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6"/>
  </p:handoutMasterIdLst>
  <p:sldIdLst>
    <p:sldId id="259" r:id="rId3"/>
    <p:sldId id="261" r:id="rId4"/>
    <p:sldId id="263" r:id="rId6"/>
    <p:sldId id="262" r:id="rId7"/>
    <p:sldId id="267" r:id="rId8"/>
    <p:sldId id="343" r:id="rId9"/>
    <p:sldId id="339" r:id="rId10"/>
    <p:sldId id="342" r:id="rId11"/>
    <p:sldId id="338" r:id="rId12"/>
    <p:sldId id="303" r:id="rId13"/>
    <p:sldId id="268" r:id="rId14"/>
    <p:sldId id="269" r:id="rId15"/>
    <p:sldId id="275" r:id="rId16"/>
    <p:sldId id="272" r:id="rId17"/>
    <p:sldId id="273" r:id="rId18"/>
    <p:sldId id="354" r:id="rId19"/>
    <p:sldId id="355" r:id="rId20"/>
    <p:sldId id="264" r:id="rId21"/>
    <p:sldId id="274" r:id="rId22"/>
    <p:sldId id="277" r:id="rId23"/>
    <p:sldId id="348" r:id="rId24"/>
    <p:sldId id="279" r:id="rId25"/>
    <p:sldId id="280" r:id="rId26"/>
    <p:sldId id="281" r:id="rId27"/>
    <p:sldId id="265" r:id="rId28"/>
    <p:sldId id="288" r:id="rId29"/>
    <p:sldId id="353" r:id="rId30"/>
    <p:sldId id="266" r:id="rId31"/>
    <p:sldId id="350" r:id="rId32"/>
    <p:sldId id="351" r:id="rId33"/>
    <p:sldId id="352" r:id="rId34"/>
    <p:sldId id="294" r:id="rId35"/>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BD7F66"/>
    <a:srgbClr val="C30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60" d="100"/>
          <a:sy n="160" d="100"/>
        </p:scale>
        <p:origin x="294" y="114"/>
      </p:cViewPr>
      <p:guideLst>
        <p:guide orient="horz" pos="1774"/>
        <p:guide pos="2953"/>
      </p:guideLst>
    </p:cSldViewPr>
  </p:slideViewPr>
  <p:notesTextViewPr>
    <p:cViewPr>
      <p:scale>
        <a:sx n="100" d="100"/>
        <a:sy n="100" d="100"/>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1FC0CDA7-587E-4D98-B397-A5D3AA6A068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6EA9CFCA-BE34-469E-B8E6-FE25635F30C8}"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B30838DD-CE02-4853-9233-04B9501E6AFA}" type="datetimeFigureOut">
              <a:rPr lang="zh-CN" altLang="en-US" strike="noStrike" noProof="1" smtClean="0">
                <a:latin typeface="+mn-lt"/>
                <a:ea typeface="+mn-ea"/>
                <a:cs typeface="+mn-cs"/>
              </a:rPr>
            </a:fld>
            <a:endParaRPr lang="zh-CN" altLang="en-US" strike="noStrike" noProof="1"/>
          </a:p>
        </p:txBody>
      </p:sp>
      <p:sp>
        <p:nvSpPr>
          <p:cNvPr id="3076"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EF86446F-D12E-4191-8D0B-6E5E9D073C8C}"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p:cNvSpPr>
          <p:nvPr>
            <p:ph type="sldImg"/>
          </p:nvPr>
        </p:nvSpPr>
        <p:spPr>
          <a:ln/>
        </p:spPr>
      </p:sp>
      <p:sp>
        <p:nvSpPr>
          <p:cNvPr id="6146"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p:cNvSpPr>
          <p:nvPr>
            <p:ph type="sldImg"/>
          </p:nvPr>
        </p:nvSpPr>
        <p:spPr>
          <a:ln/>
        </p:spPr>
      </p:sp>
      <p:sp>
        <p:nvSpPr>
          <p:cNvPr id="17410"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p:cNvSpPr>
          <p:nvPr>
            <p:ph type="sldImg"/>
          </p:nvPr>
        </p:nvSpPr>
        <p:spPr>
          <a:ln/>
        </p:spPr>
      </p:sp>
      <p:sp>
        <p:nvSpPr>
          <p:cNvPr id="20482"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p:cNvSpPr>
          <p:nvPr>
            <p:ph type="sldImg"/>
          </p:nvPr>
        </p:nvSpPr>
        <p:spPr>
          <a:ln/>
        </p:spPr>
      </p:sp>
      <p:sp>
        <p:nvSpPr>
          <p:cNvPr id="25602" name="备注占位符 2"/>
          <p:cNvSpPr>
            <a:spLocks noGrp="1"/>
          </p:cNvSpPr>
          <p:nvPr>
            <p:ph type="body"/>
          </p:nvPr>
        </p:nvSpPr>
        <p:spPr>
          <a:ln/>
        </p:spPr>
        <p:txBody>
          <a:bodyPr lIns="91440" tIns="45720" rIns="91440" bIns="45720" anchor="t"/>
          <a:p>
            <a:pPr lvl="0"/>
            <a:endParaRPr lang="zh-CN" altLang="en-US"/>
          </a:p>
        </p:txBody>
      </p:sp>
      <p:sp>
        <p:nvSpPr>
          <p:cNvPr id="2560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p:cNvSpPr>
          <p:nvPr>
            <p:ph type="sldImg"/>
          </p:nvPr>
        </p:nvSpPr>
        <p:spPr>
          <a:ln/>
        </p:spPr>
      </p:sp>
      <p:sp>
        <p:nvSpPr>
          <p:cNvPr id="33794" name="备注占位符 2"/>
          <p:cNvSpPr>
            <a:spLocks noGrp="1"/>
          </p:cNvSpPr>
          <p:nvPr>
            <p:ph type="body"/>
          </p:nvPr>
        </p:nvSpPr>
        <p:spPr>
          <a:ln/>
        </p:spPr>
        <p:txBody>
          <a:bodyPr lIns="91440" tIns="45720" rIns="91440" bIns="45720" anchor="t"/>
          <a:p>
            <a:pPr lvl="0"/>
            <a:endParaRPr lang="zh-CN" altLang="en-US"/>
          </a:p>
        </p:txBody>
      </p:sp>
      <p:sp>
        <p:nvSpPr>
          <p:cNvPr id="3379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p:cNvSpPr>
          <p:nvPr>
            <p:ph type="sldImg"/>
          </p:nvPr>
        </p:nvSpPr>
        <p:spPr>
          <a:ln/>
        </p:spPr>
      </p:sp>
      <p:sp>
        <p:nvSpPr>
          <p:cNvPr id="37890" name="备注占位符 2"/>
          <p:cNvSpPr>
            <a:spLocks noGrp="1"/>
          </p:cNvSpPr>
          <p:nvPr>
            <p:ph type="body"/>
          </p:nvPr>
        </p:nvSpPr>
        <p:spPr>
          <a:ln/>
        </p:spPr>
        <p:txBody>
          <a:bodyPr lIns="91440" tIns="45720" rIns="91440" bIns="45720" anchor="t"/>
          <a:p>
            <a:pPr lvl="0"/>
            <a:endParaRPr lang="zh-CN" altLang="en-US"/>
          </a:p>
        </p:txBody>
      </p:sp>
      <p:sp>
        <p:nvSpPr>
          <p:cNvPr id="3789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
        <p:nvSpPr>
          <p:cNvPr id="7" name="矩形 6"/>
          <p:cNvSpPr/>
          <p:nvPr userDrawn="1"/>
        </p:nvSpPr>
        <p:spPr>
          <a:xfrm>
            <a:off x="0" y="0"/>
            <a:ext cx="9144000" cy="5143500"/>
          </a:xfrm>
          <a:prstGeom prst="rect">
            <a:avLst/>
          </a:prstGeom>
          <a:gradFill>
            <a:gsLst>
              <a:gs pos="28000">
                <a:schemeClr val="accent1">
                  <a:lumMod val="5000"/>
                  <a:lumOff val="95000"/>
                </a:schemeClr>
              </a:gs>
              <a:gs pos="85000">
                <a:schemeClr val="bg1">
                  <a:lumMod val="85000"/>
                </a:schemeClr>
              </a:gs>
              <a:gs pos="100000">
                <a:schemeClr val="bg1">
                  <a:lumMod val="75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2.png"/><Relationship Id="rId2" Type="http://schemas.openxmlformats.org/officeDocument/2006/relationships/tags" Target="../tags/tag11.xml"/><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tags" Target="../tags/tag19.xml"/><Relationship Id="rId11" Type="http://schemas.openxmlformats.org/officeDocument/2006/relationships/image" Target="../media/image3.png"/><Relationship Id="rId10" Type="http://schemas.openxmlformats.org/officeDocument/2006/relationships/tags" Target="../tags/tag18.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0" Type="http://schemas.openxmlformats.org/officeDocument/2006/relationships/notesSlide" Target="../notesSlides/notesSlide3.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1" Type="http://schemas.openxmlformats.org/officeDocument/2006/relationships/slideLayout" Target="../slideLayouts/slideLayout7.xml"/><Relationship Id="rId10" Type="http://schemas.openxmlformats.org/officeDocument/2006/relationships/image" Target="../media/image31.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tags" Target="../tags/tag2.xml"/><Relationship Id="rId12" Type="http://schemas.openxmlformats.org/officeDocument/2006/relationships/slideLayout" Target="../slideLayouts/slideLayout7.xml"/><Relationship Id="rId11" Type="http://schemas.openxmlformats.org/officeDocument/2006/relationships/tags" Target="../tags/tag9.xml"/><Relationship Id="rId10" Type="http://schemas.openxmlformats.org/officeDocument/2006/relationships/image" Target="../media/image3.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0" y="0"/>
            <a:ext cx="9144000" cy="5143500"/>
          </a:xfrm>
          <a:prstGeom prst="rect">
            <a:avLst/>
          </a:prstGeom>
          <a:gradFill>
            <a:gsLst>
              <a:gs pos="28000">
                <a:schemeClr val="accent1">
                  <a:lumMod val="5000"/>
                  <a:lumOff val="95000"/>
                </a:schemeClr>
              </a:gs>
              <a:gs pos="85000">
                <a:schemeClr val="bg1">
                  <a:lumMod val="85000"/>
                </a:schemeClr>
              </a:gs>
              <a:gs pos="100000">
                <a:schemeClr val="bg1">
                  <a:lumMod val="75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 name="矩形 2"/>
          <p:cNvSpPr/>
          <p:nvPr/>
        </p:nvSpPr>
        <p:spPr>
          <a:xfrm>
            <a:off x="0" y="1657350"/>
            <a:ext cx="9144000" cy="21605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2" name="图片 1"/>
          <p:cNvPicPr/>
          <p:nvPr/>
        </p:nvPicPr>
        <p:blipFill rotWithShape="1">
          <a:blip r:embed="rId1"/>
          <a:srcRect l="7241" t="3900" r="12482"/>
          <a:stretch>
            <a:fillRect/>
          </a:stretch>
        </p:blipFill>
        <p:spPr>
          <a:xfrm>
            <a:off x="115888" y="631825"/>
            <a:ext cx="3713163" cy="3954463"/>
          </a:xfrm>
          <a:prstGeom prst="rect">
            <a:avLst/>
          </a:prstGeom>
          <a:effectLst>
            <a:outerShdw blurRad="63500" sx="102000" sy="102000" algn="ctr" rotWithShape="0">
              <a:prstClr val="black">
                <a:alpha val="40000"/>
              </a:prstClr>
            </a:outerShdw>
          </a:effectLst>
        </p:spPr>
      </p:pic>
      <p:sp>
        <p:nvSpPr>
          <p:cNvPr id="11" name="矩形 10"/>
          <p:cNvSpPr/>
          <p:nvPr/>
        </p:nvSpPr>
        <p:spPr>
          <a:xfrm>
            <a:off x="3636963" y="2468563"/>
            <a:ext cx="5183188" cy="538163"/>
          </a:xfrm>
          <a:prstGeom prst="rect">
            <a:avLst/>
          </a:prstGeom>
          <a:effectLst>
            <a:outerShdw blurRad="63500" dir="1260000" sx="102000" sy="102000" algn="ctr" rotWithShape="0">
              <a:prstClr val="black">
                <a:alpha val="40000"/>
              </a:prstClr>
            </a:outerShdw>
          </a:effectLst>
        </p:spPr>
        <p:txBody>
          <a:bodyPr wrap="square" lIns="46292" tIns="23146" rIns="46292" bIns="23146">
            <a:spAutoFit/>
          </a:bodyPr>
          <a:lstStyle/>
          <a:p>
            <a:pPr algn="r" fontAlgn="auto"/>
            <a:r>
              <a:rPr lang="zh-CN" altLang="en-US" sz="3200" b="1" strike="noStrike" noProof="1" dirty="0">
                <a:solidFill>
                  <a:schemeClr val="bg1"/>
                </a:solidFill>
                <a:latin typeface="微软雅黑" panose="020B0503020204020204" pitchFamily="34" charset="-122"/>
                <a:ea typeface="微软雅黑" panose="020B0503020204020204" pitchFamily="34" charset="-122"/>
                <a:cs typeface="+mn-cs"/>
              </a:rPr>
              <a:t>页面设计操作培训</a:t>
            </a:r>
            <a:endParaRPr lang="zh-CN" altLang="en-US" sz="3200" b="1" strike="noStrike" noProof="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148263" y="3148013"/>
            <a:ext cx="3671887" cy="368300"/>
          </a:xfrm>
          <a:prstGeom prst="rect">
            <a:avLst/>
          </a:prstGeom>
          <a:noFill/>
          <a:ln w="9525">
            <a:noFill/>
          </a:ln>
        </p:spPr>
        <p:txBody>
          <a:bodyPr wrap="square" lIns="61722" tIns="30861" rIns="61722" bIns="30861" anchor="t">
            <a:spAutoFit/>
          </a:bodyPr>
          <a:p>
            <a:pPr algn="r"/>
            <a:r>
              <a:rPr lang="zh-CN" altLang="en-US" sz="2000" dirty="0">
                <a:solidFill>
                  <a:schemeClr val="bg1"/>
                </a:solidFill>
                <a:latin typeface="微软雅黑" panose="020B0503020204020204" pitchFamily="34" charset="-122"/>
                <a:ea typeface="微软雅黑" panose="020B0503020204020204" pitchFamily="34" charset="-122"/>
              </a:rPr>
              <a:t>航程云</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云</a:t>
            </a:r>
            <a:r>
              <a:rPr lang="zh-CN" altLang="en-US" sz="2000" dirty="0">
                <a:solidFill>
                  <a:schemeClr val="bg1"/>
                </a:solidFill>
                <a:latin typeface="微软雅黑" panose="020B0503020204020204" pitchFamily="34" charset="-122"/>
                <a:ea typeface="微软雅黑" panose="020B0503020204020204" pitchFamily="34" charset="-122"/>
              </a:rPr>
              <a:t>建站</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5" name="Freeform 10"/>
          <p:cNvSpPr>
            <a:spLocks noEditPoints="1"/>
          </p:cNvSpPr>
          <p:nvPr/>
        </p:nvSpPr>
        <p:spPr>
          <a:xfrm>
            <a:off x="6472238" y="4191000"/>
            <a:ext cx="304800" cy="306388"/>
          </a:xfrm>
          <a:custGeom>
            <a:avLst/>
            <a:gdLst/>
            <a:ahLst/>
            <a:cxnLst>
              <a:cxn ang="0">
                <a:pos x="153000" y="0"/>
              </a:cxn>
              <a:cxn ang="0">
                <a:pos x="306000" y="153000"/>
              </a:cxn>
              <a:cxn ang="0">
                <a:pos x="153000" y="306000"/>
              </a:cxn>
              <a:cxn ang="0">
                <a:pos x="0" y="153000"/>
              </a:cxn>
              <a:cxn ang="0">
                <a:pos x="153000" y="0"/>
              </a:cxn>
              <a:cxn ang="0">
                <a:pos x="272277" y="156122"/>
              </a:cxn>
              <a:cxn ang="0">
                <a:pos x="266657" y="159869"/>
              </a:cxn>
              <a:cxn ang="0">
                <a:pos x="246048" y="159869"/>
              </a:cxn>
              <a:cxn ang="0">
                <a:pos x="241053" y="157995"/>
              </a:cxn>
              <a:cxn ang="0">
                <a:pos x="153000" y="65571"/>
              </a:cxn>
              <a:cxn ang="0">
                <a:pos x="64946" y="157995"/>
              </a:cxn>
              <a:cxn ang="0">
                <a:pos x="59951" y="159869"/>
              </a:cxn>
              <a:cxn ang="0">
                <a:pos x="39342" y="159869"/>
              </a:cxn>
              <a:cxn ang="0">
                <a:pos x="33722" y="156122"/>
              </a:cxn>
              <a:cxn ang="0">
                <a:pos x="34971" y="149253"/>
              </a:cxn>
              <a:cxn ang="0">
                <a:pos x="147379" y="32473"/>
              </a:cxn>
              <a:cxn ang="0">
                <a:pos x="153000" y="29975"/>
              </a:cxn>
              <a:cxn ang="0">
                <a:pos x="158620" y="32473"/>
              </a:cxn>
              <a:cxn ang="0">
                <a:pos x="271028" y="149253"/>
              </a:cxn>
              <a:cxn ang="0">
                <a:pos x="272277" y="156122"/>
              </a:cxn>
              <a:cxn ang="0">
                <a:pos x="70567" y="166738"/>
              </a:cxn>
              <a:cxn ang="0">
                <a:pos x="70567" y="166738"/>
              </a:cxn>
              <a:cxn ang="0">
                <a:pos x="70567" y="236681"/>
              </a:cxn>
              <a:cxn ang="0">
                <a:pos x="80559" y="248546"/>
              </a:cxn>
              <a:cxn ang="0">
                <a:pos x="126146" y="248546"/>
              </a:cxn>
              <a:cxn ang="0">
                <a:pos x="126146" y="172359"/>
              </a:cxn>
              <a:cxn ang="0">
                <a:pos x="138012" y="160493"/>
              </a:cxn>
              <a:cxn ang="0">
                <a:pos x="167987" y="160493"/>
              </a:cxn>
              <a:cxn ang="0">
                <a:pos x="179853" y="172359"/>
              </a:cxn>
              <a:cxn ang="0">
                <a:pos x="179853" y="248546"/>
              </a:cxn>
              <a:cxn ang="0">
                <a:pos x="225440" y="248546"/>
              </a:cxn>
              <a:cxn ang="0">
                <a:pos x="235432" y="236681"/>
              </a:cxn>
              <a:cxn ang="0">
                <a:pos x="235432" y="167363"/>
              </a:cxn>
              <a:cxn ang="0">
                <a:pos x="153000" y="81183"/>
              </a:cxn>
              <a:cxn ang="0">
                <a:pos x="70567" y="166738"/>
              </a:cxn>
            </a:cxnLst>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0070C0"/>
          </a:solidFill>
          <a:ln w="9525">
            <a:noFill/>
          </a:ln>
        </p:spPr>
        <p:txBody>
          <a:bodyPr/>
          <a:p>
            <a:endParaRPr lang="zh-CN" altLang="en-US"/>
          </a:p>
        </p:txBody>
      </p:sp>
      <p:sp>
        <p:nvSpPr>
          <p:cNvPr id="16" name="TextBox 15"/>
          <p:cNvSpPr txBox="1"/>
          <p:nvPr/>
        </p:nvSpPr>
        <p:spPr>
          <a:xfrm>
            <a:off x="6842125" y="4156075"/>
            <a:ext cx="2289175" cy="374650"/>
          </a:xfrm>
          <a:prstGeom prst="rect">
            <a:avLst/>
          </a:prstGeom>
          <a:noFill/>
          <a:ln w="9525">
            <a:noFill/>
          </a:ln>
        </p:spPr>
        <p:txBody>
          <a:bodyPr wrap="none" lIns="68562" tIns="34281" rIns="68562" bIns="34281" anchor="t">
            <a:spAutoFit/>
          </a:bodyPr>
          <a:p>
            <a:r>
              <a:rPr lang="zh-CN" altLang="en-US" sz="2000" dirty="0">
                <a:solidFill>
                  <a:srgbClr val="0D0D0D"/>
                </a:solidFill>
                <a:latin typeface="微软雅黑" panose="020B0503020204020204" pitchFamily="34" charset="-122"/>
                <a:ea typeface="微软雅黑" panose="020B0503020204020204" pitchFamily="34" charset="-122"/>
              </a:rPr>
              <a:t>时间： </a:t>
            </a:r>
            <a:r>
              <a:rPr lang="en-US" altLang="zh-CN" sz="2000" dirty="0">
                <a:solidFill>
                  <a:srgbClr val="0D0D0D"/>
                </a:solidFill>
                <a:latin typeface="微软雅黑" panose="020B0503020204020204" pitchFamily="34" charset="-122"/>
                <a:ea typeface="微软雅黑" panose="020B0503020204020204" pitchFamily="34" charset="-122"/>
              </a:rPr>
              <a:t>2020.01.18</a:t>
            </a:r>
            <a:endParaRPr lang="en-US" altLang="zh-CN" sz="2000" dirty="0">
              <a:solidFill>
                <a:srgbClr val="0D0D0D"/>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184650" y="1203325"/>
            <a:ext cx="1008063" cy="1008063"/>
            <a:chOff x="4114752" y="479874"/>
            <a:chExt cx="1075537" cy="1075537"/>
          </a:xfrm>
        </p:grpSpPr>
        <p:grpSp>
          <p:nvGrpSpPr>
            <p:cNvPr id="4107" name="组合 20"/>
            <p:cNvGrpSpPr/>
            <p:nvPr/>
          </p:nvGrpSpPr>
          <p:grpSpPr>
            <a:xfrm>
              <a:off x="4114752" y="479874"/>
              <a:ext cx="1075537" cy="1075537"/>
              <a:chOff x="3176814" y="2273198"/>
              <a:chExt cx="4093048" cy="5177482"/>
            </a:xfrm>
          </p:grpSpPr>
          <p:sp>
            <p:nvSpPr>
              <p:cNvPr id="22" name="椭圆 21"/>
              <p:cNvSpPr/>
              <p:nvPr/>
            </p:nvSpPr>
            <p:spPr>
              <a:xfrm>
                <a:off x="3176814" y="2273198"/>
                <a:ext cx="4093048" cy="5177482"/>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1016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7200" strike="noStrike" noProof="1">
                  <a:solidFill>
                    <a:schemeClr val="tx1">
                      <a:lumMod val="85000"/>
                      <a:lumOff val="15000"/>
                    </a:schemeClr>
                  </a:solidFill>
                </a:endParaRPr>
              </a:p>
            </p:txBody>
          </p:sp>
          <p:sp>
            <p:nvSpPr>
              <p:cNvPr id="23" name="椭圆 22"/>
              <p:cNvSpPr/>
              <p:nvPr/>
            </p:nvSpPr>
            <p:spPr>
              <a:xfrm>
                <a:off x="3176814" y="2519744"/>
                <a:ext cx="3898141" cy="493093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7200" strike="noStrike" noProof="1">
                  <a:solidFill>
                    <a:schemeClr val="tx1">
                      <a:lumMod val="85000"/>
                      <a:lumOff val="15000"/>
                    </a:schemeClr>
                  </a:solidFill>
                </a:endParaRPr>
              </a:p>
            </p:txBody>
          </p:sp>
        </p:grpSp>
        <p:sp>
          <p:nvSpPr>
            <p:cNvPr id="4110" name="文本框 25"/>
            <p:cNvSpPr txBox="1"/>
            <p:nvPr/>
          </p:nvSpPr>
          <p:spPr>
            <a:xfrm>
              <a:off x="4165881" y="555977"/>
              <a:ext cx="973278" cy="923330"/>
            </a:xfrm>
            <a:prstGeom prst="rect">
              <a:avLst/>
            </a:prstGeom>
            <a:noFill/>
            <a:ln w="9525">
              <a:noFill/>
            </a:ln>
          </p:spPr>
          <p:txBody>
            <a:bodyPr wrap="square" anchor="ctr">
              <a:spAutoFit/>
            </a:bodyPr>
            <a:p>
              <a:pPr algn="ctr"/>
              <a:r>
                <a:rPr lang="en-US" altLang="zh-CN" sz="5400" b="1" dirty="0">
                  <a:solidFill>
                    <a:srgbClr val="262626"/>
                  </a:solidFill>
                  <a:latin typeface="微软雅黑" panose="020B0503020204020204" pitchFamily="34" charset="-122"/>
                  <a:ea typeface="微软雅黑" panose="020B0503020204020204" pitchFamily="34" charset="-122"/>
                </a:rPr>
                <a:t>2</a:t>
              </a:r>
              <a:endParaRPr lang="zh-CN" altLang="en-US" sz="5400" b="1" dirty="0">
                <a:solidFill>
                  <a:srgbClr val="262626"/>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368925" y="1203325"/>
            <a:ext cx="1008063" cy="1008063"/>
            <a:chOff x="4114752" y="479874"/>
            <a:chExt cx="1075537" cy="1075537"/>
          </a:xfrm>
        </p:grpSpPr>
        <p:grpSp>
          <p:nvGrpSpPr>
            <p:cNvPr id="4112" name="组合 36"/>
            <p:cNvGrpSpPr/>
            <p:nvPr/>
          </p:nvGrpSpPr>
          <p:grpSpPr>
            <a:xfrm>
              <a:off x="4114752" y="479874"/>
              <a:ext cx="1075537" cy="1075537"/>
              <a:chOff x="3176814" y="2273198"/>
              <a:chExt cx="4093048" cy="5177482"/>
            </a:xfrm>
          </p:grpSpPr>
          <p:sp>
            <p:nvSpPr>
              <p:cNvPr id="39" name="椭圆 38"/>
              <p:cNvSpPr/>
              <p:nvPr/>
            </p:nvSpPr>
            <p:spPr>
              <a:xfrm>
                <a:off x="3176814" y="2273198"/>
                <a:ext cx="4093048" cy="5177482"/>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1016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7200" strike="noStrike" noProof="1">
                  <a:solidFill>
                    <a:schemeClr val="tx1">
                      <a:lumMod val="85000"/>
                      <a:lumOff val="15000"/>
                    </a:schemeClr>
                  </a:solidFill>
                </a:endParaRPr>
              </a:p>
            </p:txBody>
          </p:sp>
          <p:sp>
            <p:nvSpPr>
              <p:cNvPr id="40" name="椭圆 39"/>
              <p:cNvSpPr/>
              <p:nvPr/>
            </p:nvSpPr>
            <p:spPr>
              <a:xfrm>
                <a:off x="3176814" y="2519744"/>
                <a:ext cx="3898141" cy="493093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7200" strike="noStrike" noProof="1">
                  <a:solidFill>
                    <a:schemeClr val="tx1">
                      <a:lumMod val="85000"/>
                      <a:lumOff val="15000"/>
                    </a:schemeClr>
                  </a:solidFill>
                </a:endParaRPr>
              </a:p>
            </p:txBody>
          </p:sp>
        </p:grpSp>
        <p:sp>
          <p:nvSpPr>
            <p:cNvPr id="4115" name="文本框 25"/>
            <p:cNvSpPr txBox="1"/>
            <p:nvPr/>
          </p:nvSpPr>
          <p:spPr>
            <a:xfrm>
              <a:off x="4165881" y="525045"/>
              <a:ext cx="973278" cy="985194"/>
            </a:xfrm>
            <a:prstGeom prst="rect">
              <a:avLst/>
            </a:prstGeom>
            <a:noFill/>
            <a:ln w="9525">
              <a:noFill/>
            </a:ln>
          </p:spPr>
          <p:txBody>
            <a:bodyPr wrap="square" anchor="ctr">
              <a:spAutoFit/>
            </a:bodyPr>
            <a:p>
              <a:pPr algn="ctr"/>
              <a:r>
                <a:rPr lang="en-US" altLang="zh-CN" sz="5400" b="1" dirty="0">
                  <a:solidFill>
                    <a:srgbClr val="262626"/>
                  </a:solidFill>
                  <a:latin typeface="微软雅黑" panose="020B0503020204020204" pitchFamily="34" charset="-122"/>
                  <a:ea typeface="微软雅黑" panose="020B0503020204020204" pitchFamily="34" charset="-122"/>
                </a:rPr>
                <a:t>0</a:t>
              </a:r>
              <a:endParaRPr lang="zh-CN" altLang="en-US" sz="5400" b="1" dirty="0">
                <a:solidFill>
                  <a:srgbClr val="262626"/>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554788" y="1203325"/>
            <a:ext cx="1008062" cy="1008063"/>
            <a:chOff x="4114752" y="479874"/>
            <a:chExt cx="1075537" cy="1075537"/>
          </a:xfrm>
        </p:grpSpPr>
        <p:grpSp>
          <p:nvGrpSpPr>
            <p:cNvPr id="4117" name="组合 41"/>
            <p:cNvGrpSpPr/>
            <p:nvPr/>
          </p:nvGrpSpPr>
          <p:grpSpPr>
            <a:xfrm>
              <a:off x="4114752" y="479874"/>
              <a:ext cx="1075537" cy="1075537"/>
              <a:chOff x="3176814" y="2273198"/>
              <a:chExt cx="4093048" cy="5177482"/>
            </a:xfrm>
          </p:grpSpPr>
          <p:sp>
            <p:nvSpPr>
              <p:cNvPr id="44" name="椭圆 43"/>
              <p:cNvSpPr/>
              <p:nvPr/>
            </p:nvSpPr>
            <p:spPr>
              <a:xfrm>
                <a:off x="3176814" y="2273198"/>
                <a:ext cx="4093048" cy="5177482"/>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1016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7200" strike="noStrike" noProof="1">
                  <a:solidFill>
                    <a:schemeClr val="tx1">
                      <a:lumMod val="85000"/>
                      <a:lumOff val="15000"/>
                    </a:schemeClr>
                  </a:solidFill>
                </a:endParaRPr>
              </a:p>
            </p:txBody>
          </p:sp>
          <p:sp>
            <p:nvSpPr>
              <p:cNvPr id="45" name="椭圆 44"/>
              <p:cNvSpPr/>
              <p:nvPr/>
            </p:nvSpPr>
            <p:spPr>
              <a:xfrm>
                <a:off x="3176814" y="2519744"/>
                <a:ext cx="3898141" cy="493093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7200" strike="noStrike" noProof="1">
                  <a:solidFill>
                    <a:schemeClr val="tx1">
                      <a:lumMod val="85000"/>
                      <a:lumOff val="15000"/>
                    </a:schemeClr>
                  </a:solidFill>
                </a:endParaRPr>
              </a:p>
            </p:txBody>
          </p:sp>
        </p:grpSp>
        <p:sp>
          <p:nvSpPr>
            <p:cNvPr id="4120" name="文本框 25"/>
            <p:cNvSpPr txBox="1"/>
            <p:nvPr/>
          </p:nvSpPr>
          <p:spPr>
            <a:xfrm>
              <a:off x="4165881" y="525045"/>
              <a:ext cx="973278" cy="985194"/>
            </a:xfrm>
            <a:prstGeom prst="rect">
              <a:avLst/>
            </a:prstGeom>
            <a:noFill/>
            <a:ln w="9525">
              <a:noFill/>
            </a:ln>
          </p:spPr>
          <p:txBody>
            <a:bodyPr wrap="square" anchor="ctr">
              <a:spAutoFit/>
            </a:bodyPr>
            <a:p>
              <a:pPr algn="ctr"/>
              <a:r>
                <a:rPr lang="en-US" altLang="zh-CN" sz="5400" b="1" dirty="0">
                  <a:solidFill>
                    <a:srgbClr val="262626"/>
                  </a:solidFill>
                  <a:latin typeface="微软雅黑" panose="020B0503020204020204" pitchFamily="34" charset="-122"/>
                  <a:ea typeface="微软雅黑" panose="020B0503020204020204" pitchFamily="34" charset="-122"/>
                </a:rPr>
                <a:t>2</a:t>
              </a:r>
              <a:endParaRPr lang="zh-CN" altLang="en-US" sz="5400" b="1" dirty="0">
                <a:solidFill>
                  <a:srgbClr val="262626"/>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740650" y="1203325"/>
            <a:ext cx="1008063" cy="1008063"/>
            <a:chOff x="4114752" y="479874"/>
            <a:chExt cx="1075537" cy="1075537"/>
          </a:xfrm>
        </p:grpSpPr>
        <p:grpSp>
          <p:nvGrpSpPr>
            <p:cNvPr id="4122" name="组合 46"/>
            <p:cNvGrpSpPr/>
            <p:nvPr/>
          </p:nvGrpSpPr>
          <p:grpSpPr>
            <a:xfrm>
              <a:off x="4114752" y="479874"/>
              <a:ext cx="1075537" cy="1075537"/>
              <a:chOff x="3176814" y="2273198"/>
              <a:chExt cx="4093048" cy="5177482"/>
            </a:xfrm>
          </p:grpSpPr>
          <p:sp>
            <p:nvSpPr>
              <p:cNvPr id="49" name="椭圆 48"/>
              <p:cNvSpPr/>
              <p:nvPr/>
            </p:nvSpPr>
            <p:spPr>
              <a:xfrm>
                <a:off x="3176814" y="2273198"/>
                <a:ext cx="4093048" cy="5177482"/>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1016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7200" strike="noStrike" noProof="1">
                  <a:solidFill>
                    <a:schemeClr val="tx1">
                      <a:lumMod val="85000"/>
                      <a:lumOff val="15000"/>
                    </a:schemeClr>
                  </a:solidFill>
                </a:endParaRPr>
              </a:p>
            </p:txBody>
          </p:sp>
          <p:sp>
            <p:nvSpPr>
              <p:cNvPr id="50" name="椭圆 49"/>
              <p:cNvSpPr/>
              <p:nvPr/>
            </p:nvSpPr>
            <p:spPr>
              <a:xfrm>
                <a:off x="3176814" y="2519744"/>
                <a:ext cx="3898141" cy="493093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7200" strike="noStrike" noProof="1">
                  <a:solidFill>
                    <a:schemeClr val="tx1">
                      <a:lumMod val="85000"/>
                      <a:lumOff val="15000"/>
                    </a:schemeClr>
                  </a:solidFill>
                </a:endParaRPr>
              </a:p>
            </p:txBody>
          </p:sp>
        </p:grpSp>
        <p:sp>
          <p:nvSpPr>
            <p:cNvPr id="4125" name="文本框 25"/>
            <p:cNvSpPr txBox="1"/>
            <p:nvPr/>
          </p:nvSpPr>
          <p:spPr>
            <a:xfrm>
              <a:off x="4165881" y="525744"/>
              <a:ext cx="973278" cy="983796"/>
            </a:xfrm>
            <a:prstGeom prst="rect">
              <a:avLst/>
            </a:prstGeom>
            <a:noFill/>
            <a:ln w="9525">
              <a:noFill/>
            </a:ln>
          </p:spPr>
          <p:txBody>
            <a:bodyPr wrap="square" anchor="ctr">
              <a:spAutoFit/>
            </a:bodyPr>
            <a:p>
              <a:pPr algn="ctr"/>
              <a:r>
                <a:rPr lang="en-US" altLang="zh-CN" sz="5400" b="1" dirty="0">
                  <a:solidFill>
                    <a:srgbClr val="0070C0"/>
                  </a:solidFill>
                  <a:latin typeface="微软雅黑" panose="020B0503020204020204" pitchFamily="34" charset="-122"/>
                  <a:ea typeface="微软雅黑" panose="020B0503020204020204" pitchFamily="34" charset="-122"/>
                </a:rPr>
                <a:t>1</a:t>
              </a:r>
              <a:endParaRPr lang="en-US" altLang="zh-CN" sz="5400" b="1" dirty="0">
                <a:solidFill>
                  <a:srgbClr val="0070C0"/>
                </a:solidFill>
                <a:latin typeface="微软雅黑" panose="020B0503020204020204" pitchFamily="34" charset="-122"/>
                <a:ea typeface="微软雅黑" panose="020B0503020204020204" pitchFamily="34" charset="-122"/>
              </a:endParaRPr>
            </a:p>
          </p:txBody>
        </p:sp>
      </p:grpSp>
      <p:pic>
        <p:nvPicPr>
          <p:cNvPr id="4" name="Wise Hand - Timeless.mp3">
            <a:hlinkClick r:id="" action="ppaction://media"/>
          </p:cNvPr>
          <p:cNvPicPr>
            <a:picLocks noChangeAspect="1"/>
          </p:cNvPicPr>
          <p:nvPr/>
        </p:nvPicPr>
        <p:blipFill>
          <a:blip r:embed="rId2"/>
          <a:stretch>
            <a:fillRect/>
          </a:stretch>
        </p:blipFill>
        <p:spPr>
          <a:xfrm>
            <a:off x="-757237" y="4573588"/>
            <a:ext cx="609600" cy="609600"/>
          </a:xfrm>
          <a:prstGeom prst="rect">
            <a:avLst/>
          </a:prstGeom>
          <a:noFill/>
          <a:ln w="9525">
            <a:noFill/>
          </a:ln>
        </p:spPr>
      </p:pic>
      <p:pic>
        <p:nvPicPr>
          <p:cNvPr id="7" name="图片 6" descr="图片1"/>
          <p:cNvPicPr>
            <a:picLocks noChangeAspect="1"/>
          </p:cNvPicPr>
          <p:nvPr/>
        </p:nvPicPr>
        <p:blipFill>
          <a:blip r:embed="rId3"/>
          <a:stretch>
            <a:fillRect/>
          </a:stretch>
        </p:blipFill>
        <p:spPr>
          <a:xfrm>
            <a:off x="7071360" y="203835"/>
            <a:ext cx="1830705" cy="64833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000000"/>
                                          </p:val>
                                        </p:tav>
                                        <p:tav tm="100000">
                                          <p:val>
                                            <p:strVal val="#ppt_w"/>
                                          </p:val>
                                        </p:tav>
                                      </p:tavLst>
                                    </p:anim>
                                    <p:anim calcmode="lin" valueType="num">
                                      <p:cBhvr>
                                        <p:cTn id="21" dur="500" fill="hold"/>
                                        <p:tgtEl>
                                          <p:spTgt spid="35"/>
                                        </p:tgtEl>
                                        <p:attrNameLst>
                                          <p:attrName>ppt_h</p:attrName>
                                        </p:attrNameLst>
                                      </p:cBhvr>
                                      <p:tavLst>
                                        <p:tav tm="0">
                                          <p:val>
                                            <p:fltVal val="0.000000"/>
                                          </p:val>
                                        </p:tav>
                                        <p:tav tm="100000">
                                          <p:val>
                                            <p:strVal val="#ppt_h"/>
                                          </p:val>
                                        </p:tav>
                                      </p:tavLst>
                                    </p:anim>
                                    <p:animEffect transition="in" filter="fade">
                                      <p:cBhvr>
                                        <p:cTn id="22" dur="500"/>
                                        <p:tgtEl>
                                          <p:spTgt spid="35"/>
                                        </p:tgtEl>
                                      </p:cBhvr>
                                    </p:animEffect>
                                  </p:childTnLst>
                                </p:cTn>
                              </p:par>
                              <p:par>
                                <p:cTn id="23" presetID="53" presetClass="entr" presetSubtype="16" fill="hold" nodeType="withEffect">
                                  <p:stCondLst>
                                    <p:cond delay="25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000000"/>
                                          </p:val>
                                        </p:tav>
                                        <p:tav tm="100000">
                                          <p:val>
                                            <p:strVal val="#ppt_w"/>
                                          </p:val>
                                        </p:tav>
                                      </p:tavLst>
                                    </p:anim>
                                    <p:anim calcmode="lin" valueType="num">
                                      <p:cBhvr>
                                        <p:cTn id="26" dur="500" fill="hold"/>
                                        <p:tgtEl>
                                          <p:spTgt spid="36"/>
                                        </p:tgtEl>
                                        <p:attrNameLst>
                                          <p:attrName>ppt_h</p:attrName>
                                        </p:attrNameLst>
                                      </p:cBhvr>
                                      <p:tavLst>
                                        <p:tav tm="0">
                                          <p:val>
                                            <p:fltVal val="0.000000"/>
                                          </p:val>
                                        </p:tav>
                                        <p:tav tm="100000">
                                          <p:val>
                                            <p:strVal val="#ppt_h"/>
                                          </p:val>
                                        </p:tav>
                                      </p:tavLst>
                                    </p:anim>
                                    <p:animEffect transition="in" filter="fade">
                                      <p:cBhvr>
                                        <p:cTn id="27" dur="500"/>
                                        <p:tgtEl>
                                          <p:spTgt spid="36"/>
                                        </p:tgtEl>
                                      </p:cBhvr>
                                    </p:animEffect>
                                  </p:childTnLst>
                                </p:cTn>
                              </p:par>
                              <p:par>
                                <p:cTn id="28" presetID="53" presetClass="entr" presetSubtype="16" fill="hold" nodeType="withEffect">
                                  <p:stCondLst>
                                    <p:cond delay="5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000000"/>
                                          </p:val>
                                        </p:tav>
                                        <p:tav tm="100000">
                                          <p:val>
                                            <p:strVal val="#ppt_w"/>
                                          </p:val>
                                        </p:tav>
                                      </p:tavLst>
                                    </p:anim>
                                    <p:anim calcmode="lin" valueType="num">
                                      <p:cBhvr>
                                        <p:cTn id="31" dur="500" fill="hold"/>
                                        <p:tgtEl>
                                          <p:spTgt spid="41"/>
                                        </p:tgtEl>
                                        <p:attrNameLst>
                                          <p:attrName>ppt_h</p:attrName>
                                        </p:attrNameLst>
                                      </p:cBhvr>
                                      <p:tavLst>
                                        <p:tav tm="0">
                                          <p:val>
                                            <p:fltVal val="0.000000"/>
                                          </p:val>
                                        </p:tav>
                                        <p:tav tm="100000">
                                          <p:val>
                                            <p:strVal val="#ppt_h"/>
                                          </p:val>
                                        </p:tav>
                                      </p:tavLst>
                                    </p:anim>
                                    <p:animEffect transition="in" filter="fade">
                                      <p:cBhvr>
                                        <p:cTn id="32" dur="500"/>
                                        <p:tgtEl>
                                          <p:spTgt spid="41"/>
                                        </p:tgtEl>
                                      </p:cBhvr>
                                    </p:animEffect>
                                  </p:childTnLst>
                                </p:cTn>
                              </p:par>
                              <p:par>
                                <p:cTn id="33" presetID="53" presetClass="entr" presetSubtype="16" fill="hold" nodeType="withEffect">
                                  <p:stCondLst>
                                    <p:cond delay="75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000000"/>
                                          </p:val>
                                        </p:tav>
                                        <p:tav tm="100000">
                                          <p:val>
                                            <p:strVal val="#ppt_w"/>
                                          </p:val>
                                        </p:tav>
                                      </p:tavLst>
                                    </p:anim>
                                    <p:anim calcmode="lin" valueType="num">
                                      <p:cBhvr>
                                        <p:cTn id="36" dur="500" fill="hold"/>
                                        <p:tgtEl>
                                          <p:spTgt spid="46"/>
                                        </p:tgtEl>
                                        <p:attrNameLst>
                                          <p:attrName>ppt_h</p:attrName>
                                        </p:attrNameLst>
                                      </p:cBhvr>
                                      <p:tavLst>
                                        <p:tav tm="0">
                                          <p:val>
                                            <p:fltVal val="0.000000"/>
                                          </p:val>
                                        </p:tav>
                                        <p:tav tm="100000">
                                          <p:val>
                                            <p:strVal val="#ppt_h"/>
                                          </p:val>
                                        </p:tav>
                                      </p:tavLst>
                                    </p:anim>
                                    <p:animEffect transition="in" filter="fade">
                                      <p:cBhvr>
                                        <p:cTn id="37" dur="500"/>
                                        <p:tgtEl>
                                          <p:spTgt spid="46"/>
                                        </p:tgtEl>
                                      </p:cBhvr>
                                    </p:animEffect>
                                  </p:childTnLst>
                                </p:cTn>
                              </p:par>
                            </p:childTnLst>
                          </p:cTn>
                        </p:par>
                        <p:par>
                          <p:cTn id="38" fill="hold">
                            <p:stCondLst>
                              <p:cond delay="2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 calcmode="lin" valueType="num">
                                      <p:cBhvr>
                                        <p:cTn id="4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1"/>
                                        </p:tgtEl>
                                      </p:cBhvr>
                                    </p:animEffect>
                                  </p:childTnLst>
                                </p:cTn>
                              </p:par>
                            </p:childTnLst>
                          </p:cTn>
                        </p:par>
                        <p:par>
                          <p:cTn id="46" fill="hold">
                            <p:stCondLst>
                              <p:cond delay="3599"/>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4099"/>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000000"/>
                                          </p:val>
                                        </p:tav>
                                        <p:tav tm="100000">
                                          <p:val>
                                            <p:strVal val="#ppt_w"/>
                                          </p:val>
                                        </p:tav>
                                      </p:tavLst>
                                    </p:anim>
                                    <p:anim calcmode="lin" valueType="num">
                                      <p:cBhvr>
                                        <p:cTn id="54" dur="500" fill="hold"/>
                                        <p:tgtEl>
                                          <p:spTgt spid="15"/>
                                        </p:tgtEl>
                                        <p:attrNameLst>
                                          <p:attrName>ppt_h</p:attrName>
                                        </p:attrNameLst>
                                      </p:cBhvr>
                                      <p:tavLst>
                                        <p:tav tm="0">
                                          <p:val>
                                            <p:fltVal val="0.000000"/>
                                          </p:val>
                                        </p:tav>
                                        <p:tav tm="100000">
                                          <p:val>
                                            <p:strVal val="#ppt_h"/>
                                          </p:val>
                                        </p:tav>
                                      </p:tavLst>
                                    </p:anim>
                                    <p:animEffect transition="in" filter="fade">
                                      <p:cBhvr>
                                        <p:cTn id="55" dur="500"/>
                                        <p:tgtEl>
                                          <p:spTgt spid="15"/>
                                        </p:tgtEl>
                                      </p:cBhvr>
                                    </p:animEffect>
                                  </p:childTnLst>
                                </p:cTn>
                              </p:par>
                            </p:childTnLst>
                          </p:cTn>
                        </p:par>
                        <p:par>
                          <p:cTn id="56" fill="hold">
                            <p:stCondLst>
                              <p:cond delay="4599"/>
                            </p:stCondLst>
                            <p:childTnLst>
                              <p:par>
                                <p:cTn id="57" presetID="31" presetClass="entr" presetSubtype="0" fill="hold" grpId="0" nodeType="afterEffect">
                                  <p:stCondLst>
                                    <p:cond delay="0"/>
                                  </p:stCondLst>
                                  <p:iterate type="lt">
                                    <p:tmPct val="10000"/>
                                  </p:iterate>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fltVal val="0.000000"/>
                                          </p:val>
                                        </p:tav>
                                        <p:tav tm="100000">
                                          <p:val>
                                            <p:strVal val="#ppt_w"/>
                                          </p:val>
                                        </p:tav>
                                      </p:tavLst>
                                    </p:anim>
                                    <p:anim calcmode="lin" valueType="num">
                                      <p:cBhvr>
                                        <p:cTn id="60" dur="1000" fill="hold"/>
                                        <p:tgtEl>
                                          <p:spTgt spid="16"/>
                                        </p:tgtEl>
                                        <p:attrNameLst>
                                          <p:attrName>ppt_h</p:attrName>
                                        </p:attrNameLst>
                                      </p:cBhvr>
                                      <p:tavLst>
                                        <p:tav tm="0">
                                          <p:val>
                                            <p:fltVal val="0.000000"/>
                                          </p:val>
                                        </p:tav>
                                        <p:tav tm="100000">
                                          <p:val>
                                            <p:strVal val="#ppt_h"/>
                                          </p:val>
                                        </p:tav>
                                      </p:tavLst>
                                    </p:anim>
                                    <p:anim calcmode="lin" valueType="num">
                                      <p:cBhvr>
                                        <p:cTn id="61" dur="1000" fill="hold"/>
                                        <p:tgtEl>
                                          <p:spTgt spid="16"/>
                                        </p:tgtEl>
                                        <p:attrNameLst>
                                          <p:attrName>style.rotation</p:attrName>
                                        </p:attrNameLst>
                                      </p:cBhvr>
                                      <p:tavLst>
                                        <p:tav tm="0">
                                          <p:val>
                                            <p:fltVal val="90.000000"/>
                                          </p:val>
                                        </p:tav>
                                        <p:tav tm="100000">
                                          <p:val>
                                            <p:fltVal val="0.000000"/>
                                          </p:val>
                                        </p:tav>
                                      </p:tavLst>
                                    </p:anim>
                                    <p:animEffect transition="in" filter="fade">
                                      <p:cBhvr>
                                        <p:cTn id="6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bldLvl="0" animBg="1"/>
      <p:bldP spid="12"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页头区域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zh-CN" b="1" dirty="0">
                <a:solidFill>
                  <a:schemeClr val="bg1"/>
                </a:solidFill>
                <a:latin typeface="微软雅黑" panose="020B0503020204020204" pitchFamily="34" charset="-122"/>
                <a:ea typeface="微软雅黑" panose="020B0503020204020204" pitchFamily="34" charset="-122"/>
              </a:rPr>
              <a:t>幻灯片图</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4" name="Text Box 10"/>
          <p:cNvSpPr txBox="1"/>
          <p:nvPr/>
        </p:nvSpPr>
        <p:spPr>
          <a:xfrm>
            <a:off x="784225" y="1651000"/>
            <a:ext cx="2641600" cy="1681163"/>
          </a:xfrm>
          <a:prstGeom prst="rect">
            <a:avLst/>
          </a:prstGeom>
          <a:noFill/>
          <a:ln w="9525">
            <a:noFill/>
          </a:ln>
        </p:spPr>
        <p:txBody>
          <a:bodyPr wrap="square" lIns="45720" tIns="22860" rIns="45720" bIns="22860" anchor="t"/>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最多添加</a:t>
            </a: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张图。</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可以添加视频和图片。</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可设置显示图片数量。</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可设置显示栏目。</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744538" y="1176338"/>
            <a:ext cx="1916112" cy="385762"/>
          </a:xfrm>
          <a:prstGeom prst="rect">
            <a:avLst/>
          </a:prstGeom>
          <a:noFill/>
          <a:ln w="9525">
            <a:noFill/>
          </a:ln>
        </p:spPr>
        <p:txBody>
          <a:bodyPr wrap="none" anchor="t">
            <a:spAutoFit/>
          </a:bodyPr>
          <a:p>
            <a:pPr algn="r">
              <a:lnSpc>
                <a:spcPct val="120000"/>
              </a:lnSpc>
            </a:pPr>
            <a:r>
              <a:rPr lang="en-US" altLang="zh-CN" sz="1600" b="1" dirty="0">
                <a:latin typeface="微软雅黑" panose="020B0503020204020204" pitchFamily="34" charset="-122"/>
                <a:ea typeface="微软雅黑" panose="020B0503020204020204" pitchFamily="34" charset="-122"/>
              </a:rPr>
              <a:t>banner</a:t>
            </a:r>
            <a:r>
              <a:rPr lang="zh-CN" altLang="en-US" sz="1600" b="1" dirty="0">
                <a:latin typeface="微软雅黑" panose="020B0503020204020204" pitchFamily="34" charset="-122"/>
                <a:ea typeface="微软雅黑" panose="020B0503020204020204" pitchFamily="34" charset="-122"/>
              </a:rPr>
              <a:t>图添加替换</a:t>
            </a:r>
            <a:endParaRPr lang="zh-CN" altLang="en-US" sz="1600" b="1" dirty="0">
              <a:latin typeface="微软雅黑" panose="020B0503020204020204" pitchFamily="34" charset="-122"/>
              <a:ea typeface="微软雅黑" panose="020B0503020204020204" pitchFamily="34" charset="-122"/>
            </a:endParaRPr>
          </a:p>
        </p:txBody>
      </p:sp>
      <p:pic>
        <p:nvPicPr>
          <p:cNvPr id="14344"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14345" name="文本框 6"/>
          <p:cNvSpPr txBox="1"/>
          <p:nvPr/>
        </p:nvSpPr>
        <p:spPr>
          <a:xfrm>
            <a:off x="784225" y="3332163"/>
            <a:ext cx="2408238" cy="336550"/>
          </a:xfrm>
          <a:prstGeom prst="rect">
            <a:avLst/>
          </a:prstGeom>
          <a:noFill/>
          <a:ln w="9525">
            <a:noFill/>
          </a:ln>
        </p:spPr>
        <p:txBody>
          <a:bodyPr wrap="square" anchor="t">
            <a:spAutoFit/>
          </a:bodyPr>
          <a:p>
            <a:r>
              <a:rPr lang="zh-CN" altLang="en-US" sz="1600" b="1" dirty="0">
                <a:latin typeface="微软雅黑" panose="020B0503020204020204" pitchFamily="34" charset="-122"/>
                <a:ea typeface="微软雅黑" panose="020B0503020204020204" pitchFamily="34" charset="-122"/>
              </a:rPr>
              <a:t>样式设计</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高度设置</a:t>
            </a:r>
            <a:endParaRPr lang="zh-CN" altLang="en-US" sz="1600" b="1" dirty="0">
              <a:latin typeface="微软雅黑" panose="020B0503020204020204" pitchFamily="34" charset="-122"/>
              <a:ea typeface="微软雅黑" panose="020B0503020204020204" pitchFamily="34" charset="-122"/>
            </a:endParaRPr>
          </a:p>
        </p:txBody>
      </p:sp>
      <p:sp>
        <p:nvSpPr>
          <p:cNvPr id="14346" name="文本框 7"/>
          <p:cNvSpPr txBox="1"/>
          <p:nvPr/>
        </p:nvSpPr>
        <p:spPr>
          <a:xfrm>
            <a:off x="784225" y="3876675"/>
            <a:ext cx="5873750" cy="736600"/>
          </a:xfrm>
          <a:prstGeom prst="rect">
            <a:avLst/>
          </a:prstGeom>
          <a:noFill/>
          <a:ln w="9525">
            <a:noFill/>
          </a:ln>
        </p:spPr>
        <p:txBody>
          <a:bodyPr wrap="square" anchor="t">
            <a:spAutoFit/>
          </a:bodyPr>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须在样式设计中设置模块高度，无法拖动改变高度。</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宽度只能设置通栏或是不通栏。</a:t>
            </a:r>
            <a:endParaRPr lang="zh-CN" altLang="en-US" sz="1200" dirty="0">
              <a:latin typeface="微软雅黑" panose="020B0503020204020204" pitchFamily="34" charset="-122"/>
              <a:ea typeface="微软雅黑" panose="020B0503020204020204" pitchFamily="34" charset="-122"/>
            </a:endParaRPr>
          </a:p>
        </p:txBody>
      </p:sp>
      <p:pic>
        <p:nvPicPr>
          <p:cNvPr id="14347" name="图片 8"/>
          <p:cNvPicPr>
            <a:picLocks noChangeAspect="1"/>
          </p:cNvPicPr>
          <p:nvPr/>
        </p:nvPicPr>
        <p:blipFill>
          <a:blip r:embed="rId2"/>
          <a:stretch>
            <a:fillRect/>
          </a:stretch>
        </p:blipFill>
        <p:spPr>
          <a:xfrm>
            <a:off x="5305425" y="1920875"/>
            <a:ext cx="2181225" cy="1619250"/>
          </a:xfrm>
          <a:prstGeom prst="rect">
            <a:avLst/>
          </a:prstGeom>
          <a:noFill/>
          <a:ln w="9525">
            <a:noFill/>
          </a:ln>
        </p:spPr>
      </p:pic>
      <p:sp>
        <p:nvSpPr>
          <p:cNvPr id="7" name="矩形 6"/>
          <p:cNvSpPr/>
          <p:nvPr/>
        </p:nvSpPr>
        <p:spPr>
          <a:xfrm>
            <a:off x="5076825" y="1779588"/>
            <a:ext cx="2663825" cy="19446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正文区域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 name="矩形 9"/>
          <p:cNvSpPr/>
          <p:nvPr/>
        </p:nvSpPr>
        <p:spPr>
          <a:xfrm>
            <a:off x="1588" y="2530475"/>
            <a:ext cx="9140825" cy="755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9214" tIns="39607" rIns="79214" bIns="39607" rtlCol="0" anchor="ctr"/>
          <a:lstStyle/>
          <a:p>
            <a:pPr algn="ctr" fontAlgn="auto"/>
            <a:endParaRPr lang="zh-CN" altLang="en-US" sz="1300" strike="noStrike" noProof="1">
              <a:solidFill>
                <a:schemeClr val="tx1">
                  <a:lumMod val="65000"/>
                  <a:lumOff val="35000"/>
                </a:schemeClr>
              </a:solidFill>
            </a:endParaRPr>
          </a:p>
        </p:txBody>
      </p:sp>
      <p:sp>
        <p:nvSpPr>
          <p:cNvPr id="14" name="TextBox 13"/>
          <p:cNvSpPr txBox="1"/>
          <p:nvPr/>
        </p:nvSpPr>
        <p:spPr>
          <a:xfrm>
            <a:off x="1392238" y="3419475"/>
            <a:ext cx="2092325" cy="644525"/>
          </a:xfrm>
          <a:prstGeom prst="rect">
            <a:avLst/>
          </a:prstGeom>
          <a:noFill/>
          <a:ln w="9525">
            <a:noFill/>
          </a:ln>
        </p:spPr>
        <p:txBody>
          <a:bodyPr wrap="square" anchor="t">
            <a:spAutoFit/>
          </a:bodyPr>
          <a:p>
            <a:pPr algn="ctr">
              <a:lnSpc>
                <a:spcPct val="150000"/>
              </a:lnSpc>
              <a:spcAft>
                <a:spcPts val="600"/>
              </a:spcAft>
            </a:pPr>
            <a:r>
              <a:rPr lang="zh-CN" altLang="en-US" sz="1200" dirty="0">
                <a:latin typeface="微软雅黑" panose="020B0503020204020204" pitchFamily="34" charset="-122"/>
                <a:ea typeface="微软雅黑" panose="020B0503020204020204" pitchFamily="34" charset="-122"/>
              </a:rPr>
              <a:t>通过添加不同模块，填充丰富页面内容。</a:t>
            </a:r>
            <a:endParaRPr lang="zh-CN" altLang="en-US" sz="12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5124450" y="3419475"/>
            <a:ext cx="2620963" cy="644525"/>
          </a:xfrm>
          <a:prstGeom prst="rect">
            <a:avLst/>
          </a:prstGeom>
          <a:noFill/>
          <a:ln w="9525">
            <a:noFill/>
          </a:ln>
        </p:spPr>
        <p:txBody>
          <a:bodyPr wrap="square" anchor="t">
            <a:spAutoFit/>
          </a:bodyPr>
          <a:p>
            <a:pPr algn="ctr">
              <a:lnSpc>
                <a:spcPct val="150000"/>
              </a:lnSpc>
              <a:spcAft>
                <a:spcPts val="600"/>
              </a:spcAft>
            </a:pPr>
            <a:r>
              <a:rPr lang="zh-CN" altLang="en-US" sz="1200" dirty="0">
                <a:latin typeface="微软雅黑" panose="020B0503020204020204" pitchFamily="34" charset="-122"/>
                <a:ea typeface="微软雅黑" panose="020B0503020204020204" pitchFamily="34" charset="-122"/>
              </a:rPr>
              <a:t>通过样式设计，使页面添加的模块更加美观生动。</a:t>
            </a:r>
            <a:endParaRPr lang="zh-CN" altLang="en-US" sz="12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546225" y="2916238"/>
            <a:ext cx="1728788" cy="336550"/>
          </a:xfrm>
          <a:prstGeom prst="rect">
            <a:avLst/>
          </a:prstGeom>
          <a:noFill/>
          <a:ln w="9525">
            <a:noFill/>
          </a:ln>
        </p:spPr>
        <p:txBody>
          <a:bodyPr wrap="square" anchor="t">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模块添加</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573713" y="2916238"/>
            <a:ext cx="1728787" cy="336550"/>
          </a:xfrm>
          <a:prstGeom prst="rect">
            <a:avLst/>
          </a:prstGeom>
          <a:noFill/>
          <a:ln w="9525">
            <a:noFill/>
          </a:ln>
        </p:spPr>
        <p:txBody>
          <a:bodyPr wrap="square" anchor="t">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样式设计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15371"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15372" name="图片 6"/>
          <p:cNvPicPr>
            <a:picLocks noChangeAspect="1"/>
          </p:cNvPicPr>
          <p:nvPr/>
        </p:nvPicPr>
        <p:blipFill>
          <a:blip r:embed="rId2"/>
          <a:stretch>
            <a:fillRect/>
          </a:stretch>
        </p:blipFill>
        <p:spPr>
          <a:xfrm>
            <a:off x="1392238" y="1220788"/>
            <a:ext cx="2090737" cy="1670050"/>
          </a:xfrm>
          <a:prstGeom prst="rect">
            <a:avLst/>
          </a:prstGeom>
          <a:noFill/>
          <a:ln w="9525">
            <a:noFill/>
          </a:ln>
        </p:spPr>
      </p:pic>
      <p:pic>
        <p:nvPicPr>
          <p:cNvPr id="15373" name="图片 7"/>
          <p:cNvPicPr>
            <a:picLocks noChangeAspect="1"/>
          </p:cNvPicPr>
          <p:nvPr/>
        </p:nvPicPr>
        <p:blipFill>
          <a:blip r:embed="rId3"/>
          <a:stretch>
            <a:fillRect/>
          </a:stretch>
        </p:blipFill>
        <p:spPr>
          <a:xfrm>
            <a:off x="5127625" y="1222375"/>
            <a:ext cx="2620963" cy="1668463"/>
          </a:xfrm>
          <a:prstGeom prst="rect">
            <a:avLst/>
          </a:prstGeom>
          <a:noFill/>
          <a:ln w="9525">
            <a:noFill/>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1000"/>
                                        <p:tgtEl>
                                          <p:spTgt spid="10"/>
                                        </p:tgtEl>
                                      </p:cBhvr>
                                    </p:animEffect>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outVertical)">
                                      <p:cBhvr>
                                        <p:cTn id="22" dur="500"/>
                                        <p:tgtEl>
                                          <p:spTgt spid="17"/>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3000"/>
                            </p:stCondLst>
                            <p:childTnLst>
                              <p:par>
                                <p:cTn id="28" presetID="16" presetClass="entr" presetSubtype="37"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outVertical)">
                                      <p:cBhvr>
                                        <p:cTn id="30" dur="500"/>
                                        <p:tgtEl>
                                          <p:spTgt spid="18"/>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animBg="1"/>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3619500"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正文区域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模块添加</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通栏模块</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 name="MH_SubTitle_1"/>
          <p:cNvSpPr/>
          <p:nvPr>
            <p:custDataLst>
              <p:tags r:id="rId1"/>
            </p:custDataLst>
          </p:nvPr>
        </p:nvSpPr>
        <p:spPr>
          <a:xfrm>
            <a:off x="1101725" y="885825"/>
            <a:ext cx="2066925" cy="2066925"/>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lnSpc>
                <a:spcPct val="120000"/>
              </a:lnSpc>
              <a:spcBef>
                <a:spcPts val="0"/>
              </a:spcBef>
              <a:spcAft>
                <a:spcPts val="0"/>
              </a:spcAft>
              <a:defRPr/>
            </a:pPr>
            <a:r>
              <a:rPr lang="zh-CN" altLang="en-US" strike="noStrike" noProof="1" dirty="0">
                <a:solidFill>
                  <a:srgbClr val="FFFFFF"/>
                </a:solidFill>
                <a:latin typeface="微软雅黑" panose="020B0503020204020204" pitchFamily="34" charset="-122"/>
                <a:ea typeface="微软雅黑" panose="020B0503020204020204" pitchFamily="34" charset="-122"/>
              </a:rPr>
              <a:t>横向通栏</a:t>
            </a:r>
            <a:endParaRPr lang="zh-CN" altLang="en-US" strike="noStrike" noProof="1" dirty="0">
              <a:solidFill>
                <a:srgbClr val="FFFFFF"/>
              </a:solidFill>
              <a:latin typeface="微软雅黑" panose="020B0503020204020204" pitchFamily="34" charset="-122"/>
              <a:ea typeface="微软雅黑" panose="020B0503020204020204" pitchFamily="34" charset="-122"/>
            </a:endParaRPr>
          </a:p>
        </p:txBody>
      </p:sp>
      <p:pic>
        <p:nvPicPr>
          <p:cNvPr id="11" name="MH_Other_1"/>
          <p:cNvPicPr>
            <a:picLocks noChangeAspect="1"/>
          </p:cNvPicPr>
          <p:nvPr>
            <p:custDataLst>
              <p:tags r:id="rId2"/>
            </p:custDataLst>
          </p:nvPr>
        </p:nvPicPr>
        <p:blipFill>
          <a:blip r:embed="rId3"/>
          <a:srcRect t="50887"/>
          <a:stretch>
            <a:fillRect/>
          </a:stretch>
        </p:blipFill>
        <p:spPr>
          <a:xfrm rot="-2700000" flipH="1">
            <a:off x="644525" y="1397000"/>
            <a:ext cx="2016125" cy="111125"/>
          </a:xfrm>
          <a:prstGeom prst="rect">
            <a:avLst/>
          </a:prstGeom>
          <a:noFill/>
          <a:ln w="9525">
            <a:noFill/>
          </a:ln>
        </p:spPr>
      </p:pic>
      <p:sp>
        <p:nvSpPr>
          <p:cNvPr id="12" name="MH_SubTitle_2"/>
          <p:cNvSpPr/>
          <p:nvPr>
            <p:custDataLst>
              <p:tags r:id="rId4"/>
            </p:custDataLst>
          </p:nvPr>
        </p:nvSpPr>
        <p:spPr>
          <a:xfrm>
            <a:off x="3608388" y="885825"/>
            <a:ext cx="2066925" cy="2066925"/>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lnSpc>
                <a:spcPct val="120000"/>
              </a:lnSpc>
              <a:defRPr/>
            </a:pPr>
            <a:r>
              <a:rPr lang="zh-CN" altLang="en-US" strike="noStrike" noProof="1" dirty="0">
                <a:solidFill>
                  <a:srgbClr val="FFFFFF"/>
                </a:solidFill>
                <a:latin typeface="微软雅黑" panose="020B0503020204020204" pitchFamily="34" charset="-122"/>
                <a:ea typeface="微软雅黑" panose="020B0503020204020204" pitchFamily="34" charset="-122"/>
              </a:rPr>
              <a:t>全屏通栏</a:t>
            </a:r>
            <a:endParaRPr lang="zh-CN" altLang="en-US" strike="noStrike" noProof="1" dirty="0">
              <a:solidFill>
                <a:srgbClr val="FFFFFF"/>
              </a:solidFill>
              <a:latin typeface="微软雅黑" panose="020B0503020204020204" pitchFamily="34" charset="-122"/>
              <a:ea typeface="微软雅黑" panose="020B0503020204020204" pitchFamily="34" charset="-122"/>
            </a:endParaRPr>
          </a:p>
        </p:txBody>
      </p:sp>
      <p:pic>
        <p:nvPicPr>
          <p:cNvPr id="13" name="MH_Other_2"/>
          <p:cNvPicPr>
            <a:picLocks noChangeAspect="1"/>
          </p:cNvPicPr>
          <p:nvPr>
            <p:custDataLst>
              <p:tags r:id="rId5"/>
            </p:custDataLst>
          </p:nvPr>
        </p:nvPicPr>
        <p:blipFill>
          <a:blip r:embed="rId3"/>
          <a:srcRect t="50887"/>
          <a:stretch>
            <a:fillRect/>
          </a:stretch>
        </p:blipFill>
        <p:spPr>
          <a:xfrm rot="-2700000" flipH="1">
            <a:off x="3149600" y="1397000"/>
            <a:ext cx="2016125" cy="111125"/>
          </a:xfrm>
          <a:prstGeom prst="rect">
            <a:avLst/>
          </a:prstGeom>
          <a:noFill/>
          <a:ln w="9525">
            <a:noFill/>
          </a:ln>
        </p:spPr>
      </p:pic>
      <p:sp>
        <p:nvSpPr>
          <p:cNvPr id="14" name="MH_SubTitle_3"/>
          <p:cNvSpPr/>
          <p:nvPr>
            <p:custDataLst>
              <p:tags r:id="rId6"/>
            </p:custDataLst>
          </p:nvPr>
        </p:nvSpPr>
        <p:spPr>
          <a:xfrm>
            <a:off x="6113463" y="885825"/>
            <a:ext cx="2066925" cy="2066925"/>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lnSpc>
                <a:spcPct val="120000"/>
              </a:lnSpc>
              <a:defRPr/>
            </a:pPr>
            <a:r>
              <a:rPr lang="zh-CN" altLang="en-US" strike="noStrike" noProof="1" dirty="0">
                <a:solidFill>
                  <a:srgbClr val="FFFFFF"/>
                </a:solidFill>
                <a:latin typeface="微软雅黑" panose="020B0503020204020204" pitchFamily="34" charset="-122"/>
                <a:ea typeface="微软雅黑" panose="020B0503020204020204" pitchFamily="34" charset="-122"/>
              </a:rPr>
              <a:t>互动通栏</a:t>
            </a:r>
            <a:endParaRPr lang="zh-CN" altLang="en-US" strike="noStrike" noProof="1" dirty="0">
              <a:solidFill>
                <a:srgbClr val="FFFFFF"/>
              </a:solidFill>
              <a:latin typeface="微软雅黑" panose="020B0503020204020204" pitchFamily="34" charset="-122"/>
              <a:ea typeface="微软雅黑" panose="020B0503020204020204" pitchFamily="34" charset="-122"/>
            </a:endParaRPr>
          </a:p>
        </p:txBody>
      </p:sp>
      <p:pic>
        <p:nvPicPr>
          <p:cNvPr id="15" name="MH_Other_3"/>
          <p:cNvPicPr>
            <a:picLocks noChangeAspect="1"/>
          </p:cNvPicPr>
          <p:nvPr>
            <p:custDataLst>
              <p:tags r:id="rId7"/>
            </p:custDataLst>
          </p:nvPr>
        </p:nvPicPr>
        <p:blipFill>
          <a:blip r:embed="rId3"/>
          <a:srcRect t="50887"/>
          <a:stretch>
            <a:fillRect/>
          </a:stretch>
        </p:blipFill>
        <p:spPr>
          <a:xfrm rot="-2700000" flipH="1">
            <a:off x="5654675" y="1397000"/>
            <a:ext cx="2016125" cy="111125"/>
          </a:xfrm>
          <a:prstGeom prst="rect">
            <a:avLst/>
          </a:prstGeom>
          <a:noFill/>
          <a:ln w="9525">
            <a:noFill/>
          </a:ln>
        </p:spPr>
      </p:pic>
      <p:sp>
        <p:nvSpPr>
          <p:cNvPr id="16" name="MH_SubTitle_4"/>
          <p:cNvSpPr/>
          <p:nvPr>
            <p:custDataLst>
              <p:tags r:id="rId8"/>
            </p:custDataLst>
          </p:nvPr>
        </p:nvSpPr>
        <p:spPr>
          <a:xfrm>
            <a:off x="936625" y="3168650"/>
            <a:ext cx="2197100" cy="1485900"/>
          </a:xfrm>
          <a:prstGeom prst="rect">
            <a:avLst/>
          </a:prstGeom>
          <a:noFill/>
          <a:ln w="9525">
            <a:noFill/>
          </a:ln>
        </p:spPr>
        <p:txBody>
          <a:bodyPr anchor="ctr"/>
          <a:p>
            <a:pPr algn="ctr">
              <a:lnSpc>
                <a:spcPct val="150000"/>
              </a:lnSpc>
            </a:pPr>
            <a:endParaRPr lang="en-GB" altLang="zh-CN" sz="1400" dirty="0">
              <a:solidFill>
                <a:srgbClr val="333333"/>
              </a:solidFill>
              <a:latin typeface="Calibri" panose="020F0502020204030204" charset="0"/>
              <a:ea typeface="宋体" panose="02010600030101010101" pitchFamily="2" charset="-122"/>
            </a:endParaRPr>
          </a:p>
        </p:txBody>
      </p:sp>
      <p:sp>
        <p:nvSpPr>
          <p:cNvPr id="17" name="MH_SubTitle_4"/>
          <p:cNvSpPr/>
          <p:nvPr>
            <p:custDataLst>
              <p:tags r:id="rId9"/>
            </p:custDataLst>
          </p:nvPr>
        </p:nvSpPr>
        <p:spPr>
          <a:xfrm>
            <a:off x="3608388" y="3025775"/>
            <a:ext cx="2066925" cy="1657350"/>
          </a:xfrm>
          <a:prstGeom prst="rect">
            <a:avLst/>
          </a:prstGeom>
          <a:noFill/>
          <a:ln w="9525">
            <a:noFill/>
          </a:ln>
        </p:spPr>
        <p:txBody>
          <a:bodyPr anchor="ctr"/>
          <a:p>
            <a:pPr marL="285750" indent="-285750">
              <a:lnSpc>
                <a:spcPct val="150000"/>
              </a:lnSpc>
              <a:buFont typeface="Wingdings" panose="05000000000000000000" charset="0"/>
              <a:buChar char="Ø"/>
            </a:pPr>
            <a:r>
              <a:rPr lang="zh-CN" altLang="en-GB" sz="1200" dirty="0">
                <a:solidFill>
                  <a:srgbClr val="333333"/>
                </a:solidFill>
                <a:latin typeface="微软雅黑" panose="020B0503020204020204" pitchFamily="34" charset="-122"/>
                <a:ea typeface="微软雅黑" panose="020B0503020204020204" pitchFamily="34" charset="-122"/>
              </a:rPr>
              <a:t>不可自主设置通栏高度。</a:t>
            </a:r>
            <a:endParaRPr lang="zh-CN" altLang="en-GB"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GB" sz="1200" dirty="0">
                <a:solidFill>
                  <a:srgbClr val="333333"/>
                </a:solidFill>
                <a:latin typeface="微软雅黑" panose="020B0503020204020204" pitchFamily="34" charset="-122"/>
                <a:ea typeface="微软雅黑" panose="020B0503020204020204" pitchFamily="34" charset="-122"/>
              </a:rPr>
              <a:t>可切换为横向通栏。</a:t>
            </a:r>
            <a:endParaRPr lang="zh-CN" altLang="en-GB"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GB" sz="1200" dirty="0">
                <a:solidFill>
                  <a:srgbClr val="333333"/>
                </a:solidFill>
                <a:latin typeface="微软雅黑" panose="020B0503020204020204" pitchFamily="34" charset="-122"/>
                <a:ea typeface="微软雅黑" panose="020B0503020204020204" pitchFamily="34" charset="-122"/>
              </a:rPr>
              <a:t>页面添加全屏通栏后，前台不可拖动查看页面。</a:t>
            </a:r>
            <a:endParaRPr lang="zh-CN" altLang="en-GB"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en-GB" altLang="zh-CN" sz="1200" dirty="0">
                <a:solidFill>
                  <a:srgbClr val="333333"/>
                </a:solidFill>
                <a:latin typeface="微软雅黑" panose="020B0503020204020204" pitchFamily="34" charset="-122"/>
                <a:ea typeface="微软雅黑" panose="020B0503020204020204" pitchFamily="34" charset="-122"/>
              </a:rPr>
              <a:t>独立，每个页面都可以自由增加，互不影响</a:t>
            </a:r>
            <a:r>
              <a:rPr lang="zh-CN" altLang="en-GB" sz="1200" dirty="0">
                <a:solidFill>
                  <a:srgbClr val="333333"/>
                </a:solidFill>
                <a:latin typeface="微软雅黑" panose="020B0503020204020204" pitchFamily="34" charset="-122"/>
                <a:ea typeface="微软雅黑" panose="020B0503020204020204" pitchFamily="34" charset="-122"/>
              </a:rPr>
              <a:t>。</a:t>
            </a:r>
            <a:endParaRPr lang="zh-CN" altLang="en-GB"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GB" sz="1200" dirty="0">
                <a:solidFill>
                  <a:srgbClr val="333333"/>
                </a:solidFill>
                <a:latin typeface="微软雅黑" panose="020B0503020204020204" pitchFamily="34" charset="-122"/>
                <a:ea typeface="微软雅黑" panose="020B0503020204020204" pitchFamily="34" charset="-122"/>
              </a:rPr>
              <a:t>可复制，可自定义素材。</a:t>
            </a:r>
            <a:endParaRPr lang="zh-CN" altLang="en-GB" sz="1200" dirty="0">
              <a:solidFill>
                <a:srgbClr val="333333"/>
              </a:solidFill>
              <a:latin typeface="微软雅黑" panose="020B0503020204020204" pitchFamily="34" charset="-122"/>
              <a:ea typeface="微软雅黑" panose="020B0503020204020204" pitchFamily="34" charset="-122"/>
            </a:endParaRPr>
          </a:p>
        </p:txBody>
      </p:sp>
      <p:sp>
        <p:nvSpPr>
          <p:cNvPr id="18" name="MH_SubTitle_4"/>
          <p:cNvSpPr/>
          <p:nvPr>
            <p:custDataLst>
              <p:tags r:id="rId10"/>
            </p:custDataLst>
          </p:nvPr>
        </p:nvSpPr>
        <p:spPr>
          <a:xfrm>
            <a:off x="6115050" y="3241675"/>
            <a:ext cx="2065338" cy="1485900"/>
          </a:xfrm>
          <a:prstGeom prst="rect">
            <a:avLst/>
          </a:prstGeom>
          <a:noFill/>
          <a:ln w="9525">
            <a:noFill/>
          </a:ln>
        </p:spPr>
        <p:txBody>
          <a:bodyPr anchor="ctr"/>
          <a:p>
            <a:pPr marL="285750" indent="-285750">
              <a:lnSpc>
                <a:spcPct val="150000"/>
              </a:lnSpc>
              <a:buFont typeface="Wingdings" panose="05000000000000000000" charset="0"/>
              <a:buChar char="Ø"/>
            </a:pPr>
            <a:r>
              <a:rPr lang="en-GB" altLang="zh-CN" sz="1200" dirty="0">
                <a:solidFill>
                  <a:srgbClr val="333333"/>
                </a:solidFill>
                <a:latin typeface="微软雅黑" panose="020B0503020204020204" pitchFamily="34" charset="-122"/>
                <a:ea typeface="微软雅黑" panose="020B0503020204020204" pitchFamily="34" charset="-122"/>
              </a:rPr>
              <a:t>多个内容，可自动或手动切换动画</a:t>
            </a:r>
            <a:r>
              <a:rPr lang="zh-CN" altLang="en-GB" sz="1200" dirty="0">
                <a:solidFill>
                  <a:srgbClr val="333333"/>
                </a:solidFill>
                <a:latin typeface="微软雅黑" panose="020B0503020204020204" pitchFamily="34" charset="-122"/>
                <a:ea typeface="微软雅黑" panose="020B0503020204020204" pitchFamily="34" charset="-122"/>
              </a:rPr>
              <a:t>。</a:t>
            </a:r>
            <a:endParaRPr lang="en-GB" altLang="zh-CN"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en-GB" altLang="zh-CN" sz="1200" dirty="0">
                <a:solidFill>
                  <a:srgbClr val="333333"/>
                </a:solidFill>
                <a:latin typeface="微软雅黑" panose="020B0503020204020204" pitchFamily="34" charset="-122"/>
                <a:ea typeface="微软雅黑" panose="020B0503020204020204" pitchFamily="34" charset="-122"/>
              </a:rPr>
              <a:t>可全屏通栏</a:t>
            </a:r>
            <a:r>
              <a:rPr lang="zh-CN" altLang="en-GB" sz="1200" dirty="0">
                <a:solidFill>
                  <a:srgbClr val="333333"/>
                </a:solidFill>
                <a:latin typeface="微软雅黑" panose="020B0503020204020204" pitchFamily="34" charset="-122"/>
                <a:ea typeface="微软雅黑" panose="020B0503020204020204" pitchFamily="34" charset="-122"/>
              </a:rPr>
              <a:t>。</a:t>
            </a:r>
            <a:endParaRPr lang="en-GB" altLang="zh-CN"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en-GB" altLang="zh-CN" sz="1200" dirty="0">
                <a:solidFill>
                  <a:srgbClr val="333333"/>
                </a:solidFill>
                <a:latin typeface="微软雅黑" panose="020B0503020204020204" pitchFamily="34" charset="-122"/>
                <a:ea typeface="微软雅黑" panose="020B0503020204020204" pitchFamily="34" charset="-122"/>
              </a:rPr>
              <a:t>一个页面可以支持最多10个互动通栏</a:t>
            </a:r>
            <a:r>
              <a:rPr lang="zh-CN" altLang="en-GB" sz="1200" dirty="0">
                <a:solidFill>
                  <a:srgbClr val="333333"/>
                </a:solidFill>
                <a:latin typeface="微软雅黑" panose="020B0503020204020204" pitchFamily="34" charset="-122"/>
                <a:ea typeface="微软雅黑" panose="020B0503020204020204" pitchFamily="34" charset="-122"/>
              </a:rPr>
              <a:t>。</a:t>
            </a:r>
            <a:endParaRPr lang="en-GB" altLang="zh-CN"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en-GB" altLang="zh-CN" sz="1200" dirty="0">
                <a:solidFill>
                  <a:srgbClr val="333333"/>
                </a:solidFill>
                <a:latin typeface="微软雅黑" panose="020B0503020204020204" pitchFamily="34" charset="-122"/>
                <a:ea typeface="微软雅黑" panose="020B0503020204020204" pitchFamily="34" charset="-122"/>
              </a:rPr>
              <a:t>独立，每个页面都可以自由增加，互不影响</a:t>
            </a:r>
            <a:r>
              <a:rPr lang="zh-CN" altLang="en-GB" sz="1200" dirty="0">
                <a:solidFill>
                  <a:srgbClr val="333333"/>
                </a:solidFill>
                <a:latin typeface="微软雅黑" panose="020B0503020204020204" pitchFamily="34" charset="-122"/>
                <a:ea typeface="微软雅黑" panose="020B0503020204020204" pitchFamily="34" charset="-122"/>
              </a:rPr>
              <a:t>。</a:t>
            </a:r>
            <a:endParaRPr lang="en-GB" altLang="zh-CN"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en-GB" altLang="zh-CN" sz="1200" dirty="0">
                <a:solidFill>
                  <a:srgbClr val="333333"/>
                </a:solidFill>
                <a:latin typeface="微软雅黑" panose="020B0503020204020204" pitchFamily="34" charset="-122"/>
                <a:ea typeface="微软雅黑" panose="020B0503020204020204" pitchFamily="34" charset="-122"/>
              </a:rPr>
              <a:t>可复制，可自定义素材</a:t>
            </a:r>
            <a:r>
              <a:rPr lang="zh-CN" altLang="en-GB" sz="1200" dirty="0">
                <a:solidFill>
                  <a:srgbClr val="333333"/>
                </a:solidFill>
                <a:latin typeface="微软雅黑" panose="020B0503020204020204" pitchFamily="34" charset="-122"/>
                <a:ea typeface="微软雅黑" panose="020B0503020204020204" pitchFamily="34" charset="-122"/>
              </a:rPr>
              <a:t>。</a:t>
            </a:r>
            <a:endParaRPr lang="zh-CN" altLang="en-GB" sz="1200" dirty="0">
              <a:solidFill>
                <a:srgbClr val="333333"/>
              </a:solidFill>
              <a:latin typeface="微软雅黑" panose="020B0503020204020204" pitchFamily="34" charset="-122"/>
              <a:ea typeface="微软雅黑" panose="020B0503020204020204" pitchFamily="34" charset="-122"/>
            </a:endParaRPr>
          </a:p>
        </p:txBody>
      </p:sp>
      <p:pic>
        <p:nvPicPr>
          <p:cNvPr id="16399" name="图片 19" descr="C:\Users\Administrator\Desktop\图片1.png图片1"/>
          <p:cNvPicPr>
            <a:picLocks noChangeAspect="1"/>
          </p:cNvPicPr>
          <p:nvPr/>
        </p:nvPicPr>
        <p:blipFill>
          <a:blip r:embed="rId11"/>
          <a:srcRect/>
          <a:stretch>
            <a:fillRect/>
          </a:stretch>
        </p:blipFill>
        <p:spPr>
          <a:xfrm>
            <a:off x="7747953" y="91917"/>
            <a:ext cx="1252537" cy="443230"/>
          </a:xfrm>
          <a:prstGeom prst="rect">
            <a:avLst/>
          </a:prstGeom>
          <a:noFill/>
          <a:ln w="9525">
            <a:noFill/>
          </a:ln>
        </p:spPr>
      </p:pic>
      <p:sp>
        <p:nvSpPr>
          <p:cNvPr id="7" name="MH_SubTitle_4"/>
          <p:cNvSpPr/>
          <p:nvPr>
            <p:custDataLst>
              <p:tags r:id="rId12"/>
            </p:custDataLst>
          </p:nvPr>
        </p:nvSpPr>
        <p:spPr>
          <a:xfrm>
            <a:off x="1101725" y="3043238"/>
            <a:ext cx="2066925" cy="1397000"/>
          </a:xfrm>
          <a:prstGeom prst="rect">
            <a:avLst/>
          </a:prstGeom>
          <a:noFill/>
          <a:ln w="9525">
            <a:noFill/>
          </a:ln>
        </p:spPr>
        <p:txBody>
          <a:bodyPr anchor="ctr"/>
          <a:p>
            <a:pPr marL="285750" indent="-285750">
              <a:lnSpc>
                <a:spcPct val="150000"/>
              </a:lnSpc>
              <a:buFont typeface="Wingdings" panose="05000000000000000000" charset="0"/>
              <a:buChar char="Ø"/>
            </a:pPr>
            <a:r>
              <a:rPr lang="zh-CN" altLang="en-GB" sz="1200" dirty="0">
                <a:solidFill>
                  <a:srgbClr val="333333"/>
                </a:solidFill>
                <a:latin typeface="微软雅黑" panose="020B0503020204020204" pitchFamily="34" charset="-122"/>
                <a:ea typeface="微软雅黑" panose="020B0503020204020204" pitchFamily="34" charset="-122"/>
              </a:rPr>
              <a:t>可自主拖动调整通栏高度。</a:t>
            </a:r>
            <a:endParaRPr lang="zh-CN" altLang="en-GB"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GB" sz="1200" dirty="0">
                <a:solidFill>
                  <a:srgbClr val="333333"/>
                </a:solidFill>
                <a:latin typeface="微软雅黑" panose="020B0503020204020204" pitchFamily="34" charset="-122"/>
                <a:ea typeface="微软雅黑" panose="020B0503020204020204" pitchFamily="34" charset="-122"/>
              </a:rPr>
              <a:t>可切换为全屏通栏。</a:t>
            </a:r>
            <a:endParaRPr lang="zh-CN" altLang="en-GB"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en-GB" altLang="zh-CN" sz="1200" dirty="0">
                <a:solidFill>
                  <a:srgbClr val="333333"/>
                </a:solidFill>
                <a:latin typeface="微软雅黑" panose="020B0503020204020204" pitchFamily="34" charset="-122"/>
                <a:ea typeface="微软雅黑" panose="020B0503020204020204" pitchFamily="34" charset="-122"/>
              </a:rPr>
              <a:t>独立，每个页面都可以自由增加，互不影响</a:t>
            </a:r>
            <a:r>
              <a:rPr lang="zh-CN" altLang="en-GB" sz="1200" dirty="0">
                <a:solidFill>
                  <a:srgbClr val="333333"/>
                </a:solidFill>
                <a:latin typeface="微软雅黑" panose="020B0503020204020204" pitchFamily="34" charset="-122"/>
                <a:ea typeface="微软雅黑" panose="020B0503020204020204" pitchFamily="34" charset="-122"/>
              </a:rPr>
              <a:t>。</a:t>
            </a:r>
            <a:endParaRPr lang="zh-CN" altLang="en-GB" sz="120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GB" sz="1200" dirty="0">
                <a:solidFill>
                  <a:srgbClr val="333333"/>
                </a:solidFill>
                <a:latin typeface="微软雅黑" panose="020B0503020204020204" pitchFamily="34" charset="-122"/>
                <a:ea typeface="微软雅黑" panose="020B0503020204020204" pitchFamily="34" charset="-122"/>
              </a:rPr>
              <a:t>可复制，可自定义素材。</a:t>
            </a:r>
            <a:endParaRPr lang="zh-CN" altLang="en-GB" sz="12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750"/>
                                        <p:tgtEl>
                                          <p:spTgt spid="10"/>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500"/>
                            </p:stCondLst>
                            <p:childTnLst>
                              <p:par>
                                <p:cTn id="32" presetID="18" presetClass="entr" presetSubtype="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Right)">
                                      <p:cBhvr>
                                        <p:cTn id="34" dur="750"/>
                                        <p:tgtEl>
                                          <p:spTgt spid="12"/>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par>
                          <p:cTn id="43" fill="hold">
                            <p:stCondLst>
                              <p:cond delay="5500"/>
                            </p:stCondLst>
                            <p:childTnLst>
                              <p:par>
                                <p:cTn id="44" presetID="18" presetClass="entr" presetSubtype="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trips(downRight)">
                                      <p:cBhvr>
                                        <p:cTn id="46" dur="750"/>
                                        <p:tgtEl>
                                          <p:spTgt spid="14"/>
                                        </p:tgtEl>
                                      </p:cBhvr>
                                    </p:animEffect>
                                  </p:childTnLst>
                                </p:cTn>
                              </p:par>
                            </p:childTnLst>
                          </p:cTn>
                        </p:par>
                        <p:par>
                          <p:cTn id="47" fill="hold">
                            <p:stCondLst>
                              <p:cond delay="65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7000"/>
                            </p:stCondLst>
                            <p:childTnLst>
                              <p:par>
                                <p:cTn id="52" presetID="22" presetClass="entr" presetSubtype="1"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bldLvl="0" animBg="1"/>
      <p:bldP spid="12" grpId="0" bldLvl="0" animBg="1"/>
      <p:bldP spid="14" grpId="0" bldLvl="0" animBg="1"/>
      <p:bldP spid="16" grpId="0"/>
      <p:bldP spid="17" grpId="0"/>
      <p:bldP spid="1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4154488"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正文区域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模块添加</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图、文模块的添加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1" name="Freeform 71"/>
          <p:cNvSpPr/>
          <p:nvPr/>
        </p:nvSpPr>
        <p:spPr bwMode="auto">
          <a:xfrm>
            <a:off x="2933700" y="1779588"/>
            <a:ext cx="1812925" cy="1817688"/>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fontAlgn="auto"/>
            <a:endParaRPr lang="zh-CN" altLang="en-US" strike="noStrike" noProof="1"/>
          </a:p>
        </p:txBody>
      </p:sp>
      <p:sp>
        <p:nvSpPr>
          <p:cNvPr id="14" name="Freeform 72"/>
          <p:cNvSpPr/>
          <p:nvPr/>
        </p:nvSpPr>
        <p:spPr bwMode="auto">
          <a:xfrm>
            <a:off x="1589088" y="1779588"/>
            <a:ext cx="1819275" cy="1817688"/>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fontAlgn="auto"/>
            <a:endParaRPr lang="zh-CN" altLang="en-US" strike="noStrike" noProof="1"/>
          </a:p>
        </p:txBody>
      </p:sp>
      <p:sp>
        <p:nvSpPr>
          <p:cNvPr id="17" name="Freeform 73"/>
          <p:cNvSpPr/>
          <p:nvPr/>
        </p:nvSpPr>
        <p:spPr bwMode="auto">
          <a:xfrm>
            <a:off x="250825" y="1779588"/>
            <a:ext cx="1812925" cy="1817688"/>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fontAlgn="auto"/>
            <a:endParaRPr lang="zh-CN" altLang="en-US" strike="noStrike" noProof="1"/>
          </a:p>
        </p:txBody>
      </p:sp>
      <p:sp>
        <p:nvSpPr>
          <p:cNvPr id="19" name="矩形 83"/>
          <p:cNvSpPr/>
          <p:nvPr/>
        </p:nvSpPr>
        <p:spPr>
          <a:xfrm>
            <a:off x="5029200" y="1047750"/>
            <a:ext cx="3646488" cy="3402013"/>
          </a:xfrm>
          <a:prstGeom prst="rect">
            <a:avLst/>
          </a:prstGeom>
          <a:noFill/>
          <a:ln w="9525" cap="flat" cmpd="sng">
            <a:solidFill>
              <a:srgbClr val="BFBFBF"/>
            </a:solidFill>
            <a:prstDash val="solid"/>
            <a:miter/>
            <a:headEnd type="none" w="med" len="med"/>
            <a:tailEnd type="none" w="med" len="med"/>
          </a:ln>
        </p:spPr>
        <p:txBody>
          <a:bodyPr lIns="68562" tIns="34281" rIns="68562" bIns="34281" anchor="t"/>
          <a:p>
            <a:br>
              <a:rPr lang="zh-CN" altLang="en-US" sz="1200">
                <a:latin typeface="微软雅黑" panose="020B0503020204020204" pitchFamily="34" charset="-122"/>
                <a:ea typeface="微软雅黑" panose="020B0503020204020204" pitchFamily="34" charset="-122"/>
              </a:rPr>
            </a:br>
            <a:br>
              <a:rPr lang="zh-CN" altLang="en-US" sz="1200">
                <a:latin typeface="微软雅黑" panose="020B0503020204020204" pitchFamily="34" charset="-122"/>
                <a:ea typeface="微软雅黑" panose="020B0503020204020204" pitchFamily="34" charset="-122"/>
              </a:rPr>
            </a:br>
            <a:br>
              <a:rPr lang="zh-CN" altLang="en-US" sz="1200">
                <a:latin typeface="微软雅黑" panose="020B0503020204020204" pitchFamily="34" charset="-122"/>
                <a:ea typeface="微软雅黑" panose="020B0503020204020204" pitchFamily="34" charset="-122"/>
              </a:rPr>
            </a:br>
            <a:r>
              <a:rPr lang="zh-CN" altLang="en-US" sz="1200" b="1">
                <a:latin typeface="微软雅黑" panose="020B0503020204020204" pitchFamily="34" charset="-122"/>
                <a:ea typeface="微软雅黑" panose="020B0503020204020204" pitchFamily="34" charset="-122"/>
              </a:rPr>
              <a:t>在设计页面点击左侧</a:t>
            </a:r>
            <a:r>
              <a:rPr lang="en-US" altLang="zh-CN" sz="1200" b="1">
                <a:latin typeface="微软雅黑" panose="020B0503020204020204" pitchFamily="34" charset="-122"/>
                <a:ea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rPr>
              <a:t>，选择想要的模块拖动到页面，保存。即完成了模块的添加。</a:t>
            </a:r>
            <a:endParaRPr lang="zh-CN" altLang="en-US" sz="1200" b="1">
              <a:latin typeface="微软雅黑" panose="020B0503020204020204" pitchFamily="34" charset="-122"/>
              <a:ea typeface="微软雅黑" panose="020B0503020204020204" pitchFamily="34" charset="-122"/>
            </a:endParaRPr>
          </a:p>
          <a:p>
            <a:br>
              <a:rPr lang="zh-CN" altLang="en-US" sz="1200">
                <a:latin typeface="微软雅黑" panose="020B0503020204020204" pitchFamily="34" charset="-122"/>
                <a:ea typeface="微软雅黑" panose="020B0503020204020204" pitchFamily="34" charset="-122"/>
              </a:rPr>
            </a:br>
            <a:r>
              <a:rPr lang="zh-CN" altLang="en-US" sz="1200">
                <a:latin typeface="微软雅黑" panose="020B0503020204020204" pitchFamily="34" charset="-122"/>
                <a:ea typeface="微软雅黑" panose="020B0503020204020204" pitchFamily="34" charset="-122"/>
              </a:rPr>
              <a:t>图片、文字、视频模块一般是最常使用的模块，但是模块不限于这几个。可以从添加中自主选择。</a:t>
            </a:r>
            <a:br>
              <a:rPr lang="zh-CN" altLang="en-US" sz="1200">
                <a:latin typeface="微软雅黑" panose="020B0503020204020204" pitchFamily="34" charset="-122"/>
                <a:ea typeface="微软雅黑" panose="020B0503020204020204" pitchFamily="34" charset="-122"/>
              </a:rPr>
            </a:br>
            <a:endParaRPr lang="zh-CN" altLang="en-US"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多个模块可以进行重叠。</a:t>
            </a:r>
            <a:br>
              <a:rPr lang="zh-CN" altLang="en-US" sz="1200">
                <a:latin typeface="微软雅黑" panose="020B0503020204020204" pitchFamily="34" charset="-122"/>
                <a:ea typeface="微软雅黑" panose="020B0503020204020204" pitchFamily="34" charset="-122"/>
              </a:rPr>
            </a:br>
            <a:endParaRPr lang="zh-CN" altLang="en-US" sz="1200">
              <a:latin typeface="微软雅黑" panose="020B0503020204020204" pitchFamily="34" charset="-122"/>
              <a:ea typeface="微软雅黑" panose="020B0503020204020204" pitchFamily="34" charset="-122"/>
            </a:endParaRPr>
          </a:p>
          <a:p>
            <a:endParaRPr lang="zh-CN" altLang="en-US"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可以使用不同的模块，组合自己想要的展示效果。</a:t>
            </a:r>
            <a:endParaRPr lang="zh-CN" altLang="en-US" sz="1200">
              <a:latin typeface="微软雅黑" panose="020B0503020204020204" pitchFamily="34" charset="-122"/>
              <a:ea typeface="微软雅黑" panose="020B0503020204020204" pitchFamily="34" charset="-122"/>
            </a:endParaRPr>
          </a:p>
          <a:p>
            <a:endParaRPr lang="zh-CN" altLang="en-US" sz="1200">
              <a:latin typeface="微软雅黑" panose="020B0503020204020204" pitchFamily="34" charset="-122"/>
              <a:ea typeface="微软雅黑" panose="020B0503020204020204" pitchFamily="34" charset="-122"/>
            </a:endParaRPr>
          </a:p>
          <a:p>
            <a:endParaRPr lang="zh-CN" altLang="en-US" sz="1200">
              <a:latin typeface="微软雅黑" panose="020B0503020204020204" pitchFamily="34" charset="-122"/>
              <a:ea typeface="微软雅黑" panose="020B0503020204020204" pitchFamily="34" charset="-122"/>
            </a:endParaRPr>
          </a:p>
        </p:txBody>
      </p:sp>
      <p:sp>
        <p:nvSpPr>
          <p:cNvPr id="21" name="Freeform 12"/>
          <p:cNvSpPr/>
          <p:nvPr/>
        </p:nvSpPr>
        <p:spPr>
          <a:xfrm>
            <a:off x="4983163" y="977900"/>
            <a:ext cx="396875" cy="398463"/>
          </a:xfrm>
          <a:custGeom>
            <a:avLst/>
            <a:gdLst/>
            <a:ahLst/>
            <a:cxnLst>
              <a:cxn ang="0">
                <a:pos x="0" y="0"/>
              </a:cxn>
              <a:cxn ang="0">
                <a:pos x="396324" y="0"/>
              </a:cxn>
              <a:cxn ang="0">
                <a:pos x="396324" y="125956"/>
              </a:cxn>
              <a:cxn ang="0">
                <a:pos x="120048" y="125956"/>
              </a:cxn>
              <a:cxn ang="0">
                <a:pos x="120048" y="397669"/>
              </a:cxn>
              <a:cxn ang="0">
                <a:pos x="0" y="397669"/>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w="9525">
            <a:noFill/>
          </a:ln>
        </p:spPr>
        <p:txBody>
          <a:bodyPr/>
          <a:p>
            <a:endParaRPr lang="zh-CN" altLang="en-US"/>
          </a:p>
        </p:txBody>
      </p:sp>
      <p:sp>
        <p:nvSpPr>
          <p:cNvPr id="22" name="Freeform 12"/>
          <p:cNvSpPr/>
          <p:nvPr/>
        </p:nvSpPr>
        <p:spPr>
          <a:xfrm flipH="1" flipV="1">
            <a:off x="8351838" y="4102100"/>
            <a:ext cx="396875" cy="398463"/>
          </a:xfrm>
          <a:custGeom>
            <a:avLst/>
            <a:gdLst/>
            <a:ahLst/>
            <a:cxnLst>
              <a:cxn ang="0">
                <a:pos x="0" y="0"/>
              </a:cxn>
              <a:cxn ang="0">
                <a:pos x="396324" y="0"/>
              </a:cxn>
              <a:cxn ang="0">
                <a:pos x="396324" y="125956"/>
              </a:cxn>
              <a:cxn ang="0">
                <a:pos x="120048" y="125956"/>
              </a:cxn>
              <a:cxn ang="0">
                <a:pos x="120048" y="397669"/>
              </a:cxn>
              <a:cxn ang="0">
                <a:pos x="0" y="397669"/>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w="9525">
            <a:noFill/>
          </a:ln>
        </p:spPr>
        <p:txBody>
          <a:bodyPr/>
          <a:p>
            <a:endParaRPr lang="zh-CN" altLang="en-US"/>
          </a:p>
        </p:txBody>
      </p:sp>
      <p:sp>
        <p:nvSpPr>
          <p:cNvPr id="23" name="Text Box 7"/>
          <p:cNvSpPr txBox="1">
            <a:spLocks noChangeArrowheads="1"/>
          </p:cNvSpPr>
          <p:nvPr/>
        </p:nvSpPr>
        <p:spPr bwMode="auto">
          <a:xfrm>
            <a:off x="250825" y="3757613"/>
            <a:ext cx="1689100" cy="292100"/>
          </a:xfrm>
          <a:prstGeom prst="rect">
            <a:avLst/>
          </a:prstGeom>
          <a:noFill/>
          <a:ln w="9525">
            <a:noFill/>
            <a:miter lim="800000"/>
          </a:ln>
        </p:spPr>
        <p:txBody>
          <a:bodyPr wrap="square" lIns="45720" tIns="22860" rIns="45720" bIns="22860">
            <a:spAutoFit/>
          </a:bodyPr>
          <a:lstStyle/>
          <a:p>
            <a:pPr algn="ctr" defTabSz="1088390" fontAlgn="auto">
              <a:spcBef>
                <a:spcPts val="0"/>
              </a:spcBef>
              <a:spcAft>
                <a:spcPts val="0"/>
              </a:spcAft>
              <a:defRPr/>
            </a:pPr>
            <a:r>
              <a:rPr lang="zh-CN" altLang="en-US" sz="1600" b="1" spc="-150" noProof="1" dirty="0">
                <a:solidFill>
                  <a:srgbClr val="0070C0"/>
                </a:solidFill>
                <a:latin typeface="微软雅黑" panose="020B0503020204020204" pitchFamily="34" charset="-122"/>
                <a:ea typeface="微软雅黑" panose="020B0503020204020204" pitchFamily="34" charset="-122"/>
                <a:cs typeface="Open Sans" pitchFamily="34" charset="0"/>
              </a:rPr>
              <a:t>图片模块</a:t>
            </a:r>
            <a:endParaRPr lang="zh-CN" altLang="en-US" sz="1600" b="1" spc="-150" noProof="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sp>
        <p:nvSpPr>
          <p:cNvPr id="24" name="Text Box 7"/>
          <p:cNvSpPr txBox="1">
            <a:spLocks noChangeArrowheads="1"/>
          </p:cNvSpPr>
          <p:nvPr/>
        </p:nvSpPr>
        <p:spPr bwMode="auto">
          <a:xfrm>
            <a:off x="2043113" y="3757613"/>
            <a:ext cx="911225" cy="292100"/>
          </a:xfrm>
          <a:prstGeom prst="rect">
            <a:avLst/>
          </a:prstGeom>
          <a:noFill/>
          <a:ln w="9525">
            <a:noFill/>
            <a:miter lim="800000"/>
          </a:ln>
        </p:spPr>
        <p:txBody>
          <a:bodyPr wrap="square" lIns="45720" tIns="22860" rIns="45720" bIns="22860">
            <a:spAutoFit/>
          </a:bodyPr>
          <a:lstStyle/>
          <a:p>
            <a:pPr algn="ctr" defTabSz="1088390" fontAlgn="auto">
              <a:spcBef>
                <a:spcPts val="0"/>
              </a:spcBef>
              <a:spcAft>
                <a:spcPts val="0"/>
              </a:spcAft>
              <a:defRPr/>
            </a:pPr>
            <a:r>
              <a:rPr lang="zh-CN" altLang="en-CA" sz="1600" b="1" spc="-150" noProof="1" dirty="0">
                <a:solidFill>
                  <a:srgbClr val="0070C0"/>
                </a:solidFill>
                <a:latin typeface="微软雅黑" panose="020B0503020204020204" pitchFamily="34" charset="-122"/>
                <a:ea typeface="微软雅黑" panose="020B0503020204020204" pitchFamily="34" charset="-122"/>
                <a:cs typeface="Open Sans" pitchFamily="34" charset="0"/>
              </a:rPr>
              <a:t>文字模块</a:t>
            </a:r>
            <a:endParaRPr lang="zh-CN" altLang="en-CA" sz="1600" b="1" spc="-150" noProof="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sp>
        <p:nvSpPr>
          <p:cNvPr id="25" name="Text Box 7"/>
          <p:cNvSpPr txBox="1">
            <a:spLocks noChangeArrowheads="1"/>
          </p:cNvSpPr>
          <p:nvPr/>
        </p:nvSpPr>
        <p:spPr bwMode="auto">
          <a:xfrm>
            <a:off x="3408363" y="3757613"/>
            <a:ext cx="912813" cy="292100"/>
          </a:xfrm>
          <a:prstGeom prst="rect">
            <a:avLst/>
          </a:prstGeom>
          <a:noFill/>
          <a:ln w="9525">
            <a:noFill/>
            <a:miter lim="800000"/>
          </a:ln>
        </p:spPr>
        <p:txBody>
          <a:bodyPr wrap="square" lIns="45720" tIns="22860" rIns="45720" bIns="22860">
            <a:spAutoFit/>
          </a:bodyPr>
          <a:lstStyle/>
          <a:p>
            <a:pPr algn="ctr" defTabSz="1088390" fontAlgn="auto">
              <a:spcBef>
                <a:spcPts val="0"/>
              </a:spcBef>
              <a:spcAft>
                <a:spcPts val="0"/>
              </a:spcAft>
              <a:defRPr/>
            </a:pPr>
            <a:r>
              <a:rPr lang="zh-CN" altLang="en-US" sz="1600" b="1" spc="-150" noProof="1" dirty="0">
                <a:solidFill>
                  <a:srgbClr val="0070C0"/>
                </a:solidFill>
                <a:latin typeface="微软雅黑" panose="020B0503020204020204" pitchFamily="34" charset="-122"/>
                <a:ea typeface="微软雅黑" panose="020B0503020204020204" pitchFamily="34" charset="-122"/>
                <a:cs typeface="Open Sans" pitchFamily="34" charset="0"/>
              </a:rPr>
              <a:t>视频模块</a:t>
            </a:r>
            <a:endParaRPr lang="zh-CN" altLang="en-US" sz="1600" b="1" spc="-150" noProof="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pic>
        <p:nvPicPr>
          <p:cNvPr id="18447" name="图片 25"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18448" name="图片 30"/>
          <p:cNvPicPr>
            <a:picLocks noChangeAspect="1"/>
          </p:cNvPicPr>
          <p:nvPr/>
        </p:nvPicPr>
        <p:blipFill>
          <a:blip r:embed="rId2"/>
          <a:stretch>
            <a:fillRect/>
          </a:stretch>
        </p:blipFill>
        <p:spPr>
          <a:xfrm>
            <a:off x="3538538" y="2181225"/>
            <a:ext cx="1062037" cy="781050"/>
          </a:xfrm>
          <a:prstGeom prst="rect">
            <a:avLst/>
          </a:prstGeom>
          <a:noFill/>
          <a:ln w="9525">
            <a:noFill/>
          </a:ln>
        </p:spPr>
      </p:pic>
      <p:pic>
        <p:nvPicPr>
          <p:cNvPr id="18449" name="图片 6"/>
          <p:cNvPicPr>
            <a:picLocks noChangeAspect="1"/>
          </p:cNvPicPr>
          <p:nvPr/>
        </p:nvPicPr>
        <p:blipFill>
          <a:blip r:embed="rId3"/>
          <a:stretch>
            <a:fillRect/>
          </a:stretch>
        </p:blipFill>
        <p:spPr>
          <a:xfrm>
            <a:off x="508000" y="2181225"/>
            <a:ext cx="1298575" cy="914400"/>
          </a:xfrm>
          <a:prstGeom prst="rect">
            <a:avLst/>
          </a:prstGeom>
          <a:noFill/>
          <a:ln w="9525">
            <a:noFill/>
          </a:ln>
        </p:spPr>
      </p:pic>
      <p:pic>
        <p:nvPicPr>
          <p:cNvPr id="18450" name="图片 7"/>
          <p:cNvPicPr>
            <a:picLocks noChangeAspect="1"/>
          </p:cNvPicPr>
          <p:nvPr/>
        </p:nvPicPr>
        <p:blipFill>
          <a:blip r:embed="rId4"/>
          <a:stretch>
            <a:fillRect/>
          </a:stretch>
        </p:blipFill>
        <p:spPr>
          <a:xfrm>
            <a:off x="2125663" y="2306638"/>
            <a:ext cx="1125537" cy="5302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250" fill="hold"/>
                                        <p:tgtEl>
                                          <p:spTgt spid="23"/>
                                        </p:tgtEl>
                                        <p:attrNameLst>
                                          <p:attrName>ppt_x</p:attrName>
                                        </p:attrNameLst>
                                      </p:cBhvr>
                                      <p:tavLst>
                                        <p:tav tm="0">
                                          <p:val>
                                            <p:strVal val="#ppt_x"/>
                                          </p:val>
                                        </p:tav>
                                        <p:tav tm="100000">
                                          <p:val>
                                            <p:strVal val="#ppt_x"/>
                                          </p:val>
                                        </p:tav>
                                      </p:tavLst>
                                    </p:anim>
                                    <p:anim calcmode="lin" valueType="num">
                                      <p:cBhvr>
                                        <p:cTn id="19" dur="250" fill="hold"/>
                                        <p:tgtEl>
                                          <p:spTgt spid="2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250" fill="hold"/>
                                        <p:tgtEl>
                                          <p:spTgt spid="24"/>
                                        </p:tgtEl>
                                        <p:attrNameLst>
                                          <p:attrName>ppt_x</p:attrName>
                                        </p:attrNameLst>
                                      </p:cBhvr>
                                      <p:tavLst>
                                        <p:tav tm="0">
                                          <p:val>
                                            <p:strVal val="#ppt_x"/>
                                          </p:val>
                                        </p:tav>
                                        <p:tav tm="100000">
                                          <p:val>
                                            <p:strVal val="#ppt_x"/>
                                          </p:val>
                                        </p:tav>
                                      </p:tavLst>
                                    </p:anim>
                                    <p:anim calcmode="lin" valueType="num">
                                      <p:cBhvr>
                                        <p:cTn id="24" dur="25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250" fill="hold"/>
                                        <p:tgtEl>
                                          <p:spTgt spid="25"/>
                                        </p:tgtEl>
                                        <p:attrNameLst>
                                          <p:attrName>ppt_x</p:attrName>
                                        </p:attrNameLst>
                                      </p:cBhvr>
                                      <p:tavLst>
                                        <p:tav tm="0">
                                          <p:val>
                                            <p:strVal val="#ppt_x"/>
                                          </p:val>
                                        </p:tav>
                                        <p:tav tm="100000">
                                          <p:val>
                                            <p:strVal val="#ppt_x"/>
                                          </p:val>
                                        </p:tav>
                                      </p:tavLst>
                                    </p:anim>
                                    <p:anim calcmode="lin" valueType="num">
                                      <p:cBhvr>
                                        <p:cTn id="29" dur="25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35" presetClass="path" presetSubtype="0" accel="50000" decel="50000" fill="hold" grpId="1" nodeType="withEffect">
                                  <p:stCondLst>
                                    <p:cond delay="0"/>
                                  </p:stCondLst>
                                  <p:childTnLst>
                                    <p:animMotion origin="layout" path="M 2.17538E-6 -2.95097E-6 L 0.16536 0.28539 " pathEditMode="relative" rAng="0" ptsTypes="AA">
                                      <p:cBhvr>
                                        <p:cTn id="34" dur="500" spd="-99900" fill="hold"/>
                                        <p:tgtEl>
                                          <p:spTgt spid="21"/>
                                        </p:tgtEl>
                                        <p:attrNameLst>
                                          <p:attrName>ppt_x</p:attrName>
                                          <p:attrName>ppt_y</p:attrName>
                                        </p:attrNameLst>
                                      </p:cBhvr>
                                      <p:rCtr x="8200" y="14200"/>
                                    </p:animMotion>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35" presetClass="path" presetSubtype="0" accel="50000" decel="50000" fill="hold" grpId="1" nodeType="withEffect">
                                  <p:stCondLst>
                                    <p:cond delay="0"/>
                                  </p:stCondLst>
                                  <p:childTnLst>
                                    <p:animMotion origin="layout" path="M 3.64299E-7 3.02498E-6 L -0.15392 -0.26827 " pathEditMode="relative" rAng="0" ptsTypes="AA">
                                      <p:cBhvr>
                                        <p:cTn id="38" dur="500" spd="-99900" fill="hold"/>
                                        <p:tgtEl>
                                          <p:spTgt spid="22"/>
                                        </p:tgtEl>
                                        <p:attrNameLst>
                                          <p:attrName>ppt_x</p:attrName>
                                          <p:attrName>ppt_y</p:attrName>
                                        </p:attrNameLst>
                                      </p:cBhvr>
                                      <p:rCtr x="-7700" y="-13400"/>
                                    </p:animMotion>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000000"/>
                                          </p:val>
                                        </p:tav>
                                        <p:tav tm="100000">
                                          <p:val>
                                            <p:strVal val="#ppt_w"/>
                                          </p:val>
                                        </p:tav>
                                      </p:tavLst>
                                    </p:anim>
                                    <p:anim calcmode="lin" valueType="num">
                                      <p:cBhvr>
                                        <p:cTn id="42" dur="500" fill="hold"/>
                                        <p:tgtEl>
                                          <p:spTgt spid="19"/>
                                        </p:tgtEl>
                                        <p:attrNameLst>
                                          <p:attrName>ppt_h</p:attrName>
                                        </p:attrNameLst>
                                      </p:cBhvr>
                                      <p:tavLst>
                                        <p:tav tm="0">
                                          <p:val>
                                            <p:fltVal val="0.00000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9" grpId="0" bldLvl="0" animBg="1"/>
      <p:bldP spid="21" grpId="0" animBg="1"/>
      <p:bldP spid="21" grpId="1" animBg="1"/>
      <p:bldP spid="22" grpId="0" animBg="1"/>
      <p:bldP spid="22" grpId="1" animBg="1"/>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3222625"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正文区域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样式设计</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通栏设计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19462"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38" name="Freeform 19"/>
          <p:cNvSpPr/>
          <p:nvPr/>
        </p:nvSpPr>
        <p:spPr>
          <a:xfrm>
            <a:off x="2392363" y="3624263"/>
            <a:ext cx="1925637" cy="1233487"/>
          </a:xfrm>
          <a:custGeom>
            <a:avLst/>
            <a:gdLst/>
            <a:ahLst/>
            <a:cxnLst>
              <a:cxn ang="0">
                <a:pos x="1690473" y="1233146"/>
              </a:cxn>
              <a:cxn ang="0">
                <a:pos x="1690473" y="363928"/>
              </a:cxn>
              <a:cxn ang="0">
                <a:pos x="1498697" y="201514"/>
              </a:cxn>
              <a:cxn ang="0">
                <a:pos x="0" y="201514"/>
              </a:cxn>
              <a:cxn ang="0">
                <a:pos x="0" y="0"/>
              </a:cxn>
              <a:cxn ang="0">
                <a:pos x="1498697" y="0"/>
              </a:cxn>
              <a:cxn ang="0">
                <a:pos x="1924867" y="363928"/>
              </a:cxn>
              <a:cxn ang="0">
                <a:pos x="1924867" y="1233146"/>
              </a:cxn>
            </a:cxnLst>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0070C0"/>
          </a:solidFill>
          <a:ln w="9525">
            <a:noFill/>
          </a:ln>
        </p:spPr>
        <p:txBody>
          <a:bodyPr/>
          <a:p>
            <a:endParaRPr lang="zh-CN" altLang="en-US"/>
          </a:p>
        </p:txBody>
      </p:sp>
      <p:sp>
        <p:nvSpPr>
          <p:cNvPr id="39" name="Freeform 20"/>
          <p:cNvSpPr/>
          <p:nvPr/>
        </p:nvSpPr>
        <p:spPr>
          <a:xfrm>
            <a:off x="4200525" y="3670300"/>
            <a:ext cx="1400175" cy="550863"/>
          </a:xfrm>
          <a:custGeom>
            <a:avLst/>
            <a:gdLst/>
            <a:ahLst/>
            <a:cxnLst>
              <a:cxn ang="0">
                <a:pos x="977185" y="550320"/>
              </a:cxn>
              <a:cxn ang="0">
                <a:pos x="0" y="550320"/>
              </a:cxn>
              <a:cxn ang="0">
                <a:pos x="0" y="333742"/>
              </a:cxn>
              <a:cxn ang="0">
                <a:pos x="977185" y="333742"/>
              </a:cxn>
              <a:cxn ang="0">
                <a:pos x="1179729" y="131366"/>
              </a:cxn>
              <a:cxn ang="0">
                <a:pos x="1179729" y="0"/>
              </a:cxn>
              <a:cxn ang="0">
                <a:pos x="1400040" y="0"/>
              </a:cxn>
              <a:cxn ang="0">
                <a:pos x="1400040" y="131366"/>
              </a:cxn>
              <a:cxn ang="0">
                <a:pos x="977185" y="550320"/>
              </a:cxn>
            </a:cxnLst>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0070C0"/>
          </a:solidFill>
          <a:ln w="9525">
            <a:noFill/>
          </a:ln>
        </p:spPr>
        <p:txBody>
          <a:bodyPr/>
          <a:p>
            <a:endParaRPr lang="zh-CN" altLang="en-US"/>
          </a:p>
        </p:txBody>
      </p:sp>
      <p:sp>
        <p:nvSpPr>
          <p:cNvPr id="40" name="Freeform 21"/>
          <p:cNvSpPr/>
          <p:nvPr/>
        </p:nvSpPr>
        <p:spPr>
          <a:xfrm>
            <a:off x="4383088" y="1827213"/>
            <a:ext cx="1277937" cy="522287"/>
          </a:xfrm>
          <a:custGeom>
            <a:avLst/>
            <a:gdLst/>
            <a:ahLst/>
            <a:cxnLst>
              <a:cxn ang="0">
                <a:pos x="887661" y="521752"/>
              </a:cxn>
              <a:cxn ang="0">
                <a:pos x="0" y="521752"/>
              </a:cxn>
              <a:cxn ang="0">
                <a:pos x="0" y="362032"/>
              </a:cxn>
              <a:cxn ang="0">
                <a:pos x="887661" y="362032"/>
              </a:cxn>
              <a:cxn ang="0">
                <a:pos x="1118453" y="131325"/>
              </a:cxn>
              <a:cxn ang="0">
                <a:pos x="1118453" y="0"/>
              </a:cxn>
              <a:cxn ang="0">
                <a:pos x="1278232" y="0"/>
              </a:cxn>
              <a:cxn ang="0">
                <a:pos x="1278232" y="131325"/>
              </a:cxn>
              <a:cxn ang="0">
                <a:pos x="887661" y="521752"/>
              </a:cxn>
            </a:cxnLst>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0070C0"/>
          </a:solidFill>
          <a:ln w="9525">
            <a:noFill/>
          </a:ln>
        </p:spPr>
        <p:txBody>
          <a:bodyPr/>
          <a:p>
            <a:endParaRPr lang="zh-CN" altLang="en-US"/>
          </a:p>
        </p:txBody>
      </p:sp>
      <p:sp>
        <p:nvSpPr>
          <p:cNvPr id="41" name="Freeform 22"/>
          <p:cNvSpPr/>
          <p:nvPr/>
        </p:nvSpPr>
        <p:spPr>
          <a:xfrm>
            <a:off x="3465513" y="2174875"/>
            <a:ext cx="554037" cy="1574800"/>
          </a:xfrm>
          <a:custGeom>
            <a:avLst/>
            <a:gdLst/>
            <a:ahLst/>
            <a:cxnLst>
              <a:cxn ang="0">
                <a:pos x="554990" y="1574800"/>
              </a:cxn>
              <a:cxn ang="0">
                <a:pos x="337974" y="1574800"/>
              </a:cxn>
              <a:cxn ang="0">
                <a:pos x="337974" y="514754"/>
              </a:cxn>
              <a:cxn ang="0">
                <a:pos x="135189" y="266101"/>
              </a:cxn>
              <a:cxn ang="0">
                <a:pos x="0" y="266101"/>
              </a:cxn>
              <a:cxn ang="0">
                <a:pos x="0" y="0"/>
              </a:cxn>
              <a:cxn ang="0">
                <a:pos x="135189" y="0"/>
              </a:cxn>
              <a:cxn ang="0">
                <a:pos x="554990" y="514754"/>
              </a:cxn>
              <a:cxn ang="0">
                <a:pos x="554990" y="1574800"/>
              </a:cxn>
            </a:cxnLst>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0070C0"/>
          </a:solidFill>
          <a:ln w="9525">
            <a:noFill/>
          </a:ln>
        </p:spPr>
        <p:txBody>
          <a:bodyPr/>
          <a:p>
            <a:endParaRPr lang="zh-CN" altLang="en-US"/>
          </a:p>
        </p:txBody>
      </p:sp>
      <p:sp>
        <p:nvSpPr>
          <p:cNvPr id="42" name="Freeform 23"/>
          <p:cNvSpPr/>
          <p:nvPr/>
        </p:nvSpPr>
        <p:spPr>
          <a:xfrm>
            <a:off x="4635500" y="2906713"/>
            <a:ext cx="1554163" cy="1243012"/>
          </a:xfrm>
          <a:custGeom>
            <a:avLst/>
            <a:gdLst/>
            <a:ahLst/>
            <a:cxnLst>
              <a:cxn ang="0">
                <a:pos x="191703" y="1243483"/>
              </a:cxn>
              <a:cxn ang="0">
                <a:pos x="0" y="1243483"/>
              </a:cxn>
              <a:cxn ang="0">
                <a:pos x="0" y="405020"/>
              </a:cxn>
              <a:cxn ang="0">
                <a:pos x="408258" y="0"/>
              </a:cxn>
              <a:cxn ang="0">
                <a:pos x="1554931" y="0"/>
              </a:cxn>
              <a:cxn ang="0">
                <a:pos x="1554931" y="188298"/>
              </a:cxn>
              <a:cxn ang="0">
                <a:pos x="408258" y="188298"/>
              </a:cxn>
              <a:cxn ang="0">
                <a:pos x="191703" y="405020"/>
              </a:cxn>
              <a:cxn ang="0">
                <a:pos x="191703" y="1243483"/>
              </a:cxn>
            </a:cxnLst>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0070C0"/>
          </a:solidFill>
          <a:ln w="9525">
            <a:noFill/>
          </a:ln>
        </p:spPr>
        <p:txBody>
          <a:bodyPr/>
          <a:p>
            <a:endParaRPr lang="zh-CN" altLang="en-US"/>
          </a:p>
        </p:txBody>
      </p:sp>
      <p:sp>
        <p:nvSpPr>
          <p:cNvPr id="43" name="Freeform 24"/>
          <p:cNvSpPr/>
          <p:nvPr/>
        </p:nvSpPr>
        <p:spPr>
          <a:xfrm>
            <a:off x="2971800" y="1404938"/>
            <a:ext cx="1346200" cy="520700"/>
          </a:xfrm>
          <a:custGeom>
            <a:avLst/>
            <a:gdLst/>
            <a:ahLst/>
            <a:cxnLst>
              <a:cxn ang="0">
                <a:pos x="1345902" y="521752"/>
              </a:cxn>
              <a:cxn ang="0">
                <a:pos x="390631" y="521752"/>
              </a:cxn>
              <a:cxn ang="0">
                <a:pos x="0" y="131325"/>
              </a:cxn>
              <a:cxn ang="0">
                <a:pos x="0" y="0"/>
              </a:cxn>
              <a:cxn ang="0">
                <a:pos x="159803" y="0"/>
              </a:cxn>
              <a:cxn ang="0">
                <a:pos x="159803" y="131325"/>
              </a:cxn>
              <a:cxn ang="0">
                <a:pos x="390631" y="362032"/>
              </a:cxn>
              <a:cxn ang="0">
                <a:pos x="1345902" y="362032"/>
              </a:cxn>
              <a:cxn ang="0">
                <a:pos x="1345902" y="521752"/>
              </a:cxn>
            </a:cxnLst>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0070C0"/>
          </a:solidFill>
          <a:ln w="9525">
            <a:noFill/>
          </a:ln>
        </p:spPr>
        <p:txBody>
          <a:bodyPr/>
          <a:p>
            <a:endParaRPr lang="zh-CN" altLang="en-US"/>
          </a:p>
        </p:txBody>
      </p:sp>
      <p:sp>
        <p:nvSpPr>
          <p:cNvPr id="44" name="Freeform 25"/>
          <p:cNvSpPr/>
          <p:nvPr/>
        </p:nvSpPr>
        <p:spPr>
          <a:xfrm>
            <a:off x="2851150" y="2749550"/>
            <a:ext cx="1054100" cy="538163"/>
          </a:xfrm>
          <a:custGeom>
            <a:avLst/>
            <a:gdLst/>
            <a:ahLst/>
            <a:cxnLst>
              <a:cxn ang="0">
                <a:pos x="1054165" y="536788"/>
              </a:cxn>
              <a:cxn ang="0">
                <a:pos x="404628" y="536788"/>
              </a:cxn>
              <a:cxn ang="0">
                <a:pos x="0" y="131530"/>
              </a:cxn>
              <a:cxn ang="0">
                <a:pos x="0" y="0"/>
              </a:cxn>
              <a:cxn ang="0">
                <a:pos x="188116" y="0"/>
              </a:cxn>
              <a:cxn ang="0">
                <a:pos x="188116" y="131530"/>
              </a:cxn>
              <a:cxn ang="0">
                <a:pos x="404628" y="348378"/>
              </a:cxn>
              <a:cxn ang="0">
                <a:pos x="1054165" y="348378"/>
              </a:cxn>
              <a:cxn ang="0">
                <a:pos x="1054165" y="536788"/>
              </a:cxn>
            </a:cxnLst>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0070C0"/>
          </a:solidFill>
          <a:ln w="9525">
            <a:noFill/>
          </a:ln>
        </p:spPr>
        <p:txBody>
          <a:bodyPr/>
          <a:p>
            <a:endParaRPr lang="zh-CN" altLang="en-US"/>
          </a:p>
        </p:txBody>
      </p:sp>
      <p:sp>
        <p:nvSpPr>
          <p:cNvPr id="45" name="Freeform 26"/>
          <p:cNvSpPr/>
          <p:nvPr/>
        </p:nvSpPr>
        <p:spPr>
          <a:xfrm>
            <a:off x="3905250" y="1952625"/>
            <a:ext cx="538163" cy="1052513"/>
          </a:xfrm>
          <a:custGeom>
            <a:avLst/>
            <a:gdLst/>
            <a:ahLst/>
            <a:cxnLst>
              <a:cxn ang="0">
                <a:pos x="131547" y="1054028"/>
              </a:cxn>
              <a:cxn ang="0">
                <a:pos x="0" y="1054028"/>
              </a:cxn>
              <a:cxn ang="0">
                <a:pos x="0" y="865935"/>
              </a:cxn>
              <a:cxn ang="0">
                <a:pos x="131547" y="865935"/>
              </a:cxn>
              <a:cxn ang="0">
                <a:pos x="348424" y="649451"/>
              </a:cxn>
              <a:cxn ang="0">
                <a:pos x="348424" y="0"/>
              </a:cxn>
              <a:cxn ang="0">
                <a:pos x="536858" y="0"/>
              </a:cxn>
              <a:cxn ang="0">
                <a:pos x="536858" y="649451"/>
              </a:cxn>
              <a:cxn ang="0">
                <a:pos x="131547" y="1054028"/>
              </a:cxn>
            </a:cxnLst>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0070C0"/>
          </a:solidFill>
          <a:ln w="9525">
            <a:noFill/>
          </a:ln>
        </p:spPr>
        <p:txBody>
          <a:bodyPr/>
          <a:p>
            <a:endParaRPr lang="zh-CN" altLang="en-US"/>
          </a:p>
        </p:txBody>
      </p:sp>
      <p:sp>
        <p:nvSpPr>
          <p:cNvPr id="46" name="Freeform 27"/>
          <p:cNvSpPr/>
          <p:nvPr/>
        </p:nvSpPr>
        <p:spPr>
          <a:xfrm>
            <a:off x="4254500" y="942975"/>
            <a:ext cx="539750" cy="1054100"/>
          </a:xfrm>
          <a:custGeom>
            <a:avLst/>
            <a:gdLst/>
            <a:ahLst/>
            <a:cxnLst>
              <a:cxn ang="0">
                <a:pos x="188242" y="1054028"/>
              </a:cxn>
              <a:cxn ang="0">
                <a:pos x="0" y="1054028"/>
              </a:cxn>
              <a:cxn ang="0">
                <a:pos x="0" y="404576"/>
              </a:cxn>
              <a:cxn ang="0">
                <a:pos x="404899" y="0"/>
              </a:cxn>
              <a:cxn ang="0">
                <a:pos x="539866" y="0"/>
              </a:cxn>
              <a:cxn ang="0">
                <a:pos x="539866" y="188092"/>
              </a:cxn>
              <a:cxn ang="0">
                <a:pos x="404899" y="188092"/>
              </a:cxn>
              <a:cxn ang="0">
                <a:pos x="188242" y="404576"/>
              </a:cxn>
              <a:cxn ang="0">
                <a:pos x="188242" y="1054028"/>
              </a:cxn>
            </a:cxnLst>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0070C0"/>
          </a:solidFill>
          <a:ln w="9525">
            <a:noFill/>
          </a:ln>
        </p:spPr>
        <p:txBody>
          <a:bodyPr/>
          <a:p>
            <a:endParaRPr lang="zh-CN" altLang="en-US"/>
          </a:p>
        </p:txBody>
      </p:sp>
      <p:sp>
        <p:nvSpPr>
          <p:cNvPr id="47" name="椭圆 46"/>
          <p:cNvSpPr/>
          <p:nvPr/>
        </p:nvSpPr>
        <p:spPr>
          <a:xfrm>
            <a:off x="2241550" y="3587750"/>
            <a:ext cx="322263" cy="322263"/>
          </a:xfrm>
          <a:prstGeom prst="ellipse">
            <a:avLst/>
          </a:prstGeom>
          <a:solidFill>
            <a:schemeClr val="bg1"/>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fontAlgn="auto"/>
            <a:endParaRPr lang="zh-CN" altLang="en-US" strike="noStrike" kern="0" noProof="1">
              <a:solidFill>
                <a:srgbClr val="57C6CF"/>
              </a:solidFill>
              <a:latin typeface="Century Gothic"/>
              <a:ea typeface="微软雅黑" panose="020B0503020204020204" pitchFamily="34" charset="-122"/>
            </a:endParaRPr>
          </a:p>
        </p:txBody>
      </p:sp>
      <p:sp>
        <p:nvSpPr>
          <p:cNvPr id="48" name="椭圆 47"/>
          <p:cNvSpPr/>
          <p:nvPr/>
        </p:nvSpPr>
        <p:spPr>
          <a:xfrm>
            <a:off x="2782888" y="2511425"/>
            <a:ext cx="322263" cy="322263"/>
          </a:xfrm>
          <a:prstGeom prst="ellipse">
            <a:avLst/>
          </a:prstGeom>
          <a:solidFill>
            <a:schemeClr val="bg1"/>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fontAlgn="auto"/>
            <a:endParaRPr lang="zh-CN" altLang="en-US" strike="noStrike" kern="0" noProof="1">
              <a:solidFill>
                <a:srgbClr val="57C6CF"/>
              </a:solidFill>
              <a:latin typeface="Century Gothic"/>
              <a:ea typeface="微软雅黑" panose="020B0503020204020204" pitchFamily="34" charset="-122"/>
            </a:endParaRPr>
          </a:p>
        </p:txBody>
      </p:sp>
      <p:sp>
        <p:nvSpPr>
          <p:cNvPr id="49" name="椭圆 48"/>
          <p:cNvSpPr/>
          <p:nvPr/>
        </p:nvSpPr>
        <p:spPr>
          <a:xfrm>
            <a:off x="6019800" y="2844800"/>
            <a:ext cx="322263" cy="322263"/>
          </a:xfrm>
          <a:prstGeom prst="ellipse">
            <a:avLst/>
          </a:prstGeom>
          <a:solidFill>
            <a:schemeClr val="bg1"/>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fontAlgn="auto"/>
            <a:endParaRPr lang="zh-CN" altLang="en-US" strike="noStrike" kern="0" noProof="1">
              <a:solidFill>
                <a:srgbClr val="57C6CF"/>
              </a:solidFill>
              <a:latin typeface="Century Gothic"/>
              <a:ea typeface="微软雅黑" panose="020B0503020204020204" pitchFamily="34" charset="-122"/>
            </a:endParaRPr>
          </a:p>
        </p:txBody>
      </p:sp>
      <p:sp>
        <p:nvSpPr>
          <p:cNvPr id="50" name="椭圆 49"/>
          <p:cNvSpPr/>
          <p:nvPr/>
        </p:nvSpPr>
        <p:spPr>
          <a:xfrm>
            <a:off x="5421313" y="1612900"/>
            <a:ext cx="320675" cy="320675"/>
          </a:xfrm>
          <a:prstGeom prst="ellipse">
            <a:avLst/>
          </a:prstGeom>
          <a:solidFill>
            <a:schemeClr val="bg1"/>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fontAlgn="auto"/>
            <a:endParaRPr lang="zh-CN" altLang="en-US" strike="noStrike" kern="0" noProof="1">
              <a:solidFill>
                <a:srgbClr val="57C6CF"/>
              </a:solidFill>
              <a:latin typeface="Century Gothic"/>
              <a:ea typeface="微软雅黑" panose="020B0503020204020204" pitchFamily="34" charset="-122"/>
            </a:endParaRPr>
          </a:p>
        </p:txBody>
      </p:sp>
      <p:sp>
        <p:nvSpPr>
          <p:cNvPr id="51" name="椭圆 50"/>
          <p:cNvSpPr/>
          <p:nvPr/>
        </p:nvSpPr>
        <p:spPr>
          <a:xfrm>
            <a:off x="2887663" y="1155700"/>
            <a:ext cx="322263" cy="320675"/>
          </a:xfrm>
          <a:prstGeom prst="ellipse">
            <a:avLst/>
          </a:prstGeom>
          <a:solidFill>
            <a:schemeClr val="bg1"/>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fontAlgn="auto">
              <a:defRPr/>
            </a:pPr>
            <a:endParaRPr lang="zh-CN" altLang="en-US" strike="noStrike" kern="0" noProof="1">
              <a:solidFill>
                <a:srgbClr val="57C6CF"/>
              </a:solidFill>
              <a:latin typeface="Century Gothic"/>
              <a:ea typeface="微软雅黑" panose="020B0503020204020204" pitchFamily="34" charset="-122"/>
            </a:endParaRPr>
          </a:p>
        </p:txBody>
      </p:sp>
      <p:sp>
        <p:nvSpPr>
          <p:cNvPr id="52" name="TextBox 22"/>
          <p:cNvSpPr txBox="1"/>
          <p:nvPr/>
        </p:nvSpPr>
        <p:spPr>
          <a:xfrm>
            <a:off x="927100" y="3624263"/>
            <a:ext cx="1209675" cy="290512"/>
          </a:xfrm>
          <a:prstGeom prst="rect">
            <a:avLst/>
          </a:prstGeom>
          <a:noFill/>
          <a:ln w="9525">
            <a:noFill/>
          </a:ln>
        </p:spPr>
        <p:txBody>
          <a:bodyPr wrap="square" lIns="68580" tIns="34290" rIns="68580" bIns="34290" anchor="t">
            <a:spAutoFit/>
          </a:bodyPr>
          <a:p>
            <a:pPr defTabSz="457200">
              <a:lnSpc>
                <a:spcPct val="120000"/>
              </a:lnSpc>
              <a:spcAft>
                <a:spcPct val="40000"/>
              </a:spcAft>
              <a:buClr>
                <a:srgbClr val="292929"/>
              </a:buClr>
            </a:pPr>
            <a:r>
              <a:rPr lang="zh-CN" altLang="en-US" sz="1200">
                <a:solidFill>
                  <a:srgbClr val="0D0D0D"/>
                </a:solidFill>
                <a:latin typeface="微软雅黑" panose="020B0503020204020204" pitchFamily="34" charset="-122"/>
                <a:ea typeface="微软雅黑" panose="020B0503020204020204" pitchFamily="34" charset="-122"/>
              </a:rPr>
              <a:t>向下增加通栏</a:t>
            </a:r>
            <a:endParaRPr lang="zh-CN" altLang="en-US" sz="1100">
              <a:solidFill>
                <a:srgbClr val="0D0D0D"/>
              </a:solidFill>
              <a:latin typeface="微软雅黑" panose="020B0503020204020204" pitchFamily="34" charset="-122"/>
              <a:ea typeface="微软雅黑" panose="020B0503020204020204" pitchFamily="34" charset="-122"/>
            </a:endParaRPr>
          </a:p>
        </p:txBody>
      </p:sp>
      <p:sp>
        <p:nvSpPr>
          <p:cNvPr id="53" name="TextBox 22"/>
          <p:cNvSpPr txBox="1"/>
          <p:nvPr/>
        </p:nvSpPr>
        <p:spPr>
          <a:xfrm>
            <a:off x="1835150" y="2505075"/>
            <a:ext cx="958850" cy="288925"/>
          </a:xfrm>
          <a:prstGeom prst="rect">
            <a:avLst/>
          </a:prstGeom>
          <a:noFill/>
          <a:ln w="9525">
            <a:noFill/>
          </a:ln>
        </p:spPr>
        <p:txBody>
          <a:bodyPr wrap="square" lIns="68580" tIns="34290" rIns="68580" bIns="34290" anchor="t">
            <a:spAutoFit/>
          </a:bodyPr>
          <a:p>
            <a:pPr>
              <a:lnSpc>
                <a:spcPct val="120000"/>
              </a:lnSpc>
              <a:spcAft>
                <a:spcPct val="40000"/>
              </a:spcAft>
              <a:buClr>
                <a:srgbClr val="292929"/>
              </a:buClr>
            </a:pPr>
            <a:r>
              <a:rPr lang="zh-CN" altLang="en-US" sz="1200">
                <a:solidFill>
                  <a:srgbClr val="0D0D0D"/>
                </a:solidFill>
                <a:latin typeface="微软雅黑" panose="020B0503020204020204" pitchFamily="34" charset="-122"/>
                <a:ea typeface="微软雅黑" panose="020B0503020204020204" pitchFamily="34" charset="-122"/>
              </a:rPr>
              <a:t>复制通栏</a:t>
            </a:r>
            <a:endParaRPr lang="zh-CN" altLang="en-US" sz="1200">
              <a:solidFill>
                <a:srgbClr val="0D0D0D"/>
              </a:solidFill>
              <a:latin typeface="微软雅黑" panose="020B0503020204020204" pitchFamily="34" charset="-122"/>
              <a:ea typeface="微软雅黑" panose="020B0503020204020204" pitchFamily="34" charset="-122"/>
            </a:endParaRPr>
          </a:p>
        </p:txBody>
      </p:sp>
      <p:sp>
        <p:nvSpPr>
          <p:cNvPr id="54" name="TextBox 22"/>
          <p:cNvSpPr txBox="1"/>
          <p:nvPr/>
        </p:nvSpPr>
        <p:spPr>
          <a:xfrm>
            <a:off x="6518275" y="2863850"/>
            <a:ext cx="1028700" cy="288925"/>
          </a:xfrm>
          <a:prstGeom prst="rect">
            <a:avLst/>
          </a:prstGeom>
          <a:noFill/>
          <a:ln w="9525">
            <a:noFill/>
          </a:ln>
        </p:spPr>
        <p:txBody>
          <a:bodyPr wrap="square" lIns="68580" tIns="34290" rIns="68580" bIns="34290" anchor="t">
            <a:spAutoFit/>
          </a:bodyPr>
          <a:p>
            <a:pPr defTabSz="457200">
              <a:lnSpc>
                <a:spcPct val="120000"/>
              </a:lnSpc>
              <a:spcAft>
                <a:spcPct val="40000"/>
              </a:spcAft>
              <a:buClr>
                <a:srgbClr val="292929"/>
              </a:buClr>
            </a:pPr>
            <a:r>
              <a:rPr lang="zh-CN" altLang="en-US" sz="1200">
                <a:solidFill>
                  <a:srgbClr val="0D0D0D"/>
                </a:solidFill>
                <a:latin typeface="微软雅黑" panose="020B0503020204020204" pitchFamily="34" charset="-122"/>
                <a:ea typeface="微软雅黑" panose="020B0503020204020204" pitchFamily="34" charset="-122"/>
              </a:rPr>
              <a:t>隐藏当前行</a:t>
            </a:r>
            <a:endParaRPr lang="en-US" altLang="zh-CN" sz="1100">
              <a:solidFill>
                <a:srgbClr val="0D0D0D"/>
              </a:solidFill>
              <a:latin typeface="微软雅黑" panose="020B0503020204020204" pitchFamily="34" charset="-122"/>
              <a:ea typeface="微软雅黑" panose="020B0503020204020204" pitchFamily="34" charset="-122"/>
            </a:endParaRPr>
          </a:p>
        </p:txBody>
      </p:sp>
      <p:sp>
        <p:nvSpPr>
          <p:cNvPr id="55" name="TextBox 22"/>
          <p:cNvSpPr txBox="1"/>
          <p:nvPr/>
        </p:nvSpPr>
        <p:spPr>
          <a:xfrm>
            <a:off x="5921375" y="1638300"/>
            <a:ext cx="2371725" cy="288925"/>
          </a:xfrm>
          <a:prstGeom prst="rect">
            <a:avLst/>
          </a:prstGeom>
          <a:noFill/>
          <a:ln w="9525">
            <a:noFill/>
          </a:ln>
        </p:spPr>
        <p:txBody>
          <a:bodyPr wrap="square" lIns="68580" tIns="34290" rIns="68580" bIns="34290" anchor="t">
            <a:spAutoFit/>
          </a:bodyPr>
          <a:p>
            <a:pPr>
              <a:lnSpc>
                <a:spcPct val="120000"/>
              </a:lnSpc>
              <a:spcAft>
                <a:spcPct val="40000"/>
              </a:spcAft>
              <a:buClr>
                <a:srgbClr val="292929"/>
              </a:buClr>
            </a:pPr>
            <a:r>
              <a:rPr lang="zh-CN" altLang="en-US" sz="1200">
                <a:solidFill>
                  <a:srgbClr val="0D0D0D"/>
                </a:solidFill>
                <a:latin typeface="微软雅黑" panose="020B0503020204020204" pitchFamily="34" charset="-122"/>
                <a:ea typeface="微软雅黑" panose="020B0503020204020204" pitchFamily="34" charset="-122"/>
              </a:rPr>
              <a:t>向上移动通栏</a:t>
            </a:r>
            <a:endParaRPr lang="zh-CN" altLang="en-US" sz="1200">
              <a:solidFill>
                <a:srgbClr val="0D0D0D"/>
              </a:solidFill>
              <a:latin typeface="微软雅黑" panose="020B0503020204020204" pitchFamily="34" charset="-122"/>
              <a:ea typeface="微软雅黑" panose="020B0503020204020204" pitchFamily="34" charset="-122"/>
            </a:endParaRPr>
          </a:p>
        </p:txBody>
      </p:sp>
      <p:sp>
        <p:nvSpPr>
          <p:cNvPr id="56" name="椭圆 55"/>
          <p:cNvSpPr/>
          <p:nvPr/>
        </p:nvSpPr>
        <p:spPr>
          <a:xfrm>
            <a:off x="4619625" y="855663"/>
            <a:ext cx="320675" cy="322263"/>
          </a:xfrm>
          <a:prstGeom prst="ellipse">
            <a:avLst/>
          </a:prstGeom>
          <a:solidFill>
            <a:schemeClr val="bg1"/>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fontAlgn="auto"/>
            <a:endParaRPr lang="zh-CN" altLang="en-US" strike="noStrike" kern="0" noProof="1">
              <a:solidFill>
                <a:srgbClr val="57C6CF"/>
              </a:solidFill>
              <a:latin typeface="Century Gothic"/>
              <a:ea typeface="微软雅黑" panose="020B0503020204020204" pitchFamily="34" charset="-122"/>
            </a:endParaRPr>
          </a:p>
        </p:txBody>
      </p:sp>
      <p:sp>
        <p:nvSpPr>
          <p:cNvPr id="57" name="TextBox 22"/>
          <p:cNvSpPr txBox="1"/>
          <p:nvPr/>
        </p:nvSpPr>
        <p:spPr>
          <a:xfrm>
            <a:off x="1085850" y="1169988"/>
            <a:ext cx="1477963" cy="290512"/>
          </a:xfrm>
          <a:prstGeom prst="rect">
            <a:avLst/>
          </a:prstGeom>
          <a:noFill/>
          <a:ln w="9525">
            <a:noFill/>
          </a:ln>
        </p:spPr>
        <p:txBody>
          <a:bodyPr wrap="square" lIns="68580" tIns="34290" rIns="68580" bIns="34290" anchor="t">
            <a:spAutoFit/>
          </a:bodyPr>
          <a:p>
            <a:pPr>
              <a:lnSpc>
                <a:spcPct val="120000"/>
              </a:lnSpc>
              <a:spcAft>
                <a:spcPct val="40000"/>
              </a:spcAft>
              <a:buClr>
                <a:srgbClr val="292929"/>
              </a:buClr>
            </a:pPr>
            <a:r>
              <a:rPr lang="zh-CN" altLang="en-US" sz="1200">
                <a:solidFill>
                  <a:srgbClr val="0D0D0D"/>
                </a:solidFill>
                <a:latin typeface="微软雅黑" panose="020B0503020204020204" pitchFamily="34" charset="-122"/>
                <a:ea typeface="微软雅黑" panose="020B0503020204020204" pitchFamily="34" charset="-122"/>
              </a:rPr>
              <a:t>设计通栏风格样式</a:t>
            </a:r>
            <a:endParaRPr lang="zh-CN" altLang="en-US" sz="1200">
              <a:solidFill>
                <a:srgbClr val="0D0D0D"/>
              </a:solidFill>
              <a:latin typeface="微软雅黑" panose="020B0503020204020204" pitchFamily="34" charset="-122"/>
              <a:ea typeface="微软雅黑" panose="020B0503020204020204" pitchFamily="34" charset="-122"/>
            </a:endParaRPr>
          </a:p>
        </p:txBody>
      </p:sp>
      <p:sp>
        <p:nvSpPr>
          <p:cNvPr id="58" name="TextBox 22"/>
          <p:cNvSpPr txBox="1"/>
          <p:nvPr/>
        </p:nvSpPr>
        <p:spPr>
          <a:xfrm>
            <a:off x="4995863" y="882650"/>
            <a:ext cx="1193800" cy="271463"/>
          </a:xfrm>
          <a:prstGeom prst="rect">
            <a:avLst/>
          </a:prstGeom>
          <a:noFill/>
          <a:ln w="9525">
            <a:noFill/>
          </a:ln>
        </p:spPr>
        <p:txBody>
          <a:bodyPr wrap="square" lIns="68580" tIns="34290" rIns="68580" bIns="34290" anchor="t">
            <a:spAutoFit/>
          </a:bodyPr>
          <a:p>
            <a:pPr defTabSz="457200">
              <a:lnSpc>
                <a:spcPct val="120000"/>
              </a:lnSpc>
              <a:spcAft>
                <a:spcPct val="40000"/>
              </a:spcAft>
              <a:buClr>
                <a:srgbClr val="292929"/>
              </a:buClr>
            </a:pPr>
            <a:r>
              <a:rPr lang="zh-CN" altLang="en-US" sz="1100">
                <a:solidFill>
                  <a:srgbClr val="0D0D0D"/>
                </a:solidFill>
                <a:latin typeface="微软雅黑" panose="020B0503020204020204" pitchFamily="34" charset="-122"/>
                <a:ea typeface="微软雅黑" panose="020B0503020204020204" pitchFamily="34" charset="-122"/>
              </a:rPr>
              <a:t>向下</a:t>
            </a:r>
            <a:r>
              <a:rPr lang="zh-CN" altLang="en-US" sz="1200">
                <a:solidFill>
                  <a:srgbClr val="0D0D0D"/>
                </a:solidFill>
                <a:latin typeface="微软雅黑" panose="020B0503020204020204" pitchFamily="34" charset="-122"/>
                <a:ea typeface="微软雅黑" panose="020B0503020204020204" pitchFamily="34" charset="-122"/>
              </a:rPr>
              <a:t>移动</a:t>
            </a:r>
            <a:r>
              <a:rPr lang="zh-CN" altLang="en-US" sz="1100">
                <a:solidFill>
                  <a:srgbClr val="0D0D0D"/>
                </a:solidFill>
                <a:latin typeface="微软雅黑" panose="020B0503020204020204" pitchFamily="34" charset="-122"/>
                <a:ea typeface="微软雅黑" panose="020B0503020204020204" pitchFamily="34" charset="-122"/>
              </a:rPr>
              <a:t>通栏</a:t>
            </a:r>
            <a:endParaRPr lang="zh-CN" altLang="en-US" sz="1100">
              <a:solidFill>
                <a:srgbClr val="0D0D0D"/>
              </a:solidFill>
              <a:latin typeface="微软雅黑" panose="020B0503020204020204" pitchFamily="34" charset="-122"/>
              <a:ea typeface="微软雅黑" panose="020B0503020204020204" pitchFamily="34" charset="-122"/>
            </a:endParaRPr>
          </a:p>
        </p:txBody>
      </p:sp>
      <p:pic>
        <p:nvPicPr>
          <p:cNvPr id="19484" name="图片 58"/>
          <p:cNvPicPr>
            <a:picLocks noChangeAspect="1"/>
          </p:cNvPicPr>
          <p:nvPr/>
        </p:nvPicPr>
        <p:blipFill>
          <a:blip r:embed="rId2"/>
          <a:stretch>
            <a:fillRect/>
          </a:stretch>
        </p:blipFill>
        <p:spPr>
          <a:xfrm>
            <a:off x="2649538" y="1133475"/>
            <a:ext cx="933450" cy="342900"/>
          </a:xfrm>
          <a:prstGeom prst="rect">
            <a:avLst/>
          </a:prstGeom>
          <a:noFill/>
          <a:ln w="9525">
            <a:noFill/>
          </a:ln>
        </p:spPr>
      </p:pic>
      <p:pic>
        <p:nvPicPr>
          <p:cNvPr id="19485" name="图片 59"/>
          <p:cNvPicPr>
            <a:picLocks noChangeAspect="1"/>
          </p:cNvPicPr>
          <p:nvPr/>
        </p:nvPicPr>
        <p:blipFill>
          <a:blip r:embed="rId3"/>
          <a:stretch>
            <a:fillRect/>
          </a:stretch>
        </p:blipFill>
        <p:spPr>
          <a:xfrm>
            <a:off x="4619625" y="857250"/>
            <a:ext cx="333375" cy="352425"/>
          </a:xfrm>
          <a:prstGeom prst="rect">
            <a:avLst/>
          </a:prstGeom>
          <a:noFill/>
          <a:ln w="9525">
            <a:noFill/>
          </a:ln>
        </p:spPr>
      </p:pic>
      <p:pic>
        <p:nvPicPr>
          <p:cNvPr id="19486" name="图片 60"/>
          <p:cNvPicPr>
            <a:picLocks noChangeAspect="1"/>
          </p:cNvPicPr>
          <p:nvPr/>
        </p:nvPicPr>
        <p:blipFill>
          <a:blip r:embed="rId4"/>
          <a:stretch>
            <a:fillRect/>
          </a:stretch>
        </p:blipFill>
        <p:spPr>
          <a:xfrm>
            <a:off x="5419725" y="1622425"/>
            <a:ext cx="342900" cy="323850"/>
          </a:xfrm>
          <a:prstGeom prst="rect">
            <a:avLst/>
          </a:prstGeom>
          <a:noFill/>
          <a:ln w="9525">
            <a:noFill/>
          </a:ln>
        </p:spPr>
      </p:pic>
      <p:pic>
        <p:nvPicPr>
          <p:cNvPr id="19487" name="图片 61"/>
          <p:cNvPicPr>
            <a:picLocks noChangeAspect="1"/>
          </p:cNvPicPr>
          <p:nvPr/>
        </p:nvPicPr>
        <p:blipFill>
          <a:blip r:embed="rId5"/>
          <a:stretch>
            <a:fillRect/>
          </a:stretch>
        </p:blipFill>
        <p:spPr>
          <a:xfrm>
            <a:off x="2768600" y="2508250"/>
            <a:ext cx="352425" cy="333375"/>
          </a:xfrm>
          <a:prstGeom prst="rect">
            <a:avLst/>
          </a:prstGeom>
          <a:noFill/>
          <a:ln w="9525">
            <a:noFill/>
          </a:ln>
        </p:spPr>
      </p:pic>
      <p:pic>
        <p:nvPicPr>
          <p:cNvPr id="19488" name="图片 62"/>
          <p:cNvPicPr>
            <a:picLocks noChangeAspect="1"/>
          </p:cNvPicPr>
          <p:nvPr/>
        </p:nvPicPr>
        <p:blipFill>
          <a:blip r:embed="rId6"/>
          <a:stretch>
            <a:fillRect/>
          </a:stretch>
        </p:blipFill>
        <p:spPr>
          <a:xfrm>
            <a:off x="2219325" y="3565525"/>
            <a:ext cx="342900" cy="333375"/>
          </a:xfrm>
          <a:prstGeom prst="rect">
            <a:avLst/>
          </a:prstGeom>
          <a:noFill/>
          <a:ln w="9525">
            <a:noFill/>
          </a:ln>
        </p:spPr>
      </p:pic>
      <p:pic>
        <p:nvPicPr>
          <p:cNvPr id="19489" name="图片 63"/>
          <p:cNvPicPr>
            <a:picLocks noChangeAspect="1"/>
          </p:cNvPicPr>
          <p:nvPr/>
        </p:nvPicPr>
        <p:blipFill>
          <a:blip r:embed="rId7"/>
          <a:stretch>
            <a:fillRect/>
          </a:stretch>
        </p:blipFill>
        <p:spPr>
          <a:xfrm>
            <a:off x="6029325" y="2847975"/>
            <a:ext cx="333375" cy="304800"/>
          </a:xfrm>
          <a:prstGeom prst="rect">
            <a:avLst/>
          </a:prstGeom>
          <a:noFill/>
          <a:ln w="9525">
            <a:noFill/>
          </a:ln>
        </p:spPr>
      </p:pic>
      <p:pic>
        <p:nvPicPr>
          <p:cNvPr id="19490" name="图片 64"/>
          <p:cNvPicPr>
            <a:picLocks noChangeAspect="1"/>
          </p:cNvPicPr>
          <p:nvPr/>
        </p:nvPicPr>
        <p:blipFill>
          <a:blip r:embed="rId8"/>
          <a:stretch>
            <a:fillRect/>
          </a:stretch>
        </p:blipFill>
        <p:spPr>
          <a:xfrm>
            <a:off x="5356225" y="3413125"/>
            <a:ext cx="304800" cy="295275"/>
          </a:xfrm>
          <a:prstGeom prst="rect">
            <a:avLst/>
          </a:prstGeom>
          <a:noFill/>
          <a:ln w="9525">
            <a:noFill/>
          </a:ln>
        </p:spPr>
      </p:pic>
      <p:sp>
        <p:nvSpPr>
          <p:cNvPr id="66" name="TextBox 22"/>
          <p:cNvSpPr txBox="1"/>
          <p:nvPr/>
        </p:nvSpPr>
        <p:spPr>
          <a:xfrm>
            <a:off x="5762625" y="3413125"/>
            <a:ext cx="2530475" cy="288925"/>
          </a:xfrm>
          <a:prstGeom prst="rect">
            <a:avLst/>
          </a:prstGeom>
          <a:noFill/>
          <a:ln w="9525">
            <a:noFill/>
          </a:ln>
        </p:spPr>
        <p:txBody>
          <a:bodyPr wrap="square" lIns="68580" tIns="34290" rIns="68580" bIns="34290" anchor="t">
            <a:spAutoFit/>
          </a:bodyPr>
          <a:p>
            <a:pPr>
              <a:lnSpc>
                <a:spcPct val="120000"/>
              </a:lnSpc>
              <a:spcAft>
                <a:spcPct val="40000"/>
              </a:spcAft>
              <a:buClr>
                <a:srgbClr val="292929"/>
              </a:buClr>
            </a:pPr>
            <a:r>
              <a:rPr lang="zh-CN" altLang="en-US" sz="1200">
                <a:solidFill>
                  <a:srgbClr val="0D0D0D"/>
                </a:solidFill>
                <a:latin typeface="微软雅黑" panose="020B0503020204020204" pitchFamily="34" charset="-122"/>
                <a:ea typeface="微软雅黑" panose="020B0503020204020204" pitchFamily="34" charset="-122"/>
              </a:rPr>
              <a:t>删除通栏，包含通栏内的所有模块</a:t>
            </a:r>
            <a:endParaRPr lang="zh-CN" altLang="en-US" sz="1200">
              <a:solidFill>
                <a:srgbClr val="0D0D0D"/>
              </a:solidFill>
              <a:latin typeface="微软雅黑" panose="020B0503020204020204" pitchFamily="34" charset="-122"/>
              <a:ea typeface="微软雅黑" panose="020B0503020204020204" pitchFamily="34" charset="-122"/>
            </a:endParaRPr>
          </a:p>
        </p:txBody>
      </p:sp>
      <p:sp>
        <p:nvSpPr>
          <p:cNvPr id="19492" name="文本框 66"/>
          <p:cNvSpPr txBox="1"/>
          <p:nvPr/>
        </p:nvSpPr>
        <p:spPr>
          <a:xfrm>
            <a:off x="3032125" y="4784725"/>
            <a:ext cx="2324100" cy="336550"/>
          </a:xfrm>
          <a:prstGeom prst="rect">
            <a:avLst/>
          </a:prstGeom>
          <a:noFill/>
          <a:ln w="9525">
            <a:noFill/>
          </a:ln>
        </p:spPr>
        <p:txBody>
          <a:bodyPr wrap="square" anchor="t">
            <a:spAutoFit/>
          </a:bodyPr>
          <a:p>
            <a:r>
              <a:rPr lang="zh-CN" altLang="en-US" sz="1600">
                <a:latin typeface="微软雅黑" panose="020B0503020204020204" pitchFamily="34" charset="-122"/>
                <a:ea typeface="微软雅黑" panose="020B0503020204020204" pitchFamily="34" charset="-122"/>
              </a:rPr>
              <a:t>通栏样式设计图标识别</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2" fill="hold" grpId="0" nodeType="withEffect">
                                  <p:stCondLst>
                                    <p:cond delay="80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par>
                                <p:cTn id="18" presetID="22" presetClass="entr" presetSubtype="8" fill="hold" grpId="0" nodeType="withEffect">
                                  <p:stCondLst>
                                    <p:cond delay="9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130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par>
                                <p:cTn id="24" presetID="22" presetClass="entr" presetSubtype="4"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par>
                                <p:cTn id="27" presetID="22" presetClass="entr" presetSubtype="2" fill="hold" grpId="0" nodeType="withEffect">
                                  <p:stCondLst>
                                    <p:cond delay="1200"/>
                                  </p:stCondLst>
                                  <p:childTnLst>
                                    <p:set>
                                      <p:cBhvr>
                                        <p:cTn id="28" dur="1" fill="hold">
                                          <p:stCondLst>
                                            <p:cond delay="0"/>
                                          </p:stCondLst>
                                        </p:cTn>
                                        <p:tgtEl>
                                          <p:spTgt spid="44"/>
                                        </p:tgtEl>
                                        <p:attrNameLst>
                                          <p:attrName>style.visibility</p:attrName>
                                        </p:attrNameLst>
                                      </p:cBhvr>
                                      <p:to>
                                        <p:strVal val="visible"/>
                                      </p:to>
                                    </p:set>
                                    <p:animEffect transition="in" filter="wipe(right)">
                                      <p:cBhvr>
                                        <p:cTn id="29" dur="500"/>
                                        <p:tgtEl>
                                          <p:spTgt spid="44"/>
                                        </p:tgtEl>
                                      </p:cBhvr>
                                    </p:animEffect>
                                  </p:childTnLst>
                                </p:cTn>
                              </p:par>
                              <p:par>
                                <p:cTn id="30" presetID="22" presetClass="entr" presetSubtype="4" fill="hold" grpId="0" nodeType="withEffect">
                                  <p:stCondLst>
                                    <p:cond delay="14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par>
                                <p:cTn id="33" presetID="22" presetClass="entr" presetSubtype="8" fill="hold" grpId="0" nodeType="withEffect">
                                  <p:stCondLst>
                                    <p:cond delay="170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4" fill="hold" grpId="0" nodeType="withEffect">
                                  <p:stCondLst>
                                    <p:cond delay="180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00"/>
                                        <p:tgtEl>
                                          <p:spTgt spid="46"/>
                                        </p:tgtEl>
                                      </p:cBhvr>
                                    </p:animEffect>
                                  </p:childTnLst>
                                </p:cTn>
                              </p:par>
                              <p:par>
                                <p:cTn id="39" presetID="22" presetClass="entr" presetSubtype="2" fill="hold" grpId="0" nodeType="withEffect">
                                  <p:stCondLst>
                                    <p:cond delay="2000"/>
                                  </p:stCondLst>
                                  <p:childTnLst>
                                    <p:set>
                                      <p:cBhvr>
                                        <p:cTn id="40" dur="1" fill="hold">
                                          <p:stCondLst>
                                            <p:cond delay="0"/>
                                          </p:stCondLst>
                                        </p:cTn>
                                        <p:tgtEl>
                                          <p:spTgt spid="43"/>
                                        </p:tgtEl>
                                        <p:attrNameLst>
                                          <p:attrName>style.visibility</p:attrName>
                                        </p:attrNameLst>
                                      </p:cBhvr>
                                      <p:to>
                                        <p:strVal val="visible"/>
                                      </p:to>
                                    </p:set>
                                    <p:animEffect transition="in" filter="wipe(right)">
                                      <p:cBhvr>
                                        <p:cTn id="41" dur="500"/>
                                        <p:tgtEl>
                                          <p:spTgt spid="4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000000"/>
                                          </p:val>
                                        </p:tav>
                                        <p:tav tm="100000">
                                          <p:val>
                                            <p:strVal val="#ppt_w"/>
                                          </p:val>
                                        </p:tav>
                                      </p:tavLst>
                                    </p:anim>
                                    <p:anim calcmode="lin" valueType="num">
                                      <p:cBhvr>
                                        <p:cTn id="45" dur="500" fill="hold"/>
                                        <p:tgtEl>
                                          <p:spTgt spid="47"/>
                                        </p:tgtEl>
                                        <p:attrNameLst>
                                          <p:attrName>ppt_h</p:attrName>
                                        </p:attrNameLst>
                                      </p:cBhvr>
                                      <p:tavLst>
                                        <p:tav tm="0">
                                          <p:val>
                                            <p:fltVal val="0.000000"/>
                                          </p:val>
                                        </p:tav>
                                        <p:tav tm="100000">
                                          <p:val>
                                            <p:strVal val="#ppt_h"/>
                                          </p:val>
                                        </p:tav>
                                      </p:tavLst>
                                    </p:anim>
                                    <p:animEffect transition="in" filter="fade">
                                      <p:cBhvr>
                                        <p:cTn id="46" dur="500"/>
                                        <p:tgtEl>
                                          <p:spTgt spid="47"/>
                                        </p:tgtEl>
                                      </p:cBhvr>
                                    </p:animEffect>
                                  </p:childTnLst>
                                </p:cTn>
                              </p:par>
                              <p:par>
                                <p:cTn id="47" presetID="53" presetClass="entr" presetSubtype="16" fill="hold" grpId="0" nodeType="withEffect">
                                  <p:stCondLst>
                                    <p:cond delay="150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000000"/>
                                          </p:val>
                                        </p:tav>
                                        <p:tav tm="100000">
                                          <p:val>
                                            <p:strVal val="#ppt_w"/>
                                          </p:val>
                                        </p:tav>
                                      </p:tavLst>
                                    </p:anim>
                                    <p:anim calcmode="lin" valueType="num">
                                      <p:cBhvr>
                                        <p:cTn id="50" dur="500" fill="hold"/>
                                        <p:tgtEl>
                                          <p:spTgt spid="49"/>
                                        </p:tgtEl>
                                        <p:attrNameLst>
                                          <p:attrName>ppt_h</p:attrName>
                                        </p:attrNameLst>
                                      </p:cBhvr>
                                      <p:tavLst>
                                        <p:tav tm="0">
                                          <p:val>
                                            <p:fltVal val="0.000000"/>
                                          </p:val>
                                        </p:tav>
                                        <p:tav tm="100000">
                                          <p:val>
                                            <p:strVal val="#ppt_h"/>
                                          </p:val>
                                        </p:tav>
                                      </p:tavLst>
                                    </p:anim>
                                    <p:animEffect transition="in" filter="fade">
                                      <p:cBhvr>
                                        <p:cTn id="51" dur="500"/>
                                        <p:tgtEl>
                                          <p:spTgt spid="49"/>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000000"/>
                                          </p:val>
                                        </p:tav>
                                        <p:tav tm="100000">
                                          <p:val>
                                            <p:strVal val="#ppt_w"/>
                                          </p:val>
                                        </p:tav>
                                      </p:tavLst>
                                    </p:anim>
                                    <p:anim calcmode="lin" valueType="num">
                                      <p:cBhvr>
                                        <p:cTn id="55" dur="500" fill="hold"/>
                                        <p:tgtEl>
                                          <p:spTgt spid="50"/>
                                        </p:tgtEl>
                                        <p:attrNameLst>
                                          <p:attrName>ppt_h</p:attrName>
                                        </p:attrNameLst>
                                      </p:cBhvr>
                                      <p:tavLst>
                                        <p:tav tm="0">
                                          <p:val>
                                            <p:fltVal val="0.000000"/>
                                          </p:val>
                                        </p:tav>
                                        <p:tav tm="100000">
                                          <p:val>
                                            <p:strVal val="#ppt_h"/>
                                          </p:val>
                                        </p:tav>
                                      </p:tavLst>
                                    </p:anim>
                                    <p:animEffect transition="in" filter="fade">
                                      <p:cBhvr>
                                        <p:cTn id="56" dur="500"/>
                                        <p:tgtEl>
                                          <p:spTgt spid="50"/>
                                        </p:tgtEl>
                                      </p:cBhvr>
                                    </p:animEffect>
                                  </p:childTnLst>
                                </p:cTn>
                              </p:par>
                              <p:par>
                                <p:cTn id="57" presetID="53" presetClass="entr" presetSubtype="16" fill="hold" grpId="0" nodeType="withEffect">
                                  <p:stCondLst>
                                    <p:cond delay="140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000000"/>
                                          </p:val>
                                        </p:tav>
                                        <p:tav tm="100000">
                                          <p:val>
                                            <p:strVal val="#ppt_w"/>
                                          </p:val>
                                        </p:tav>
                                      </p:tavLst>
                                    </p:anim>
                                    <p:anim calcmode="lin" valueType="num">
                                      <p:cBhvr>
                                        <p:cTn id="60" dur="500" fill="hold"/>
                                        <p:tgtEl>
                                          <p:spTgt spid="48"/>
                                        </p:tgtEl>
                                        <p:attrNameLst>
                                          <p:attrName>ppt_h</p:attrName>
                                        </p:attrNameLst>
                                      </p:cBhvr>
                                      <p:tavLst>
                                        <p:tav tm="0">
                                          <p:val>
                                            <p:fltVal val="0.000000"/>
                                          </p:val>
                                        </p:tav>
                                        <p:tav tm="100000">
                                          <p:val>
                                            <p:strVal val="#ppt_h"/>
                                          </p:val>
                                        </p:tav>
                                      </p:tavLst>
                                    </p:anim>
                                    <p:animEffect transition="in" filter="fade">
                                      <p:cBhvr>
                                        <p:cTn id="61" dur="500"/>
                                        <p:tgtEl>
                                          <p:spTgt spid="48"/>
                                        </p:tgtEl>
                                      </p:cBhvr>
                                    </p:animEffect>
                                  </p:childTnLst>
                                </p:cTn>
                              </p:par>
                              <p:par>
                                <p:cTn id="62" presetID="53" presetClass="entr" presetSubtype="16" fill="hold" grpId="0" nodeType="withEffect">
                                  <p:stCondLst>
                                    <p:cond delay="220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000000"/>
                                          </p:val>
                                        </p:tav>
                                        <p:tav tm="100000">
                                          <p:val>
                                            <p:strVal val="#ppt_w"/>
                                          </p:val>
                                        </p:tav>
                                      </p:tavLst>
                                    </p:anim>
                                    <p:anim calcmode="lin" valueType="num">
                                      <p:cBhvr>
                                        <p:cTn id="65" dur="500" fill="hold"/>
                                        <p:tgtEl>
                                          <p:spTgt spid="51"/>
                                        </p:tgtEl>
                                        <p:attrNameLst>
                                          <p:attrName>ppt_h</p:attrName>
                                        </p:attrNameLst>
                                      </p:cBhvr>
                                      <p:tavLst>
                                        <p:tav tm="0">
                                          <p:val>
                                            <p:fltVal val="0.000000"/>
                                          </p:val>
                                        </p:tav>
                                        <p:tav tm="100000">
                                          <p:val>
                                            <p:strVal val="#ppt_h"/>
                                          </p:val>
                                        </p:tav>
                                      </p:tavLst>
                                    </p:anim>
                                    <p:animEffect transition="in" filter="fade">
                                      <p:cBhvr>
                                        <p:cTn id="66" dur="500"/>
                                        <p:tgtEl>
                                          <p:spTgt spid="51"/>
                                        </p:tgtEl>
                                      </p:cBhvr>
                                    </p:animEffect>
                                  </p:childTnLst>
                                </p:cTn>
                              </p:par>
                              <p:par>
                                <p:cTn id="67" presetID="53" presetClass="entr" presetSubtype="16" fill="hold" grpId="0" nodeType="withEffect">
                                  <p:stCondLst>
                                    <p:cond delay="2200"/>
                                  </p:stCondLst>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ppt_w</p:attrName>
                                        </p:attrNameLst>
                                      </p:cBhvr>
                                      <p:tavLst>
                                        <p:tav tm="0">
                                          <p:val>
                                            <p:fltVal val="0.000000"/>
                                          </p:val>
                                        </p:tav>
                                        <p:tav tm="100000">
                                          <p:val>
                                            <p:strVal val="#ppt_w"/>
                                          </p:val>
                                        </p:tav>
                                      </p:tavLst>
                                    </p:anim>
                                    <p:anim calcmode="lin" valueType="num">
                                      <p:cBhvr>
                                        <p:cTn id="70" dur="500" fill="hold"/>
                                        <p:tgtEl>
                                          <p:spTgt spid="56"/>
                                        </p:tgtEl>
                                        <p:attrNameLst>
                                          <p:attrName>ppt_h</p:attrName>
                                        </p:attrNameLst>
                                      </p:cBhvr>
                                      <p:tavLst>
                                        <p:tav tm="0">
                                          <p:val>
                                            <p:fltVal val="0.000000"/>
                                          </p:val>
                                        </p:tav>
                                        <p:tav tm="100000">
                                          <p:val>
                                            <p:strVal val="#ppt_h"/>
                                          </p:val>
                                        </p:tav>
                                      </p:tavLst>
                                    </p:anim>
                                    <p:animEffect transition="in" filter="fade">
                                      <p:cBhvr>
                                        <p:cTn id="71" dur="500"/>
                                        <p:tgtEl>
                                          <p:spTgt spid="56"/>
                                        </p:tgtEl>
                                      </p:cBhvr>
                                    </p:animEffect>
                                  </p:childTnLst>
                                </p:cTn>
                              </p:par>
                            </p:childTnLst>
                          </p:cTn>
                        </p:par>
                        <p:par>
                          <p:cTn id="72" fill="hold">
                            <p:stCondLst>
                              <p:cond delay="1000"/>
                            </p:stCondLst>
                            <p:childTnLst>
                              <p:par>
                                <p:cTn id="73" presetID="2" presetClass="entr" presetSubtype="8" decel="100000"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ppt_x</p:attrName>
                                        </p:attrNameLst>
                                      </p:cBhvr>
                                      <p:tavLst>
                                        <p:tav tm="0">
                                          <p:val>
                                            <p:strVal val="0-#ppt_w/2"/>
                                          </p:val>
                                        </p:tav>
                                        <p:tav tm="100000">
                                          <p:val>
                                            <p:strVal val="#ppt_x"/>
                                          </p:val>
                                        </p:tav>
                                      </p:tavLst>
                                    </p:anim>
                                    <p:anim calcmode="lin" valueType="num">
                                      <p:cBhvr>
                                        <p:cTn id="76" dur="500" fill="hold"/>
                                        <p:tgtEl>
                                          <p:spTgt spid="52"/>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10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ppt_x</p:attrName>
                                        </p:attrNameLst>
                                      </p:cBhvr>
                                      <p:tavLst>
                                        <p:tav tm="0">
                                          <p:val>
                                            <p:strVal val="0-#ppt_w/2"/>
                                          </p:val>
                                        </p:tav>
                                        <p:tav tm="100000">
                                          <p:val>
                                            <p:strVal val="#ppt_x"/>
                                          </p:val>
                                        </p:tav>
                                      </p:tavLst>
                                    </p:anim>
                                    <p:anim calcmode="lin" valueType="num">
                                      <p:cBhvr>
                                        <p:cTn id="80" dur="500" fill="hold"/>
                                        <p:tgtEl>
                                          <p:spTgt spid="53"/>
                                        </p:tgtEl>
                                        <p:attrNameLst>
                                          <p:attrName>ppt_y</p:attrName>
                                        </p:attrNameLst>
                                      </p:cBhvr>
                                      <p:tavLst>
                                        <p:tav tm="0">
                                          <p:val>
                                            <p:strVal val="#ppt_y"/>
                                          </p:val>
                                        </p:tav>
                                        <p:tav tm="100000">
                                          <p:val>
                                            <p:strVal val="#ppt_y"/>
                                          </p:val>
                                        </p:tav>
                                      </p:tavLst>
                                    </p:anim>
                                  </p:childTnLst>
                                </p:cTn>
                              </p:par>
                              <p:par>
                                <p:cTn id="81" presetID="2" presetClass="entr" presetSubtype="2" decel="100000" fill="hold" grpId="0" nodeType="withEffect">
                                  <p:stCondLst>
                                    <p:cond delay="20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ppt_x</p:attrName>
                                        </p:attrNameLst>
                                      </p:cBhvr>
                                      <p:tavLst>
                                        <p:tav tm="0">
                                          <p:val>
                                            <p:strVal val="1+#ppt_w/2"/>
                                          </p:val>
                                        </p:tav>
                                        <p:tav tm="100000">
                                          <p:val>
                                            <p:strVal val="#ppt_x"/>
                                          </p:val>
                                        </p:tav>
                                      </p:tavLst>
                                    </p:anim>
                                    <p:anim calcmode="lin" valueType="num">
                                      <p:cBhvr>
                                        <p:cTn id="84" dur="500" fill="hold"/>
                                        <p:tgtEl>
                                          <p:spTgt spid="54"/>
                                        </p:tgtEl>
                                        <p:attrNameLst>
                                          <p:attrName>ppt_y</p:attrName>
                                        </p:attrNameLst>
                                      </p:cBhvr>
                                      <p:tavLst>
                                        <p:tav tm="0">
                                          <p:val>
                                            <p:strVal val="#ppt_y"/>
                                          </p:val>
                                        </p:tav>
                                        <p:tav tm="100000">
                                          <p:val>
                                            <p:strVal val="#ppt_y"/>
                                          </p:val>
                                        </p:tav>
                                      </p:tavLst>
                                    </p:anim>
                                  </p:childTnLst>
                                </p:cTn>
                              </p:par>
                              <p:par>
                                <p:cTn id="85" presetID="2" presetClass="entr" presetSubtype="2" decel="100000" fill="hold" grpId="0" nodeType="withEffect">
                                  <p:stCondLst>
                                    <p:cond delay="30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ppt_x</p:attrName>
                                        </p:attrNameLst>
                                      </p:cBhvr>
                                      <p:tavLst>
                                        <p:tav tm="0">
                                          <p:val>
                                            <p:strVal val="1+#ppt_w/2"/>
                                          </p:val>
                                        </p:tav>
                                        <p:tav tm="100000">
                                          <p:val>
                                            <p:strVal val="#ppt_x"/>
                                          </p:val>
                                        </p:tav>
                                      </p:tavLst>
                                    </p:anim>
                                    <p:anim calcmode="lin" valueType="num">
                                      <p:cBhvr>
                                        <p:cTn id="88" dur="500" fill="hold"/>
                                        <p:tgtEl>
                                          <p:spTgt spid="55"/>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40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ppt_x</p:attrName>
                                        </p:attrNameLst>
                                      </p:cBhvr>
                                      <p:tavLst>
                                        <p:tav tm="0">
                                          <p:val>
                                            <p:strVal val="0-#ppt_w/2"/>
                                          </p:val>
                                        </p:tav>
                                        <p:tav tm="100000">
                                          <p:val>
                                            <p:strVal val="#ppt_x"/>
                                          </p:val>
                                        </p:tav>
                                      </p:tavLst>
                                    </p:anim>
                                    <p:anim calcmode="lin" valueType="num">
                                      <p:cBhvr>
                                        <p:cTn id="92" dur="500" fill="hold"/>
                                        <p:tgtEl>
                                          <p:spTgt spid="57"/>
                                        </p:tgtEl>
                                        <p:attrNameLst>
                                          <p:attrName>ppt_y</p:attrName>
                                        </p:attrNameLst>
                                      </p:cBhvr>
                                      <p:tavLst>
                                        <p:tav tm="0">
                                          <p:val>
                                            <p:strVal val="#ppt_y"/>
                                          </p:val>
                                        </p:tav>
                                        <p:tav tm="100000">
                                          <p:val>
                                            <p:strVal val="#ppt_y"/>
                                          </p:val>
                                        </p:tav>
                                      </p:tavLst>
                                    </p:anim>
                                  </p:childTnLst>
                                </p:cTn>
                              </p:par>
                              <p:par>
                                <p:cTn id="93" presetID="2" presetClass="entr" presetSubtype="2" decel="10000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ppt_x</p:attrName>
                                        </p:attrNameLst>
                                      </p:cBhvr>
                                      <p:tavLst>
                                        <p:tav tm="0">
                                          <p:val>
                                            <p:strVal val="1+#ppt_w/2"/>
                                          </p:val>
                                        </p:tav>
                                        <p:tav tm="100000">
                                          <p:val>
                                            <p:strVal val="#ppt_x"/>
                                          </p:val>
                                        </p:tav>
                                      </p:tavLst>
                                    </p:anim>
                                    <p:anim calcmode="lin" valueType="num">
                                      <p:cBhvr>
                                        <p:cTn id="96" dur="500" fill="hold"/>
                                        <p:tgtEl>
                                          <p:spTgt spid="58"/>
                                        </p:tgtEl>
                                        <p:attrNameLst>
                                          <p:attrName>ppt_y</p:attrName>
                                        </p:attrNameLst>
                                      </p:cBhvr>
                                      <p:tavLst>
                                        <p:tav tm="0">
                                          <p:val>
                                            <p:strVal val="#ppt_y"/>
                                          </p:val>
                                        </p:tav>
                                        <p:tav tm="100000">
                                          <p:val>
                                            <p:strVal val="#ppt_y"/>
                                          </p:val>
                                        </p:tav>
                                      </p:tavLst>
                                    </p:anim>
                                  </p:childTnLst>
                                </p:cTn>
                              </p:par>
                              <p:par>
                                <p:cTn id="97" presetID="2" presetClass="entr" presetSubtype="2" decel="100000" fill="hold" grpId="0" nodeType="withEffect">
                                  <p:stCondLst>
                                    <p:cond delay="200"/>
                                  </p:stCondLst>
                                  <p:childTnLst>
                                    <p:set>
                                      <p:cBhvr>
                                        <p:cTn id="98" dur="1" fill="hold">
                                          <p:stCondLst>
                                            <p:cond delay="0"/>
                                          </p:stCondLst>
                                        </p:cTn>
                                        <p:tgtEl>
                                          <p:spTgt spid="66"/>
                                        </p:tgtEl>
                                        <p:attrNameLst>
                                          <p:attrName>style.visibility</p:attrName>
                                        </p:attrNameLst>
                                      </p:cBhvr>
                                      <p:to>
                                        <p:strVal val="visible"/>
                                      </p:to>
                                    </p:set>
                                    <p:anim calcmode="lin" valueType="num">
                                      <p:cBhvr>
                                        <p:cTn id="99" dur="500" fill="hold"/>
                                        <p:tgtEl>
                                          <p:spTgt spid="66"/>
                                        </p:tgtEl>
                                        <p:attrNameLst>
                                          <p:attrName>ppt_x</p:attrName>
                                        </p:attrNameLst>
                                      </p:cBhvr>
                                      <p:tavLst>
                                        <p:tav tm="0">
                                          <p:val>
                                            <p:strVal val="1+#ppt_w/2"/>
                                          </p:val>
                                        </p:tav>
                                        <p:tav tm="100000">
                                          <p:val>
                                            <p:strVal val="#ppt_x"/>
                                          </p:val>
                                        </p:tav>
                                      </p:tavLst>
                                    </p:anim>
                                    <p:anim calcmode="lin" valueType="num">
                                      <p:cBhvr>
                                        <p:cTn id="100"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p:bldP spid="53" grpId="0"/>
      <p:bldP spid="54" grpId="0"/>
      <p:bldP spid="55" grpId="0"/>
      <p:bldP spid="56" grpId="0" bldLvl="0" animBg="1"/>
      <p:bldP spid="57" grpId="0"/>
      <p:bldP spid="58"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3354388"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正文区域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样式设计</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模块设计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21510"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7" name="等腰三角形 21"/>
          <p:cNvSpPr/>
          <p:nvPr/>
        </p:nvSpPr>
        <p:spPr>
          <a:xfrm rot="-5400000" flipH="1">
            <a:off x="4210050" y="1400175"/>
            <a:ext cx="2128838" cy="2168525"/>
          </a:xfrm>
          <a:custGeom>
            <a:avLst/>
            <a:gdLst/>
            <a:ahLst/>
            <a:cxnLst>
              <a:cxn ang="0">
                <a:pos x="0" y="2159521"/>
              </a:cxn>
              <a:cxn ang="0">
                <a:pos x="957011" y="0"/>
              </a:cxn>
              <a:cxn ang="0">
                <a:pos x="2129108" y="2168415"/>
              </a:cxn>
              <a:cxn ang="0">
                <a:pos x="0" y="2159521"/>
              </a:cxn>
              <a:cxn ang="0">
                <a:pos x="0" y="2159521"/>
              </a:cxn>
              <a:cxn ang="0">
                <a:pos x="430577" y="2059969"/>
              </a:cxn>
            </a:cxnLst>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D9D9D9"/>
          </a:solidFill>
          <a:ln w="9525" cap="rnd" cmpd="sng">
            <a:solidFill>
              <a:srgbClr val="E6E6E6"/>
            </a:solidFill>
            <a:prstDash val="solid"/>
            <a:round/>
            <a:headEnd type="none" w="med" len="med"/>
            <a:tailEnd type="none" w="med" len="med"/>
          </a:ln>
        </p:spPr>
        <p:txBody>
          <a:bodyPr/>
          <a:p>
            <a:endParaRPr lang="zh-CN" altLang="en-US"/>
          </a:p>
        </p:txBody>
      </p:sp>
      <p:sp>
        <p:nvSpPr>
          <p:cNvPr id="8" name="等腰三角形 21"/>
          <p:cNvSpPr/>
          <p:nvPr/>
        </p:nvSpPr>
        <p:spPr>
          <a:xfrm rot="5400000">
            <a:off x="2119313" y="1411288"/>
            <a:ext cx="2130425" cy="2168525"/>
          </a:xfrm>
          <a:custGeom>
            <a:avLst/>
            <a:gdLst/>
            <a:ahLst/>
            <a:cxnLst>
              <a:cxn ang="0">
                <a:pos x="0" y="2159521"/>
              </a:cxn>
              <a:cxn ang="0">
                <a:pos x="957011" y="0"/>
              </a:cxn>
              <a:cxn ang="0">
                <a:pos x="2129108" y="2168415"/>
              </a:cxn>
              <a:cxn ang="0">
                <a:pos x="0" y="2159521"/>
              </a:cxn>
              <a:cxn ang="0">
                <a:pos x="0" y="2159521"/>
              </a:cxn>
              <a:cxn ang="0">
                <a:pos x="430577" y="2059969"/>
              </a:cxn>
            </a:cxnLst>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D9D9D9"/>
          </a:solidFill>
          <a:ln w="9525" cap="rnd" cmpd="sng">
            <a:solidFill>
              <a:srgbClr val="E6E6E6"/>
            </a:solidFill>
            <a:prstDash val="solid"/>
            <a:round/>
            <a:headEnd type="none" w="med" len="med"/>
            <a:tailEnd type="none" w="med" len="med"/>
          </a:ln>
        </p:spPr>
        <p:txBody>
          <a:bodyPr/>
          <a:p>
            <a:endParaRPr lang="zh-CN" altLang="en-US"/>
          </a:p>
        </p:txBody>
      </p:sp>
      <p:cxnSp>
        <p:nvCxnSpPr>
          <p:cNvPr id="19" name="直接连接符 18"/>
          <p:cNvCxnSpPr/>
          <p:nvPr/>
        </p:nvCxnSpPr>
        <p:spPr>
          <a:xfrm>
            <a:off x="2838450" y="1911350"/>
            <a:ext cx="419100" cy="198438"/>
          </a:xfrm>
          <a:prstGeom prst="line">
            <a:avLst/>
          </a:prstGeom>
          <a:ln w="28575" cap="flat" cmpd="sng">
            <a:solidFill>
              <a:srgbClr val="7F7F7F"/>
            </a:solidFill>
            <a:prstDash val="solid"/>
            <a:round/>
            <a:headEnd type="none" w="med" len="med"/>
            <a:tailEnd type="arrow" w="med" len="med"/>
          </a:ln>
        </p:spPr>
      </p:cxnSp>
      <p:cxnSp>
        <p:nvCxnSpPr>
          <p:cNvPr id="21" name="直接连接符 20"/>
          <p:cNvCxnSpPr/>
          <p:nvPr/>
        </p:nvCxnSpPr>
        <p:spPr>
          <a:xfrm>
            <a:off x="2616200" y="2517775"/>
            <a:ext cx="431800" cy="0"/>
          </a:xfrm>
          <a:prstGeom prst="line">
            <a:avLst/>
          </a:prstGeom>
          <a:ln w="28575" cap="flat" cmpd="sng">
            <a:solidFill>
              <a:srgbClr val="7F7F7F"/>
            </a:solidFill>
            <a:prstDash val="solid"/>
            <a:round/>
            <a:headEnd type="none" w="med" len="med"/>
            <a:tailEnd type="arrow" w="med" len="med"/>
          </a:ln>
        </p:spPr>
      </p:cxnSp>
      <p:cxnSp>
        <p:nvCxnSpPr>
          <p:cNvPr id="22" name="直接连接符 21"/>
          <p:cNvCxnSpPr/>
          <p:nvPr/>
        </p:nvCxnSpPr>
        <p:spPr>
          <a:xfrm flipV="1">
            <a:off x="2838450" y="2911475"/>
            <a:ext cx="433388" cy="230188"/>
          </a:xfrm>
          <a:prstGeom prst="line">
            <a:avLst/>
          </a:prstGeom>
          <a:ln w="28575" cap="flat" cmpd="sng">
            <a:solidFill>
              <a:srgbClr val="7F7F7F"/>
            </a:solidFill>
            <a:prstDash val="solid"/>
            <a:round/>
            <a:headEnd type="none" w="med" len="med"/>
            <a:tailEnd type="arrow" w="med" len="med"/>
          </a:ln>
        </p:spPr>
      </p:cxnSp>
      <p:cxnSp>
        <p:nvCxnSpPr>
          <p:cNvPr id="23" name="直接连接符 22"/>
          <p:cNvCxnSpPr/>
          <p:nvPr/>
        </p:nvCxnSpPr>
        <p:spPr>
          <a:xfrm flipH="1" flipV="1">
            <a:off x="5280025" y="2901950"/>
            <a:ext cx="433388" cy="230188"/>
          </a:xfrm>
          <a:prstGeom prst="line">
            <a:avLst/>
          </a:prstGeom>
          <a:ln w="28575" cap="flat" cmpd="sng">
            <a:solidFill>
              <a:srgbClr val="7F7F7F"/>
            </a:solidFill>
            <a:prstDash val="solid"/>
            <a:round/>
            <a:headEnd type="none" w="med" len="med"/>
            <a:tailEnd type="arrow" w="med" len="med"/>
          </a:ln>
        </p:spPr>
      </p:cxnSp>
      <p:cxnSp>
        <p:nvCxnSpPr>
          <p:cNvPr id="24" name="直接连接符 23"/>
          <p:cNvCxnSpPr/>
          <p:nvPr/>
        </p:nvCxnSpPr>
        <p:spPr>
          <a:xfrm flipH="1">
            <a:off x="5497513" y="2516188"/>
            <a:ext cx="431800" cy="0"/>
          </a:xfrm>
          <a:prstGeom prst="line">
            <a:avLst/>
          </a:prstGeom>
          <a:ln w="28575" cap="flat" cmpd="sng">
            <a:solidFill>
              <a:srgbClr val="7F7F7F"/>
            </a:solidFill>
            <a:prstDash val="solid"/>
            <a:round/>
            <a:headEnd type="none" w="med" len="med"/>
            <a:tailEnd type="arrow" w="med" len="med"/>
          </a:ln>
        </p:spPr>
      </p:cxnSp>
      <p:cxnSp>
        <p:nvCxnSpPr>
          <p:cNvPr id="25" name="直接连接符 24"/>
          <p:cNvCxnSpPr/>
          <p:nvPr/>
        </p:nvCxnSpPr>
        <p:spPr>
          <a:xfrm flipH="1">
            <a:off x="5294313" y="1911350"/>
            <a:ext cx="419100" cy="198438"/>
          </a:xfrm>
          <a:prstGeom prst="line">
            <a:avLst/>
          </a:prstGeom>
          <a:ln w="28575" cap="flat" cmpd="sng">
            <a:solidFill>
              <a:srgbClr val="7F7F7F"/>
            </a:solidFill>
            <a:prstDash val="solid"/>
            <a:round/>
            <a:headEnd type="none" w="med" len="med"/>
            <a:tailEnd type="arrow" w="med" len="med"/>
          </a:ln>
        </p:spPr>
      </p:cxnSp>
      <p:grpSp>
        <p:nvGrpSpPr>
          <p:cNvPr id="26" name="组合 25"/>
          <p:cNvGrpSpPr/>
          <p:nvPr/>
        </p:nvGrpSpPr>
        <p:grpSpPr>
          <a:xfrm>
            <a:off x="3471863" y="1747838"/>
            <a:ext cx="1543050" cy="1549400"/>
            <a:chOff x="5014912" y="2584450"/>
            <a:chExt cx="2105025" cy="2105025"/>
          </a:xfrm>
        </p:grpSpPr>
        <p:sp>
          <p:nvSpPr>
            <p:cNvPr id="21520" name="Oval 19"/>
            <p:cNvSpPr/>
            <p:nvPr/>
          </p:nvSpPr>
          <p:spPr>
            <a:xfrm>
              <a:off x="5014912" y="2584450"/>
              <a:ext cx="2105025" cy="2105025"/>
            </a:xfrm>
            <a:prstGeom prst="ellipse">
              <a:avLst/>
            </a:prstGeom>
            <a:solidFill>
              <a:srgbClr val="0070C0"/>
            </a:solidFill>
            <a:ln w="3175">
              <a:noFill/>
            </a:ln>
          </p:spPr>
          <p:txBody>
            <a:bodyPr anchor="ctr"/>
            <a:p>
              <a:pPr algn="ctr">
                <a:lnSpc>
                  <a:spcPct val="120000"/>
                </a:lnSpc>
              </a:pPr>
              <a:endParaRPr lang="zh-CN" altLang="en-US" sz="700" dirty="0">
                <a:solidFill>
                  <a:srgbClr val="4D4D4D"/>
                </a:solidFill>
                <a:latin typeface="微软雅黑" panose="020B0503020204020204" pitchFamily="34" charset="-122"/>
                <a:ea typeface="微软雅黑" panose="020B0503020204020204" pitchFamily="34" charset="-122"/>
              </a:endParaRPr>
            </a:p>
          </p:txBody>
        </p:sp>
        <p:sp>
          <p:nvSpPr>
            <p:cNvPr id="21521" name="Oval 19"/>
            <p:cNvSpPr/>
            <p:nvPr/>
          </p:nvSpPr>
          <p:spPr>
            <a:xfrm>
              <a:off x="5497512" y="3066331"/>
              <a:ext cx="1139825" cy="1139825"/>
            </a:xfrm>
            <a:prstGeom prst="ellipse">
              <a:avLst/>
            </a:prstGeom>
            <a:solidFill>
              <a:srgbClr val="F2F2F2"/>
            </a:solidFill>
            <a:ln w="3175" cap="flat" cmpd="sng">
              <a:solidFill>
                <a:srgbClr val="D7D7D7"/>
              </a:solidFill>
              <a:prstDash val="solid"/>
              <a:round/>
              <a:headEnd type="none" w="med" len="med"/>
              <a:tailEnd type="none" w="med" len="med"/>
            </a:ln>
          </p:spPr>
          <p:txBody>
            <a:bodyPr anchor="ctr"/>
            <a:p>
              <a:pPr algn="ctr"/>
              <a:r>
                <a:rPr lang="zh-CN" altLang="en-US" sz="1600" b="1" dirty="0">
                  <a:solidFill>
                    <a:srgbClr val="4D4D4D"/>
                  </a:solidFill>
                  <a:latin typeface="Impact" panose="020B0806030902050204" pitchFamily="34" charset="0"/>
                  <a:ea typeface="微软雅黑" panose="020B0503020204020204" pitchFamily="34" charset="-122"/>
                </a:rPr>
                <a:t>模块样式设计</a:t>
              </a:r>
              <a:endParaRPr lang="zh-CN" altLang="en-US" sz="1600" b="1" dirty="0">
                <a:solidFill>
                  <a:srgbClr val="4D4D4D"/>
                </a:solidFill>
                <a:latin typeface="Impact" panose="020B0806030902050204" pitchFamily="34" charset="0"/>
                <a:ea typeface="微软雅黑" panose="020B0503020204020204" pitchFamily="34" charset="-122"/>
              </a:endParaRPr>
            </a:p>
          </p:txBody>
        </p:sp>
      </p:grpSp>
      <p:sp>
        <p:nvSpPr>
          <p:cNvPr id="35" name="TextBox 22"/>
          <p:cNvSpPr txBox="1"/>
          <p:nvPr/>
        </p:nvSpPr>
        <p:spPr>
          <a:xfrm>
            <a:off x="1536700" y="1603375"/>
            <a:ext cx="784225" cy="304800"/>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样式设计</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36" name="TextBox 23"/>
          <p:cNvSpPr txBox="1"/>
          <p:nvPr/>
        </p:nvSpPr>
        <p:spPr>
          <a:xfrm>
            <a:off x="6272213" y="1577975"/>
            <a:ext cx="1168400" cy="304800"/>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生成我的模块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37" name="TextBox 24"/>
          <p:cNvSpPr txBox="1"/>
          <p:nvPr/>
        </p:nvSpPr>
        <p:spPr>
          <a:xfrm>
            <a:off x="1233488" y="2355850"/>
            <a:ext cx="792162" cy="304800"/>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更改层级</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8" name="TextBox 25"/>
          <p:cNvSpPr txBox="1"/>
          <p:nvPr/>
        </p:nvSpPr>
        <p:spPr>
          <a:xfrm>
            <a:off x="6440488" y="2379663"/>
            <a:ext cx="1573212" cy="304800"/>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模块加载动画</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39" name="TextBox 26"/>
          <p:cNvSpPr txBox="1"/>
          <p:nvPr/>
        </p:nvSpPr>
        <p:spPr>
          <a:xfrm>
            <a:off x="6372225" y="3168650"/>
            <a:ext cx="1571625" cy="304800"/>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添加整体链接</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0" name="TextBox 27"/>
          <p:cNvSpPr txBox="1"/>
          <p:nvPr/>
        </p:nvSpPr>
        <p:spPr>
          <a:xfrm>
            <a:off x="1536700" y="3149600"/>
            <a:ext cx="782638" cy="304800"/>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复制模块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pic>
        <p:nvPicPr>
          <p:cNvPr id="21528" name="图片 40"/>
          <p:cNvPicPr>
            <a:picLocks noChangeAspect="1"/>
          </p:cNvPicPr>
          <p:nvPr/>
        </p:nvPicPr>
        <p:blipFill>
          <a:blip r:embed="rId2"/>
          <a:stretch>
            <a:fillRect/>
          </a:stretch>
        </p:blipFill>
        <p:spPr>
          <a:xfrm>
            <a:off x="2389188" y="1577975"/>
            <a:ext cx="428625" cy="333375"/>
          </a:xfrm>
          <a:prstGeom prst="rect">
            <a:avLst/>
          </a:prstGeom>
          <a:noFill/>
          <a:ln w="9525">
            <a:noFill/>
          </a:ln>
        </p:spPr>
      </p:pic>
      <p:pic>
        <p:nvPicPr>
          <p:cNvPr id="21529" name="图片 41"/>
          <p:cNvPicPr>
            <a:picLocks noChangeAspect="1"/>
          </p:cNvPicPr>
          <p:nvPr/>
        </p:nvPicPr>
        <p:blipFill>
          <a:blip r:embed="rId3"/>
          <a:stretch>
            <a:fillRect/>
          </a:stretch>
        </p:blipFill>
        <p:spPr>
          <a:xfrm>
            <a:off x="2225675" y="2317750"/>
            <a:ext cx="390525" cy="361950"/>
          </a:xfrm>
          <a:prstGeom prst="rect">
            <a:avLst/>
          </a:prstGeom>
          <a:noFill/>
          <a:ln w="9525">
            <a:noFill/>
          </a:ln>
        </p:spPr>
      </p:pic>
      <p:pic>
        <p:nvPicPr>
          <p:cNvPr id="21530" name="图片 42"/>
          <p:cNvPicPr>
            <a:picLocks noChangeAspect="1"/>
          </p:cNvPicPr>
          <p:nvPr/>
        </p:nvPicPr>
        <p:blipFill>
          <a:blip r:embed="rId4"/>
          <a:stretch>
            <a:fillRect/>
          </a:stretch>
        </p:blipFill>
        <p:spPr>
          <a:xfrm>
            <a:off x="2473325" y="3130550"/>
            <a:ext cx="371475" cy="323850"/>
          </a:xfrm>
          <a:prstGeom prst="rect">
            <a:avLst/>
          </a:prstGeom>
          <a:noFill/>
          <a:ln w="9525">
            <a:noFill/>
          </a:ln>
        </p:spPr>
      </p:pic>
      <p:pic>
        <p:nvPicPr>
          <p:cNvPr id="21531" name="图片 43"/>
          <p:cNvPicPr>
            <a:picLocks noChangeAspect="1"/>
          </p:cNvPicPr>
          <p:nvPr/>
        </p:nvPicPr>
        <p:blipFill>
          <a:blip r:embed="rId5"/>
          <a:stretch>
            <a:fillRect/>
          </a:stretch>
        </p:blipFill>
        <p:spPr>
          <a:xfrm>
            <a:off x="5713413" y="1577975"/>
            <a:ext cx="361950" cy="371475"/>
          </a:xfrm>
          <a:prstGeom prst="rect">
            <a:avLst/>
          </a:prstGeom>
          <a:noFill/>
          <a:ln w="9525">
            <a:noFill/>
          </a:ln>
        </p:spPr>
      </p:pic>
      <p:pic>
        <p:nvPicPr>
          <p:cNvPr id="21532" name="图片 44"/>
          <p:cNvPicPr>
            <a:picLocks noChangeAspect="1"/>
          </p:cNvPicPr>
          <p:nvPr/>
        </p:nvPicPr>
        <p:blipFill>
          <a:blip r:embed="rId6"/>
          <a:stretch>
            <a:fillRect/>
          </a:stretch>
        </p:blipFill>
        <p:spPr>
          <a:xfrm>
            <a:off x="5929313" y="2330450"/>
            <a:ext cx="342900" cy="371475"/>
          </a:xfrm>
          <a:prstGeom prst="rect">
            <a:avLst/>
          </a:prstGeom>
          <a:noFill/>
          <a:ln w="9525">
            <a:noFill/>
          </a:ln>
        </p:spPr>
      </p:pic>
      <p:pic>
        <p:nvPicPr>
          <p:cNvPr id="21533" name="图片 45"/>
          <p:cNvPicPr>
            <a:picLocks noChangeAspect="1"/>
          </p:cNvPicPr>
          <p:nvPr/>
        </p:nvPicPr>
        <p:blipFill>
          <a:blip r:embed="rId7"/>
          <a:stretch>
            <a:fillRect/>
          </a:stretch>
        </p:blipFill>
        <p:spPr>
          <a:xfrm>
            <a:off x="5732463" y="3035300"/>
            <a:ext cx="342900" cy="400050"/>
          </a:xfrm>
          <a:prstGeom prst="rect">
            <a:avLst/>
          </a:prstGeom>
          <a:noFill/>
          <a:ln w="9525">
            <a:noFill/>
          </a:ln>
        </p:spPr>
      </p:pic>
      <p:pic>
        <p:nvPicPr>
          <p:cNvPr id="21534" name="图片 46"/>
          <p:cNvPicPr>
            <a:picLocks noChangeAspect="1"/>
          </p:cNvPicPr>
          <p:nvPr/>
        </p:nvPicPr>
        <p:blipFill>
          <a:blip r:embed="rId8"/>
          <a:stretch>
            <a:fillRect/>
          </a:stretch>
        </p:blipFill>
        <p:spPr>
          <a:xfrm>
            <a:off x="4075113" y="4275138"/>
            <a:ext cx="409575" cy="409575"/>
          </a:xfrm>
          <a:prstGeom prst="rect">
            <a:avLst/>
          </a:prstGeom>
          <a:noFill/>
          <a:ln w="9525">
            <a:noFill/>
          </a:ln>
        </p:spPr>
      </p:pic>
      <p:pic>
        <p:nvPicPr>
          <p:cNvPr id="21535" name="图片 47"/>
          <p:cNvPicPr>
            <a:picLocks noChangeAspect="1"/>
          </p:cNvPicPr>
          <p:nvPr/>
        </p:nvPicPr>
        <p:blipFill>
          <a:blip r:embed="rId9"/>
          <a:stretch>
            <a:fillRect/>
          </a:stretch>
        </p:blipFill>
        <p:spPr>
          <a:xfrm>
            <a:off x="2674938" y="3922713"/>
            <a:ext cx="371475" cy="333375"/>
          </a:xfrm>
          <a:prstGeom prst="rect">
            <a:avLst/>
          </a:prstGeom>
          <a:noFill/>
          <a:ln w="9525">
            <a:noFill/>
          </a:ln>
        </p:spPr>
      </p:pic>
      <p:pic>
        <p:nvPicPr>
          <p:cNvPr id="21536" name="图片 48"/>
          <p:cNvPicPr>
            <a:picLocks noChangeAspect="1"/>
          </p:cNvPicPr>
          <p:nvPr/>
        </p:nvPicPr>
        <p:blipFill>
          <a:blip r:embed="rId10"/>
          <a:stretch>
            <a:fillRect/>
          </a:stretch>
        </p:blipFill>
        <p:spPr>
          <a:xfrm>
            <a:off x="5738813" y="3903663"/>
            <a:ext cx="333375" cy="371475"/>
          </a:xfrm>
          <a:prstGeom prst="rect">
            <a:avLst/>
          </a:prstGeom>
          <a:noFill/>
          <a:ln w="9525">
            <a:noFill/>
          </a:ln>
        </p:spPr>
      </p:pic>
      <p:cxnSp>
        <p:nvCxnSpPr>
          <p:cNvPr id="50" name="直接连接符 49"/>
          <p:cNvCxnSpPr>
            <a:stCxn id="21535" idx="0"/>
          </p:cNvCxnSpPr>
          <p:nvPr/>
        </p:nvCxnSpPr>
        <p:spPr>
          <a:xfrm flipV="1">
            <a:off x="2860675" y="3382963"/>
            <a:ext cx="717550" cy="539750"/>
          </a:xfrm>
          <a:prstGeom prst="line">
            <a:avLst/>
          </a:prstGeom>
          <a:ln w="28575" cap="flat" cmpd="sng">
            <a:solidFill>
              <a:srgbClr val="7F7F7F"/>
            </a:solidFill>
            <a:prstDash val="solid"/>
            <a:round/>
            <a:headEnd type="none" w="med" len="med"/>
            <a:tailEnd type="arrow" w="med" len="med"/>
          </a:ln>
        </p:spPr>
      </p:cxnSp>
      <p:cxnSp>
        <p:nvCxnSpPr>
          <p:cNvPr id="52" name="直接连接符 51"/>
          <p:cNvCxnSpPr>
            <a:stCxn id="21534" idx="0"/>
          </p:cNvCxnSpPr>
          <p:nvPr/>
        </p:nvCxnSpPr>
        <p:spPr>
          <a:xfrm flipH="1" flipV="1">
            <a:off x="4268788" y="3506788"/>
            <a:ext cx="11112" cy="768350"/>
          </a:xfrm>
          <a:prstGeom prst="line">
            <a:avLst/>
          </a:prstGeom>
          <a:ln w="28575" cap="flat" cmpd="sng">
            <a:solidFill>
              <a:srgbClr val="7F7F7F"/>
            </a:solidFill>
            <a:prstDash val="solid"/>
            <a:round/>
            <a:headEnd type="none" w="med" len="med"/>
            <a:tailEnd type="arrow" w="med" len="med"/>
          </a:ln>
        </p:spPr>
      </p:cxnSp>
      <p:sp>
        <p:nvSpPr>
          <p:cNvPr id="53" name="TextBox 27"/>
          <p:cNvSpPr txBox="1"/>
          <p:nvPr/>
        </p:nvSpPr>
        <p:spPr>
          <a:xfrm>
            <a:off x="2062163" y="4237038"/>
            <a:ext cx="782637" cy="306387"/>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切换内容</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54" name="TextBox 27"/>
          <p:cNvSpPr txBox="1"/>
          <p:nvPr/>
        </p:nvSpPr>
        <p:spPr>
          <a:xfrm>
            <a:off x="3924300" y="4699000"/>
            <a:ext cx="781050" cy="304800"/>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编辑内容</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55" name="TextBox 27"/>
          <p:cNvSpPr txBox="1"/>
          <p:nvPr/>
        </p:nvSpPr>
        <p:spPr>
          <a:xfrm>
            <a:off x="5927725" y="4419600"/>
            <a:ext cx="781050" cy="304800"/>
          </a:xfrm>
          <a:prstGeom prst="rect">
            <a:avLst/>
          </a:prstGeom>
          <a:noFill/>
          <a:ln w="9525">
            <a:noFill/>
          </a:ln>
        </p:spPr>
        <p:txBody>
          <a:bodyPr wrap="square" lIns="67090" tIns="33545" rIns="67090" bIns="33545" anchor="t">
            <a:spAutoFit/>
          </a:bodyPr>
          <a:p>
            <a:pPr>
              <a:lnSpc>
                <a:spcPct val="130000"/>
              </a:lnSpc>
            </a:pPr>
            <a:r>
              <a:rPr lang="zh-CN" altLang="en-US" sz="1200" dirty="0">
                <a:solidFill>
                  <a:srgbClr val="000000"/>
                </a:solidFill>
                <a:latin typeface="微软雅黑" panose="020B0503020204020204" pitchFamily="34" charset="-122"/>
                <a:ea typeface="微软雅黑" panose="020B0503020204020204" pitchFamily="34" charset="-122"/>
              </a:rPr>
              <a:t>删除模块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cxnSp>
        <p:nvCxnSpPr>
          <p:cNvPr id="9" name="直接连接符 8"/>
          <p:cNvCxnSpPr>
            <a:stCxn id="21534" idx="0"/>
          </p:cNvCxnSpPr>
          <p:nvPr/>
        </p:nvCxnSpPr>
        <p:spPr>
          <a:xfrm flipH="1" flipV="1">
            <a:off x="5003800" y="3292475"/>
            <a:ext cx="758825" cy="611188"/>
          </a:xfrm>
          <a:prstGeom prst="line">
            <a:avLst/>
          </a:prstGeom>
          <a:ln w="28575" cap="flat" cmpd="sng">
            <a:solidFill>
              <a:srgbClr val="7F7F7F"/>
            </a:solidFill>
            <a:prstDash val="solid"/>
            <a:round/>
            <a:headEnd type="none" w="med" len="med"/>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000000"/>
                                          </p:val>
                                        </p:tav>
                                        <p:tav tm="100000">
                                          <p:val>
                                            <p:strVal val="#ppt_w"/>
                                          </p:val>
                                        </p:tav>
                                      </p:tavLst>
                                    </p:anim>
                                    <p:anim calcmode="lin" valueType="num">
                                      <p:cBhvr>
                                        <p:cTn id="19" dur="500" fill="hold"/>
                                        <p:tgtEl>
                                          <p:spTgt spid="26"/>
                                        </p:tgtEl>
                                        <p:attrNameLst>
                                          <p:attrName>ppt_h</p:attrName>
                                        </p:attrNameLst>
                                      </p:cBhvr>
                                      <p:tavLst>
                                        <p:tav tm="0">
                                          <p:val>
                                            <p:fltVal val="0.000000"/>
                                          </p:val>
                                        </p:tav>
                                        <p:tav tm="100000">
                                          <p:val>
                                            <p:strVal val="#ppt_h"/>
                                          </p:val>
                                        </p:tav>
                                      </p:tavLst>
                                    </p:anim>
                                    <p:anim calcmode="lin" valueType="num">
                                      <p:cBhvr>
                                        <p:cTn id="20" dur="500" fill="hold"/>
                                        <p:tgtEl>
                                          <p:spTgt spid="26"/>
                                        </p:tgtEl>
                                        <p:attrNameLst>
                                          <p:attrName>style.rotation</p:attrName>
                                        </p:attrNameLst>
                                      </p:cBhvr>
                                      <p:tavLst>
                                        <p:tav tm="0">
                                          <p:val>
                                            <p:fltVal val="360.000000"/>
                                          </p:val>
                                        </p:tav>
                                        <p:tav tm="100000">
                                          <p:val>
                                            <p:fltVal val="0.000000"/>
                                          </p:val>
                                        </p:tav>
                                      </p:tavLst>
                                    </p:anim>
                                    <p:animEffect transition="in" filter="fade">
                                      <p:cBhvr>
                                        <p:cTn id="21" dur="500"/>
                                        <p:tgtEl>
                                          <p:spTgt spid="2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1500"/>
                            </p:stCondLst>
                            <p:childTnLst>
                              <p:par>
                                <p:cTn id="29" presetID="1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p:tgtEl>
                                          <p:spTgt spid="19"/>
                                        </p:tgtEl>
                                        <p:attrNameLst>
                                          <p:attrName>ppt_x</p:attrName>
                                        </p:attrNameLst>
                                      </p:cBhvr>
                                      <p:tavLst>
                                        <p:tav tm="0">
                                          <p:val>
                                            <p:strVal val="#ppt_x-#ppt_w*1.125000"/>
                                          </p:val>
                                        </p:tav>
                                        <p:tav tm="100000">
                                          <p:val>
                                            <p:strVal val="#ppt_x"/>
                                          </p:val>
                                        </p:tav>
                                      </p:tavLst>
                                    </p:anim>
                                    <p:animEffect transition="in" filter="wipe(right)">
                                      <p:cBhvr>
                                        <p:cTn id="32" dur="500"/>
                                        <p:tgtEl>
                                          <p:spTgt spid="19"/>
                                        </p:tgtEl>
                                      </p:cBhvr>
                                    </p:animEffect>
                                  </p:childTnLst>
                                </p:cTn>
                              </p:par>
                              <p:par>
                                <p:cTn id="33" presetID="1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p:tgtEl>
                                          <p:spTgt spid="21"/>
                                        </p:tgtEl>
                                        <p:attrNameLst>
                                          <p:attrName>ppt_x</p:attrName>
                                        </p:attrNameLst>
                                      </p:cBhvr>
                                      <p:tavLst>
                                        <p:tav tm="0">
                                          <p:val>
                                            <p:strVal val="#ppt_x-#ppt_w*1.125000"/>
                                          </p:val>
                                        </p:tav>
                                        <p:tav tm="100000">
                                          <p:val>
                                            <p:strVal val="#ppt_x"/>
                                          </p:val>
                                        </p:tav>
                                      </p:tavLst>
                                    </p:anim>
                                    <p:animEffect transition="in" filter="wipe(right)">
                                      <p:cBhvr>
                                        <p:cTn id="36" dur="500"/>
                                        <p:tgtEl>
                                          <p:spTgt spid="21"/>
                                        </p:tgtEl>
                                      </p:cBhvr>
                                    </p:animEffect>
                                  </p:childTnLst>
                                </p:cTn>
                              </p:par>
                              <p:par>
                                <p:cTn id="37" presetID="12" presetClass="entr" presetSubtype="8"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p:tgtEl>
                                          <p:spTgt spid="22"/>
                                        </p:tgtEl>
                                        <p:attrNameLst>
                                          <p:attrName>ppt_x</p:attrName>
                                        </p:attrNameLst>
                                      </p:cBhvr>
                                      <p:tavLst>
                                        <p:tav tm="0">
                                          <p:val>
                                            <p:strVal val="#ppt_x-#ppt_w*1.125000"/>
                                          </p:val>
                                        </p:tav>
                                        <p:tav tm="100000">
                                          <p:val>
                                            <p:strVal val="#ppt_x"/>
                                          </p:val>
                                        </p:tav>
                                      </p:tavLst>
                                    </p:anim>
                                    <p:animEffect transition="in" filter="wipe(right)">
                                      <p:cBhvr>
                                        <p:cTn id="40" dur="500"/>
                                        <p:tgtEl>
                                          <p:spTgt spid="22"/>
                                        </p:tgtEl>
                                      </p:cBhvr>
                                    </p:animEffect>
                                  </p:childTnLst>
                                </p:cTn>
                              </p:par>
                              <p:par>
                                <p:cTn id="41" presetID="12" presetClass="entr" presetSubtype="2"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p:tgtEl>
                                          <p:spTgt spid="25"/>
                                        </p:tgtEl>
                                        <p:attrNameLst>
                                          <p:attrName>ppt_x</p:attrName>
                                        </p:attrNameLst>
                                      </p:cBhvr>
                                      <p:tavLst>
                                        <p:tav tm="0">
                                          <p:val>
                                            <p:strVal val="#ppt_x+#ppt_w*1.125000"/>
                                          </p:val>
                                        </p:tav>
                                        <p:tav tm="100000">
                                          <p:val>
                                            <p:strVal val="#ppt_x"/>
                                          </p:val>
                                        </p:tav>
                                      </p:tavLst>
                                    </p:anim>
                                    <p:animEffect transition="in" filter="wipe(left)">
                                      <p:cBhvr>
                                        <p:cTn id="44" dur="500"/>
                                        <p:tgtEl>
                                          <p:spTgt spid="25"/>
                                        </p:tgtEl>
                                      </p:cBhvr>
                                    </p:animEffect>
                                  </p:childTnLst>
                                </p:cTn>
                              </p:par>
                              <p:par>
                                <p:cTn id="45" presetID="12" presetClass="entr" presetSubtype="2"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p:tgtEl>
                                          <p:spTgt spid="24"/>
                                        </p:tgtEl>
                                        <p:attrNameLst>
                                          <p:attrName>ppt_x</p:attrName>
                                        </p:attrNameLst>
                                      </p:cBhvr>
                                      <p:tavLst>
                                        <p:tav tm="0">
                                          <p:val>
                                            <p:strVal val="#ppt_x+#ppt_w*1.125000"/>
                                          </p:val>
                                        </p:tav>
                                        <p:tav tm="100000">
                                          <p:val>
                                            <p:strVal val="#ppt_x"/>
                                          </p:val>
                                        </p:tav>
                                      </p:tavLst>
                                    </p:anim>
                                    <p:animEffect transition="in" filter="wipe(left)">
                                      <p:cBhvr>
                                        <p:cTn id="48" dur="500"/>
                                        <p:tgtEl>
                                          <p:spTgt spid="24"/>
                                        </p:tgtEl>
                                      </p:cBhvr>
                                    </p:animEffect>
                                  </p:childTnLst>
                                </p:cTn>
                              </p:par>
                              <p:par>
                                <p:cTn id="49" presetID="12" presetClass="entr" presetSubtype="2"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p:tgtEl>
                                          <p:spTgt spid="23"/>
                                        </p:tgtEl>
                                        <p:attrNameLst>
                                          <p:attrName>ppt_x</p:attrName>
                                        </p:attrNameLst>
                                      </p:cBhvr>
                                      <p:tavLst>
                                        <p:tav tm="0">
                                          <p:val>
                                            <p:strVal val="#ppt_x+#ppt_w*1.125000"/>
                                          </p:val>
                                        </p:tav>
                                        <p:tav tm="100000">
                                          <p:val>
                                            <p:strVal val="#ppt_x"/>
                                          </p:val>
                                        </p:tav>
                                      </p:tavLst>
                                    </p:anim>
                                    <p:animEffect transition="in" filter="wipe(left)">
                                      <p:cBhvr>
                                        <p:cTn id="52" dur="500"/>
                                        <p:tgtEl>
                                          <p:spTgt spid="23"/>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500"/>
                                        <p:tgtEl>
                                          <p:spTgt spid="40"/>
                                        </p:tgtEl>
                                      </p:cBhvr>
                                    </p:animEffect>
                                  </p:childTnLst>
                                </p:cTn>
                              </p:par>
                              <p:par>
                                <p:cTn id="72" presetID="12" presetClass="entr" presetSubtype="8" fill="hold" nodeType="with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p:tgtEl>
                                          <p:spTgt spid="50"/>
                                        </p:tgtEl>
                                        <p:attrNameLst>
                                          <p:attrName>ppt_x</p:attrName>
                                        </p:attrNameLst>
                                      </p:cBhvr>
                                      <p:tavLst>
                                        <p:tav tm="0">
                                          <p:val>
                                            <p:strVal val="#ppt_x-#ppt_w*1.125000"/>
                                          </p:val>
                                        </p:tav>
                                        <p:tav tm="100000">
                                          <p:val>
                                            <p:strVal val="#ppt_x"/>
                                          </p:val>
                                        </p:tav>
                                      </p:tavLst>
                                    </p:anim>
                                    <p:animEffect transition="in" filter="wipe(right)">
                                      <p:cBhvr>
                                        <p:cTn id="75" dur="500"/>
                                        <p:tgtEl>
                                          <p:spTgt spid="50"/>
                                        </p:tgtEl>
                                      </p:cBhvr>
                                    </p:animEffect>
                                  </p:childTnLst>
                                </p:cTn>
                              </p:par>
                              <p:par>
                                <p:cTn id="76" presetID="12" presetClass="entr" presetSubtype="2"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p:cTn id="78" dur="500"/>
                                        <p:tgtEl>
                                          <p:spTgt spid="52"/>
                                        </p:tgtEl>
                                        <p:attrNameLst>
                                          <p:attrName>ppt_x</p:attrName>
                                        </p:attrNameLst>
                                      </p:cBhvr>
                                      <p:tavLst>
                                        <p:tav tm="0">
                                          <p:val>
                                            <p:strVal val="#ppt_x+#ppt_w*1.125000"/>
                                          </p:val>
                                        </p:tav>
                                        <p:tav tm="100000">
                                          <p:val>
                                            <p:strVal val="#ppt_x"/>
                                          </p:val>
                                        </p:tav>
                                      </p:tavLst>
                                    </p:anim>
                                    <p:animEffect transition="in" filter="wipe(left)">
                                      <p:cBhvr>
                                        <p:cTn id="79" dur="500"/>
                                        <p:tgtEl>
                                          <p:spTgt spid="5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left)">
                                      <p:cBhvr>
                                        <p:cTn id="82" dur="500"/>
                                        <p:tgtEl>
                                          <p:spTgt spid="5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500"/>
                                        <p:tgtEl>
                                          <p:spTgt spid="55"/>
                                        </p:tgtEl>
                                      </p:cBhvr>
                                    </p:animEffect>
                                  </p:childTnLst>
                                </p:cTn>
                              </p:par>
                              <p:par>
                                <p:cTn id="89" presetID="12" presetClass="entr" presetSubtype="8"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p:tgtEl>
                                          <p:spTgt spid="9"/>
                                        </p:tgtEl>
                                        <p:attrNameLst>
                                          <p:attrName>ppt_x</p:attrName>
                                        </p:attrNameLst>
                                      </p:cBhvr>
                                      <p:tavLst>
                                        <p:tav tm="0">
                                          <p:val>
                                            <p:strVal val="#ppt_x-#ppt_w*1.125000"/>
                                          </p:val>
                                        </p:tav>
                                        <p:tav tm="100000">
                                          <p:val>
                                            <p:strVal val="#ppt_x"/>
                                          </p:val>
                                        </p:tav>
                                      </p:tavLst>
                                    </p:anim>
                                    <p:animEffect transition="in" filter="wipe(right)">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bldLvl="0" animBg="1"/>
      <p:bldP spid="8" grpId="0" bldLvl="0" animBg="1"/>
      <p:bldP spid="35" grpId="0"/>
      <p:bldP spid="36" grpId="0"/>
      <p:bldP spid="37" grpId="0"/>
      <p:bldP spid="38" grpId="0"/>
      <p:bldP spid="39" grpId="0"/>
      <p:bldP spid="40" grpId="0"/>
      <p:bldP spid="53"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zh-CN" b="1" dirty="0">
                <a:solidFill>
                  <a:schemeClr val="bg1"/>
                </a:solidFill>
                <a:latin typeface="微软雅黑" panose="020B0503020204020204" pitchFamily="34" charset="-122"/>
                <a:ea typeface="微软雅黑" panose="020B0503020204020204" pitchFamily="34" charset="-122"/>
              </a:rPr>
              <a:t>页脚区域</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22534"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22535" name="文本框 8"/>
          <p:cNvSpPr txBox="1"/>
          <p:nvPr/>
        </p:nvSpPr>
        <p:spPr>
          <a:xfrm>
            <a:off x="976313" y="1252538"/>
            <a:ext cx="1808162" cy="336550"/>
          </a:xfrm>
          <a:prstGeom prst="rect">
            <a:avLst/>
          </a:prstGeom>
          <a:noFill/>
          <a:ln w="9525">
            <a:noFill/>
          </a:ln>
        </p:spPr>
        <p:txBody>
          <a:bodyPr wrap="none" anchor="t">
            <a:spAutoFit/>
          </a:bodyPr>
          <a:p>
            <a:r>
              <a:rPr lang="zh-CN" altLang="en-US" sz="1600">
                <a:latin typeface="微软雅黑" panose="020B0503020204020204" pitchFamily="34" charset="-122"/>
                <a:ea typeface="微软雅黑" panose="020B0503020204020204" pitchFamily="34" charset="-122"/>
              </a:rPr>
              <a:t>备案号添加及跳转</a:t>
            </a:r>
            <a:endParaRPr lang="zh-CN" altLang="en-US" sz="1600">
              <a:latin typeface="微软雅黑" panose="020B0503020204020204" pitchFamily="34" charset="-122"/>
              <a:ea typeface="微软雅黑" panose="020B0503020204020204" pitchFamily="34" charset="-122"/>
            </a:endParaRPr>
          </a:p>
        </p:txBody>
      </p:sp>
      <p:sp>
        <p:nvSpPr>
          <p:cNvPr id="10" name="文本框 9"/>
          <p:cNvSpPr txBox="1"/>
          <p:nvPr/>
        </p:nvSpPr>
        <p:spPr>
          <a:xfrm>
            <a:off x="890588" y="1820863"/>
            <a:ext cx="3478213" cy="2354263"/>
          </a:xfrm>
          <a:prstGeom prst="rect">
            <a:avLst/>
          </a:prstGeom>
          <a:noFill/>
        </p:spPr>
        <p:txBody>
          <a:bodyPr wrap="square" rtlCol="0">
            <a:spAutoFit/>
          </a:bodyPr>
          <a:p>
            <a:pPr marL="285750" fontAlgn="auto">
              <a:lnSpc>
                <a:spcPct val="150000"/>
              </a:lnSpc>
              <a:buFont typeface="Wingdings" panose="05000000000000000000" charset="0"/>
              <a:buChar char="Ø"/>
            </a:pPr>
            <a:r>
              <a:rPr lang="zh-CN" altLang="en-US" sz="1400" noProof="1">
                <a:latin typeface="微软雅黑" panose="020B0503020204020204" pitchFamily="34" charset="-122"/>
                <a:ea typeface="微软雅黑" panose="020B0503020204020204" pitchFamily="34" charset="-122"/>
                <a:cs typeface="微软雅黑" panose="020B0503020204020204" pitchFamily="34" charset="-122"/>
              </a:rPr>
              <a:t>工</a:t>
            </a: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信部地：https://beian.miit.gov.cn</a:t>
            </a: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fontAlgn="auto">
              <a:lnSpc>
                <a:spcPct val="150000"/>
              </a:lnSpc>
              <a:buFont typeface="Wingdings" panose="05000000000000000000" charset="0"/>
              <a:buChar char="Ø"/>
            </a:pP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fontAlgn="auto">
              <a:lnSpc>
                <a:spcPct val="150000"/>
              </a:lnSpc>
              <a:buFont typeface="Wingdings" panose="05000000000000000000" charset="0"/>
              <a:buChar char="Ø"/>
            </a:pP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页面底部添加备案号</a:t>
            </a:r>
            <a:r>
              <a:rPr lang="en-US" altLang="zh-CN" sz="1200" noProof="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添加文字模块填写备案号。</a:t>
            </a: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fontAlgn="auto">
              <a:lnSpc>
                <a:spcPct val="150000"/>
              </a:lnSpc>
              <a:buFont typeface="Wingdings" panose="05000000000000000000" charset="0"/>
              <a:buChar char="Ø"/>
            </a:pP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fontAlgn="auto">
              <a:lnSpc>
                <a:spcPct val="150000"/>
              </a:lnSpc>
              <a:buFont typeface="Wingdings" panose="05000000000000000000" charset="0"/>
              <a:buChar char="Ø"/>
            </a:pP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添加备案号超链接。</a:t>
            </a: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fontAlgn="auto">
              <a:lnSpc>
                <a:spcPct val="150000"/>
              </a:lnSpc>
              <a:buFont typeface="Wingdings" panose="05000000000000000000" charset="0"/>
              <a:buChar char="Ø"/>
            </a:pP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Font typeface="Wingdings" panose="05000000000000000000" charset="0"/>
            </a:pPr>
            <a:r>
              <a:rPr lang="zh-CN" altLang="en-US" sz="12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注意：超链接需要是</a:t>
            </a:r>
            <a:r>
              <a:rPr lang="en-US" altLang="zh-CN" sz="12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http</a:t>
            </a:r>
            <a:r>
              <a:rPr lang="zh-CN" altLang="en-US" sz="12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开头的。</a:t>
            </a:r>
            <a:endParaRPr lang="zh-CN" altLang="en-US" sz="12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2537" name="图片 10"/>
          <p:cNvPicPr>
            <a:picLocks noChangeAspect="1"/>
          </p:cNvPicPr>
          <p:nvPr/>
        </p:nvPicPr>
        <p:blipFill>
          <a:blip r:embed="rId2"/>
          <a:stretch>
            <a:fillRect/>
          </a:stretch>
        </p:blipFill>
        <p:spPr>
          <a:xfrm>
            <a:off x="4673600" y="2265363"/>
            <a:ext cx="3800475" cy="1743075"/>
          </a:xfrm>
          <a:prstGeom prst="rect">
            <a:avLst/>
          </a:prstGeom>
          <a:noFill/>
          <a:ln w="9525">
            <a:noFill/>
          </a:ln>
        </p:spPr>
      </p:pic>
      <p:sp>
        <p:nvSpPr>
          <p:cNvPr id="12" name="矩形 11"/>
          <p:cNvSpPr/>
          <p:nvPr/>
        </p:nvSpPr>
        <p:spPr>
          <a:xfrm>
            <a:off x="4572000" y="2139950"/>
            <a:ext cx="4032250" cy="19446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zh-CN" b="1" dirty="0">
                <a:solidFill>
                  <a:schemeClr val="bg1"/>
                </a:solidFill>
                <a:latin typeface="微软雅黑" panose="020B0503020204020204" pitchFamily="34" charset="-122"/>
                <a:ea typeface="微软雅黑" panose="020B0503020204020204" pitchFamily="34" charset="-122"/>
              </a:rPr>
              <a:t>页脚区域</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23558"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23559" name="文本框 8"/>
          <p:cNvSpPr txBox="1"/>
          <p:nvPr/>
        </p:nvSpPr>
        <p:spPr>
          <a:xfrm>
            <a:off x="1092200" y="1166813"/>
            <a:ext cx="1401763" cy="336550"/>
          </a:xfrm>
          <a:prstGeom prst="rect">
            <a:avLst/>
          </a:prstGeom>
          <a:noFill/>
          <a:ln w="9525">
            <a:noFill/>
          </a:ln>
        </p:spPr>
        <p:txBody>
          <a:bodyPr wrap="none" anchor="t">
            <a:spAutoFit/>
          </a:bodyPr>
          <a:p>
            <a:r>
              <a:rPr lang="zh-CN" altLang="en-US" sz="1600">
                <a:latin typeface="微软雅黑" panose="020B0503020204020204" pitchFamily="34" charset="-122"/>
                <a:ea typeface="微软雅黑" panose="020B0503020204020204" pitchFamily="34" charset="-122"/>
              </a:rPr>
              <a:t>底部浮动模块</a:t>
            </a:r>
            <a:endParaRPr lang="zh-CN" altLang="en-US" sz="1600">
              <a:latin typeface="微软雅黑" panose="020B0503020204020204" pitchFamily="34" charset="-122"/>
              <a:ea typeface="微软雅黑" panose="020B0503020204020204" pitchFamily="34" charset="-122"/>
            </a:endParaRPr>
          </a:p>
        </p:txBody>
      </p:sp>
      <p:pic>
        <p:nvPicPr>
          <p:cNvPr id="23560" name="图片 6"/>
          <p:cNvPicPr>
            <a:picLocks noChangeAspect="1"/>
          </p:cNvPicPr>
          <p:nvPr/>
        </p:nvPicPr>
        <p:blipFill>
          <a:blip r:embed="rId2"/>
          <a:stretch>
            <a:fillRect/>
          </a:stretch>
        </p:blipFill>
        <p:spPr>
          <a:xfrm>
            <a:off x="1239838" y="1939925"/>
            <a:ext cx="5907087" cy="852488"/>
          </a:xfrm>
          <a:prstGeom prst="rect">
            <a:avLst/>
          </a:prstGeom>
          <a:noFill/>
          <a:ln w="9525">
            <a:noFill/>
          </a:ln>
        </p:spPr>
      </p:pic>
      <p:sp>
        <p:nvSpPr>
          <p:cNvPr id="8" name="文本框 7"/>
          <p:cNvSpPr txBox="1"/>
          <p:nvPr/>
        </p:nvSpPr>
        <p:spPr>
          <a:xfrm>
            <a:off x="1092200" y="3241675"/>
            <a:ext cx="7227888" cy="1106488"/>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zh-CN" altLang="en-US" sz="1200" noProof="1">
                <a:latin typeface="微软雅黑" panose="020B0503020204020204" pitchFamily="34" charset="-122"/>
                <a:ea typeface="微软雅黑" panose="020B0503020204020204" pitchFamily="34" charset="-122"/>
                <a:cs typeface="+mn-cs"/>
              </a:rPr>
              <a:t>底部浮动中可自主添加模块，设计想要的广告展示效果或是报名入口等。</a:t>
            </a:r>
            <a:endParaRPr lang="zh-CN" altLang="en-US" sz="1200" noProof="1">
              <a:latin typeface="微软雅黑" panose="020B0503020204020204" pitchFamily="34" charset="-122"/>
              <a:ea typeface="微软雅黑" panose="020B0503020204020204" pitchFamily="34" charset="-122"/>
              <a:cs typeface="+mn-cs"/>
            </a:endParaRPr>
          </a:p>
          <a:p>
            <a:pPr marL="285750" indent="-285750" fontAlgn="auto">
              <a:lnSpc>
                <a:spcPct val="150000"/>
              </a:lnSpc>
              <a:buFont typeface="Wingdings" panose="05000000000000000000" charset="0"/>
              <a:buChar char="Ø"/>
            </a:pPr>
            <a:endParaRPr lang="zh-CN" altLang="en-US" sz="1200" noProof="1">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Ø"/>
            </a:pPr>
            <a:r>
              <a:rPr lang="zh-CN" altLang="en-US" sz="1200" noProof="1">
                <a:latin typeface="微软雅黑" panose="020B0503020204020204" pitchFamily="34" charset="-122"/>
                <a:ea typeface="微软雅黑" panose="020B0503020204020204" pitchFamily="34" charset="-122"/>
                <a:cs typeface="+mn-cs"/>
              </a:rPr>
              <a:t>不想此模块展示出来，可以点击右上角的隐藏图标隐藏。</a:t>
            </a:r>
            <a:endParaRPr lang="zh-CN" altLang="en-US" sz="1200" noProof="1">
              <a:latin typeface="微软雅黑" panose="020B0503020204020204" pitchFamily="34" charset="-122"/>
              <a:ea typeface="微软雅黑" panose="020B0503020204020204" pitchFamily="34" charset="-122"/>
            </a:endParaRPr>
          </a:p>
          <a:p>
            <a:pPr fontAlgn="auto"/>
            <a:endParaRPr lang="zh-CN" altLang="en-US" sz="1200" noProof="1">
              <a:latin typeface="微软雅黑" panose="020B0503020204020204" pitchFamily="34" charset="-122"/>
              <a:ea typeface="微软雅黑" panose="020B0503020204020204" pitchFamily="34" charset="-122"/>
            </a:endParaRPr>
          </a:p>
        </p:txBody>
      </p:sp>
      <p:sp>
        <p:nvSpPr>
          <p:cNvPr id="13" name="矩形 12"/>
          <p:cNvSpPr/>
          <p:nvPr/>
        </p:nvSpPr>
        <p:spPr>
          <a:xfrm>
            <a:off x="1187450" y="1779588"/>
            <a:ext cx="6048375" cy="10810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 name="梯形 2"/>
          <p:cNvSpPr/>
          <p:nvPr/>
        </p:nvSpPr>
        <p:spPr>
          <a:xfrm>
            <a:off x="2674938" y="1858963"/>
            <a:ext cx="1169988" cy="215900"/>
          </a:xfrm>
          <a:prstGeom prst="trapezoid">
            <a:avLst>
              <a:gd name="adj" fmla="val 404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4" name="矩形 3"/>
          <p:cNvSpPr/>
          <p:nvPr/>
        </p:nvSpPr>
        <p:spPr>
          <a:xfrm>
            <a:off x="2209800" y="1990725"/>
            <a:ext cx="6934200" cy="1257300"/>
          </a:xfrm>
          <a:prstGeom prst="rect">
            <a:avLst/>
          </a:prstGeom>
          <a:solidFill>
            <a:srgbClr val="F2F2F2"/>
          </a:solidFill>
          <a:ln w="12700">
            <a:noFill/>
          </a:ln>
        </p:spPr>
        <p:txBody>
          <a:bodyPr lIns="1116000" tIns="0" bIns="36000" anchor="ctr"/>
          <a:p>
            <a:pPr algn="just"/>
            <a:endParaRPr lang="zh-CN" altLang="en-US" sz="3600" b="1" dirty="0">
              <a:solidFill>
                <a:srgbClr val="376092"/>
              </a:solidFill>
              <a:latin typeface="华文中宋" pitchFamily="2" charset="-122"/>
              <a:ea typeface="华文中宋" pitchFamily="2" charset="-122"/>
            </a:endParaRPr>
          </a:p>
        </p:txBody>
      </p:sp>
      <p:sp>
        <p:nvSpPr>
          <p:cNvPr id="5" name="任意多边形 8"/>
          <p:cNvSpPr/>
          <p:nvPr/>
        </p:nvSpPr>
        <p:spPr>
          <a:xfrm>
            <a:off x="2763838" y="1858963"/>
            <a:ext cx="993775" cy="1011237"/>
          </a:xfrm>
          <a:custGeom>
            <a:avLst/>
            <a:gdLst>
              <a:gd name="txL" fmla="*/ 0 w 993531"/>
              <a:gd name="txT" fmla="*/ 0 h 1011115"/>
              <a:gd name="txR" fmla="*/ 993531 w 993531"/>
              <a:gd name="txB" fmla="*/ 1011115 h 1011115"/>
            </a:gdLst>
            <a:ahLst/>
            <a:cxnLst>
              <a:cxn ang="0">
                <a:pos x="0" y="0"/>
              </a:cxn>
              <a:cxn ang="0">
                <a:pos x="994019" y="0"/>
              </a:cxn>
              <a:cxn ang="0">
                <a:pos x="497010" y="1011359"/>
              </a:cxn>
            </a:cxnLst>
            <a:rect l="txL" t="txT" r="txR" b="txB"/>
            <a:pathLst>
              <a:path w="993531" h="1011115">
                <a:moveTo>
                  <a:pt x="0" y="0"/>
                </a:moveTo>
                <a:lnTo>
                  <a:pt x="993531" y="0"/>
                </a:lnTo>
                <a:lnTo>
                  <a:pt x="496766" y="1011115"/>
                </a:lnTo>
                <a:lnTo>
                  <a:pt x="0" y="0"/>
                </a:lnTo>
                <a:close/>
              </a:path>
            </a:pathLst>
          </a:custGeom>
          <a:solidFill>
            <a:srgbClr val="404040"/>
          </a:solidFill>
          <a:ln w="12700">
            <a:noFill/>
          </a:ln>
        </p:spPr>
        <p:txBody>
          <a:bodyPr tIns="0" bIns="360000" anchor="ctr"/>
          <a:p>
            <a:pPr algn="ctr">
              <a:spcBef>
                <a:spcPts val="2400"/>
              </a:spcBef>
              <a:buClr>
                <a:schemeClr val="accent1"/>
              </a:buClr>
              <a:buSzPct val="60000"/>
            </a:pP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924300" y="2293938"/>
            <a:ext cx="4297363" cy="644525"/>
          </a:xfrm>
          <a:prstGeom prst="rect">
            <a:avLst/>
          </a:prstGeom>
          <a:noFill/>
          <a:ln w="9525">
            <a:noFill/>
          </a:ln>
        </p:spPr>
        <p:txBody>
          <a:bodyPr wrap="none" anchor="t">
            <a:spAutoFit/>
          </a:bodyPr>
          <a:p>
            <a:r>
              <a:rPr lang="zh-CN" altLang="en-US" sz="3600" b="1" dirty="0">
                <a:solidFill>
                  <a:srgbClr val="262626"/>
                </a:solidFill>
                <a:latin typeface="微软雅黑" panose="020B0503020204020204" pitchFamily="34" charset="-122"/>
                <a:ea typeface="微软雅黑" panose="020B0503020204020204" pitchFamily="34" charset="-122"/>
              </a:rPr>
              <a:t>产品、文章页面设计</a:t>
            </a:r>
            <a:endParaRPr lang="zh-CN" altLang="en-US" sz="3600" b="1" dirty="0">
              <a:solidFill>
                <a:srgbClr val="262626"/>
              </a:solidFill>
              <a:latin typeface="微软雅黑" panose="020B0503020204020204" pitchFamily="34" charset="-122"/>
              <a:ea typeface="微软雅黑" panose="020B0503020204020204" pitchFamily="34" charset="-122"/>
            </a:endParaRPr>
          </a:p>
        </p:txBody>
      </p:sp>
      <p:pic>
        <p:nvPicPr>
          <p:cNvPr id="24582" name="图片 16"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3448050" cy="368300"/>
          </a:xfrm>
          <a:prstGeom prst="rect">
            <a:avLst/>
          </a:prstGeom>
          <a:noFill/>
          <a:ln w="9525">
            <a:noFill/>
          </a:ln>
        </p:spPr>
        <p:txBody>
          <a:bodyPr wrap="square" anchor="t">
            <a:spAutoFit/>
          </a:bodyPr>
          <a:p>
            <a:r>
              <a:rPr lang="zh-CN" altLang="en-US" b="1" dirty="0">
                <a:latin typeface="宋体" panose="02010600030101010101" pitchFamily="2" charset="-122"/>
                <a:ea typeface="宋体" panose="02010600030101010101" pitchFamily="2" charset="-122"/>
                <a:sym typeface="Calibri" panose="020F0502020204030204" charset="0"/>
              </a:rPr>
              <a:t>产品、文章栏目页面 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26630"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7" name="圆角矩形 5"/>
          <p:cNvSpPr/>
          <p:nvPr/>
        </p:nvSpPr>
        <p:spPr>
          <a:xfrm>
            <a:off x="2873375" y="3559175"/>
            <a:ext cx="3265488" cy="569913"/>
          </a:xfrm>
          <a:custGeom>
            <a:avLst/>
            <a:gdLst/>
            <a:ahLst/>
            <a:cxnLst/>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70C0"/>
          </a:solidFill>
          <a:ln w="9525">
            <a:noFill/>
          </a:ln>
        </p:spPr>
        <p:txBody>
          <a:bodyPr/>
          <a:p>
            <a:endParaRPr lang="zh-CN" altLang="en-US"/>
          </a:p>
        </p:txBody>
      </p:sp>
      <p:sp>
        <p:nvSpPr>
          <p:cNvPr id="8" name="圆角矩形 5"/>
          <p:cNvSpPr/>
          <p:nvPr/>
        </p:nvSpPr>
        <p:spPr>
          <a:xfrm>
            <a:off x="2873375" y="1073150"/>
            <a:ext cx="3265488" cy="568325"/>
          </a:xfrm>
          <a:custGeom>
            <a:avLst/>
            <a:gdLst/>
            <a:ahLst/>
            <a:cxnLst>
              <a:cxn ang="0">
                <a:pos x="0" y="0"/>
              </a:cxn>
              <a:cxn ang="0">
                <a:pos x="2980908" y="0"/>
              </a:cxn>
              <a:cxn ang="0">
                <a:pos x="3265488" y="284162"/>
              </a:cxn>
              <a:cxn ang="0">
                <a:pos x="2980908" y="568325"/>
              </a:cxn>
              <a:cxn ang="0">
                <a:pos x="0" y="568325"/>
              </a:cxn>
            </a:cxnLst>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tx1"/>
          </a:solidFill>
          <a:ln w="9525">
            <a:noFill/>
          </a:ln>
        </p:spPr>
        <p:txBody>
          <a:bodyPr/>
          <a:p>
            <a:endParaRPr lang="zh-CN" altLang="en-US"/>
          </a:p>
        </p:txBody>
      </p:sp>
      <p:sp>
        <p:nvSpPr>
          <p:cNvPr id="9" name="TextBox 5"/>
          <p:cNvSpPr txBox="1"/>
          <p:nvPr/>
        </p:nvSpPr>
        <p:spPr>
          <a:xfrm>
            <a:off x="3516313" y="1157288"/>
            <a:ext cx="1401762" cy="336550"/>
          </a:xfrm>
          <a:prstGeom prst="rect">
            <a:avLst/>
          </a:prstGeom>
          <a:noFill/>
          <a:ln w="9525">
            <a:noFill/>
          </a:ln>
        </p:spPr>
        <p:txBody>
          <a:bodyPr wrap="none" anchor="t">
            <a:spAutoFit/>
          </a:bodyPr>
          <a:p>
            <a:pPr defTabSz="968375"/>
            <a:r>
              <a:rPr lang="zh-CN" altLang="en-US" sz="1600" dirty="0">
                <a:solidFill>
                  <a:srgbClr val="F8F8F8"/>
                </a:solidFill>
                <a:latin typeface="微软雅黑" panose="020B0503020204020204" pitchFamily="34" charset="-122"/>
                <a:ea typeface="微软雅黑" panose="020B0503020204020204" pitchFamily="34" charset="-122"/>
              </a:rPr>
              <a:t>列表页面设计</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4" name="空心弧 13"/>
          <p:cNvSpPr/>
          <p:nvPr/>
        </p:nvSpPr>
        <p:spPr>
          <a:xfrm rot="-10800000" flipV="1">
            <a:off x="1646238" y="887413"/>
            <a:ext cx="1460500" cy="1460500"/>
          </a:xfrm>
          <a:custGeom>
            <a:avLst/>
            <a:gdLst/>
            <a:ahLst/>
            <a:cxnLst>
              <a:cxn ang="23681">
                <a:pos x="726100" y="1332589"/>
              </a:cxn>
              <a:cxn ang="26260726">
                <a:pos x="1318729" y="601712"/>
              </a:cxn>
              <a:cxn ang="13142203">
                <a:pos x="730250" y="730250"/>
              </a:cxn>
            </a:cxnLst>
            <a:pathLst>
              <a:path w="1460500" h="1460500">
                <a:moveTo>
                  <a:pt x="725219" y="1460482"/>
                </a:moveTo>
                <a:cubicBezTo>
                  <a:pt x="324214" y="1457762"/>
                  <a:pt x="-1" y="1131868"/>
                  <a:pt x="-1" y="730249"/>
                </a:cubicBezTo>
                <a:cubicBezTo>
                  <a:pt x="-1" y="326943"/>
                  <a:pt x="326943" y="-1"/>
                  <a:pt x="730249" y="-1"/>
                </a:cubicBezTo>
                <a:cubicBezTo>
                  <a:pt x="1080020" y="-1"/>
                  <a:pt x="1372357" y="245907"/>
                  <a:pt x="1443757" y="574055"/>
                </a:cubicBezTo>
                <a:lnTo>
                  <a:pt x="1193779" y="629004"/>
                </a:lnTo>
                <a:cubicBezTo>
                  <a:pt x="1147357" y="415494"/>
                  <a:pt x="957453" y="255792"/>
                  <a:pt x="730249" y="255792"/>
                </a:cubicBezTo>
                <a:cubicBezTo>
                  <a:pt x="468213" y="255792"/>
                  <a:pt x="255791" y="468214"/>
                  <a:pt x="255791" y="730250"/>
                </a:cubicBezTo>
                <a:cubicBezTo>
                  <a:pt x="255791" y="991196"/>
                  <a:pt x="466449" y="1202939"/>
                  <a:pt x="726980" y="1204697"/>
                </a:cubicBezTo>
                <a:close/>
              </a:path>
            </a:pathLst>
          </a:custGeom>
          <a:solidFill>
            <a:schemeClr val="tx1"/>
          </a:solidFill>
          <a:ln w="9525">
            <a:noFill/>
          </a:ln>
        </p:spPr>
        <p:txBody>
          <a:bodyPr/>
          <a:p>
            <a:endParaRPr lang="zh-CN" altLang="en-US"/>
          </a:p>
        </p:txBody>
      </p:sp>
      <p:sp>
        <p:nvSpPr>
          <p:cNvPr id="15" name="空心弧 14"/>
          <p:cNvSpPr/>
          <p:nvPr/>
        </p:nvSpPr>
        <p:spPr>
          <a:xfrm rot="4631022" flipV="1">
            <a:off x="1679575" y="2098675"/>
            <a:ext cx="1460500" cy="1460500"/>
          </a:xfrm>
          <a:custGeom>
            <a:avLst/>
            <a:gdLst/>
            <a:ahLst/>
            <a:cxnLst>
              <a:cxn ang="4768821">
                <a:pos x="138020" y="840223"/>
              </a:cxn>
              <a:cxn ang="26260726">
                <a:pos x="1318729" y="601712"/>
              </a:cxn>
              <a:cxn ang="15514773">
                <a:pos x="730250" y="730250"/>
              </a:cxn>
            </a:cxnLst>
            <a:pathLst>
              <a:path w="1460500" h="1460500">
                <a:moveTo>
                  <a:pt x="12273" y="863573"/>
                </a:moveTo>
                <a:cubicBezTo>
                  <a:pt x="4175" y="820436"/>
                  <a:pt x="-1" y="775830"/>
                  <a:pt x="-1" y="730249"/>
                </a:cubicBezTo>
                <a:cubicBezTo>
                  <a:pt x="-1" y="326943"/>
                  <a:pt x="326943" y="-1"/>
                  <a:pt x="730249" y="-1"/>
                </a:cubicBezTo>
                <a:cubicBezTo>
                  <a:pt x="1080020" y="-1"/>
                  <a:pt x="1372357" y="245907"/>
                  <a:pt x="1443757" y="574055"/>
                </a:cubicBezTo>
                <a:lnTo>
                  <a:pt x="1193779" y="629004"/>
                </a:lnTo>
                <a:cubicBezTo>
                  <a:pt x="1147357" y="415494"/>
                  <a:pt x="957453" y="255792"/>
                  <a:pt x="730249" y="255792"/>
                </a:cubicBezTo>
                <a:cubicBezTo>
                  <a:pt x="468213" y="255792"/>
                  <a:pt x="255791" y="468214"/>
                  <a:pt x="255791" y="730250"/>
                </a:cubicBezTo>
                <a:cubicBezTo>
                  <a:pt x="255791" y="759917"/>
                  <a:pt x="258514" y="788947"/>
                  <a:pt x="263723" y="817106"/>
                </a:cubicBezTo>
                <a:close/>
              </a:path>
            </a:pathLst>
          </a:custGeom>
          <a:solidFill>
            <a:schemeClr val="bg1"/>
          </a:solidFill>
          <a:ln w="9525">
            <a:noFill/>
          </a:ln>
        </p:spPr>
        <p:txBody>
          <a:bodyPr/>
          <a:p>
            <a:endParaRPr lang="zh-CN" altLang="en-US"/>
          </a:p>
        </p:txBody>
      </p:sp>
      <p:sp>
        <p:nvSpPr>
          <p:cNvPr id="16" name="空心弧 15"/>
          <p:cNvSpPr/>
          <p:nvPr/>
        </p:nvSpPr>
        <p:spPr>
          <a:xfrm rot="10800000">
            <a:off x="1666875" y="3298825"/>
            <a:ext cx="1460500" cy="1460500"/>
          </a:xfrm>
          <a:custGeom>
            <a:avLst/>
            <a:gdLst/>
            <a:ahLst/>
            <a:cxnLst>
              <a:cxn ang="23681">
                <a:pos x="726100" y="1332589"/>
              </a:cxn>
              <a:cxn ang="26260726">
                <a:pos x="1318729" y="601712"/>
              </a:cxn>
              <a:cxn ang="13142203">
                <a:pos x="730250" y="730250"/>
              </a:cxn>
            </a:cxnLst>
            <a:pathLst>
              <a:path w="1460500" h="1460500">
                <a:moveTo>
                  <a:pt x="725219" y="1460482"/>
                </a:moveTo>
                <a:cubicBezTo>
                  <a:pt x="324214" y="1457762"/>
                  <a:pt x="-1" y="1131868"/>
                  <a:pt x="-1" y="730249"/>
                </a:cubicBezTo>
                <a:cubicBezTo>
                  <a:pt x="-1" y="326943"/>
                  <a:pt x="326943" y="-1"/>
                  <a:pt x="730249" y="-1"/>
                </a:cubicBezTo>
                <a:cubicBezTo>
                  <a:pt x="1080020" y="-1"/>
                  <a:pt x="1372357" y="245907"/>
                  <a:pt x="1443757" y="574055"/>
                </a:cubicBezTo>
                <a:lnTo>
                  <a:pt x="1193779" y="629004"/>
                </a:lnTo>
                <a:cubicBezTo>
                  <a:pt x="1147357" y="415494"/>
                  <a:pt x="957453" y="255792"/>
                  <a:pt x="730249" y="255792"/>
                </a:cubicBezTo>
                <a:cubicBezTo>
                  <a:pt x="468213" y="255792"/>
                  <a:pt x="255791" y="468214"/>
                  <a:pt x="255791" y="730250"/>
                </a:cubicBezTo>
                <a:cubicBezTo>
                  <a:pt x="255791" y="991196"/>
                  <a:pt x="466449" y="1202939"/>
                  <a:pt x="726980" y="1204697"/>
                </a:cubicBezTo>
                <a:close/>
              </a:path>
            </a:pathLst>
          </a:custGeom>
          <a:solidFill>
            <a:srgbClr val="0070C0"/>
          </a:solidFill>
          <a:ln w="9525">
            <a:noFill/>
          </a:ln>
        </p:spPr>
        <p:txBody>
          <a:bodyPr/>
          <a:p>
            <a:endParaRPr lang="zh-CN" altLang="en-US"/>
          </a:p>
        </p:txBody>
      </p:sp>
      <p:sp>
        <p:nvSpPr>
          <p:cNvPr id="17" name="TextBox 11"/>
          <p:cNvSpPr txBox="1"/>
          <p:nvPr/>
        </p:nvSpPr>
        <p:spPr>
          <a:xfrm>
            <a:off x="2138363" y="1273175"/>
            <a:ext cx="571500" cy="708025"/>
          </a:xfrm>
          <a:prstGeom prst="rect">
            <a:avLst/>
          </a:prstGeom>
          <a:noFill/>
          <a:ln w="9525">
            <a:noFill/>
          </a:ln>
        </p:spPr>
        <p:txBody>
          <a:bodyPr wrap="none" anchor="t">
            <a:spAutoFit/>
          </a:bodyPr>
          <a:p>
            <a:pPr defTabSz="968375"/>
            <a:r>
              <a:rPr lang="en-US" altLang="zh-CN" sz="4000" b="1" dirty="0">
                <a:solidFill>
                  <a:srgbClr val="953735"/>
                </a:solidFill>
                <a:latin typeface="宋体" panose="02010600030101010101" pitchFamily="2" charset="-122"/>
                <a:ea typeface="宋体" panose="02010600030101010101" pitchFamily="2" charset="-122"/>
              </a:rPr>
              <a:t>A</a:t>
            </a:r>
            <a:endParaRPr lang="zh-CN" altLang="en-US" sz="4000" b="1" dirty="0">
              <a:solidFill>
                <a:srgbClr val="953735"/>
              </a:solidFill>
              <a:latin typeface="宋体" panose="02010600030101010101" pitchFamily="2" charset="-122"/>
              <a:ea typeface="宋体" panose="02010600030101010101" pitchFamily="2" charset="-122"/>
            </a:endParaRPr>
          </a:p>
        </p:txBody>
      </p:sp>
      <p:sp>
        <p:nvSpPr>
          <p:cNvPr id="18" name="TextBox 12"/>
          <p:cNvSpPr txBox="1"/>
          <p:nvPr/>
        </p:nvSpPr>
        <p:spPr>
          <a:xfrm>
            <a:off x="2138363" y="3687763"/>
            <a:ext cx="534987" cy="708025"/>
          </a:xfrm>
          <a:prstGeom prst="rect">
            <a:avLst/>
          </a:prstGeom>
          <a:noFill/>
          <a:ln w="9525">
            <a:noFill/>
          </a:ln>
        </p:spPr>
        <p:txBody>
          <a:bodyPr wrap="none" anchor="t">
            <a:spAutoFit/>
          </a:bodyPr>
          <a:p>
            <a:pPr defTabSz="968375"/>
            <a:r>
              <a:rPr lang="en-US" altLang="zh-CN" sz="4000" b="1" dirty="0">
                <a:solidFill>
                  <a:srgbClr val="953735"/>
                </a:solidFill>
                <a:latin typeface="宋体" panose="02010600030101010101" pitchFamily="2" charset="-122"/>
                <a:ea typeface="宋体" panose="02010600030101010101" pitchFamily="2" charset="-122"/>
              </a:rPr>
              <a:t>B</a:t>
            </a:r>
            <a:endParaRPr lang="zh-CN" altLang="en-US" sz="4000" b="1" dirty="0">
              <a:solidFill>
                <a:srgbClr val="953735"/>
              </a:solidFill>
              <a:latin typeface="宋体" panose="02010600030101010101" pitchFamily="2" charset="-122"/>
              <a:ea typeface="宋体" panose="02010600030101010101" pitchFamily="2" charset="-122"/>
            </a:endParaRPr>
          </a:p>
        </p:txBody>
      </p:sp>
      <p:sp>
        <p:nvSpPr>
          <p:cNvPr id="22" name="TextBox 15"/>
          <p:cNvSpPr txBox="1"/>
          <p:nvPr/>
        </p:nvSpPr>
        <p:spPr>
          <a:xfrm>
            <a:off x="3587750" y="3654425"/>
            <a:ext cx="1401763" cy="336550"/>
          </a:xfrm>
          <a:prstGeom prst="rect">
            <a:avLst/>
          </a:prstGeom>
          <a:noFill/>
          <a:ln w="9525">
            <a:noFill/>
          </a:ln>
        </p:spPr>
        <p:txBody>
          <a:bodyPr wrap="none" anchor="t">
            <a:spAutoFit/>
          </a:bodyPr>
          <a:p>
            <a:pPr defTabSz="968375"/>
            <a:r>
              <a:rPr lang="zh-CN" altLang="en-US" sz="1600" dirty="0">
                <a:solidFill>
                  <a:srgbClr val="F8F8F8"/>
                </a:solidFill>
                <a:latin typeface="微软雅黑" panose="020B0503020204020204" pitchFamily="34" charset="-122"/>
                <a:ea typeface="微软雅黑" panose="020B0503020204020204" pitchFamily="34" charset="-122"/>
              </a:rPr>
              <a:t>详情</a:t>
            </a:r>
            <a:r>
              <a:rPr lang="zh-CN" altLang="en-US" sz="1600" dirty="0">
                <a:solidFill>
                  <a:srgbClr val="F8F8F8"/>
                </a:solidFill>
                <a:latin typeface="微软雅黑" panose="020B0503020204020204" pitchFamily="34" charset="-122"/>
                <a:ea typeface="微软雅黑" panose="020B0503020204020204" pitchFamily="34" charset="-122"/>
              </a:rPr>
              <a:t>页面设计</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0-#ppt_w/2"/>
                                          </p:val>
                                        </p:tav>
                                        <p:tav tm="100000">
                                          <p:val>
                                            <p:strVal val="#ppt_x"/>
                                          </p:val>
                                        </p:tav>
                                      </p:tavLst>
                                    </p:anim>
                                    <p:anim calcmode="lin" valueType="num">
                                      <p:cBhvr>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0" dur="300" fill="hold"/>
                                        <p:tgtEl>
                                          <p:spTgt spid="9"/>
                                        </p:tgtEl>
                                        <p:attrNameLst>
                                          <p:attrName>ppt_y</p:attrName>
                                        </p:attrNameLst>
                                      </p:cBhvr>
                                      <p:tavLst>
                                        <p:tav tm="0">
                                          <p:val>
                                            <p:strVal val="#ppt_y"/>
                                          </p:val>
                                        </p:tav>
                                        <p:tav tm="100000">
                                          <p:val>
                                            <p:strVal val="#ppt_y"/>
                                          </p:val>
                                        </p:tav>
                                      </p:tavLst>
                                    </p:anim>
                                    <p:anim calcmode="lin" valueType="num">
                                      <p:cBhvr>
                                        <p:cTn id="41"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2"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300" tmFilter="0,0; .5, 1; 1, 1"/>
                                        <p:tgtEl>
                                          <p:spTgt spid="9"/>
                                        </p:tgtEl>
                                      </p:cBhvr>
                                    </p:animEffect>
                                  </p:childTnLst>
                                </p:cTn>
                              </p:par>
                            </p:childTnLst>
                          </p:cTn>
                        </p:par>
                        <p:par>
                          <p:cTn id="44" fill="hold">
                            <p:stCondLst>
                              <p:cond delay="3950"/>
                            </p:stCondLst>
                            <p:childTnLst>
                              <p:par>
                                <p:cTn id="45" presetID="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ppt_x</p:attrName>
                                        </p:attrNameLst>
                                      </p:cBhvr>
                                      <p:tavLst>
                                        <p:tav tm="0">
                                          <p:val>
                                            <p:strVal val="0-#ppt_w/2"/>
                                          </p:val>
                                        </p:tav>
                                        <p:tav tm="100000">
                                          <p:val>
                                            <p:strVal val="#ppt_x"/>
                                          </p:val>
                                        </p:tav>
                                      </p:tavLst>
                                    </p:anim>
                                    <p:anim calcmode="lin" valueType="num">
                                      <p:cBhvr>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4450"/>
                            </p:stCondLst>
                            <p:childTnLst>
                              <p:par>
                                <p:cTn id="50" presetID="2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49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2"/>
                                        </p:tgtEl>
                                        <p:attrNameLst>
                                          <p:attrName>style.visibility</p:attrName>
                                        </p:attrNameLst>
                                      </p:cBhvr>
                                      <p:to>
                                        <p:strVal val="visible"/>
                                      </p:to>
                                    </p:set>
                                    <p:anim calcmode="lin" valueType="num">
                                      <p:cBhvr>
                                        <p:cTn id="56" dur="3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7" dur="300" fill="hold"/>
                                        <p:tgtEl>
                                          <p:spTgt spid="22"/>
                                        </p:tgtEl>
                                        <p:attrNameLst>
                                          <p:attrName>ppt_y</p:attrName>
                                        </p:attrNameLst>
                                      </p:cBhvr>
                                      <p:tavLst>
                                        <p:tav tm="0">
                                          <p:val>
                                            <p:strVal val="#ppt_y"/>
                                          </p:val>
                                        </p:tav>
                                        <p:tav tm="100000">
                                          <p:val>
                                            <p:strVal val="#ppt_y"/>
                                          </p:val>
                                        </p:tav>
                                      </p:tavLst>
                                    </p:anim>
                                    <p:anim calcmode="lin" valueType="num">
                                      <p:cBhvr>
                                        <p:cTn id="58" dur="3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9" dur="3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3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bldLvl="0" animBg="1"/>
      <p:bldP spid="9" grpId="0"/>
      <p:bldP spid="17" grpId="0"/>
      <p:bldP spid="18"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10"/>
          <p:cNvSpPr/>
          <p:nvPr/>
        </p:nvSpPr>
        <p:spPr>
          <a:xfrm>
            <a:off x="2446338" y="2327275"/>
            <a:ext cx="4251325" cy="488950"/>
          </a:xfrm>
          <a:prstGeom prst="rect">
            <a:avLst/>
          </a:prstGeom>
          <a:noFill/>
          <a:ln w="3175" cap="flat" cmpd="sng">
            <a:solidFill>
              <a:srgbClr val="A6A6A6"/>
            </a:solidFill>
            <a:prstDash val="solid"/>
            <a:miter/>
            <a:headEnd type="none" w="med" len="med"/>
            <a:tailEnd type="none" w="med" len="med"/>
          </a:ln>
        </p:spPr>
        <p:txBody>
          <a:bodyPr wrap="none" anchor="ctr"/>
          <a:p>
            <a:endParaRPr lang="zh-CN" altLang="en-US">
              <a:solidFill>
                <a:srgbClr val="FFFFFF"/>
              </a:solidFill>
              <a:latin typeface="Arial" panose="020B0604020202020204" pitchFamily="34" charset="0"/>
              <a:ea typeface="宋体" panose="02010600030101010101" pitchFamily="2" charset="-122"/>
            </a:endParaRPr>
          </a:p>
        </p:txBody>
      </p:sp>
      <p:sp>
        <p:nvSpPr>
          <p:cNvPr id="2" name="矩形 8"/>
          <p:cNvSpPr/>
          <p:nvPr/>
        </p:nvSpPr>
        <p:spPr>
          <a:xfrm>
            <a:off x="0" y="0"/>
            <a:ext cx="9144000" cy="5143500"/>
          </a:xfrm>
          <a:custGeom>
            <a:avLst/>
            <a:gdLst/>
            <a:ahLst/>
            <a:cxnLst/>
            <a:rect l="l" t="t" r="r" b="b"/>
            <a:pathLst>
              <a:path w="9144000" h="5143500">
                <a:moveTo>
                  <a:pt x="108000" y="105750"/>
                </a:moveTo>
                <a:lnTo>
                  <a:pt x="108000" y="5037750"/>
                </a:lnTo>
                <a:lnTo>
                  <a:pt x="4572000" y="5037750"/>
                </a:lnTo>
                <a:lnTo>
                  <a:pt x="9036000" y="5037750"/>
                </a:lnTo>
                <a:lnTo>
                  <a:pt x="9036000" y="105750"/>
                </a:lnTo>
                <a:lnTo>
                  <a:pt x="4572000" y="105750"/>
                </a:lnTo>
                <a:close/>
                <a:moveTo>
                  <a:pt x="0" y="0"/>
                </a:moveTo>
                <a:lnTo>
                  <a:pt x="4572000" y="0"/>
                </a:lnTo>
                <a:lnTo>
                  <a:pt x="9144000" y="0"/>
                </a:lnTo>
                <a:lnTo>
                  <a:pt x="9144000" y="5143500"/>
                </a:lnTo>
                <a:lnTo>
                  <a:pt x="4572000"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 name="任意多边形 2"/>
          <p:cNvSpPr/>
          <p:nvPr/>
        </p:nvSpPr>
        <p:spPr>
          <a:xfrm>
            <a:off x="3133725" y="46038"/>
            <a:ext cx="2876550" cy="790575"/>
          </a:xfrm>
          <a:custGeom>
            <a:avLst/>
            <a:gdLst/>
            <a:ahLst/>
            <a:cxnLst>
              <a:cxn ang="0">
                <a:pos x="0" y="0"/>
              </a:cxn>
              <a:cxn ang="0">
                <a:pos x="2876550" y="0"/>
              </a:cxn>
              <a:cxn ang="0">
                <a:pos x="2876550" y="593999"/>
              </a:cxn>
              <a:cxn ang="0">
                <a:pos x="1438275" y="792000"/>
              </a:cxn>
              <a:cxn ang="0">
                <a:pos x="0" y="593999"/>
              </a:cxn>
            </a:cxnLst>
            <a:pathLst>
              <a:path w="2476500" h="906463">
                <a:moveTo>
                  <a:pt x="0" y="0"/>
                </a:moveTo>
                <a:lnTo>
                  <a:pt x="2476500" y="0"/>
                </a:lnTo>
                <a:lnTo>
                  <a:pt x="2476500" y="679847"/>
                </a:lnTo>
                <a:lnTo>
                  <a:pt x="1238250" y="906463"/>
                </a:lnTo>
                <a:lnTo>
                  <a:pt x="0" y="679847"/>
                </a:lnTo>
                <a:close/>
              </a:path>
            </a:pathLst>
          </a:custGeom>
          <a:solidFill>
            <a:srgbClr val="D9D9D9"/>
          </a:solidFill>
          <a:ln w="12700">
            <a:noFill/>
          </a:ln>
        </p:spPr>
        <p:txBody>
          <a:bodyPr/>
          <a:p>
            <a:endParaRPr lang="zh-CN" altLang="en-US"/>
          </a:p>
        </p:txBody>
      </p:sp>
      <p:sp>
        <p:nvSpPr>
          <p:cNvPr id="4" name="任意多边形 3"/>
          <p:cNvSpPr/>
          <p:nvPr/>
        </p:nvSpPr>
        <p:spPr>
          <a:xfrm>
            <a:off x="3133725" y="0"/>
            <a:ext cx="2876550" cy="725488"/>
          </a:xfrm>
          <a:custGeom>
            <a:avLst/>
            <a:gdLst/>
            <a:ahLst/>
            <a:cxnLst>
              <a:cxn ang="0">
                <a:pos x="0" y="0"/>
              </a:cxn>
              <a:cxn ang="0">
                <a:pos x="2876550" y="0"/>
              </a:cxn>
              <a:cxn ang="0">
                <a:pos x="2876550" y="544710"/>
              </a:cxn>
              <a:cxn ang="0">
                <a:pos x="1438275" y="726281"/>
              </a:cxn>
              <a:cxn ang="0">
                <a:pos x="0" y="544710"/>
              </a:cxn>
            </a:cxnLst>
            <a:pathLst>
              <a:path w="2476500" h="906463">
                <a:moveTo>
                  <a:pt x="0" y="0"/>
                </a:moveTo>
                <a:lnTo>
                  <a:pt x="2476500" y="0"/>
                </a:lnTo>
                <a:lnTo>
                  <a:pt x="2476500" y="679847"/>
                </a:lnTo>
                <a:lnTo>
                  <a:pt x="1238250" y="906463"/>
                </a:lnTo>
                <a:lnTo>
                  <a:pt x="0" y="679847"/>
                </a:lnTo>
                <a:close/>
              </a:path>
            </a:pathLst>
          </a:custGeom>
          <a:solidFill>
            <a:srgbClr val="0070C0"/>
          </a:solidFill>
          <a:ln w="12700">
            <a:noFill/>
          </a:ln>
        </p:spPr>
        <p:txBody>
          <a:bodyPr/>
          <a:p>
            <a:endParaRPr lang="zh-CN" altLang="en-US"/>
          </a:p>
        </p:txBody>
      </p:sp>
      <p:sp>
        <p:nvSpPr>
          <p:cNvPr id="5" name="Rectangle 4"/>
          <p:cNvSpPr/>
          <p:nvPr/>
        </p:nvSpPr>
        <p:spPr>
          <a:xfrm>
            <a:off x="2446338" y="1339850"/>
            <a:ext cx="4251325" cy="490538"/>
          </a:xfrm>
          <a:prstGeom prst="rect">
            <a:avLst/>
          </a:prstGeom>
          <a:noFill/>
          <a:ln w="3175" cap="flat" cmpd="sng">
            <a:solidFill>
              <a:srgbClr val="A6A6A6"/>
            </a:solidFill>
            <a:prstDash val="solid"/>
            <a:miter/>
            <a:headEnd type="none" w="med" len="med"/>
            <a:tailEnd type="none" w="med" len="med"/>
          </a:ln>
        </p:spPr>
        <p:txBody>
          <a:bodyPr wrap="none" anchor="ctr"/>
          <a:p>
            <a:endParaRPr lang="zh-CN" altLang="en-US">
              <a:solidFill>
                <a:srgbClr val="FFFFFF"/>
              </a:solidFill>
              <a:latin typeface="Arial" panose="020B0604020202020204" pitchFamily="34" charset="0"/>
              <a:ea typeface="宋体" panose="02010600030101010101" pitchFamily="2" charset="-122"/>
            </a:endParaRPr>
          </a:p>
        </p:txBody>
      </p:sp>
      <p:sp>
        <p:nvSpPr>
          <p:cNvPr id="6" name="AutoShape 8"/>
          <p:cNvSpPr/>
          <p:nvPr/>
        </p:nvSpPr>
        <p:spPr>
          <a:xfrm>
            <a:off x="2693988" y="1203325"/>
            <a:ext cx="3757612" cy="444500"/>
          </a:xfrm>
          <a:prstGeom prst="roundRect">
            <a:avLst>
              <a:gd name="adj" fmla="val 11718"/>
            </a:avLst>
          </a:prstGeom>
          <a:solidFill>
            <a:srgbClr val="0070C0"/>
          </a:solidFill>
          <a:ln w="9525">
            <a:noFill/>
          </a:ln>
        </p:spPr>
        <p:txBody>
          <a:bodyPr wrap="none" lIns="72000" tIns="0" rIns="72000" bIns="36000" anchor="ctr"/>
          <a:p>
            <a:r>
              <a:rPr lang="en-US" altLang="zh-CN" b="1" dirty="0">
                <a:solidFill>
                  <a:srgbClr val="FFFFFF"/>
                </a:solidFill>
                <a:latin typeface="微软雅黑" panose="020B0503020204020204" pitchFamily="34" charset="-122"/>
                <a:ea typeface="微软雅黑" panose="020B0503020204020204" pitchFamily="34" charset="-122"/>
              </a:rPr>
              <a:t>01</a:t>
            </a:r>
            <a:r>
              <a:rPr lang="en-US" altLang="zh-CN" dirty="0">
                <a:solidFill>
                  <a:srgbClr val="FFFFFF"/>
                </a:solidFill>
                <a:latin typeface="微软雅黑" panose="020B0503020204020204" pitchFamily="34" charset="-122"/>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首页设计</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 name="AutoShape 11"/>
          <p:cNvSpPr/>
          <p:nvPr/>
        </p:nvSpPr>
        <p:spPr>
          <a:xfrm>
            <a:off x="2687638" y="2144713"/>
            <a:ext cx="3757612" cy="446087"/>
          </a:xfrm>
          <a:prstGeom prst="roundRect">
            <a:avLst>
              <a:gd name="adj" fmla="val 11718"/>
            </a:avLst>
          </a:prstGeom>
          <a:solidFill>
            <a:srgbClr val="0070C0"/>
          </a:solidFill>
          <a:ln w="9525">
            <a:noFill/>
          </a:ln>
        </p:spPr>
        <p:txBody>
          <a:bodyPr wrap="none" lIns="72000" tIns="0" rIns="72000" bIns="36000" anchor="ctr"/>
          <a:p>
            <a:r>
              <a:rPr lang="en-US" altLang="zh-CN" b="1">
                <a:solidFill>
                  <a:srgbClr val="FFFFFF"/>
                </a:solidFill>
                <a:latin typeface="微软雅黑" panose="020B0503020204020204" pitchFamily="34" charset="-122"/>
                <a:ea typeface="微软雅黑" panose="020B0503020204020204" pitchFamily="34" charset="-122"/>
              </a:rPr>
              <a:t>02</a:t>
            </a:r>
            <a:r>
              <a:rPr lang="en-US" altLang="zh-CN">
                <a:solidFill>
                  <a:srgbClr val="FFFFFF"/>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产品、文章页面设计</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706813" y="41275"/>
            <a:ext cx="1730375" cy="469900"/>
          </a:xfrm>
          <a:prstGeom prst="rect">
            <a:avLst/>
          </a:prstGeom>
          <a:noFill/>
        </p:spPr>
        <p:txBody>
          <a:bodyPr wrap="square" lIns="99834" tIns="49917" rIns="99834" bIns="49917" rtlCol="0">
            <a:spAutoFit/>
          </a:bodyPr>
          <a:lstStyle/>
          <a:p>
            <a:pPr algn="ctr" fontAlgn="auto"/>
            <a:r>
              <a:rPr lang="zh-CN" altLang="en-US" sz="2400" b="1" spc="300" noProof="1" dirty="0">
                <a:solidFill>
                  <a:schemeClr val="bg1"/>
                </a:solidFill>
                <a:latin typeface="微软雅黑" panose="020B0503020204020204" pitchFamily="34" charset="-122"/>
                <a:ea typeface="微软雅黑" panose="020B0503020204020204" pitchFamily="34" charset="-122"/>
                <a:cs typeface="+mn-cs"/>
              </a:rPr>
              <a:t>目录页</a:t>
            </a:r>
            <a:endParaRPr lang="zh-CN" altLang="en-US" sz="2400" b="1" spc="300" noProof="1" dirty="0">
              <a:solidFill>
                <a:schemeClr val="bg1"/>
              </a:solidFill>
              <a:latin typeface="微软雅黑" panose="020B0503020204020204" pitchFamily="34" charset="-122"/>
              <a:ea typeface="微软雅黑" panose="020B0503020204020204" pitchFamily="34" charset="-122"/>
            </a:endParaRPr>
          </a:p>
        </p:txBody>
      </p:sp>
      <p:sp>
        <p:nvSpPr>
          <p:cNvPr id="9" name="Rectangle 10"/>
          <p:cNvSpPr/>
          <p:nvPr/>
        </p:nvSpPr>
        <p:spPr>
          <a:xfrm>
            <a:off x="2430463" y="3244850"/>
            <a:ext cx="4251325" cy="488950"/>
          </a:xfrm>
          <a:prstGeom prst="rect">
            <a:avLst/>
          </a:prstGeom>
          <a:noFill/>
          <a:ln w="3175" cap="flat" cmpd="sng">
            <a:solidFill>
              <a:srgbClr val="A6A6A6"/>
            </a:solidFill>
            <a:prstDash val="solid"/>
            <a:miter/>
            <a:headEnd type="none" w="med" len="med"/>
            <a:tailEnd type="none" w="med" len="med"/>
          </a:ln>
        </p:spPr>
        <p:txBody>
          <a:bodyPr wrap="none" anchor="ctr"/>
          <a:p>
            <a:endParaRPr lang="zh-CN" altLang="en-US">
              <a:solidFill>
                <a:srgbClr val="FFFFFF"/>
              </a:solidFill>
              <a:latin typeface="Arial" panose="020B0604020202020204" pitchFamily="34" charset="0"/>
              <a:ea typeface="宋体" panose="02010600030101010101" pitchFamily="2" charset="-122"/>
            </a:endParaRPr>
          </a:p>
        </p:txBody>
      </p:sp>
      <p:sp>
        <p:nvSpPr>
          <p:cNvPr id="10" name="AutoShape 11"/>
          <p:cNvSpPr/>
          <p:nvPr/>
        </p:nvSpPr>
        <p:spPr>
          <a:xfrm>
            <a:off x="2671763" y="3060700"/>
            <a:ext cx="3757612" cy="446088"/>
          </a:xfrm>
          <a:prstGeom prst="roundRect">
            <a:avLst>
              <a:gd name="adj" fmla="val 11718"/>
            </a:avLst>
          </a:prstGeom>
          <a:solidFill>
            <a:srgbClr val="0070C0"/>
          </a:solidFill>
          <a:ln w="9525">
            <a:noFill/>
          </a:ln>
        </p:spPr>
        <p:txBody>
          <a:bodyPr wrap="none" lIns="72000" tIns="0" rIns="72000" bIns="36000" anchor="ctr"/>
          <a:p>
            <a:r>
              <a:rPr lang="en-US" altLang="zh-CN" b="1">
                <a:solidFill>
                  <a:srgbClr val="FFFFFF"/>
                </a:solidFill>
                <a:latin typeface="微软雅黑" panose="020B0503020204020204" pitchFamily="34" charset="-122"/>
                <a:ea typeface="微软雅黑" panose="020B0503020204020204" pitchFamily="34" charset="-122"/>
              </a:rPr>
              <a:t>03</a:t>
            </a:r>
            <a:r>
              <a:rPr lang="en-US" altLang="zh-CN">
                <a:solidFill>
                  <a:srgbClr val="FFFFFF"/>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空白页页面设计</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Rectangle 10"/>
          <p:cNvSpPr/>
          <p:nvPr/>
        </p:nvSpPr>
        <p:spPr>
          <a:xfrm>
            <a:off x="2413000" y="4303713"/>
            <a:ext cx="4251325" cy="488950"/>
          </a:xfrm>
          <a:prstGeom prst="rect">
            <a:avLst/>
          </a:prstGeom>
          <a:noFill/>
          <a:ln w="3175" cap="flat" cmpd="sng">
            <a:solidFill>
              <a:srgbClr val="A6A6A6"/>
            </a:solidFill>
            <a:prstDash val="solid"/>
            <a:miter/>
            <a:headEnd type="none" w="med" len="med"/>
            <a:tailEnd type="none" w="med" len="med"/>
          </a:ln>
        </p:spPr>
        <p:txBody>
          <a:bodyPr wrap="none" anchor="ctr"/>
          <a:p>
            <a:endParaRPr lang="zh-CN" altLang="en-US">
              <a:solidFill>
                <a:srgbClr val="FFFFFF"/>
              </a:solidFill>
              <a:latin typeface="Arial" panose="020B0604020202020204" pitchFamily="34" charset="0"/>
              <a:ea typeface="宋体" panose="02010600030101010101" pitchFamily="2" charset="-122"/>
            </a:endParaRPr>
          </a:p>
        </p:txBody>
      </p:sp>
      <p:sp>
        <p:nvSpPr>
          <p:cNvPr id="12" name="AutoShape 11"/>
          <p:cNvSpPr/>
          <p:nvPr/>
        </p:nvSpPr>
        <p:spPr>
          <a:xfrm>
            <a:off x="2655888" y="4119563"/>
            <a:ext cx="3757612" cy="446087"/>
          </a:xfrm>
          <a:prstGeom prst="roundRect">
            <a:avLst>
              <a:gd name="adj" fmla="val 11718"/>
            </a:avLst>
          </a:prstGeom>
          <a:solidFill>
            <a:srgbClr val="0070C0"/>
          </a:solidFill>
          <a:ln w="9525">
            <a:noFill/>
          </a:ln>
        </p:spPr>
        <p:txBody>
          <a:bodyPr wrap="none" lIns="72000" tIns="0" rIns="72000" bIns="36000" anchor="ctr"/>
          <a:p>
            <a:r>
              <a:rPr lang="en-US" altLang="zh-CN" b="1">
                <a:solidFill>
                  <a:srgbClr val="FFFFFF"/>
                </a:solidFill>
                <a:latin typeface="微软雅黑" panose="020B0503020204020204" pitchFamily="34" charset="-122"/>
                <a:ea typeface="微软雅黑" panose="020B0503020204020204" pitchFamily="34" charset="-122"/>
              </a:rPr>
              <a:t>04</a:t>
            </a:r>
            <a:r>
              <a:rPr lang="en-US" altLang="zh-CN">
                <a:solidFill>
                  <a:srgbClr val="FFFFFF"/>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功能页面设计</a:t>
            </a:r>
            <a:endParaRPr lang="zh-CN" altLang="en-US">
              <a:solidFill>
                <a:srgbClr val="FFFFFF"/>
              </a:solidFill>
              <a:latin typeface="微软雅黑" panose="020B0503020204020204" pitchFamily="34" charset="-122"/>
              <a:ea typeface="微软雅黑" panose="020B0503020204020204" pitchFamily="34" charset="-122"/>
            </a:endParaRPr>
          </a:p>
        </p:txBody>
      </p:sp>
      <p:pic>
        <p:nvPicPr>
          <p:cNvPr id="5133" name="图片 16" descr="C:\Users\Administrator\Desktop\图片1.png图片1"/>
          <p:cNvPicPr>
            <a:picLocks noChangeAspect="1"/>
          </p:cNvPicPr>
          <p:nvPr/>
        </p:nvPicPr>
        <p:blipFill>
          <a:blip r:embed="rId1"/>
          <a:srcRect/>
          <a:stretch>
            <a:fillRect/>
          </a:stretch>
        </p:blipFill>
        <p:spPr>
          <a:xfrm>
            <a:off x="7607618" y="219552"/>
            <a:ext cx="1252537" cy="44323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000000"/>
                                          </p:val>
                                        </p:tav>
                                        <p:tav tm="100000">
                                          <p:val>
                                            <p:strVal val="#ppt_w"/>
                                          </p:val>
                                        </p:tav>
                                      </p:tavLst>
                                    </p:anim>
                                    <p:anim calcmode="lin" valueType="num">
                                      <p:cBhvr>
                                        <p:cTn id="23" dur="500" fill="hold"/>
                                        <p:tgtEl>
                                          <p:spTgt spid="5"/>
                                        </p:tgtEl>
                                        <p:attrNameLst>
                                          <p:attrName>ppt_h</p:attrName>
                                        </p:attrNameLst>
                                      </p:cBhvr>
                                      <p:tavLst>
                                        <p:tav tm="0">
                                          <p:val>
                                            <p:fltVal val="0.000000"/>
                                          </p:val>
                                        </p:tav>
                                        <p:tav tm="100000">
                                          <p:val>
                                            <p:strVal val="#ppt_h"/>
                                          </p:val>
                                        </p:tav>
                                      </p:tavLst>
                                    </p:anim>
                                    <p:animEffect transition="in" filter="fade">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25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000000"/>
                                          </p:val>
                                        </p:tav>
                                        <p:tav tm="100000">
                                          <p:val>
                                            <p:strVal val="#ppt_w"/>
                                          </p:val>
                                        </p:tav>
                                      </p:tavLst>
                                    </p:anim>
                                    <p:anim calcmode="lin" valueType="num">
                                      <p:cBhvr>
                                        <p:cTn id="33" dur="500" fill="hold"/>
                                        <p:tgtEl>
                                          <p:spTgt spid="7"/>
                                        </p:tgtEl>
                                        <p:attrNameLst>
                                          <p:attrName>ppt_h</p:attrName>
                                        </p:attrNameLst>
                                      </p:cBhvr>
                                      <p:tavLst>
                                        <p:tav tm="0">
                                          <p:val>
                                            <p:fltVal val="0.000000"/>
                                          </p:val>
                                        </p:tav>
                                        <p:tav tm="100000">
                                          <p:val>
                                            <p:strVal val="#ppt_h"/>
                                          </p:val>
                                        </p:tav>
                                      </p:tavLst>
                                    </p:anim>
                                    <p:animEffect transition="in" filter="fade">
                                      <p:cBhvr>
                                        <p:cTn id="34" dur="500"/>
                                        <p:tgtEl>
                                          <p:spTgt spid="7"/>
                                        </p:tgtEl>
                                      </p:cBhvr>
                                    </p:animEffect>
                                  </p:childTnLst>
                                </p:cTn>
                              </p:par>
                            </p:childTnLst>
                          </p:cTn>
                        </p:par>
                        <p:par>
                          <p:cTn id="35" fill="hold">
                            <p:stCondLst>
                              <p:cond delay="3250"/>
                            </p:stCondLst>
                            <p:childTnLst>
                              <p:par>
                                <p:cTn id="36" presetID="22" presetClass="entr" presetSubtype="8"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000000"/>
                                          </p:val>
                                        </p:tav>
                                        <p:tav tm="100000">
                                          <p:val>
                                            <p:strVal val="#ppt_w"/>
                                          </p:val>
                                        </p:tav>
                                      </p:tavLst>
                                    </p:anim>
                                    <p:anim calcmode="lin" valueType="num">
                                      <p:cBhvr>
                                        <p:cTn id="43" dur="500" fill="hold"/>
                                        <p:tgtEl>
                                          <p:spTgt spid="9"/>
                                        </p:tgtEl>
                                        <p:attrNameLst>
                                          <p:attrName>ppt_h</p:attrName>
                                        </p:attrNameLst>
                                      </p:cBhvr>
                                      <p:tavLst>
                                        <p:tav tm="0">
                                          <p:val>
                                            <p:fltVal val="0.000000"/>
                                          </p:val>
                                        </p:tav>
                                        <p:tav tm="100000">
                                          <p:val>
                                            <p:strVal val="#ppt_h"/>
                                          </p:val>
                                        </p:tav>
                                      </p:tavLst>
                                    </p:anim>
                                    <p:animEffect transition="in" filter="fade">
                                      <p:cBhvr>
                                        <p:cTn id="44" dur="500"/>
                                        <p:tgtEl>
                                          <p:spTgt spid="9"/>
                                        </p:tgtEl>
                                      </p:cBhvr>
                                    </p:animEffect>
                                  </p:childTnLst>
                                </p:cTn>
                              </p:par>
                            </p:childTnLst>
                          </p:cTn>
                        </p:par>
                        <p:par>
                          <p:cTn id="45" fill="hold">
                            <p:stCondLst>
                              <p:cond delay="4500"/>
                            </p:stCondLst>
                            <p:childTnLst>
                              <p:par>
                                <p:cTn id="46" presetID="22" presetClass="entr" presetSubtype="8" fill="hold" grpId="0" nodeType="after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000000"/>
                                          </p:val>
                                        </p:tav>
                                        <p:tav tm="100000">
                                          <p:val>
                                            <p:strVal val="#ppt_w"/>
                                          </p:val>
                                        </p:tav>
                                      </p:tavLst>
                                    </p:anim>
                                    <p:anim calcmode="lin" valueType="num">
                                      <p:cBhvr>
                                        <p:cTn id="53" dur="500" fill="hold"/>
                                        <p:tgtEl>
                                          <p:spTgt spid="11"/>
                                        </p:tgtEl>
                                        <p:attrNameLst>
                                          <p:attrName>ppt_h</p:attrName>
                                        </p:attrNameLst>
                                      </p:cBhvr>
                                      <p:tavLst>
                                        <p:tav tm="0">
                                          <p:val>
                                            <p:fltVal val="0.000000"/>
                                          </p:val>
                                        </p:tav>
                                        <p:tav tm="100000">
                                          <p:val>
                                            <p:strVal val="#ppt_h"/>
                                          </p:val>
                                        </p:tav>
                                      </p:tavLst>
                                    </p:anim>
                                    <p:animEffect transition="in" filter="fade">
                                      <p:cBhvr>
                                        <p:cTn id="54" dur="500"/>
                                        <p:tgtEl>
                                          <p:spTgt spid="11"/>
                                        </p:tgtEl>
                                      </p:cBhvr>
                                    </p:animEffect>
                                  </p:childTnLst>
                                </p:cTn>
                              </p:par>
                            </p:childTnLst>
                          </p:cTn>
                        </p:par>
                        <p:par>
                          <p:cTn id="55" fill="hold">
                            <p:stCondLst>
                              <p:cond delay="5750"/>
                            </p:stCondLst>
                            <p:childTnLst>
                              <p:par>
                                <p:cTn id="56" presetID="22" presetClass="entr" presetSubtype="8" fill="hold" grpId="0" nodeType="afterEffect">
                                  <p:stCondLst>
                                    <p:cond delay="25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bldLvl="0" animBg="1"/>
      <p:bldP spid="8" grpId="0" bldLvl="0" animBg="1"/>
      <p:bldP spid="13" grpId="0"/>
      <p:bldP spid="9" grpId="0" bldLvl="0" animBg="1"/>
      <p:bldP spid="10" grpId="0" bldLvl="0" animBg="1"/>
      <p:bldP spid="11" grpId="0" bldLvl="0" animBg="1"/>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4027488"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产品、文章栏目列表页面设计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 name="矩形 9"/>
          <p:cNvSpPr/>
          <p:nvPr/>
        </p:nvSpPr>
        <p:spPr>
          <a:xfrm rot="2700000">
            <a:off x="998538" y="1703388"/>
            <a:ext cx="2328863" cy="23288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endParaRPr>
          </a:p>
        </p:txBody>
      </p:sp>
      <p:sp>
        <p:nvSpPr>
          <p:cNvPr id="11" name="矩形 10"/>
          <p:cNvSpPr/>
          <p:nvPr/>
        </p:nvSpPr>
        <p:spPr>
          <a:xfrm rot="2700000">
            <a:off x="3483769" y="2235994"/>
            <a:ext cx="1266825" cy="12652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3200" strike="noStrike" noProof="1">
              <a:solidFill>
                <a:schemeClr val="tx1"/>
              </a:solidFill>
            </a:endParaRPr>
          </a:p>
        </p:txBody>
      </p:sp>
      <p:sp>
        <p:nvSpPr>
          <p:cNvPr id="12" name="矩形 11"/>
          <p:cNvSpPr>
            <a:spLocks noChangeAspect="1"/>
          </p:cNvSpPr>
          <p:nvPr/>
        </p:nvSpPr>
        <p:spPr>
          <a:xfrm rot="2700000">
            <a:off x="4864100" y="2257425"/>
            <a:ext cx="1220788" cy="12207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3200" strike="noStrike" noProof="1">
              <a:solidFill>
                <a:schemeClr val="tx1"/>
              </a:solidFill>
            </a:endParaRPr>
          </a:p>
        </p:txBody>
      </p:sp>
      <p:sp>
        <p:nvSpPr>
          <p:cNvPr id="13" name="矩形 12"/>
          <p:cNvSpPr/>
          <p:nvPr/>
        </p:nvSpPr>
        <p:spPr>
          <a:xfrm rot="2700000">
            <a:off x="6198394" y="2235994"/>
            <a:ext cx="1266825" cy="12652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3200" strike="noStrike" noProof="1">
              <a:solidFill>
                <a:schemeClr val="tx1"/>
              </a:solidFill>
            </a:endParaRPr>
          </a:p>
        </p:txBody>
      </p:sp>
      <p:sp>
        <p:nvSpPr>
          <p:cNvPr id="14" name="矩形 13"/>
          <p:cNvSpPr/>
          <p:nvPr/>
        </p:nvSpPr>
        <p:spPr>
          <a:xfrm>
            <a:off x="1331913" y="2573338"/>
            <a:ext cx="1662112" cy="582612"/>
          </a:xfrm>
          <a:prstGeom prst="rect">
            <a:avLst/>
          </a:prstGeom>
          <a:noFill/>
          <a:ln w="9525">
            <a:noFill/>
          </a:ln>
        </p:spPr>
        <p:txBody>
          <a:bodyPr wrap="square" anchor="t">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产品、文章列表页面设计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3667125" y="2559050"/>
            <a:ext cx="901700" cy="584200"/>
          </a:xfrm>
          <a:prstGeom prst="rect">
            <a:avLst/>
          </a:prstGeom>
          <a:noFill/>
          <a:ln w="9525">
            <a:noFill/>
          </a:ln>
        </p:spPr>
        <p:txBody>
          <a:bodyPr wrap="square" anchor="t">
            <a:spAutoFit/>
          </a:bodyPr>
          <a:p>
            <a:pPr algn="ctr"/>
            <a:r>
              <a:rPr lang="en-US" altLang="zh-CN" sz="3200" b="1" dirty="0">
                <a:solidFill>
                  <a:schemeClr val="bg1"/>
                </a:solidFill>
                <a:latin typeface="微软雅黑" panose="020B0503020204020204" pitchFamily="34" charset="-122"/>
                <a:ea typeface="微软雅黑" panose="020B0503020204020204" pitchFamily="34" charset="-122"/>
              </a:rPr>
              <a:t>01</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5056188" y="2559050"/>
            <a:ext cx="900112" cy="582613"/>
          </a:xfrm>
          <a:prstGeom prst="rect">
            <a:avLst/>
          </a:prstGeom>
          <a:noFill/>
          <a:ln w="9525">
            <a:noFill/>
          </a:ln>
        </p:spPr>
        <p:txBody>
          <a:bodyPr wrap="square" anchor="t">
            <a:spAutoFit/>
          </a:bodyPr>
          <a:p>
            <a:pPr algn="ctr"/>
            <a:r>
              <a:rPr lang="en-US" altLang="zh-CN" sz="3200" b="1" dirty="0">
                <a:solidFill>
                  <a:schemeClr val="bg1"/>
                </a:solidFill>
                <a:latin typeface="微软雅黑" panose="020B0503020204020204" pitchFamily="34" charset="-122"/>
                <a:ea typeface="微软雅黑" panose="020B0503020204020204" pitchFamily="34" charset="-122"/>
              </a:rPr>
              <a:t>02</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416675" y="2559050"/>
            <a:ext cx="900113" cy="582613"/>
          </a:xfrm>
          <a:prstGeom prst="rect">
            <a:avLst/>
          </a:prstGeom>
          <a:noFill/>
          <a:ln w="9525">
            <a:noFill/>
          </a:ln>
        </p:spPr>
        <p:txBody>
          <a:bodyPr wrap="square" anchor="t">
            <a:spAutoFit/>
          </a:bodyPr>
          <a:p>
            <a:pPr algn="ctr"/>
            <a:r>
              <a:rPr lang="en-US" altLang="zh-CN" sz="3200" b="1" dirty="0">
                <a:solidFill>
                  <a:schemeClr val="bg1"/>
                </a:solidFill>
                <a:latin typeface="微软雅黑" panose="020B0503020204020204" pitchFamily="34" charset="-122"/>
                <a:ea typeface="微软雅黑" panose="020B0503020204020204" pitchFamily="34" charset="-122"/>
              </a:rPr>
              <a:t>03</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8" name="文本框 7"/>
          <p:cNvSpPr txBox="1"/>
          <p:nvPr/>
        </p:nvSpPr>
        <p:spPr>
          <a:xfrm>
            <a:off x="3495675" y="3803650"/>
            <a:ext cx="1270000" cy="711200"/>
          </a:xfrm>
          <a:prstGeom prst="rect">
            <a:avLst/>
          </a:prstGeom>
          <a:noFill/>
          <a:ln w="9525">
            <a:noFill/>
          </a:ln>
        </p:spPr>
        <p:txBody>
          <a:bodyPr anchor="t"/>
          <a:p>
            <a:pPr algn="ctr">
              <a:lnSpc>
                <a:spcPct val="150000"/>
              </a:lnSpc>
            </a:pPr>
            <a:r>
              <a:rPr lang="zh-CN" altLang="en-US" sz="1200" dirty="0">
                <a:solidFill>
                  <a:srgbClr val="262626"/>
                </a:solidFill>
                <a:latin typeface="微软雅黑" panose="020B0503020204020204" pitchFamily="34" charset="-122"/>
                <a:ea typeface="微软雅黑" panose="020B0503020204020204" pitchFamily="34" charset="-122"/>
              </a:rPr>
              <a:t>列表页面默认模块的样式设计</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19" name="文本框 7"/>
          <p:cNvSpPr txBox="1"/>
          <p:nvPr/>
        </p:nvSpPr>
        <p:spPr>
          <a:xfrm>
            <a:off x="4619625" y="1625600"/>
            <a:ext cx="1695450" cy="276225"/>
          </a:xfrm>
          <a:prstGeom prst="rect">
            <a:avLst/>
          </a:prstGeom>
          <a:noFill/>
          <a:ln w="9525">
            <a:noFill/>
          </a:ln>
        </p:spPr>
        <p:txBody>
          <a:bodyPr anchor="t"/>
          <a:p>
            <a:pPr algn="ctr">
              <a:lnSpc>
                <a:spcPct val="150000"/>
              </a:lnSpc>
            </a:pPr>
            <a:r>
              <a:rPr lang="zh-CN" altLang="en-US" sz="1200" dirty="0">
                <a:solidFill>
                  <a:srgbClr val="262626"/>
                </a:solidFill>
                <a:latin typeface="微软雅黑" panose="020B0503020204020204" pitchFamily="34" charset="-122"/>
                <a:ea typeface="微软雅黑" panose="020B0503020204020204" pitchFamily="34" charset="-122"/>
              </a:rPr>
              <a:t>默认模块中添加模块</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20" name="文本框 7"/>
          <p:cNvSpPr txBox="1"/>
          <p:nvPr/>
        </p:nvSpPr>
        <p:spPr>
          <a:xfrm>
            <a:off x="6092825" y="3803650"/>
            <a:ext cx="1490663" cy="604838"/>
          </a:xfrm>
          <a:prstGeom prst="rect">
            <a:avLst/>
          </a:prstGeom>
          <a:noFill/>
          <a:ln w="9525">
            <a:noFill/>
          </a:ln>
        </p:spPr>
        <p:txBody>
          <a:bodyPr anchor="t"/>
          <a:p>
            <a:pPr algn="ctr">
              <a:lnSpc>
                <a:spcPct val="150000"/>
              </a:lnSpc>
            </a:pPr>
            <a:r>
              <a:rPr lang="zh-CN" altLang="en-US" sz="1200" dirty="0">
                <a:solidFill>
                  <a:srgbClr val="262626"/>
                </a:solidFill>
                <a:latin typeface="微软雅黑" panose="020B0503020204020204" pitchFamily="34" charset="-122"/>
                <a:ea typeface="微软雅黑" panose="020B0503020204020204" pitchFamily="34" charset="-122"/>
              </a:rPr>
              <a:t>通栏、模块的添加设计</a:t>
            </a:r>
            <a:endParaRPr lang="zh-CN" altLang="en-US" sz="1200" dirty="0">
              <a:solidFill>
                <a:srgbClr val="262626"/>
              </a:solidFill>
              <a:latin typeface="微软雅黑" panose="020B0503020204020204" pitchFamily="34" charset="-122"/>
              <a:ea typeface="微软雅黑" panose="020B0503020204020204" pitchFamily="34" charset="-122"/>
            </a:endParaRPr>
          </a:p>
        </p:txBody>
      </p:sp>
      <p:pic>
        <p:nvPicPr>
          <p:cNvPr id="27665" name="图片 20"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1+#ppt_w/2"/>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ppt_x</p:attrName>
                                        </p:attrNameLst>
                                      </p:cBhvr>
                                      <p:tavLst>
                                        <p:tav tm="0">
                                          <p:val>
                                            <p:strVal val="1+#ppt_w/2"/>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1+#ppt_w/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bldLvl="0" animBg="1"/>
      <p:bldP spid="11" grpId="0" bldLvl="0" animBg="1"/>
      <p:bldP spid="12" grpId="0" bldLvl="0" animBg="1"/>
      <p:bldP spid="13" grpId="0" bldLvl="0" animBg="1"/>
      <p:bldP spid="14" grpId="0"/>
      <p:bldP spid="15" grpId="0"/>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4027488"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产品、文章栏目列表页面设计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28678" name="图片 20"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7" name="Oval 7"/>
          <p:cNvSpPr/>
          <p:nvPr/>
        </p:nvSpPr>
        <p:spPr>
          <a:xfrm>
            <a:off x="809625" y="1217613"/>
            <a:ext cx="942975" cy="944562"/>
          </a:xfrm>
          <a:prstGeom prst="ellipse">
            <a:avLst/>
          </a:prstGeom>
          <a:solidFill>
            <a:srgbClr val="0070C0"/>
          </a:solidFill>
          <a:ln w="25400">
            <a:noFill/>
          </a:ln>
        </p:spPr>
        <p:txBody>
          <a:bodyPr wrap="square" lIns="0" tIns="0" rIns="0" bIns="0" anchor="ctr"/>
          <a:p>
            <a:pPr algn="ctr"/>
            <a:r>
              <a:rPr lang="en-US" altLang="zh-CN" sz="3200" dirty="0">
                <a:solidFill>
                  <a:schemeClr val="bg1"/>
                </a:solidFill>
                <a:latin typeface="微软雅黑" panose="020B0503020204020204" pitchFamily="34" charset="-122"/>
                <a:ea typeface="微软雅黑" panose="020B0503020204020204" pitchFamily="34" charset="-122"/>
              </a:rPr>
              <a:t>01</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852613" y="1512888"/>
            <a:ext cx="4398962" cy="588962"/>
          </a:xfrm>
          <a:prstGeom prst="rect">
            <a:avLst/>
          </a:prstGeom>
          <a:noFill/>
          <a:ln w="9525">
            <a:noFill/>
          </a:ln>
        </p:spPr>
        <p:txBody>
          <a:bodyPr wrap="square" anchor="t">
            <a:spAutoFit/>
          </a:bodyPr>
          <a:p>
            <a:pPr marL="171450" indent="-171450">
              <a:lnSpc>
                <a:spcPct val="12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产品、文章列表页面默认的模块无法删除、只可以隐藏。</a:t>
            </a:r>
            <a:endParaRPr lang="zh-CN" altLang="en-US"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可以通过模块的样式设计调整背景、字体、间距等。</a:t>
            </a:r>
            <a:endParaRPr lang="zh-CN" altLang="en-US" sz="1200" dirty="0">
              <a:latin typeface="微软雅黑" panose="020B0503020204020204" pitchFamily="34" charset="-122"/>
              <a:ea typeface="微软雅黑" panose="020B0503020204020204" pitchFamily="34" charset="-122"/>
            </a:endParaRPr>
          </a:p>
        </p:txBody>
      </p:sp>
      <p:sp>
        <p:nvSpPr>
          <p:cNvPr id="9" name="矩形 8"/>
          <p:cNvSpPr/>
          <p:nvPr/>
        </p:nvSpPr>
        <p:spPr>
          <a:xfrm>
            <a:off x="1852613" y="1160463"/>
            <a:ext cx="2824162" cy="336550"/>
          </a:xfrm>
          <a:prstGeom prst="rect">
            <a:avLst/>
          </a:prstGeom>
          <a:noFill/>
          <a:ln w="9525">
            <a:noFill/>
          </a:ln>
        </p:spPr>
        <p:txBody>
          <a:bodyPr wrap="none" anchor="t">
            <a:spAutoFit/>
          </a:bodyPr>
          <a:p>
            <a:r>
              <a:rPr lang="zh-CN" altLang="en-US" sz="1600" dirty="0">
                <a:solidFill>
                  <a:srgbClr val="262626"/>
                </a:solidFill>
                <a:latin typeface="微软雅黑" panose="020B0503020204020204" pitchFamily="34" charset="-122"/>
                <a:ea typeface="微软雅黑" panose="020B0503020204020204" pitchFamily="34" charset="-122"/>
              </a:rPr>
              <a:t>列表页面默认模块的样式设计</a:t>
            </a:r>
            <a:endParaRPr lang="zh-CN" altLang="en-US" sz="1600" dirty="0">
              <a:solidFill>
                <a:srgbClr val="262626"/>
              </a:solidFill>
              <a:latin typeface="微软雅黑" panose="020B0503020204020204" pitchFamily="34" charset="-122"/>
              <a:ea typeface="微软雅黑" panose="020B0503020204020204" pitchFamily="34" charset="-122"/>
            </a:endParaRPr>
          </a:p>
        </p:txBody>
      </p:sp>
      <p:pic>
        <p:nvPicPr>
          <p:cNvPr id="28682" name="图片 27"/>
          <p:cNvPicPr>
            <a:picLocks noChangeAspect="1"/>
          </p:cNvPicPr>
          <p:nvPr/>
        </p:nvPicPr>
        <p:blipFill>
          <a:blip r:embed="rId2"/>
          <a:stretch>
            <a:fillRect/>
          </a:stretch>
        </p:blipFill>
        <p:spPr>
          <a:xfrm>
            <a:off x="809625" y="2827338"/>
            <a:ext cx="7331075" cy="1304925"/>
          </a:xfrm>
          <a:prstGeom prst="rect">
            <a:avLst/>
          </a:prstGeom>
          <a:noFill/>
          <a:ln w="9525">
            <a:noFill/>
          </a:ln>
        </p:spPr>
      </p:pic>
      <p:sp>
        <p:nvSpPr>
          <p:cNvPr id="29" name="矩形 28"/>
          <p:cNvSpPr/>
          <p:nvPr/>
        </p:nvSpPr>
        <p:spPr>
          <a:xfrm>
            <a:off x="611188" y="2643188"/>
            <a:ext cx="7777163" cy="16573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600" fill="hold"/>
                                        <p:tgtEl>
                                          <p:spTgt spid="7"/>
                                        </p:tgtEl>
                                        <p:attrNameLst>
                                          <p:attrName>ppt_w</p:attrName>
                                        </p:attrNameLst>
                                      </p:cBhvr>
                                      <p:tavLst>
                                        <p:tav tm="0">
                                          <p:val>
                                            <p:fltVal val="0.000000"/>
                                          </p:val>
                                        </p:tav>
                                        <p:tav tm="100000">
                                          <p:val>
                                            <p:strVal val="#ppt_w"/>
                                          </p:val>
                                        </p:tav>
                                      </p:tavLst>
                                    </p:anim>
                                    <p:anim calcmode="lin" valueType="num">
                                      <p:cBhvr>
                                        <p:cTn id="19" dur="600" fill="hold"/>
                                        <p:tgtEl>
                                          <p:spTgt spid="7"/>
                                        </p:tgtEl>
                                        <p:attrNameLst>
                                          <p:attrName>ppt_h</p:attrName>
                                        </p:attrNameLst>
                                      </p:cBhvr>
                                      <p:tavLst>
                                        <p:tav tm="0">
                                          <p:val>
                                            <p:fltVal val="0.000000"/>
                                          </p:val>
                                        </p:tav>
                                        <p:tav tm="100000">
                                          <p:val>
                                            <p:strVal val="#ppt_h"/>
                                          </p:val>
                                        </p:tav>
                                      </p:tavLst>
                                    </p:anim>
                                  </p:childTnLst>
                                </p:cTn>
                              </p:par>
                            </p:childTnLst>
                          </p:cTn>
                        </p:par>
                        <p:par>
                          <p:cTn id="20" fill="hold">
                            <p:stCondLst>
                              <p:cond delay="20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9"/>
                                        </p:tgtEl>
                                        <p:attrNameLst>
                                          <p:attrName>style.visibility</p:attrName>
                                        </p:attrNameLst>
                                      </p:cBhvr>
                                      <p:to>
                                        <p:strVal val="visible"/>
                                      </p:to>
                                    </p:set>
                                    <p:anim calcmode="lin" valueType="num">
                                      <p:cBhvr>
                                        <p:cTn id="23" dur="250" fill="hold"/>
                                        <p:tgtEl>
                                          <p:spTgt spid="9"/>
                                        </p:tgtEl>
                                        <p:attrNameLst>
                                          <p:attrName>ppt_x</p:attrName>
                                        </p:attrNameLst>
                                      </p:cBhvr>
                                      <p:tavLst>
                                        <p:tav tm="0">
                                          <p:val>
                                            <p:strVal val="#ppt_x"/>
                                          </p:val>
                                        </p:tav>
                                        <p:tav tm="100000">
                                          <p:val>
                                            <p:strVal val="#ppt_x"/>
                                          </p:val>
                                        </p:tav>
                                      </p:tavLst>
                                    </p:anim>
                                    <p:anim calcmode="lin" valueType="num">
                                      <p:cBhvr>
                                        <p:cTn id="24" dur="250" fill="hold"/>
                                        <p:tgtEl>
                                          <p:spTgt spid="9"/>
                                        </p:tgtEl>
                                        <p:attrNameLst>
                                          <p:attrName>ppt_y</p:attrName>
                                        </p:attrNameLst>
                                      </p:cBhvr>
                                      <p:tavLst>
                                        <p:tav tm="0">
                                          <p:val>
                                            <p:strVal val="#ppt_y-#ppt_h/2"/>
                                          </p:val>
                                        </p:tav>
                                        <p:tav tm="100000">
                                          <p:val>
                                            <p:strVal val="#ppt_y"/>
                                          </p:val>
                                        </p:tav>
                                      </p:tavLst>
                                    </p:anim>
                                    <p:anim calcmode="lin" valueType="num">
                                      <p:cBhvr>
                                        <p:cTn id="25" dur="250" fill="hold"/>
                                        <p:tgtEl>
                                          <p:spTgt spid="9"/>
                                        </p:tgtEl>
                                        <p:attrNameLst>
                                          <p:attrName>ppt_w</p:attrName>
                                        </p:attrNameLst>
                                      </p:cBhvr>
                                      <p:tavLst>
                                        <p:tav tm="0">
                                          <p:val>
                                            <p:strVal val="#ppt_w"/>
                                          </p:val>
                                        </p:tav>
                                        <p:tav tm="100000">
                                          <p:val>
                                            <p:strVal val="#ppt_w"/>
                                          </p:val>
                                        </p:tav>
                                      </p:tavLst>
                                    </p:anim>
                                    <p:anim calcmode="lin" valueType="num">
                                      <p:cBhvr>
                                        <p:cTn id="26" dur="250" fill="hold"/>
                                        <p:tgtEl>
                                          <p:spTgt spid="9"/>
                                        </p:tgtEl>
                                        <p:attrNameLst>
                                          <p:attrName>ppt_h</p:attrName>
                                        </p:attrNameLst>
                                      </p:cBhvr>
                                      <p:tavLst>
                                        <p:tav tm="0">
                                          <p:val>
                                            <p:fltVal val="0.000000"/>
                                          </p:val>
                                        </p:tav>
                                        <p:tav tm="100000">
                                          <p:val>
                                            <p:strVal val="#ppt_h"/>
                                          </p:val>
                                        </p:tav>
                                      </p:tavLst>
                                    </p:anim>
                                  </p:childTnLst>
                                </p:cTn>
                              </p:par>
                            </p:childTnLst>
                          </p:cTn>
                        </p:par>
                        <p:par>
                          <p:cTn id="27" fill="hold">
                            <p:stCondLst>
                              <p:cond delay="305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7" grpId="0" bldLvl="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4826000"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产品、文章列表页面默认模块中模块添加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29702" name="图片 22"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29703" name="图片 6"/>
          <p:cNvPicPr>
            <a:picLocks noChangeAspect="1"/>
          </p:cNvPicPr>
          <p:nvPr/>
        </p:nvPicPr>
        <p:blipFill>
          <a:blip r:embed="rId2"/>
          <a:stretch>
            <a:fillRect/>
          </a:stretch>
        </p:blipFill>
        <p:spPr>
          <a:xfrm>
            <a:off x="882650" y="3008313"/>
            <a:ext cx="6491288" cy="941387"/>
          </a:xfrm>
          <a:prstGeom prst="rect">
            <a:avLst/>
          </a:prstGeom>
          <a:noFill/>
          <a:ln w="9525">
            <a:noFill/>
          </a:ln>
        </p:spPr>
      </p:pic>
      <p:sp>
        <p:nvSpPr>
          <p:cNvPr id="8" name="Oval 7"/>
          <p:cNvSpPr/>
          <p:nvPr/>
        </p:nvSpPr>
        <p:spPr>
          <a:xfrm>
            <a:off x="738188" y="1333500"/>
            <a:ext cx="941387" cy="946150"/>
          </a:xfrm>
          <a:prstGeom prst="ellipse">
            <a:avLst/>
          </a:prstGeom>
          <a:solidFill>
            <a:srgbClr val="0070C0"/>
          </a:solidFill>
          <a:ln w="25400">
            <a:noFill/>
          </a:ln>
        </p:spPr>
        <p:txBody>
          <a:bodyPr wrap="square" lIns="0" tIns="0" rIns="0" bIns="0" anchor="ctr"/>
          <a:p>
            <a:pPr algn="ctr"/>
            <a:r>
              <a:rPr lang="en-US" altLang="zh-CN" sz="3200" dirty="0">
                <a:solidFill>
                  <a:schemeClr val="bg1"/>
                </a:solidFill>
                <a:latin typeface="微软雅黑" panose="020B0503020204020204" pitchFamily="34" charset="-122"/>
                <a:ea typeface="微软雅黑" panose="020B0503020204020204" pitchFamily="34" charset="-122"/>
              </a:rPr>
              <a:t>02</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708150" y="1844675"/>
            <a:ext cx="4114800" cy="312738"/>
          </a:xfrm>
          <a:prstGeom prst="rect">
            <a:avLst/>
          </a:prstGeom>
          <a:noFill/>
          <a:ln w="9525">
            <a:noFill/>
          </a:ln>
        </p:spPr>
        <p:txBody>
          <a:bodyPr wrap="square" anchor="t">
            <a:spAutoFit/>
          </a:bodyPr>
          <a:p>
            <a:pPr marL="171450" indent="-171450">
              <a:lnSpc>
                <a:spcPct val="12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点击默认模块中的添加模块按钮，选择模块添加设计。</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p:nvPr/>
        </p:nvSpPr>
        <p:spPr>
          <a:xfrm>
            <a:off x="1781175" y="1419225"/>
            <a:ext cx="2011363" cy="336550"/>
          </a:xfrm>
          <a:prstGeom prst="rect">
            <a:avLst/>
          </a:prstGeom>
          <a:noFill/>
          <a:ln w="9525">
            <a:noFill/>
          </a:ln>
        </p:spPr>
        <p:txBody>
          <a:bodyPr wrap="none" anchor="t">
            <a:spAutoFit/>
          </a:bodyPr>
          <a:p>
            <a:r>
              <a:rPr lang="zh-CN" altLang="en-US" sz="1600"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默认模块中添加模块</a:t>
            </a:r>
            <a:endParaRPr lang="zh-CN" altLang="en-US" sz="2000" dirty="0">
              <a:solidFill>
                <a:schemeClr val="accent2"/>
              </a:solidFill>
              <a:latin typeface="宋体" panose="02010600030101010101" pitchFamily="2" charset="-122"/>
              <a:ea typeface="宋体" panose="02010600030101010101" pitchFamily="2" charset="-122"/>
            </a:endParaRPr>
          </a:p>
        </p:txBody>
      </p:sp>
      <p:sp>
        <p:nvSpPr>
          <p:cNvPr id="25" name="矩形 24"/>
          <p:cNvSpPr/>
          <p:nvPr/>
        </p:nvSpPr>
        <p:spPr>
          <a:xfrm>
            <a:off x="755650" y="2860675"/>
            <a:ext cx="6769100" cy="12223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600" fill="hold"/>
                                        <p:tgtEl>
                                          <p:spTgt spid="8"/>
                                        </p:tgtEl>
                                        <p:attrNameLst>
                                          <p:attrName>ppt_w</p:attrName>
                                        </p:attrNameLst>
                                      </p:cBhvr>
                                      <p:tavLst>
                                        <p:tav tm="0">
                                          <p:val>
                                            <p:fltVal val="0.000000"/>
                                          </p:val>
                                        </p:tav>
                                        <p:tav tm="100000">
                                          <p:val>
                                            <p:strVal val="#ppt_w"/>
                                          </p:val>
                                        </p:tav>
                                      </p:tavLst>
                                    </p:anim>
                                    <p:anim calcmode="lin" valueType="num">
                                      <p:cBhvr>
                                        <p:cTn id="19" dur="600" fill="hold"/>
                                        <p:tgtEl>
                                          <p:spTgt spid="8"/>
                                        </p:tgtEl>
                                        <p:attrNameLst>
                                          <p:attrName>ppt_h</p:attrName>
                                        </p:attrNameLst>
                                      </p:cBhvr>
                                      <p:tavLst>
                                        <p:tav tm="0">
                                          <p:val>
                                            <p:fltVal val="0.000000"/>
                                          </p:val>
                                        </p:tav>
                                        <p:tav tm="100000">
                                          <p:val>
                                            <p:strVal val="#ppt_h"/>
                                          </p:val>
                                        </p:tav>
                                      </p:tavLst>
                                    </p:anim>
                                  </p:childTnLst>
                                </p:cTn>
                              </p:par>
                            </p:childTnLst>
                          </p:cTn>
                        </p:par>
                        <p:par>
                          <p:cTn id="20" fill="hold">
                            <p:stCondLst>
                              <p:cond delay="20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250" fill="hold"/>
                                        <p:tgtEl>
                                          <p:spTgt spid="24"/>
                                        </p:tgtEl>
                                        <p:attrNameLst>
                                          <p:attrName>ppt_x</p:attrName>
                                        </p:attrNameLst>
                                      </p:cBhvr>
                                      <p:tavLst>
                                        <p:tav tm="0">
                                          <p:val>
                                            <p:strVal val="#ppt_x"/>
                                          </p:val>
                                        </p:tav>
                                        <p:tav tm="100000">
                                          <p:val>
                                            <p:strVal val="#ppt_x"/>
                                          </p:val>
                                        </p:tav>
                                      </p:tavLst>
                                    </p:anim>
                                    <p:anim calcmode="lin" valueType="num">
                                      <p:cBhvr>
                                        <p:cTn id="24" dur="250" fill="hold"/>
                                        <p:tgtEl>
                                          <p:spTgt spid="24"/>
                                        </p:tgtEl>
                                        <p:attrNameLst>
                                          <p:attrName>ppt_y</p:attrName>
                                        </p:attrNameLst>
                                      </p:cBhvr>
                                      <p:tavLst>
                                        <p:tav tm="0">
                                          <p:val>
                                            <p:strVal val="#ppt_y-#ppt_h/2"/>
                                          </p:val>
                                        </p:tav>
                                        <p:tav tm="100000">
                                          <p:val>
                                            <p:strVal val="#ppt_y"/>
                                          </p:val>
                                        </p:tav>
                                      </p:tavLst>
                                    </p:anim>
                                    <p:anim calcmode="lin" valueType="num">
                                      <p:cBhvr>
                                        <p:cTn id="25" dur="250" fill="hold"/>
                                        <p:tgtEl>
                                          <p:spTgt spid="24"/>
                                        </p:tgtEl>
                                        <p:attrNameLst>
                                          <p:attrName>ppt_w</p:attrName>
                                        </p:attrNameLst>
                                      </p:cBhvr>
                                      <p:tavLst>
                                        <p:tav tm="0">
                                          <p:val>
                                            <p:strVal val="#ppt_w"/>
                                          </p:val>
                                        </p:tav>
                                        <p:tav tm="100000">
                                          <p:val>
                                            <p:strVal val="#ppt_w"/>
                                          </p:val>
                                        </p:tav>
                                      </p:tavLst>
                                    </p:anim>
                                    <p:anim calcmode="lin" valueType="num">
                                      <p:cBhvr>
                                        <p:cTn id="26" dur="250" fill="hold"/>
                                        <p:tgtEl>
                                          <p:spTgt spid="24"/>
                                        </p:tgtEl>
                                        <p:attrNameLst>
                                          <p:attrName>ppt_h</p:attrName>
                                        </p:attrNameLst>
                                      </p:cBhvr>
                                      <p:tavLst>
                                        <p:tav tm="0">
                                          <p:val>
                                            <p:fltVal val="0.000000"/>
                                          </p:val>
                                        </p:tav>
                                        <p:tav tm="100000">
                                          <p:val>
                                            <p:strVal val="#ppt_h"/>
                                          </p:val>
                                        </p:tav>
                                      </p:tavLst>
                                    </p:anim>
                                  </p:childTnLst>
                                </p:cTn>
                              </p:par>
                            </p:childTnLst>
                          </p:cTn>
                        </p:par>
                        <p:par>
                          <p:cTn id="27" fill="hold">
                            <p:stCondLst>
                              <p:cond delay="265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bldLvl="0" animBg="1"/>
      <p:bldP spid="9"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5461000" cy="644525"/>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产品、文章列表页面通栏、模块的添加、设计</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30726" name="图片 31"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30727" name="图片 6"/>
          <p:cNvPicPr>
            <a:picLocks noChangeAspect="1"/>
          </p:cNvPicPr>
          <p:nvPr/>
        </p:nvPicPr>
        <p:blipFill>
          <a:blip r:embed="rId2"/>
          <a:stretch>
            <a:fillRect/>
          </a:stretch>
        </p:blipFill>
        <p:spPr>
          <a:xfrm>
            <a:off x="1852613" y="2609850"/>
            <a:ext cx="4735512" cy="1947863"/>
          </a:xfrm>
          <a:prstGeom prst="rect">
            <a:avLst/>
          </a:prstGeom>
          <a:noFill/>
          <a:ln w="9525">
            <a:noFill/>
          </a:ln>
        </p:spPr>
      </p:pic>
      <p:sp>
        <p:nvSpPr>
          <p:cNvPr id="8" name="Oval 7"/>
          <p:cNvSpPr/>
          <p:nvPr/>
        </p:nvSpPr>
        <p:spPr>
          <a:xfrm>
            <a:off x="809625" y="1377950"/>
            <a:ext cx="942975" cy="944563"/>
          </a:xfrm>
          <a:prstGeom prst="ellipse">
            <a:avLst/>
          </a:prstGeom>
          <a:solidFill>
            <a:srgbClr val="0070C0"/>
          </a:solidFill>
          <a:ln w="25400">
            <a:noFill/>
          </a:ln>
        </p:spPr>
        <p:txBody>
          <a:bodyPr wrap="square" lIns="0" tIns="0" rIns="0" bIns="0" anchor="ctr"/>
          <a:p>
            <a:pPr algn="ctr"/>
            <a:r>
              <a:rPr lang="en-US" altLang="zh-CN" sz="3200" dirty="0">
                <a:solidFill>
                  <a:schemeClr val="bg1"/>
                </a:solidFill>
                <a:latin typeface="微软雅黑" panose="020B0503020204020204" pitchFamily="34" charset="-122"/>
                <a:ea typeface="微软雅黑" panose="020B0503020204020204" pitchFamily="34" charset="-122"/>
              </a:rPr>
              <a:t>03</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852613" y="1889125"/>
            <a:ext cx="4513262" cy="312738"/>
          </a:xfrm>
          <a:prstGeom prst="rect">
            <a:avLst/>
          </a:prstGeom>
          <a:noFill/>
          <a:ln w="9525">
            <a:noFill/>
          </a:ln>
        </p:spPr>
        <p:txBody>
          <a:bodyPr wrap="square" anchor="t">
            <a:spAutoFit/>
          </a:bodyPr>
          <a:p>
            <a:pPr marL="171450" indent="-171450">
              <a:lnSpc>
                <a:spcPct val="120000"/>
              </a:lnSpc>
              <a:buClrTx/>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区别于默认的模块，可以自主添加、删除、设计。</a:t>
            </a:r>
            <a:endParaRPr lang="zh-CN" altLang="en-US" sz="1200" dirty="0">
              <a:latin typeface="微软雅黑" panose="020B0503020204020204" pitchFamily="34" charset="-122"/>
              <a:ea typeface="微软雅黑" panose="020B0503020204020204" pitchFamily="34" charset="-122"/>
            </a:endParaRPr>
          </a:p>
        </p:txBody>
      </p:sp>
      <p:sp>
        <p:nvSpPr>
          <p:cNvPr id="33" name="矩形 32"/>
          <p:cNvSpPr/>
          <p:nvPr/>
        </p:nvSpPr>
        <p:spPr>
          <a:xfrm>
            <a:off x="1939925" y="1479550"/>
            <a:ext cx="2216150" cy="338138"/>
          </a:xfrm>
          <a:prstGeom prst="rect">
            <a:avLst/>
          </a:prstGeom>
        </p:spPr>
        <p:txBody>
          <a:bodyPr wrap="none">
            <a:spAutoFit/>
          </a:bodyPr>
          <a:p>
            <a:pPr algn="ctr" eaLnBrk="1" fontAlgn="auto" hangingPunct="1"/>
            <a:r>
              <a:rPr lang="zh-CN" altLang="en-US" sz="1600" strike="noStrike" noProof="1" dirty="0">
                <a:solidFill>
                  <a:schemeClr val="tx1">
                    <a:lumMod val="85000"/>
                    <a:lumOff val="15000"/>
                  </a:schemeClr>
                </a:solidFill>
                <a:latin typeface="微软雅黑" panose="020B0503020204020204" pitchFamily="34" charset="-122"/>
                <a:ea typeface="微软雅黑" panose="020B0503020204020204" pitchFamily="34" charset="-122"/>
                <a:cs typeface="+mn-cs"/>
                <a:sym typeface="+mn-ea"/>
              </a:rPr>
              <a:t>通栏、模块的添加设计</a:t>
            </a:r>
            <a:endParaRPr lang="zh-CN" altLang="en-US" sz="2000" strike="noStrike" noProof="1" dirty="0">
              <a:solidFill>
                <a:schemeClr val="accent3"/>
              </a:solidFill>
              <a:latin typeface="+mj-ea"/>
              <a:ea typeface="+mj-ea"/>
            </a:endParaRPr>
          </a:p>
        </p:txBody>
      </p:sp>
      <p:sp>
        <p:nvSpPr>
          <p:cNvPr id="34" name="矩形 33"/>
          <p:cNvSpPr/>
          <p:nvPr/>
        </p:nvSpPr>
        <p:spPr>
          <a:xfrm>
            <a:off x="1692275" y="2500313"/>
            <a:ext cx="4991100" cy="2133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600" fill="hold"/>
                                        <p:tgtEl>
                                          <p:spTgt spid="8"/>
                                        </p:tgtEl>
                                        <p:attrNameLst>
                                          <p:attrName>ppt_w</p:attrName>
                                        </p:attrNameLst>
                                      </p:cBhvr>
                                      <p:tavLst>
                                        <p:tav tm="0">
                                          <p:val>
                                            <p:fltVal val="0.000000"/>
                                          </p:val>
                                        </p:tav>
                                        <p:tav tm="100000">
                                          <p:val>
                                            <p:strVal val="#ppt_w"/>
                                          </p:val>
                                        </p:tav>
                                      </p:tavLst>
                                    </p:anim>
                                    <p:anim calcmode="lin" valueType="num">
                                      <p:cBhvr>
                                        <p:cTn id="19" dur="600" fill="hold"/>
                                        <p:tgtEl>
                                          <p:spTgt spid="8"/>
                                        </p:tgtEl>
                                        <p:attrNameLst>
                                          <p:attrName>ppt_h</p:attrName>
                                        </p:attrNameLst>
                                      </p:cBhvr>
                                      <p:tavLst>
                                        <p:tav tm="0">
                                          <p:val>
                                            <p:fltVal val="0.000000"/>
                                          </p:val>
                                        </p:tav>
                                        <p:tav tm="100000">
                                          <p:val>
                                            <p:strVal val="#ppt_h"/>
                                          </p:val>
                                        </p:tav>
                                      </p:tavLst>
                                    </p:anim>
                                  </p:childTnLst>
                                </p:cTn>
                              </p:par>
                            </p:childTnLst>
                          </p:cTn>
                        </p:par>
                        <p:par>
                          <p:cTn id="20" fill="hold">
                            <p:stCondLst>
                              <p:cond delay="20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33"/>
                                        </p:tgtEl>
                                        <p:attrNameLst>
                                          <p:attrName>style.visibility</p:attrName>
                                        </p:attrNameLst>
                                      </p:cBhvr>
                                      <p:to>
                                        <p:strVal val="visible"/>
                                      </p:to>
                                    </p:set>
                                    <p:anim calcmode="lin" valueType="num">
                                      <p:cBhvr>
                                        <p:cTn id="23" dur="250" fill="hold"/>
                                        <p:tgtEl>
                                          <p:spTgt spid="33"/>
                                        </p:tgtEl>
                                        <p:attrNameLst>
                                          <p:attrName>ppt_x</p:attrName>
                                        </p:attrNameLst>
                                      </p:cBhvr>
                                      <p:tavLst>
                                        <p:tav tm="0">
                                          <p:val>
                                            <p:strVal val="#ppt_x"/>
                                          </p:val>
                                        </p:tav>
                                        <p:tav tm="100000">
                                          <p:val>
                                            <p:strVal val="#ppt_x"/>
                                          </p:val>
                                        </p:tav>
                                      </p:tavLst>
                                    </p:anim>
                                    <p:anim calcmode="lin" valueType="num">
                                      <p:cBhvr>
                                        <p:cTn id="24" dur="250" fill="hold"/>
                                        <p:tgtEl>
                                          <p:spTgt spid="33"/>
                                        </p:tgtEl>
                                        <p:attrNameLst>
                                          <p:attrName>ppt_y</p:attrName>
                                        </p:attrNameLst>
                                      </p:cBhvr>
                                      <p:tavLst>
                                        <p:tav tm="0">
                                          <p:val>
                                            <p:strVal val="#ppt_y-#ppt_h/2"/>
                                          </p:val>
                                        </p:tav>
                                        <p:tav tm="100000">
                                          <p:val>
                                            <p:strVal val="#ppt_y"/>
                                          </p:val>
                                        </p:tav>
                                      </p:tavLst>
                                    </p:anim>
                                    <p:anim calcmode="lin" valueType="num">
                                      <p:cBhvr>
                                        <p:cTn id="25" dur="250" fill="hold"/>
                                        <p:tgtEl>
                                          <p:spTgt spid="33"/>
                                        </p:tgtEl>
                                        <p:attrNameLst>
                                          <p:attrName>ppt_w</p:attrName>
                                        </p:attrNameLst>
                                      </p:cBhvr>
                                      <p:tavLst>
                                        <p:tav tm="0">
                                          <p:val>
                                            <p:strVal val="#ppt_w"/>
                                          </p:val>
                                        </p:tav>
                                        <p:tav tm="100000">
                                          <p:val>
                                            <p:strVal val="#ppt_w"/>
                                          </p:val>
                                        </p:tav>
                                      </p:tavLst>
                                    </p:anim>
                                    <p:anim calcmode="lin" valueType="num">
                                      <p:cBhvr>
                                        <p:cTn id="26" dur="250" fill="hold"/>
                                        <p:tgtEl>
                                          <p:spTgt spid="33"/>
                                        </p:tgtEl>
                                        <p:attrNameLst>
                                          <p:attrName>ppt_h</p:attrName>
                                        </p:attrNameLst>
                                      </p:cBhvr>
                                      <p:tavLst>
                                        <p:tav tm="0">
                                          <p:val>
                                            <p:fltVal val="0.000000"/>
                                          </p:val>
                                        </p:tav>
                                        <p:tav tm="100000">
                                          <p:val>
                                            <p:strVal val="#ppt_h"/>
                                          </p:val>
                                        </p:tav>
                                      </p:tavLst>
                                    </p:anim>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bldLvl="0" animBg="1"/>
      <p:bldP spid="9"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3413125"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产品、文章详情页面设计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 name="圆角矩形 9"/>
          <p:cNvSpPr/>
          <p:nvPr/>
        </p:nvSpPr>
        <p:spPr>
          <a:xfrm>
            <a:off x="628650" y="1673225"/>
            <a:ext cx="1800225" cy="1308100"/>
          </a:xfrm>
          <a:prstGeom prst="roundRect">
            <a:avLst>
              <a:gd name="adj" fmla="val 5505"/>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0" strike="noStrike" noProof="1"/>
          </a:p>
        </p:txBody>
      </p:sp>
      <p:grpSp>
        <p:nvGrpSpPr>
          <p:cNvPr id="11" name="组合 10"/>
          <p:cNvGrpSpPr/>
          <p:nvPr/>
        </p:nvGrpSpPr>
        <p:grpSpPr>
          <a:xfrm>
            <a:off x="1198563" y="1350963"/>
            <a:ext cx="681037" cy="688975"/>
            <a:chOff x="1197813" y="1203598"/>
            <a:chExt cx="681268" cy="689626"/>
          </a:xfrm>
        </p:grpSpPr>
        <p:sp>
          <p:nvSpPr>
            <p:cNvPr id="12" name="椭圆 11"/>
            <p:cNvSpPr/>
            <p:nvPr/>
          </p:nvSpPr>
          <p:spPr>
            <a:xfrm>
              <a:off x="1197813" y="1203598"/>
              <a:ext cx="681268" cy="681697"/>
            </a:xfrm>
            <a:prstGeom prst="ellipse">
              <a:avLst/>
            </a:pr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0" strike="noStrike" noProof="1">
                <a:solidFill>
                  <a:srgbClr val="0278A1"/>
                </a:solidFill>
                <a:latin typeface="微软雅黑" panose="020B0503020204020204" pitchFamily="34" charset="-122"/>
                <a:ea typeface="微软雅黑" panose="020B0503020204020204" pitchFamily="34" charset="-122"/>
              </a:endParaRPr>
            </a:p>
          </p:txBody>
        </p:sp>
        <p:sp>
          <p:nvSpPr>
            <p:cNvPr id="13" name="文本框 19"/>
            <p:cNvSpPr txBox="1"/>
            <p:nvPr/>
          </p:nvSpPr>
          <p:spPr>
            <a:xfrm>
              <a:off x="1297732" y="1214705"/>
              <a:ext cx="486030" cy="678519"/>
            </a:xfrm>
            <a:prstGeom prst="rect">
              <a:avLst/>
            </a:prstGeom>
            <a:noFill/>
          </p:spPr>
          <p:txBody>
            <a:bodyPr wrap="none" rtlCol="0">
              <a:spAutoFit/>
            </a:bodyPr>
            <a:lstStyle/>
            <a:p>
              <a:pPr algn="ctr" fontAlgn="auto"/>
              <a:r>
                <a:rPr lang="en-US" altLang="zh-CN" sz="3810" b="1" noProof="1" dirty="0">
                  <a:solidFill>
                    <a:schemeClr val="bg1"/>
                  </a:solidFill>
                  <a:latin typeface="微软雅黑" panose="020B0503020204020204" pitchFamily="34" charset="-122"/>
                  <a:ea typeface="微软雅黑" panose="020B0503020204020204" pitchFamily="34" charset="-122"/>
                  <a:cs typeface="+mn-cs"/>
                </a:rPr>
                <a:t>1</a:t>
              </a:r>
              <a:endParaRPr lang="zh-CN" altLang="en-US" sz="3810" b="1" noProof="1"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742950" y="2374900"/>
            <a:ext cx="1601788" cy="368300"/>
          </a:xfrm>
          <a:prstGeom prst="rect">
            <a:avLst/>
          </a:prstGeom>
          <a:noFill/>
          <a:ln w="9525">
            <a:noFill/>
          </a:ln>
        </p:spPr>
        <p:txBody>
          <a:bodyPr wrap="square" anchor="t">
            <a:spAutoFit/>
          </a:bodyPr>
          <a:p>
            <a:pPr algn="ctr">
              <a:lnSpc>
                <a:spcPct val="150000"/>
              </a:lnSpc>
              <a:spcBef>
                <a:spcPts val="665"/>
              </a:spcBef>
              <a:spcAft>
                <a:spcPts val="665"/>
              </a:spcAft>
            </a:pPr>
            <a:r>
              <a:rPr lang="zh-CN" altLang="en-US" sz="1200" dirty="0">
                <a:solidFill>
                  <a:schemeClr val="bg1"/>
                </a:solidFill>
                <a:latin typeface="微软雅黑" panose="020B0503020204020204" pitchFamily="34" charset="-122"/>
                <a:ea typeface="微软雅黑" panose="020B0503020204020204" pitchFamily="34" charset="-122"/>
              </a:rPr>
              <a:t>默认模块的样式设计</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2614613" y="1673225"/>
            <a:ext cx="1800225" cy="1308100"/>
          </a:xfrm>
          <a:prstGeom prst="roundRect">
            <a:avLst>
              <a:gd name="adj" fmla="val 5505"/>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0" strike="noStrike" noProof="1"/>
          </a:p>
        </p:txBody>
      </p:sp>
      <p:grpSp>
        <p:nvGrpSpPr>
          <p:cNvPr id="16" name="组合 15"/>
          <p:cNvGrpSpPr/>
          <p:nvPr/>
        </p:nvGrpSpPr>
        <p:grpSpPr>
          <a:xfrm>
            <a:off x="3184525" y="1350963"/>
            <a:ext cx="681038" cy="681037"/>
            <a:chOff x="3183899" y="1203598"/>
            <a:chExt cx="681268" cy="681697"/>
          </a:xfrm>
        </p:grpSpPr>
        <p:sp>
          <p:nvSpPr>
            <p:cNvPr id="17" name="椭圆 16"/>
            <p:cNvSpPr/>
            <p:nvPr/>
          </p:nvSpPr>
          <p:spPr>
            <a:xfrm>
              <a:off x="3183899" y="1203598"/>
              <a:ext cx="681268" cy="681697"/>
            </a:xfrm>
            <a:prstGeom prst="ellipse">
              <a:avLst/>
            </a:pr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0" strike="noStrike" noProof="1">
                <a:solidFill>
                  <a:srgbClr val="0278A1"/>
                </a:solidFill>
                <a:latin typeface="微软雅黑" panose="020B0503020204020204" pitchFamily="34" charset="-122"/>
                <a:ea typeface="微软雅黑" panose="020B0503020204020204" pitchFamily="34" charset="-122"/>
              </a:endParaRPr>
            </a:p>
          </p:txBody>
        </p:sp>
        <p:sp>
          <p:nvSpPr>
            <p:cNvPr id="18" name="文本框 19"/>
            <p:cNvSpPr txBox="1"/>
            <p:nvPr/>
          </p:nvSpPr>
          <p:spPr>
            <a:xfrm>
              <a:off x="3283075" y="1239131"/>
              <a:ext cx="460383" cy="629724"/>
            </a:xfrm>
            <a:prstGeom prst="rect">
              <a:avLst/>
            </a:prstGeom>
            <a:noFill/>
          </p:spPr>
          <p:txBody>
            <a:bodyPr wrap="none" rtlCol="0">
              <a:spAutoFit/>
            </a:bodyPr>
            <a:lstStyle/>
            <a:p>
              <a:pPr algn="ctr" fontAlgn="auto"/>
              <a:r>
                <a:rPr lang="en-US" altLang="zh-CN" sz="3490" b="1" noProof="1" dirty="0">
                  <a:solidFill>
                    <a:schemeClr val="bg1"/>
                  </a:solidFill>
                  <a:latin typeface="微软雅黑" panose="020B0503020204020204" pitchFamily="34" charset="-122"/>
                  <a:ea typeface="微软雅黑" panose="020B0503020204020204" pitchFamily="34" charset="-122"/>
                  <a:cs typeface="+mn-cs"/>
                </a:rPr>
                <a:t>2</a:t>
              </a:r>
              <a:endParaRPr lang="zh-CN" altLang="en-US" sz="3490" b="1" noProof="1" dirty="0">
                <a:solidFill>
                  <a:schemeClr val="bg1"/>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2728913" y="2374900"/>
            <a:ext cx="1601787" cy="368300"/>
          </a:xfrm>
          <a:prstGeom prst="rect">
            <a:avLst/>
          </a:prstGeom>
          <a:noFill/>
          <a:ln w="9525">
            <a:noFill/>
          </a:ln>
        </p:spPr>
        <p:txBody>
          <a:bodyPr wrap="square" anchor="t">
            <a:spAutoFit/>
          </a:bodyPr>
          <a:p>
            <a:pPr algn="ctr">
              <a:lnSpc>
                <a:spcPct val="150000"/>
              </a:lnSpc>
              <a:spcBef>
                <a:spcPts val="665"/>
              </a:spcBef>
              <a:spcAft>
                <a:spcPts val="665"/>
              </a:spcAft>
            </a:pPr>
            <a:r>
              <a:rPr lang="zh-CN" altLang="en-US" sz="1200" dirty="0">
                <a:solidFill>
                  <a:schemeClr val="bg1"/>
                </a:solidFill>
                <a:latin typeface="微软雅黑" panose="020B0503020204020204" pitchFamily="34" charset="-122"/>
                <a:ea typeface="微软雅黑" panose="020B0503020204020204" pitchFamily="34" charset="-122"/>
              </a:rPr>
              <a:t>默</a:t>
            </a: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认</a:t>
            </a:r>
            <a:r>
              <a:rPr lang="zh-CN" altLang="en-US" sz="1200" dirty="0">
                <a:solidFill>
                  <a:schemeClr val="bg1"/>
                </a:solidFill>
                <a:latin typeface="微软雅黑" panose="020B0503020204020204" pitchFamily="34" charset="-122"/>
                <a:ea typeface="微软雅黑" panose="020B0503020204020204" pitchFamily="34" charset="-122"/>
              </a:rPr>
              <a:t>模块中添加模块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4625975" y="1673225"/>
            <a:ext cx="1800225" cy="1308100"/>
          </a:xfrm>
          <a:prstGeom prst="roundRect">
            <a:avLst>
              <a:gd name="adj" fmla="val 5505"/>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0" strike="noStrike" noProof="1"/>
          </a:p>
        </p:txBody>
      </p:sp>
      <p:grpSp>
        <p:nvGrpSpPr>
          <p:cNvPr id="21" name="组合 20"/>
          <p:cNvGrpSpPr/>
          <p:nvPr/>
        </p:nvGrpSpPr>
        <p:grpSpPr>
          <a:xfrm>
            <a:off x="5195888" y="1350963"/>
            <a:ext cx="681037" cy="681037"/>
            <a:chOff x="5195222" y="1203598"/>
            <a:chExt cx="681268" cy="681697"/>
          </a:xfrm>
        </p:grpSpPr>
        <p:sp>
          <p:nvSpPr>
            <p:cNvPr id="22" name="椭圆 21"/>
            <p:cNvSpPr/>
            <p:nvPr/>
          </p:nvSpPr>
          <p:spPr>
            <a:xfrm>
              <a:off x="5195222" y="1203598"/>
              <a:ext cx="681268" cy="681697"/>
            </a:xfrm>
            <a:prstGeom prst="ellipse">
              <a:avLst/>
            </a:pr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0" strike="noStrike" noProof="1">
                <a:solidFill>
                  <a:srgbClr val="0278A1"/>
                </a:solidFill>
                <a:latin typeface="微软雅黑" panose="020B0503020204020204" pitchFamily="34" charset="-122"/>
                <a:ea typeface="微软雅黑" panose="020B0503020204020204" pitchFamily="34" charset="-122"/>
              </a:endParaRPr>
            </a:p>
          </p:txBody>
        </p:sp>
        <p:sp>
          <p:nvSpPr>
            <p:cNvPr id="23" name="文本框 19"/>
            <p:cNvSpPr txBox="1"/>
            <p:nvPr/>
          </p:nvSpPr>
          <p:spPr>
            <a:xfrm>
              <a:off x="5305663" y="1239131"/>
              <a:ext cx="460383" cy="629724"/>
            </a:xfrm>
            <a:prstGeom prst="rect">
              <a:avLst/>
            </a:prstGeom>
            <a:noFill/>
          </p:spPr>
          <p:txBody>
            <a:bodyPr wrap="none" rtlCol="0">
              <a:spAutoFit/>
            </a:bodyPr>
            <a:lstStyle/>
            <a:p>
              <a:pPr algn="ctr" fontAlgn="auto"/>
              <a:r>
                <a:rPr lang="en-US" altLang="zh-CN" sz="3490" b="1" noProof="1" dirty="0">
                  <a:solidFill>
                    <a:schemeClr val="bg1"/>
                  </a:solidFill>
                  <a:latin typeface="微软雅黑" panose="020B0503020204020204" pitchFamily="34" charset="-122"/>
                  <a:ea typeface="微软雅黑" panose="020B0503020204020204" pitchFamily="34" charset="-122"/>
                  <a:cs typeface="+mn-cs"/>
                </a:rPr>
                <a:t>3</a:t>
              </a:r>
              <a:endParaRPr lang="zh-CN" altLang="en-US" sz="3490" b="1" noProof="1" dirty="0">
                <a:solidFill>
                  <a:schemeClr val="bg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4740275" y="2374900"/>
            <a:ext cx="1601788" cy="368300"/>
          </a:xfrm>
          <a:prstGeom prst="rect">
            <a:avLst/>
          </a:prstGeom>
          <a:noFill/>
          <a:ln w="9525">
            <a:noFill/>
          </a:ln>
        </p:spPr>
        <p:txBody>
          <a:bodyPr wrap="square" anchor="t">
            <a:spAutoFit/>
          </a:bodyPr>
          <a:p>
            <a:pPr algn="ctr">
              <a:lnSpc>
                <a:spcPct val="150000"/>
              </a:lnSpc>
              <a:spcBef>
                <a:spcPts val="665"/>
              </a:spcBef>
              <a:spcAft>
                <a:spcPts val="665"/>
              </a:spcAft>
            </a:pPr>
            <a:r>
              <a:rPr lang="zh-CN" altLang="en-US" sz="1200" dirty="0">
                <a:solidFill>
                  <a:schemeClr val="bg1"/>
                </a:solidFill>
                <a:latin typeface="微软雅黑" panose="020B0503020204020204" pitchFamily="34" charset="-122"/>
                <a:ea typeface="微软雅黑" panose="020B0503020204020204" pitchFamily="34" charset="-122"/>
              </a:rPr>
              <a:t>通栏的添加设计</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6611938" y="1673225"/>
            <a:ext cx="1800225" cy="1308100"/>
          </a:xfrm>
          <a:prstGeom prst="roundRect">
            <a:avLst>
              <a:gd name="adj" fmla="val 5505"/>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0" strike="noStrike" noProof="1"/>
          </a:p>
        </p:txBody>
      </p:sp>
      <p:grpSp>
        <p:nvGrpSpPr>
          <p:cNvPr id="26" name="组合 25"/>
          <p:cNvGrpSpPr/>
          <p:nvPr/>
        </p:nvGrpSpPr>
        <p:grpSpPr>
          <a:xfrm>
            <a:off x="7181850" y="1350963"/>
            <a:ext cx="681038" cy="688975"/>
            <a:chOff x="7181308" y="1203598"/>
            <a:chExt cx="681268" cy="689626"/>
          </a:xfrm>
        </p:grpSpPr>
        <p:sp>
          <p:nvSpPr>
            <p:cNvPr id="27" name="椭圆 26"/>
            <p:cNvSpPr/>
            <p:nvPr/>
          </p:nvSpPr>
          <p:spPr>
            <a:xfrm>
              <a:off x="7181308" y="1203598"/>
              <a:ext cx="681268" cy="681697"/>
            </a:xfrm>
            <a:prstGeom prst="ellipse">
              <a:avLst/>
            </a:pr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0" strike="noStrike" noProof="1">
                <a:solidFill>
                  <a:srgbClr val="0278A1"/>
                </a:solidFill>
                <a:latin typeface="微软雅黑" panose="020B0503020204020204" pitchFamily="34" charset="-122"/>
                <a:ea typeface="微软雅黑" panose="020B0503020204020204" pitchFamily="34" charset="-122"/>
              </a:endParaRPr>
            </a:p>
          </p:txBody>
        </p:sp>
        <p:sp>
          <p:nvSpPr>
            <p:cNvPr id="28" name="文本框 19"/>
            <p:cNvSpPr txBox="1"/>
            <p:nvPr/>
          </p:nvSpPr>
          <p:spPr>
            <a:xfrm>
              <a:off x="7262563" y="1214705"/>
              <a:ext cx="486030" cy="678519"/>
            </a:xfrm>
            <a:prstGeom prst="rect">
              <a:avLst/>
            </a:prstGeom>
            <a:noFill/>
          </p:spPr>
          <p:txBody>
            <a:bodyPr wrap="none" rtlCol="0">
              <a:spAutoFit/>
            </a:bodyPr>
            <a:lstStyle/>
            <a:p>
              <a:pPr algn="ctr" fontAlgn="auto"/>
              <a:r>
                <a:rPr lang="en-US" altLang="zh-CN" sz="3810" b="1" noProof="1" dirty="0">
                  <a:solidFill>
                    <a:schemeClr val="bg1"/>
                  </a:solidFill>
                  <a:latin typeface="微软雅黑" panose="020B0503020204020204" pitchFamily="34" charset="-122"/>
                  <a:ea typeface="微软雅黑" panose="020B0503020204020204" pitchFamily="34" charset="-122"/>
                  <a:cs typeface="+mn-cs"/>
                </a:rPr>
                <a:t>4</a:t>
              </a:r>
              <a:endParaRPr lang="zh-CN" altLang="en-US" sz="3810" b="1" noProof="1" dirty="0">
                <a:solidFill>
                  <a:schemeClr val="bg1"/>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6726238" y="2374900"/>
            <a:ext cx="1601787" cy="368300"/>
          </a:xfrm>
          <a:prstGeom prst="rect">
            <a:avLst/>
          </a:prstGeom>
          <a:noFill/>
          <a:ln w="9525">
            <a:noFill/>
          </a:ln>
        </p:spPr>
        <p:txBody>
          <a:bodyPr wrap="square" anchor="t">
            <a:spAutoFit/>
          </a:bodyPr>
          <a:p>
            <a:pPr algn="ctr">
              <a:lnSpc>
                <a:spcPct val="150000"/>
              </a:lnSpc>
              <a:spcBef>
                <a:spcPts val="665"/>
              </a:spcBef>
              <a:spcAft>
                <a:spcPts val="665"/>
              </a:spcAft>
            </a:pPr>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模块的添加设计</a:t>
            </a:r>
            <a:endPar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31770" name="图片 2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31771" name="文本框 6"/>
          <p:cNvSpPr txBox="1"/>
          <p:nvPr/>
        </p:nvSpPr>
        <p:spPr>
          <a:xfrm>
            <a:off x="539750" y="3500438"/>
            <a:ext cx="8310563" cy="1106487"/>
          </a:xfrm>
          <a:prstGeom prst="rect">
            <a:avLst/>
          </a:prstGeom>
          <a:noFill/>
          <a:ln w="9525">
            <a:noFill/>
          </a:ln>
        </p:spPr>
        <p:txBody>
          <a:bodyPr wrap="none" anchor="t">
            <a:spAutoFit/>
          </a:bodyPr>
          <a:p>
            <a:pPr>
              <a:lnSpc>
                <a:spcPct val="150000"/>
              </a:lnSpc>
            </a:pPr>
            <a:r>
              <a:rPr lang="zh-CN" altLang="en-US" sz="1600">
                <a:latin typeface="微软雅黑" panose="020B0503020204020204" pitchFamily="34" charset="-122"/>
                <a:ea typeface="微软雅黑" panose="020B0503020204020204" pitchFamily="34" charset="-122"/>
              </a:rPr>
              <a:t>在产品列表、文章列表</a:t>
            </a:r>
            <a:r>
              <a:rPr lang="zh-CN" altLang="en-US" sz="1600">
                <a:solidFill>
                  <a:srgbClr val="FF0000"/>
                </a:solidFill>
                <a:latin typeface="微软雅黑" panose="020B0503020204020204" pitchFamily="34" charset="-122"/>
                <a:ea typeface="微软雅黑" panose="020B0503020204020204" pitchFamily="34" charset="-122"/>
              </a:rPr>
              <a:t>点击某个产品或是某个文章，</a:t>
            </a:r>
            <a:r>
              <a:rPr lang="zh-CN" altLang="en-US" sz="1600">
                <a:latin typeface="微软雅黑" panose="020B0503020204020204" pitchFamily="34" charset="-122"/>
                <a:ea typeface="微软雅黑" panose="020B0503020204020204" pitchFamily="34" charset="-122"/>
              </a:rPr>
              <a:t>进入产品详情页面或是文章详情页面。</a:t>
            </a:r>
            <a:br>
              <a:rPr lang="zh-CN" altLang="en-US" sz="1600">
                <a:latin typeface="微软雅黑" panose="020B0503020204020204" pitchFamily="34" charset="-122"/>
                <a:ea typeface="微软雅黑" panose="020B0503020204020204" pitchFamily="34" charset="-122"/>
              </a:rPr>
            </a:br>
            <a:r>
              <a:rPr lang="zh-CN" altLang="en-US" sz="1600">
                <a:latin typeface="微软雅黑" panose="020B0503020204020204" pitchFamily="34" charset="-122"/>
                <a:ea typeface="微软雅黑" panose="020B0503020204020204" pitchFamily="34" charset="-122"/>
              </a:rPr>
              <a:t>在详情页面进行以上四项操作。</a:t>
            </a:r>
            <a:br>
              <a:rPr lang="zh-CN" altLang="en-US" sz="1600">
                <a:latin typeface="微软雅黑" panose="020B0503020204020204" pitchFamily="34" charset="-122"/>
                <a:ea typeface="微软雅黑" panose="020B0503020204020204" pitchFamily="34" charset="-122"/>
              </a:rPr>
            </a:br>
            <a:r>
              <a:rPr lang="zh-CN" altLang="en-US" sz="1200">
                <a:solidFill>
                  <a:srgbClr val="FF0000"/>
                </a:solidFill>
                <a:latin typeface="微软雅黑" panose="020B0503020204020204" pitchFamily="34" charset="-122"/>
                <a:ea typeface="微软雅黑" panose="020B0503020204020204" pitchFamily="34" charset="-122"/>
              </a:rPr>
              <a:t>注意</a:t>
            </a:r>
            <a:r>
              <a:rPr lang="en-US" altLang="zh-CN" sz="1200">
                <a:solidFill>
                  <a:srgbClr val="FF0000"/>
                </a:solidFill>
                <a:latin typeface="微软雅黑" panose="020B0503020204020204" pitchFamily="34" charset="-122"/>
                <a:ea typeface="微软雅黑" panose="020B0503020204020204" pitchFamily="34" charset="-122"/>
              </a:rPr>
              <a:t>:</a:t>
            </a:r>
            <a:r>
              <a:rPr lang="zh-CN" altLang="en-US" sz="1200">
                <a:solidFill>
                  <a:srgbClr val="FF0000"/>
                </a:solidFill>
                <a:latin typeface="微软雅黑" panose="020B0503020204020204" pitchFamily="34" charset="-122"/>
                <a:ea typeface="微软雅黑" panose="020B0503020204020204" pitchFamily="34" charset="-122"/>
              </a:rPr>
              <a:t>文章详情页面进行的操作是针对这个产品栏目下所有产品的详情页面的，不只是操作设计的这一个产品页面。</a:t>
            </a:r>
            <a:endParaRPr lang="zh-CN" altLang="en-US" sz="12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500"/>
                                        <p:tgtEl>
                                          <p:spTgt spid="11"/>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1" presetClass="entr" presetSubtype="1"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500"/>
                                        <p:tgtEl>
                                          <p:spTgt spid="21"/>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ppt_x</p:attrName>
                                        </p:attrNameLst>
                                      </p:cBhvr>
                                      <p:tavLst>
                                        <p:tav tm="0">
                                          <p:val>
                                            <p:strVal val="#ppt_x"/>
                                          </p:val>
                                        </p:tav>
                                        <p:tav tm="100000">
                                          <p:val>
                                            <p:strVal val="#ppt_x"/>
                                          </p:val>
                                        </p:tav>
                                      </p:tavLst>
                                    </p:anim>
                                    <p:anim calcmode="lin" valueType="num">
                                      <p:cBhvr>
                                        <p:cTn id="58" dur="500" fill="hold"/>
                                        <p:tgtEl>
                                          <p:spTgt spid="25"/>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1" presetClass="entr" presetSubtype="1"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heel(1)">
                                      <p:cBhvr>
                                        <p:cTn id="62" dur="500"/>
                                        <p:tgtEl>
                                          <p:spTgt spid="26"/>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bldLvl="0" animBg="1"/>
      <p:bldP spid="14" grpId="0"/>
      <p:bldP spid="15" grpId="0" bldLvl="0" animBg="1"/>
      <p:bldP spid="19" grpId="0"/>
      <p:bldP spid="20" grpId="0" bldLvl="0" animBg="1"/>
      <p:bldP spid="24" grpId="0"/>
      <p:bldP spid="25" grpId="0" bldLvl="0" animBg="1"/>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 name="梯形 2"/>
          <p:cNvSpPr/>
          <p:nvPr/>
        </p:nvSpPr>
        <p:spPr>
          <a:xfrm>
            <a:off x="2674938" y="1858963"/>
            <a:ext cx="1169988" cy="215900"/>
          </a:xfrm>
          <a:prstGeom prst="trapezoid">
            <a:avLst>
              <a:gd name="adj" fmla="val 404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4" name="矩形 3"/>
          <p:cNvSpPr/>
          <p:nvPr/>
        </p:nvSpPr>
        <p:spPr>
          <a:xfrm>
            <a:off x="2209800" y="1990725"/>
            <a:ext cx="6934200" cy="1257300"/>
          </a:xfrm>
          <a:prstGeom prst="rect">
            <a:avLst/>
          </a:prstGeom>
          <a:solidFill>
            <a:srgbClr val="F2F2F2"/>
          </a:solidFill>
          <a:ln w="12700">
            <a:noFill/>
          </a:ln>
        </p:spPr>
        <p:txBody>
          <a:bodyPr lIns="1116000" tIns="0" bIns="36000" anchor="ctr"/>
          <a:p>
            <a:pPr algn="just"/>
            <a:endParaRPr lang="zh-CN" altLang="en-US" sz="3600" b="1" dirty="0">
              <a:solidFill>
                <a:srgbClr val="376092"/>
              </a:solidFill>
              <a:latin typeface="华文中宋" pitchFamily="2" charset="-122"/>
              <a:ea typeface="华文中宋" pitchFamily="2" charset="-122"/>
            </a:endParaRPr>
          </a:p>
        </p:txBody>
      </p:sp>
      <p:sp>
        <p:nvSpPr>
          <p:cNvPr id="5" name="任意多边形 8"/>
          <p:cNvSpPr/>
          <p:nvPr/>
        </p:nvSpPr>
        <p:spPr>
          <a:xfrm>
            <a:off x="2763838" y="1858963"/>
            <a:ext cx="993775" cy="1011237"/>
          </a:xfrm>
          <a:custGeom>
            <a:avLst/>
            <a:gdLst>
              <a:gd name="txL" fmla="*/ 0 w 993531"/>
              <a:gd name="txT" fmla="*/ 0 h 1011115"/>
              <a:gd name="txR" fmla="*/ 993531 w 993531"/>
              <a:gd name="txB" fmla="*/ 1011115 h 1011115"/>
            </a:gdLst>
            <a:ahLst/>
            <a:cxnLst>
              <a:cxn ang="0">
                <a:pos x="0" y="0"/>
              </a:cxn>
              <a:cxn ang="0">
                <a:pos x="994019" y="0"/>
              </a:cxn>
              <a:cxn ang="0">
                <a:pos x="497010" y="1011359"/>
              </a:cxn>
            </a:cxnLst>
            <a:rect l="txL" t="txT" r="txR" b="txB"/>
            <a:pathLst>
              <a:path w="993531" h="1011115">
                <a:moveTo>
                  <a:pt x="0" y="0"/>
                </a:moveTo>
                <a:lnTo>
                  <a:pt x="993531" y="0"/>
                </a:lnTo>
                <a:lnTo>
                  <a:pt x="496766" y="1011115"/>
                </a:lnTo>
                <a:lnTo>
                  <a:pt x="0" y="0"/>
                </a:lnTo>
                <a:close/>
              </a:path>
            </a:pathLst>
          </a:custGeom>
          <a:solidFill>
            <a:srgbClr val="404040"/>
          </a:solidFill>
          <a:ln w="12700">
            <a:noFill/>
          </a:ln>
        </p:spPr>
        <p:txBody>
          <a:bodyPr tIns="0" bIns="360000" anchor="ctr"/>
          <a:p>
            <a:pPr algn="ctr">
              <a:spcBef>
                <a:spcPts val="2400"/>
              </a:spcBef>
              <a:buClr>
                <a:schemeClr val="accent1"/>
              </a:buClr>
              <a:buSzPct val="60000"/>
            </a:pP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924300" y="2293938"/>
            <a:ext cx="2925763" cy="644525"/>
          </a:xfrm>
          <a:prstGeom prst="rect">
            <a:avLst/>
          </a:prstGeom>
          <a:noFill/>
          <a:ln w="9525">
            <a:noFill/>
          </a:ln>
        </p:spPr>
        <p:txBody>
          <a:bodyPr wrap="none" anchor="t">
            <a:spAutoFit/>
          </a:bodyPr>
          <a:p>
            <a:r>
              <a:rPr lang="zh-CN" altLang="en-US" sz="3600" b="1" dirty="0">
                <a:solidFill>
                  <a:srgbClr val="262626"/>
                </a:solidFill>
                <a:latin typeface="微软雅黑" panose="020B0503020204020204" pitchFamily="34" charset="-122"/>
                <a:ea typeface="微软雅黑" panose="020B0503020204020204" pitchFamily="34" charset="-122"/>
              </a:rPr>
              <a:t>空白页面设计</a:t>
            </a:r>
            <a:endParaRPr lang="zh-CN" altLang="en-US" sz="3600" b="1" dirty="0">
              <a:solidFill>
                <a:srgbClr val="262626"/>
              </a:solidFill>
              <a:latin typeface="微软雅黑" panose="020B0503020204020204" pitchFamily="34" charset="-122"/>
              <a:ea typeface="微软雅黑" panose="020B0503020204020204" pitchFamily="34" charset="-122"/>
            </a:endParaRPr>
          </a:p>
        </p:txBody>
      </p:sp>
      <p:pic>
        <p:nvPicPr>
          <p:cNvPr id="32774" name="图片 16"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空白页面设计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 name="Rectangle 7"/>
          <p:cNvSpPr>
            <a:spLocks noChangeArrowheads="1"/>
          </p:cNvSpPr>
          <p:nvPr/>
        </p:nvSpPr>
        <p:spPr bwMode="auto">
          <a:xfrm>
            <a:off x="1622425" y="1431925"/>
            <a:ext cx="6334125" cy="2863850"/>
          </a:xfrm>
          <a:prstGeom prst="rect">
            <a:avLst/>
          </a:prstGeom>
          <a:noFill/>
          <a:ln w="9525">
            <a:noFill/>
            <a:miter lim="800000"/>
          </a:ln>
          <a:effectLst/>
        </p:spPr>
        <p:txBody>
          <a:bodyPr wrap="none" lIns="72574" tIns="36287" rIns="72574" bIns="36287"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endParaRPr>
          </a:p>
        </p:txBody>
      </p:sp>
      <p:sp>
        <p:nvSpPr>
          <p:cNvPr id="11" name="AutoShape 5"/>
          <p:cNvSpPr>
            <a:spLocks noChangeArrowheads="1"/>
          </p:cNvSpPr>
          <p:nvPr/>
        </p:nvSpPr>
        <p:spPr bwMode="auto">
          <a:xfrm>
            <a:off x="3751263" y="1263650"/>
            <a:ext cx="4587875" cy="3324225"/>
          </a:xfrm>
          <a:prstGeom prst="roundRect">
            <a:avLst>
              <a:gd name="adj" fmla="val 3481"/>
            </a:avLst>
          </a:prstGeom>
          <a:noFill/>
          <a:ln w="19050" cap="rnd" cmpd="sng">
            <a:solidFill>
              <a:srgbClr val="006C31"/>
            </a:solidFill>
            <a:prstDash val="sysDot"/>
            <a:round/>
          </a:ln>
          <a:effectLst/>
        </p:spPr>
        <p:txBody>
          <a:bodyPr wrap="none" lIns="72574" tIns="36287" rIns="72574" bIns="36287"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2" name="AutoShape 7"/>
          <p:cNvSpPr>
            <a:spLocks noChangeArrowheads="1"/>
          </p:cNvSpPr>
          <p:nvPr/>
        </p:nvSpPr>
        <p:spPr bwMode="auto">
          <a:xfrm>
            <a:off x="3849688" y="1384300"/>
            <a:ext cx="4422775" cy="974725"/>
          </a:xfrm>
          <a:prstGeom prst="roundRect">
            <a:avLst>
              <a:gd name="adj" fmla="val 10889"/>
            </a:avLst>
          </a:prstGeom>
          <a:solidFill>
            <a:srgbClr val="0070C0"/>
          </a:solidFill>
          <a:ln w="9525">
            <a:noFill/>
            <a:round/>
          </a:ln>
          <a:effectLst/>
        </p:spPr>
        <p:txBody>
          <a:bodyPr wrap="none" lIns="72574" tIns="36287" rIns="72574" bIns="36287"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 name="AutoShape 8"/>
          <p:cNvSpPr>
            <a:spLocks noChangeArrowheads="1"/>
          </p:cNvSpPr>
          <p:nvPr/>
        </p:nvSpPr>
        <p:spPr bwMode="auto">
          <a:xfrm>
            <a:off x="3811588" y="1746250"/>
            <a:ext cx="423863" cy="301625"/>
          </a:xfrm>
          <a:prstGeom prst="rightArrow">
            <a:avLst>
              <a:gd name="adj1" fmla="val 50000"/>
              <a:gd name="adj2" fmla="val 58553"/>
            </a:avLst>
          </a:prstGeom>
          <a:solidFill>
            <a:srgbClr val="FFFFFF"/>
          </a:solidFill>
          <a:ln w="9525">
            <a:noFill/>
            <a:miter lim="800000"/>
          </a:ln>
          <a:effectLst/>
        </p:spPr>
        <p:txBody>
          <a:bodyPr wrap="none" lIns="72574" tIns="36287" rIns="72574" bIns="36287"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4" name="AutoShape 10"/>
          <p:cNvSpPr>
            <a:spLocks noChangeArrowheads="1"/>
          </p:cNvSpPr>
          <p:nvPr/>
        </p:nvSpPr>
        <p:spPr bwMode="auto">
          <a:xfrm>
            <a:off x="3849688" y="2463800"/>
            <a:ext cx="4422775" cy="974725"/>
          </a:xfrm>
          <a:prstGeom prst="roundRect">
            <a:avLst>
              <a:gd name="adj" fmla="val 10889"/>
            </a:avLst>
          </a:prstGeom>
          <a:solidFill>
            <a:srgbClr val="0070C0"/>
          </a:solidFill>
          <a:ln w="9525">
            <a:noFill/>
            <a:round/>
          </a:ln>
          <a:effectLst/>
        </p:spPr>
        <p:txBody>
          <a:bodyPr wrap="none" lIns="72574" tIns="36287" rIns="72574" bIns="36287"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5" name="AutoShape 11"/>
          <p:cNvSpPr>
            <a:spLocks noChangeArrowheads="1"/>
          </p:cNvSpPr>
          <p:nvPr/>
        </p:nvSpPr>
        <p:spPr bwMode="auto">
          <a:xfrm>
            <a:off x="3811588" y="2835275"/>
            <a:ext cx="423863" cy="301625"/>
          </a:xfrm>
          <a:prstGeom prst="rightArrow">
            <a:avLst>
              <a:gd name="adj1" fmla="val 50000"/>
              <a:gd name="adj2" fmla="val 58553"/>
            </a:avLst>
          </a:prstGeom>
          <a:solidFill>
            <a:srgbClr val="FFFFFF"/>
          </a:solidFill>
          <a:ln w="9525">
            <a:noFill/>
            <a:miter lim="800000"/>
          </a:ln>
          <a:effectLst/>
        </p:spPr>
        <p:txBody>
          <a:bodyPr wrap="none" lIns="72574" tIns="36287" rIns="72574" bIns="36287"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6" name="AutoShape 13"/>
          <p:cNvSpPr>
            <a:spLocks noChangeArrowheads="1"/>
          </p:cNvSpPr>
          <p:nvPr/>
        </p:nvSpPr>
        <p:spPr bwMode="auto">
          <a:xfrm>
            <a:off x="3849688" y="3498850"/>
            <a:ext cx="4422775" cy="974725"/>
          </a:xfrm>
          <a:prstGeom prst="roundRect">
            <a:avLst>
              <a:gd name="adj" fmla="val 10889"/>
            </a:avLst>
          </a:prstGeom>
          <a:solidFill>
            <a:srgbClr val="0070C0"/>
          </a:solidFill>
          <a:ln w="9525">
            <a:noFill/>
            <a:round/>
          </a:ln>
          <a:effectLst/>
        </p:spPr>
        <p:txBody>
          <a:bodyPr wrap="none" lIns="72574" tIns="36287" rIns="72574" bIns="36287"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7" name="AutoShape 14"/>
          <p:cNvSpPr>
            <a:spLocks noChangeArrowheads="1"/>
          </p:cNvSpPr>
          <p:nvPr/>
        </p:nvSpPr>
        <p:spPr bwMode="auto">
          <a:xfrm>
            <a:off x="3811588" y="3863975"/>
            <a:ext cx="423863" cy="301625"/>
          </a:xfrm>
          <a:prstGeom prst="rightArrow">
            <a:avLst>
              <a:gd name="adj1" fmla="val 50000"/>
              <a:gd name="adj2" fmla="val 58553"/>
            </a:avLst>
          </a:prstGeom>
          <a:solidFill>
            <a:srgbClr val="FFFFFF"/>
          </a:solidFill>
          <a:ln w="9525">
            <a:noFill/>
            <a:miter lim="800000"/>
          </a:ln>
          <a:effectLst/>
        </p:spPr>
        <p:txBody>
          <a:bodyPr wrap="none" lIns="72574" tIns="36287" rIns="72574" bIns="36287"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grpSp>
        <p:nvGrpSpPr>
          <p:cNvPr id="18" name="Group 15"/>
          <p:cNvGrpSpPr/>
          <p:nvPr/>
        </p:nvGrpSpPr>
        <p:grpSpPr bwMode="auto">
          <a:xfrm>
            <a:off x="732559" y="1203598"/>
            <a:ext cx="2843061" cy="3505200"/>
            <a:chOff x="-1319" y="0"/>
            <a:chExt cx="5639" cy="6960"/>
          </a:xfrm>
          <a:solidFill>
            <a:srgbClr val="0070C0"/>
          </a:solidFill>
        </p:grpSpPr>
        <p:sp>
          <p:nvSpPr>
            <p:cNvPr id="19" name="AutoShape 3"/>
            <p:cNvSpPr>
              <a:spLocks noChangeArrowheads="1"/>
            </p:cNvSpPr>
            <p:nvPr/>
          </p:nvSpPr>
          <p:spPr bwMode="auto">
            <a:xfrm>
              <a:off x="-1249" y="0"/>
              <a:ext cx="5569" cy="6960"/>
            </a:xfrm>
            <a:prstGeom prst="rightArrow">
              <a:avLst>
                <a:gd name="adj1" fmla="val 62787"/>
                <a:gd name="adj2" fmla="val 41259"/>
              </a:avLst>
            </a:prstGeom>
            <a:grpFill/>
            <a:ln w="9525">
              <a:noFill/>
              <a:miter lim="800000"/>
            </a:ln>
            <a:effectLst/>
          </p:spPr>
          <p:txBody>
            <a:bodyPr wrap="none" lIns="71566" tIns="37295" rIns="71566" bIns="37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20" name="Text Box 18"/>
            <p:cNvSpPr txBox="1">
              <a:spLocks noChangeArrowheads="1"/>
            </p:cNvSpPr>
            <p:nvPr/>
          </p:nvSpPr>
          <p:spPr bwMode="auto">
            <a:xfrm>
              <a:off x="-1319" y="2528"/>
              <a:ext cx="5175" cy="1610"/>
            </a:xfrm>
            <a:prstGeom prst="rect">
              <a:avLst/>
            </a:prstGeom>
            <a:noFill/>
            <a:ln w="9525">
              <a:noFill/>
              <a:miter lim="800000"/>
            </a:ln>
            <a:effectLst/>
          </p:spPr>
          <p:txBody>
            <a:bodyPr wrap="square" lIns="72574" tIns="36287" rIns="72574" bIns="36287">
              <a:spAutoFit/>
            </a:bodyPr>
            <a:lstStyle/>
            <a:p>
              <a:pPr lvl="0" algn="ctr" fontAlgn="auto">
                <a:lnSpc>
                  <a:spcPct val="150000"/>
                </a:lnSpc>
                <a:defRPr/>
              </a:pPr>
              <a:r>
                <a:rPr lang="zh-CN" altLang="en-US" sz="3200" strike="noStrike" kern="0" noProof="1" dirty="0">
                  <a:solidFill>
                    <a:srgbClr val="FFFFFF"/>
                  </a:solidFill>
                  <a:latin typeface="微软雅黑" panose="020B0503020204020204" pitchFamily="34" charset="-122"/>
                  <a:ea typeface="微软雅黑" panose="020B0503020204020204" pitchFamily="34" charset="-122"/>
                  <a:cs typeface="+mn-cs"/>
                </a:rPr>
                <a:t>空白页面设计</a:t>
              </a:r>
              <a:endParaRPr lang="zh-CN" altLang="en-US" sz="3200" strike="noStrike" kern="0" noProof="1" dirty="0">
                <a:solidFill>
                  <a:srgbClr val="FFFFFF"/>
                </a:solidFill>
                <a:latin typeface="微软雅黑" panose="020B0503020204020204" pitchFamily="34" charset="-122"/>
                <a:ea typeface="微软雅黑" panose="020B0503020204020204" pitchFamily="34" charset="-122"/>
                <a:cs typeface="+mn-cs"/>
              </a:endParaRPr>
            </a:p>
          </p:txBody>
        </p:sp>
      </p:grpSp>
      <p:sp>
        <p:nvSpPr>
          <p:cNvPr id="21" name="Text Box 19"/>
          <p:cNvSpPr txBox="1"/>
          <p:nvPr/>
        </p:nvSpPr>
        <p:spPr>
          <a:xfrm>
            <a:off x="4257675" y="2752725"/>
            <a:ext cx="3698875" cy="441325"/>
          </a:xfrm>
          <a:prstGeom prst="rect">
            <a:avLst/>
          </a:prstGeom>
          <a:noFill/>
          <a:ln w="9525">
            <a:noFill/>
          </a:ln>
        </p:spPr>
        <p:txBody>
          <a:bodyPr wrap="square" lIns="72574" tIns="36287" rIns="72574" bIns="36287" anchor="t">
            <a:spAutoFit/>
          </a:bodyPr>
          <a:p>
            <a:pPr>
              <a:lnSpc>
                <a:spcPct val="150000"/>
              </a:lnSpc>
            </a:pPr>
            <a:r>
              <a:rPr lang="zh-CN" altLang="en-US" sz="1600" baseline="0">
                <a:solidFill>
                  <a:srgbClr val="FFFFFF"/>
                </a:solidFill>
                <a:latin typeface="微软雅黑" panose="020B0503020204020204" pitchFamily="34" charset="-122"/>
                <a:ea typeface="微软雅黑" panose="020B0503020204020204" pitchFamily="34" charset="-122"/>
              </a:rPr>
              <a:t>自主添加模块</a:t>
            </a:r>
            <a:endParaRPr lang="zh-CN" altLang="en-US" sz="1600" baseline="0">
              <a:solidFill>
                <a:srgbClr val="FFFFFF"/>
              </a:solidFill>
              <a:latin typeface="微软雅黑" panose="020B0503020204020204" pitchFamily="34" charset="-122"/>
              <a:ea typeface="微软雅黑" panose="020B0503020204020204" pitchFamily="34" charset="-122"/>
            </a:endParaRPr>
          </a:p>
        </p:txBody>
      </p:sp>
      <p:sp>
        <p:nvSpPr>
          <p:cNvPr id="22" name="Text Box 20"/>
          <p:cNvSpPr txBox="1"/>
          <p:nvPr/>
        </p:nvSpPr>
        <p:spPr>
          <a:xfrm>
            <a:off x="4257675" y="1655763"/>
            <a:ext cx="3810000" cy="441325"/>
          </a:xfrm>
          <a:prstGeom prst="rect">
            <a:avLst/>
          </a:prstGeom>
          <a:noFill/>
          <a:ln w="9525">
            <a:noFill/>
          </a:ln>
        </p:spPr>
        <p:txBody>
          <a:bodyPr wrap="square" lIns="72574" tIns="36287" rIns="72574" bIns="36287" anchor="t">
            <a:spAutoFit/>
          </a:bodyPr>
          <a:p>
            <a:pPr>
              <a:lnSpc>
                <a:spcPct val="150000"/>
              </a:lnSpc>
            </a:pPr>
            <a:r>
              <a:rPr lang="zh-CN" altLang="en-US" sz="1600" b="1" baseline="0" dirty="0">
                <a:solidFill>
                  <a:srgbClr val="FFFFFF"/>
                </a:solidFill>
                <a:latin typeface="微软雅黑" panose="020B0503020204020204" pitchFamily="34" charset="-122"/>
                <a:ea typeface="微软雅黑" panose="020B0503020204020204" pitchFamily="34" charset="-122"/>
              </a:rPr>
              <a:t>公用模块（页头区域、页脚区域）的隐藏</a:t>
            </a:r>
            <a:endParaRPr lang="zh-CN" altLang="en-US" sz="1600" b="1" baseline="0" dirty="0">
              <a:solidFill>
                <a:srgbClr val="FFFFFF"/>
              </a:solidFill>
              <a:latin typeface="微软雅黑" panose="020B0503020204020204" pitchFamily="34" charset="-122"/>
              <a:ea typeface="微软雅黑" panose="020B0503020204020204" pitchFamily="34" charset="-122"/>
            </a:endParaRPr>
          </a:p>
        </p:txBody>
      </p:sp>
      <p:sp>
        <p:nvSpPr>
          <p:cNvPr id="23" name="Text Box 21"/>
          <p:cNvSpPr txBox="1"/>
          <p:nvPr/>
        </p:nvSpPr>
        <p:spPr>
          <a:xfrm>
            <a:off x="4268788" y="3775075"/>
            <a:ext cx="3698875" cy="441325"/>
          </a:xfrm>
          <a:prstGeom prst="rect">
            <a:avLst/>
          </a:prstGeom>
          <a:noFill/>
          <a:ln w="9525">
            <a:noFill/>
          </a:ln>
        </p:spPr>
        <p:txBody>
          <a:bodyPr wrap="square" lIns="72574" tIns="36287" rIns="72574" bIns="36287" anchor="t">
            <a:spAutoFit/>
          </a:bodyPr>
          <a:p>
            <a:pPr>
              <a:lnSpc>
                <a:spcPct val="150000"/>
              </a:lnSpc>
            </a:pPr>
            <a:r>
              <a:rPr lang="zh-CN" altLang="en-US" sz="1600" baseline="0" dirty="0">
                <a:solidFill>
                  <a:srgbClr val="FFFFFF"/>
                </a:solidFill>
                <a:latin typeface="微软雅黑" panose="020B0503020204020204" pitchFamily="34" charset="-122"/>
                <a:ea typeface="微软雅黑" panose="020B0503020204020204" pitchFamily="34" charset="-122"/>
              </a:rPr>
              <a:t>模块内容添加，样式设计</a:t>
            </a:r>
            <a:endParaRPr lang="zh-CN" altLang="en-US" sz="1600" baseline="0" dirty="0">
              <a:solidFill>
                <a:srgbClr val="FFFFFF"/>
              </a:solidFill>
              <a:latin typeface="微软雅黑" panose="020B0503020204020204" pitchFamily="34" charset="-122"/>
              <a:ea typeface="微软雅黑" panose="020B0503020204020204" pitchFamily="34" charset="-122"/>
            </a:endParaRPr>
          </a:p>
        </p:txBody>
      </p:sp>
      <p:pic>
        <p:nvPicPr>
          <p:cNvPr id="34834" name="图片 23"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0-#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1+#ppt_w/2"/>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1+#ppt_w/2"/>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ppt_x</p:attrName>
                                        </p:attrNameLst>
                                      </p:cBhvr>
                                      <p:tavLst>
                                        <p:tav tm="0">
                                          <p:val>
                                            <p:strVal val="1+#ppt_w/2"/>
                                          </p:val>
                                        </p:tav>
                                        <p:tav tm="100000">
                                          <p:val>
                                            <p:strVal val="#ppt_x"/>
                                          </p:val>
                                        </p:tav>
                                      </p:tavLst>
                                    </p:anim>
                                    <p:anim calcmode="lin" valueType="num">
                                      <p:cBhvr>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000000"/>
                                          </p:val>
                                        </p:tav>
                                        <p:tav tm="100000">
                                          <p:val>
                                            <p:strVal val="#ppt_w"/>
                                          </p:val>
                                        </p:tav>
                                      </p:tavLst>
                                    </p:anim>
                                    <p:anim calcmode="lin" valueType="num">
                                      <p:cBhvr>
                                        <p:cTn id="53" dur="500" fill="hold"/>
                                        <p:tgtEl>
                                          <p:spTgt spid="22"/>
                                        </p:tgtEl>
                                        <p:attrNameLst>
                                          <p:attrName>ppt_h</p:attrName>
                                        </p:attrNameLst>
                                      </p:cBhvr>
                                      <p:tavLst>
                                        <p:tav tm="0">
                                          <p:val>
                                            <p:fltVal val="0.000000"/>
                                          </p:val>
                                        </p:tav>
                                        <p:tav tm="100000">
                                          <p:val>
                                            <p:strVal val="#ppt_h"/>
                                          </p:val>
                                        </p:tav>
                                      </p:tavLst>
                                    </p:anim>
                                    <p:animEffect transition="in" filter="fade">
                                      <p:cBhvr>
                                        <p:cTn id="54" dur="500"/>
                                        <p:tgtEl>
                                          <p:spTgt spid="22"/>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000000"/>
                                          </p:val>
                                        </p:tav>
                                        <p:tav tm="100000">
                                          <p:val>
                                            <p:strVal val="#ppt_w"/>
                                          </p:val>
                                        </p:tav>
                                      </p:tavLst>
                                    </p:anim>
                                    <p:anim calcmode="lin" valueType="num">
                                      <p:cBhvr>
                                        <p:cTn id="59" dur="500" fill="hold"/>
                                        <p:tgtEl>
                                          <p:spTgt spid="21"/>
                                        </p:tgtEl>
                                        <p:attrNameLst>
                                          <p:attrName>ppt_h</p:attrName>
                                        </p:attrNameLst>
                                      </p:cBhvr>
                                      <p:tavLst>
                                        <p:tav tm="0">
                                          <p:val>
                                            <p:fltVal val="0.000000"/>
                                          </p:val>
                                        </p:tav>
                                        <p:tav tm="100000">
                                          <p:val>
                                            <p:strVal val="#ppt_h"/>
                                          </p:val>
                                        </p:tav>
                                      </p:tavLst>
                                    </p:anim>
                                    <p:animEffect transition="in" filter="fade">
                                      <p:cBhvr>
                                        <p:cTn id="60" dur="500"/>
                                        <p:tgtEl>
                                          <p:spTgt spid="2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000000"/>
                                          </p:val>
                                        </p:tav>
                                        <p:tav tm="100000">
                                          <p:val>
                                            <p:strVal val="#ppt_w"/>
                                          </p:val>
                                        </p:tav>
                                      </p:tavLst>
                                    </p:anim>
                                    <p:anim calcmode="lin" valueType="num">
                                      <p:cBhvr>
                                        <p:cTn id="65" dur="500" fill="hold"/>
                                        <p:tgtEl>
                                          <p:spTgt spid="23"/>
                                        </p:tgtEl>
                                        <p:attrNameLst>
                                          <p:attrName>ppt_h</p:attrName>
                                        </p:attrNameLst>
                                      </p:cBhvr>
                                      <p:tavLst>
                                        <p:tav tm="0">
                                          <p:val>
                                            <p:fltVal val="0.000000"/>
                                          </p:val>
                                        </p:tav>
                                        <p:tav tm="100000">
                                          <p:val>
                                            <p:strVal val="#ppt_h"/>
                                          </p:val>
                                        </p:tav>
                                      </p:tavLst>
                                    </p:anim>
                                    <p:animEffect transition="in" filter="fade">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1" grpId="0" bldLvl="0" animBg="1"/>
      <p:bldP spid="12" grpId="0" bldLvl="0" animBg="1"/>
      <p:bldP spid="13" grpId="0" bldLvl="0" animBg="1"/>
      <p:bldP spid="14" grpId="0" bldLvl="0" animBg="1"/>
      <p:bldP spid="15" grpId="0" bldLvl="0" animBg="1"/>
      <p:bldP spid="16" grpId="0" bldLvl="0" animBg="1"/>
      <p:bldP spid="17" grpId="0" bldLvl="0" animBg="1"/>
      <p:bldP spid="21" grpId="0" bldLvl="0" animBg="1"/>
      <p:bldP spid="22" grpId="0" bldLvl="0" animBg="1"/>
      <p:bldP spid="2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空白页面设计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35846" name="图片 23"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35847" name="图片 6"/>
          <p:cNvPicPr>
            <a:picLocks noChangeAspect="1"/>
          </p:cNvPicPr>
          <p:nvPr/>
        </p:nvPicPr>
        <p:blipFill>
          <a:blip r:embed="rId2"/>
          <a:stretch>
            <a:fillRect/>
          </a:stretch>
        </p:blipFill>
        <p:spPr>
          <a:xfrm>
            <a:off x="1041400" y="1038225"/>
            <a:ext cx="3463925" cy="3771900"/>
          </a:xfrm>
          <a:prstGeom prst="rect">
            <a:avLst/>
          </a:prstGeom>
          <a:noFill/>
          <a:ln w="9525">
            <a:noFill/>
          </a:ln>
        </p:spPr>
      </p:pic>
      <p:sp>
        <p:nvSpPr>
          <p:cNvPr id="8" name="矩形 7"/>
          <p:cNvSpPr/>
          <p:nvPr/>
        </p:nvSpPr>
        <p:spPr>
          <a:xfrm>
            <a:off x="898525" y="915988"/>
            <a:ext cx="3743325" cy="40322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5849" name="文本框 8"/>
          <p:cNvSpPr txBox="1"/>
          <p:nvPr/>
        </p:nvSpPr>
        <p:spPr>
          <a:xfrm>
            <a:off x="4926013" y="1984375"/>
            <a:ext cx="3157537" cy="1198563"/>
          </a:xfrm>
          <a:prstGeom prst="rect">
            <a:avLst/>
          </a:prstGeom>
          <a:noFill/>
          <a:ln w="9525">
            <a:noFill/>
          </a:ln>
        </p:spPr>
        <p:txBody>
          <a:bodyPr wrap="square" anchor="t">
            <a:spAutoFit/>
          </a:bodyPr>
          <a:p>
            <a:pPr>
              <a:lnSpc>
                <a:spcPct val="150000"/>
              </a:lnSpc>
            </a:pPr>
            <a:r>
              <a:rPr lang="zh-CN" altLang="en-US" sz="1600">
                <a:latin typeface="微软雅黑" panose="020B0503020204020204" pitchFamily="34" charset="-122"/>
                <a:ea typeface="微软雅黑" panose="020B0503020204020204" pitchFamily="34" charset="-122"/>
              </a:rPr>
              <a:t>可通过</a:t>
            </a:r>
            <a:r>
              <a:rPr lang="zh-CN" altLang="en-US" sz="1600" b="1">
                <a:latin typeface="微软雅黑" panose="020B0503020204020204" pitchFamily="34" charset="-122"/>
                <a:ea typeface="微软雅黑" panose="020B0503020204020204" pitchFamily="34" charset="-122"/>
              </a:rPr>
              <a:t>隐藏</a:t>
            </a:r>
            <a:r>
              <a:rPr lang="zh-CN" altLang="en-US" sz="1600">
                <a:latin typeface="微软雅黑" panose="020B0503020204020204" pitchFamily="34" charset="-122"/>
                <a:ea typeface="微软雅黑" panose="020B0503020204020204" pitchFamily="34" charset="-122"/>
              </a:rPr>
              <a:t>公共头部和公共底部，设置一个不同与网站其他页面的专题页面。</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 name="梯形 2"/>
          <p:cNvSpPr/>
          <p:nvPr/>
        </p:nvSpPr>
        <p:spPr>
          <a:xfrm>
            <a:off x="2674938" y="1858963"/>
            <a:ext cx="1169988" cy="215900"/>
          </a:xfrm>
          <a:prstGeom prst="trapezoid">
            <a:avLst>
              <a:gd name="adj" fmla="val 404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4" name="矩形 3"/>
          <p:cNvSpPr/>
          <p:nvPr/>
        </p:nvSpPr>
        <p:spPr>
          <a:xfrm>
            <a:off x="2209800" y="1990725"/>
            <a:ext cx="6934200" cy="1257300"/>
          </a:xfrm>
          <a:prstGeom prst="rect">
            <a:avLst/>
          </a:prstGeom>
          <a:solidFill>
            <a:srgbClr val="F2F2F2"/>
          </a:solidFill>
          <a:ln w="12700">
            <a:noFill/>
          </a:ln>
        </p:spPr>
        <p:txBody>
          <a:bodyPr lIns="1116000" tIns="0" bIns="36000" anchor="ctr"/>
          <a:p>
            <a:pPr algn="just"/>
            <a:endParaRPr lang="zh-CN" altLang="en-US" sz="3600" b="1" dirty="0">
              <a:solidFill>
                <a:srgbClr val="376092"/>
              </a:solidFill>
              <a:latin typeface="华文中宋" pitchFamily="2" charset="-122"/>
              <a:ea typeface="华文中宋" pitchFamily="2" charset="-122"/>
            </a:endParaRPr>
          </a:p>
        </p:txBody>
      </p:sp>
      <p:sp>
        <p:nvSpPr>
          <p:cNvPr id="5" name="任意多边形 8"/>
          <p:cNvSpPr/>
          <p:nvPr/>
        </p:nvSpPr>
        <p:spPr>
          <a:xfrm>
            <a:off x="2763838" y="1858963"/>
            <a:ext cx="993775" cy="1011237"/>
          </a:xfrm>
          <a:custGeom>
            <a:avLst/>
            <a:gdLst>
              <a:gd name="txL" fmla="*/ 0 w 993531"/>
              <a:gd name="txT" fmla="*/ 0 h 1011115"/>
              <a:gd name="txR" fmla="*/ 993531 w 993531"/>
              <a:gd name="txB" fmla="*/ 1011115 h 1011115"/>
            </a:gdLst>
            <a:ahLst/>
            <a:cxnLst>
              <a:cxn ang="0">
                <a:pos x="0" y="0"/>
              </a:cxn>
              <a:cxn ang="0">
                <a:pos x="994019" y="0"/>
              </a:cxn>
              <a:cxn ang="0">
                <a:pos x="497010" y="1011359"/>
              </a:cxn>
            </a:cxnLst>
            <a:rect l="txL" t="txT" r="txR" b="txB"/>
            <a:pathLst>
              <a:path w="993531" h="1011115">
                <a:moveTo>
                  <a:pt x="0" y="0"/>
                </a:moveTo>
                <a:lnTo>
                  <a:pt x="993531" y="0"/>
                </a:lnTo>
                <a:lnTo>
                  <a:pt x="496766" y="1011115"/>
                </a:lnTo>
                <a:lnTo>
                  <a:pt x="0" y="0"/>
                </a:lnTo>
                <a:close/>
              </a:path>
            </a:pathLst>
          </a:custGeom>
          <a:solidFill>
            <a:srgbClr val="404040"/>
          </a:solidFill>
          <a:ln w="12700">
            <a:noFill/>
          </a:ln>
        </p:spPr>
        <p:txBody>
          <a:bodyPr tIns="0" bIns="360000" anchor="ctr"/>
          <a:p>
            <a:pPr algn="ctr">
              <a:spcBef>
                <a:spcPts val="2400"/>
              </a:spcBef>
              <a:buClr>
                <a:schemeClr val="accent1"/>
              </a:buClr>
              <a:buSzPct val="60000"/>
            </a:pPr>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924300" y="2293938"/>
            <a:ext cx="2925763" cy="644525"/>
          </a:xfrm>
          <a:prstGeom prst="rect">
            <a:avLst/>
          </a:prstGeom>
          <a:noFill/>
          <a:ln w="9525">
            <a:noFill/>
          </a:ln>
        </p:spPr>
        <p:txBody>
          <a:bodyPr wrap="none" anchor="t">
            <a:spAutoFit/>
          </a:bodyPr>
          <a:p>
            <a:r>
              <a:rPr lang="zh-CN" altLang="en-US" sz="3600" b="1" dirty="0">
                <a:solidFill>
                  <a:srgbClr val="262626"/>
                </a:solidFill>
                <a:latin typeface="微软雅黑" panose="020B0503020204020204" pitchFamily="34" charset="-122"/>
                <a:ea typeface="微软雅黑" panose="020B0503020204020204" pitchFamily="34" charset="-122"/>
              </a:rPr>
              <a:t>功能页面设计</a:t>
            </a:r>
            <a:endParaRPr lang="zh-CN" altLang="en-US" sz="3600" b="1" dirty="0">
              <a:solidFill>
                <a:srgbClr val="262626"/>
              </a:solidFill>
              <a:latin typeface="微软雅黑" panose="020B0503020204020204" pitchFamily="34" charset="-122"/>
              <a:ea typeface="微软雅黑" panose="020B0503020204020204" pitchFamily="34" charset="-122"/>
            </a:endParaRPr>
          </a:p>
        </p:txBody>
      </p:sp>
      <p:pic>
        <p:nvPicPr>
          <p:cNvPr id="36870" name="图片 16"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功能页面设计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38918" name="图片 16"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grpSp>
        <p:nvGrpSpPr>
          <p:cNvPr id="7" name="组合 6"/>
          <p:cNvGrpSpPr/>
          <p:nvPr/>
        </p:nvGrpSpPr>
        <p:grpSpPr>
          <a:xfrm>
            <a:off x="2009775" y="1773238"/>
            <a:ext cx="1698625" cy="2309812"/>
            <a:chOff x="2595245" y="2429648"/>
            <a:chExt cx="1698625" cy="2309992"/>
          </a:xfrm>
        </p:grpSpPr>
        <p:cxnSp>
          <p:nvCxnSpPr>
            <p:cNvPr id="8" name="直接连接符 7"/>
            <p:cNvCxnSpPr/>
            <p:nvPr/>
          </p:nvCxnSpPr>
          <p:spPr>
            <a:xfrm>
              <a:off x="2595245" y="3872865"/>
              <a:ext cx="1698625" cy="866775"/>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767192" y="2429648"/>
              <a:ext cx="1458981" cy="46475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250825" y="1711325"/>
            <a:ext cx="2001838" cy="2006600"/>
          </a:xfrm>
          <a:prstGeom prst="ellipse">
            <a:avLst/>
          </a:prstGeom>
          <a:solidFill>
            <a:srgbClr val="0070C0"/>
          </a:solidFill>
          <a:ln w="76200" cap="flat" cmpd="dbl">
            <a:solidFill>
              <a:srgbClr val="00B0F0"/>
            </a:solidFill>
            <a:prstDash val="solid"/>
            <a:miter/>
            <a:headEnd type="none" w="med" len="med"/>
            <a:tailEnd type="none" w="med" len="med"/>
          </a:ln>
        </p:spPr>
        <p:txBody>
          <a:bodyPr lIns="0" tIns="0" rIns="0" bIns="0" anchor="ctr"/>
          <a:p>
            <a:pPr algn="ctr"/>
            <a:r>
              <a:rPr lang="zh-CN" altLang="en-US" sz="2400">
                <a:solidFill>
                  <a:srgbClr val="FFFFFF"/>
                </a:solidFill>
                <a:latin typeface="微软雅黑" panose="020B0503020204020204" pitchFamily="34" charset="-122"/>
                <a:ea typeface="微软雅黑" panose="020B0503020204020204" pitchFamily="34" charset="-122"/>
              </a:rPr>
              <a:t>功能</a:t>
            </a:r>
            <a:br>
              <a:rPr lang="zh-CN" altLang="en-US" sz="2400">
                <a:solidFill>
                  <a:srgbClr val="FFFFFF"/>
                </a:solidFill>
                <a:latin typeface="微软雅黑" panose="020B0503020204020204" pitchFamily="34" charset="-122"/>
                <a:ea typeface="微软雅黑" panose="020B0503020204020204" pitchFamily="34" charset="-122"/>
              </a:rPr>
            </a:br>
            <a:r>
              <a:rPr lang="zh-CN" altLang="en-US" sz="2400">
                <a:solidFill>
                  <a:srgbClr val="FFFFFF"/>
                </a:solidFill>
                <a:latin typeface="微软雅黑" panose="020B0503020204020204" pitchFamily="34" charset="-122"/>
                <a:ea typeface="微软雅黑" panose="020B0503020204020204" pitchFamily="34" charset="-122"/>
              </a:rPr>
              <a:t>页面设计</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25" name="椭圆 24"/>
          <p:cNvSpPr/>
          <p:nvPr/>
        </p:nvSpPr>
        <p:spPr>
          <a:xfrm>
            <a:off x="3768725" y="3182938"/>
            <a:ext cx="1606550" cy="1608137"/>
          </a:xfrm>
          <a:prstGeom prst="ellipse">
            <a:avLst/>
          </a:prstGeom>
          <a:solidFill>
            <a:srgbClr val="0070C0"/>
          </a:solidFill>
          <a:ln w="76200" cap="flat" cmpd="dbl">
            <a:solidFill>
              <a:srgbClr val="0070C0"/>
            </a:solidFill>
            <a:prstDash val="solid"/>
            <a:miter/>
            <a:headEnd type="none" w="med" len="med"/>
            <a:tailEnd type="none" w="med" len="med"/>
          </a:ln>
        </p:spPr>
        <p:txBody>
          <a:bodyPr lIns="0" tIns="0" rIns="0" bIns="0" anchor="ctr"/>
          <a:p>
            <a:pPr algn="ctr"/>
            <a:r>
              <a:rPr lang="zh-CN" altLang="en-US" sz="1600" b="1">
                <a:solidFill>
                  <a:srgbClr val="FFFFFF"/>
                </a:solidFill>
                <a:latin typeface="微软雅黑" panose="020B0503020204020204" pitchFamily="34" charset="-122"/>
                <a:ea typeface="微软雅黑" panose="020B0503020204020204" pitchFamily="34" charset="-122"/>
              </a:rPr>
              <a:t>支持</a:t>
            </a:r>
            <a:endParaRPr lang="zh-CN" altLang="en-US" sz="1600">
              <a:solidFill>
                <a:srgbClr val="FFFFFF"/>
              </a:solidFill>
              <a:latin typeface="微软雅黑" panose="020B0503020204020204" pitchFamily="34" charset="-122"/>
              <a:ea typeface="微软雅黑" panose="020B0503020204020204" pitchFamily="34" charset="-122"/>
            </a:endParaRPr>
          </a:p>
          <a:p>
            <a:pPr algn="ctr"/>
            <a:r>
              <a:rPr lang="zh-CN" altLang="en-US" sz="1600">
                <a:solidFill>
                  <a:srgbClr val="FFFFFF"/>
                </a:solidFill>
                <a:latin typeface="微软雅黑" panose="020B0503020204020204" pitchFamily="34" charset="-122"/>
                <a:ea typeface="微软雅黑" panose="020B0503020204020204" pitchFamily="34" charset="-122"/>
              </a:rPr>
              <a:t>样式设计</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5" name="椭圆 34"/>
          <p:cNvSpPr/>
          <p:nvPr/>
        </p:nvSpPr>
        <p:spPr>
          <a:xfrm>
            <a:off x="3657600" y="1058863"/>
            <a:ext cx="1606550" cy="1608137"/>
          </a:xfrm>
          <a:prstGeom prst="ellipse">
            <a:avLst/>
          </a:prstGeom>
          <a:solidFill>
            <a:srgbClr val="0070C0"/>
          </a:solidFill>
          <a:ln w="76200" cap="flat" cmpd="dbl">
            <a:solidFill>
              <a:srgbClr val="0070C0"/>
            </a:solidFill>
            <a:prstDash val="solid"/>
            <a:miter/>
            <a:headEnd type="none" w="med" len="med"/>
            <a:tailEnd type="none" w="med" len="med"/>
          </a:ln>
        </p:spPr>
        <p:txBody>
          <a:bodyPr lIns="0" tIns="0" rIns="0" bIns="0" anchor="ctr"/>
          <a:p>
            <a:pPr algn="ctr"/>
            <a:r>
              <a:rPr lang="zh-CN" altLang="en-US" sz="1600" b="1">
                <a:solidFill>
                  <a:srgbClr val="FFFFFF"/>
                </a:solidFill>
                <a:latin typeface="微软雅黑" panose="020B0503020204020204" pitchFamily="34" charset="-122"/>
                <a:ea typeface="微软雅黑" panose="020B0503020204020204" pitchFamily="34" charset="-122"/>
              </a:rPr>
              <a:t>不支持</a:t>
            </a:r>
            <a:endParaRPr lang="zh-CN" altLang="en-US" sz="1600">
              <a:solidFill>
                <a:srgbClr val="FFFFFF"/>
              </a:solidFill>
              <a:latin typeface="微软雅黑" panose="020B0503020204020204" pitchFamily="34" charset="-122"/>
              <a:ea typeface="微软雅黑" panose="020B0503020204020204" pitchFamily="34" charset="-122"/>
            </a:endParaRPr>
          </a:p>
          <a:p>
            <a:pPr algn="ctr"/>
            <a:r>
              <a:rPr lang="zh-CN" altLang="en-US" sz="1600">
                <a:solidFill>
                  <a:srgbClr val="FFFFFF"/>
                </a:solidFill>
                <a:latin typeface="微软雅黑" panose="020B0503020204020204" pitchFamily="34" charset="-122"/>
                <a:ea typeface="微软雅黑" panose="020B0503020204020204" pitchFamily="34" charset="-122"/>
              </a:rPr>
              <a:t>样式设计</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134100" y="1841500"/>
            <a:ext cx="2222500" cy="2122488"/>
          </a:xfrm>
          <a:prstGeom prst="rect">
            <a:avLst/>
          </a:prstGeom>
          <a:noFill/>
        </p:spPr>
        <p:txBody>
          <a:bodyPr wrap="square" rtlCol="0">
            <a:spAutoFit/>
          </a:bodyPr>
          <a:p>
            <a:pPr algn="ctr" fontAlgn="auto"/>
            <a:r>
              <a:rPr lang="zh-CN" altLang="en-US" sz="6600" b="1" noProof="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怎么区分？</a:t>
            </a:r>
            <a:endParaRPr lang="zh-CN" altLang="en-US" sz="6600" b="1" noProof="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0-#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18" grpId="0" bldLvl="0" animBg="1"/>
      <p:bldP spid="25" grpId="0" bldLvl="0" animBg="1"/>
      <p:bldP spid="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 name="梯形 2"/>
          <p:cNvSpPr/>
          <p:nvPr/>
        </p:nvSpPr>
        <p:spPr>
          <a:xfrm>
            <a:off x="2674938" y="1858963"/>
            <a:ext cx="1169988" cy="215900"/>
          </a:xfrm>
          <a:prstGeom prst="trapezoid">
            <a:avLst>
              <a:gd name="adj" fmla="val 404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4" name="矩形 3"/>
          <p:cNvSpPr/>
          <p:nvPr/>
        </p:nvSpPr>
        <p:spPr>
          <a:xfrm>
            <a:off x="2209800" y="1990725"/>
            <a:ext cx="6934200" cy="1257300"/>
          </a:xfrm>
          <a:prstGeom prst="rect">
            <a:avLst/>
          </a:prstGeom>
          <a:solidFill>
            <a:srgbClr val="F2F2F2"/>
          </a:solidFill>
          <a:ln w="12700">
            <a:noFill/>
          </a:ln>
        </p:spPr>
        <p:txBody>
          <a:bodyPr lIns="1116000" tIns="0" bIns="36000" anchor="ctr"/>
          <a:p>
            <a:pPr algn="just"/>
            <a:endParaRPr lang="zh-CN" altLang="en-US" sz="3600" b="1" dirty="0">
              <a:solidFill>
                <a:srgbClr val="376092"/>
              </a:solidFill>
              <a:latin typeface="华文中宋" pitchFamily="2" charset="-122"/>
              <a:ea typeface="华文中宋" pitchFamily="2" charset="-122"/>
            </a:endParaRPr>
          </a:p>
        </p:txBody>
      </p:sp>
      <p:sp>
        <p:nvSpPr>
          <p:cNvPr id="5" name="任意多边形 8"/>
          <p:cNvSpPr/>
          <p:nvPr/>
        </p:nvSpPr>
        <p:spPr>
          <a:xfrm>
            <a:off x="2763838" y="1858963"/>
            <a:ext cx="993775" cy="1011237"/>
          </a:xfrm>
          <a:custGeom>
            <a:avLst/>
            <a:gdLst>
              <a:gd name="txL" fmla="*/ 0 w 993531"/>
              <a:gd name="txT" fmla="*/ 0 h 1011115"/>
              <a:gd name="txR" fmla="*/ 993531 w 993531"/>
              <a:gd name="txB" fmla="*/ 1011115 h 1011115"/>
            </a:gdLst>
            <a:ahLst/>
            <a:cxnLst>
              <a:cxn ang="0">
                <a:pos x="0" y="0"/>
              </a:cxn>
              <a:cxn ang="0">
                <a:pos x="994019" y="0"/>
              </a:cxn>
              <a:cxn ang="0">
                <a:pos x="497010" y="1011359"/>
              </a:cxn>
            </a:cxnLst>
            <a:rect l="txL" t="txT" r="txR" b="txB"/>
            <a:pathLst>
              <a:path w="993531" h="1011115">
                <a:moveTo>
                  <a:pt x="0" y="0"/>
                </a:moveTo>
                <a:lnTo>
                  <a:pt x="993531" y="0"/>
                </a:lnTo>
                <a:lnTo>
                  <a:pt x="496766" y="1011115"/>
                </a:lnTo>
                <a:lnTo>
                  <a:pt x="0" y="0"/>
                </a:lnTo>
                <a:close/>
              </a:path>
            </a:pathLst>
          </a:custGeom>
          <a:solidFill>
            <a:srgbClr val="404040"/>
          </a:solidFill>
          <a:ln w="12700">
            <a:noFill/>
          </a:ln>
        </p:spPr>
        <p:txBody>
          <a:bodyPr tIns="0" bIns="360000" anchor="ctr"/>
          <a:p>
            <a:pPr algn="ctr">
              <a:spcBef>
                <a:spcPts val="2400"/>
              </a:spcBef>
              <a:buClr>
                <a:schemeClr val="accent1"/>
              </a:buClr>
              <a:buSzPct val="60000"/>
            </a:pP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文本框 10"/>
          <p:cNvSpPr txBox="1"/>
          <p:nvPr/>
        </p:nvSpPr>
        <p:spPr>
          <a:xfrm>
            <a:off x="3551238" y="3279775"/>
            <a:ext cx="5197475" cy="411163"/>
          </a:xfrm>
          <a:prstGeom prst="rect">
            <a:avLst/>
          </a:prstGeom>
          <a:noFill/>
          <a:ln w="9525">
            <a:noFill/>
          </a:ln>
        </p:spPr>
        <p:txBody>
          <a:bodyPr wrap="square" anchor="t">
            <a:spAutoFit/>
          </a:bodyPr>
          <a:p>
            <a:pPr>
              <a:lnSpc>
                <a:spcPct val="130000"/>
              </a:lnSpc>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924300" y="2293938"/>
            <a:ext cx="2011363" cy="644525"/>
          </a:xfrm>
          <a:prstGeom prst="rect">
            <a:avLst/>
          </a:prstGeom>
          <a:noFill/>
          <a:ln w="9525">
            <a:noFill/>
          </a:ln>
        </p:spPr>
        <p:txBody>
          <a:bodyPr wrap="none" anchor="t">
            <a:spAutoFit/>
          </a:bodyPr>
          <a:p>
            <a:r>
              <a:rPr lang="zh-CN" altLang="en-US" sz="3600" b="1" dirty="0">
                <a:solidFill>
                  <a:srgbClr val="262626"/>
                </a:solidFill>
                <a:latin typeface="微软雅黑" panose="020B0503020204020204" pitchFamily="34" charset="-122"/>
                <a:ea typeface="微软雅黑" panose="020B0503020204020204" pitchFamily="34" charset="-122"/>
              </a:rPr>
              <a:t>首页设计</a:t>
            </a:r>
            <a:endParaRPr lang="zh-CN" altLang="en-US" sz="3600" b="1" dirty="0">
              <a:solidFill>
                <a:srgbClr val="262626"/>
              </a:solidFill>
              <a:latin typeface="微软雅黑" panose="020B0503020204020204" pitchFamily="34" charset="-122"/>
              <a:ea typeface="微软雅黑" panose="020B0503020204020204" pitchFamily="34" charset="-122"/>
            </a:endParaRPr>
          </a:p>
        </p:txBody>
      </p:sp>
      <p:pic>
        <p:nvPicPr>
          <p:cNvPr id="7175" name="图片 16" descr="C:\Users\Administrator\Desktop\图片1.png图片1"/>
          <p:cNvPicPr>
            <a:picLocks noChangeAspect="1"/>
          </p:cNvPicPr>
          <p:nvPr/>
        </p:nvPicPr>
        <p:blipFill>
          <a:blip r:embed="rId1"/>
          <a:srcRect/>
          <a:stretch>
            <a:fillRect/>
          </a:stretch>
        </p:blipFill>
        <p:spPr>
          <a:xfrm>
            <a:off x="7721918" y="156052"/>
            <a:ext cx="1252537" cy="44323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功能页面设计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39942" name="图片 16"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39943" name="图片 35"/>
          <p:cNvPicPr>
            <a:picLocks noChangeAspect="1"/>
          </p:cNvPicPr>
          <p:nvPr/>
        </p:nvPicPr>
        <p:blipFill>
          <a:blip r:embed="rId2"/>
          <a:stretch>
            <a:fillRect/>
          </a:stretch>
        </p:blipFill>
        <p:spPr>
          <a:xfrm>
            <a:off x="993775" y="1027113"/>
            <a:ext cx="7154863" cy="3071812"/>
          </a:xfrm>
          <a:prstGeom prst="rect">
            <a:avLst/>
          </a:prstGeom>
          <a:noFill/>
          <a:ln w="9525">
            <a:noFill/>
          </a:ln>
        </p:spPr>
      </p:pic>
      <p:sp>
        <p:nvSpPr>
          <p:cNvPr id="39944" name="文本框 9"/>
          <p:cNvSpPr txBox="1"/>
          <p:nvPr/>
        </p:nvSpPr>
        <p:spPr>
          <a:xfrm>
            <a:off x="993775" y="4367213"/>
            <a:ext cx="7154863" cy="338137"/>
          </a:xfrm>
          <a:prstGeom prst="rect">
            <a:avLst/>
          </a:prstGeom>
          <a:noFill/>
          <a:ln w="9525">
            <a:noFill/>
          </a:ln>
        </p:spPr>
        <p:txBody>
          <a:bodyPr wrap="square" anchor="t">
            <a:spAutoFit/>
          </a:bodyPr>
          <a:p>
            <a:pPr algn="ctr"/>
            <a:r>
              <a:rPr lang="zh-CN" altLang="en-US" sz="1600">
                <a:latin typeface="微软雅黑" panose="020B0503020204020204" pitchFamily="34" charset="-122"/>
                <a:ea typeface="微软雅黑" panose="020B0503020204020204" pitchFamily="34" charset="-122"/>
              </a:rPr>
              <a:t>栏目管理中系统栏目后面有设计入口，表示支持。反之则不支持。</a:t>
            </a:r>
            <a:endParaRPr lang="zh-CN" altLang="en-US" sz="1600">
              <a:latin typeface="微软雅黑" panose="020B0503020204020204" pitchFamily="34" charset="-122"/>
              <a:ea typeface="微软雅黑" panose="020B0503020204020204" pitchFamily="34" charset="-122"/>
            </a:endParaRPr>
          </a:p>
        </p:txBody>
      </p:sp>
      <p:sp>
        <p:nvSpPr>
          <p:cNvPr id="11" name="矩形 10"/>
          <p:cNvSpPr/>
          <p:nvPr/>
        </p:nvSpPr>
        <p:spPr>
          <a:xfrm>
            <a:off x="827088" y="915988"/>
            <a:ext cx="7777163" cy="33115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功能页面设计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40966" name="图片 16"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40967" name="图片 6"/>
          <p:cNvPicPr>
            <a:picLocks noChangeAspect="1"/>
          </p:cNvPicPr>
          <p:nvPr/>
        </p:nvPicPr>
        <p:blipFill>
          <a:blip r:embed="rId2"/>
          <a:stretch>
            <a:fillRect/>
          </a:stretch>
        </p:blipFill>
        <p:spPr>
          <a:xfrm>
            <a:off x="539750" y="1343025"/>
            <a:ext cx="7902575" cy="1171575"/>
          </a:xfrm>
          <a:prstGeom prst="rect">
            <a:avLst/>
          </a:prstGeom>
          <a:noFill/>
          <a:ln w="9525">
            <a:noFill/>
          </a:ln>
        </p:spPr>
      </p:pic>
      <p:sp>
        <p:nvSpPr>
          <p:cNvPr id="40968" name="文本框 7"/>
          <p:cNvSpPr txBox="1"/>
          <p:nvPr/>
        </p:nvSpPr>
        <p:spPr>
          <a:xfrm>
            <a:off x="539750" y="3182938"/>
            <a:ext cx="7902575" cy="1076325"/>
          </a:xfrm>
          <a:prstGeom prst="rect">
            <a:avLst/>
          </a:prstGeom>
          <a:noFill/>
          <a:ln w="9525">
            <a:noFill/>
          </a:ln>
        </p:spPr>
        <p:txBody>
          <a:bodyPr wrap="square" anchor="t">
            <a:spAutoFit/>
          </a:bodyPr>
          <a:p>
            <a:pPr indent="269875">
              <a:lnSpc>
                <a:spcPct val="200000"/>
              </a:lnSpc>
            </a:pPr>
            <a:r>
              <a:rPr lang="zh-CN" altLang="en-US" sz="1600">
                <a:latin typeface="微软雅黑" panose="020B0503020204020204" pitchFamily="34" charset="-122"/>
                <a:ea typeface="微软雅黑" panose="020B0503020204020204" pitchFamily="34" charset="-122"/>
              </a:rPr>
              <a:t>支持样式设计的功能栏目页面，同文章、产品栏目页面的样式设计一样。可以添加通栏及模块、对系统默认模块进行设计、在系统默认模块中添加模块。</a:t>
            </a: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395288" y="1203325"/>
            <a:ext cx="8208963" cy="14398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708150"/>
            <a:ext cx="9144000" cy="2159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3" name="图片 2"/>
          <p:cNvPicPr/>
          <p:nvPr/>
        </p:nvPicPr>
        <p:blipFill rotWithShape="1">
          <a:blip r:embed="rId1"/>
          <a:srcRect l="7241" t="3900" r="12482"/>
          <a:stretch>
            <a:fillRect/>
          </a:stretch>
        </p:blipFill>
        <p:spPr>
          <a:xfrm>
            <a:off x="138113" y="631825"/>
            <a:ext cx="3713163" cy="3954463"/>
          </a:xfrm>
          <a:prstGeom prst="rect">
            <a:avLst/>
          </a:prstGeom>
          <a:effectLst>
            <a:outerShdw blurRad="63500" sx="102000" sy="102000" algn="ctr" rotWithShape="0">
              <a:prstClr val="black">
                <a:alpha val="40000"/>
              </a:prstClr>
            </a:outerShdw>
          </a:effectLst>
        </p:spPr>
      </p:pic>
      <p:sp>
        <p:nvSpPr>
          <p:cNvPr id="4" name="矩形 3"/>
          <p:cNvSpPr/>
          <p:nvPr/>
        </p:nvSpPr>
        <p:spPr>
          <a:xfrm>
            <a:off x="4427538" y="2198688"/>
            <a:ext cx="3889375" cy="1093788"/>
          </a:xfrm>
          <a:prstGeom prst="rect">
            <a:avLst/>
          </a:prstGeom>
        </p:spPr>
        <p:txBody>
          <a:bodyPr wrap="square" lIns="76179" tIns="38089" rIns="76179" bIns="38089" anchor="ctr">
            <a:spAutoFit/>
          </a:bodyPr>
          <a:lstStyle/>
          <a:p>
            <a:pPr algn="ctr" fontAlgn="auto"/>
            <a:r>
              <a:rPr lang="zh-CN" altLang="en-US" sz="6600" b="1" strike="noStrike" spc="500" noProof="1" dirty="0">
                <a:solidFill>
                  <a:schemeClr val="bg1">
                    <a:lumMod val="95000"/>
                  </a:schemeClr>
                </a:solidFill>
                <a:latin typeface="Adobe Gothic Std B" pitchFamily="34" charset="-128"/>
                <a:ea typeface="微软雅黑" panose="020B0503020204020204" pitchFamily="34" charset="-122"/>
                <a:cs typeface="+mn-cs"/>
              </a:rPr>
              <a:t>感谢聆听</a:t>
            </a:r>
            <a:endParaRPr lang="zh-CN" altLang="en-US" sz="6600" b="1" strike="noStrike" spc="500" noProof="1" dirty="0">
              <a:solidFill>
                <a:schemeClr val="bg1">
                  <a:lumMod val="95000"/>
                </a:schemeClr>
              </a:solidFill>
              <a:latin typeface="Adobe Gothic Std B" pitchFamily="34" charset="-128"/>
              <a:ea typeface="微软雅黑" panose="020B0503020204020204" pitchFamily="34" charset="-122"/>
            </a:endParaRPr>
          </a:p>
        </p:txBody>
      </p:sp>
      <p:sp>
        <p:nvSpPr>
          <p:cNvPr id="5" name="矩形 4"/>
          <p:cNvSpPr/>
          <p:nvPr/>
        </p:nvSpPr>
        <p:spPr>
          <a:xfrm>
            <a:off x="5434013" y="3327400"/>
            <a:ext cx="1816735" cy="398780"/>
          </a:xfrm>
          <a:prstGeom prst="rect">
            <a:avLst/>
          </a:prstGeom>
          <a:noFill/>
          <a:ln w="9525">
            <a:noFill/>
          </a:ln>
        </p:spPr>
        <p:txBody>
          <a:bodyPr wrap="none" anchor="t">
            <a:spAutoFit/>
          </a:bodyPr>
          <a:p>
            <a:r>
              <a:rPr lang="zh-CN" altLang="en-US" sz="2000">
                <a:solidFill>
                  <a:schemeClr val="bg1"/>
                </a:solidFill>
                <a:latin typeface="微软雅黑" panose="020B0503020204020204" pitchFamily="34" charset="-122"/>
                <a:ea typeface="微软雅黑" panose="020B0503020204020204" pitchFamily="34" charset="-122"/>
              </a:rPr>
              <a:t>航程云</a:t>
            </a: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云</a:t>
            </a:r>
            <a:r>
              <a:rPr lang="zh-CN" altLang="en-US" sz="2000">
                <a:solidFill>
                  <a:schemeClr val="bg1"/>
                </a:solidFill>
                <a:latin typeface="微软雅黑" panose="020B0503020204020204" pitchFamily="34" charset="-122"/>
                <a:ea typeface="微软雅黑" panose="020B0503020204020204" pitchFamily="34" charset="-122"/>
              </a:rPr>
              <a:t>建站</a:t>
            </a:r>
            <a:endParaRPr lang="en-US" altLang="zh-CN" sz="2000">
              <a:solidFill>
                <a:schemeClr val="bg1"/>
              </a:solidFill>
              <a:latin typeface="微软雅黑" panose="020B0503020204020204" pitchFamily="34" charset="-122"/>
              <a:ea typeface="微软雅黑" panose="020B0503020204020204" pitchFamily="34" charset="-122"/>
            </a:endParaRPr>
          </a:p>
        </p:txBody>
      </p:sp>
      <p:pic>
        <p:nvPicPr>
          <p:cNvPr id="41989" name="图片 16" descr="C:\Users\Administrator\Desktop\图片1.png图片1"/>
          <p:cNvPicPr>
            <a:picLocks noChangeAspect="1"/>
          </p:cNvPicPr>
          <p:nvPr/>
        </p:nvPicPr>
        <p:blipFill>
          <a:blip r:embed="rId2"/>
          <a:srcRect/>
          <a:stretch>
            <a:fillRect/>
          </a:stretch>
        </p:blipFill>
        <p:spPr>
          <a:xfrm>
            <a:off x="7747953" y="91917"/>
            <a:ext cx="1252537" cy="443230"/>
          </a:xfrm>
          <a:prstGeom prst="rect">
            <a:avLst/>
          </a:prstGeom>
          <a:noFill/>
          <a:ln w="9525">
            <a:noFill/>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6667500" y="3059113"/>
            <a:ext cx="1223963" cy="15128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sym typeface="+mn-ea"/>
            </a:endParaRPr>
          </a:p>
        </p:txBody>
      </p:sp>
      <p:sp>
        <p:nvSpPr>
          <p:cNvPr id="9" name="矩形 8"/>
          <p:cNvSpPr/>
          <p:nvPr/>
        </p:nvSpPr>
        <p:spPr>
          <a:xfrm>
            <a:off x="3959225" y="3076575"/>
            <a:ext cx="1225550" cy="15113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sym typeface="+mn-ea"/>
            </a:endParaRPr>
          </a:p>
        </p:txBody>
      </p:sp>
      <p:sp>
        <p:nvSpPr>
          <p:cNvPr id="8" name="矩形 7"/>
          <p:cNvSpPr/>
          <p:nvPr/>
        </p:nvSpPr>
        <p:spPr>
          <a:xfrm>
            <a:off x="1331913" y="3076575"/>
            <a:ext cx="1223963" cy="15113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首页设计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 name="MH_Other_1"/>
          <p:cNvSpPr/>
          <p:nvPr>
            <p:custDataLst>
              <p:tags r:id="rId1"/>
            </p:custDataLst>
          </p:nvPr>
        </p:nvSpPr>
        <p:spPr>
          <a:xfrm>
            <a:off x="1169988" y="1858963"/>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strike="noStrike" noProof="1" dirty="0">
                <a:solidFill>
                  <a:srgbClr val="FFFFFF"/>
                </a:solidFill>
              </a:rPr>
              <a:t>01</a:t>
            </a:r>
            <a:endParaRPr lang="zh-CN" altLang="en-US" sz="3200" b="1" strike="noStrike" noProof="1" dirty="0">
              <a:solidFill>
                <a:srgbClr val="FFFFFF"/>
              </a:solidFill>
            </a:endParaRPr>
          </a:p>
        </p:txBody>
      </p:sp>
      <p:pic>
        <p:nvPicPr>
          <p:cNvPr id="11" name="MH_Other_2"/>
          <p:cNvPicPr/>
          <p:nvPr>
            <p:custDataLst>
              <p:tags r:id="rId2"/>
            </p:custDataLst>
          </p:nvPr>
        </p:nvPicPr>
        <p:blipFill>
          <a:blip r:embed="rId3"/>
          <a:srcRect t="50887"/>
          <a:stretch>
            <a:fillRect/>
          </a:stretch>
        </p:blipFill>
        <p:spPr>
          <a:xfrm>
            <a:off x="669925" y="1858963"/>
            <a:ext cx="2520950" cy="107950"/>
          </a:xfrm>
          <a:prstGeom prst="rect">
            <a:avLst/>
          </a:prstGeom>
          <a:noFill/>
          <a:ln w="9525">
            <a:noFill/>
          </a:ln>
        </p:spPr>
      </p:pic>
      <p:sp>
        <p:nvSpPr>
          <p:cNvPr id="12" name="MH_Other_4"/>
          <p:cNvSpPr/>
          <p:nvPr>
            <p:custDataLst>
              <p:tags r:id="rId4"/>
            </p:custDataLst>
          </p:nvPr>
        </p:nvSpPr>
        <p:spPr>
          <a:xfrm>
            <a:off x="3811588" y="1858963"/>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strike="noStrike" noProof="1" dirty="0">
                <a:solidFill>
                  <a:srgbClr val="FFFFFF"/>
                </a:solidFill>
              </a:rPr>
              <a:t>02</a:t>
            </a:r>
            <a:endParaRPr lang="zh-CN" altLang="en-US" sz="3200" b="1" strike="noStrike" noProof="1" dirty="0">
              <a:solidFill>
                <a:srgbClr val="FFFFFF"/>
              </a:solidFill>
            </a:endParaRPr>
          </a:p>
        </p:txBody>
      </p:sp>
      <p:pic>
        <p:nvPicPr>
          <p:cNvPr id="13" name="MH_Other_5"/>
          <p:cNvPicPr/>
          <p:nvPr>
            <p:custDataLst>
              <p:tags r:id="rId5"/>
            </p:custDataLst>
          </p:nvPr>
        </p:nvPicPr>
        <p:blipFill>
          <a:blip r:embed="rId3"/>
          <a:srcRect t="50887"/>
          <a:stretch>
            <a:fillRect/>
          </a:stretch>
        </p:blipFill>
        <p:spPr>
          <a:xfrm>
            <a:off x="3311525" y="1858963"/>
            <a:ext cx="2520950" cy="107950"/>
          </a:xfrm>
          <a:prstGeom prst="rect">
            <a:avLst/>
          </a:prstGeom>
          <a:noFill/>
          <a:ln w="9525">
            <a:noFill/>
          </a:ln>
        </p:spPr>
      </p:pic>
      <p:sp>
        <p:nvSpPr>
          <p:cNvPr id="14" name="MH_Other_7"/>
          <p:cNvSpPr/>
          <p:nvPr>
            <p:custDataLst>
              <p:tags r:id="rId6"/>
            </p:custDataLst>
          </p:nvPr>
        </p:nvSpPr>
        <p:spPr>
          <a:xfrm>
            <a:off x="6453188" y="1858963"/>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strike="noStrike" noProof="1" dirty="0">
                <a:solidFill>
                  <a:srgbClr val="FFFFFF"/>
                </a:solidFill>
              </a:rPr>
              <a:t>03</a:t>
            </a:r>
            <a:endParaRPr lang="zh-CN" altLang="en-US" sz="3200" b="1" strike="noStrike" noProof="1" dirty="0">
              <a:solidFill>
                <a:srgbClr val="FFFFFF"/>
              </a:solidFill>
            </a:endParaRPr>
          </a:p>
        </p:txBody>
      </p:sp>
      <p:pic>
        <p:nvPicPr>
          <p:cNvPr id="15" name="MH_Other_8"/>
          <p:cNvPicPr/>
          <p:nvPr>
            <p:custDataLst>
              <p:tags r:id="rId7"/>
            </p:custDataLst>
          </p:nvPr>
        </p:nvPicPr>
        <p:blipFill>
          <a:blip r:embed="rId3"/>
          <a:srcRect t="50887"/>
          <a:stretch>
            <a:fillRect/>
          </a:stretch>
        </p:blipFill>
        <p:spPr>
          <a:xfrm>
            <a:off x="5953125" y="1858963"/>
            <a:ext cx="2520950" cy="107950"/>
          </a:xfrm>
          <a:prstGeom prst="rect">
            <a:avLst/>
          </a:prstGeom>
          <a:noFill/>
          <a:ln w="9525">
            <a:noFill/>
          </a:ln>
        </p:spPr>
      </p:pic>
      <p:sp>
        <p:nvSpPr>
          <p:cNvPr id="17" name="MH_SubTitle_4"/>
          <p:cNvSpPr/>
          <p:nvPr>
            <p:custDataLst>
              <p:tags r:id="rId8"/>
            </p:custDataLst>
          </p:nvPr>
        </p:nvSpPr>
        <p:spPr>
          <a:xfrm>
            <a:off x="3959225" y="3074988"/>
            <a:ext cx="1225550" cy="1296987"/>
          </a:xfrm>
          <a:prstGeom prst="rect">
            <a:avLst/>
          </a:prstGeom>
          <a:noFill/>
          <a:ln w="9525">
            <a:noFill/>
          </a:ln>
        </p:spPr>
        <p:txBody>
          <a:bodyPr anchor="ctr"/>
          <a:p>
            <a:pPr algn="ctr">
              <a:lnSpc>
                <a:spcPct val="150000"/>
              </a:lnSpc>
            </a:pPr>
            <a:r>
              <a:rPr lang="zh-CN" altLang="en-US" sz="1600" b="1" dirty="0">
                <a:solidFill>
                  <a:srgbClr val="005A9E"/>
                </a:solidFill>
                <a:latin typeface="微软雅黑" panose="020B0503020204020204" pitchFamily="34" charset="-122"/>
                <a:ea typeface="微软雅黑" panose="020B0503020204020204" pitchFamily="34" charset="-122"/>
              </a:rPr>
              <a:t>正文区域</a:t>
            </a:r>
            <a:endParaRPr lang="en-US" altLang="zh-CN" sz="1400" b="1" dirty="0">
              <a:solidFill>
                <a:srgbClr val="005A9E"/>
              </a:solidFill>
              <a:latin typeface="微软雅黑" panose="020B0503020204020204" pitchFamily="34" charset="-122"/>
              <a:ea typeface="微软雅黑" panose="020B0503020204020204" pitchFamily="34" charset="-122"/>
            </a:endParaRPr>
          </a:p>
          <a:p>
            <a:pPr algn="ctr">
              <a:lnSpc>
                <a:spcPct val="150000"/>
              </a:lnSpc>
            </a:pPr>
            <a:r>
              <a:rPr lang="zh-CN" altLang="en-US" sz="1200" b="1" dirty="0">
                <a:latin typeface="微软雅黑" panose="020B0503020204020204" pitchFamily="34" charset="-122"/>
                <a:ea typeface="微软雅黑" panose="020B0503020204020204" pitchFamily="34" charset="-122"/>
              </a:rPr>
              <a:t>模块添加</a:t>
            </a:r>
            <a:endParaRPr lang="zh-CN" altLang="en-US" sz="1200" b="1" dirty="0">
              <a:latin typeface="微软雅黑" panose="020B0503020204020204" pitchFamily="34" charset="-122"/>
              <a:ea typeface="微软雅黑" panose="020B0503020204020204" pitchFamily="34" charset="-122"/>
            </a:endParaRPr>
          </a:p>
          <a:p>
            <a:pPr algn="ctr">
              <a:lnSpc>
                <a:spcPct val="150000"/>
              </a:lnSpc>
            </a:pPr>
            <a:br>
              <a:rPr lang="zh-CN" altLang="en-US"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样式设计</a:t>
            </a:r>
            <a:endParaRPr lang="zh-CN" altLang="en-US" sz="1200" b="1" dirty="0">
              <a:latin typeface="微软雅黑" panose="020B0503020204020204" pitchFamily="34" charset="-122"/>
              <a:ea typeface="微软雅黑" panose="020B0503020204020204" pitchFamily="34" charset="-122"/>
            </a:endParaRPr>
          </a:p>
        </p:txBody>
      </p:sp>
      <p:sp>
        <p:nvSpPr>
          <p:cNvPr id="18" name="MH_SubTitle_4"/>
          <p:cNvSpPr/>
          <p:nvPr>
            <p:custDataLst>
              <p:tags r:id="rId9"/>
            </p:custDataLst>
          </p:nvPr>
        </p:nvSpPr>
        <p:spPr>
          <a:xfrm>
            <a:off x="6667500" y="3074988"/>
            <a:ext cx="1223963" cy="1296987"/>
          </a:xfrm>
          <a:prstGeom prst="rect">
            <a:avLst/>
          </a:prstGeom>
          <a:noFill/>
          <a:ln w="9525">
            <a:noFill/>
          </a:ln>
        </p:spPr>
        <p:txBody>
          <a:bodyPr anchor="ctr"/>
          <a:p>
            <a:pPr algn="ctr">
              <a:lnSpc>
                <a:spcPct val="150000"/>
              </a:lnSpc>
            </a:pPr>
            <a:r>
              <a:rPr lang="zh-CN" altLang="en-US" sz="1600" b="1" dirty="0">
                <a:solidFill>
                  <a:srgbClr val="005A9E"/>
                </a:solidFill>
                <a:latin typeface="微软雅黑" panose="020B0503020204020204" pitchFamily="34" charset="-122"/>
                <a:ea typeface="微软雅黑" panose="020B0503020204020204" pitchFamily="34" charset="-122"/>
              </a:rPr>
              <a:t>页脚区域</a:t>
            </a:r>
            <a:endParaRPr lang="en-US" altLang="zh-CN" sz="1400" b="1" dirty="0">
              <a:solidFill>
                <a:srgbClr val="005A9E"/>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模块添加</a:t>
            </a:r>
            <a:br>
              <a:rPr lang="zh-CN" altLang="en-US" sz="1200"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备案号添加</a:t>
            </a:r>
            <a:br>
              <a:rPr lang="zh-CN" altLang="en-US" sz="1200" dirty="0">
                <a:latin typeface="微软雅黑" panose="020B0503020204020204" pitchFamily="34" charset="-122"/>
                <a:ea typeface="微软雅黑" panose="020B0503020204020204" pitchFamily="34" charset="-122"/>
              </a:rPr>
            </a:br>
            <a:r>
              <a:rPr lang="zh-CN" altLang="en-US" sz="1200" dirty="0">
                <a:latin typeface="微软雅黑" panose="020B0503020204020204" pitchFamily="34" charset="-122"/>
                <a:ea typeface="微软雅黑" panose="020B0503020204020204" pitchFamily="34" charset="-122"/>
              </a:rPr>
              <a:t>浮动模块隐藏</a:t>
            </a:r>
            <a:endParaRPr lang="zh-CN" altLang="en-US" sz="1200" dirty="0">
              <a:latin typeface="微软雅黑" panose="020B0503020204020204" pitchFamily="34" charset="-122"/>
              <a:ea typeface="微软雅黑" panose="020B0503020204020204" pitchFamily="34" charset="-122"/>
            </a:endParaRPr>
          </a:p>
        </p:txBody>
      </p:sp>
      <p:pic>
        <p:nvPicPr>
          <p:cNvPr id="8209" name="图片 19" descr="C:\Users\Administrator\Desktop\图片1.png图片1"/>
          <p:cNvPicPr>
            <a:picLocks noChangeAspect="1"/>
          </p:cNvPicPr>
          <p:nvPr/>
        </p:nvPicPr>
        <p:blipFill>
          <a:blip r:embed="rId10"/>
          <a:srcRect/>
          <a:stretch>
            <a:fillRect/>
          </a:stretch>
        </p:blipFill>
        <p:spPr>
          <a:xfrm>
            <a:off x="7711123" y="91917"/>
            <a:ext cx="1252537" cy="443230"/>
          </a:xfrm>
          <a:prstGeom prst="rect">
            <a:avLst/>
          </a:prstGeom>
          <a:noFill/>
          <a:ln w="9525">
            <a:noFill/>
          </a:ln>
        </p:spPr>
      </p:pic>
      <p:sp>
        <p:nvSpPr>
          <p:cNvPr id="19" name="MH_SubTitle_4"/>
          <p:cNvSpPr/>
          <p:nvPr>
            <p:custDataLst>
              <p:tags r:id="rId11"/>
            </p:custDataLst>
          </p:nvPr>
        </p:nvSpPr>
        <p:spPr>
          <a:xfrm>
            <a:off x="1400175" y="3059113"/>
            <a:ext cx="1012825" cy="1295400"/>
          </a:xfrm>
          <a:prstGeom prst="rect">
            <a:avLst/>
          </a:prstGeom>
          <a:noFill/>
          <a:ln w="9525">
            <a:noFill/>
          </a:ln>
        </p:spPr>
        <p:txBody>
          <a:bodyPr anchor="ctr"/>
          <a:p>
            <a:pPr algn="ctr">
              <a:lnSpc>
                <a:spcPct val="150000"/>
              </a:lnSpc>
            </a:pPr>
            <a:r>
              <a:rPr lang="zh-CN" altLang="en-US" sz="1600" b="1" dirty="0">
                <a:solidFill>
                  <a:srgbClr val="005A9E"/>
                </a:solidFill>
                <a:latin typeface="微软雅黑" panose="020B0503020204020204" pitchFamily="34" charset="-122"/>
                <a:ea typeface="微软雅黑" panose="020B0503020204020204" pitchFamily="34" charset="-122"/>
              </a:rPr>
              <a:t>页头区域</a:t>
            </a:r>
            <a:endParaRPr lang="en-US" altLang="zh-CN" sz="1400" b="1" dirty="0">
              <a:solidFill>
                <a:srgbClr val="005A9E"/>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页眉</a:t>
            </a:r>
            <a:endParaRPr lang="zh-CN" altLang="en-US" sz="1200" dirty="0">
              <a:latin typeface="微软雅黑" panose="020B0503020204020204" pitchFamily="34" charset="-122"/>
              <a:ea typeface="微软雅黑" panose="020B0503020204020204" pitchFamily="34" charset="-122"/>
            </a:endParaRPr>
          </a:p>
          <a:p>
            <a:pPr algn="ctr">
              <a:lnSpc>
                <a:spcPct val="150000"/>
              </a:lnSpc>
            </a:pPr>
            <a:r>
              <a:rPr lang="zh-CN" altLang="en-US" sz="1200" b="1" dirty="0">
                <a:latin typeface="微软雅黑" panose="020B0503020204020204" pitchFamily="34" charset="-122"/>
                <a:ea typeface="微软雅黑" panose="020B0503020204020204" pitchFamily="34" charset="-122"/>
              </a:rPr>
              <a:t>导航</a:t>
            </a:r>
            <a:endParaRPr lang="zh-CN" altLang="en-US" sz="1200" b="1" dirty="0">
              <a:latin typeface="微软雅黑" panose="020B0503020204020204" pitchFamily="34" charset="-122"/>
              <a:ea typeface="微软雅黑" panose="020B0503020204020204" pitchFamily="34" charset="-122"/>
            </a:endParaRPr>
          </a:p>
          <a:p>
            <a:pPr algn="ctr">
              <a:lnSpc>
                <a:spcPct val="150000"/>
              </a:lnSpc>
            </a:pPr>
            <a:r>
              <a:rPr lang="zh-CN" altLang="en-US" sz="1200" b="1" dirty="0">
                <a:latin typeface="微软雅黑" panose="020B0503020204020204" pitchFamily="34" charset="-122"/>
                <a:ea typeface="微软雅黑" panose="020B0503020204020204" pitchFamily="34" charset="-122"/>
              </a:rPr>
              <a:t>头部区域</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1+#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1+#ppt_w/2"/>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000000"/>
                                          </p:val>
                                        </p:tav>
                                        <p:tav tm="100000">
                                          <p:val>
                                            <p:strVal val="#ppt_w"/>
                                          </p:val>
                                        </p:tav>
                                      </p:tavLst>
                                    </p:anim>
                                    <p:anim calcmode="lin" valueType="num">
                                      <p:cBhvr>
                                        <p:cTn id="37" dur="500" fill="hold"/>
                                        <p:tgtEl>
                                          <p:spTgt spid="17"/>
                                        </p:tgtEl>
                                        <p:attrNameLst>
                                          <p:attrName>ppt_h</p:attrName>
                                        </p:attrNameLst>
                                      </p:cBhvr>
                                      <p:tavLst>
                                        <p:tav tm="0">
                                          <p:val>
                                            <p:fltVal val="0.000000"/>
                                          </p:val>
                                        </p:tav>
                                        <p:tav tm="100000">
                                          <p:val>
                                            <p:strVal val="#ppt_h"/>
                                          </p:val>
                                        </p:tav>
                                      </p:tavLst>
                                    </p:anim>
                                    <p:animEffect transition="in" filter="fade">
                                      <p:cBhvr>
                                        <p:cTn id="38" dur="500"/>
                                        <p:tgtEl>
                                          <p:spTgt spid="17"/>
                                        </p:tgtEl>
                                      </p:cBhvr>
                                    </p:animEffect>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ppt_x</p:attrName>
                                        </p:attrNameLst>
                                      </p:cBhvr>
                                      <p:tavLst>
                                        <p:tav tm="0">
                                          <p:val>
                                            <p:strVal val="1+#ppt_w/2"/>
                                          </p:val>
                                        </p:tav>
                                        <p:tav tm="100000">
                                          <p:val>
                                            <p:strVal val="#ppt_x"/>
                                          </p:val>
                                        </p:tav>
                                      </p:tavLst>
                                    </p:anim>
                                    <p:anim calcmode="lin" valueType="num">
                                      <p:cBhvr>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000000"/>
                                          </p:val>
                                        </p:tav>
                                        <p:tav tm="100000">
                                          <p:val>
                                            <p:strVal val="#ppt_w"/>
                                          </p:val>
                                        </p:tav>
                                      </p:tavLst>
                                    </p:anim>
                                    <p:anim calcmode="lin" valueType="num">
                                      <p:cBhvr>
                                        <p:cTn id="52" dur="500" fill="hold"/>
                                        <p:tgtEl>
                                          <p:spTgt spid="18"/>
                                        </p:tgtEl>
                                        <p:attrNameLst>
                                          <p:attrName>ppt_h</p:attrName>
                                        </p:attrNameLst>
                                      </p:cBhvr>
                                      <p:tavLst>
                                        <p:tav tm="0">
                                          <p:val>
                                            <p:fltVal val="0.000000"/>
                                          </p:val>
                                        </p:tav>
                                        <p:tav tm="100000">
                                          <p:val>
                                            <p:strVal val="#ppt_h"/>
                                          </p:val>
                                        </p:tav>
                                      </p:tavLst>
                                    </p:anim>
                                    <p:animEffect transition="in" filter="fade">
                                      <p:cBhvr>
                                        <p:cTn id="53" dur="500"/>
                                        <p:tgtEl>
                                          <p:spTgt spid="18"/>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000000"/>
                                          </p:val>
                                        </p:tav>
                                        <p:tav tm="100000">
                                          <p:val>
                                            <p:strVal val="#ppt_w"/>
                                          </p:val>
                                        </p:tav>
                                      </p:tavLst>
                                    </p:anim>
                                    <p:anim calcmode="lin" valueType="num">
                                      <p:cBhvr>
                                        <p:cTn id="58" dur="500" fill="hold"/>
                                        <p:tgtEl>
                                          <p:spTgt spid="19"/>
                                        </p:tgtEl>
                                        <p:attrNameLst>
                                          <p:attrName>ppt_h</p:attrName>
                                        </p:attrNameLst>
                                      </p:cBhvr>
                                      <p:tavLst>
                                        <p:tav tm="0">
                                          <p:val>
                                            <p:fltVal val="0.000000"/>
                                          </p:val>
                                        </p:tav>
                                        <p:tav tm="100000">
                                          <p:val>
                                            <p:strVal val="#ppt_h"/>
                                          </p:val>
                                        </p:tav>
                                      </p:tavLst>
                                    </p:anim>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animBg="1"/>
      <p:bldP spid="12" grpId="0" animBg="1"/>
      <p:bldP spid="14" grpId="0" animBg="1"/>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4213" y="146050"/>
            <a:ext cx="2303462"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页头区域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9222"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49" name="图片 48"/>
          <p:cNvPicPr>
            <a:picLocks noChangeAspect="1"/>
          </p:cNvPicPr>
          <p:nvPr/>
        </p:nvPicPr>
        <p:blipFill>
          <a:blip r:embed="rId2"/>
          <a:stretch>
            <a:fillRect/>
          </a:stretch>
        </p:blipFill>
        <p:spPr>
          <a:xfrm>
            <a:off x="4956175" y="1690688"/>
            <a:ext cx="1212850" cy="1209675"/>
          </a:xfrm>
          <a:prstGeom prst="rect">
            <a:avLst/>
          </a:prstGeom>
          <a:effectLst>
            <a:outerShdw blurRad="50800" dist="38100" dir="2700000" algn="tl" rotWithShape="0">
              <a:prstClr val="black">
                <a:alpha val="40000"/>
              </a:prstClr>
            </a:outerShdw>
          </a:effectLst>
        </p:spPr>
      </p:pic>
      <p:pic>
        <p:nvPicPr>
          <p:cNvPr id="48" name="图片 47"/>
          <p:cNvPicPr>
            <a:picLocks noChangeAspect="1"/>
          </p:cNvPicPr>
          <p:nvPr/>
        </p:nvPicPr>
        <p:blipFill>
          <a:blip r:embed="rId2"/>
          <a:stretch>
            <a:fillRect/>
          </a:stretch>
        </p:blipFill>
        <p:spPr>
          <a:xfrm>
            <a:off x="2768600" y="1679575"/>
            <a:ext cx="1212850" cy="1209675"/>
          </a:xfrm>
          <a:prstGeom prst="rect">
            <a:avLst/>
          </a:prstGeom>
          <a:effectLst>
            <a:outerShdw blurRad="50800" dist="38100" dir="2700000" algn="tl" rotWithShape="0">
              <a:prstClr val="black">
                <a:alpha val="40000"/>
              </a:prstClr>
            </a:outerShdw>
          </a:effectLst>
        </p:spPr>
      </p:pic>
      <p:pic>
        <p:nvPicPr>
          <p:cNvPr id="18" name="图片 17"/>
          <p:cNvPicPr>
            <a:picLocks noChangeAspect="1"/>
          </p:cNvPicPr>
          <p:nvPr/>
        </p:nvPicPr>
        <p:blipFill>
          <a:blip r:embed="rId2"/>
          <a:stretch>
            <a:fillRect/>
          </a:stretch>
        </p:blipFill>
        <p:spPr>
          <a:xfrm>
            <a:off x="579438" y="1701800"/>
            <a:ext cx="1212850" cy="1209675"/>
          </a:xfrm>
          <a:prstGeom prst="rect">
            <a:avLst/>
          </a:prstGeom>
          <a:effectLst>
            <a:outerShdw blurRad="50800" dist="38100" dir="2700000" algn="tl" rotWithShape="0">
              <a:prstClr val="black">
                <a:alpha val="40000"/>
              </a:prstClr>
            </a:outerShdw>
          </a:effectLst>
        </p:spPr>
      </p:pic>
      <p:sp>
        <p:nvSpPr>
          <p:cNvPr id="19" name="矩形 18"/>
          <p:cNvSpPr/>
          <p:nvPr/>
        </p:nvSpPr>
        <p:spPr>
          <a:xfrm>
            <a:off x="4638675" y="3119438"/>
            <a:ext cx="2017713" cy="1198562"/>
          </a:xfrm>
          <a:prstGeom prst="rect">
            <a:avLst/>
          </a:prstGeom>
          <a:noFill/>
          <a:ln w="9525">
            <a:noFill/>
          </a:ln>
        </p:spPr>
        <p:txBody>
          <a:bodyPr wrap="square" lIns="91444" tIns="45721" rIns="91444" bIns="45721" anchor="t">
            <a:spAutoFit/>
          </a:bodyPr>
          <a:p>
            <a:pPr marL="171450" indent="-171450" algn="ctr">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栏目样式设计  </a:t>
            </a:r>
            <a:endParaRPr lang="zh-CN" altLang="en-US" sz="1200" dirty="0">
              <a:latin typeface="微软雅黑" panose="020B0503020204020204" pitchFamily="34" charset="-122"/>
              <a:ea typeface="微软雅黑" panose="020B0503020204020204" pitchFamily="34" charset="-122"/>
            </a:endParaRPr>
          </a:p>
          <a:p>
            <a:pPr marL="171450" indent="-171450" algn="ctr">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栏目个数显示</a:t>
            </a:r>
            <a:endParaRPr lang="zh-CN" altLang="en-US" sz="1200" dirty="0">
              <a:latin typeface="微软雅黑" panose="020B0503020204020204" pitchFamily="34" charset="-122"/>
              <a:ea typeface="微软雅黑" panose="020B0503020204020204" pitchFamily="34" charset="-122"/>
            </a:endParaRPr>
          </a:p>
          <a:p>
            <a:pPr marL="171450" indent="-171450" algn="ctr">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下拉菜单设置</a:t>
            </a:r>
            <a:endParaRPr lang="zh-CN" altLang="en-US" sz="1200" dirty="0">
              <a:latin typeface="微软雅黑" panose="020B0503020204020204" pitchFamily="34" charset="-122"/>
              <a:ea typeface="微软雅黑" panose="020B0503020204020204" pitchFamily="34" charset="-122"/>
            </a:endParaRPr>
          </a:p>
          <a:p>
            <a:pPr marL="171450" indent="-171450" algn="ctr">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栏目浮动设置</a:t>
            </a:r>
            <a:endParaRPr lang="zh-CN" altLang="en-US" sz="1200" dirty="0">
              <a:latin typeface="微软雅黑" panose="020B0503020204020204" pitchFamily="34" charset="-122"/>
              <a:ea typeface="微软雅黑" panose="020B0503020204020204" pitchFamily="34" charset="-122"/>
            </a:endParaRPr>
          </a:p>
        </p:txBody>
      </p:sp>
      <p:sp>
        <p:nvSpPr>
          <p:cNvPr id="8216" name="矩形 11"/>
          <p:cNvSpPr/>
          <p:nvPr/>
        </p:nvSpPr>
        <p:spPr>
          <a:xfrm>
            <a:off x="2903538" y="3167063"/>
            <a:ext cx="1468437" cy="1198562"/>
          </a:xfrm>
          <a:prstGeom prst="rect">
            <a:avLst/>
          </a:prstGeom>
          <a:noFill/>
          <a:ln w="9525">
            <a:noFill/>
          </a:ln>
        </p:spPr>
        <p:txBody>
          <a:bodyPr wrap="square" lIns="91444" tIns="45721" rIns="91444" bIns="45721" anchor="t">
            <a:spAutoFit/>
          </a:bodyPr>
          <a:p>
            <a:pPr marL="171450" indent="-171450">
              <a:lnSpc>
                <a:spcPct val="150000"/>
              </a:lnSpc>
              <a:buFont typeface="Wingdings" panose="05000000000000000000" charset="0"/>
              <a:buChar char="Ø"/>
            </a:pPr>
            <a:r>
              <a:rPr lang="en-US" altLang="zh-CN" sz="1200" dirty="0">
                <a:latin typeface="微软雅黑" panose="020B0503020204020204" pitchFamily="34" charset="-122"/>
                <a:ea typeface="微软雅黑" panose="020B0503020204020204" pitchFamily="34" charset="-122"/>
              </a:rPr>
              <a:t>logo</a:t>
            </a:r>
            <a:r>
              <a:rPr lang="zh-CN" altLang="en-US" sz="1200" dirty="0">
                <a:latin typeface="微软雅黑" panose="020B0503020204020204" pitchFamily="34" charset="-122"/>
                <a:ea typeface="微软雅黑" panose="020B0503020204020204" pitchFamily="34" charset="-122"/>
              </a:rPr>
              <a:t>   </a:t>
            </a:r>
            <a:endParaRPr lang="zh-CN" altLang="en-US"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宣传语</a:t>
            </a:r>
            <a:endParaRPr lang="zh-CN" altLang="en-US"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其他模块</a:t>
            </a:r>
            <a:endParaRPr lang="zh-CN" altLang="en-US"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浮动设置</a:t>
            </a:r>
            <a:endParaRPr lang="zh-CN" altLang="en-US" sz="1200" dirty="0">
              <a:latin typeface="微软雅黑" panose="020B0503020204020204" pitchFamily="34" charset="-122"/>
              <a:ea typeface="微软雅黑" panose="020B0503020204020204" pitchFamily="34" charset="-122"/>
            </a:endParaRPr>
          </a:p>
        </p:txBody>
      </p:sp>
      <p:sp>
        <p:nvSpPr>
          <p:cNvPr id="8222" name="矩形 11"/>
          <p:cNvSpPr/>
          <p:nvPr/>
        </p:nvSpPr>
        <p:spPr>
          <a:xfrm>
            <a:off x="395288" y="3167063"/>
            <a:ext cx="1562100" cy="1268412"/>
          </a:xfrm>
          <a:prstGeom prst="rect">
            <a:avLst/>
          </a:prstGeom>
          <a:noFill/>
          <a:ln w="9525">
            <a:noFill/>
          </a:ln>
        </p:spPr>
        <p:txBody>
          <a:bodyPr wrap="square" lIns="91444" tIns="45721" rIns="91444" bIns="45721" anchor="t">
            <a:spAutoFit/>
          </a:bodyPr>
          <a:p>
            <a:pPr marL="171450" indent="-171450" algn="ctr">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会员登录  </a:t>
            </a:r>
            <a:endParaRPr lang="zh-CN" altLang="en-US" sz="1200" dirty="0">
              <a:latin typeface="微软雅黑" panose="020B0503020204020204" pitchFamily="34" charset="-122"/>
              <a:ea typeface="微软雅黑" panose="020B0503020204020204" pitchFamily="34" charset="-122"/>
            </a:endParaRPr>
          </a:p>
          <a:p>
            <a:pPr marL="171450" indent="-171450" algn="ctr">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会员注册</a:t>
            </a:r>
            <a:endParaRPr lang="zh-CN" altLang="en-US" sz="1200" dirty="0">
              <a:latin typeface="微软雅黑" panose="020B0503020204020204" pitchFamily="34" charset="-122"/>
              <a:ea typeface="微软雅黑" panose="020B0503020204020204" pitchFamily="34" charset="-122"/>
            </a:endParaRPr>
          </a:p>
          <a:p>
            <a:pPr marL="171450" indent="-171450" algn="ctr">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其他标签</a:t>
            </a:r>
            <a:endParaRPr lang="zh-CN" altLang="en-US" sz="1200" dirty="0">
              <a:latin typeface="微软雅黑" panose="020B0503020204020204" pitchFamily="34" charset="-122"/>
              <a:ea typeface="微软雅黑" panose="020B0503020204020204" pitchFamily="34" charset="-122"/>
            </a:endParaRPr>
          </a:p>
          <a:p>
            <a:pPr marL="171450" indent="-171450" algn="ctr">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浮动设置</a:t>
            </a:r>
            <a:r>
              <a:rPr lang="zh-CN" altLang="en-US" sz="1500" dirty="0">
                <a:latin typeface="微软雅黑" panose="020B0503020204020204" pitchFamily="34" charset="-122"/>
                <a:ea typeface="微软雅黑" panose="020B0503020204020204" pitchFamily="34" charset="-122"/>
              </a:rPr>
              <a:t> </a:t>
            </a:r>
            <a:endParaRPr lang="zh-CN" altLang="en-US" sz="1500" dirty="0">
              <a:latin typeface="微软雅黑" panose="020B0503020204020204" pitchFamily="34" charset="-122"/>
              <a:ea typeface="微软雅黑" panose="020B0503020204020204" pitchFamily="34" charset="-122"/>
            </a:endParaRPr>
          </a:p>
        </p:txBody>
      </p:sp>
      <p:sp>
        <p:nvSpPr>
          <p:cNvPr id="21" name="文本框 6"/>
          <p:cNvSpPr txBox="1"/>
          <p:nvPr/>
        </p:nvSpPr>
        <p:spPr>
          <a:xfrm>
            <a:off x="820738" y="2157413"/>
            <a:ext cx="730250" cy="336550"/>
          </a:xfrm>
          <a:prstGeom prst="rect">
            <a:avLst/>
          </a:prstGeom>
          <a:noFill/>
          <a:ln w="9525">
            <a:noFill/>
          </a:ln>
        </p:spPr>
        <p:txBody>
          <a:bodyPr wrap="square" lIns="91444" tIns="45721" rIns="91444" bIns="45721" anchor="t">
            <a:spAutoFit/>
          </a:bodyPr>
          <a:p>
            <a:pPr algn="ctr"/>
            <a:r>
              <a:rPr lang="zh-CN" altLang="en-US" sz="1600" b="1" dirty="0">
                <a:solidFill>
                  <a:srgbClr val="1271B7"/>
                </a:solidFill>
                <a:latin typeface="微软雅黑" panose="020B0503020204020204" pitchFamily="34" charset="-122"/>
                <a:ea typeface="微软雅黑" panose="020B0503020204020204" pitchFamily="34" charset="-122"/>
              </a:rPr>
              <a:t>页眉</a:t>
            </a:r>
            <a:endParaRPr lang="zh-CN" altLang="en-US" sz="1600" b="1" dirty="0">
              <a:solidFill>
                <a:srgbClr val="1271B7"/>
              </a:solidFill>
              <a:latin typeface="微软雅黑" panose="020B0503020204020204" pitchFamily="34" charset="-122"/>
              <a:ea typeface="微软雅黑" panose="020B0503020204020204" pitchFamily="34" charset="-122"/>
            </a:endParaRPr>
          </a:p>
        </p:txBody>
      </p:sp>
      <p:sp>
        <p:nvSpPr>
          <p:cNvPr id="22" name="文本框 6"/>
          <p:cNvSpPr txBox="1"/>
          <p:nvPr/>
        </p:nvSpPr>
        <p:spPr>
          <a:xfrm>
            <a:off x="2987675" y="2054225"/>
            <a:ext cx="787400" cy="522288"/>
          </a:xfrm>
          <a:prstGeom prst="rect">
            <a:avLst/>
          </a:prstGeom>
          <a:noFill/>
          <a:ln w="9525">
            <a:noFill/>
          </a:ln>
        </p:spPr>
        <p:txBody>
          <a:bodyPr wrap="square" lIns="91444" tIns="45721" rIns="91444" bIns="45721" anchor="t">
            <a:spAutoFit/>
          </a:bodyPr>
          <a:p>
            <a:pPr algn="ctr"/>
            <a:r>
              <a:rPr lang="zh-CN" altLang="en-US" sz="1600" b="1" dirty="0">
                <a:solidFill>
                  <a:srgbClr val="1271B7"/>
                </a:solidFill>
                <a:latin typeface="微软雅黑" panose="020B0503020204020204" pitchFamily="34" charset="-122"/>
                <a:ea typeface="微软雅黑" panose="020B0503020204020204" pitchFamily="34" charset="-122"/>
              </a:rPr>
              <a:t>头部</a:t>
            </a:r>
            <a:endParaRPr lang="zh-CN" altLang="en-US" sz="1200" b="1" dirty="0">
              <a:solidFill>
                <a:srgbClr val="1271B7"/>
              </a:solidFill>
              <a:latin typeface="微软雅黑" panose="020B0503020204020204" pitchFamily="34" charset="-122"/>
              <a:ea typeface="微软雅黑" panose="020B0503020204020204" pitchFamily="34" charset="-122"/>
            </a:endParaRPr>
          </a:p>
          <a:p>
            <a:pPr algn="ctr"/>
            <a:r>
              <a:rPr lang="zh-CN" altLang="en-US" sz="1600" b="1" dirty="0">
                <a:solidFill>
                  <a:srgbClr val="1271B7"/>
                </a:solidFill>
                <a:latin typeface="微软雅黑" panose="020B0503020204020204" pitchFamily="34" charset="-122"/>
                <a:ea typeface="微软雅黑" panose="020B0503020204020204" pitchFamily="34" charset="-122"/>
              </a:rPr>
              <a:t>区域</a:t>
            </a:r>
            <a:endParaRPr lang="zh-CN" altLang="en-US" sz="1200" b="1" dirty="0">
              <a:solidFill>
                <a:srgbClr val="1271B7"/>
              </a:solidFill>
              <a:latin typeface="微软雅黑" panose="020B0503020204020204" pitchFamily="34" charset="-122"/>
              <a:ea typeface="微软雅黑" panose="020B0503020204020204" pitchFamily="34" charset="-122"/>
            </a:endParaRPr>
          </a:p>
        </p:txBody>
      </p:sp>
      <p:sp>
        <p:nvSpPr>
          <p:cNvPr id="23" name="文本框 6"/>
          <p:cNvSpPr txBox="1"/>
          <p:nvPr/>
        </p:nvSpPr>
        <p:spPr>
          <a:xfrm>
            <a:off x="5184775" y="2065338"/>
            <a:ext cx="757238" cy="460375"/>
          </a:xfrm>
          <a:prstGeom prst="rect">
            <a:avLst/>
          </a:prstGeom>
          <a:noFill/>
          <a:ln w="9525">
            <a:noFill/>
          </a:ln>
        </p:spPr>
        <p:txBody>
          <a:bodyPr wrap="square" lIns="91444" tIns="45721" rIns="91444" bIns="45721" anchor="t">
            <a:spAutoFit/>
          </a:bodyPr>
          <a:p>
            <a:pPr algn="ctr"/>
            <a:r>
              <a:rPr lang="zh-CN" altLang="en-US" sz="1600" b="1" dirty="0">
                <a:solidFill>
                  <a:srgbClr val="1271B7"/>
                </a:solidFill>
                <a:latin typeface="微软雅黑" panose="020B0503020204020204" pitchFamily="34" charset="-122"/>
                <a:ea typeface="微软雅黑" panose="020B0503020204020204" pitchFamily="34" charset="-122"/>
              </a:rPr>
              <a:t>导航</a:t>
            </a:r>
            <a:endParaRPr lang="zh-CN" altLang="en-US" sz="1600" b="1" dirty="0">
              <a:solidFill>
                <a:srgbClr val="1271B7"/>
              </a:solidFill>
              <a:latin typeface="微软雅黑" panose="020B0503020204020204" pitchFamily="34" charset="-122"/>
              <a:ea typeface="微软雅黑" panose="020B0503020204020204" pitchFamily="34" charset="-122"/>
            </a:endParaRPr>
          </a:p>
          <a:p>
            <a:pPr algn="ctr"/>
            <a:r>
              <a:rPr lang="zh-CN" altLang="en-US" sz="1600" b="1" dirty="0">
                <a:solidFill>
                  <a:srgbClr val="1271B7"/>
                </a:solidFill>
                <a:latin typeface="微软雅黑" panose="020B0503020204020204" pitchFamily="34" charset="-122"/>
                <a:ea typeface="微软雅黑" panose="020B0503020204020204" pitchFamily="34" charset="-122"/>
              </a:rPr>
              <a:t>栏</a:t>
            </a:r>
            <a:endParaRPr lang="zh-CN" altLang="en-US" sz="1600" b="1" dirty="0">
              <a:solidFill>
                <a:srgbClr val="1271B7"/>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7146925" y="1690688"/>
            <a:ext cx="1212850" cy="1209675"/>
          </a:xfrm>
          <a:prstGeom prst="rect">
            <a:avLst/>
          </a:prstGeom>
          <a:effectLst>
            <a:outerShdw blurRad="50800" dist="38100" dir="2700000" algn="tl" rotWithShape="0">
              <a:prstClr val="black">
                <a:alpha val="40000"/>
              </a:prstClr>
            </a:outerShdw>
          </a:effectLst>
        </p:spPr>
      </p:pic>
      <p:sp>
        <p:nvSpPr>
          <p:cNvPr id="8" name="文本框 6"/>
          <p:cNvSpPr txBox="1"/>
          <p:nvPr/>
        </p:nvSpPr>
        <p:spPr>
          <a:xfrm>
            <a:off x="7359650" y="2076450"/>
            <a:ext cx="776288" cy="584200"/>
          </a:xfrm>
          <a:prstGeom prst="rect">
            <a:avLst/>
          </a:prstGeom>
          <a:noFill/>
          <a:ln w="9525">
            <a:noFill/>
          </a:ln>
        </p:spPr>
        <p:txBody>
          <a:bodyPr wrap="square" lIns="91444" tIns="45721" rIns="91444" bIns="45721" anchor="t">
            <a:spAutoFit/>
          </a:bodyPr>
          <a:p>
            <a:pPr algn="ctr"/>
            <a:r>
              <a:rPr lang="zh-CN" altLang="en-US" sz="1600" b="1" dirty="0">
                <a:solidFill>
                  <a:srgbClr val="1271B7"/>
                </a:solidFill>
                <a:latin typeface="微软雅黑" panose="020B0503020204020204" pitchFamily="34" charset="-122"/>
                <a:ea typeface="微软雅黑" panose="020B0503020204020204" pitchFamily="34" charset="-122"/>
              </a:rPr>
              <a:t>幻灯片图</a:t>
            </a:r>
            <a:endParaRPr lang="zh-CN" altLang="en-US" sz="1600" b="1" dirty="0">
              <a:solidFill>
                <a:srgbClr val="1271B7"/>
              </a:solidFill>
              <a:latin typeface="微软雅黑" panose="020B0503020204020204" pitchFamily="34" charset="-122"/>
              <a:ea typeface="微软雅黑" panose="020B0503020204020204" pitchFamily="34" charset="-122"/>
            </a:endParaRPr>
          </a:p>
        </p:txBody>
      </p:sp>
      <p:sp>
        <p:nvSpPr>
          <p:cNvPr id="9" name="矩形 8"/>
          <p:cNvSpPr/>
          <p:nvPr/>
        </p:nvSpPr>
        <p:spPr>
          <a:xfrm>
            <a:off x="7004050" y="3119438"/>
            <a:ext cx="1816100" cy="1123950"/>
          </a:xfrm>
          <a:prstGeom prst="rect">
            <a:avLst/>
          </a:prstGeom>
          <a:noFill/>
          <a:ln w="9525">
            <a:noFill/>
          </a:ln>
        </p:spPr>
        <p:txBody>
          <a:bodyPr wrap="square" lIns="91444" tIns="45721" rIns="91444" bIns="45721" anchor="t">
            <a:spAutoFit/>
          </a:bodyPr>
          <a:p>
            <a:pPr marL="171450" indent="-171450" algn="ctr" fontAlgn="auto">
              <a:lnSpc>
                <a:spcPct val="150000"/>
              </a:lnSpc>
              <a:buFont typeface="Wingdings" panose="05000000000000000000" charset="0"/>
              <a:buChar char="Ø"/>
            </a:pPr>
            <a:r>
              <a:rPr lang="zh-CN" altLang="en-US" sz="1200" strike="noStrike" noProof="1" dirty="0">
                <a:solidFill>
                  <a:schemeClr val="tx1"/>
                </a:solidFill>
                <a:latin typeface="微软雅黑" panose="020B0503020204020204" pitchFamily="34" charset="-122"/>
                <a:ea typeface="微软雅黑" panose="020B0503020204020204" pitchFamily="34" charset="-122"/>
                <a:cs typeface="+mn-cs"/>
              </a:rPr>
              <a:t>图片添加替换 </a:t>
            </a:r>
            <a:endParaRPr lang="zh-CN" altLang="en-US" sz="1200" strike="noStrike" noProof="1" dirty="0">
              <a:solidFill>
                <a:schemeClr val="tx1"/>
              </a:solidFill>
              <a:latin typeface="微软雅黑" panose="020B0503020204020204" pitchFamily="34" charset="-122"/>
              <a:ea typeface="微软雅黑" panose="020B0503020204020204" pitchFamily="34" charset="-122"/>
            </a:endParaRPr>
          </a:p>
          <a:p>
            <a:pPr marL="171450" indent="-171450" algn="ctr" fontAlgn="auto">
              <a:lnSpc>
                <a:spcPct val="150000"/>
              </a:lnSpc>
              <a:buFont typeface="Wingdings" panose="05000000000000000000" charset="0"/>
              <a:buChar char="Ø"/>
            </a:pPr>
            <a:r>
              <a:rPr lang="zh-CN" altLang="en-US" sz="1200" strike="noStrike" noProof="1" dirty="0">
                <a:solidFill>
                  <a:schemeClr val="tx1"/>
                </a:solidFill>
                <a:latin typeface="微软雅黑" panose="020B0503020204020204" pitchFamily="34" charset="-122"/>
                <a:ea typeface="微软雅黑" panose="020B0503020204020204" pitchFamily="34" charset="-122"/>
                <a:cs typeface="+mn-cs"/>
              </a:rPr>
              <a:t>样  式  设  计</a:t>
            </a:r>
            <a:endParaRPr lang="zh-CN" altLang="en-US" sz="1200" strike="noStrike" noProof="1" dirty="0">
              <a:solidFill>
                <a:schemeClr val="tx1"/>
              </a:solidFill>
              <a:latin typeface="微软雅黑" panose="020B0503020204020204" pitchFamily="34" charset="-122"/>
              <a:ea typeface="微软雅黑" panose="020B0503020204020204" pitchFamily="34" charset="-122"/>
            </a:endParaRPr>
          </a:p>
          <a:p>
            <a:pPr algn="ctr" fontAlgn="auto">
              <a:lnSpc>
                <a:spcPct val="130000"/>
              </a:lnSpc>
            </a:pPr>
            <a:br>
              <a:rPr lang="zh-CN" altLang="en-US" sz="1200" dirty="0">
                <a:solidFill>
                  <a:schemeClr val="tx1"/>
                </a:solidFill>
                <a:latin typeface="微软雅黑" panose="020B0503020204020204" pitchFamily="34" charset="-122"/>
                <a:ea typeface="微软雅黑" panose="020B0503020204020204" pitchFamily="34" charset="-122"/>
              </a:rPr>
            </a:br>
            <a:endParaRPr lang="zh-CN" altLang="en-US" sz="1200" strike="noStrike" noProof="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1"/>
                                        </p:tgtEl>
                                        <p:attrNameLst>
                                          <p:attrName>style.visibility</p:attrName>
                                        </p:attrNameLst>
                                      </p:cBhvr>
                                      <p:to>
                                        <p:strVal val="visible"/>
                                      </p:to>
                                    </p:set>
                                    <p:anim calcmode="lin" valueType="num">
                                      <p:cBhvr>
                                        <p:cTn id="22" dur="75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21"/>
                                        </p:tgtEl>
                                        <p:attrNameLst>
                                          <p:attrName>ppt_y</p:attrName>
                                        </p:attrNameLst>
                                      </p:cBhvr>
                                      <p:tavLst>
                                        <p:tav tm="0">
                                          <p:val>
                                            <p:strVal val="#ppt_y"/>
                                          </p:val>
                                        </p:tav>
                                        <p:tav tm="100000">
                                          <p:val>
                                            <p:strVal val="#ppt_y"/>
                                          </p:val>
                                        </p:tav>
                                      </p:tavLst>
                                    </p:anim>
                                    <p:anim calcmode="lin" valueType="num">
                                      <p:cBhvr>
                                        <p:cTn id="24" dur="75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21"/>
                                        </p:tgtEl>
                                      </p:cBhvr>
                                    </p:animEffect>
                                  </p:childTnLst>
                                </p:cTn>
                              </p:par>
                            </p:childTnLst>
                          </p:cTn>
                        </p:par>
                        <p:par>
                          <p:cTn id="27" fill="hold">
                            <p:stCondLst>
                              <p:cond delay="2325"/>
                            </p:stCondLst>
                            <p:childTnLst>
                              <p:par>
                                <p:cTn id="28" presetID="22" presetClass="entr" presetSubtype="4"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down)">
                                      <p:cBhvr>
                                        <p:cTn id="30" dur="500"/>
                                        <p:tgtEl>
                                          <p:spTgt spid="48"/>
                                        </p:tgtEl>
                                      </p:cBhvr>
                                    </p:animEffect>
                                  </p:childTnLst>
                                </p:cTn>
                              </p:par>
                            </p:childTnLst>
                          </p:cTn>
                        </p:par>
                        <p:par>
                          <p:cTn id="31" fill="hold">
                            <p:stCondLst>
                              <p:cond delay="2825"/>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7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750" fill="hold"/>
                                        <p:tgtEl>
                                          <p:spTgt spid="22"/>
                                        </p:tgtEl>
                                        <p:attrNameLst>
                                          <p:attrName>ppt_y</p:attrName>
                                        </p:attrNameLst>
                                      </p:cBhvr>
                                      <p:tavLst>
                                        <p:tav tm="0">
                                          <p:val>
                                            <p:strVal val="#ppt_y"/>
                                          </p:val>
                                        </p:tav>
                                        <p:tav tm="100000">
                                          <p:val>
                                            <p:strVal val="#ppt_y"/>
                                          </p:val>
                                        </p:tav>
                                      </p:tavLst>
                                    </p:anim>
                                    <p:anim calcmode="lin" valueType="num">
                                      <p:cBhvr>
                                        <p:cTn id="36" dur="7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7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750" tmFilter="0,0; .5, 1; 1, 1"/>
                                        <p:tgtEl>
                                          <p:spTgt spid="22"/>
                                        </p:tgtEl>
                                      </p:cBhvr>
                                    </p:animEffect>
                                  </p:childTnLst>
                                </p:cTn>
                              </p:par>
                            </p:childTnLst>
                          </p:cTn>
                        </p:par>
                        <p:par>
                          <p:cTn id="39" fill="hold">
                            <p:stCondLst>
                              <p:cond delay="3799"/>
                            </p:stCondLst>
                            <p:childTnLst>
                              <p:par>
                                <p:cTn id="40" presetID="22" presetClass="entr" presetSubtype="4"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childTnLst>
                          </p:cTn>
                        </p:par>
                        <p:par>
                          <p:cTn id="43" fill="hold">
                            <p:stCondLst>
                              <p:cond delay="429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 calcmode="lin" valueType="num">
                                      <p:cBhvr>
                                        <p:cTn id="46"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7" dur="750" fill="hold"/>
                                        <p:tgtEl>
                                          <p:spTgt spid="23"/>
                                        </p:tgtEl>
                                        <p:attrNameLst>
                                          <p:attrName>ppt_y</p:attrName>
                                        </p:attrNameLst>
                                      </p:cBhvr>
                                      <p:tavLst>
                                        <p:tav tm="0">
                                          <p:val>
                                            <p:strVal val="#ppt_y"/>
                                          </p:val>
                                        </p:tav>
                                        <p:tav tm="100000">
                                          <p:val>
                                            <p:strVal val="#ppt_y"/>
                                          </p:val>
                                        </p:tav>
                                      </p:tavLst>
                                    </p:anim>
                                    <p:anim calcmode="lin" valueType="num">
                                      <p:cBhvr>
                                        <p:cTn id="48"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9"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750" tmFilter="0,0; .5, 1; 1, 1"/>
                                        <p:tgtEl>
                                          <p:spTgt spid="23"/>
                                        </p:tgtEl>
                                      </p:cBhvr>
                                    </p:animEffect>
                                  </p:childTnLst>
                                </p:cTn>
                              </p:par>
                            </p:childTnLst>
                          </p:cTn>
                        </p:par>
                        <p:par>
                          <p:cTn id="51" fill="hold">
                            <p:stCondLst>
                              <p:cond delay="5199"/>
                            </p:stCondLst>
                            <p:childTnLst>
                              <p:par>
                                <p:cTn id="52" presetID="10" presetClass="entr" presetSubtype="0" fill="hold" grpId="0" nodeType="afterEffect">
                                  <p:stCondLst>
                                    <p:cond delay="0"/>
                                  </p:stCondLst>
                                  <p:iterate type="wd">
                                    <p:tmPct val="10000"/>
                                  </p:iterate>
                                  <p:childTnLst>
                                    <p:set>
                                      <p:cBhvr>
                                        <p:cTn id="53" dur="1" fill="hold">
                                          <p:stCondLst>
                                            <p:cond delay="0"/>
                                          </p:stCondLst>
                                        </p:cTn>
                                        <p:tgtEl>
                                          <p:spTgt spid="8222"/>
                                        </p:tgtEl>
                                        <p:attrNameLst>
                                          <p:attrName>style.visibility</p:attrName>
                                        </p:attrNameLst>
                                      </p:cBhvr>
                                      <p:to>
                                        <p:strVal val="visible"/>
                                      </p:to>
                                    </p:set>
                                    <p:animEffect transition="in" filter="fade">
                                      <p:cBhvr>
                                        <p:cTn id="54" dur="500"/>
                                        <p:tgtEl>
                                          <p:spTgt spid="8222"/>
                                        </p:tgtEl>
                                      </p:cBhvr>
                                    </p:animEffect>
                                  </p:childTnLst>
                                </p:cTn>
                              </p:par>
                            </p:childTnLst>
                          </p:cTn>
                        </p:par>
                        <p:par>
                          <p:cTn id="55" fill="hold">
                            <p:stCondLst>
                              <p:cond delay="6599"/>
                            </p:stCondLst>
                            <p:childTnLst>
                              <p:par>
                                <p:cTn id="56" presetID="10" presetClass="entr" presetSubtype="0" fill="hold" grpId="0" nodeType="afterEffect">
                                  <p:stCondLst>
                                    <p:cond delay="0"/>
                                  </p:stCondLst>
                                  <p:iterate type="wd">
                                    <p:tmPct val="10000"/>
                                  </p:iterate>
                                  <p:childTnLst>
                                    <p:set>
                                      <p:cBhvr>
                                        <p:cTn id="57" dur="1" fill="hold">
                                          <p:stCondLst>
                                            <p:cond delay="0"/>
                                          </p:stCondLst>
                                        </p:cTn>
                                        <p:tgtEl>
                                          <p:spTgt spid="8216"/>
                                        </p:tgtEl>
                                        <p:attrNameLst>
                                          <p:attrName>style.visibility</p:attrName>
                                        </p:attrNameLst>
                                      </p:cBhvr>
                                      <p:to>
                                        <p:strVal val="visible"/>
                                      </p:to>
                                    </p:set>
                                    <p:animEffect transition="in" filter="fade">
                                      <p:cBhvr>
                                        <p:cTn id="58" dur="500"/>
                                        <p:tgtEl>
                                          <p:spTgt spid="8216"/>
                                        </p:tgtEl>
                                      </p:cBhvr>
                                    </p:animEffect>
                                  </p:childTnLst>
                                </p:cTn>
                              </p:par>
                            </p:childTnLst>
                          </p:cTn>
                        </p:par>
                        <p:par>
                          <p:cTn id="59" fill="hold">
                            <p:stCondLst>
                              <p:cond delay="7949"/>
                            </p:stCondLst>
                            <p:childTnLst>
                              <p:par>
                                <p:cTn id="60" presetID="10" presetClass="entr" presetSubtype="0" fill="hold" grpId="0" nodeType="afterEffect">
                                  <p:stCondLst>
                                    <p:cond delay="0"/>
                                  </p:stCondLst>
                                  <p:iterate type="wd">
                                    <p:tmPct val="10000"/>
                                  </p:iterate>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par>
                          <p:cTn id="63" fill="hold">
                            <p:stCondLst>
                              <p:cond delay="9699"/>
                            </p:stCondLst>
                            <p:childTnLst>
                              <p:par>
                                <p:cTn id="64" presetID="22" presetClass="entr" presetSubtype="4"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00"/>
                                        <p:tgtEl>
                                          <p:spTgt spid="7"/>
                                        </p:tgtEl>
                                      </p:cBhvr>
                                    </p:animEffect>
                                  </p:childTnLst>
                                </p:cTn>
                              </p:par>
                            </p:childTnLst>
                          </p:cTn>
                        </p:par>
                        <p:par>
                          <p:cTn id="67" fill="hold">
                            <p:stCondLst>
                              <p:cond delay="10199"/>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8"/>
                                        </p:tgtEl>
                                        <p:attrNameLst>
                                          <p:attrName>style.visibility</p:attrName>
                                        </p:attrNameLst>
                                      </p:cBhvr>
                                      <p:to>
                                        <p:strVal val="visible"/>
                                      </p:to>
                                    </p:set>
                                    <p:anim calcmode="lin" valueType="num">
                                      <p:cBhvr>
                                        <p:cTn id="70"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1" dur="750" fill="hold"/>
                                        <p:tgtEl>
                                          <p:spTgt spid="8"/>
                                        </p:tgtEl>
                                        <p:attrNameLst>
                                          <p:attrName>ppt_y</p:attrName>
                                        </p:attrNameLst>
                                      </p:cBhvr>
                                      <p:tavLst>
                                        <p:tav tm="0">
                                          <p:val>
                                            <p:strVal val="#ppt_y"/>
                                          </p:val>
                                        </p:tav>
                                        <p:tav tm="100000">
                                          <p:val>
                                            <p:strVal val="#ppt_y"/>
                                          </p:val>
                                        </p:tav>
                                      </p:tavLst>
                                    </p:anim>
                                    <p:anim calcmode="lin" valueType="num">
                                      <p:cBhvr>
                                        <p:cTn id="72"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3"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4" dur="750" tmFilter="0,0; .5, 1; 1, 1"/>
                                        <p:tgtEl>
                                          <p:spTgt spid="8"/>
                                        </p:tgtEl>
                                      </p:cBhvr>
                                    </p:animEffect>
                                  </p:childTnLst>
                                </p:cTn>
                              </p:par>
                            </p:childTnLst>
                          </p:cTn>
                        </p:par>
                        <p:par>
                          <p:cTn id="75" fill="hold">
                            <p:stCondLst>
                              <p:cond delay="11175"/>
                            </p:stCondLst>
                            <p:childTnLst>
                              <p:par>
                                <p:cTn id="76" presetID="10" presetClass="entr" presetSubtype="0" fill="hold" grpId="0" nodeType="afterEffect">
                                  <p:stCondLst>
                                    <p:cond delay="0"/>
                                  </p:stCondLst>
                                  <p:iterate type="wd">
                                    <p:tmPct val="10000"/>
                                  </p:iterate>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9" grpId="0" bldLvl="0"/>
      <p:bldP spid="8216" grpId="0" bldLvl="0"/>
      <p:bldP spid="8222" grpId="0" bldLvl="0"/>
      <p:bldP spid="21" grpId="0"/>
      <p:bldP spid="22" grpId="0"/>
      <p:bldP spid="23" grpId="0"/>
      <p:bldP spid="8" grpId="0"/>
      <p:bldP spid="9"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4498975"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页头区域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zh-CN" b="1" dirty="0">
                <a:solidFill>
                  <a:schemeClr val="bg1"/>
                </a:solidFill>
                <a:latin typeface="微软雅黑" panose="020B0503020204020204" pitchFamily="34" charset="-122"/>
                <a:ea typeface="微软雅黑" panose="020B0503020204020204" pitchFamily="34" charset="-122"/>
              </a:rPr>
              <a:t>导航栏</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6" name="矩形 15"/>
          <p:cNvSpPr/>
          <p:nvPr/>
        </p:nvSpPr>
        <p:spPr>
          <a:xfrm>
            <a:off x="5133975" y="1189038"/>
            <a:ext cx="1606550" cy="385762"/>
          </a:xfrm>
          <a:prstGeom prst="rect">
            <a:avLst/>
          </a:prstGeom>
          <a:noFill/>
          <a:ln w="9525">
            <a:noFill/>
          </a:ln>
        </p:spPr>
        <p:txBody>
          <a:bodyPr wrap="none" anchor="t">
            <a:spAutoFit/>
          </a:bodyPr>
          <a:p>
            <a:pPr algn="r">
              <a:lnSpc>
                <a:spcPct val="120000"/>
              </a:lnSpc>
            </a:pPr>
            <a:r>
              <a:rPr lang="zh-CN" altLang="en-US" sz="1600" b="1" dirty="0">
                <a:latin typeface="微软雅黑" panose="020B0503020204020204" pitchFamily="34" charset="-122"/>
                <a:ea typeface="微软雅黑" panose="020B0503020204020204" pitchFamily="34" charset="-122"/>
              </a:rPr>
              <a:t>导航栏样式设计</a:t>
            </a:r>
            <a:endParaRPr lang="zh-CN" altLang="en-US" sz="1600" b="1" dirty="0">
              <a:latin typeface="微软雅黑" panose="020B0503020204020204" pitchFamily="34" charset="-122"/>
              <a:ea typeface="微软雅黑" panose="020B0503020204020204" pitchFamily="34" charset="-122"/>
            </a:endParaRPr>
          </a:p>
        </p:txBody>
      </p:sp>
      <p:pic>
        <p:nvPicPr>
          <p:cNvPr id="10247"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10248" name="图片 6"/>
          <p:cNvPicPr>
            <a:picLocks noChangeAspect="1"/>
          </p:cNvPicPr>
          <p:nvPr/>
        </p:nvPicPr>
        <p:blipFill>
          <a:blip r:embed="rId2"/>
          <a:stretch>
            <a:fillRect/>
          </a:stretch>
        </p:blipFill>
        <p:spPr>
          <a:xfrm>
            <a:off x="682625" y="1298575"/>
            <a:ext cx="4108450" cy="3292475"/>
          </a:xfrm>
          <a:prstGeom prst="rect">
            <a:avLst/>
          </a:prstGeom>
          <a:noFill/>
          <a:ln w="9525">
            <a:noFill/>
          </a:ln>
        </p:spPr>
      </p:pic>
      <p:sp>
        <p:nvSpPr>
          <p:cNvPr id="10249" name="文本框 8"/>
          <p:cNvSpPr txBox="1"/>
          <p:nvPr/>
        </p:nvSpPr>
        <p:spPr>
          <a:xfrm>
            <a:off x="5170488" y="1981200"/>
            <a:ext cx="3262312" cy="922338"/>
          </a:xfrm>
          <a:prstGeom prst="rect">
            <a:avLst/>
          </a:prstGeom>
          <a:noFill/>
          <a:ln w="9525">
            <a:noFill/>
          </a:ln>
        </p:spPr>
        <p:txBody>
          <a:bodyPr wrap="square" anchor="t">
            <a:spAutoFit/>
          </a:bodyPr>
          <a:p>
            <a:pPr>
              <a:lnSpc>
                <a:spcPct val="150000"/>
              </a:lnSpc>
            </a:pPr>
            <a:r>
              <a:rPr lang="zh-CN" altLang="en-US" sz="1200">
                <a:latin typeface="微软雅黑" panose="020B0503020204020204" pitchFamily="34" charset="-122"/>
                <a:ea typeface="微软雅黑" panose="020B0503020204020204" pitchFamily="34" charset="-122"/>
              </a:rPr>
              <a:t>在导航栏样式设计中，可以对导航栏皮肤、外观、栏目项、下拉菜单进行个性设置，使其具有特色。</a:t>
            </a:r>
            <a:endParaRPr lang="zh-CN" altLang="en-US" sz="1200">
              <a:latin typeface="微软雅黑" panose="020B0503020204020204" pitchFamily="34" charset="-122"/>
              <a:ea typeface="微软雅黑" panose="020B0503020204020204" pitchFamily="34" charset="-122"/>
            </a:endParaRPr>
          </a:p>
        </p:txBody>
      </p:sp>
      <p:sp>
        <p:nvSpPr>
          <p:cNvPr id="18" name="矩形 17"/>
          <p:cNvSpPr/>
          <p:nvPr/>
        </p:nvSpPr>
        <p:spPr>
          <a:xfrm>
            <a:off x="539750" y="1181100"/>
            <a:ext cx="4387850" cy="35464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4" name="Text Box 10"/>
          <p:cNvSpPr txBox="1"/>
          <p:nvPr/>
        </p:nvSpPr>
        <p:spPr>
          <a:xfrm>
            <a:off x="5153025" y="3324225"/>
            <a:ext cx="3405188" cy="485775"/>
          </a:xfrm>
          <a:prstGeom prst="rect">
            <a:avLst/>
          </a:prstGeom>
          <a:noFill/>
          <a:ln w="9525">
            <a:noFill/>
          </a:ln>
        </p:spPr>
        <p:txBody>
          <a:bodyPr wrap="square" lIns="45720" tIns="22860" rIns="45720" bIns="22860" anchor="t"/>
          <a:p>
            <a:pPr>
              <a:lnSpc>
                <a:spcPct val="150000"/>
              </a:lnSpc>
            </a:pPr>
            <a:r>
              <a:rPr lang="zh-CN" altLang="en-US" sz="1200" dirty="0">
                <a:solidFill>
                  <a:srgbClr val="FF0000"/>
                </a:solidFill>
                <a:latin typeface="微软雅黑" panose="020B0503020204020204" pitchFamily="34" charset="-122"/>
                <a:ea typeface="微软雅黑" panose="020B0503020204020204" pitchFamily="34" charset="-122"/>
              </a:rPr>
              <a:t>导航栏可根据自己的需要设置</a:t>
            </a:r>
            <a:r>
              <a:rPr lang="zh-CN" altLang="en-US" sz="1200" b="1" dirty="0">
                <a:solidFill>
                  <a:srgbClr val="FF0000"/>
                </a:solidFill>
                <a:latin typeface="微软雅黑" panose="020B0503020204020204" pitchFamily="34" charset="-122"/>
                <a:ea typeface="微软雅黑" panose="020B0503020204020204" pitchFamily="34" charset="-122"/>
              </a:rPr>
              <a:t>固定不动</a:t>
            </a:r>
            <a:r>
              <a:rPr lang="zh-CN" altLang="en-US" sz="1200" dirty="0">
                <a:solidFill>
                  <a:srgbClr val="FF0000"/>
                </a:solidFill>
                <a:latin typeface="微软雅黑" panose="020B0503020204020204" pitchFamily="34" charset="-122"/>
                <a:ea typeface="微软雅黑" panose="020B0503020204020204" pitchFamily="34" charset="-122"/>
              </a:rPr>
              <a:t>和</a:t>
            </a:r>
            <a:r>
              <a:rPr lang="zh-CN" altLang="en-US" sz="1200" b="1" dirty="0">
                <a:solidFill>
                  <a:srgbClr val="FF0000"/>
                </a:solidFill>
                <a:latin typeface="微软雅黑" panose="020B0503020204020204" pitchFamily="34" charset="-122"/>
                <a:ea typeface="微软雅黑" panose="020B0503020204020204" pitchFamily="34" charset="-122"/>
              </a:rPr>
              <a:t>可拖动</a:t>
            </a:r>
            <a:r>
              <a:rPr lang="zh-CN" altLang="en-US" sz="1200" dirty="0">
                <a:solidFill>
                  <a:srgbClr val="FF0000"/>
                </a:solidFill>
                <a:latin typeface="微软雅黑" panose="020B0503020204020204" pitchFamily="34" charset="-122"/>
                <a:ea typeface="微软雅黑" panose="020B0503020204020204" pitchFamily="34" charset="-122"/>
              </a:rPr>
              <a:t>。</a:t>
            </a:r>
            <a:endParaRPr lang="zh-CN" altLang="en-US" sz="12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16"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4498975"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页头区域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导航栏</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5" name="Text Box 10"/>
          <p:cNvSpPr txBox="1"/>
          <p:nvPr/>
        </p:nvSpPr>
        <p:spPr>
          <a:xfrm>
            <a:off x="839788" y="2062163"/>
            <a:ext cx="7705725" cy="2208212"/>
          </a:xfrm>
          <a:prstGeom prst="rect">
            <a:avLst/>
          </a:prstGeom>
          <a:noFill/>
          <a:ln w="9525">
            <a:noFill/>
          </a:ln>
        </p:spPr>
        <p:txBody>
          <a:bodyPr wrap="square" lIns="45720" tIns="22860" rIns="45720" bIns="22860" anchor="t"/>
          <a:p>
            <a:pPr>
              <a:lnSpc>
                <a:spcPct val="150000"/>
              </a:lnSpc>
            </a:pPr>
            <a:r>
              <a:rPr lang="zh-CN" altLang="en-US" sz="1200" dirty="0">
                <a:latin typeface="微软雅黑" panose="020B0503020204020204" pitchFamily="34" charset="-122"/>
                <a:ea typeface="微软雅黑" panose="020B0503020204020204" pitchFamily="34" charset="-122"/>
              </a:rPr>
              <a:t>设置方法有两种：</a:t>
            </a:r>
            <a:br>
              <a:rPr lang="zh-CN" altLang="en-US" sz="1200" dirty="0">
                <a:latin typeface="微软雅黑" panose="020B0503020204020204" pitchFamily="34" charset="-122"/>
                <a:ea typeface="微软雅黑" panose="020B0503020204020204" pitchFamily="34" charset="-122"/>
              </a:rPr>
            </a:br>
            <a:br>
              <a:rPr lang="zh-CN" altLang="en-US" sz="1200" dirty="0">
                <a:latin typeface="微软雅黑" panose="020B0503020204020204" pitchFamily="34" charset="-122"/>
                <a:ea typeface="微软雅黑" panose="020B0503020204020204" pitchFamily="34" charset="-122"/>
              </a:rPr>
            </a:br>
            <a:r>
              <a:rPr lang="zh-CN" altLang="en-US" sz="1200" dirty="0">
                <a:latin typeface="微软雅黑" panose="020B0503020204020204" pitchFamily="34" charset="-122"/>
                <a:ea typeface="微软雅黑" panose="020B0503020204020204" pitchFamily="34" charset="-122"/>
              </a:rPr>
              <a:t>方法一：栏目项宽度设置为</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自适应</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，设置一行显示的个数。</a:t>
            </a:r>
            <a:br>
              <a:rPr lang="zh-CN" altLang="en-US" sz="1200" dirty="0">
                <a:latin typeface="微软雅黑" panose="020B0503020204020204" pitchFamily="34" charset="-122"/>
                <a:ea typeface="微软雅黑" panose="020B0503020204020204" pitchFamily="34" charset="-122"/>
              </a:rPr>
            </a:b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方法二：通过手动调整导航栏宽度、栏目项宽度、栏目间隔等参数，设置导航栏显示的个数。</a:t>
            </a:r>
            <a:br>
              <a:rPr lang="zh-CN" altLang="en-US" sz="1200" dirty="0">
                <a:latin typeface="微软雅黑" panose="020B0503020204020204" pitchFamily="34" charset="-122"/>
                <a:ea typeface="微软雅黑" panose="020B0503020204020204" pitchFamily="34" charset="-122"/>
              </a:rPr>
            </a:br>
            <a:br>
              <a:rPr lang="zh-CN" altLang="en-US" sz="1200" dirty="0">
                <a:latin typeface="微软雅黑" panose="020B0503020204020204" pitchFamily="34" charset="-122"/>
                <a:ea typeface="微软雅黑" panose="020B0503020204020204" pitchFamily="34" charset="-122"/>
              </a:rPr>
            </a:br>
            <a:r>
              <a:rPr lang="zh-CN" altLang="en-US" sz="1200" dirty="0">
                <a:solidFill>
                  <a:srgbClr val="FF0000"/>
                </a:solidFill>
                <a:latin typeface="微软雅黑" panose="020B0503020204020204" pitchFamily="34" charset="-122"/>
                <a:ea typeface="微软雅黑" panose="020B0503020204020204" pitchFamily="34" charset="-122"/>
              </a:rPr>
              <a:t>注：设置后都需要点击右上角的保存，保存后预览查看效果。</a:t>
            </a:r>
            <a:br>
              <a:rPr lang="zh-CN" altLang="en-US" sz="1200" dirty="0">
                <a:latin typeface="微软雅黑" panose="020B0503020204020204" pitchFamily="34" charset="-122"/>
                <a:ea typeface="微软雅黑" panose="020B0503020204020204" pitchFamily="34" charset="-122"/>
              </a:rPr>
            </a:b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839788" y="1293813"/>
            <a:ext cx="4486275" cy="385762"/>
          </a:xfrm>
          <a:prstGeom prst="rect">
            <a:avLst/>
          </a:prstGeom>
          <a:noFill/>
          <a:ln w="9525">
            <a:noFill/>
          </a:ln>
        </p:spPr>
        <p:txBody>
          <a:bodyPr wrap="square" anchor="t">
            <a:spAutoFit/>
          </a:bodyPr>
          <a:p>
            <a:pPr>
              <a:lnSpc>
                <a:spcPct val="120000"/>
              </a:lnSpc>
            </a:pPr>
            <a:r>
              <a:rPr lang="zh-CN" altLang="en-US" sz="1600" b="1" dirty="0">
                <a:latin typeface="微软雅黑" panose="020B0503020204020204" pitchFamily="34" charset="-122"/>
                <a:ea typeface="微软雅黑" panose="020B0503020204020204" pitchFamily="34" charset="-122"/>
              </a:rPr>
              <a:t>栏目个数显示</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一般用于取消导航栏中的更多</a:t>
            </a:r>
            <a:r>
              <a:rPr lang="en-US" altLang="zh-CN" sz="1200" b="1" dirty="0">
                <a:latin typeface="微软雅黑" panose="020B0503020204020204" pitchFamily="34" charset="-122"/>
                <a:ea typeface="微软雅黑" panose="020B0503020204020204" pitchFamily="34" charset="-122"/>
              </a:rPr>
              <a:t>)</a:t>
            </a:r>
            <a:endParaRPr lang="zh-CN" altLang="en-US" sz="1200" b="1" dirty="0">
              <a:solidFill>
                <a:srgbClr val="005A9E"/>
              </a:solidFill>
              <a:latin typeface="微软雅黑" panose="020B0503020204020204" pitchFamily="34" charset="-122"/>
              <a:ea typeface="微软雅黑" panose="020B0503020204020204" pitchFamily="34" charset="-122"/>
            </a:endParaRPr>
          </a:p>
        </p:txBody>
      </p:sp>
      <p:pic>
        <p:nvPicPr>
          <p:cNvPr id="11272"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4498975"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页头区域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zh-CN" b="1" dirty="0">
                <a:solidFill>
                  <a:schemeClr val="bg1"/>
                </a:solidFill>
                <a:latin typeface="微软雅黑" panose="020B0503020204020204" pitchFamily="34" charset="-122"/>
                <a:ea typeface="微软雅黑" panose="020B0503020204020204" pitchFamily="34" charset="-122"/>
              </a:rPr>
              <a:t>导航栏</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4" name="Text Box 10"/>
          <p:cNvSpPr txBox="1"/>
          <p:nvPr/>
        </p:nvSpPr>
        <p:spPr>
          <a:xfrm>
            <a:off x="5372100" y="2495550"/>
            <a:ext cx="3297238" cy="1581150"/>
          </a:xfrm>
          <a:prstGeom prst="rect">
            <a:avLst/>
          </a:prstGeom>
          <a:noFill/>
          <a:ln w="9525">
            <a:noFill/>
          </a:ln>
        </p:spPr>
        <p:txBody>
          <a:bodyPr wrap="square" lIns="45720" tIns="22860" rIns="45720" bIns="22860" anchor="t"/>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下拉菜单的宽度与栏目项宽度不一致？</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下拉菜单的背景与栏目项背景不一致？</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rPr>
              <a:t>下拉菜单中的文字显示不全？</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5372100" y="1822450"/>
            <a:ext cx="1462088" cy="385763"/>
          </a:xfrm>
          <a:prstGeom prst="rect">
            <a:avLst/>
          </a:prstGeom>
          <a:noFill/>
          <a:ln w="9525">
            <a:noFill/>
          </a:ln>
        </p:spPr>
        <p:txBody>
          <a:bodyPr wrap="none" anchor="t">
            <a:spAutoFit/>
          </a:bodyPr>
          <a:p>
            <a:pPr algn="r">
              <a:lnSpc>
                <a:spcPct val="120000"/>
              </a:lnSpc>
            </a:pPr>
            <a:r>
              <a:rPr lang="en-US" altLang="zh-CN" sz="1600" b="1"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下拉菜单设置</a:t>
            </a:r>
            <a:endParaRPr lang="zh-CN" altLang="en-US" sz="1600" b="1" dirty="0">
              <a:latin typeface="微软雅黑" panose="020B0503020204020204" pitchFamily="34" charset="-122"/>
              <a:ea typeface="微软雅黑" panose="020B0503020204020204" pitchFamily="34" charset="-122"/>
            </a:endParaRPr>
          </a:p>
        </p:txBody>
      </p:sp>
      <p:pic>
        <p:nvPicPr>
          <p:cNvPr id="12296"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pic>
        <p:nvPicPr>
          <p:cNvPr id="12297" name="图片 6"/>
          <p:cNvPicPr>
            <a:picLocks noChangeAspect="1"/>
          </p:cNvPicPr>
          <p:nvPr/>
        </p:nvPicPr>
        <p:blipFill>
          <a:blip r:embed="rId2"/>
          <a:stretch>
            <a:fillRect/>
          </a:stretch>
        </p:blipFill>
        <p:spPr>
          <a:xfrm>
            <a:off x="841375" y="1196975"/>
            <a:ext cx="3790950" cy="3036888"/>
          </a:xfrm>
          <a:prstGeom prst="rect">
            <a:avLst/>
          </a:prstGeom>
          <a:noFill/>
          <a:ln w="9525">
            <a:noFill/>
          </a:ln>
        </p:spPr>
      </p:pic>
      <p:sp>
        <p:nvSpPr>
          <p:cNvPr id="7" name="矩形 6"/>
          <p:cNvSpPr/>
          <p:nvPr/>
        </p:nvSpPr>
        <p:spPr>
          <a:xfrm>
            <a:off x="757238" y="1060450"/>
            <a:ext cx="3959225" cy="33115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9144000" cy="627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accent6">
                  <a:lumMod val="75000"/>
                </a:schemeClr>
              </a:solidFill>
            </a:endParaRPr>
          </a:p>
        </p:txBody>
      </p:sp>
      <p:sp>
        <p:nvSpPr>
          <p:cNvPr id="3" name="矩形 2"/>
          <p:cNvSpPr/>
          <p:nvPr/>
        </p:nvSpPr>
        <p:spPr>
          <a:xfrm>
            <a:off x="0" y="627063"/>
            <a:ext cx="9144000" cy="539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TextBox 14"/>
          <p:cNvSpPr txBox="1"/>
          <p:nvPr/>
        </p:nvSpPr>
        <p:spPr>
          <a:xfrm>
            <a:off x="682625" y="146050"/>
            <a:ext cx="4498975" cy="368300"/>
          </a:xfrm>
          <a:prstGeom prst="rect">
            <a:avLst/>
          </a:prstGeom>
          <a:noFill/>
          <a:ln w="9525">
            <a:noFill/>
          </a:ln>
        </p:spPr>
        <p:txBody>
          <a:bodyPr wrap="square" anchor="t">
            <a:spAutoFit/>
          </a:bodyPr>
          <a:p>
            <a:r>
              <a:rPr lang="zh-CN" altLang="en-US" b="1" dirty="0">
                <a:solidFill>
                  <a:schemeClr val="bg1"/>
                </a:solidFill>
                <a:latin typeface="微软雅黑" panose="020B0503020204020204" pitchFamily="34" charset="-122"/>
                <a:ea typeface="微软雅黑" panose="020B0503020204020204" pitchFamily="34" charset="-122"/>
              </a:rPr>
              <a:t>页头区域</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浮动设置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50825" y="123825"/>
            <a:ext cx="2889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6" name="矩形 5"/>
          <p:cNvSpPr/>
          <p:nvPr/>
        </p:nvSpPr>
        <p:spPr>
          <a:xfrm>
            <a:off x="395288" y="268288"/>
            <a:ext cx="215900" cy="215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6" name="矩形 15"/>
          <p:cNvSpPr/>
          <p:nvPr/>
        </p:nvSpPr>
        <p:spPr>
          <a:xfrm>
            <a:off x="938213" y="1149350"/>
            <a:ext cx="996950" cy="385763"/>
          </a:xfrm>
          <a:prstGeom prst="rect">
            <a:avLst/>
          </a:prstGeom>
          <a:noFill/>
          <a:ln w="9525">
            <a:noFill/>
          </a:ln>
        </p:spPr>
        <p:txBody>
          <a:bodyPr wrap="none" anchor="t">
            <a:spAutoFit/>
          </a:bodyPr>
          <a:p>
            <a:pPr algn="r">
              <a:lnSpc>
                <a:spcPct val="120000"/>
              </a:lnSpc>
            </a:pPr>
            <a:r>
              <a:rPr lang="zh-CN" altLang="en-US" sz="1600" b="1" dirty="0">
                <a:latin typeface="微软雅黑" panose="020B0503020204020204" pitchFamily="34" charset="-122"/>
                <a:ea typeface="微软雅黑" panose="020B0503020204020204" pitchFamily="34" charset="-122"/>
              </a:rPr>
              <a:t>浮动设置</a:t>
            </a:r>
            <a:endParaRPr lang="zh-CN" altLang="en-US" sz="1600" b="1" dirty="0">
              <a:latin typeface="微软雅黑" panose="020B0503020204020204" pitchFamily="34" charset="-122"/>
              <a:ea typeface="微软雅黑" panose="020B0503020204020204" pitchFamily="34" charset="-122"/>
            </a:endParaRPr>
          </a:p>
        </p:txBody>
      </p:sp>
      <p:pic>
        <p:nvPicPr>
          <p:cNvPr id="13319" name="图片 19" descr="C:\Users\Administrator\Desktop\图片1.png图片1"/>
          <p:cNvPicPr>
            <a:picLocks noChangeAspect="1"/>
          </p:cNvPicPr>
          <p:nvPr/>
        </p:nvPicPr>
        <p:blipFill>
          <a:blip r:embed="rId1"/>
          <a:srcRect/>
          <a:stretch>
            <a:fillRect/>
          </a:stretch>
        </p:blipFill>
        <p:spPr>
          <a:xfrm>
            <a:off x="7747953" y="91917"/>
            <a:ext cx="1252537" cy="443230"/>
          </a:xfrm>
          <a:prstGeom prst="rect">
            <a:avLst/>
          </a:prstGeom>
          <a:noFill/>
          <a:ln w="9525">
            <a:noFill/>
          </a:ln>
        </p:spPr>
      </p:pic>
      <p:sp>
        <p:nvSpPr>
          <p:cNvPr id="18" name="文本框 17"/>
          <p:cNvSpPr txBox="1"/>
          <p:nvPr/>
        </p:nvSpPr>
        <p:spPr>
          <a:xfrm>
            <a:off x="1019175" y="1790700"/>
            <a:ext cx="3387725" cy="2214563"/>
          </a:xfrm>
          <a:prstGeom prst="rect">
            <a:avLst/>
          </a:prstGeom>
          <a:noFill/>
        </p:spPr>
        <p:txBody>
          <a:bodyPr wrap="square" rtlCol="0">
            <a:spAutoFit/>
          </a:bodyPr>
          <a:p>
            <a:pPr marL="285750" indent="-285750" fontAlgn="auto">
              <a:buFont typeface="Wingdings" panose="05000000000000000000" charset="0"/>
              <a:buChar char="Ø"/>
            </a:pP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添加到页头区域的非系统模块支持浮动设置。</a:t>
            </a: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buFont typeface="Wingdings" panose="05000000000000000000" charset="0"/>
              <a:buChar char="Ø"/>
            </a:pP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buFont typeface="Wingdings" panose="05000000000000000000" charset="0"/>
              <a:buChar char="Ø"/>
            </a:pP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buFont typeface="Wingdings" panose="05000000000000000000" charset="0"/>
              <a:buChar char="Ø"/>
            </a:pP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系统模块自带浮动设置入口。</a:t>
            </a: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buFont typeface="Wingdings" panose="05000000000000000000" charset="0"/>
              <a:buChar char="Ø"/>
            </a:pP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buFont typeface="Wingdings" panose="05000000000000000000" charset="0"/>
              <a:buChar char="Ø"/>
            </a:pP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buFont typeface="Wingdings" panose="05000000000000000000" charset="0"/>
              <a:buChar char="Ø"/>
            </a:pP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浮动起始位置的三种方式：</a:t>
            </a: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Font typeface="Wingdings" panose="05000000000000000000" charset="0"/>
            </a:pPr>
            <a:r>
              <a:rPr lang="en-US" altLang="zh-CN" sz="1200" noProof="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滚动开始；</a:t>
            </a: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Font typeface="Wingdings" panose="05000000000000000000" charset="0"/>
            </a:pPr>
            <a:r>
              <a:rPr lang="en-US" altLang="zh-CN" sz="1200" noProof="1">
                <a:latin typeface="微软雅黑" panose="020B0503020204020204" pitchFamily="34" charset="-122"/>
                <a:ea typeface="微软雅黑" panose="020B0503020204020204" pitchFamily="34" charset="-122"/>
                <a:cs typeface="微软雅黑" panose="020B0503020204020204" pitchFamily="34" charset="-122"/>
              </a:rPr>
              <a:t>	滚动至模块所在位置起</a:t>
            </a: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noProof="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Font typeface="Wingdings" panose="05000000000000000000" charset="0"/>
            </a:pPr>
            <a:r>
              <a:rPr lang="en-US" altLang="zh-CN" sz="1200" noProof="1">
                <a:latin typeface="微软雅黑" panose="020B0503020204020204" pitchFamily="34" charset="-122"/>
                <a:ea typeface="微软雅黑" panose="020B0503020204020204" pitchFamily="34" charset="-122"/>
                <a:cs typeface="微软雅黑" panose="020B0503020204020204" pitchFamily="34" charset="-122"/>
              </a:rPr>
              <a:t>	自定义滚动起始位置</a:t>
            </a:r>
            <a:r>
              <a:rPr lang="zh-CN" altLang="en-US" sz="1200" noProof="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noProof="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321" name="图片 18"/>
          <p:cNvPicPr>
            <a:picLocks noChangeAspect="1"/>
          </p:cNvPicPr>
          <p:nvPr/>
        </p:nvPicPr>
        <p:blipFill>
          <a:blip r:embed="rId2"/>
          <a:stretch>
            <a:fillRect/>
          </a:stretch>
        </p:blipFill>
        <p:spPr>
          <a:xfrm>
            <a:off x="4759325" y="2478088"/>
            <a:ext cx="3695700" cy="1511300"/>
          </a:xfrm>
          <a:prstGeom prst="rect">
            <a:avLst/>
          </a:prstGeom>
          <a:noFill/>
          <a:ln w="9525">
            <a:noFill/>
          </a:ln>
        </p:spPr>
      </p:pic>
      <p:sp>
        <p:nvSpPr>
          <p:cNvPr id="21" name="矩形 20"/>
          <p:cNvSpPr/>
          <p:nvPr/>
        </p:nvSpPr>
        <p:spPr>
          <a:xfrm>
            <a:off x="4643438" y="2282825"/>
            <a:ext cx="3960813" cy="18732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16" grpId="0"/>
    </p:bldLst>
  </p:timing>
</p:sld>
</file>

<file path=ppt/tags/tag1.xml><?xml version="1.0" encoding="utf-8"?>
<p:tagLst xmlns:p="http://schemas.openxmlformats.org/presentationml/2006/main">
  <p:tag name="MH" val="20151121192522"/>
  <p:tag name="MH_LIBRARY" val="GRAPHIC"/>
  <p:tag name="MH_TYPE" val="Other"/>
  <p:tag name="MH_ORDER" val="1"/>
</p:tagLst>
</file>

<file path=ppt/tags/tag10.xml><?xml version="1.0" encoding="utf-8"?>
<p:tagLst xmlns:p="http://schemas.openxmlformats.org/presentationml/2006/main">
  <p:tag name="MH" val="20151121192453"/>
  <p:tag name="MH_LIBRARY" val="GRAPHIC"/>
  <p:tag name="MH_TYPE" val="SubTitle"/>
  <p:tag name="MH_ORDER" val="1"/>
</p:tagLst>
</file>

<file path=ppt/tags/tag11.xml><?xml version="1.0" encoding="utf-8"?>
<p:tagLst xmlns:p="http://schemas.openxmlformats.org/presentationml/2006/main">
  <p:tag name="MH" val="20151121192453"/>
  <p:tag name="MH_LIBRARY" val="GRAPHIC"/>
  <p:tag name="MH_TYPE" val="Other"/>
  <p:tag name="MH_ORDER" val="1"/>
</p:tagLst>
</file>

<file path=ppt/tags/tag12.xml><?xml version="1.0" encoding="utf-8"?>
<p:tagLst xmlns:p="http://schemas.openxmlformats.org/presentationml/2006/main">
  <p:tag name="MH" val="20151121192453"/>
  <p:tag name="MH_LIBRARY" val="GRAPHIC"/>
  <p:tag name="MH_TYPE" val="SubTitle"/>
  <p:tag name="MH_ORDER" val="2"/>
</p:tagLst>
</file>

<file path=ppt/tags/tag13.xml><?xml version="1.0" encoding="utf-8"?>
<p:tagLst xmlns:p="http://schemas.openxmlformats.org/presentationml/2006/main">
  <p:tag name="MH" val="20151121192453"/>
  <p:tag name="MH_LIBRARY" val="GRAPHIC"/>
  <p:tag name="MH_TYPE" val="Other"/>
  <p:tag name="MH_ORDER" val="2"/>
</p:tagLst>
</file>

<file path=ppt/tags/tag14.xml><?xml version="1.0" encoding="utf-8"?>
<p:tagLst xmlns:p="http://schemas.openxmlformats.org/presentationml/2006/main">
  <p:tag name="MH" val="20151121192453"/>
  <p:tag name="MH_LIBRARY" val="GRAPHIC"/>
  <p:tag name="MH_TYPE" val="SubTitle"/>
  <p:tag name="MH_ORDER" val="3"/>
</p:tagLst>
</file>

<file path=ppt/tags/tag15.xml><?xml version="1.0" encoding="utf-8"?>
<p:tagLst xmlns:p="http://schemas.openxmlformats.org/presentationml/2006/main">
  <p:tag name="MH" val="20151121192453"/>
  <p:tag name="MH_LIBRARY" val="GRAPHIC"/>
  <p:tag name="MH_TYPE" val="Other"/>
  <p:tag name="MH_ORDER" val="3"/>
</p:tagLst>
</file>

<file path=ppt/tags/tag16.xml><?xml version="1.0" encoding="utf-8"?>
<p:tagLst xmlns:p="http://schemas.openxmlformats.org/presentationml/2006/main">
  <p:tag name="MH" val="20151121191650"/>
  <p:tag name="MH_LIBRARY" val="GRAPHIC"/>
  <p:tag name="MH_TYPE" val="SubTitle"/>
  <p:tag name="MH_ORDER" val="4"/>
</p:tagLst>
</file>

<file path=ppt/tags/tag17.xml><?xml version="1.0" encoding="utf-8"?>
<p:tagLst xmlns:p="http://schemas.openxmlformats.org/presentationml/2006/main">
  <p:tag name="MH" val="20151121191650"/>
  <p:tag name="MH_LIBRARY" val="GRAPHIC"/>
  <p:tag name="MH_TYPE" val="SubTitle"/>
  <p:tag name="MH_ORDER" val="4"/>
</p:tagLst>
</file>

<file path=ppt/tags/tag18.xml><?xml version="1.0" encoding="utf-8"?>
<p:tagLst xmlns:p="http://schemas.openxmlformats.org/presentationml/2006/main">
  <p:tag name="MH" val="20151121191650"/>
  <p:tag name="MH_LIBRARY" val="GRAPHIC"/>
  <p:tag name="MH_TYPE" val="SubTitle"/>
  <p:tag name="MH_ORDER" val="4"/>
</p:tagLst>
</file>

<file path=ppt/tags/tag19.xml><?xml version="1.0" encoding="utf-8"?>
<p:tagLst xmlns:p="http://schemas.openxmlformats.org/presentationml/2006/main">
  <p:tag name="MH" val="20151121191650"/>
  <p:tag name="MH_LIBRARY" val="GRAPHIC"/>
  <p:tag name="MH_TYPE" val="SubTitle"/>
  <p:tag name="MH_ORDER" val="4"/>
</p:tagLst>
</file>

<file path=ppt/tags/tag2.xml><?xml version="1.0" encoding="utf-8"?>
<p:tagLst xmlns:p="http://schemas.openxmlformats.org/presentationml/2006/main">
  <p:tag name="MH" val="20151121192522"/>
  <p:tag name="MH_LIBRARY" val="GRAPHIC"/>
  <p:tag name="MH_TYPE" val="Other"/>
  <p:tag name="MH_ORDER" val="2"/>
</p:tagLst>
</file>

<file path=ppt/tags/tag3.xml><?xml version="1.0" encoding="utf-8"?>
<p:tagLst xmlns:p="http://schemas.openxmlformats.org/presentationml/2006/main">
  <p:tag name="MH" val="20151121192522"/>
  <p:tag name="MH_LIBRARY" val="GRAPHIC"/>
  <p:tag name="MH_TYPE" val="Other"/>
  <p:tag name="MH_ORDER" val="4"/>
</p:tagLst>
</file>

<file path=ppt/tags/tag4.xml><?xml version="1.0" encoding="utf-8"?>
<p:tagLst xmlns:p="http://schemas.openxmlformats.org/presentationml/2006/main">
  <p:tag name="MH" val="20151121192522"/>
  <p:tag name="MH_LIBRARY" val="GRAPHIC"/>
  <p:tag name="MH_TYPE" val="Other"/>
  <p:tag name="MH_ORDER" val="5"/>
</p:tagLst>
</file>

<file path=ppt/tags/tag5.xml><?xml version="1.0" encoding="utf-8"?>
<p:tagLst xmlns:p="http://schemas.openxmlformats.org/presentationml/2006/main">
  <p:tag name="MH" val="20151121192522"/>
  <p:tag name="MH_LIBRARY" val="GRAPHIC"/>
  <p:tag name="MH_TYPE" val="Other"/>
  <p:tag name="MH_ORDER" val="7"/>
</p:tagLst>
</file>

<file path=ppt/tags/tag6.xml><?xml version="1.0" encoding="utf-8"?>
<p:tagLst xmlns:p="http://schemas.openxmlformats.org/presentationml/2006/main">
  <p:tag name="MH" val="20151121192522"/>
  <p:tag name="MH_LIBRARY" val="GRAPHIC"/>
  <p:tag name="MH_TYPE" val="Other"/>
  <p:tag name="MH_ORDER" val="8"/>
</p:tagLst>
</file>

<file path=ppt/tags/tag7.xml><?xml version="1.0" encoding="utf-8"?>
<p:tagLst xmlns:p="http://schemas.openxmlformats.org/presentationml/2006/main">
  <p:tag name="MH" val="20151121191650"/>
  <p:tag name="MH_LIBRARY" val="GRAPHIC"/>
  <p:tag name="MH_TYPE" val="SubTitle"/>
  <p:tag name="MH_ORDER" val="4"/>
</p:tagLst>
</file>

<file path=ppt/tags/tag8.xml><?xml version="1.0" encoding="utf-8"?>
<p:tagLst xmlns:p="http://schemas.openxmlformats.org/presentationml/2006/main">
  <p:tag name="MH" val="20151121191650"/>
  <p:tag name="MH_LIBRARY" val="GRAPHIC"/>
  <p:tag name="MH_TYPE" val="SubTitle"/>
  <p:tag name="MH_ORDER" val="4"/>
</p:tagLst>
</file>

<file path=ppt/tags/tag9.xml><?xml version="1.0" encoding="utf-8"?>
<p:tagLst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2116</Words>
  <Application>WPS 演示</Application>
  <PresentationFormat>全屏显示(16:9)</PresentationFormat>
  <Paragraphs>365</Paragraphs>
  <Slides>32</Slides>
  <Notes>3</Notes>
  <HiddenSlides>0</HiddenSlides>
  <MMClips>1</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32</vt:i4>
      </vt:variant>
    </vt:vector>
  </HeadingPairs>
  <TitlesOfParts>
    <vt:vector size="66" baseType="lpstr">
      <vt:lpstr>Arial</vt:lpstr>
      <vt:lpstr>宋体</vt:lpstr>
      <vt:lpstr>Wingdings</vt:lpstr>
      <vt:lpstr>微软雅黑</vt:lpstr>
      <vt:lpstr>Adobe Gothic Std B</vt:lpstr>
      <vt:lpstr>MS Mincho</vt:lpstr>
      <vt:lpstr>Yu Gothic</vt:lpstr>
      <vt:lpstr>Tempus Sans ITC</vt:lpstr>
      <vt:lpstr>Segoe Print</vt:lpstr>
      <vt:lpstr>幼圆</vt:lpstr>
      <vt:lpstr>华文中宋</vt:lpstr>
      <vt:lpstr>Arial Unicode MS</vt:lpstr>
      <vt:lpstr>Verdana</vt:lpstr>
      <vt:lpstr>Calibri</vt:lpstr>
      <vt:lpstr>Arial Unicode MS</vt:lpstr>
      <vt:lpstr>Open Sans</vt:lpstr>
      <vt:lpstr>Calibri Light</vt:lpstr>
      <vt:lpstr>Arial Narrow</vt:lpstr>
      <vt:lpstr>Segoe UI Light</vt:lpstr>
      <vt:lpstr>Impact</vt:lpstr>
      <vt:lpstr>Calibri</vt:lpstr>
      <vt:lpstr>Arial Rounded MT Bold</vt:lpstr>
      <vt:lpstr>Times New Roman</vt:lpstr>
      <vt:lpstr>Roboto Condensed</vt:lpstr>
      <vt:lpstr>MS PGothic</vt:lpstr>
      <vt:lpstr>Arial</vt:lpstr>
      <vt:lpstr>Rockwell</vt:lpstr>
      <vt:lpstr>Wingdings</vt:lpstr>
      <vt:lpstr>Agency FB</vt:lpstr>
      <vt:lpstr>Trebuchet MS</vt:lpstr>
      <vt:lpstr>Malgun Gothic</vt:lpstr>
      <vt:lpstr>Century Gothic</vt:lpstr>
      <vt:lpstr>Hilda Sonnenschein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航程网络技术支持</cp:lastModifiedBy>
  <cp:revision>20</cp:revision>
  <dcterms:created xsi:type="dcterms:W3CDTF">2015-12-01T12:07:00Z</dcterms:created>
  <dcterms:modified xsi:type="dcterms:W3CDTF">2021-01-19T03:04:07Z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2052-10.1.0.7452</vt:lpwstr>
  </property>
</Properties>
</file>