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 id="2147483670" r:id="rId4"/>
    <p:sldMasterId id="2147483681" r:id="rId5"/>
    <p:sldMasterId id="2147483692" r:id="rId6"/>
    <p:sldMasterId id="2147483703" r:id="rId7"/>
    <p:sldMasterId id="2147483714" r:id="rId8"/>
    <p:sldMasterId id="2147483725" r:id="rId9"/>
    <p:sldMasterId id="2147483736" r:id="rId10"/>
    <p:sldMasterId id="2147483747" r:id="rId11"/>
    <p:sldMasterId id="2147483758" r:id="rId12"/>
    <p:sldMasterId id="2147483769" r:id="rId13"/>
    <p:sldMasterId id="2147483780" r:id="rId14"/>
    <p:sldMasterId id="2147483791" r:id="rId15"/>
    <p:sldMasterId id="2147483802" r:id="rId16"/>
    <p:sldMasterId id="2147483813" r:id="rId17"/>
    <p:sldMasterId id="2147483825" r:id="rId18"/>
    <p:sldMasterId id="2147483836" r:id="rId19"/>
    <p:sldMasterId id="2147483847" r:id="rId20"/>
    <p:sldMasterId id="2147483858" r:id="rId21"/>
    <p:sldMasterId id="2147483869" r:id="rId22"/>
    <p:sldMasterId id="2147483880" r:id="rId23"/>
    <p:sldMasterId id="2147483891" r:id="rId24"/>
    <p:sldMasterId id="2147483902" r:id="rId25"/>
    <p:sldMasterId id="2147483913" r:id="rId26"/>
    <p:sldMasterId id="2147483924" r:id="rId27"/>
    <p:sldMasterId id="2147483935" r:id="rId28"/>
    <p:sldMasterId id="2147483946" r:id="rId29"/>
    <p:sldMasterId id="2147483957" r:id="rId30"/>
  </p:sldMasterIdLst>
  <p:notesMasterIdLst>
    <p:notesMasterId r:id="rId33"/>
  </p:notesMasterIdLst>
  <p:sldIdLst>
    <p:sldId id="481" r:id="rId31"/>
    <p:sldId id="524" r:id="rId32"/>
    <p:sldId id="525" r:id="rId34"/>
    <p:sldId id="483" r:id="rId35"/>
    <p:sldId id="484" r:id="rId36"/>
    <p:sldId id="485" r:id="rId37"/>
    <p:sldId id="486" r:id="rId38"/>
    <p:sldId id="487" r:id="rId39"/>
    <p:sldId id="489" r:id="rId40"/>
    <p:sldId id="488" r:id="rId41"/>
    <p:sldId id="491" r:id="rId42"/>
    <p:sldId id="492" r:id="rId43"/>
    <p:sldId id="493" r:id="rId44"/>
    <p:sldId id="494" r:id="rId45"/>
    <p:sldId id="495" r:id="rId46"/>
    <p:sldId id="496" r:id="rId47"/>
    <p:sldId id="497" r:id="rId48"/>
    <p:sldId id="498" r:id="rId49"/>
    <p:sldId id="499" r:id="rId50"/>
    <p:sldId id="527" r:id="rId51"/>
    <p:sldId id="500" r:id="rId52"/>
    <p:sldId id="502" r:id="rId53"/>
    <p:sldId id="505" r:id="rId54"/>
    <p:sldId id="506" r:id="rId55"/>
    <p:sldId id="503" r:id="rId56"/>
    <p:sldId id="508" r:id="rId57"/>
    <p:sldId id="509" r:id="rId58"/>
    <p:sldId id="510" r:id="rId59"/>
    <p:sldId id="511" r:id="rId60"/>
    <p:sldId id="512" r:id="rId61"/>
    <p:sldId id="514" r:id="rId62"/>
    <p:sldId id="516" r:id="rId63"/>
    <p:sldId id="517" r:id="rId64"/>
    <p:sldId id="518" r:id="rId65"/>
    <p:sldId id="529" r:id="rId66"/>
    <p:sldId id="530" r:id="rId67"/>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C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1"/>
  </p:normalViewPr>
  <p:slideViewPr>
    <p:cSldViewPr showGuides="1">
      <p:cViewPr varScale="1">
        <p:scale>
          <a:sx n="75" d="100"/>
          <a:sy n="75" d="100"/>
        </p:scale>
        <p:origin x="62" y="461"/>
      </p:cViewPr>
      <p:guideLst>
        <p:guide orient="horz" pos="2132"/>
        <p:guide pos="38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0" Type="http://schemas.openxmlformats.org/officeDocument/2006/relationships/tableStyles" Target="tableStyles.xml"/><Relationship Id="rId7" Type="http://schemas.openxmlformats.org/officeDocument/2006/relationships/slideMaster" Target="slideMasters/slideMaster6.xml"/><Relationship Id="rId69" Type="http://schemas.openxmlformats.org/officeDocument/2006/relationships/viewProps" Target="viewProps.xml"/><Relationship Id="rId68" Type="http://schemas.openxmlformats.org/officeDocument/2006/relationships/presProps" Target="presProps.xml"/><Relationship Id="rId67" Type="http://schemas.openxmlformats.org/officeDocument/2006/relationships/slide" Target="slides/slide36.xml"/><Relationship Id="rId66" Type="http://schemas.openxmlformats.org/officeDocument/2006/relationships/slide" Target="slides/slide35.xml"/><Relationship Id="rId65" Type="http://schemas.openxmlformats.org/officeDocument/2006/relationships/slide" Target="slides/slide34.xml"/><Relationship Id="rId64" Type="http://schemas.openxmlformats.org/officeDocument/2006/relationships/slide" Target="slides/slide33.xml"/><Relationship Id="rId63" Type="http://schemas.openxmlformats.org/officeDocument/2006/relationships/slide" Target="slides/slide32.xml"/><Relationship Id="rId62" Type="http://schemas.openxmlformats.org/officeDocument/2006/relationships/slide" Target="slides/slide31.xml"/><Relationship Id="rId61" Type="http://schemas.openxmlformats.org/officeDocument/2006/relationships/slide" Target="slides/slide30.xml"/><Relationship Id="rId60" Type="http://schemas.openxmlformats.org/officeDocument/2006/relationships/slide" Target="slides/slide29.xml"/><Relationship Id="rId6" Type="http://schemas.openxmlformats.org/officeDocument/2006/relationships/slideMaster" Target="slideMasters/slideMaster5.xml"/><Relationship Id="rId59" Type="http://schemas.openxmlformats.org/officeDocument/2006/relationships/slide" Target="slides/slide28.xml"/><Relationship Id="rId58" Type="http://schemas.openxmlformats.org/officeDocument/2006/relationships/slide" Target="slides/slide27.xml"/><Relationship Id="rId57" Type="http://schemas.openxmlformats.org/officeDocument/2006/relationships/slide" Target="slides/slide26.xml"/><Relationship Id="rId56" Type="http://schemas.openxmlformats.org/officeDocument/2006/relationships/slide" Target="slides/slide25.xml"/><Relationship Id="rId55" Type="http://schemas.openxmlformats.org/officeDocument/2006/relationships/slide" Target="slides/slide24.xml"/><Relationship Id="rId54" Type="http://schemas.openxmlformats.org/officeDocument/2006/relationships/slide" Target="slides/slide23.xml"/><Relationship Id="rId53" Type="http://schemas.openxmlformats.org/officeDocument/2006/relationships/slide" Target="slides/slide22.xml"/><Relationship Id="rId52" Type="http://schemas.openxmlformats.org/officeDocument/2006/relationships/slide" Target="slides/slide21.xml"/><Relationship Id="rId51" Type="http://schemas.openxmlformats.org/officeDocument/2006/relationships/slide" Target="slides/slide20.xml"/><Relationship Id="rId50" Type="http://schemas.openxmlformats.org/officeDocument/2006/relationships/slide" Target="slides/slide19.xml"/><Relationship Id="rId5" Type="http://schemas.openxmlformats.org/officeDocument/2006/relationships/slideMaster" Target="slideMasters/slideMaster4.xml"/><Relationship Id="rId49" Type="http://schemas.openxmlformats.org/officeDocument/2006/relationships/slide" Target="slides/slide18.xml"/><Relationship Id="rId48" Type="http://schemas.openxmlformats.org/officeDocument/2006/relationships/slide" Target="slides/slide17.xml"/><Relationship Id="rId47" Type="http://schemas.openxmlformats.org/officeDocument/2006/relationships/slide" Target="slides/slide16.xml"/><Relationship Id="rId46" Type="http://schemas.openxmlformats.org/officeDocument/2006/relationships/slide" Target="slides/slide15.xml"/><Relationship Id="rId45" Type="http://schemas.openxmlformats.org/officeDocument/2006/relationships/slide" Target="slides/slide14.xml"/><Relationship Id="rId44" Type="http://schemas.openxmlformats.org/officeDocument/2006/relationships/slide" Target="slides/slide13.xml"/><Relationship Id="rId43" Type="http://schemas.openxmlformats.org/officeDocument/2006/relationships/slide" Target="slides/slide12.xml"/><Relationship Id="rId42" Type="http://schemas.openxmlformats.org/officeDocument/2006/relationships/slide" Target="slides/slide11.xml"/><Relationship Id="rId41" Type="http://schemas.openxmlformats.org/officeDocument/2006/relationships/slide" Target="slides/slide10.xml"/><Relationship Id="rId40" Type="http://schemas.openxmlformats.org/officeDocument/2006/relationships/slide" Target="slides/slide9.xml"/><Relationship Id="rId4" Type="http://schemas.openxmlformats.org/officeDocument/2006/relationships/slideMaster" Target="slideMasters/slideMaster3.xml"/><Relationship Id="rId39" Type="http://schemas.openxmlformats.org/officeDocument/2006/relationships/slide" Target="slides/slide8.xml"/><Relationship Id="rId38" Type="http://schemas.openxmlformats.org/officeDocument/2006/relationships/slide" Target="slides/slide7.xml"/><Relationship Id="rId37" Type="http://schemas.openxmlformats.org/officeDocument/2006/relationships/slide" Target="slides/slide6.xml"/><Relationship Id="rId36" Type="http://schemas.openxmlformats.org/officeDocument/2006/relationships/slide" Target="slides/slide5.xml"/><Relationship Id="rId35" Type="http://schemas.openxmlformats.org/officeDocument/2006/relationships/slide" Target="slides/slide4.xml"/><Relationship Id="rId34" Type="http://schemas.openxmlformats.org/officeDocument/2006/relationships/slide" Target="slides/slide3.xml"/><Relationship Id="rId33" Type="http://schemas.openxmlformats.org/officeDocument/2006/relationships/notesMaster" Target="notesMasters/notesMaster1.xml"/><Relationship Id="rId32" Type="http://schemas.openxmlformats.org/officeDocument/2006/relationships/slide" Target="slides/slide2.xml"/><Relationship Id="rId31" Type="http://schemas.openxmlformats.org/officeDocument/2006/relationships/slide" Target="slides/slide1.xml"/><Relationship Id="rId30" Type="http://schemas.openxmlformats.org/officeDocument/2006/relationships/slideMaster" Target="slideMasters/slideMaster29.xml"/><Relationship Id="rId3" Type="http://schemas.openxmlformats.org/officeDocument/2006/relationships/slideMaster" Target="slideMasters/slideMaster2.xml"/><Relationship Id="rId29" Type="http://schemas.openxmlformats.org/officeDocument/2006/relationships/slideMaster" Target="slideMasters/slideMaster28.xml"/><Relationship Id="rId28" Type="http://schemas.openxmlformats.org/officeDocument/2006/relationships/slideMaster" Target="slideMasters/slideMaster27.xml"/><Relationship Id="rId27" Type="http://schemas.openxmlformats.org/officeDocument/2006/relationships/slideMaster" Target="slideMasters/slideMaster26.xml"/><Relationship Id="rId26" Type="http://schemas.openxmlformats.org/officeDocument/2006/relationships/slideMaster" Target="slideMasters/slideMaster25.xml"/><Relationship Id="rId25" Type="http://schemas.openxmlformats.org/officeDocument/2006/relationships/slideMaster" Target="slideMasters/slideMaster24.xml"/><Relationship Id="rId24" Type="http://schemas.openxmlformats.org/officeDocument/2006/relationships/slideMaster" Target="slideMasters/slideMaster23.xml"/><Relationship Id="rId23" Type="http://schemas.openxmlformats.org/officeDocument/2006/relationships/slideMaster" Target="slideMasters/slideMaster22.xml"/><Relationship Id="rId22" Type="http://schemas.openxmlformats.org/officeDocument/2006/relationships/slideMaster" Target="slideMasters/slideMaster2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4C5CA-5B98-404B-9EE5-6A539AD0A220}" type="slidenum">
              <a:rPr lang="zh-CN" alt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4C5CA-5B98-404B-9EE5-6A539AD0A220}" type="slidenum">
              <a:rPr lang="zh-CN" alt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4C5CA-5B98-404B-9EE5-6A539AD0A220}" type="slidenum">
              <a:rPr lang="zh-CN" alt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4C5CA-5B98-404B-9EE5-6A539AD0A220}" type="slidenum">
              <a:rPr lang="zh-CN" alt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4C5CA-5B98-404B-9EE5-6A539AD0A220}" type="slidenum">
              <a:rPr lang="zh-CN" alt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4C5CA-5B98-404B-9EE5-6A539AD0A220}" type="slidenum">
              <a:rPr lang="zh-CN" alt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4C5CA-5B98-404B-9EE5-6A539AD0A220}" type="slidenum">
              <a:rPr lang="zh-CN" alt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4C5CA-5B98-404B-9EE5-6A539AD0A220}" type="slidenum">
              <a:rPr lang="zh-CN" alt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4C5CA-5B98-404B-9EE5-6A539AD0A220}" type="slidenum">
              <a:rPr lang="zh-CN" altLang="en-US" smtClean="0"/>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4C5CA-5B98-404B-9EE5-6A539AD0A220}" type="slidenum">
              <a:rPr lang="zh-CN" altLang="en-US" smtClean="0"/>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4C5CA-5B98-404B-9EE5-6A539AD0A220}" type="slidenum">
              <a:rPr lang="zh-CN" alt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4C5CA-5B98-404B-9EE5-6A539AD0A220}" type="slidenum">
              <a:rPr lang="zh-CN" alt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4C5CA-5B98-404B-9EE5-6A539AD0A220}" type="slidenum">
              <a:rPr lang="zh-CN" alt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4C5CA-5B98-404B-9EE5-6A539AD0A220}" type="slidenum">
              <a:rPr lang="zh-CN" alt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34C5CA-5B98-404B-9EE5-6A539AD0A220}" type="slidenum">
              <a:rPr lang="zh-CN" alt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851CD04D-FB7E-47D7-926F-6EC1F658C572}" type="slidenum">
              <a:rPr lang="zh-CN" altLang="en-US" smtClean="0">
                <a:latin typeface="Calibri" panose="020F0502020204030204" charset="0"/>
              </a:rPr>
            </a:fld>
            <a:endParaRPr lang="en-US" altLang="zh-CN">
              <a:latin typeface="Calibri" panose="020F050202020403020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273600" y="2722180"/>
            <a:ext cx="7300800" cy="467211"/>
          </a:xfrm>
          <a:noFill/>
        </p:spPr>
        <p:txBody>
          <a:bodyPr>
            <a:normAutofit/>
          </a:bodyPr>
          <a:lstStyle>
            <a:lvl1pPr marL="0" indent="0" algn="ctr">
              <a:buNone/>
              <a:defRPr sz="1800" baseline="0">
                <a:solidFill>
                  <a:schemeClr val="tx1">
                    <a:lumMod val="65000"/>
                    <a:lumOff val="35000"/>
                  </a:schemeClr>
                </a:solidFill>
                <a:effectLst/>
                <a:latin typeface="Arial" panose="020B0604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273600" y="1743075"/>
            <a:ext cx="7300800" cy="864456"/>
          </a:xfrm>
        </p:spPr>
        <p:txBody>
          <a:bodyPr>
            <a:normAutofit/>
          </a:bodyPr>
          <a:lstStyle>
            <a:lvl1pPr algn="ctr">
              <a:defRPr sz="2800" baseline="0">
                <a:ln w="3175">
                  <a:noFill/>
                </a:ln>
                <a:solidFill>
                  <a:schemeClr val="accent1"/>
                </a:solidFill>
                <a:effectLst/>
                <a:latin typeface="Arial" panose="020B0604020202020204" pitchFamily="34" charset="0"/>
                <a:ea typeface="黑体" panose="02010609060101010101" pitchFamily="49" charset="-122"/>
              </a:defRPr>
            </a:lvl1pPr>
          </a:lstStyle>
          <a:p>
            <a:r>
              <a:rPr lang="zh-CN" altLang="en-US" dirty="0"/>
              <a:t>单击此处添加您的标题文字</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273600" y="2722180"/>
            <a:ext cx="7300800" cy="467211"/>
          </a:xfrm>
          <a:noFill/>
        </p:spPr>
        <p:txBody>
          <a:bodyPr>
            <a:normAutofit/>
          </a:bodyPr>
          <a:lstStyle>
            <a:lvl1pPr marL="0" indent="0" algn="ctr">
              <a:buNone/>
              <a:defRPr sz="1800" baseline="0">
                <a:solidFill>
                  <a:schemeClr val="tx1">
                    <a:lumMod val="65000"/>
                    <a:lumOff val="35000"/>
                  </a:schemeClr>
                </a:solidFill>
                <a:effectLst/>
                <a:latin typeface="Arial" panose="020B0604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273600" y="1743075"/>
            <a:ext cx="7300800" cy="864456"/>
          </a:xfrm>
        </p:spPr>
        <p:txBody>
          <a:bodyPr>
            <a:normAutofit/>
          </a:bodyPr>
          <a:lstStyle>
            <a:lvl1pPr algn="ctr">
              <a:defRPr sz="2800" baseline="0">
                <a:ln w="3175">
                  <a:noFill/>
                </a:ln>
                <a:solidFill>
                  <a:schemeClr val="accent1"/>
                </a:solidFill>
                <a:effectLst/>
                <a:latin typeface="Arial" panose="020B0604020202020204" pitchFamily="34" charset="0"/>
                <a:ea typeface="黑体" panose="02010609060101010101" pitchFamily="49" charset="-122"/>
              </a:defRPr>
            </a:lvl1pPr>
          </a:lstStyle>
          <a:p>
            <a:r>
              <a:rPr lang="zh-CN" altLang="en-US" dirty="0"/>
              <a:t>单击此处添加您的标题文字</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idx="1"/>
          </p:nvPr>
        </p:nvSpPr>
        <p:spPr>
          <a:xfrm>
            <a:off x="1483200" y="2217600"/>
            <a:ext cx="9336000" cy="2077200"/>
          </a:xfrm>
        </p:spPr>
        <p:txBody>
          <a:bodyPr anchor="ctr" anchorCtr="0">
            <a:normAutofit/>
          </a:bodyPr>
          <a:lstStyle>
            <a:lvl1pPr marL="0" indent="0">
              <a:buFontTx/>
              <a:buNone/>
              <a:defRPr sz="2400">
                <a:solidFill>
                  <a:schemeClr val="tx1">
                    <a:lumMod val="50000"/>
                  </a:schemeClr>
                </a:solidFill>
              </a:defRPr>
            </a:lvl1pPr>
            <a:lvl2pPr marL="630555" indent="-285750">
              <a:buFont typeface="Arial" panose="020B0604020202020204" pitchFamily="34" charset="0"/>
              <a:buChar char="•"/>
              <a:tabLst>
                <a:tab pos="629920" algn="l"/>
                <a:tab pos="715645" algn="l"/>
              </a:tabLst>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2692400" y="3052763"/>
            <a:ext cx="68072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2000" b="1" dirty="0">
              <a:solidFill>
                <a:srgbClr val="FFFFFF"/>
              </a:solidFill>
            </a:endParaRPr>
          </a:p>
        </p:txBody>
      </p:sp>
      <p:sp>
        <p:nvSpPr>
          <p:cNvPr id="8" name="矩形 7"/>
          <p:cNvSpPr/>
          <p:nvPr/>
        </p:nvSpPr>
        <p:spPr>
          <a:xfrm>
            <a:off x="0" y="320146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9" name="矩形 8"/>
          <p:cNvSpPr/>
          <p:nvPr/>
        </p:nvSpPr>
        <p:spPr>
          <a:xfrm>
            <a:off x="9156700" y="320040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2" name="KSO_ST1"/>
          <p:cNvSpPr>
            <a:spLocks noGrp="1"/>
          </p:cNvSpPr>
          <p:nvPr>
            <p:ph type="title" hasCustomPrompt="1"/>
          </p:nvPr>
        </p:nvSpPr>
        <p:spPr>
          <a:xfrm>
            <a:off x="2692400" y="3052763"/>
            <a:ext cx="6807200" cy="604837"/>
          </a:xfrm>
        </p:spPr>
        <p:txBody>
          <a:bodyPr anchor="ctr" anchorCtr="0">
            <a:normAutofit/>
          </a:bodyPr>
          <a:lstStyle>
            <a:lvl1pPr algn="ctr">
              <a:defRPr sz="2000">
                <a:solidFill>
                  <a:schemeClr val="bg1"/>
                </a:solidFill>
                <a:effectLst/>
              </a:defRPr>
            </a:lvl1pPr>
          </a:lstStyle>
          <a:p>
            <a:r>
              <a:rPr lang="zh-CN" altLang="en-US" dirty="0"/>
              <a:t>此处添加您的标题</a:t>
            </a:r>
            <a:endParaRPr lang="en-US" dirty="0"/>
          </a:p>
        </p:txBody>
      </p:sp>
      <p:sp>
        <p:nvSpPr>
          <p:cNvPr id="10" name="任意多边形 9"/>
          <p:cNvSpPr/>
          <p:nvPr/>
        </p:nvSpPr>
        <p:spPr>
          <a:xfrm>
            <a:off x="2692400" y="305382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11" name="任意多边形 10"/>
          <p:cNvSpPr/>
          <p:nvPr/>
        </p:nvSpPr>
        <p:spPr>
          <a:xfrm flipH="1">
            <a:off x="9156700" y="305276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sz="half" idx="1"/>
          </p:nvPr>
        </p:nvSpPr>
        <p:spPr>
          <a:xfrm>
            <a:off x="1483200" y="19167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KSO_BC2"/>
          <p:cNvSpPr>
            <a:spLocks noGrp="1"/>
          </p:cNvSpPr>
          <p:nvPr>
            <p:ph sz="half" idx="2"/>
          </p:nvPr>
        </p:nvSpPr>
        <p:spPr>
          <a:xfrm>
            <a:off x="1483200" y="38931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99435" y="232842"/>
            <a:ext cx="10515599"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131435"/>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5" y="1955347"/>
            <a:ext cx="5157787"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Text Placeholder 4"/>
          <p:cNvSpPr>
            <a:spLocks noGrp="1"/>
          </p:cNvSpPr>
          <p:nvPr>
            <p:ph type="body" sz="quarter" idx="3"/>
          </p:nvPr>
        </p:nvSpPr>
        <p:spPr>
          <a:xfrm>
            <a:off x="6431845" y="1131435"/>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5" y="1955347"/>
            <a:ext cx="5183188"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7" name="日期占位符 6"/>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2371200" y="2322000"/>
            <a:ext cx="7545600" cy="1198800"/>
          </a:xfrm>
        </p:spPr>
        <p:txBody>
          <a:bodyPr anchor="t" anchorCtr="0">
            <a:normAutofit/>
          </a:bodyPr>
          <a:lstStyle>
            <a:lvl1pPr algn="ctr">
              <a:defRPr sz="7200" b="0">
                <a:solidFill>
                  <a:schemeClr val="accent1"/>
                </a:solidFill>
              </a:defRPr>
            </a:lvl1pPr>
          </a:lstStyle>
          <a:p>
            <a:r>
              <a:rPr lang="zh-CN" altLang="en-US" dirty="0"/>
              <a:t>编辑标题</a:t>
            </a:r>
            <a:endParaRPr lang="en-US" dirty="0"/>
          </a:p>
        </p:txBody>
      </p:sp>
      <p:sp>
        <p:nvSpPr>
          <p:cNvPr id="6" name="圆角矩形 5"/>
          <p:cNvSpPr/>
          <p:nvPr/>
        </p:nvSpPr>
        <p:spPr>
          <a:xfrm>
            <a:off x="3064933" y="3436044"/>
            <a:ext cx="6096000" cy="369332"/>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25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KSO_BT1"/>
          <p:cNvSpPr>
            <a:spLocks noGrp="1"/>
          </p:cNvSpPr>
          <p:nvPr>
            <p:ph type="title"/>
          </p:nvPr>
        </p:nvSpPr>
        <p:spPr>
          <a:xfrm>
            <a:off x="988800" y="262800"/>
            <a:ext cx="10224000" cy="802800"/>
          </a:xfrm>
        </p:spPr>
        <p:txBody>
          <a:bodyPr anchor="ctr" anchorCtr="0">
            <a:normAutofit/>
          </a:bodyPr>
          <a:lstStyle>
            <a:lvl1pPr algn="ctr">
              <a:defRPr sz="3200"/>
            </a:lvl1pPr>
          </a:lstStyle>
          <a:p>
            <a:r>
              <a:rPr lang="zh-CN" altLang="en-US" dirty="0"/>
              <a:t>单击此处编辑母版标题样式</a:t>
            </a:r>
            <a:endParaRPr lang="en-US" dirty="0"/>
          </a:p>
        </p:txBody>
      </p:sp>
      <p:sp>
        <p:nvSpPr>
          <p:cNvPr id="3" name="KSO_BC1"/>
          <p:cNvSpPr>
            <a:spLocks noGrp="1"/>
          </p:cNvSpPr>
          <p:nvPr>
            <p:ph type="pic" idx="1"/>
          </p:nvPr>
        </p:nvSpPr>
        <p:spPr>
          <a:xfrm>
            <a:off x="3825600" y="1310400"/>
            <a:ext cx="4430400" cy="31536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KSO_BC2"/>
          <p:cNvSpPr>
            <a:spLocks noGrp="1"/>
          </p:cNvSpPr>
          <p:nvPr>
            <p:ph type="body" sz="half" idx="2"/>
          </p:nvPr>
        </p:nvSpPr>
        <p:spPr>
          <a:xfrm>
            <a:off x="1824000" y="4759200"/>
            <a:ext cx="8860800" cy="15624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9561681" y="561073"/>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1504233" y="561073"/>
            <a:ext cx="7933269" cy="5811838"/>
          </a:xfrm>
        </p:spPr>
        <p:txBody>
          <a:bodyPr vert="eaVert"/>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273600" y="2722180"/>
            <a:ext cx="7300800" cy="467211"/>
          </a:xfrm>
          <a:noFill/>
        </p:spPr>
        <p:txBody>
          <a:bodyPr>
            <a:normAutofit/>
          </a:bodyPr>
          <a:lstStyle>
            <a:lvl1pPr marL="0" indent="0" algn="ctr">
              <a:buNone/>
              <a:defRPr sz="1800" baseline="0">
                <a:solidFill>
                  <a:schemeClr val="tx1">
                    <a:lumMod val="65000"/>
                    <a:lumOff val="35000"/>
                  </a:schemeClr>
                </a:solidFill>
                <a:effectLst/>
                <a:latin typeface="Arial" panose="020B0604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273600" y="1743075"/>
            <a:ext cx="7300800" cy="864456"/>
          </a:xfrm>
        </p:spPr>
        <p:txBody>
          <a:bodyPr>
            <a:normAutofit/>
          </a:bodyPr>
          <a:lstStyle>
            <a:lvl1pPr algn="ctr">
              <a:defRPr sz="2800" baseline="0">
                <a:ln w="3175">
                  <a:noFill/>
                </a:ln>
                <a:solidFill>
                  <a:schemeClr val="accent1"/>
                </a:solidFill>
                <a:effectLst/>
                <a:latin typeface="Arial" panose="020B0604020202020204" pitchFamily="34" charset="0"/>
                <a:ea typeface="黑体" panose="02010609060101010101" pitchFamily="49" charset="-122"/>
              </a:defRPr>
            </a:lvl1pPr>
          </a:lstStyle>
          <a:p>
            <a:r>
              <a:rPr lang="zh-CN" altLang="en-US" dirty="0"/>
              <a:t>单击此处添加您的标题文字</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273600" y="2722180"/>
            <a:ext cx="7300800" cy="467211"/>
          </a:xfrm>
          <a:noFill/>
        </p:spPr>
        <p:txBody>
          <a:bodyPr>
            <a:normAutofit/>
          </a:bodyPr>
          <a:lstStyle>
            <a:lvl1pPr marL="0" indent="0" algn="ctr">
              <a:buNone/>
              <a:defRPr sz="1800" baseline="0">
                <a:solidFill>
                  <a:schemeClr val="tx1">
                    <a:lumMod val="65000"/>
                    <a:lumOff val="35000"/>
                  </a:schemeClr>
                </a:solidFill>
                <a:effectLst/>
                <a:latin typeface="Arial" panose="020B0604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273600" y="1743075"/>
            <a:ext cx="7300800" cy="864456"/>
          </a:xfrm>
        </p:spPr>
        <p:txBody>
          <a:bodyPr>
            <a:normAutofit/>
          </a:bodyPr>
          <a:lstStyle>
            <a:lvl1pPr algn="ctr">
              <a:defRPr sz="2800" baseline="0">
                <a:ln w="3175">
                  <a:noFill/>
                </a:ln>
                <a:solidFill>
                  <a:schemeClr val="accent1"/>
                </a:solidFill>
                <a:effectLst/>
                <a:latin typeface="Arial" panose="020B0604020202020204" pitchFamily="34" charset="0"/>
                <a:ea typeface="黑体" panose="02010609060101010101" pitchFamily="49" charset="-122"/>
              </a:defRPr>
            </a:lvl1pPr>
          </a:lstStyle>
          <a:p>
            <a:r>
              <a:rPr lang="zh-CN" altLang="en-US" dirty="0"/>
              <a:t>单击此处添加您的标题文字</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idx="1"/>
          </p:nvPr>
        </p:nvSpPr>
        <p:spPr>
          <a:xfrm>
            <a:off x="1483200" y="2217600"/>
            <a:ext cx="9336000" cy="2077200"/>
          </a:xfrm>
        </p:spPr>
        <p:txBody>
          <a:bodyPr anchor="ctr" anchorCtr="0">
            <a:normAutofit/>
          </a:bodyPr>
          <a:lstStyle>
            <a:lvl1pPr marL="0" indent="0">
              <a:buFontTx/>
              <a:buNone/>
              <a:defRPr sz="2400">
                <a:solidFill>
                  <a:schemeClr val="tx1">
                    <a:lumMod val="50000"/>
                  </a:schemeClr>
                </a:solidFill>
              </a:defRPr>
            </a:lvl1pPr>
            <a:lvl2pPr marL="630555" indent="-285750">
              <a:buFont typeface="Arial" panose="020B0604020202020204" pitchFamily="34" charset="0"/>
              <a:buChar char="•"/>
              <a:tabLst>
                <a:tab pos="629920" algn="l"/>
                <a:tab pos="715645" algn="l"/>
              </a:tabLst>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2692400" y="3052763"/>
            <a:ext cx="68072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2000" b="1" dirty="0">
              <a:solidFill>
                <a:srgbClr val="FFFFFF"/>
              </a:solidFill>
            </a:endParaRPr>
          </a:p>
        </p:txBody>
      </p:sp>
      <p:sp>
        <p:nvSpPr>
          <p:cNvPr id="8" name="矩形 7"/>
          <p:cNvSpPr/>
          <p:nvPr/>
        </p:nvSpPr>
        <p:spPr>
          <a:xfrm>
            <a:off x="0" y="320146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9" name="矩形 8"/>
          <p:cNvSpPr/>
          <p:nvPr/>
        </p:nvSpPr>
        <p:spPr>
          <a:xfrm>
            <a:off x="9156700" y="320040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2" name="KSO_ST1"/>
          <p:cNvSpPr>
            <a:spLocks noGrp="1"/>
          </p:cNvSpPr>
          <p:nvPr>
            <p:ph type="title" hasCustomPrompt="1"/>
          </p:nvPr>
        </p:nvSpPr>
        <p:spPr>
          <a:xfrm>
            <a:off x="2692400" y="3052763"/>
            <a:ext cx="6807200" cy="604837"/>
          </a:xfrm>
        </p:spPr>
        <p:txBody>
          <a:bodyPr anchor="ctr" anchorCtr="0">
            <a:normAutofit/>
          </a:bodyPr>
          <a:lstStyle>
            <a:lvl1pPr algn="ctr">
              <a:defRPr sz="2000">
                <a:solidFill>
                  <a:schemeClr val="bg1"/>
                </a:solidFill>
                <a:effectLst/>
              </a:defRPr>
            </a:lvl1pPr>
          </a:lstStyle>
          <a:p>
            <a:r>
              <a:rPr lang="zh-CN" altLang="en-US" dirty="0"/>
              <a:t>此处添加您的标题</a:t>
            </a:r>
            <a:endParaRPr lang="en-US" dirty="0"/>
          </a:p>
        </p:txBody>
      </p:sp>
      <p:sp>
        <p:nvSpPr>
          <p:cNvPr id="10" name="任意多边形 9"/>
          <p:cNvSpPr/>
          <p:nvPr/>
        </p:nvSpPr>
        <p:spPr>
          <a:xfrm>
            <a:off x="2692400" y="305382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11" name="任意多边形 10"/>
          <p:cNvSpPr/>
          <p:nvPr/>
        </p:nvSpPr>
        <p:spPr>
          <a:xfrm flipH="1">
            <a:off x="9156700" y="305276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sz="half" idx="1"/>
          </p:nvPr>
        </p:nvSpPr>
        <p:spPr>
          <a:xfrm>
            <a:off x="1483200" y="19167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KSO_BC2"/>
          <p:cNvSpPr>
            <a:spLocks noGrp="1"/>
          </p:cNvSpPr>
          <p:nvPr>
            <p:ph sz="half" idx="2"/>
          </p:nvPr>
        </p:nvSpPr>
        <p:spPr>
          <a:xfrm>
            <a:off x="1483200" y="38931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99435" y="232842"/>
            <a:ext cx="10515599"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131435"/>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5" y="1955347"/>
            <a:ext cx="5157787"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Text Placeholder 4"/>
          <p:cNvSpPr>
            <a:spLocks noGrp="1"/>
          </p:cNvSpPr>
          <p:nvPr>
            <p:ph type="body" sz="quarter" idx="3"/>
          </p:nvPr>
        </p:nvSpPr>
        <p:spPr>
          <a:xfrm>
            <a:off x="6431845" y="1131435"/>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5" y="1955347"/>
            <a:ext cx="5183188"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7" name="日期占位符 6"/>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2371200" y="2322000"/>
            <a:ext cx="7545600" cy="1198800"/>
          </a:xfrm>
        </p:spPr>
        <p:txBody>
          <a:bodyPr anchor="t" anchorCtr="0">
            <a:normAutofit/>
          </a:bodyPr>
          <a:lstStyle>
            <a:lvl1pPr algn="ctr">
              <a:defRPr sz="7200" b="0">
                <a:solidFill>
                  <a:schemeClr val="accent1"/>
                </a:solidFill>
              </a:defRPr>
            </a:lvl1pPr>
          </a:lstStyle>
          <a:p>
            <a:r>
              <a:rPr lang="zh-CN" altLang="en-US" dirty="0"/>
              <a:t>编辑标题</a:t>
            </a:r>
            <a:endParaRPr lang="en-US" dirty="0"/>
          </a:p>
        </p:txBody>
      </p:sp>
      <p:sp>
        <p:nvSpPr>
          <p:cNvPr id="6" name="圆角矩形 5"/>
          <p:cNvSpPr/>
          <p:nvPr/>
        </p:nvSpPr>
        <p:spPr>
          <a:xfrm>
            <a:off x="3064933" y="3436044"/>
            <a:ext cx="6096000" cy="369332"/>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25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KSO_BT1"/>
          <p:cNvSpPr>
            <a:spLocks noGrp="1"/>
          </p:cNvSpPr>
          <p:nvPr>
            <p:ph type="title"/>
          </p:nvPr>
        </p:nvSpPr>
        <p:spPr>
          <a:xfrm>
            <a:off x="988800" y="262800"/>
            <a:ext cx="10224000" cy="802800"/>
          </a:xfrm>
        </p:spPr>
        <p:txBody>
          <a:bodyPr anchor="ctr" anchorCtr="0">
            <a:normAutofit/>
          </a:bodyPr>
          <a:lstStyle>
            <a:lvl1pPr algn="ctr">
              <a:defRPr sz="3200"/>
            </a:lvl1pPr>
          </a:lstStyle>
          <a:p>
            <a:r>
              <a:rPr lang="zh-CN" altLang="en-US" dirty="0"/>
              <a:t>单击此处编辑母版标题样式</a:t>
            </a:r>
            <a:endParaRPr lang="en-US" dirty="0"/>
          </a:p>
        </p:txBody>
      </p:sp>
      <p:sp>
        <p:nvSpPr>
          <p:cNvPr id="3" name="KSO_BC1"/>
          <p:cNvSpPr>
            <a:spLocks noGrp="1"/>
          </p:cNvSpPr>
          <p:nvPr>
            <p:ph type="pic" idx="1"/>
          </p:nvPr>
        </p:nvSpPr>
        <p:spPr>
          <a:xfrm>
            <a:off x="3825600" y="1310400"/>
            <a:ext cx="4430400" cy="31536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KSO_BC2"/>
          <p:cNvSpPr>
            <a:spLocks noGrp="1"/>
          </p:cNvSpPr>
          <p:nvPr>
            <p:ph type="body" sz="half" idx="2"/>
          </p:nvPr>
        </p:nvSpPr>
        <p:spPr>
          <a:xfrm>
            <a:off x="1824000" y="4759200"/>
            <a:ext cx="8860800" cy="15624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9561681" y="561073"/>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1504233" y="561073"/>
            <a:ext cx="7933269" cy="5811838"/>
          </a:xfrm>
        </p:spPr>
        <p:txBody>
          <a:bodyPr vert="eaVert"/>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idx="1"/>
          </p:nvPr>
        </p:nvSpPr>
        <p:spPr>
          <a:xfrm>
            <a:off x="1483200" y="2217600"/>
            <a:ext cx="9336000" cy="2077200"/>
          </a:xfrm>
        </p:spPr>
        <p:txBody>
          <a:bodyPr anchor="ctr" anchorCtr="0">
            <a:normAutofit/>
          </a:bodyPr>
          <a:lstStyle>
            <a:lvl1pPr marL="0" indent="0">
              <a:buFontTx/>
              <a:buNone/>
              <a:defRPr sz="2400">
                <a:solidFill>
                  <a:schemeClr val="tx1">
                    <a:lumMod val="50000"/>
                  </a:schemeClr>
                </a:solidFill>
              </a:defRPr>
            </a:lvl1pPr>
            <a:lvl2pPr marL="630555" indent="-285750">
              <a:buFont typeface="Arial" panose="020B0604020202020204" pitchFamily="34" charset="0"/>
              <a:buChar char="•"/>
              <a:tabLst>
                <a:tab pos="629920" algn="l"/>
                <a:tab pos="715645" algn="l"/>
              </a:tabLst>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273600" y="2722180"/>
            <a:ext cx="7300800" cy="467211"/>
          </a:xfrm>
          <a:noFill/>
        </p:spPr>
        <p:txBody>
          <a:bodyPr>
            <a:normAutofit/>
          </a:bodyPr>
          <a:lstStyle>
            <a:lvl1pPr marL="0" indent="0" algn="ctr">
              <a:buNone/>
              <a:defRPr sz="1800" baseline="0">
                <a:solidFill>
                  <a:schemeClr val="tx1">
                    <a:lumMod val="65000"/>
                    <a:lumOff val="35000"/>
                  </a:schemeClr>
                </a:solidFill>
                <a:effectLst/>
                <a:latin typeface="Arial" panose="020B0604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273600" y="1743075"/>
            <a:ext cx="7300800" cy="864456"/>
          </a:xfrm>
        </p:spPr>
        <p:txBody>
          <a:bodyPr>
            <a:normAutofit/>
          </a:bodyPr>
          <a:lstStyle>
            <a:lvl1pPr algn="ctr">
              <a:defRPr sz="2800" baseline="0">
                <a:ln w="3175">
                  <a:noFill/>
                </a:ln>
                <a:solidFill>
                  <a:schemeClr val="accent1"/>
                </a:solidFill>
                <a:effectLst/>
                <a:latin typeface="Arial" panose="020B0604020202020204" pitchFamily="34" charset="0"/>
                <a:ea typeface="黑体" panose="02010609060101010101" pitchFamily="49" charset="-122"/>
              </a:defRPr>
            </a:lvl1pPr>
          </a:lstStyle>
          <a:p>
            <a:r>
              <a:rPr lang="zh-CN" altLang="en-US" dirty="0"/>
              <a:t>单击此处添加您的标题文字</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idx="1"/>
          </p:nvPr>
        </p:nvSpPr>
        <p:spPr>
          <a:xfrm>
            <a:off x="1483200" y="2217600"/>
            <a:ext cx="9336000" cy="2077200"/>
          </a:xfrm>
        </p:spPr>
        <p:txBody>
          <a:bodyPr anchor="ctr" anchorCtr="0">
            <a:normAutofit/>
          </a:bodyPr>
          <a:lstStyle>
            <a:lvl1pPr marL="0" indent="0">
              <a:buFontTx/>
              <a:buNone/>
              <a:defRPr sz="2400">
                <a:solidFill>
                  <a:schemeClr val="tx1">
                    <a:lumMod val="50000"/>
                  </a:schemeClr>
                </a:solidFill>
              </a:defRPr>
            </a:lvl1pPr>
            <a:lvl2pPr marL="630555" indent="-285750">
              <a:buFont typeface="Arial" panose="020B0604020202020204" pitchFamily="34" charset="0"/>
              <a:buChar char="•"/>
              <a:tabLst>
                <a:tab pos="629920" algn="l"/>
                <a:tab pos="715645" algn="l"/>
              </a:tabLst>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2692400" y="3052763"/>
            <a:ext cx="68072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2000" b="1" dirty="0">
              <a:solidFill>
                <a:srgbClr val="FFFFFF"/>
              </a:solidFill>
            </a:endParaRPr>
          </a:p>
        </p:txBody>
      </p:sp>
      <p:sp>
        <p:nvSpPr>
          <p:cNvPr id="8" name="矩形 7"/>
          <p:cNvSpPr/>
          <p:nvPr/>
        </p:nvSpPr>
        <p:spPr>
          <a:xfrm>
            <a:off x="0" y="320146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9" name="矩形 8"/>
          <p:cNvSpPr/>
          <p:nvPr/>
        </p:nvSpPr>
        <p:spPr>
          <a:xfrm>
            <a:off x="9156700" y="320040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2" name="KSO_ST1"/>
          <p:cNvSpPr>
            <a:spLocks noGrp="1"/>
          </p:cNvSpPr>
          <p:nvPr>
            <p:ph type="title" hasCustomPrompt="1"/>
          </p:nvPr>
        </p:nvSpPr>
        <p:spPr>
          <a:xfrm>
            <a:off x="2692400" y="3052763"/>
            <a:ext cx="6807200" cy="604837"/>
          </a:xfrm>
        </p:spPr>
        <p:txBody>
          <a:bodyPr anchor="ctr" anchorCtr="0">
            <a:normAutofit/>
          </a:bodyPr>
          <a:lstStyle>
            <a:lvl1pPr algn="ctr">
              <a:defRPr sz="2000">
                <a:solidFill>
                  <a:schemeClr val="bg1"/>
                </a:solidFill>
                <a:effectLst/>
              </a:defRPr>
            </a:lvl1pPr>
          </a:lstStyle>
          <a:p>
            <a:r>
              <a:rPr lang="zh-CN" altLang="en-US" dirty="0"/>
              <a:t>此处添加您的标题</a:t>
            </a:r>
            <a:endParaRPr lang="en-US" dirty="0"/>
          </a:p>
        </p:txBody>
      </p:sp>
      <p:sp>
        <p:nvSpPr>
          <p:cNvPr id="10" name="任意多边形 9"/>
          <p:cNvSpPr/>
          <p:nvPr/>
        </p:nvSpPr>
        <p:spPr>
          <a:xfrm>
            <a:off x="2692400" y="305382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11" name="任意多边形 10"/>
          <p:cNvSpPr/>
          <p:nvPr/>
        </p:nvSpPr>
        <p:spPr>
          <a:xfrm flipH="1">
            <a:off x="9156700" y="305276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sz="half" idx="1"/>
          </p:nvPr>
        </p:nvSpPr>
        <p:spPr>
          <a:xfrm>
            <a:off x="1483200" y="19167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KSO_BC2"/>
          <p:cNvSpPr>
            <a:spLocks noGrp="1"/>
          </p:cNvSpPr>
          <p:nvPr>
            <p:ph sz="half" idx="2"/>
          </p:nvPr>
        </p:nvSpPr>
        <p:spPr>
          <a:xfrm>
            <a:off x="1483200" y="38931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99435" y="232842"/>
            <a:ext cx="10515599"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131435"/>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5" y="1955347"/>
            <a:ext cx="5157787"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Text Placeholder 4"/>
          <p:cNvSpPr>
            <a:spLocks noGrp="1"/>
          </p:cNvSpPr>
          <p:nvPr>
            <p:ph type="body" sz="quarter" idx="3"/>
          </p:nvPr>
        </p:nvSpPr>
        <p:spPr>
          <a:xfrm>
            <a:off x="6431845" y="1131435"/>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5" y="1955347"/>
            <a:ext cx="5183188"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7" name="日期占位符 6"/>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2371200" y="2322000"/>
            <a:ext cx="7545600" cy="1198800"/>
          </a:xfrm>
        </p:spPr>
        <p:txBody>
          <a:bodyPr anchor="t" anchorCtr="0">
            <a:normAutofit/>
          </a:bodyPr>
          <a:lstStyle>
            <a:lvl1pPr algn="ctr">
              <a:defRPr sz="7200" b="0">
                <a:solidFill>
                  <a:schemeClr val="accent1"/>
                </a:solidFill>
              </a:defRPr>
            </a:lvl1pPr>
          </a:lstStyle>
          <a:p>
            <a:r>
              <a:rPr lang="zh-CN" altLang="en-US" dirty="0"/>
              <a:t>编辑标题</a:t>
            </a:r>
            <a:endParaRPr lang="en-US" dirty="0"/>
          </a:p>
        </p:txBody>
      </p:sp>
      <p:sp>
        <p:nvSpPr>
          <p:cNvPr id="6" name="圆角矩形 5"/>
          <p:cNvSpPr/>
          <p:nvPr/>
        </p:nvSpPr>
        <p:spPr>
          <a:xfrm>
            <a:off x="3064933" y="3436044"/>
            <a:ext cx="6096000" cy="369332"/>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25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KSO_BT1"/>
          <p:cNvSpPr>
            <a:spLocks noGrp="1"/>
          </p:cNvSpPr>
          <p:nvPr>
            <p:ph type="title"/>
          </p:nvPr>
        </p:nvSpPr>
        <p:spPr>
          <a:xfrm>
            <a:off x="988800" y="262800"/>
            <a:ext cx="10224000" cy="802800"/>
          </a:xfrm>
        </p:spPr>
        <p:txBody>
          <a:bodyPr anchor="ctr" anchorCtr="0">
            <a:normAutofit/>
          </a:bodyPr>
          <a:lstStyle>
            <a:lvl1pPr algn="ctr">
              <a:defRPr sz="3200"/>
            </a:lvl1pPr>
          </a:lstStyle>
          <a:p>
            <a:r>
              <a:rPr lang="zh-CN" altLang="en-US" dirty="0"/>
              <a:t>单击此处编辑母版标题样式</a:t>
            </a:r>
            <a:endParaRPr lang="en-US" dirty="0"/>
          </a:p>
        </p:txBody>
      </p:sp>
      <p:sp>
        <p:nvSpPr>
          <p:cNvPr id="3" name="KSO_BC1"/>
          <p:cNvSpPr>
            <a:spLocks noGrp="1"/>
          </p:cNvSpPr>
          <p:nvPr>
            <p:ph type="pic" idx="1"/>
          </p:nvPr>
        </p:nvSpPr>
        <p:spPr>
          <a:xfrm>
            <a:off x="3825600" y="1310400"/>
            <a:ext cx="4430400" cy="31536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KSO_BC2"/>
          <p:cNvSpPr>
            <a:spLocks noGrp="1"/>
          </p:cNvSpPr>
          <p:nvPr>
            <p:ph type="body" sz="half" idx="2"/>
          </p:nvPr>
        </p:nvSpPr>
        <p:spPr>
          <a:xfrm>
            <a:off x="1824000" y="4759200"/>
            <a:ext cx="8860800" cy="15624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9561681" y="561073"/>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1504233" y="561073"/>
            <a:ext cx="7933269" cy="5811838"/>
          </a:xfrm>
        </p:spPr>
        <p:txBody>
          <a:bodyPr vert="eaVert"/>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2692400" y="3052763"/>
            <a:ext cx="68072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2000" b="1" dirty="0">
              <a:solidFill>
                <a:srgbClr val="FFFFFF"/>
              </a:solidFill>
            </a:endParaRPr>
          </a:p>
        </p:txBody>
      </p:sp>
      <p:sp>
        <p:nvSpPr>
          <p:cNvPr id="8" name="矩形 7"/>
          <p:cNvSpPr/>
          <p:nvPr/>
        </p:nvSpPr>
        <p:spPr>
          <a:xfrm>
            <a:off x="0" y="320146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9" name="矩形 8"/>
          <p:cNvSpPr/>
          <p:nvPr/>
        </p:nvSpPr>
        <p:spPr>
          <a:xfrm>
            <a:off x="9156700" y="320040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2" name="KSO_ST1"/>
          <p:cNvSpPr>
            <a:spLocks noGrp="1"/>
          </p:cNvSpPr>
          <p:nvPr>
            <p:ph type="title" hasCustomPrompt="1"/>
          </p:nvPr>
        </p:nvSpPr>
        <p:spPr>
          <a:xfrm>
            <a:off x="2692400" y="3052763"/>
            <a:ext cx="6807200" cy="604837"/>
          </a:xfrm>
        </p:spPr>
        <p:txBody>
          <a:bodyPr anchor="ctr" anchorCtr="0">
            <a:normAutofit/>
          </a:bodyPr>
          <a:lstStyle>
            <a:lvl1pPr algn="ctr">
              <a:defRPr sz="2000">
                <a:solidFill>
                  <a:schemeClr val="bg1"/>
                </a:solidFill>
                <a:effectLst/>
              </a:defRPr>
            </a:lvl1pPr>
          </a:lstStyle>
          <a:p>
            <a:r>
              <a:rPr lang="zh-CN" altLang="en-US" dirty="0"/>
              <a:t>此处添加您的标题</a:t>
            </a:r>
            <a:endParaRPr lang="en-US" dirty="0"/>
          </a:p>
        </p:txBody>
      </p:sp>
      <p:sp>
        <p:nvSpPr>
          <p:cNvPr id="10" name="任意多边形 9"/>
          <p:cNvSpPr/>
          <p:nvPr/>
        </p:nvSpPr>
        <p:spPr>
          <a:xfrm>
            <a:off x="2692400" y="305382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11" name="任意多边形 10"/>
          <p:cNvSpPr/>
          <p:nvPr/>
        </p:nvSpPr>
        <p:spPr>
          <a:xfrm flipH="1">
            <a:off x="9156700" y="305276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273600" y="2722180"/>
            <a:ext cx="7300800" cy="467211"/>
          </a:xfrm>
          <a:noFill/>
        </p:spPr>
        <p:txBody>
          <a:bodyPr>
            <a:normAutofit/>
          </a:bodyPr>
          <a:lstStyle>
            <a:lvl1pPr marL="0" indent="0" algn="ctr">
              <a:buNone/>
              <a:defRPr sz="1800" baseline="0">
                <a:solidFill>
                  <a:schemeClr val="tx1">
                    <a:lumMod val="65000"/>
                    <a:lumOff val="35000"/>
                  </a:schemeClr>
                </a:solidFill>
                <a:effectLst/>
                <a:latin typeface="Arial" panose="020B0604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273600" y="1743075"/>
            <a:ext cx="7300800" cy="864456"/>
          </a:xfrm>
        </p:spPr>
        <p:txBody>
          <a:bodyPr>
            <a:normAutofit/>
          </a:bodyPr>
          <a:lstStyle>
            <a:lvl1pPr algn="ctr">
              <a:defRPr sz="2800" baseline="0">
                <a:ln w="3175">
                  <a:noFill/>
                </a:ln>
                <a:solidFill>
                  <a:schemeClr val="accent1"/>
                </a:solidFill>
                <a:effectLst/>
                <a:latin typeface="Arial" panose="020B0604020202020204" pitchFamily="34" charset="0"/>
                <a:ea typeface="黑体" panose="02010609060101010101" pitchFamily="49" charset="-122"/>
              </a:defRPr>
            </a:lvl1pPr>
          </a:lstStyle>
          <a:p>
            <a:r>
              <a:rPr lang="zh-CN" altLang="en-US" dirty="0"/>
              <a:t>单击此处添加您的标题文字</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idx="1"/>
          </p:nvPr>
        </p:nvSpPr>
        <p:spPr>
          <a:xfrm>
            <a:off x="1483200" y="2217600"/>
            <a:ext cx="9336000" cy="2077200"/>
          </a:xfrm>
        </p:spPr>
        <p:txBody>
          <a:bodyPr anchor="ctr" anchorCtr="0">
            <a:normAutofit/>
          </a:bodyPr>
          <a:lstStyle>
            <a:lvl1pPr marL="0" indent="0">
              <a:buFontTx/>
              <a:buNone/>
              <a:defRPr sz="2400">
                <a:solidFill>
                  <a:schemeClr val="tx1">
                    <a:lumMod val="50000"/>
                  </a:schemeClr>
                </a:solidFill>
              </a:defRPr>
            </a:lvl1pPr>
            <a:lvl2pPr marL="630555" indent="-285750">
              <a:buFont typeface="Arial" panose="020B0604020202020204" pitchFamily="34" charset="0"/>
              <a:buChar char="•"/>
              <a:tabLst>
                <a:tab pos="629920" algn="l"/>
                <a:tab pos="715645" algn="l"/>
              </a:tabLst>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2692400" y="3052763"/>
            <a:ext cx="68072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2000" b="1" dirty="0">
              <a:solidFill>
                <a:srgbClr val="FFFFFF"/>
              </a:solidFill>
            </a:endParaRPr>
          </a:p>
        </p:txBody>
      </p:sp>
      <p:sp>
        <p:nvSpPr>
          <p:cNvPr id="8" name="矩形 7"/>
          <p:cNvSpPr/>
          <p:nvPr/>
        </p:nvSpPr>
        <p:spPr>
          <a:xfrm>
            <a:off x="0" y="320146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9" name="矩形 8"/>
          <p:cNvSpPr/>
          <p:nvPr/>
        </p:nvSpPr>
        <p:spPr>
          <a:xfrm>
            <a:off x="9156700" y="320040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2" name="KSO_ST1"/>
          <p:cNvSpPr>
            <a:spLocks noGrp="1"/>
          </p:cNvSpPr>
          <p:nvPr>
            <p:ph type="title" hasCustomPrompt="1"/>
          </p:nvPr>
        </p:nvSpPr>
        <p:spPr>
          <a:xfrm>
            <a:off x="2692400" y="3052763"/>
            <a:ext cx="6807200" cy="604837"/>
          </a:xfrm>
        </p:spPr>
        <p:txBody>
          <a:bodyPr anchor="ctr" anchorCtr="0">
            <a:normAutofit/>
          </a:bodyPr>
          <a:lstStyle>
            <a:lvl1pPr algn="ctr">
              <a:defRPr sz="2000">
                <a:solidFill>
                  <a:schemeClr val="bg1"/>
                </a:solidFill>
                <a:effectLst/>
              </a:defRPr>
            </a:lvl1pPr>
          </a:lstStyle>
          <a:p>
            <a:r>
              <a:rPr lang="zh-CN" altLang="en-US" dirty="0"/>
              <a:t>此处添加您的标题</a:t>
            </a:r>
            <a:endParaRPr lang="en-US" dirty="0"/>
          </a:p>
        </p:txBody>
      </p:sp>
      <p:sp>
        <p:nvSpPr>
          <p:cNvPr id="10" name="任意多边形 9"/>
          <p:cNvSpPr/>
          <p:nvPr/>
        </p:nvSpPr>
        <p:spPr>
          <a:xfrm>
            <a:off x="2692400" y="305382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11" name="任意多边形 10"/>
          <p:cNvSpPr/>
          <p:nvPr/>
        </p:nvSpPr>
        <p:spPr>
          <a:xfrm flipH="1">
            <a:off x="9156700" y="305276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sz="half" idx="1"/>
          </p:nvPr>
        </p:nvSpPr>
        <p:spPr>
          <a:xfrm>
            <a:off x="1483200" y="19167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KSO_BC2"/>
          <p:cNvSpPr>
            <a:spLocks noGrp="1"/>
          </p:cNvSpPr>
          <p:nvPr>
            <p:ph sz="half" idx="2"/>
          </p:nvPr>
        </p:nvSpPr>
        <p:spPr>
          <a:xfrm>
            <a:off x="1483200" y="38931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99435" y="232842"/>
            <a:ext cx="10515599"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131435"/>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5" y="1955347"/>
            <a:ext cx="5157787"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Text Placeholder 4"/>
          <p:cNvSpPr>
            <a:spLocks noGrp="1"/>
          </p:cNvSpPr>
          <p:nvPr>
            <p:ph type="body" sz="quarter" idx="3"/>
          </p:nvPr>
        </p:nvSpPr>
        <p:spPr>
          <a:xfrm>
            <a:off x="6431845" y="1131435"/>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5" y="1955347"/>
            <a:ext cx="5183188"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7" name="日期占位符 6"/>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2371200" y="2322000"/>
            <a:ext cx="7545600" cy="1198800"/>
          </a:xfrm>
        </p:spPr>
        <p:txBody>
          <a:bodyPr anchor="t" anchorCtr="0">
            <a:normAutofit/>
          </a:bodyPr>
          <a:lstStyle>
            <a:lvl1pPr algn="ctr">
              <a:defRPr sz="7200" b="0">
                <a:solidFill>
                  <a:schemeClr val="accent1"/>
                </a:solidFill>
              </a:defRPr>
            </a:lvl1pPr>
          </a:lstStyle>
          <a:p>
            <a:r>
              <a:rPr lang="zh-CN" altLang="en-US" dirty="0"/>
              <a:t>编辑标题</a:t>
            </a:r>
            <a:endParaRPr lang="en-US" dirty="0"/>
          </a:p>
        </p:txBody>
      </p:sp>
      <p:sp>
        <p:nvSpPr>
          <p:cNvPr id="6" name="圆角矩形 5"/>
          <p:cNvSpPr/>
          <p:nvPr/>
        </p:nvSpPr>
        <p:spPr>
          <a:xfrm>
            <a:off x="3064933" y="3436044"/>
            <a:ext cx="6096000" cy="369332"/>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25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KSO_BT1"/>
          <p:cNvSpPr>
            <a:spLocks noGrp="1"/>
          </p:cNvSpPr>
          <p:nvPr>
            <p:ph type="title"/>
          </p:nvPr>
        </p:nvSpPr>
        <p:spPr>
          <a:xfrm>
            <a:off x="988800" y="262800"/>
            <a:ext cx="10224000" cy="802800"/>
          </a:xfrm>
        </p:spPr>
        <p:txBody>
          <a:bodyPr anchor="ctr" anchorCtr="0">
            <a:normAutofit/>
          </a:bodyPr>
          <a:lstStyle>
            <a:lvl1pPr algn="ctr">
              <a:defRPr sz="3200"/>
            </a:lvl1pPr>
          </a:lstStyle>
          <a:p>
            <a:r>
              <a:rPr lang="zh-CN" altLang="en-US" dirty="0"/>
              <a:t>单击此处编辑母版标题样式</a:t>
            </a:r>
            <a:endParaRPr lang="en-US" dirty="0"/>
          </a:p>
        </p:txBody>
      </p:sp>
      <p:sp>
        <p:nvSpPr>
          <p:cNvPr id="3" name="KSO_BC1"/>
          <p:cNvSpPr>
            <a:spLocks noGrp="1"/>
          </p:cNvSpPr>
          <p:nvPr>
            <p:ph type="pic" idx="1"/>
          </p:nvPr>
        </p:nvSpPr>
        <p:spPr>
          <a:xfrm>
            <a:off x="3825600" y="1310400"/>
            <a:ext cx="4430400" cy="31536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KSO_BC2"/>
          <p:cNvSpPr>
            <a:spLocks noGrp="1"/>
          </p:cNvSpPr>
          <p:nvPr>
            <p:ph type="body" sz="half" idx="2"/>
          </p:nvPr>
        </p:nvSpPr>
        <p:spPr>
          <a:xfrm>
            <a:off x="1824000" y="4759200"/>
            <a:ext cx="8860800" cy="15624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9561681" y="561073"/>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1504233" y="561073"/>
            <a:ext cx="7933269" cy="5811838"/>
          </a:xfrm>
        </p:spPr>
        <p:txBody>
          <a:bodyPr vert="eaVert"/>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sz="half" idx="1"/>
          </p:nvPr>
        </p:nvSpPr>
        <p:spPr>
          <a:xfrm>
            <a:off x="1483200" y="19167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KSO_BC2"/>
          <p:cNvSpPr>
            <a:spLocks noGrp="1"/>
          </p:cNvSpPr>
          <p:nvPr>
            <p:ph sz="half" idx="2"/>
          </p:nvPr>
        </p:nvSpPr>
        <p:spPr>
          <a:xfrm>
            <a:off x="1483200" y="38931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273600" y="2722180"/>
            <a:ext cx="7300800" cy="467211"/>
          </a:xfrm>
          <a:noFill/>
        </p:spPr>
        <p:txBody>
          <a:bodyPr>
            <a:normAutofit/>
          </a:bodyPr>
          <a:lstStyle>
            <a:lvl1pPr marL="0" indent="0" algn="ctr">
              <a:buNone/>
              <a:defRPr sz="1800" baseline="0">
                <a:solidFill>
                  <a:schemeClr val="tx1">
                    <a:lumMod val="65000"/>
                    <a:lumOff val="35000"/>
                  </a:schemeClr>
                </a:solidFill>
                <a:effectLst/>
                <a:latin typeface="Arial" panose="020B0604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273600" y="1743075"/>
            <a:ext cx="7300800" cy="864456"/>
          </a:xfrm>
        </p:spPr>
        <p:txBody>
          <a:bodyPr>
            <a:normAutofit/>
          </a:bodyPr>
          <a:lstStyle>
            <a:lvl1pPr algn="ctr">
              <a:defRPr sz="2800" baseline="0">
                <a:ln w="3175">
                  <a:noFill/>
                </a:ln>
                <a:solidFill>
                  <a:schemeClr val="accent1"/>
                </a:solidFill>
                <a:effectLst/>
                <a:latin typeface="Arial" panose="020B0604020202020204" pitchFamily="34" charset="0"/>
                <a:ea typeface="黑体" panose="02010609060101010101" pitchFamily="49" charset="-122"/>
              </a:defRPr>
            </a:lvl1pPr>
          </a:lstStyle>
          <a:p>
            <a:r>
              <a:rPr lang="zh-CN" altLang="en-US" dirty="0"/>
              <a:t>单击此处添加您的标题文字</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idx="1"/>
          </p:nvPr>
        </p:nvSpPr>
        <p:spPr>
          <a:xfrm>
            <a:off x="1483200" y="2217600"/>
            <a:ext cx="9336000" cy="2077200"/>
          </a:xfrm>
        </p:spPr>
        <p:txBody>
          <a:bodyPr anchor="ctr" anchorCtr="0">
            <a:normAutofit/>
          </a:bodyPr>
          <a:lstStyle>
            <a:lvl1pPr marL="0" indent="0">
              <a:buFontTx/>
              <a:buNone/>
              <a:defRPr sz="2400">
                <a:solidFill>
                  <a:schemeClr val="tx1">
                    <a:lumMod val="50000"/>
                  </a:schemeClr>
                </a:solidFill>
              </a:defRPr>
            </a:lvl1pPr>
            <a:lvl2pPr marL="630555" indent="-285750">
              <a:buFont typeface="Arial" panose="020B0604020202020204" pitchFamily="34" charset="0"/>
              <a:buChar char="•"/>
              <a:tabLst>
                <a:tab pos="629920" algn="l"/>
                <a:tab pos="715645" algn="l"/>
              </a:tabLst>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2692400" y="3052763"/>
            <a:ext cx="68072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2000" b="1" dirty="0">
              <a:solidFill>
                <a:srgbClr val="FFFFFF"/>
              </a:solidFill>
            </a:endParaRPr>
          </a:p>
        </p:txBody>
      </p:sp>
      <p:sp>
        <p:nvSpPr>
          <p:cNvPr id="8" name="矩形 7"/>
          <p:cNvSpPr/>
          <p:nvPr/>
        </p:nvSpPr>
        <p:spPr>
          <a:xfrm>
            <a:off x="0" y="320146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9" name="矩形 8"/>
          <p:cNvSpPr/>
          <p:nvPr/>
        </p:nvSpPr>
        <p:spPr>
          <a:xfrm>
            <a:off x="9156700" y="320040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2" name="KSO_ST1"/>
          <p:cNvSpPr>
            <a:spLocks noGrp="1"/>
          </p:cNvSpPr>
          <p:nvPr>
            <p:ph type="title" hasCustomPrompt="1"/>
          </p:nvPr>
        </p:nvSpPr>
        <p:spPr>
          <a:xfrm>
            <a:off x="2692400" y="3052763"/>
            <a:ext cx="6807200" cy="604837"/>
          </a:xfrm>
        </p:spPr>
        <p:txBody>
          <a:bodyPr anchor="ctr" anchorCtr="0">
            <a:normAutofit/>
          </a:bodyPr>
          <a:lstStyle>
            <a:lvl1pPr algn="ctr">
              <a:defRPr sz="2000">
                <a:solidFill>
                  <a:schemeClr val="bg1"/>
                </a:solidFill>
                <a:effectLst/>
              </a:defRPr>
            </a:lvl1pPr>
          </a:lstStyle>
          <a:p>
            <a:r>
              <a:rPr lang="zh-CN" altLang="en-US" dirty="0"/>
              <a:t>此处添加您的标题</a:t>
            </a:r>
            <a:endParaRPr lang="en-US" dirty="0"/>
          </a:p>
        </p:txBody>
      </p:sp>
      <p:sp>
        <p:nvSpPr>
          <p:cNvPr id="10" name="任意多边形 9"/>
          <p:cNvSpPr/>
          <p:nvPr/>
        </p:nvSpPr>
        <p:spPr>
          <a:xfrm>
            <a:off x="2692400" y="305382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11" name="任意多边形 10"/>
          <p:cNvSpPr/>
          <p:nvPr/>
        </p:nvSpPr>
        <p:spPr>
          <a:xfrm flipH="1">
            <a:off x="9156700" y="305276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sz="half" idx="1"/>
          </p:nvPr>
        </p:nvSpPr>
        <p:spPr>
          <a:xfrm>
            <a:off x="1483200" y="19167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KSO_BC2"/>
          <p:cNvSpPr>
            <a:spLocks noGrp="1"/>
          </p:cNvSpPr>
          <p:nvPr>
            <p:ph sz="half" idx="2"/>
          </p:nvPr>
        </p:nvSpPr>
        <p:spPr>
          <a:xfrm>
            <a:off x="1483200" y="38931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99435" y="232842"/>
            <a:ext cx="10515599"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131435"/>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5" y="1955347"/>
            <a:ext cx="5157787"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Text Placeholder 4"/>
          <p:cNvSpPr>
            <a:spLocks noGrp="1"/>
          </p:cNvSpPr>
          <p:nvPr>
            <p:ph type="body" sz="quarter" idx="3"/>
          </p:nvPr>
        </p:nvSpPr>
        <p:spPr>
          <a:xfrm>
            <a:off x="6431845" y="1131435"/>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5" y="1955347"/>
            <a:ext cx="5183188"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7" name="日期占位符 6"/>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2371200" y="2322000"/>
            <a:ext cx="7545600" cy="1198800"/>
          </a:xfrm>
        </p:spPr>
        <p:txBody>
          <a:bodyPr anchor="t" anchorCtr="0">
            <a:normAutofit/>
          </a:bodyPr>
          <a:lstStyle>
            <a:lvl1pPr algn="ctr">
              <a:defRPr sz="7200" b="0">
                <a:solidFill>
                  <a:schemeClr val="accent1"/>
                </a:solidFill>
              </a:defRPr>
            </a:lvl1pPr>
          </a:lstStyle>
          <a:p>
            <a:r>
              <a:rPr lang="zh-CN" altLang="en-US" dirty="0"/>
              <a:t>编辑标题</a:t>
            </a:r>
            <a:endParaRPr lang="en-US" dirty="0"/>
          </a:p>
        </p:txBody>
      </p:sp>
      <p:sp>
        <p:nvSpPr>
          <p:cNvPr id="6" name="圆角矩形 5"/>
          <p:cNvSpPr/>
          <p:nvPr/>
        </p:nvSpPr>
        <p:spPr>
          <a:xfrm>
            <a:off x="3064933" y="3436044"/>
            <a:ext cx="6096000" cy="369332"/>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25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KSO_BT1"/>
          <p:cNvSpPr>
            <a:spLocks noGrp="1"/>
          </p:cNvSpPr>
          <p:nvPr>
            <p:ph type="title"/>
          </p:nvPr>
        </p:nvSpPr>
        <p:spPr>
          <a:xfrm>
            <a:off x="988800" y="262800"/>
            <a:ext cx="10224000" cy="802800"/>
          </a:xfrm>
        </p:spPr>
        <p:txBody>
          <a:bodyPr anchor="ctr" anchorCtr="0">
            <a:normAutofit/>
          </a:bodyPr>
          <a:lstStyle>
            <a:lvl1pPr algn="ctr">
              <a:defRPr sz="3200"/>
            </a:lvl1pPr>
          </a:lstStyle>
          <a:p>
            <a:r>
              <a:rPr lang="zh-CN" altLang="en-US" dirty="0"/>
              <a:t>单击此处编辑母版标题样式</a:t>
            </a:r>
            <a:endParaRPr lang="en-US" dirty="0"/>
          </a:p>
        </p:txBody>
      </p:sp>
      <p:sp>
        <p:nvSpPr>
          <p:cNvPr id="3" name="KSO_BC1"/>
          <p:cNvSpPr>
            <a:spLocks noGrp="1"/>
          </p:cNvSpPr>
          <p:nvPr>
            <p:ph type="pic" idx="1"/>
          </p:nvPr>
        </p:nvSpPr>
        <p:spPr>
          <a:xfrm>
            <a:off x="3825600" y="1310400"/>
            <a:ext cx="4430400" cy="31536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KSO_BC2"/>
          <p:cNvSpPr>
            <a:spLocks noGrp="1"/>
          </p:cNvSpPr>
          <p:nvPr>
            <p:ph type="body" sz="half" idx="2"/>
          </p:nvPr>
        </p:nvSpPr>
        <p:spPr>
          <a:xfrm>
            <a:off x="1824000" y="4759200"/>
            <a:ext cx="8860800" cy="15624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9561681" y="561073"/>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1504233" y="561073"/>
            <a:ext cx="7933269" cy="5811838"/>
          </a:xfrm>
        </p:spPr>
        <p:txBody>
          <a:bodyPr vert="eaVert"/>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99435" y="232842"/>
            <a:ext cx="10515599"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131435"/>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5" y="1955347"/>
            <a:ext cx="5157787"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Text Placeholder 4"/>
          <p:cNvSpPr>
            <a:spLocks noGrp="1"/>
          </p:cNvSpPr>
          <p:nvPr>
            <p:ph type="body" sz="quarter" idx="3"/>
          </p:nvPr>
        </p:nvSpPr>
        <p:spPr>
          <a:xfrm>
            <a:off x="6431845" y="1131435"/>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5" y="1955347"/>
            <a:ext cx="5183188"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7" name="日期占位符 6"/>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273600" y="2722180"/>
            <a:ext cx="7300800" cy="467211"/>
          </a:xfrm>
          <a:noFill/>
        </p:spPr>
        <p:txBody>
          <a:bodyPr>
            <a:normAutofit/>
          </a:bodyPr>
          <a:lstStyle>
            <a:lvl1pPr marL="0" indent="0" algn="ctr">
              <a:buNone/>
              <a:defRPr sz="1800" baseline="0">
                <a:solidFill>
                  <a:schemeClr val="tx1">
                    <a:lumMod val="65000"/>
                    <a:lumOff val="35000"/>
                  </a:schemeClr>
                </a:solidFill>
                <a:effectLst/>
                <a:latin typeface="Arial" panose="020B0604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273600" y="1743075"/>
            <a:ext cx="7300800" cy="864456"/>
          </a:xfrm>
        </p:spPr>
        <p:txBody>
          <a:bodyPr>
            <a:normAutofit/>
          </a:bodyPr>
          <a:lstStyle>
            <a:lvl1pPr algn="ctr">
              <a:defRPr sz="2800" baseline="0">
                <a:ln w="3175">
                  <a:noFill/>
                </a:ln>
                <a:solidFill>
                  <a:schemeClr val="accent1"/>
                </a:solidFill>
                <a:effectLst/>
                <a:latin typeface="Arial" panose="020B0604020202020204" pitchFamily="34" charset="0"/>
                <a:ea typeface="黑体" panose="02010609060101010101" pitchFamily="49" charset="-122"/>
              </a:defRPr>
            </a:lvl1pPr>
          </a:lstStyle>
          <a:p>
            <a:r>
              <a:rPr lang="zh-CN" altLang="en-US" dirty="0"/>
              <a:t>单击此处添加您的标题文字</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idx="1"/>
          </p:nvPr>
        </p:nvSpPr>
        <p:spPr>
          <a:xfrm>
            <a:off x="1483200" y="2217600"/>
            <a:ext cx="9336000" cy="2077200"/>
          </a:xfrm>
        </p:spPr>
        <p:txBody>
          <a:bodyPr anchor="ctr" anchorCtr="0">
            <a:normAutofit/>
          </a:bodyPr>
          <a:lstStyle>
            <a:lvl1pPr marL="0" indent="0">
              <a:buFontTx/>
              <a:buNone/>
              <a:defRPr sz="2400">
                <a:solidFill>
                  <a:schemeClr val="tx1">
                    <a:lumMod val="50000"/>
                  </a:schemeClr>
                </a:solidFill>
              </a:defRPr>
            </a:lvl1pPr>
            <a:lvl2pPr marL="630555" indent="-285750">
              <a:buFont typeface="Arial" panose="020B0604020202020204" pitchFamily="34" charset="0"/>
              <a:buChar char="•"/>
              <a:tabLst>
                <a:tab pos="629920" algn="l"/>
                <a:tab pos="715645" algn="l"/>
              </a:tabLst>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2692400" y="3052763"/>
            <a:ext cx="68072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2000" b="1" dirty="0">
              <a:solidFill>
                <a:srgbClr val="FFFFFF"/>
              </a:solidFill>
            </a:endParaRPr>
          </a:p>
        </p:txBody>
      </p:sp>
      <p:sp>
        <p:nvSpPr>
          <p:cNvPr id="8" name="矩形 7"/>
          <p:cNvSpPr/>
          <p:nvPr/>
        </p:nvSpPr>
        <p:spPr>
          <a:xfrm>
            <a:off x="0" y="320146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9" name="矩形 8"/>
          <p:cNvSpPr/>
          <p:nvPr/>
        </p:nvSpPr>
        <p:spPr>
          <a:xfrm>
            <a:off x="9156700" y="320040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2" name="KSO_ST1"/>
          <p:cNvSpPr>
            <a:spLocks noGrp="1"/>
          </p:cNvSpPr>
          <p:nvPr>
            <p:ph type="title" hasCustomPrompt="1"/>
          </p:nvPr>
        </p:nvSpPr>
        <p:spPr>
          <a:xfrm>
            <a:off x="2692400" y="3052763"/>
            <a:ext cx="6807200" cy="604837"/>
          </a:xfrm>
        </p:spPr>
        <p:txBody>
          <a:bodyPr anchor="ctr" anchorCtr="0">
            <a:normAutofit/>
          </a:bodyPr>
          <a:lstStyle>
            <a:lvl1pPr algn="ctr">
              <a:defRPr sz="2000">
                <a:solidFill>
                  <a:schemeClr val="bg1"/>
                </a:solidFill>
                <a:effectLst/>
              </a:defRPr>
            </a:lvl1pPr>
          </a:lstStyle>
          <a:p>
            <a:r>
              <a:rPr lang="zh-CN" altLang="en-US" dirty="0"/>
              <a:t>此处添加您的标题</a:t>
            </a:r>
            <a:endParaRPr lang="en-US" dirty="0"/>
          </a:p>
        </p:txBody>
      </p:sp>
      <p:sp>
        <p:nvSpPr>
          <p:cNvPr id="10" name="任意多边形 9"/>
          <p:cNvSpPr/>
          <p:nvPr/>
        </p:nvSpPr>
        <p:spPr>
          <a:xfrm>
            <a:off x="2692400" y="305382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11" name="任意多边形 10"/>
          <p:cNvSpPr/>
          <p:nvPr/>
        </p:nvSpPr>
        <p:spPr>
          <a:xfrm flipH="1">
            <a:off x="9156700" y="305276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sz="half" idx="1"/>
          </p:nvPr>
        </p:nvSpPr>
        <p:spPr>
          <a:xfrm>
            <a:off x="1483200" y="19167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KSO_BC2"/>
          <p:cNvSpPr>
            <a:spLocks noGrp="1"/>
          </p:cNvSpPr>
          <p:nvPr>
            <p:ph sz="half" idx="2"/>
          </p:nvPr>
        </p:nvSpPr>
        <p:spPr>
          <a:xfrm>
            <a:off x="1483200" y="38931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99435" y="232842"/>
            <a:ext cx="10515599"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131435"/>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5" y="1955347"/>
            <a:ext cx="5157787"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Text Placeholder 4"/>
          <p:cNvSpPr>
            <a:spLocks noGrp="1"/>
          </p:cNvSpPr>
          <p:nvPr>
            <p:ph type="body" sz="quarter" idx="3"/>
          </p:nvPr>
        </p:nvSpPr>
        <p:spPr>
          <a:xfrm>
            <a:off x="6431845" y="1131435"/>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5" y="1955347"/>
            <a:ext cx="5183188"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7" name="日期占位符 6"/>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2371200" y="2322000"/>
            <a:ext cx="7545600" cy="1198800"/>
          </a:xfrm>
        </p:spPr>
        <p:txBody>
          <a:bodyPr anchor="t" anchorCtr="0">
            <a:normAutofit/>
          </a:bodyPr>
          <a:lstStyle>
            <a:lvl1pPr algn="ctr">
              <a:defRPr sz="7200" b="0">
                <a:solidFill>
                  <a:schemeClr val="accent1"/>
                </a:solidFill>
              </a:defRPr>
            </a:lvl1pPr>
          </a:lstStyle>
          <a:p>
            <a:r>
              <a:rPr lang="zh-CN" altLang="en-US" dirty="0"/>
              <a:t>编辑标题</a:t>
            </a:r>
            <a:endParaRPr lang="en-US" dirty="0"/>
          </a:p>
        </p:txBody>
      </p:sp>
      <p:sp>
        <p:nvSpPr>
          <p:cNvPr id="6" name="圆角矩形 5"/>
          <p:cNvSpPr/>
          <p:nvPr/>
        </p:nvSpPr>
        <p:spPr>
          <a:xfrm>
            <a:off x="3064933" y="3436044"/>
            <a:ext cx="6096000" cy="369332"/>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25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KSO_BT1"/>
          <p:cNvSpPr>
            <a:spLocks noGrp="1"/>
          </p:cNvSpPr>
          <p:nvPr>
            <p:ph type="title"/>
          </p:nvPr>
        </p:nvSpPr>
        <p:spPr>
          <a:xfrm>
            <a:off x="988800" y="262800"/>
            <a:ext cx="10224000" cy="802800"/>
          </a:xfrm>
        </p:spPr>
        <p:txBody>
          <a:bodyPr anchor="ctr" anchorCtr="0">
            <a:normAutofit/>
          </a:bodyPr>
          <a:lstStyle>
            <a:lvl1pPr algn="ctr">
              <a:defRPr sz="3200"/>
            </a:lvl1pPr>
          </a:lstStyle>
          <a:p>
            <a:r>
              <a:rPr lang="zh-CN" altLang="en-US" dirty="0"/>
              <a:t>单击此处编辑母版标题样式</a:t>
            </a:r>
            <a:endParaRPr lang="en-US" dirty="0"/>
          </a:p>
        </p:txBody>
      </p:sp>
      <p:sp>
        <p:nvSpPr>
          <p:cNvPr id="3" name="KSO_BC1"/>
          <p:cNvSpPr>
            <a:spLocks noGrp="1"/>
          </p:cNvSpPr>
          <p:nvPr>
            <p:ph type="pic" idx="1"/>
          </p:nvPr>
        </p:nvSpPr>
        <p:spPr>
          <a:xfrm>
            <a:off x="3825600" y="1310400"/>
            <a:ext cx="4430400" cy="31536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KSO_BC2"/>
          <p:cNvSpPr>
            <a:spLocks noGrp="1"/>
          </p:cNvSpPr>
          <p:nvPr>
            <p:ph type="body" sz="half" idx="2"/>
          </p:nvPr>
        </p:nvSpPr>
        <p:spPr>
          <a:xfrm>
            <a:off x="1824000" y="4759200"/>
            <a:ext cx="8860800" cy="15624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9561681" y="561073"/>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1504233" y="561073"/>
            <a:ext cx="7933269" cy="5811838"/>
          </a:xfrm>
        </p:spPr>
        <p:txBody>
          <a:bodyPr vert="eaVert"/>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2371200" y="2322000"/>
            <a:ext cx="7545600" cy="1198800"/>
          </a:xfrm>
        </p:spPr>
        <p:txBody>
          <a:bodyPr anchor="t" anchorCtr="0">
            <a:normAutofit/>
          </a:bodyPr>
          <a:lstStyle>
            <a:lvl1pPr algn="ctr">
              <a:defRPr sz="7200" b="0">
                <a:solidFill>
                  <a:schemeClr val="accent1"/>
                </a:solidFill>
              </a:defRPr>
            </a:lvl1pPr>
          </a:lstStyle>
          <a:p>
            <a:r>
              <a:rPr lang="zh-CN" altLang="en-US" dirty="0"/>
              <a:t>编辑标题</a:t>
            </a:r>
            <a:endParaRPr lang="en-US" dirty="0"/>
          </a:p>
        </p:txBody>
      </p:sp>
      <p:sp>
        <p:nvSpPr>
          <p:cNvPr id="6" name="圆角矩形 5"/>
          <p:cNvSpPr/>
          <p:nvPr/>
        </p:nvSpPr>
        <p:spPr>
          <a:xfrm>
            <a:off x="3064933" y="3436044"/>
            <a:ext cx="6096000" cy="369332"/>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25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文本框 1"/>
          <p:cNvSpPr txBox="1"/>
          <p:nvPr userDrawn="1"/>
        </p:nvSpPr>
        <p:spPr>
          <a:xfrm>
            <a:off x="7707086" y="440871"/>
            <a:ext cx="3839513" cy="369332"/>
          </a:xfrm>
          <a:prstGeom prst="rect">
            <a:avLst/>
          </a:prstGeom>
          <a:noFill/>
        </p:spPr>
        <p:txBody>
          <a:bodyPr wrap="none" rtlCol="0">
            <a:spAutoFit/>
          </a:bodyPr>
          <a:lstStyle/>
          <a:p>
            <a:r>
              <a:rPr kumimoji="1" lang="zh-CN" altLang="en-US" dirty="0" smtClean="0">
                <a:solidFill>
                  <a:srgbClr val="4267B2"/>
                </a:solidFill>
              </a:rPr>
              <a:t>武进区 </a:t>
            </a:r>
            <a:r>
              <a:rPr kumimoji="1" lang="en-US" altLang="zh-CN" dirty="0" smtClean="0">
                <a:solidFill>
                  <a:srgbClr val="4267B2"/>
                </a:solidFill>
              </a:rPr>
              <a:t>·</a:t>
            </a:r>
            <a:r>
              <a:rPr kumimoji="1" lang="zh-CN" altLang="en-US" dirty="0" smtClean="0">
                <a:solidFill>
                  <a:srgbClr val="4267B2"/>
                </a:solidFill>
              </a:rPr>
              <a:t> “龙城英才计划”政策解读</a:t>
            </a:r>
            <a:endParaRPr kumimoji="1" lang="zh-CN" altLang="en-US" dirty="0">
              <a:solidFill>
                <a:srgbClr val="4267B2"/>
              </a:solidFill>
            </a:endParaRPr>
          </a:p>
        </p:txBody>
      </p:sp>
      <p:pic>
        <p:nvPicPr>
          <p:cNvPr id="8" name="图片 7"/>
          <p:cNvPicPr>
            <a:picLocks noChangeAspect="1"/>
          </p:cNvPicPr>
          <p:nvPr userDrawn="1"/>
        </p:nvPicPr>
        <p:blipFill rotWithShape="1">
          <a:blip r:embed="rId3" cstate="print"/>
          <a:srcRect l="573" t="802" r="230" b="428"/>
          <a:stretch>
            <a:fillRect/>
          </a:stretch>
        </p:blipFill>
        <p:spPr bwMode="auto">
          <a:xfrm>
            <a:off x="7275054" y="440871"/>
            <a:ext cx="350387" cy="369332"/>
          </a:xfrm>
          <a:prstGeom prst="roundRect">
            <a:avLst>
              <a:gd name="adj" fmla="val 13749"/>
            </a:avLst>
          </a:prstGeom>
          <a:effectLst/>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273600" y="2722180"/>
            <a:ext cx="7300800" cy="467211"/>
          </a:xfrm>
          <a:noFill/>
        </p:spPr>
        <p:txBody>
          <a:bodyPr>
            <a:normAutofit/>
          </a:bodyPr>
          <a:lstStyle>
            <a:lvl1pPr marL="0" indent="0" algn="ctr">
              <a:buNone/>
              <a:defRPr sz="1800" baseline="0">
                <a:solidFill>
                  <a:schemeClr val="tx1">
                    <a:lumMod val="65000"/>
                    <a:lumOff val="35000"/>
                  </a:schemeClr>
                </a:solidFill>
                <a:effectLst/>
                <a:latin typeface="Arial" panose="020B0604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273600" y="1743075"/>
            <a:ext cx="7300800" cy="864456"/>
          </a:xfrm>
        </p:spPr>
        <p:txBody>
          <a:bodyPr>
            <a:normAutofit/>
          </a:bodyPr>
          <a:lstStyle>
            <a:lvl1pPr algn="ctr">
              <a:defRPr sz="2800" baseline="0">
                <a:ln w="3175">
                  <a:noFill/>
                </a:ln>
                <a:solidFill>
                  <a:schemeClr val="accent1"/>
                </a:solidFill>
                <a:effectLst/>
                <a:latin typeface="Arial" panose="020B0604020202020204" pitchFamily="34" charset="0"/>
                <a:ea typeface="黑体" panose="02010609060101010101" pitchFamily="49" charset="-122"/>
              </a:defRPr>
            </a:lvl1pPr>
          </a:lstStyle>
          <a:p>
            <a:r>
              <a:rPr lang="zh-CN" altLang="en-US" dirty="0"/>
              <a:t>单击此处添加您的标题文字</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idx="1"/>
          </p:nvPr>
        </p:nvSpPr>
        <p:spPr>
          <a:xfrm>
            <a:off x="1483200" y="2217600"/>
            <a:ext cx="9336000" cy="2077200"/>
          </a:xfrm>
        </p:spPr>
        <p:txBody>
          <a:bodyPr anchor="ctr" anchorCtr="0">
            <a:normAutofit/>
          </a:bodyPr>
          <a:lstStyle>
            <a:lvl1pPr marL="0" indent="0">
              <a:buFontTx/>
              <a:buNone/>
              <a:defRPr sz="2400">
                <a:solidFill>
                  <a:schemeClr val="tx1">
                    <a:lumMod val="50000"/>
                  </a:schemeClr>
                </a:solidFill>
              </a:defRPr>
            </a:lvl1pPr>
            <a:lvl2pPr marL="630555" indent="-285750">
              <a:buFont typeface="Arial" panose="020B0604020202020204" pitchFamily="34" charset="0"/>
              <a:buChar char="•"/>
              <a:tabLst>
                <a:tab pos="629920" algn="l"/>
                <a:tab pos="715645" algn="l"/>
              </a:tabLst>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2692400" y="3052763"/>
            <a:ext cx="68072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2000" b="1" dirty="0">
              <a:solidFill>
                <a:srgbClr val="FFFFFF"/>
              </a:solidFill>
            </a:endParaRPr>
          </a:p>
        </p:txBody>
      </p:sp>
      <p:sp>
        <p:nvSpPr>
          <p:cNvPr id="8" name="矩形 7"/>
          <p:cNvSpPr/>
          <p:nvPr/>
        </p:nvSpPr>
        <p:spPr>
          <a:xfrm>
            <a:off x="0" y="320146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9" name="矩形 8"/>
          <p:cNvSpPr/>
          <p:nvPr/>
        </p:nvSpPr>
        <p:spPr>
          <a:xfrm>
            <a:off x="9156700" y="320040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2" name="KSO_ST1"/>
          <p:cNvSpPr>
            <a:spLocks noGrp="1"/>
          </p:cNvSpPr>
          <p:nvPr>
            <p:ph type="title" hasCustomPrompt="1"/>
          </p:nvPr>
        </p:nvSpPr>
        <p:spPr>
          <a:xfrm>
            <a:off x="2692400" y="3052763"/>
            <a:ext cx="6807200" cy="604837"/>
          </a:xfrm>
        </p:spPr>
        <p:txBody>
          <a:bodyPr anchor="ctr" anchorCtr="0">
            <a:normAutofit/>
          </a:bodyPr>
          <a:lstStyle>
            <a:lvl1pPr algn="ctr">
              <a:defRPr sz="2000">
                <a:solidFill>
                  <a:schemeClr val="bg1"/>
                </a:solidFill>
                <a:effectLst/>
              </a:defRPr>
            </a:lvl1pPr>
          </a:lstStyle>
          <a:p>
            <a:r>
              <a:rPr lang="zh-CN" altLang="en-US" dirty="0"/>
              <a:t>此处添加您的标题</a:t>
            </a:r>
            <a:endParaRPr lang="en-US" dirty="0"/>
          </a:p>
        </p:txBody>
      </p:sp>
      <p:sp>
        <p:nvSpPr>
          <p:cNvPr id="10" name="任意多边形 9"/>
          <p:cNvSpPr/>
          <p:nvPr/>
        </p:nvSpPr>
        <p:spPr>
          <a:xfrm>
            <a:off x="2692400" y="305382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11" name="任意多边形 10"/>
          <p:cNvSpPr/>
          <p:nvPr/>
        </p:nvSpPr>
        <p:spPr>
          <a:xfrm flipH="1">
            <a:off x="9156700" y="305276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sz="half" idx="1"/>
          </p:nvPr>
        </p:nvSpPr>
        <p:spPr>
          <a:xfrm>
            <a:off x="1483200" y="19167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KSO_BC2"/>
          <p:cNvSpPr>
            <a:spLocks noGrp="1"/>
          </p:cNvSpPr>
          <p:nvPr>
            <p:ph sz="half" idx="2"/>
          </p:nvPr>
        </p:nvSpPr>
        <p:spPr>
          <a:xfrm>
            <a:off x="1483200" y="38931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99435" y="232842"/>
            <a:ext cx="10515599"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131435"/>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5" y="1955347"/>
            <a:ext cx="5157787"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Text Placeholder 4"/>
          <p:cNvSpPr>
            <a:spLocks noGrp="1"/>
          </p:cNvSpPr>
          <p:nvPr>
            <p:ph type="body" sz="quarter" idx="3"/>
          </p:nvPr>
        </p:nvSpPr>
        <p:spPr>
          <a:xfrm>
            <a:off x="6431845" y="1131435"/>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5" y="1955347"/>
            <a:ext cx="5183188"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7" name="日期占位符 6"/>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2371200" y="2322000"/>
            <a:ext cx="7545600" cy="1198800"/>
          </a:xfrm>
        </p:spPr>
        <p:txBody>
          <a:bodyPr anchor="t" anchorCtr="0">
            <a:normAutofit/>
          </a:bodyPr>
          <a:lstStyle>
            <a:lvl1pPr algn="ctr">
              <a:defRPr sz="7200" b="0">
                <a:solidFill>
                  <a:schemeClr val="accent1"/>
                </a:solidFill>
              </a:defRPr>
            </a:lvl1pPr>
          </a:lstStyle>
          <a:p>
            <a:r>
              <a:rPr lang="zh-CN" altLang="en-US" dirty="0"/>
              <a:t>编辑标题</a:t>
            </a:r>
            <a:endParaRPr lang="en-US" dirty="0"/>
          </a:p>
        </p:txBody>
      </p:sp>
      <p:sp>
        <p:nvSpPr>
          <p:cNvPr id="6" name="圆角矩形 5"/>
          <p:cNvSpPr/>
          <p:nvPr/>
        </p:nvSpPr>
        <p:spPr>
          <a:xfrm>
            <a:off x="3064933" y="3436044"/>
            <a:ext cx="6096000" cy="369332"/>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25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KSO_BT1"/>
          <p:cNvSpPr>
            <a:spLocks noGrp="1"/>
          </p:cNvSpPr>
          <p:nvPr>
            <p:ph type="title"/>
          </p:nvPr>
        </p:nvSpPr>
        <p:spPr>
          <a:xfrm>
            <a:off x="988800" y="262800"/>
            <a:ext cx="10224000" cy="802800"/>
          </a:xfrm>
        </p:spPr>
        <p:txBody>
          <a:bodyPr anchor="ctr" anchorCtr="0">
            <a:normAutofit/>
          </a:bodyPr>
          <a:lstStyle>
            <a:lvl1pPr algn="ctr">
              <a:defRPr sz="3200"/>
            </a:lvl1pPr>
          </a:lstStyle>
          <a:p>
            <a:r>
              <a:rPr lang="zh-CN" altLang="en-US" dirty="0"/>
              <a:t>单击此处编辑母版标题样式</a:t>
            </a:r>
            <a:endParaRPr lang="en-US" dirty="0"/>
          </a:p>
        </p:txBody>
      </p:sp>
      <p:sp>
        <p:nvSpPr>
          <p:cNvPr id="3" name="KSO_BC1"/>
          <p:cNvSpPr>
            <a:spLocks noGrp="1"/>
          </p:cNvSpPr>
          <p:nvPr>
            <p:ph type="pic" idx="1"/>
          </p:nvPr>
        </p:nvSpPr>
        <p:spPr>
          <a:xfrm>
            <a:off x="3825600" y="1310400"/>
            <a:ext cx="4430400" cy="31536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KSO_BC2"/>
          <p:cNvSpPr>
            <a:spLocks noGrp="1"/>
          </p:cNvSpPr>
          <p:nvPr>
            <p:ph type="body" sz="half" idx="2"/>
          </p:nvPr>
        </p:nvSpPr>
        <p:spPr>
          <a:xfrm>
            <a:off x="1824000" y="4759200"/>
            <a:ext cx="8860800" cy="15624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9561681" y="561073"/>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1504233" y="561073"/>
            <a:ext cx="7933269" cy="5811838"/>
          </a:xfrm>
        </p:spPr>
        <p:txBody>
          <a:bodyPr vert="eaVert"/>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273600" y="2722180"/>
            <a:ext cx="7300800" cy="467211"/>
          </a:xfrm>
          <a:noFill/>
        </p:spPr>
        <p:txBody>
          <a:bodyPr>
            <a:normAutofit/>
          </a:bodyPr>
          <a:lstStyle>
            <a:lvl1pPr marL="0" indent="0" algn="ctr">
              <a:buNone/>
              <a:defRPr sz="1800" baseline="0">
                <a:solidFill>
                  <a:schemeClr val="tx1">
                    <a:lumMod val="65000"/>
                    <a:lumOff val="35000"/>
                  </a:schemeClr>
                </a:solidFill>
                <a:effectLst/>
                <a:latin typeface="Arial" panose="020B0604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273600" y="1743075"/>
            <a:ext cx="7300800" cy="864456"/>
          </a:xfrm>
        </p:spPr>
        <p:txBody>
          <a:bodyPr>
            <a:normAutofit/>
          </a:bodyPr>
          <a:lstStyle>
            <a:lvl1pPr algn="ctr">
              <a:defRPr sz="2800" baseline="0">
                <a:ln w="3175">
                  <a:noFill/>
                </a:ln>
                <a:solidFill>
                  <a:schemeClr val="accent1"/>
                </a:solidFill>
                <a:effectLst/>
                <a:latin typeface="Arial" panose="020B0604020202020204" pitchFamily="34" charset="0"/>
                <a:ea typeface="黑体" panose="02010609060101010101" pitchFamily="49" charset="-122"/>
              </a:defRPr>
            </a:lvl1pPr>
          </a:lstStyle>
          <a:p>
            <a:r>
              <a:rPr lang="zh-CN" altLang="en-US" dirty="0"/>
              <a:t>单击此处添加您的标题文字</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idx="1"/>
          </p:nvPr>
        </p:nvSpPr>
        <p:spPr>
          <a:xfrm>
            <a:off x="1483200" y="2217600"/>
            <a:ext cx="9336000" cy="2077200"/>
          </a:xfrm>
        </p:spPr>
        <p:txBody>
          <a:bodyPr anchor="ctr" anchorCtr="0">
            <a:normAutofit/>
          </a:bodyPr>
          <a:lstStyle>
            <a:lvl1pPr marL="0" indent="0">
              <a:buFontTx/>
              <a:buNone/>
              <a:defRPr sz="2400">
                <a:solidFill>
                  <a:schemeClr val="tx1">
                    <a:lumMod val="50000"/>
                  </a:schemeClr>
                </a:solidFill>
              </a:defRPr>
            </a:lvl1pPr>
            <a:lvl2pPr marL="630555" indent="-285750">
              <a:buFont typeface="Arial" panose="020B0604020202020204" pitchFamily="34" charset="0"/>
              <a:buChar char="•"/>
              <a:tabLst>
                <a:tab pos="629920" algn="l"/>
                <a:tab pos="715645" algn="l"/>
              </a:tabLst>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2692400" y="3052763"/>
            <a:ext cx="68072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2000" b="1" dirty="0">
              <a:solidFill>
                <a:srgbClr val="FFFFFF"/>
              </a:solidFill>
            </a:endParaRPr>
          </a:p>
        </p:txBody>
      </p:sp>
      <p:sp>
        <p:nvSpPr>
          <p:cNvPr id="8" name="矩形 7"/>
          <p:cNvSpPr/>
          <p:nvPr/>
        </p:nvSpPr>
        <p:spPr>
          <a:xfrm>
            <a:off x="0" y="320146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9" name="矩形 8"/>
          <p:cNvSpPr/>
          <p:nvPr/>
        </p:nvSpPr>
        <p:spPr>
          <a:xfrm>
            <a:off x="9156700" y="320040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2" name="KSO_ST1"/>
          <p:cNvSpPr>
            <a:spLocks noGrp="1"/>
          </p:cNvSpPr>
          <p:nvPr>
            <p:ph type="title" hasCustomPrompt="1"/>
          </p:nvPr>
        </p:nvSpPr>
        <p:spPr>
          <a:xfrm>
            <a:off x="2692400" y="3052763"/>
            <a:ext cx="6807200" cy="604837"/>
          </a:xfrm>
        </p:spPr>
        <p:txBody>
          <a:bodyPr anchor="ctr" anchorCtr="0">
            <a:normAutofit/>
          </a:bodyPr>
          <a:lstStyle>
            <a:lvl1pPr algn="ctr">
              <a:defRPr sz="2000">
                <a:solidFill>
                  <a:schemeClr val="bg1"/>
                </a:solidFill>
                <a:effectLst/>
              </a:defRPr>
            </a:lvl1pPr>
          </a:lstStyle>
          <a:p>
            <a:r>
              <a:rPr lang="zh-CN" altLang="en-US" dirty="0"/>
              <a:t>此处添加您的标题</a:t>
            </a:r>
            <a:endParaRPr lang="en-US" dirty="0"/>
          </a:p>
        </p:txBody>
      </p:sp>
      <p:sp>
        <p:nvSpPr>
          <p:cNvPr id="10" name="任意多边形 9"/>
          <p:cNvSpPr/>
          <p:nvPr/>
        </p:nvSpPr>
        <p:spPr>
          <a:xfrm>
            <a:off x="2692400" y="305382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11" name="任意多边形 10"/>
          <p:cNvSpPr/>
          <p:nvPr/>
        </p:nvSpPr>
        <p:spPr>
          <a:xfrm flipH="1">
            <a:off x="9156700" y="305276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sz="half" idx="1"/>
          </p:nvPr>
        </p:nvSpPr>
        <p:spPr>
          <a:xfrm>
            <a:off x="1483200" y="19167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KSO_BC2"/>
          <p:cNvSpPr>
            <a:spLocks noGrp="1"/>
          </p:cNvSpPr>
          <p:nvPr>
            <p:ph sz="half" idx="2"/>
          </p:nvPr>
        </p:nvSpPr>
        <p:spPr>
          <a:xfrm>
            <a:off x="1483200" y="38931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99435" y="232842"/>
            <a:ext cx="10515599"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131435"/>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5" y="1955347"/>
            <a:ext cx="5157787"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Text Placeholder 4"/>
          <p:cNvSpPr>
            <a:spLocks noGrp="1"/>
          </p:cNvSpPr>
          <p:nvPr>
            <p:ph type="body" sz="quarter" idx="3"/>
          </p:nvPr>
        </p:nvSpPr>
        <p:spPr>
          <a:xfrm>
            <a:off x="6431845" y="1131435"/>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5" y="1955347"/>
            <a:ext cx="5183188"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7" name="日期占位符 6"/>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2371200" y="2322000"/>
            <a:ext cx="7545600" cy="1198800"/>
          </a:xfrm>
        </p:spPr>
        <p:txBody>
          <a:bodyPr anchor="t" anchorCtr="0">
            <a:normAutofit/>
          </a:bodyPr>
          <a:lstStyle>
            <a:lvl1pPr algn="ctr">
              <a:defRPr sz="7200" b="0">
                <a:solidFill>
                  <a:schemeClr val="accent1"/>
                </a:solidFill>
              </a:defRPr>
            </a:lvl1pPr>
          </a:lstStyle>
          <a:p>
            <a:r>
              <a:rPr lang="zh-CN" altLang="en-US" dirty="0"/>
              <a:t>编辑标题</a:t>
            </a:r>
            <a:endParaRPr lang="en-US" dirty="0"/>
          </a:p>
        </p:txBody>
      </p:sp>
      <p:sp>
        <p:nvSpPr>
          <p:cNvPr id="6" name="圆角矩形 5"/>
          <p:cNvSpPr/>
          <p:nvPr/>
        </p:nvSpPr>
        <p:spPr>
          <a:xfrm>
            <a:off x="3064933" y="3436044"/>
            <a:ext cx="6096000" cy="369332"/>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25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KSO_BT1"/>
          <p:cNvSpPr>
            <a:spLocks noGrp="1"/>
          </p:cNvSpPr>
          <p:nvPr>
            <p:ph type="title"/>
          </p:nvPr>
        </p:nvSpPr>
        <p:spPr>
          <a:xfrm>
            <a:off x="988800" y="262800"/>
            <a:ext cx="10224000" cy="802800"/>
          </a:xfrm>
        </p:spPr>
        <p:txBody>
          <a:bodyPr anchor="ctr" anchorCtr="0">
            <a:normAutofit/>
          </a:bodyPr>
          <a:lstStyle>
            <a:lvl1pPr algn="ctr">
              <a:defRPr sz="3200"/>
            </a:lvl1pPr>
          </a:lstStyle>
          <a:p>
            <a:r>
              <a:rPr lang="zh-CN" altLang="en-US" dirty="0"/>
              <a:t>单击此处编辑母版标题样式</a:t>
            </a:r>
            <a:endParaRPr lang="en-US" dirty="0"/>
          </a:p>
        </p:txBody>
      </p:sp>
      <p:sp>
        <p:nvSpPr>
          <p:cNvPr id="3" name="KSO_BC1"/>
          <p:cNvSpPr>
            <a:spLocks noGrp="1"/>
          </p:cNvSpPr>
          <p:nvPr>
            <p:ph type="pic" idx="1"/>
          </p:nvPr>
        </p:nvSpPr>
        <p:spPr>
          <a:xfrm>
            <a:off x="3825600" y="1310400"/>
            <a:ext cx="4430400" cy="31536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KSO_BC2"/>
          <p:cNvSpPr>
            <a:spLocks noGrp="1"/>
          </p:cNvSpPr>
          <p:nvPr>
            <p:ph type="body" sz="half" idx="2"/>
          </p:nvPr>
        </p:nvSpPr>
        <p:spPr>
          <a:xfrm>
            <a:off x="1824000" y="4759200"/>
            <a:ext cx="8860800" cy="15624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KSO_BT1"/>
          <p:cNvSpPr>
            <a:spLocks noGrp="1"/>
          </p:cNvSpPr>
          <p:nvPr>
            <p:ph type="title"/>
          </p:nvPr>
        </p:nvSpPr>
        <p:spPr>
          <a:xfrm>
            <a:off x="988800" y="262800"/>
            <a:ext cx="10224000" cy="802800"/>
          </a:xfrm>
        </p:spPr>
        <p:txBody>
          <a:bodyPr anchor="ctr" anchorCtr="0">
            <a:normAutofit/>
          </a:bodyPr>
          <a:lstStyle>
            <a:lvl1pPr algn="ctr">
              <a:defRPr sz="3200"/>
            </a:lvl1pPr>
          </a:lstStyle>
          <a:p>
            <a:r>
              <a:rPr lang="zh-CN" altLang="en-US" dirty="0"/>
              <a:t>单击此处编辑母版标题样式</a:t>
            </a:r>
            <a:endParaRPr lang="en-US" dirty="0"/>
          </a:p>
        </p:txBody>
      </p:sp>
      <p:sp>
        <p:nvSpPr>
          <p:cNvPr id="3" name="KSO_BC1"/>
          <p:cNvSpPr>
            <a:spLocks noGrp="1"/>
          </p:cNvSpPr>
          <p:nvPr>
            <p:ph type="pic" idx="1"/>
          </p:nvPr>
        </p:nvSpPr>
        <p:spPr>
          <a:xfrm>
            <a:off x="3825600" y="1310400"/>
            <a:ext cx="4430400" cy="31536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KSO_BC2"/>
          <p:cNvSpPr>
            <a:spLocks noGrp="1"/>
          </p:cNvSpPr>
          <p:nvPr>
            <p:ph type="body" sz="half" idx="2"/>
          </p:nvPr>
        </p:nvSpPr>
        <p:spPr>
          <a:xfrm>
            <a:off x="1824000" y="4759200"/>
            <a:ext cx="8860800" cy="15624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9561681" y="561073"/>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1504233" y="561073"/>
            <a:ext cx="7933269" cy="5811838"/>
          </a:xfrm>
        </p:spPr>
        <p:txBody>
          <a:bodyPr vert="eaVert"/>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273600" y="2722180"/>
            <a:ext cx="7300800" cy="467211"/>
          </a:xfrm>
          <a:noFill/>
        </p:spPr>
        <p:txBody>
          <a:bodyPr>
            <a:normAutofit/>
          </a:bodyPr>
          <a:lstStyle>
            <a:lvl1pPr marL="0" indent="0" algn="ctr">
              <a:buNone/>
              <a:defRPr sz="1800" baseline="0">
                <a:solidFill>
                  <a:schemeClr val="tx1">
                    <a:lumMod val="65000"/>
                    <a:lumOff val="35000"/>
                  </a:schemeClr>
                </a:solidFill>
                <a:effectLst/>
                <a:latin typeface="Arial" panose="020B0604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273600" y="1743075"/>
            <a:ext cx="7300800" cy="864456"/>
          </a:xfrm>
        </p:spPr>
        <p:txBody>
          <a:bodyPr>
            <a:normAutofit/>
          </a:bodyPr>
          <a:lstStyle>
            <a:lvl1pPr algn="ctr">
              <a:defRPr sz="2800" baseline="0">
                <a:ln w="3175">
                  <a:noFill/>
                </a:ln>
                <a:solidFill>
                  <a:schemeClr val="accent1"/>
                </a:solidFill>
                <a:effectLst/>
                <a:latin typeface="Arial" panose="020B0604020202020204" pitchFamily="34" charset="0"/>
                <a:ea typeface="黑体" panose="02010609060101010101" pitchFamily="49" charset="-122"/>
              </a:defRPr>
            </a:lvl1pPr>
          </a:lstStyle>
          <a:p>
            <a:r>
              <a:rPr lang="zh-CN" altLang="en-US" dirty="0"/>
              <a:t>单击此处添加您的标题文字</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idx="1"/>
          </p:nvPr>
        </p:nvSpPr>
        <p:spPr>
          <a:xfrm>
            <a:off x="1483200" y="2217600"/>
            <a:ext cx="9336000" cy="2077200"/>
          </a:xfrm>
        </p:spPr>
        <p:txBody>
          <a:bodyPr anchor="ctr" anchorCtr="0">
            <a:normAutofit/>
          </a:bodyPr>
          <a:lstStyle>
            <a:lvl1pPr marL="0" indent="0">
              <a:buFontTx/>
              <a:buNone/>
              <a:defRPr sz="2400">
                <a:solidFill>
                  <a:schemeClr val="tx1">
                    <a:lumMod val="50000"/>
                  </a:schemeClr>
                </a:solidFill>
              </a:defRPr>
            </a:lvl1pPr>
            <a:lvl2pPr marL="630555" indent="-285750">
              <a:buFont typeface="Arial" panose="020B0604020202020204" pitchFamily="34" charset="0"/>
              <a:buChar char="•"/>
              <a:tabLst>
                <a:tab pos="629920" algn="l"/>
                <a:tab pos="715645" algn="l"/>
              </a:tabLst>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2692400" y="3052763"/>
            <a:ext cx="68072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2000" b="1" dirty="0">
              <a:solidFill>
                <a:srgbClr val="FFFFFF"/>
              </a:solidFill>
            </a:endParaRPr>
          </a:p>
        </p:txBody>
      </p:sp>
      <p:sp>
        <p:nvSpPr>
          <p:cNvPr id="8" name="矩形 7"/>
          <p:cNvSpPr/>
          <p:nvPr/>
        </p:nvSpPr>
        <p:spPr>
          <a:xfrm>
            <a:off x="0" y="320146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9" name="矩形 8"/>
          <p:cNvSpPr/>
          <p:nvPr/>
        </p:nvSpPr>
        <p:spPr>
          <a:xfrm>
            <a:off x="9156700" y="320040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2" name="KSO_ST1"/>
          <p:cNvSpPr>
            <a:spLocks noGrp="1"/>
          </p:cNvSpPr>
          <p:nvPr>
            <p:ph type="title" hasCustomPrompt="1"/>
          </p:nvPr>
        </p:nvSpPr>
        <p:spPr>
          <a:xfrm>
            <a:off x="2692400" y="3052763"/>
            <a:ext cx="6807200" cy="604837"/>
          </a:xfrm>
        </p:spPr>
        <p:txBody>
          <a:bodyPr anchor="ctr" anchorCtr="0">
            <a:normAutofit/>
          </a:bodyPr>
          <a:lstStyle>
            <a:lvl1pPr algn="ctr">
              <a:defRPr sz="2000">
                <a:solidFill>
                  <a:schemeClr val="bg1"/>
                </a:solidFill>
                <a:effectLst/>
              </a:defRPr>
            </a:lvl1pPr>
          </a:lstStyle>
          <a:p>
            <a:r>
              <a:rPr lang="zh-CN" altLang="en-US" dirty="0"/>
              <a:t>此处添加您的标题</a:t>
            </a:r>
            <a:endParaRPr lang="en-US" dirty="0"/>
          </a:p>
        </p:txBody>
      </p:sp>
      <p:sp>
        <p:nvSpPr>
          <p:cNvPr id="10" name="任意多边形 9"/>
          <p:cNvSpPr/>
          <p:nvPr/>
        </p:nvSpPr>
        <p:spPr>
          <a:xfrm>
            <a:off x="2692400" y="305382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11" name="任意多边形 10"/>
          <p:cNvSpPr/>
          <p:nvPr/>
        </p:nvSpPr>
        <p:spPr>
          <a:xfrm flipH="1">
            <a:off x="9156700" y="305276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sz="half" idx="1"/>
          </p:nvPr>
        </p:nvSpPr>
        <p:spPr>
          <a:xfrm>
            <a:off x="1483200" y="19167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KSO_BC2"/>
          <p:cNvSpPr>
            <a:spLocks noGrp="1"/>
          </p:cNvSpPr>
          <p:nvPr>
            <p:ph sz="half" idx="2"/>
          </p:nvPr>
        </p:nvSpPr>
        <p:spPr>
          <a:xfrm>
            <a:off x="1483200" y="38931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99435" y="232842"/>
            <a:ext cx="10515599"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131435"/>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5" y="1955347"/>
            <a:ext cx="5157787"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Text Placeholder 4"/>
          <p:cNvSpPr>
            <a:spLocks noGrp="1"/>
          </p:cNvSpPr>
          <p:nvPr>
            <p:ph type="body" sz="quarter" idx="3"/>
          </p:nvPr>
        </p:nvSpPr>
        <p:spPr>
          <a:xfrm>
            <a:off x="6431845" y="1131435"/>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5" y="1955347"/>
            <a:ext cx="5183188"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7" name="日期占位符 6"/>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2371200" y="2322000"/>
            <a:ext cx="7545600" cy="1198800"/>
          </a:xfrm>
        </p:spPr>
        <p:txBody>
          <a:bodyPr anchor="t" anchorCtr="0">
            <a:normAutofit/>
          </a:bodyPr>
          <a:lstStyle>
            <a:lvl1pPr algn="ctr">
              <a:defRPr sz="7200" b="0">
                <a:solidFill>
                  <a:schemeClr val="accent1"/>
                </a:solidFill>
              </a:defRPr>
            </a:lvl1pPr>
          </a:lstStyle>
          <a:p>
            <a:r>
              <a:rPr lang="zh-CN" altLang="en-US" dirty="0"/>
              <a:t>编辑标题</a:t>
            </a:r>
            <a:endParaRPr lang="en-US" dirty="0"/>
          </a:p>
        </p:txBody>
      </p:sp>
      <p:sp>
        <p:nvSpPr>
          <p:cNvPr id="6" name="圆角矩形 5"/>
          <p:cNvSpPr/>
          <p:nvPr/>
        </p:nvSpPr>
        <p:spPr>
          <a:xfrm>
            <a:off x="3064933" y="3436044"/>
            <a:ext cx="6096000" cy="369332"/>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25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KSO_BT1"/>
          <p:cNvSpPr>
            <a:spLocks noGrp="1"/>
          </p:cNvSpPr>
          <p:nvPr>
            <p:ph type="title"/>
          </p:nvPr>
        </p:nvSpPr>
        <p:spPr>
          <a:xfrm>
            <a:off x="988800" y="262800"/>
            <a:ext cx="10224000" cy="802800"/>
          </a:xfrm>
        </p:spPr>
        <p:txBody>
          <a:bodyPr anchor="ctr" anchorCtr="0">
            <a:normAutofit/>
          </a:bodyPr>
          <a:lstStyle>
            <a:lvl1pPr algn="ctr">
              <a:defRPr sz="3200"/>
            </a:lvl1pPr>
          </a:lstStyle>
          <a:p>
            <a:r>
              <a:rPr lang="zh-CN" altLang="en-US" dirty="0"/>
              <a:t>单击此处编辑母版标题样式</a:t>
            </a:r>
            <a:endParaRPr lang="en-US" dirty="0"/>
          </a:p>
        </p:txBody>
      </p:sp>
      <p:sp>
        <p:nvSpPr>
          <p:cNvPr id="3" name="KSO_BC1"/>
          <p:cNvSpPr>
            <a:spLocks noGrp="1"/>
          </p:cNvSpPr>
          <p:nvPr>
            <p:ph type="pic" idx="1"/>
          </p:nvPr>
        </p:nvSpPr>
        <p:spPr>
          <a:xfrm>
            <a:off x="3825600" y="1310400"/>
            <a:ext cx="4430400" cy="31536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KSO_BC2"/>
          <p:cNvSpPr>
            <a:spLocks noGrp="1"/>
          </p:cNvSpPr>
          <p:nvPr>
            <p:ph type="body" sz="half" idx="2"/>
          </p:nvPr>
        </p:nvSpPr>
        <p:spPr>
          <a:xfrm>
            <a:off x="1824000" y="4759200"/>
            <a:ext cx="8860800" cy="15624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9561681" y="561073"/>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1504233" y="561073"/>
            <a:ext cx="7933269" cy="5811838"/>
          </a:xfrm>
        </p:spPr>
        <p:txBody>
          <a:bodyPr vert="eaVert"/>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9561681" y="561073"/>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1504233" y="561073"/>
            <a:ext cx="7933269" cy="5811838"/>
          </a:xfrm>
        </p:spPr>
        <p:txBody>
          <a:bodyPr vert="eaVert"/>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273600" y="2722180"/>
            <a:ext cx="7300800" cy="467211"/>
          </a:xfrm>
          <a:noFill/>
        </p:spPr>
        <p:txBody>
          <a:bodyPr>
            <a:normAutofit/>
          </a:bodyPr>
          <a:lstStyle>
            <a:lvl1pPr marL="0" indent="0" algn="ctr">
              <a:buNone/>
              <a:defRPr sz="1800" baseline="0">
                <a:solidFill>
                  <a:schemeClr val="tx1">
                    <a:lumMod val="65000"/>
                    <a:lumOff val="35000"/>
                  </a:schemeClr>
                </a:solidFill>
                <a:effectLst/>
                <a:latin typeface="Arial" panose="020B0604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273600" y="1743075"/>
            <a:ext cx="7300800" cy="864456"/>
          </a:xfrm>
        </p:spPr>
        <p:txBody>
          <a:bodyPr>
            <a:normAutofit/>
          </a:bodyPr>
          <a:lstStyle>
            <a:lvl1pPr algn="ctr">
              <a:defRPr sz="2800" baseline="0">
                <a:ln w="3175">
                  <a:noFill/>
                </a:ln>
                <a:solidFill>
                  <a:schemeClr val="accent1"/>
                </a:solidFill>
                <a:effectLst/>
                <a:latin typeface="Arial" panose="020B0604020202020204" pitchFamily="34" charset="0"/>
                <a:ea typeface="黑体" panose="02010609060101010101" pitchFamily="49" charset="-122"/>
              </a:defRPr>
            </a:lvl1pPr>
          </a:lstStyle>
          <a:p>
            <a:r>
              <a:rPr lang="zh-CN" altLang="en-US" dirty="0"/>
              <a:t>单击此处添加您的标题文字</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idx="1"/>
          </p:nvPr>
        </p:nvSpPr>
        <p:spPr>
          <a:xfrm>
            <a:off x="1483200" y="2217600"/>
            <a:ext cx="9336000" cy="2077200"/>
          </a:xfrm>
        </p:spPr>
        <p:txBody>
          <a:bodyPr anchor="ctr" anchorCtr="0">
            <a:normAutofit/>
          </a:bodyPr>
          <a:lstStyle>
            <a:lvl1pPr marL="0" indent="0">
              <a:buFontTx/>
              <a:buNone/>
              <a:defRPr sz="2400">
                <a:solidFill>
                  <a:schemeClr val="tx1">
                    <a:lumMod val="50000"/>
                  </a:schemeClr>
                </a:solidFill>
              </a:defRPr>
            </a:lvl1pPr>
            <a:lvl2pPr marL="630555" indent="-285750">
              <a:buFont typeface="Arial" panose="020B0604020202020204" pitchFamily="34" charset="0"/>
              <a:buChar char="•"/>
              <a:tabLst>
                <a:tab pos="629920" algn="l"/>
                <a:tab pos="715645" algn="l"/>
              </a:tabLst>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2692400" y="3052763"/>
            <a:ext cx="68072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2000" b="1" dirty="0">
              <a:solidFill>
                <a:srgbClr val="FFFFFF"/>
              </a:solidFill>
            </a:endParaRPr>
          </a:p>
        </p:txBody>
      </p:sp>
      <p:sp>
        <p:nvSpPr>
          <p:cNvPr id="8" name="矩形 7"/>
          <p:cNvSpPr/>
          <p:nvPr/>
        </p:nvSpPr>
        <p:spPr>
          <a:xfrm>
            <a:off x="0" y="320146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9" name="矩形 8"/>
          <p:cNvSpPr/>
          <p:nvPr/>
        </p:nvSpPr>
        <p:spPr>
          <a:xfrm>
            <a:off x="9156700" y="320040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2" name="KSO_ST1"/>
          <p:cNvSpPr>
            <a:spLocks noGrp="1"/>
          </p:cNvSpPr>
          <p:nvPr>
            <p:ph type="title" hasCustomPrompt="1"/>
          </p:nvPr>
        </p:nvSpPr>
        <p:spPr>
          <a:xfrm>
            <a:off x="2692400" y="3052763"/>
            <a:ext cx="6807200" cy="604837"/>
          </a:xfrm>
        </p:spPr>
        <p:txBody>
          <a:bodyPr anchor="ctr" anchorCtr="0">
            <a:normAutofit/>
          </a:bodyPr>
          <a:lstStyle>
            <a:lvl1pPr algn="ctr">
              <a:defRPr sz="2000">
                <a:solidFill>
                  <a:schemeClr val="bg1"/>
                </a:solidFill>
                <a:effectLst/>
              </a:defRPr>
            </a:lvl1pPr>
          </a:lstStyle>
          <a:p>
            <a:r>
              <a:rPr lang="zh-CN" altLang="en-US" dirty="0"/>
              <a:t>此处添加您的标题</a:t>
            </a:r>
            <a:endParaRPr lang="en-US" dirty="0"/>
          </a:p>
        </p:txBody>
      </p:sp>
      <p:sp>
        <p:nvSpPr>
          <p:cNvPr id="10" name="任意多边形 9"/>
          <p:cNvSpPr/>
          <p:nvPr/>
        </p:nvSpPr>
        <p:spPr>
          <a:xfrm>
            <a:off x="2692400" y="305382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11" name="任意多边形 10"/>
          <p:cNvSpPr/>
          <p:nvPr/>
        </p:nvSpPr>
        <p:spPr>
          <a:xfrm flipH="1">
            <a:off x="9156700" y="305276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sz="half" idx="1"/>
          </p:nvPr>
        </p:nvSpPr>
        <p:spPr>
          <a:xfrm>
            <a:off x="1483200" y="19167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KSO_BC2"/>
          <p:cNvSpPr>
            <a:spLocks noGrp="1"/>
          </p:cNvSpPr>
          <p:nvPr>
            <p:ph sz="half" idx="2"/>
          </p:nvPr>
        </p:nvSpPr>
        <p:spPr>
          <a:xfrm>
            <a:off x="1483200" y="38931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99435" y="232842"/>
            <a:ext cx="10515599"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131435"/>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5" y="1955347"/>
            <a:ext cx="5157787"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Text Placeholder 4"/>
          <p:cNvSpPr>
            <a:spLocks noGrp="1"/>
          </p:cNvSpPr>
          <p:nvPr>
            <p:ph type="body" sz="quarter" idx="3"/>
          </p:nvPr>
        </p:nvSpPr>
        <p:spPr>
          <a:xfrm>
            <a:off x="6431845" y="1131435"/>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5" y="1955347"/>
            <a:ext cx="5183188"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7" name="日期占位符 6"/>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2371200" y="2322000"/>
            <a:ext cx="7545600" cy="1198800"/>
          </a:xfrm>
        </p:spPr>
        <p:txBody>
          <a:bodyPr anchor="t" anchorCtr="0">
            <a:normAutofit/>
          </a:bodyPr>
          <a:lstStyle>
            <a:lvl1pPr algn="ctr">
              <a:defRPr sz="7200" b="0">
                <a:solidFill>
                  <a:schemeClr val="accent1"/>
                </a:solidFill>
              </a:defRPr>
            </a:lvl1pPr>
          </a:lstStyle>
          <a:p>
            <a:r>
              <a:rPr lang="zh-CN" altLang="en-US" dirty="0"/>
              <a:t>编辑标题</a:t>
            </a:r>
            <a:endParaRPr lang="en-US" dirty="0"/>
          </a:p>
        </p:txBody>
      </p:sp>
      <p:sp>
        <p:nvSpPr>
          <p:cNvPr id="6" name="圆角矩形 5"/>
          <p:cNvSpPr/>
          <p:nvPr/>
        </p:nvSpPr>
        <p:spPr>
          <a:xfrm>
            <a:off x="3064933" y="3436044"/>
            <a:ext cx="6096000" cy="369332"/>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25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KSO_BT1"/>
          <p:cNvSpPr>
            <a:spLocks noGrp="1"/>
          </p:cNvSpPr>
          <p:nvPr>
            <p:ph type="title"/>
          </p:nvPr>
        </p:nvSpPr>
        <p:spPr>
          <a:xfrm>
            <a:off x="988800" y="262800"/>
            <a:ext cx="10224000" cy="802800"/>
          </a:xfrm>
        </p:spPr>
        <p:txBody>
          <a:bodyPr anchor="ctr" anchorCtr="0">
            <a:normAutofit/>
          </a:bodyPr>
          <a:lstStyle>
            <a:lvl1pPr algn="ctr">
              <a:defRPr sz="3200"/>
            </a:lvl1pPr>
          </a:lstStyle>
          <a:p>
            <a:r>
              <a:rPr lang="zh-CN" altLang="en-US" dirty="0"/>
              <a:t>单击此处编辑母版标题样式</a:t>
            </a:r>
            <a:endParaRPr lang="en-US" dirty="0"/>
          </a:p>
        </p:txBody>
      </p:sp>
      <p:sp>
        <p:nvSpPr>
          <p:cNvPr id="3" name="KSO_BC1"/>
          <p:cNvSpPr>
            <a:spLocks noGrp="1"/>
          </p:cNvSpPr>
          <p:nvPr>
            <p:ph type="pic" idx="1"/>
          </p:nvPr>
        </p:nvSpPr>
        <p:spPr>
          <a:xfrm>
            <a:off x="3825600" y="1310400"/>
            <a:ext cx="4430400" cy="31536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KSO_BC2"/>
          <p:cNvSpPr>
            <a:spLocks noGrp="1"/>
          </p:cNvSpPr>
          <p:nvPr>
            <p:ph type="body" sz="half" idx="2"/>
          </p:nvPr>
        </p:nvSpPr>
        <p:spPr>
          <a:xfrm>
            <a:off x="1824000" y="4759200"/>
            <a:ext cx="8860800" cy="15624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idx="1"/>
          </p:nvPr>
        </p:nvSpPr>
        <p:spPr>
          <a:xfrm>
            <a:off x="1483200" y="2217600"/>
            <a:ext cx="9336000" cy="2077200"/>
          </a:xfrm>
        </p:spPr>
        <p:txBody>
          <a:bodyPr anchor="ctr" anchorCtr="0">
            <a:normAutofit/>
          </a:bodyPr>
          <a:lstStyle>
            <a:lvl1pPr marL="0" indent="0">
              <a:buFontTx/>
              <a:buNone/>
              <a:defRPr sz="2400">
                <a:solidFill>
                  <a:schemeClr val="tx1">
                    <a:lumMod val="50000"/>
                  </a:schemeClr>
                </a:solidFill>
              </a:defRPr>
            </a:lvl1pPr>
            <a:lvl2pPr marL="630555" indent="-285750">
              <a:buFont typeface="Arial" panose="020B0604020202020204" pitchFamily="34" charset="0"/>
              <a:buChar char="•"/>
              <a:tabLst>
                <a:tab pos="629920" algn="l"/>
                <a:tab pos="715645" algn="l"/>
              </a:tabLst>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9561681" y="561073"/>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1504233" y="561073"/>
            <a:ext cx="7933269" cy="5811838"/>
          </a:xfrm>
        </p:spPr>
        <p:txBody>
          <a:bodyPr vert="eaVert"/>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273600" y="2722180"/>
            <a:ext cx="7300800" cy="467211"/>
          </a:xfrm>
          <a:noFill/>
        </p:spPr>
        <p:txBody>
          <a:bodyPr>
            <a:normAutofit/>
          </a:bodyPr>
          <a:lstStyle>
            <a:lvl1pPr marL="0" indent="0" algn="ctr">
              <a:buNone/>
              <a:defRPr sz="1800" baseline="0">
                <a:solidFill>
                  <a:schemeClr val="tx1">
                    <a:lumMod val="65000"/>
                    <a:lumOff val="35000"/>
                  </a:schemeClr>
                </a:solidFill>
                <a:effectLst/>
                <a:latin typeface="Arial" panose="020B0604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273600" y="1743075"/>
            <a:ext cx="7300800" cy="864456"/>
          </a:xfrm>
        </p:spPr>
        <p:txBody>
          <a:bodyPr>
            <a:normAutofit/>
          </a:bodyPr>
          <a:lstStyle>
            <a:lvl1pPr algn="ctr">
              <a:defRPr sz="2800" baseline="0">
                <a:ln w="3175">
                  <a:noFill/>
                </a:ln>
                <a:solidFill>
                  <a:schemeClr val="accent1"/>
                </a:solidFill>
                <a:effectLst/>
                <a:latin typeface="Arial" panose="020B0604020202020204" pitchFamily="34" charset="0"/>
                <a:ea typeface="黑体" panose="02010609060101010101" pitchFamily="49" charset="-122"/>
              </a:defRPr>
            </a:lvl1pPr>
          </a:lstStyle>
          <a:p>
            <a:r>
              <a:rPr lang="zh-CN" altLang="en-US" dirty="0"/>
              <a:t>单击此处添加您的标题文字</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idx="1"/>
          </p:nvPr>
        </p:nvSpPr>
        <p:spPr>
          <a:xfrm>
            <a:off x="1483200" y="2217600"/>
            <a:ext cx="9336000" cy="2077200"/>
          </a:xfrm>
        </p:spPr>
        <p:txBody>
          <a:bodyPr anchor="ctr" anchorCtr="0">
            <a:normAutofit/>
          </a:bodyPr>
          <a:lstStyle>
            <a:lvl1pPr marL="0" indent="0">
              <a:buFontTx/>
              <a:buNone/>
              <a:defRPr sz="2400">
                <a:solidFill>
                  <a:schemeClr val="tx1">
                    <a:lumMod val="50000"/>
                  </a:schemeClr>
                </a:solidFill>
              </a:defRPr>
            </a:lvl1pPr>
            <a:lvl2pPr marL="630555" indent="-285750">
              <a:buFont typeface="Arial" panose="020B0604020202020204" pitchFamily="34" charset="0"/>
              <a:buChar char="•"/>
              <a:tabLst>
                <a:tab pos="629920" algn="l"/>
                <a:tab pos="715645" algn="l"/>
              </a:tabLst>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2692400" y="3052763"/>
            <a:ext cx="68072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2000" b="1" dirty="0">
              <a:solidFill>
                <a:srgbClr val="FFFFFF"/>
              </a:solidFill>
            </a:endParaRPr>
          </a:p>
        </p:txBody>
      </p:sp>
      <p:sp>
        <p:nvSpPr>
          <p:cNvPr id="8" name="矩形 7"/>
          <p:cNvSpPr/>
          <p:nvPr/>
        </p:nvSpPr>
        <p:spPr>
          <a:xfrm>
            <a:off x="0" y="320146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9" name="矩形 8"/>
          <p:cNvSpPr/>
          <p:nvPr/>
        </p:nvSpPr>
        <p:spPr>
          <a:xfrm>
            <a:off x="9156700" y="320040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2" name="KSO_ST1"/>
          <p:cNvSpPr>
            <a:spLocks noGrp="1"/>
          </p:cNvSpPr>
          <p:nvPr>
            <p:ph type="title" hasCustomPrompt="1"/>
          </p:nvPr>
        </p:nvSpPr>
        <p:spPr>
          <a:xfrm>
            <a:off x="2692400" y="3052763"/>
            <a:ext cx="6807200" cy="604837"/>
          </a:xfrm>
        </p:spPr>
        <p:txBody>
          <a:bodyPr anchor="ctr" anchorCtr="0">
            <a:normAutofit/>
          </a:bodyPr>
          <a:lstStyle>
            <a:lvl1pPr algn="ctr">
              <a:defRPr sz="2000">
                <a:solidFill>
                  <a:schemeClr val="bg1"/>
                </a:solidFill>
                <a:effectLst/>
              </a:defRPr>
            </a:lvl1pPr>
          </a:lstStyle>
          <a:p>
            <a:r>
              <a:rPr lang="zh-CN" altLang="en-US" dirty="0"/>
              <a:t>此处添加您的标题</a:t>
            </a:r>
            <a:endParaRPr lang="en-US" dirty="0"/>
          </a:p>
        </p:txBody>
      </p:sp>
      <p:sp>
        <p:nvSpPr>
          <p:cNvPr id="10" name="任意多边形 9"/>
          <p:cNvSpPr/>
          <p:nvPr/>
        </p:nvSpPr>
        <p:spPr>
          <a:xfrm>
            <a:off x="2692400" y="305382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11" name="任意多边形 10"/>
          <p:cNvSpPr/>
          <p:nvPr/>
        </p:nvSpPr>
        <p:spPr>
          <a:xfrm flipH="1">
            <a:off x="9156700" y="305276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sz="half" idx="1"/>
          </p:nvPr>
        </p:nvSpPr>
        <p:spPr>
          <a:xfrm>
            <a:off x="1483200" y="19167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KSO_BC2"/>
          <p:cNvSpPr>
            <a:spLocks noGrp="1"/>
          </p:cNvSpPr>
          <p:nvPr>
            <p:ph sz="half" idx="2"/>
          </p:nvPr>
        </p:nvSpPr>
        <p:spPr>
          <a:xfrm>
            <a:off x="1483200" y="38931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99435" y="232842"/>
            <a:ext cx="10515599"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131435"/>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5" y="1955347"/>
            <a:ext cx="5157787"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Text Placeholder 4"/>
          <p:cNvSpPr>
            <a:spLocks noGrp="1"/>
          </p:cNvSpPr>
          <p:nvPr>
            <p:ph type="body" sz="quarter" idx="3"/>
          </p:nvPr>
        </p:nvSpPr>
        <p:spPr>
          <a:xfrm>
            <a:off x="6431845" y="1131435"/>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5" y="1955347"/>
            <a:ext cx="5183188"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7" name="日期占位符 6"/>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2371200" y="2322000"/>
            <a:ext cx="7545600" cy="1198800"/>
          </a:xfrm>
        </p:spPr>
        <p:txBody>
          <a:bodyPr anchor="t" anchorCtr="0">
            <a:normAutofit/>
          </a:bodyPr>
          <a:lstStyle>
            <a:lvl1pPr algn="ctr">
              <a:defRPr sz="7200" b="0">
                <a:solidFill>
                  <a:schemeClr val="accent1"/>
                </a:solidFill>
              </a:defRPr>
            </a:lvl1pPr>
          </a:lstStyle>
          <a:p>
            <a:r>
              <a:rPr lang="zh-CN" altLang="en-US" dirty="0"/>
              <a:t>编辑标题</a:t>
            </a:r>
            <a:endParaRPr lang="en-US" dirty="0"/>
          </a:p>
        </p:txBody>
      </p:sp>
      <p:sp>
        <p:nvSpPr>
          <p:cNvPr id="6" name="圆角矩形 5"/>
          <p:cNvSpPr/>
          <p:nvPr/>
        </p:nvSpPr>
        <p:spPr>
          <a:xfrm>
            <a:off x="3064933" y="3436044"/>
            <a:ext cx="6096000" cy="369332"/>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25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KSO_BT1"/>
          <p:cNvSpPr>
            <a:spLocks noGrp="1"/>
          </p:cNvSpPr>
          <p:nvPr>
            <p:ph type="title"/>
          </p:nvPr>
        </p:nvSpPr>
        <p:spPr>
          <a:xfrm>
            <a:off x="988800" y="262800"/>
            <a:ext cx="10224000" cy="802800"/>
          </a:xfrm>
        </p:spPr>
        <p:txBody>
          <a:bodyPr anchor="ctr" anchorCtr="0">
            <a:normAutofit/>
          </a:bodyPr>
          <a:lstStyle>
            <a:lvl1pPr algn="ctr">
              <a:defRPr sz="3200"/>
            </a:lvl1pPr>
          </a:lstStyle>
          <a:p>
            <a:r>
              <a:rPr lang="zh-CN" altLang="en-US" dirty="0"/>
              <a:t>单击此处编辑母版标题样式</a:t>
            </a:r>
            <a:endParaRPr lang="en-US" dirty="0"/>
          </a:p>
        </p:txBody>
      </p:sp>
      <p:sp>
        <p:nvSpPr>
          <p:cNvPr id="3" name="KSO_BC1"/>
          <p:cNvSpPr>
            <a:spLocks noGrp="1"/>
          </p:cNvSpPr>
          <p:nvPr>
            <p:ph type="pic" idx="1"/>
          </p:nvPr>
        </p:nvSpPr>
        <p:spPr>
          <a:xfrm>
            <a:off x="3825600" y="1310400"/>
            <a:ext cx="4430400" cy="31536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KSO_BC2"/>
          <p:cNvSpPr>
            <a:spLocks noGrp="1"/>
          </p:cNvSpPr>
          <p:nvPr>
            <p:ph type="body" sz="half" idx="2"/>
          </p:nvPr>
        </p:nvSpPr>
        <p:spPr>
          <a:xfrm>
            <a:off x="1824000" y="4759200"/>
            <a:ext cx="8860800" cy="15624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273600" y="2722180"/>
            <a:ext cx="7300800" cy="467211"/>
          </a:xfrm>
          <a:noFill/>
        </p:spPr>
        <p:txBody>
          <a:bodyPr>
            <a:normAutofit/>
          </a:bodyPr>
          <a:lstStyle>
            <a:lvl1pPr marL="0" indent="0" algn="ctr">
              <a:buNone/>
              <a:defRPr sz="1800" baseline="0">
                <a:solidFill>
                  <a:schemeClr val="tx1">
                    <a:lumMod val="65000"/>
                    <a:lumOff val="35000"/>
                  </a:schemeClr>
                </a:solidFill>
                <a:effectLst/>
                <a:latin typeface="Arial" panose="020B0604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273600" y="1743075"/>
            <a:ext cx="7300800" cy="864456"/>
          </a:xfrm>
        </p:spPr>
        <p:txBody>
          <a:bodyPr>
            <a:normAutofit/>
          </a:bodyPr>
          <a:lstStyle>
            <a:lvl1pPr algn="ctr">
              <a:defRPr sz="2800" baseline="0">
                <a:ln w="3175">
                  <a:noFill/>
                </a:ln>
                <a:solidFill>
                  <a:schemeClr val="accent1"/>
                </a:solidFill>
                <a:effectLst/>
                <a:latin typeface="Arial" panose="020B0604020202020204" pitchFamily="34" charset="0"/>
                <a:ea typeface="黑体" panose="02010609060101010101" pitchFamily="49" charset="-122"/>
              </a:defRPr>
            </a:lvl1pPr>
          </a:lstStyle>
          <a:p>
            <a:r>
              <a:rPr lang="zh-CN" altLang="en-US" dirty="0"/>
              <a:t>单击此处添加您的标题文字</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9561681" y="561073"/>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1504233" y="561073"/>
            <a:ext cx="7933269" cy="5811838"/>
          </a:xfrm>
        </p:spPr>
        <p:txBody>
          <a:bodyPr vert="eaVert"/>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273600" y="2722180"/>
            <a:ext cx="7300800" cy="467211"/>
          </a:xfrm>
          <a:noFill/>
        </p:spPr>
        <p:txBody>
          <a:bodyPr>
            <a:normAutofit/>
          </a:bodyPr>
          <a:lstStyle>
            <a:lvl1pPr marL="0" indent="0" algn="ctr">
              <a:buNone/>
              <a:defRPr sz="1800" baseline="0">
                <a:solidFill>
                  <a:schemeClr val="tx1">
                    <a:lumMod val="65000"/>
                    <a:lumOff val="35000"/>
                  </a:schemeClr>
                </a:solidFill>
                <a:effectLst/>
                <a:latin typeface="Arial" panose="020B0604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273600" y="1743075"/>
            <a:ext cx="7300800" cy="864456"/>
          </a:xfrm>
        </p:spPr>
        <p:txBody>
          <a:bodyPr>
            <a:normAutofit/>
          </a:bodyPr>
          <a:lstStyle>
            <a:lvl1pPr algn="ctr">
              <a:defRPr sz="2800" baseline="0">
                <a:ln w="3175">
                  <a:noFill/>
                </a:ln>
                <a:solidFill>
                  <a:schemeClr val="accent1"/>
                </a:solidFill>
                <a:effectLst/>
                <a:latin typeface="Arial" panose="020B0604020202020204" pitchFamily="34" charset="0"/>
                <a:ea typeface="黑体" panose="02010609060101010101" pitchFamily="49" charset="-122"/>
              </a:defRPr>
            </a:lvl1pPr>
          </a:lstStyle>
          <a:p>
            <a:r>
              <a:rPr lang="zh-CN" altLang="en-US" dirty="0"/>
              <a:t>单击此处添加您的标题文字</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idx="1"/>
          </p:nvPr>
        </p:nvSpPr>
        <p:spPr>
          <a:xfrm>
            <a:off x="1483200" y="2217600"/>
            <a:ext cx="9336000" cy="2077200"/>
          </a:xfrm>
        </p:spPr>
        <p:txBody>
          <a:bodyPr anchor="ctr" anchorCtr="0">
            <a:normAutofit/>
          </a:bodyPr>
          <a:lstStyle>
            <a:lvl1pPr marL="0" indent="0">
              <a:buFontTx/>
              <a:buNone/>
              <a:defRPr sz="2400">
                <a:solidFill>
                  <a:schemeClr val="tx1">
                    <a:lumMod val="50000"/>
                  </a:schemeClr>
                </a:solidFill>
              </a:defRPr>
            </a:lvl1pPr>
            <a:lvl2pPr marL="630555" indent="-285750">
              <a:buFont typeface="Arial" panose="020B0604020202020204" pitchFamily="34" charset="0"/>
              <a:buChar char="•"/>
              <a:tabLst>
                <a:tab pos="629920" algn="l"/>
                <a:tab pos="715645" algn="l"/>
              </a:tabLst>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2692400" y="3052763"/>
            <a:ext cx="68072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2000" b="1" dirty="0">
              <a:solidFill>
                <a:srgbClr val="FFFFFF"/>
              </a:solidFill>
            </a:endParaRPr>
          </a:p>
        </p:txBody>
      </p:sp>
      <p:sp>
        <p:nvSpPr>
          <p:cNvPr id="8" name="矩形 7"/>
          <p:cNvSpPr/>
          <p:nvPr/>
        </p:nvSpPr>
        <p:spPr>
          <a:xfrm>
            <a:off x="0" y="320146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9" name="矩形 8"/>
          <p:cNvSpPr/>
          <p:nvPr/>
        </p:nvSpPr>
        <p:spPr>
          <a:xfrm>
            <a:off x="9156700" y="320040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2" name="KSO_ST1"/>
          <p:cNvSpPr>
            <a:spLocks noGrp="1"/>
          </p:cNvSpPr>
          <p:nvPr>
            <p:ph type="title" hasCustomPrompt="1"/>
          </p:nvPr>
        </p:nvSpPr>
        <p:spPr>
          <a:xfrm>
            <a:off x="2692400" y="3052763"/>
            <a:ext cx="6807200" cy="604837"/>
          </a:xfrm>
        </p:spPr>
        <p:txBody>
          <a:bodyPr anchor="ctr" anchorCtr="0">
            <a:normAutofit/>
          </a:bodyPr>
          <a:lstStyle>
            <a:lvl1pPr algn="ctr">
              <a:defRPr sz="2000">
                <a:solidFill>
                  <a:schemeClr val="bg1"/>
                </a:solidFill>
                <a:effectLst/>
              </a:defRPr>
            </a:lvl1pPr>
          </a:lstStyle>
          <a:p>
            <a:r>
              <a:rPr lang="zh-CN" altLang="en-US" dirty="0"/>
              <a:t>此处添加您的标题</a:t>
            </a:r>
            <a:endParaRPr lang="en-US" dirty="0"/>
          </a:p>
        </p:txBody>
      </p:sp>
      <p:sp>
        <p:nvSpPr>
          <p:cNvPr id="10" name="任意多边形 9"/>
          <p:cNvSpPr/>
          <p:nvPr/>
        </p:nvSpPr>
        <p:spPr>
          <a:xfrm>
            <a:off x="2692400" y="305382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11" name="任意多边形 10"/>
          <p:cNvSpPr/>
          <p:nvPr/>
        </p:nvSpPr>
        <p:spPr>
          <a:xfrm flipH="1">
            <a:off x="9156700" y="305276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sz="half" idx="1"/>
          </p:nvPr>
        </p:nvSpPr>
        <p:spPr>
          <a:xfrm>
            <a:off x="1483200" y="19167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KSO_BC2"/>
          <p:cNvSpPr>
            <a:spLocks noGrp="1"/>
          </p:cNvSpPr>
          <p:nvPr>
            <p:ph sz="half" idx="2"/>
          </p:nvPr>
        </p:nvSpPr>
        <p:spPr>
          <a:xfrm>
            <a:off x="1483200" y="38931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99435" y="232842"/>
            <a:ext cx="10515599"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131435"/>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5" y="1955347"/>
            <a:ext cx="5157787"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Text Placeholder 4"/>
          <p:cNvSpPr>
            <a:spLocks noGrp="1"/>
          </p:cNvSpPr>
          <p:nvPr>
            <p:ph type="body" sz="quarter" idx="3"/>
          </p:nvPr>
        </p:nvSpPr>
        <p:spPr>
          <a:xfrm>
            <a:off x="6431845" y="1131435"/>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5" y="1955347"/>
            <a:ext cx="5183188"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7" name="日期占位符 6"/>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2371200" y="2322000"/>
            <a:ext cx="7545600" cy="1198800"/>
          </a:xfrm>
        </p:spPr>
        <p:txBody>
          <a:bodyPr anchor="t" anchorCtr="0">
            <a:normAutofit/>
          </a:bodyPr>
          <a:lstStyle>
            <a:lvl1pPr algn="ctr">
              <a:defRPr sz="7200" b="0">
                <a:solidFill>
                  <a:schemeClr val="accent1"/>
                </a:solidFill>
              </a:defRPr>
            </a:lvl1pPr>
          </a:lstStyle>
          <a:p>
            <a:r>
              <a:rPr lang="zh-CN" altLang="en-US" dirty="0"/>
              <a:t>编辑标题</a:t>
            </a:r>
            <a:endParaRPr lang="en-US" dirty="0"/>
          </a:p>
        </p:txBody>
      </p:sp>
      <p:sp>
        <p:nvSpPr>
          <p:cNvPr id="6" name="圆角矩形 5"/>
          <p:cNvSpPr/>
          <p:nvPr/>
        </p:nvSpPr>
        <p:spPr>
          <a:xfrm>
            <a:off x="3064933" y="3436044"/>
            <a:ext cx="6096000" cy="369332"/>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25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KSO_BT1"/>
          <p:cNvSpPr>
            <a:spLocks noGrp="1"/>
          </p:cNvSpPr>
          <p:nvPr>
            <p:ph type="title"/>
          </p:nvPr>
        </p:nvSpPr>
        <p:spPr>
          <a:xfrm>
            <a:off x="988800" y="262800"/>
            <a:ext cx="10224000" cy="802800"/>
          </a:xfrm>
        </p:spPr>
        <p:txBody>
          <a:bodyPr anchor="ctr" anchorCtr="0">
            <a:normAutofit/>
          </a:bodyPr>
          <a:lstStyle>
            <a:lvl1pPr algn="ctr">
              <a:defRPr sz="3200"/>
            </a:lvl1pPr>
          </a:lstStyle>
          <a:p>
            <a:r>
              <a:rPr lang="zh-CN" altLang="en-US" dirty="0"/>
              <a:t>单击此处编辑母版标题样式</a:t>
            </a:r>
            <a:endParaRPr lang="en-US" dirty="0"/>
          </a:p>
        </p:txBody>
      </p:sp>
      <p:sp>
        <p:nvSpPr>
          <p:cNvPr id="3" name="KSO_BC1"/>
          <p:cNvSpPr>
            <a:spLocks noGrp="1"/>
          </p:cNvSpPr>
          <p:nvPr>
            <p:ph type="pic" idx="1"/>
          </p:nvPr>
        </p:nvSpPr>
        <p:spPr>
          <a:xfrm>
            <a:off x="3825600" y="1310400"/>
            <a:ext cx="4430400" cy="31536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KSO_BC2"/>
          <p:cNvSpPr>
            <a:spLocks noGrp="1"/>
          </p:cNvSpPr>
          <p:nvPr>
            <p:ph type="body" sz="half" idx="2"/>
          </p:nvPr>
        </p:nvSpPr>
        <p:spPr>
          <a:xfrm>
            <a:off x="1824000" y="4759200"/>
            <a:ext cx="8860800" cy="15624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idx="1"/>
          </p:nvPr>
        </p:nvSpPr>
        <p:spPr>
          <a:xfrm>
            <a:off x="1483200" y="2217600"/>
            <a:ext cx="9336000" cy="2077200"/>
          </a:xfrm>
        </p:spPr>
        <p:txBody>
          <a:bodyPr anchor="ctr" anchorCtr="0">
            <a:normAutofit/>
          </a:bodyPr>
          <a:lstStyle>
            <a:lvl1pPr marL="0" indent="0">
              <a:buFontTx/>
              <a:buNone/>
              <a:defRPr sz="2400">
                <a:solidFill>
                  <a:schemeClr val="tx1">
                    <a:lumMod val="50000"/>
                  </a:schemeClr>
                </a:solidFill>
              </a:defRPr>
            </a:lvl1pPr>
            <a:lvl2pPr marL="630555" indent="-285750">
              <a:buFont typeface="Arial" panose="020B0604020202020204" pitchFamily="34" charset="0"/>
              <a:buChar char="•"/>
              <a:tabLst>
                <a:tab pos="629920" algn="l"/>
                <a:tab pos="715645" algn="l"/>
              </a:tabLst>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9561681" y="561073"/>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1504233" y="561073"/>
            <a:ext cx="7933269" cy="5811838"/>
          </a:xfrm>
        </p:spPr>
        <p:txBody>
          <a:bodyPr vert="eaVert"/>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273600" y="2722180"/>
            <a:ext cx="7300800" cy="467211"/>
          </a:xfrm>
          <a:noFill/>
        </p:spPr>
        <p:txBody>
          <a:bodyPr>
            <a:normAutofit/>
          </a:bodyPr>
          <a:lstStyle>
            <a:lvl1pPr marL="0" indent="0" algn="ctr">
              <a:buNone/>
              <a:defRPr sz="1800" baseline="0">
                <a:solidFill>
                  <a:schemeClr val="tx1">
                    <a:lumMod val="65000"/>
                    <a:lumOff val="35000"/>
                  </a:schemeClr>
                </a:solidFill>
                <a:effectLst/>
                <a:latin typeface="Arial" panose="020B0604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273600" y="1743075"/>
            <a:ext cx="7300800" cy="864456"/>
          </a:xfrm>
        </p:spPr>
        <p:txBody>
          <a:bodyPr>
            <a:normAutofit/>
          </a:bodyPr>
          <a:lstStyle>
            <a:lvl1pPr algn="ctr">
              <a:defRPr sz="2800" baseline="0">
                <a:ln w="3175">
                  <a:noFill/>
                </a:ln>
                <a:solidFill>
                  <a:schemeClr val="accent1"/>
                </a:solidFill>
                <a:effectLst/>
                <a:latin typeface="Arial" panose="020B0604020202020204" pitchFamily="34" charset="0"/>
                <a:ea typeface="黑体" panose="02010609060101010101" pitchFamily="49" charset="-122"/>
              </a:defRPr>
            </a:lvl1pPr>
          </a:lstStyle>
          <a:p>
            <a:r>
              <a:rPr lang="zh-CN" altLang="en-US" dirty="0"/>
              <a:t>单击此处添加您的标题文字</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idx="1"/>
          </p:nvPr>
        </p:nvSpPr>
        <p:spPr>
          <a:xfrm>
            <a:off x="1483200" y="2217600"/>
            <a:ext cx="9336000" cy="2077200"/>
          </a:xfrm>
        </p:spPr>
        <p:txBody>
          <a:bodyPr anchor="ctr" anchorCtr="0">
            <a:normAutofit/>
          </a:bodyPr>
          <a:lstStyle>
            <a:lvl1pPr marL="0" indent="0">
              <a:buFontTx/>
              <a:buNone/>
              <a:defRPr sz="2400">
                <a:solidFill>
                  <a:schemeClr val="tx1">
                    <a:lumMod val="50000"/>
                  </a:schemeClr>
                </a:solidFill>
              </a:defRPr>
            </a:lvl1pPr>
            <a:lvl2pPr marL="630555" indent="-285750">
              <a:buFont typeface="Arial" panose="020B0604020202020204" pitchFamily="34" charset="0"/>
              <a:buChar char="•"/>
              <a:tabLst>
                <a:tab pos="629920" algn="l"/>
                <a:tab pos="715645" algn="l"/>
              </a:tabLst>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2692400" y="3052763"/>
            <a:ext cx="68072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2000" b="1" dirty="0">
              <a:solidFill>
                <a:srgbClr val="FFFFFF"/>
              </a:solidFill>
            </a:endParaRPr>
          </a:p>
        </p:txBody>
      </p:sp>
      <p:sp>
        <p:nvSpPr>
          <p:cNvPr id="8" name="矩形 7"/>
          <p:cNvSpPr/>
          <p:nvPr/>
        </p:nvSpPr>
        <p:spPr>
          <a:xfrm>
            <a:off x="0" y="320146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9" name="矩形 8"/>
          <p:cNvSpPr/>
          <p:nvPr/>
        </p:nvSpPr>
        <p:spPr>
          <a:xfrm>
            <a:off x="9156700" y="320040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2" name="KSO_ST1"/>
          <p:cNvSpPr>
            <a:spLocks noGrp="1"/>
          </p:cNvSpPr>
          <p:nvPr>
            <p:ph type="title" hasCustomPrompt="1"/>
          </p:nvPr>
        </p:nvSpPr>
        <p:spPr>
          <a:xfrm>
            <a:off x="2692400" y="3052763"/>
            <a:ext cx="6807200" cy="604837"/>
          </a:xfrm>
        </p:spPr>
        <p:txBody>
          <a:bodyPr anchor="ctr" anchorCtr="0">
            <a:normAutofit/>
          </a:bodyPr>
          <a:lstStyle>
            <a:lvl1pPr algn="ctr">
              <a:defRPr sz="2000">
                <a:solidFill>
                  <a:schemeClr val="bg1"/>
                </a:solidFill>
                <a:effectLst/>
              </a:defRPr>
            </a:lvl1pPr>
          </a:lstStyle>
          <a:p>
            <a:r>
              <a:rPr lang="zh-CN" altLang="en-US" dirty="0"/>
              <a:t>此处添加您的标题</a:t>
            </a:r>
            <a:endParaRPr lang="en-US" dirty="0"/>
          </a:p>
        </p:txBody>
      </p:sp>
      <p:sp>
        <p:nvSpPr>
          <p:cNvPr id="10" name="任意多边形 9"/>
          <p:cNvSpPr/>
          <p:nvPr/>
        </p:nvSpPr>
        <p:spPr>
          <a:xfrm>
            <a:off x="2692400" y="305382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11" name="任意多边形 10"/>
          <p:cNvSpPr/>
          <p:nvPr/>
        </p:nvSpPr>
        <p:spPr>
          <a:xfrm flipH="1">
            <a:off x="9156700" y="305276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sz="half" idx="1"/>
          </p:nvPr>
        </p:nvSpPr>
        <p:spPr>
          <a:xfrm>
            <a:off x="1483200" y="19167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KSO_BC2"/>
          <p:cNvSpPr>
            <a:spLocks noGrp="1"/>
          </p:cNvSpPr>
          <p:nvPr>
            <p:ph sz="half" idx="2"/>
          </p:nvPr>
        </p:nvSpPr>
        <p:spPr>
          <a:xfrm>
            <a:off x="1483200" y="38931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99435" y="232842"/>
            <a:ext cx="10515599"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131435"/>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5" y="1955347"/>
            <a:ext cx="5157787"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Text Placeholder 4"/>
          <p:cNvSpPr>
            <a:spLocks noGrp="1"/>
          </p:cNvSpPr>
          <p:nvPr>
            <p:ph type="body" sz="quarter" idx="3"/>
          </p:nvPr>
        </p:nvSpPr>
        <p:spPr>
          <a:xfrm>
            <a:off x="6431845" y="1131435"/>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5" y="1955347"/>
            <a:ext cx="5183188"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7" name="日期占位符 6"/>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2371200" y="2322000"/>
            <a:ext cx="7545600" cy="1198800"/>
          </a:xfrm>
        </p:spPr>
        <p:txBody>
          <a:bodyPr anchor="t" anchorCtr="0">
            <a:normAutofit/>
          </a:bodyPr>
          <a:lstStyle>
            <a:lvl1pPr algn="ctr">
              <a:defRPr sz="7200" b="0">
                <a:solidFill>
                  <a:schemeClr val="accent1"/>
                </a:solidFill>
              </a:defRPr>
            </a:lvl1pPr>
          </a:lstStyle>
          <a:p>
            <a:r>
              <a:rPr lang="zh-CN" altLang="en-US" dirty="0"/>
              <a:t>编辑标题</a:t>
            </a:r>
            <a:endParaRPr lang="en-US" dirty="0"/>
          </a:p>
        </p:txBody>
      </p:sp>
      <p:sp>
        <p:nvSpPr>
          <p:cNvPr id="6" name="圆角矩形 5"/>
          <p:cNvSpPr/>
          <p:nvPr/>
        </p:nvSpPr>
        <p:spPr>
          <a:xfrm>
            <a:off x="3064933" y="3436044"/>
            <a:ext cx="6096000" cy="369332"/>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25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KSO_BT1"/>
          <p:cNvSpPr>
            <a:spLocks noGrp="1"/>
          </p:cNvSpPr>
          <p:nvPr>
            <p:ph type="title"/>
          </p:nvPr>
        </p:nvSpPr>
        <p:spPr>
          <a:xfrm>
            <a:off x="988800" y="262800"/>
            <a:ext cx="10224000" cy="802800"/>
          </a:xfrm>
        </p:spPr>
        <p:txBody>
          <a:bodyPr anchor="ctr" anchorCtr="0">
            <a:normAutofit/>
          </a:bodyPr>
          <a:lstStyle>
            <a:lvl1pPr algn="ctr">
              <a:defRPr sz="3200"/>
            </a:lvl1pPr>
          </a:lstStyle>
          <a:p>
            <a:r>
              <a:rPr lang="zh-CN" altLang="en-US" dirty="0"/>
              <a:t>单击此处编辑母版标题样式</a:t>
            </a:r>
            <a:endParaRPr lang="en-US" dirty="0"/>
          </a:p>
        </p:txBody>
      </p:sp>
      <p:sp>
        <p:nvSpPr>
          <p:cNvPr id="3" name="KSO_BC1"/>
          <p:cNvSpPr>
            <a:spLocks noGrp="1"/>
          </p:cNvSpPr>
          <p:nvPr>
            <p:ph type="pic" idx="1"/>
          </p:nvPr>
        </p:nvSpPr>
        <p:spPr>
          <a:xfrm>
            <a:off x="3825600" y="1310400"/>
            <a:ext cx="4430400" cy="31536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KSO_BC2"/>
          <p:cNvSpPr>
            <a:spLocks noGrp="1"/>
          </p:cNvSpPr>
          <p:nvPr>
            <p:ph type="body" sz="half" idx="2"/>
          </p:nvPr>
        </p:nvSpPr>
        <p:spPr>
          <a:xfrm>
            <a:off x="1824000" y="4759200"/>
            <a:ext cx="8860800" cy="15624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2692400" y="3052763"/>
            <a:ext cx="68072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2000" b="1" dirty="0">
              <a:solidFill>
                <a:srgbClr val="FFFFFF"/>
              </a:solidFill>
            </a:endParaRPr>
          </a:p>
        </p:txBody>
      </p:sp>
      <p:sp>
        <p:nvSpPr>
          <p:cNvPr id="8" name="矩形 7"/>
          <p:cNvSpPr/>
          <p:nvPr/>
        </p:nvSpPr>
        <p:spPr>
          <a:xfrm>
            <a:off x="0" y="320146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9" name="矩形 8"/>
          <p:cNvSpPr/>
          <p:nvPr/>
        </p:nvSpPr>
        <p:spPr>
          <a:xfrm>
            <a:off x="9156700" y="320040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2" name="KSO_ST1"/>
          <p:cNvSpPr>
            <a:spLocks noGrp="1"/>
          </p:cNvSpPr>
          <p:nvPr>
            <p:ph type="title" hasCustomPrompt="1"/>
          </p:nvPr>
        </p:nvSpPr>
        <p:spPr>
          <a:xfrm>
            <a:off x="2692400" y="3052763"/>
            <a:ext cx="6807200" cy="604837"/>
          </a:xfrm>
        </p:spPr>
        <p:txBody>
          <a:bodyPr anchor="ctr" anchorCtr="0">
            <a:normAutofit/>
          </a:bodyPr>
          <a:lstStyle>
            <a:lvl1pPr algn="ctr">
              <a:defRPr sz="2000">
                <a:solidFill>
                  <a:schemeClr val="bg1"/>
                </a:solidFill>
                <a:effectLst/>
              </a:defRPr>
            </a:lvl1pPr>
          </a:lstStyle>
          <a:p>
            <a:r>
              <a:rPr lang="zh-CN" altLang="en-US" dirty="0"/>
              <a:t>此处添加您的标题</a:t>
            </a:r>
            <a:endParaRPr lang="en-US" dirty="0"/>
          </a:p>
        </p:txBody>
      </p:sp>
      <p:sp>
        <p:nvSpPr>
          <p:cNvPr id="10" name="任意多边形 9"/>
          <p:cNvSpPr/>
          <p:nvPr/>
        </p:nvSpPr>
        <p:spPr>
          <a:xfrm>
            <a:off x="2692400" y="305382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11" name="任意多边形 10"/>
          <p:cNvSpPr/>
          <p:nvPr/>
        </p:nvSpPr>
        <p:spPr>
          <a:xfrm flipH="1">
            <a:off x="9156700" y="305276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9561681" y="561073"/>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1504233" y="561073"/>
            <a:ext cx="7933269" cy="5811838"/>
          </a:xfrm>
        </p:spPr>
        <p:txBody>
          <a:bodyPr vert="eaVert"/>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273600" y="2722180"/>
            <a:ext cx="7300800" cy="467211"/>
          </a:xfrm>
          <a:noFill/>
        </p:spPr>
        <p:txBody>
          <a:bodyPr>
            <a:normAutofit/>
          </a:bodyPr>
          <a:lstStyle>
            <a:lvl1pPr marL="0" indent="0" algn="ctr">
              <a:buNone/>
              <a:defRPr sz="1800" baseline="0">
                <a:solidFill>
                  <a:schemeClr val="tx1">
                    <a:lumMod val="65000"/>
                    <a:lumOff val="35000"/>
                  </a:schemeClr>
                </a:solidFill>
                <a:effectLst/>
                <a:latin typeface="Arial" panose="020B0604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273600" y="1743075"/>
            <a:ext cx="7300800" cy="864456"/>
          </a:xfrm>
        </p:spPr>
        <p:txBody>
          <a:bodyPr>
            <a:normAutofit/>
          </a:bodyPr>
          <a:lstStyle>
            <a:lvl1pPr algn="ctr">
              <a:defRPr sz="2800" baseline="0">
                <a:ln w="3175">
                  <a:noFill/>
                </a:ln>
                <a:solidFill>
                  <a:schemeClr val="accent1"/>
                </a:solidFill>
                <a:effectLst/>
                <a:latin typeface="Arial" panose="020B0604020202020204" pitchFamily="34" charset="0"/>
                <a:ea typeface="黑体" panose="02010609060101010101" pitchFamily="49" charset="-122"/>
              </a:defRPr>
            </a:lvl1pPr>
          </a:lstStyle>
          <a:p>
            <a:r>
              <a:rPr lang="zh-CN" altLang="en-US" dirty="0"/>
              <a:t>单击此处添加您的标题文字</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idx="1"/>
          </p:nvPr>
        </p:nvSpPr>
        <p:spPr>
          <a:xfrm>
            <a:off x="1483200" y="2217600"/>
            <a:ext cx="9336000" cy="2077200"/>
          </a:xfrm>
        </p:spPr>
        <p:txBody>
          <a:bodyPr anchor="ctr" anchorCtr="0">
            <a:normAutofit/>
          </a:bodyPr>
          <a:lstStyle>
            <a:lvl1pPr marL="0" indent="0">
              <a:buFontTx/>
              <a:buNone/>
              <a:defRPr sz="2400">
                <a:solidFill>
                  <a:schemeClr val="tx1">
                    <a:lumMod val="50000"/>
                  </a:schemeClr>
                </a:solidFill>
              </a:defRPr>
            </a:lvl1pPr>
            <a:lvl2pPr marL="630555" indent="-285750">
              <a:buFont typeface="Arial" panose="020B0604020202020204" pitchFamily="34" charset="0"/>
              <a:buChar char="•"/>
              <a:tabLst>
                <a:tab pos="629920" algn="l"/>
                <a:tab pos="715645" algn="l"/>
              </a:tabLst>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2692400" y="3052763"/>
            <a:ext cx="68072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2000" b="1" dirty="0">
              <a:solidFill>
                <a:srgbClr val="FFFFFF"/>
              </a:solidFill>
            </a:endParaRPr>
          </a:p>
        </p:txBody>
      </p:sp>
      <p:sp>
        <p:nvSpPr>
          <p:cNvPr id="8" name="矩形 7"/>
          <p:cNvSpPr/>
          <p:nvPr/>
        </p:nvSpPr>
        <p:spPr>
          <a:xfrm>
            <a:off x="0" y="320146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9" name="矩形 8"/>
          <p:cNvSpPr/>
          <p:nvPr/>
        </p:nvSpPr>
        <p:spPr>
          <a:xfrm>
            <a:off x="9156700" y="320040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2" name="KSO_ST1"/>
          <p:cNvSpPr>
            <a:spLocks noGrp="1"/>
          </p:cNvSpPr>
          <p:nvPr>
            <p:ph type="title" hasCustomPrompt="1"/>
          </p:nvPr>
        </p:nvSpPr>
        <p:spPr>
          <a:xfrm>
            <a:off x="2692400" y="3052763"/>
            <a:ext cx="6807200" cy="604837"/>
          </a:xfrm>
        </p:spPr>
        <p:txBody>
          <a:bodyPr anchor="ctr" anchorCtr="0">
            <a:normAutofit/>
          </a:bodyPr>
          <a:lstStyle>
            <a:lvl1pPr algn="ctr">
              <a:defRPr sz="2000">
                <a:solidFill>
                  <a:schemeClr val="bg1"/>
                </a:solidFill>
                <a:effectLst/>
              </a:defRPr>
            </a:lvl1pPr>
          </a:lstStyle>
          <a:p>
            <a:r>
              <a:rPr lang="zh-CN" altLang="en-US" dirty="0"/>
              <a:t>此处添加您的标题</a:t>
            </a:r>
            <a:endParaRPr lang="en-US" dirty="0"/>
          </a:p>
        </p:txBody>
      </p:sp>
      <p:sp>
        <p:nvSpPr>
          <p:cNvPr id="10" name="任意多边形 9"/>
          <p:cNvSpPr/>
          <p:nvPr/>
        </p:nvSpPr>
        <p:spPr>
          <a:xfrm>
            <a:off x="2692400" y="305382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11" name="任意多边形 10"/>
          <p:cNvSpPr/>
          <p:nvPr/>
        </p:nvSpPr>
        <p:spPr>
          <a:xfrm flipH="1">
            <a:off x="9156700" y="305276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sz="half" idx="1"/>
          </p:nvPr>
        </p:nvSpPr>
        <p:spPr>
          <a:xfrm>
            <a:off x="1483200" y="19167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KSO_BC2"/>
          <p:cNvSpPr>
            <a:spLocks noGrp="1"/>
          </p:cNvSpPr>
          <p:nvPr>
            <p:ph sz="half" idx="2"/>
          </p:nvPr>
        </p:nvSpPr>
        <p:spPr>
          <a:xfrm>
            <a:off x="1483200" y="38931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99435" y="232842"/>
            <a:ext cx="10515599"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131435"/>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5" y="1955347"/>
            <a:ext cx="5157787"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Text Placeholder 4"/>
          <p:cNvSpPr>
            <a:spLocks noGrp="1"/>
          </p:cNvSpPr>
          <p:nvPr>
            <p:ph type="body" sz="quarter" idx="3"/>
          </p:nvPr>
        </p:nvSpPr>
        <p:spPr>
          <a:xfrm>
            <a:off x="6431845" y="1131435"/>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5" y="1955347"/>
            <a:ext cx="5183188"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7" name="日期占位符 6"/>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2371200" y="2322000"/>
            <a:ext cx="7545600" cy="1198800"/>
          </a:xfrm>
        </p:spPr>
        <p:txBody>
          <a:bodyPr anchor="t" anchorCtr="0">
            <a:normAutofit/>
          </a:bodyPr>
          <a:lstStyle>
            <a:lvl1pPr algn="ctr">
              <a:defRPr sz="7200" b="0">
                <a:solidFill>
                  <a:schemeClr val="accent1"/>
                </a:solidFill>
              </a:defRPr>
            </a:lvl1pPr>
          </a:lstStyle>
          <a:p>
            <a:r>
              <a:rPr lang="zh-CN" altLang="en-US" dirty="0"/>
              <a:t>编辑标题</a:t>
            </a:r>
            <a:endParaRPr lang="en-US" dirty="0"/>
          </a:p>
        </p:txBody>
      </p:sp>
      <p:sp>
        <p:nvSpPr>
          <p:cNvPr id="6" name="圆角矩形 5"/>
          <p:cNvSpPr/>
          <p:nvPr/>
        </p:nvSpPr>
        <p:spPr>
          <a:xfrm>
            <a:off x="3064933" y="3436044"/>
            <a:ext cx="6096000" cy="369332"/>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25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KSO_BT1"/>
          <p:cNvSpPr>
            <a:spLocks noGrp="1"/>
          </p:cNvSpPr>
          <p:nvPr>
            <p:ph type="title"/>
          </p:nvPr>
        </p:nvSpPr>
        <p:spPr>
          <a:xfrm>
            <a:off x="988800" y="262800"/>
            <a:ext cx="10224000" cy="802800"/>
          </a:xfrm>
        </p:spPr>
        <p:txBody>
          <a:bodyPr anchor="ctr" anchorCtr="0">
            <a:normAutofit/>
          </a:bodyPr>
          <a:lstStyle>
            <a:lvl1pPr algn="ctr">
              <a:defRPr sz="3200"/>
            </a:lvl1pPr>
          </a:lstStyle>
          <a:p>
            <a:r>
              <a:rPr lang="zh-CN" altLang="en-US" dirty="0"/>
              <a:t>单击此处编辑母版标题样式</a:t>
            </a:r>
            <a:endParaRPr lang="en-US" dirty="0"/>
          </a:p>
        </p:txBody>
      </p:sp>
      <p:sp>
        <p:nvSpPr>
          <p:cNvPr id="3" name="KSO_BC1"/>
          <p:cNvSpPr>
            <a:spLocks noGrp="1"/>
          </p:cNvSpPr>
          <p:nvPr>
            <p:ph type="pic" idx="1"/>
          </p:nvPr>
        </p:nvSpPr>
        <p:spPr>
          <a:xfrm>
            <a:off x="3825600" y="1310400"/>
            <a:ext cx="4430400" cy="31536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KSO_BC2"/>
          <p:cNvSpPr>
            <a:spLocks noGrp="1"/>
          </p:cNvSpPr>
          <p:nvPr>
            <p:ph type="body" sz="half" idx="2"/>
          </p:nvPr>
        </p:nvSpPr>
        <p:spPr>
          <a:xfrm>
            <a:off x="1824000" y="4759200"/>
            <a:ext cx="8860800" cy="15624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sz="half" idx="1"/>
          </p:nvPr>
        </p:nvSpPr>
        <p:spPr>
          <a:xfrm>
            <a:off x="1483200" y="19167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KSO_BC2"/>
          <p:cNvSpPr>
            <a:spLocks noGrp="1"/>
          </p:cNvSpPr>
          <p:nvPr>
            <p:ph sz="half" idx="2"/>
          </p:nvPr>
        </p:nvSpPr>
        <p:spPr>
          <a:xfrm>
            <a:off x="1483200" y="38931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9561681" y="561073"/>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1504233" y="561073"/>
            <a:ext cx="7933269" cy="5811838"/>
          </a:xfrm>
        </p:spPr>
        <p:txBody>
          <a:bodyPr vert="eaVert"/>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273600" y="2722180"/>
            <a:ext cx="7300800" cy="467211"/>
          </a:xfrm>
          <a:noFill/>
        </p:spPr>
        <p:txBody>
          <a:bodyPr>
            <a:normAutofit/>
          </a:bodyPr>
          <a:lstStyle>
            <a:lvl1pPr marL="0" indent="0" algn="ctr">
              <a:buNone/>
              <a:defRPr sz="1800" baseline="0">
                <a:solidFill>
                  <a:schemeClr val="tx1">
                    <a:lumMod val="65000"/>
                    <a:lumOff val="35000"/>
                  </a:schemeClr>
                </a:solidFill>
                <a:effectLst/>
                <a:latin typeface="Arial" panose="020B0604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273600" y="1743075"/>
            <a:ext cx="7300800" cy="864456"/>
          </a:xfrm>
        </p:spPr>
        <p:txBody>
          <a:bodyPr>
            <a:normAutofit/>
          </a:bodyPr>
          <a:lstStyle>
            <a:lvl1pPr algn="ctr">
              <a:defRPr sz="2800" baseline="0">
                <a:ln w="3175">
                  <a:noFill/>
                </a:ln>
                <a:solidFill>
                  <a:schemeClr val="accent1"/>
                </a:solidFill>
                <a:effectLst/>
                <a:latin typeface="Arial" panose="020B0604020202020204" pitchFamily="34" charset="0"/>
                <a:ea typeface="黑体" panose="02010609060101010101" pitchFamily="49" charset="-122"/>
              </a:defRPr>
            </a:lvl1pPr>
          </a:lstStyle>
          <a:p>
            <a:r>
              <a:rPr lang="zh-CN" altLang="en-US" dirty="0"/>
              <a:t>单击此处添加您的标题文字</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idx="1"/>
          </p:nvPr>
        </p:nvSpPr>
        <p:spPr>
          <a:xfrm>
            <a:off x="1483200" y="2217600"/>
            <a:ext cx="9336000" cy="2077200"/>
          </a:xfrm>
        </p:spPr>
        <p:txBody>
          <a:bodyPr anchor="ctr" anchorCtr="0">
            <a:normAutofit/>
          </a:bodyPr>
          <a:lstStyle>
            <a:lvl1pPr marL="0" indent="0">
              <a:buFontTx/>
              <a:buNone/>
              <a:defRPr sz="2400">
                <a:solidFill>
                  <a:schemeClr val="tx1">
                    <a:lumMod val="50000"/>
                  </a:schemeClr>
                </a:solidFill>
              </a:defRPr>
            </a:lvl1pPr>
            <a:lvl2pPr marL="630555" indent="-285750">
              <a:buFont typeface="Arial" panose="020B0604020202020204" pitchFamily="34" charset="0"/>
              <a:buChar char="•"/>
              <a:tabLst>
                <a:tab pos="629920" algn="l"/>
                <a:tab pos="715645" algn="l"/>
              </a:tabLst>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2692400" y="3052763"/>
            <a:ext cx="68072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2000" b="1" dirty="0">
              <a:solidFill>
                <a:srgbClr val="FFFFFF"/>
              </a:solidFill>
            </a:endParaRPr>
          </a:p>
        </p:txBody>
      </p:sp>
      <p:sp>
        <p:nvSpPr>
          <p:cNvPr id="8" name="矩形 7"/>
          <p:cNvSpPr/>
          <p:nvPr/>
        </p:nvSpPr>
        <p:spPr>
          <a:xfrm>
            <a:off x="0" y="320146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9" name="矩形 8"/>
          <p:cNvSpPr/>
          <p:nvPr/>
        </p:nvSpPr>
        <p:spPr>
          <a:xfrm>
            <a:off x="9156700" y="320040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2" name="KSO_ST1"/>
          <p:cNvSpPr>
            <a:spLocks noGrp="1"/>
          </p:cNvSpPr>
          <p:nvPr>
            <p:ph type="title" hasCustomPrompt="1"/>
          </p:nvPr>
        </p:nvSpPr>
        <p:spPr>
          <a:xfrm>
            <a:off x="2692400" y="3052763"/>
            <a:ext cx="6807200" cy="604837"/>
          </a:xfrm>
        </p:spPr>
        <p:txBody>
          <a:bodyPr anchor="ctr" anchorCtr="0">
            <a:normAutofit/>
          </a:bodyPr>
          <a:lstStyle>
            <a:lvl1pPr algn="ctr">
              <a:defRPr sz="2000">
                <a:solidFill>
                  <a:schemeClr val="bg1"/>
                </a:solidFill>
                <a:effectLst/>
              </a:defRPr>
            </a:lvl1pPr>
          </a:lstStyle>
          <a:p>
            <a:r>
              <a:rPr lang="zh-CN" altLang="en-US" dirty="0"/>
              <a:t>此处添加您的标题</a:t>
            </a:r>
            <a:endParaRPr lang="en-US" dirty="0"/>
          </a:p>
        </p:txBody>
      </p:sp>
      <p:sp>
        <p:nvSpPr>
          <p:cNvPr id="10" name="任意多边形 9"/>
          <p:cNvSpPr/>
          <p:nvPr/>
        </p:nvSpPr>
        <p:spPr>
          <a:xfrm>
            <a:off x="2692400" y="305382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11" name="任意多边形 10"/>
          <p:cNvSpPr/>
          <p:nvPr/>
        </p:nvSpPr>
        <p:spPr>
          <a:xfrm flipH="1">
            <a:off x="9156700" y="305276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sz="half" idx="1"/>
          </p:nvPr>
        </p:nvSpPr>
        <p:spPr>
          <a:xfrm>
            <a:off x="1483200" y="19167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KSO_BC2"/>
          <p:cNvSpPr>
            <a:spLocks noGrp="1"/>
          </p:cNvSpPr>
          <p:nvPr>
            <p:ph sz="half" idx="2"/>
          </p:nvPr>
        </p:nvSpPr>
        <p:spPr>
          <a:xfrm>
            <a:off x="1483200" y="38931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99435" y="232842"/>
            <a:ext cx="10515599"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131435"/>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5" y="1955347"/>
            <a:ext cx="5157787"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Text Placeholder 4"/>
          <p:cNvSpPr>
            <a:spLocks noGrp="1"/>
          </p:cNvSpPr>
          <p:nvPr>
            <p:ph type="body" sz="quarter" idx="3"/>
          </p:nvPr>
        </p:nvSpPr>
        <p:spPr>
          <a:xfrm>
            <a:off x="6431845" y="1131435"/>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5" y="1955347"/>
            <a:ext cx="5183188"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7" name="日期占位符 6"/>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2371200" y="2322000"/>
            <a:ext cx="7545600" cy="1198800"/>
          </a:xfrm>
        </p:spPr>
        <p:txBody>
          <a:bodyPr anchor="t" anchorCtr="0">
            <a:normAutofit/>
          </a:bodyPr>
          <a:lstStyle>
            <a:lvl1pPr algn="ctr">
              <a:defRPr sz="7200" b="0">
                <a:solidFill>
                  <a:schemeClr val="accent1"/>
                </a:solidFill>
              </a:defRPr>
            </a:lvl1pPr>
          </a:lstStyle>
          <a:p>
            <a:r>
              <a:rPr lang="zh-CN" altLang="en-US" dirty="0"/>
              <a:t>编辑标题</a:t>
            </a:r>
            <a:endParaRPr lang="en-US" dirty="0"/>
          </a:p>
        </p:txBody>
      </p:sp>
      <p:sp>
        <p:nvSpPr>
          <p:cNvPr id="6" name="圆角矩形 5"/>
          <p:cNvSpPr/>
          <p:nvPr/>
        </p:nvSpPr>
        <p:spPr>
          <a:xfrm>
            <a:off x="3064933" y="3436044"/>
            <a:ext cx="6096000" cy="369332"/>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25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KSO_BT1"/>
          <p:cNvSpPr>
            <a:spLocks noGrp="1"/>
          </p:cNvSpPr>
          <p:nvPr>
            <p:ph type="title"/>
          </p:nvPr>
        </p:nvSpPr>
        <p:spPr>
          <a:xfrm>
            <a:off x="988800" y="262800"/>
            <a:ext cx="10224000" cy="802800"/>
          </a:xfrm>
        </p:spPr>
        <p:txBody>
          <a:bodyPr anchor="ctr" anchorCtr="0">
            <a:normAutofit/>
          </a:bodyPr>
          <a:lstStyle>
            <a:lvl1pPr algn="ctr">
              <a:defRPr sz="3200"/>
            </a:lvl1pPr>
          </a:lstStyle>
          <a:p>
            <a:r>
              <a:rPr lang="zh-CN" altLang="en-US" dirty="0"/>
              <a:t>单击此处编辑母版标题样式</a:t>
            </a:r>
            <a:endParaRPr lang="en-US" dirty="0"/>
          </a:p>
        </p:txBody>
      </p:sp>
      <p:sp>
        <p:nvSpPr>
          <p:cNvPr id="3" name="KSO_BC1"/>
          <p:cNvSpPr>
            <a:spLocks noGrp="1"/>
          </p:cNvSpPr>
          <p:nvPr>
            <p:ph type="pic" idx="1"/>
          </p:nvPr>
        </p:nvSpPr>
        <p:spPr>
          <a:xfrm>
            <a:off x="3825600" y="1310400"/>
            <a:ext cx="4430400" cy="31536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KSO_BC2"/>
          <p:cNvSpPr>
            <a:spLocks noGrp="1"/>
          </p:cNvSpPr>
          <p:nvPr>
            <p:ph type="body" sz="half" idx="2"/>
          </p:nvPr>
        </p:nvSpPr>
        <p:spPr>
          <a:xfrm>
            <a:off x="1824000" y="4759200"/>
            <a:ext cx="8860800" cy="15624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99435" y="232842"/>
            <a:ext cx="10515599"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131435"/>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5" y="1955347"/>
            <a:ext cx="5157787"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Text Placeholder 4"/>
          <p:cNvSpPr>
            <a:spLocks noGrp="1"/>
          </p:cNvSpPr>
          <p:nvPr>
            <p:ph type="body" sz="quarter" idx="3"/>
          </p:nvPr>
        </p:nvSpPr>
        <p:spPr>
          <a:xfrm>
            <a:off x="6431845" y="1131435"/>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5" y="1955347"/>
            <a:ext cx="5183188"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7" name="日期占位符 6"/>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9561681" y="561073"/>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1504233" y="561073"/>
            <a:ext cx="7933269" cy="5811838"/>
          </a:xfrm>
        </p:spPr>
        <p:txBody>
          <a:bodyPr vert="eaVert"/>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273600" y="2722180"/>
            <a:ext cx="7300800" cy="467211"/>
          </a:xfrm>
          <a:noFill/>
        </p:spPr>
        <p:txBody>
          <a:bodyPr>
            <a:normAutofit/>
          </a:bodyPr>
          <a:lstStyle>
            <a:lvl1pPr marL="0" indent="0" algn="ctr">
              <a:buNone/>
              <a:defRPr sz="1800" baseline="0">
                <a:solidFill>
                  <a:schemeClr val="tx1">
                    <a:lumMod val="65000"/>
                    <a:lumOff val="35000"/>
                  </a:schemeClr>
                </a:solidFill>
                <a:effectLst/>
                <a:latin typeface="Arial" panose="020B0604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273600" y="1743075"/>
            <a:ext cx="7300800" cy="864456"/>
          </a:xfrm>
        </p:spPr>
        <p:txBody>
          <a:bodyPr>
            <a:normAutofit/>
          </a:bodyPr>
          <a:lstStyle>
            <a:lvl1pPr algn="ctr">
              <a:defRPr sz="2800" baseline="0">
                <a:ln w="3175">
                  <a:noFill/>
                </a:ln>
                <a:solidFill>
                  <a:schemeClr val="accent1"/>
                </a:solidFill>
                <a:effectLst/>
                <a:latin typeface="Arial" panose="020B0604020202020204" pitchFamily="34" charset="0"/>
                <a:ea typeface="黑体" panose="02010609060101010101" pitchFamily="49" charset="-122"/>
              </a:defRPr>
            </a:lvl1pPr>
          </a:lstStyle>
          <a:p>
            <a:r>
              <a:rPr lang="zh-CN" altLang="en-US" dirty="0"/>
              <a:t>单击此处添加您的标题文字</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idx="1"/>
          </p:nvPr>
        </p:nvSpPr>
        <p:spPr>
          <a:xfrm>
            <a:off x="1483200" y="2217600"/>
            <a:ext cx="9336000" cy="2077200"/>
          </a:xfrm>
        </p:spPr>
        <p:txBody>
          <a:bodyPr anchor="ctr" anchorCtr="0">
            <a:normAutofit/>
          </a:bodyPr>
          <a:lstStyle>
            <a:lvl1pPr marL="0" indent="0">
              <a:buFontTx/>
              <a:buNone/>
              <a:defRPr sz="2400">
                <a:solidFill>
                  <a:schemeClr val="tx1">
                    <a:lumMod val="50000"/>
                  </a:schemeClr>
                </a:solidFill>
              </a:defRPr>
            </a:lvl1pPr>
            <a:lvl2pPr marL="630555" indent="-285750">
              <a:buFont typeface="Arial" panose="020B0604020202020204" pitchFamily="34" charset="0"/>
              <a:buChar char="•"/>
              <a:tabLst>
                <a:tab pos="629920" algn="l"/>
                <a:tab pos="715645" algn="l"/>
              </a:tabLst>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2692400" y="3052763"/>
            <a:ext cx="68072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2000" b="1" dirty="0">
              <a:solidFill>
                <a:srgbClr val="FFFFFF"/>
              </a:solidFill>
            </a:endParaRPr>
          </a:p>
        </p:txBody>
      </p:sp>
      <p:sp>
        <p:nvSpPr>
          <p:cNvPr id="8" name="矩形 7"/>
          <p:cNvSpPr/>
          <p:nvPr/>
        </p:nvSpPr>
        <p:spPr>
          <a:xfrm>
            <a:off x="0" y="320146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9" name="矩形 8"/>
          <p:cNvSpPr/>
          <p:nvPr/>
        </p:nvSpPr>
        <p:spPr>
          <a:xfrm>
            <a:off x="9156700" y="320040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2" name="KSO_ST1"/>
          <p:cNvSpPr>
            <a:spLocks noGrp="1"/>
          </p:cNvSpPr>
          <p:nvPr>
            <p:ph type="title" hasCustomPrompt="1"/>
          </p:nvPr>
        </p:nvSpPr>
        <p:spPr>
          <a:xfrm>
            <a:off x="2692400" y="3052763"/>
            <a:ext cx="6807200" cy="604837"/>
          </a:xfrm>
        </p:spPr>
        <p:txBody>
          <a:bodyPr anchor="ctr" anchorCtr="0">
            <a:normAutofit/>
          </a:bodyPr>
          <a:lstStyle>
            <a:lvl1pPr algn="ctr">
              <a:defRPr sz="2000">
                <a:solidFill>
                  <a:schemeClr val="bg1"/>
                </a:solidFill>
                <a:effectLst/>
              </a:defRPr>
            </a:lvl1pPr>
          </a:lstStyle>
          <a:p>
            <a:r>
              <a:rPr lang="zh-CN" altLang="en-US" dirty="0"/>
              <a:t>此处添加您的标题</a:t>
            </a:r>
            <a:endParaRPr lang="en-US" dirty="0"/>
          </a:p>
        </p:txBody>
      </p:sp>
      <p:sp>
        <p:nvSpPr>
          <p:cNvPr id="10" name="任意多边形 9"/>
          <p:cNvSpPr/>
          <p:nvPr/>
        </p:nvSpPr>
        <p:spPr>
          <a:xfrm>
            <a:off x="2692400" y="305382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11" name="任意多边形 10"/>
          <p:cNvSpPr/>
          <p:nvPr/>
        </p:nvSpPr>
        <p:spPr>
          <a:xfrm flipH="1">
            <a:off x="9156700" y="305276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sz="half" idx="1"/>
          </p:nvPr>
        </p:nvSpPr>
        <p:spPr>
          <a:xfrm>
            <a:off x="1483200" y="19167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KSO_BC2"/>
          <p:cNvSpPr>
            <a:spLocks noGrp="1"/>
          </p:cNvSpPr>
          <p:nvPr>
            <p:ph sz="half" idx="2"/>
          </p:nvPr>
        </p:nvSpPr>
        <p:spPr>
          <a:xfrm>
            <a:off x="1483200" y="38931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99435" y="232842"/>
            <a:ext cx="10515599"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131435"/>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5" y="1955347"/>
            <a:ext cx="5157787"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Text Placeholder 4"/>
          <p:cNvSpPr>
            <a:spLocks noGrp="1"/>
          </p:cNvSpPr>
          <p:nvPr>
            <p:ph type="body" sz="quarter" idx="3"/>
          </p:nvPr>
        </p:nvSpPr>
        <p:spPr>
          <a:xfrm>
            <a:off x="6431845" y="1131435"/>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5" y="1955347"/>
            <a:ext cx="5183188"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7" name="日期占位符 6"/>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2371200" y="2322000"/>
            <a:ext cx="7545600" cy="1198800"/>
          </a:xfrm>
        </p:spPr>
        <p:txBody>
          <a:bodyPr anchor="t" anchorCtr="0">
            <a:normAutofit/>
          </a:bodyPr>
          <a:lstStyle>
            <a:lvl1pPr algn="ctr">
              <a:defRPr sz="7200" b="0">
                <a:solidFill>
                  <a:schemeClr val="accent1"/>
                </a:solidFill>
              </a:defRPr>
            </a:lvl1pPr>
          </a:lstStyle>
          <a:p>
            <a:r>
              <a:rPr lang="zh-CN" altLang="en-US" dirty="0"/>
              <a:t>编辑标题</a:t>
            </a:r>
            <a:endParaRPr lang="en-US" dirty="0"/>
          </a:p>
        </p:txBody>
      </p:sp>
      <p:sp>
        <p:nvSpPr>
          <p:cNvPr id="6" name="圆角矩形 5"/>
          <p:cNvSpPr/>
          <p:nvPr/>
        </p:nvSpPr>
        <p:spPr>
          <a:xfrm>
            <a:off x="3064933" y="3436044"/>
            <a:ext cx="6096000" cy="369332"/>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25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KSO_BT1"/>
          <p:cNvSpPr>
            <a:spLocks noGrp="1"/>
          </p:cNvSpPr>
          <p:nvPr>
            <p:ph type="title"/>
          </p:nvPr>
        </p:nvSpPr>
        <p:spPr>
          <a:xfrm>
            <a:off x="988800" y="262800"/>
            <a:ext cx="10224000" cy="802800"/>
          </a:xfrm>
        </p:spPr>
        <p:txBody>
          <a:bodyPr anchor="ctr" anchorCtr="0">
            <a:normAutofit/>
          </a:bodyPr>
          <a:lstStyle>
            <a:lvl1pPr algn="ctr">
              <a:defRPr sz="3200"/>
            </a:lvl1pPr>
          </a:lstStyle>
          <a:p>
            <a:r>
              <a:rPr lang="zh-CN" altLang="en-US" dirty="0"/>
              <a:t>单击此处编辑母版标题样式</a:t>
            </a:r>
            <a:endParaRPr lang="en-US" dirty="0"/>
          </a:p>
        </p:txBody>
      </p:sp>
      <p:sp>
        <p:nvSpPr>
          <p:cNvPr id="3" name="KSO_BC1"/>
          <p:cNvSpPr>
            <a:spLocks noGrp="1"/>
          </p:cNvSpPr>
          <p:nvPr>
            <p:ph type="pic" idx="1"/>
          </p:nvPr>
        </p:nvSpPr>
        <p:spPr>
          <a:xfrm>
            <a:off x="3825600" y="1310400"/>
            <a:ext cx="4430400" cy="31536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KSO_BC2"/>
          <p:cNvSpPr>
            <a:spLocks noGrp="1"/>
          </p:cNvSpPr>
          <p:nvPr>
            <p:ph type="body" sz="half" idx="2"/>
          </p:nvPr>
        </p:nvSpPr>
        <p:spPr>
          <a:xfrm>
            <a:off x="1824000" y="4759200"/>
            <a:ext cx="8860800" cy="15624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2371200" y="2322000"/>
            <a:ext cx="7545600" cy="1198800"/>
          </a:xfrm>
        </p:spPr>
        <p:txBody>
          <a:bodyPr anchor="t" anchorCtr="0">
            <a:normAutofit/>
          </a:bodyPr>
          <a:lstStyle>
            <a:lvl1pPr algn="ctr">
              <a:defRPr sz="7200" b="0">
                <a:solidFill>
                  <a:schemeClr val="accent1"/>
                </a:solidFill>
              </a:defRPr>
            </a:lvl1pPr>
          </a:lstStyle>
          <a:p>
            <a:r>
              <a:rPr lang="zh-CN" altLang="en-US" dirty="0"/>
              <a:t>编辑标题</a:t>
            </a:r>
            <a:endParaRPr lang="en-US" dirty="0"/>
          </a:p>
        </p:txBody>
      </p:sp>
      <p:sp>
        <p:nvSpPr>
          <p:cNvPr id="6" name="圆角矩形 5"/>
          <p:cNvSpPr/>
          <p:nvPr/>
        </p:nvSpPr>
        <p:spPr>
          <a:xfrm>
            <a:off x="3064933" y="3436044"/>
            <a:ext cx="6096000" cy="369332"/>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25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9561681" y="561073"/>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1504233" y="561073"/>
            <a:ext cx="7933269" cy="5811838"/>
          </a:xfrm>
        </p:spPr>
        <p:txBody>
          <a:bodyPr vert="eaVert"/>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273600" y="2722180"/>
            <a:ext cx="7300800" cy="467211"/>
          </a:xfrm>
          <a:noFill/>
        </p:spPr>
        <p:txBody>
          <a:bodyPr>
            <a:normAutofit/>
          </a:bodyPr>
          <a:lstStyle>
            <a:lvl1pPr marL="0" indent="0" algn="ctr">
              <a:buNone/>
              <a:defRPr sz="1800" baseline="0">
                <a:solidFill>
                  <a:schemeClr val="tx1">
                    <a:lumMod val="65000"/>
                    <a:lumOff val="35000"/>
                  </a:schemeClr>
                </a:solidFill>
                <a:effectLst/>
                <a:latin typeface="Arial" panose="020B0604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273600" y="1743075"/>
            <a:ext cx="7300800" cy="864456"/>
          </a:xfrm>
        </p:spPr>
        <p:txBody>
          <a:bodyPr>
            <a:normAutofit/>
          </a:bodyPr>
          <a:lstStyle>
            <a:lvl1pPr algn="ctr">
              <a:defRPr sz="2800" baseline="0">
                <a:ln w="3175">
                  <a:noFill/>
                </a:ln>
                <a:solidFill>
                  <a:schemeClr val="accent1"/>
                </a:solidFill>
                <a:effectLst/>
                <a:latin typeface="Arial" panose="020B0604020202020204" pitchFamily="34" charset="0"/>
                <a:ea typeface="黑体" panose="02010609060101010101" pitchFamily="49" charset="-122"/>
              </a:defRPr>
            </a:lvl1pPr>
          </a:lstStyle>
          <a:p>
            <a:r>
              <a:rPr lang="zh-CN" altLang="en-US" dirty="0"/>
              <a:t>单击此处添加您的标题文字</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idx="1"/>
          </p:nvPr>
        </p:nvSpPr>
        <p:spPr>
          <a:xfrm>
            <a:off x="1483200" y="2217600"/>
            <a:ext cx="9336000" cy="2077200"/>
          </a:xfrm>
        </p:spPr>
        <p:txBody>
          <a:bodyPr anchor="ctr" anchorCtr="0">
            <a:normAutofit/>
          </a:bodyPr>
          <a:lstStyle>
            <a:lvl1pPr marL="0" indent="0">
              <a:buFontTx/>
              <a:buNone/>
              <a:defRPr sz="2400">
                <a:solidFill>
                  <a:schemeClr val="tx1">
                    <a:lumMod val="50000"/>
                  </a:schemeClr>
                </a:solidFill>
              </a:defRPr>
            </a:lvl1pPr>
            <a:lvl2pPr marL="630555" indent="-285750">
              <a:buFont typeface="Arial" panose="020B0604020202020204" pitchFamily="34" charset="0"/>
              <a:buChar char="•"/>
              <a:tabLst>
                <a:tab pos="629920" algn="l"/>
                <a:tab pos="715645" algn="l"/>
              </a:tabLst>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2692400" y="3052763"/>
            <a:ext cx="68072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2000" b="1" dirty="0">
              <a:solidFill>
                <a:srgbClr val="FFFFFF"/>
              </a:solidFill>
            </a:endParaRPr>
          </a:p>
        </p:txBody>
      </p:sp>
      <p:sp>
        <p:nvSpPr>
          <p:cNvPr id="8" name="矩形 7"/>
          <p:cNvSpPr/>
          <p:nvPr/>
        </p:nvSpPr>
        <p:spPr>
          <a:xfrm>
            <a:off x="0" y="320146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9" name="矩形 8"/>
          <p:cNvSpPr/>
          <p:nvPr/>
        </p:nvSpPr>
        <p:spPr>
          <a:xfrm>
            <a:off x="9156700" y="320040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2" name="KSO_ST1"/>
          <p:cNvSpPr>
            <a:spLocks noGrp="1"/>
          </p:cNvSpPr>
          <p:nvPr>
            <p:ph type="title" hasCustomPrompt="1"/>
          </p:nvPr>
        </p:nvSpPr>
        <p:spPr>
          <a:xfrm>
            <a:off x="2692400" y="3052763"/>
            <a:ext cx="6807200" cy="604837"/>
          </a:xfrm>
        </p:spPr>
        <p:txBody>
          <a:bodyPr anchor="ctr" anchorCtr="0">
            <a:normAutofit/>
          </a:bodyPr>
          <a:lstStyle>
            <a:lvl1pPr algn="ctr">
              <a:defRPr sz="2000">
                <a:solidFill>
                  <a:schemeClr val="bg1"/>
                </a:solidFill>
                <a:effectLst/>
              </a:defRPr>
            </a:lvl1pPr>
          </a:lstStyle>
          <a:p>
            <a:r>
              <a:rPr lang="zh-CN" altLang="en-US" dirty="0"/>
              <a:t>此处添加您的标题</a:t>
            </a:r>
            <a:endParaRPr lang="en-US" dirty="0"/>
          </a:p>
        </p:txBody>
      </p:sp>
      <p:sp>
        <p:nvSpPr>
          <p:cNvPr id="10" name="任意多边形 9"/>
          <p:cNvSpPr/>
          <p:nvPr/>
        </p:nvSpPr>
        <p:spPr>
          <a:xfrm>
            <a:off x="2692400" y="305382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11" name="任意多边形 10"/>
          <p:cNvSpPr/>
          <p:nvPr/>
        </p:nvSpPr>
        <p:spPr>
          <a:xfrm flipH="1">
            <a:off x="9156700" y="305276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sz="half" idx="1"/>
          </p:nvPr>
        </p:nvSpPr>
        <p:spPr>
          <a:xfrm>
            <a:off x="1483200" y="19167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KSO_BC2"/>
          <p:cNvSpPr>
            <a:spLocks noGrp="1"/>
          </p:cNvSpPr>
          <p:nvPr>
            <p:ph sz="half" idx="2"/>
          </p:nvPr>
        </p:nvSpPr>
        <p:spPr>
          <a:xfrm>
            <a:off x="1483200" y="38931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99435" y="232842"/>
            <a:ext cx="10515599"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131435"/>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5" y="1955347"/>
            <a:ext cx="5157787"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Text Placeholder 4"/>
          <p:cNvSpPr>
            <a:spLocks noGrp="1"/>
          </p:cNvSpPr>
          <p:nvPr>
            <p:ph type="body" sz="quarter" idx="3"/>
          </p:nvPr>
        </p:nvSpPr>
        <p:spPr>
          <a:xfrm>
            <a:off x="6431845" y="1131435"/>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5" y="1955347"/>
            <a:ext cx="5183188"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7" name="日期占位符 6"/>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2371200" y="2322000"/>
            <a:ext cx="7545600" cy="1198800"/>
          </a:xfrm>
        </p:spPr>
        <p:txBody>
          <a:bodyPr anchor="t" anchorCtr="0">
            <a:normAutofit/>
          </a:bodyPr>
          <a:lstStyle>
            <a:lvl1pPr algn="ctr">
              <a:defRPr sz="7200" b="0">
                <a:solidFill>
                  <a:schemeClr val="accent1"/>
                </a:solidFill>
              </a:defRPr>
            </a:lvl1pPr>
          </a:lstStyle>
          <a:p>
            <a:r>
              <a:rPr lang="zh-CN" altLang="en-US" dirty="0"/>
              <a:t>编辑标题</a:t>
            </a:r>
            <a:endParaRPr lang="en-US" dirty="0"/>
          </a:p>
        </p:txBody>
      </p:sp>
      <p:sp>
        <p:nvSpPr>
          <p:cNvPr id="6" name="圆角矩形 5"/>
          <p:cNvSpPr/>
          <p:nvPr/>
        </p:nvSpPr>
        <p:spPr>
          <a:xfrm>
            <a:off x="3064933" y="3436044"/>
            <a:ext cx="6096000" cy="369332"/>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25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KSO_BT1"/>
          <p:cNvSpPr>
            <a:spLocks noGrp="1"/>
          </p:cNvSpPr>
          <p:nvPr>
            <p:ph type="title"/>
          </p:nvPr>
        </p:nvSpPr>
        <p:spPr>
          <a:xfrm>
            <a:off x="988800" y="262800"/>
            <a:ext cx="10224000" cy="802800"/>
          </a:xfrm>
        </p:spPr>
        <p:txBody>
          <a:bodyPr anchor="ctr" anchorCtr="0">
            <a:normAutofit/>
          </a:bodyPr>
          <a:lstStyle>
            <a:lvl1pPr algn="ctr">
              <a:defRPr sz="3200"/>
            </a:lvl1pPr>
          </a:lstStyle>
          <a:p>
            <a:r>
              <a:rPr lang="zh-CN" altLang="en-US" dirty="0"/>
              <a:t>单击此处编辑母版标题样式</a:t>
            </a:r>
            <a:endParaRPr lang="en-US" dirty="0"/>
          </a:p>
        </p:txBody>
      </p:sp>
      <p:sp>
        <p:nvSpPr>
          <p:cNvPr id="3" name="KSO_BC1"/>
          <p:cNvSpPr>
            <a:spLocks noGrp="1"/>
          </p:cNvSpPr>
          <p:nvPr>
            <p:ph type="pic" idx="1"/>
          </p:nvPr>
        </p:nvSpPr>
        <p:spPr>
          <a:xfrm>
            <a:off x="3825600" y="1310400"/>
            <a:ext cx="4430400" cy="31536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KSO_BC2"/>
          <p:cNvSpPr>
            <a:spLocks noGrp="1"/>
          </p:cNvSpPr>
          <p:nvPr>
            <p:ph type="body" sz="half" idx="2"/>
          </p:nvPr>
        </p:nvSpPr>
        <p:spPr>
          <a:xfrm>
            <a:off x="1824000" y="4759200"/>
            <a:ext cx="8860800" cy="15624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9561681" y="561073"/>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1504233" y="561073"/>
            <a:ext cx="7933269" cy="5811838"/>
          </a:xfrm>
        </p:spPr>
        <p:txBody>
          <a:bodyPr vert="eaVert"/>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273600" y="2722180"/>
            <a:ext cx="7300800" cy="467211"/>
          </a:xfrm>
          <a:noFill/>
        </p:spPr>
        <p:txBody>
          <a:bodyPr>
            <a:normAutofit/>
          </a:bodyPr>
          <a:lstStyle>
            <a:lvl1pPr marL="0" indent="0" algn="ctr">
              <a:buNone/>
              <a:defRPr sz="1800" baseline="0">
                <a:solidFill>
                  <a:schemeClr val="tx1">
                    <a:lumMod val="65000"/>
                    <a:lumOff val="35000"/>
                  </a:schemeClr>
                </a:solidFill>
                <a:effectLst/>
                <a:latin typeface="Arial" panose="020B0604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273600" y="1743075"/>
            <a:ext cx="7300800" cy="864456"/>
          </a:xfrm>
        </p:spPr>
        <p:txBody>
          <a:bodyPr>
            <a:normAutofit/>
          </a:bodyPr>
          <a:lstStyle>
            <a:lvl1pPr algn="ctr">
              <a:defRPr sz="2800" baseline="0">
                <a:ln w="3175">
                  <a:noFill/>
                </a:ln>
                <a:solidFill>
                  <a:schemeClr val="accent1"/>
                </a:solidFill>
                <a:effectLst/>
                <a:latin typeface="Arial" panose="020B0604020202020204" pitchFamily="34" charset="0"/>
                <a:ea typeface="黑体" panose="02010609060101010101" pitchFamily="49" charset="-122"/>
              </a:defRPr>
            </a:lvl1pPr>
          </a:lstStyle>
          <a:p>
            <a:r>
              <a:rPr lang="zh-CN" altLang="en-US" dirty="0"/>
              <a:t>单击此处添加您的标题文字</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idx="1"/>
          </p:nvPr>
        </p:nvSpPr>
        <p:spPr>
          <a:xfrm>
            <a:off x="1483200" y="2217600"/>
            <a:ext cx="9336000" cy="2077200"/>
          </a:xfrm>
        </p:spPr>
        <p:txBody>
          <a:bodyPr anchor="ctr" anchorCtr="0">
            <a:normAutofit/>
          </a:bodyPr>
          <a:lstStyle>
            <a:lvl1pPr marL="0" indent="0">
              <a:buFontTx/>
              <a:buNone/>
              <a:defRPr sz="2400">
                <a:solidFill>
                  <a:schemeClr val="tx1">
                    <a:lumMod val="50000"/>
                  </a:schemeClr>
                </a:solidFill>
              </a:defRPr>
            </a:lvl1pPr>
            <a:lvl2pPr marL="630555" indent="-285750">
              <a:buFont typeface="Arial" panose="020B0604020202020204" pitchFamily="34" charset="0"/>
              <a:buChar char="•"/>
              <a:tabLst>
                <a:tab pos="629920" algn="l"/>
                <a:tab pos="715645" algn="l"/>
              </a:tabLst>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2692400" y="3052763"/>
            <a:ext cx="68072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2000" b="1" dirty="0">
              <a:solidFill>
                <a:srgbClr val="FFFFFF"/>
              </a:solidFill>
            </a:endParaRPr>
          </a:p>
        </p:txBody>
      </p:sp>
      <p:sp>
        <p:nvSpPr>
          <p:cNvPr id="8" name="矩形 7"/>
          <p:cNvSpPr/>
          <p:nvPr/>
        </p:nvSpPr>
        <p:spPr>
          <a:xfrm>
            <a:off x="0" y="320146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9" name="矩形 8"/>
          <p:cNvSpPr/>
          <p:nvPr/>
        </p:nvSpPr>
        <p:spPr>
          <a:xfrm>
            <a:off x="9156700" y="320040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2" name="KSO_ST1"/>
          <p:cNvSpPr>
            <a:spLocks noGrp="1"/>
          </p:cNvSpPr>
          <p:nvPr>
            <p:ph type="title" hasCustomPrompt="1"/>
          </p:nvPr>
        </p:nvSpPr>
        <p:spPr>
          <a:xfrm>
            <a:off x="2692400" y="3052763"/>
            <a:ext cx="6807200" cy="604837"/>
          </a:xfrm>
        </p:spPr>
        <p:txBody>
          <a:bodyPr anchor="ctr" anchorCtr="0">
            <a:normAutofit/>
          </a:bodyPr>
          <a:lstStyle>
            <a:lvl1pPr algn="ctr">
              <a:defRPr sz="2000">
                <a:solidFill>
                  <a:schemeClr val="bg1"/>
                </a:solidFill>
                <a:effectLst/>
              </a:defRPr>
            </a:lvl1pPr>
          </a:lstStyle>
          <a:p>
            <a:r>
              <a:rPr lang="zh-CN" altLang="en-US" dirty="0"/>
              <a:t>此处添加您的标题</a:t>
            </a:r>
            <a:endParaRPr lang="en-US" dirty="0"/>
          </a:p>
        </p:txBody>
      </p:sp>
      <p:sp>
        <p:nvSpPr>
          <p:cNvPr id="10" name="任意多边形 9"/>
          <p:cNvSpPr/>
          <p:nvPr/>
        </p:nvSpPr>
        <p:spPr>
          <a:xfrm>
            <a:off x="2692400" y="305382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11" name="任意多边形 10"/>
          <p:cNvSpPr/>
          <p:nvPr/>
        </p:nvSpPr>
        <p:spPr>
          <a:xfrm flipH="1">
            <a:off x="9156700" y="305276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sz="half" idx="1"/>
          </p:nvPr>
        </p:nvSpPr>
        <p:spPr>
          <a:xfrm>
            <a:off x="1483200" y="19167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KSO_BC2"/>
          <p:cNvSpPr>
            <a:spLocks noGrp="1"/>
          </p:cNvSpPr>
          <p:nvPr>
            <p:ph sz="half" idx="2"/>
          </p:nvPr>
        </p:nvSpPr>
        <p:spPr>
          <a:xfrm>
            <a:off x="1483200" y="38931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99435" y="232842"/>
            <a:ext cx="10515599"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131435"/>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5" y="1955347"/>
            <a:ext cx="5157787"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Text Placeholder 4"/>
          <p:cNvSpPr>
            <a:spLocks noGrp="1"/>
          </p:cNvSpPr>
          <p:nvPr>
            <p:ph type="body" sz="quarter" idx="3"/>
          </p:nvPr>
        </p:nvSpPr>
        <p:spPr>
          <a:xfrm>
            <a:off x="6431845" y="1131435"/>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5" y="1955347"/>
            <a:ext cx="5183188"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7" name="日期占位符 6"/>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2371200" y="2322000"/>
            <a:ext cx="7545600" cy="1198800"/>
          </a:xfrm>
        </p:spPr>
        <p:txBody>
          <a:bodyPr anchor="t" anchorCtr="0">
            <a:normAutofit/>
          </a:bodyPr>
          <a:lstStyle>
            <a:lvl1pPr algn="ctr">
              <a:defRPr sz="7200" b="0">
                <a:solidFill>
                  <a:schemeClr val="accent1"/>
                </a:solidFill>
              </a:defRPr>
            </a:lvl1pPr>
          </a:lstStyle>
          <a:p>
            <a:r>
              <a:rPr lang="zh-CN" altLang="en-US" dirty="0"/>
              <a:t>编辑标题</a:t>
            </a:r>
            <a:endParaRPr lang="en-US" dirty="0"/>
          </a:p>
        </p:txBody>
      </p:sp>
      <p:sp>
        <p:nvSpPr>
          <p:cNvPr id="6" name="圆角矩形 5"/>
          <p:cNvSpPr/>
          <p:nvPr/>
        </p:nvSpPr>
        <p:spPr>
          <a:xfrm>
            <a:off x="3064933" y="3436044"/>
            <a:ext cx="6096000" cy="369332"/>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25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KSO_BT1"/>
          <p:cNvSpPr>
            <a:spLocks noGrp="1"/>
          </p:cNvSpPr>
          <p:nvPr>
            <p:ph type="title"/>
          </p:nvPr>
        </p:nvSpPr>
        <p:spPr>
          <a:xfrm>
            <a:off x="988800" y="262800"/>
            <a:ext cx="10224000" cy="802800"/>
          </a:xfrm>
        </p:spPr>
        <p:txBody>
          <a:bodyPr anchor="ctr" anchorCtr="0">
            <a:normAutofit/>
          </a:bodyPr>
          <a:lstStyle>
            <a:lvl1pPr algn="ctr">
              <a:defRPr sz="3200"/>
            </a:lvl1pPr>
          </a:lstStyle>
          <a:p>
            <a:r>
              <a:rPr lang="zh-CN" altLang="en-US" dirty="0"/>
              <a:t>单击此处编辑母版标题样式</a:t>
            </a:r>
            <a:endParaRPr lang="en-US" dirty="0"/>
          </a:p>
        </p:txBody>
      </p:sp>
      <p:sp>
        <p:nvSpPr>
          <p:cNvPr id="3" name="KSO_BC1"/>
          <p:cNvSpPr>
            <a:spLocks noGrp="1"/>
          </p:cNvSpPr>
          <p:nvPr>
            <p:ph type="pic" idx="1"/>
          </p:nvPr>
        </p:nvSpPr>
        <p:spPr>
          <a:xfrm>
            <a:off x="3825600" y="1310400"/>
            <a:ext cx="4430400" cy="31536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KSO_BC2"/>
          <p:cNvSpPr>
            <a:spLocks noGrp="1"/>
          </p:cNvSpPr>
          <p:nvPr>
            <p:ph type="body" sz="half" idx="2"/>
          </p:nvPr>
        </p:nvSpPr>
        <p:spPr>
          <a:xfrm>
            <a:off x="1824000" y="4759200"/>
            <a:ext cx="8860800" cy="15624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KSO_BT1"/>
          <p:cNvSpPr>
            <a:spLocks noGrp="1"/>
          </p:cNvSpPr>
          <p:nvPr>
            <p:ph type="title"/>
          </p:nvPr>
        </p:nvSpPr>
        <p:spPr>
          <a:xfrm>
            <a:off x="988800" y="262800"/>
            <a:ext cx="10224000" cy="802800"/>
          </a:xfrm>
        </p:spPr>
        <p:txBody>
          <a:bodyPr anchor="ctr" anchorCtr="0">
            <a:normAutofit/>
          </a:bodyPr>
          <a:lstStyle>
            <a:lvl1pPr algn="ctr">
              <a:defRPr sz="3200"/>
            </a:lvl1pPr>
          </a:lstStyle>
          <a:p>
            <a:r>
              <a:rPr lang="zh-CN" altLang="en-US" dirty="0"/>
              <a:t>单击此处编辑母版标题样式</a:t>
            </a:r>
            <a:endParaRPr lang="en-US" dirty="0"/>
          </a:p>
        </p:txBody>
      </p:sp>
      <p:sp>
        <p:nvSpPr>
          <p:cNvPr id="3" name="KSO_BC1"/>
          <p:cNvSpPr>
            <a:spLocks noGrp="1"/>
          </p:cNvSpPr>
          <p:nvPr>
            <p:ph type="pic" idx="1"/>
          </p:nvPr>
        </p:nvSpPr>
        <p:spPr>
          <a:xfrm>
            <a:off x="3825600" y="1310400"/>
            <a:ext cx="4430400" cy="31536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KSO_BC2"/>
          <p:cNvSpPr>
            <a:spLocks noGrp="1"/>
          </p:cNvSpPr>
          <p:nvPr>
            <p:ph type="body" sz="half" idx="2"/>
          </p:nvPr>
        </p:nvSpPr>
        <p:spPr>
          <a:xfrm>
            <a:off x="1824000" y="4759200"/>
            <a:ext cx="8860800" cy="15624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9561681" y="561073"/>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1504233" y="561073"/>
            <a:ext cx="7933269" cy="5811838"/>
          </a:xfrm>
        </p:spPr>
        <p:txBody>
          <a:bodyPr vert="eaVert"/>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273600" y="2722180"/>
            <a:ext cx="7300800" cy="467211"/>
          </a:xfrm>
          <a:noFill/>
        </p:spPr>
        <p:txBody>
          <a:bodyPr>
            <a:normAutofit/>
          </a:bodyPr>
          <a:lstStyle>
            <a:lvl1pPr marL="0" indent="0" algn="ctr">
              <a:buNone/>
              <a:defRPr sz="1800" baseline="0">
                <a:solidFill>
                  <a:schemeClr val="tx1">
                    <a:lumMod val="65000"/>
                    <a:lumOff val="35000"/>
                  </a:schemeClr>
                </a:solidFill>
                <a:effectLst/>
                <a:latin typeface="Arial" panose="020B0604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273600" y="1743075"/>
            <a:ext cx="7300800" cy="864456"/>
          </a:xfrm>
        </p:spPr>
        <p:txBody>
          <a:bodyPr>
            <a:normAutofit/>
          </a:bodyPr>
          <a:lstStyle>
            <a:lvl1pPr algn="ctr">
              <a:defRPr sz="2800" baseline="0">
                <a:ln w="3175">
                  <a:noFill/>
                </a:ln>
                <a:solidFill>
                  <a:schemeClr val="accent1"/>
                </a:solidFill>
                <a:effectLst/>
                <a:latin typeface="Arial" panose="020B0604020202020204" pitchFamily="34" charset="0"/>
                <a:ea typeface="黑体" panose="02010609060101010101" pitchFamily="49" charset="-122"/>
              </a:defRPr>
            </a:lvl1pPr>
          </a:lstStyle>
          <a:p>
            <a:r>
              <a:rPr lang="zh-CN" altLang="en-US" dirty="0"/>
              <a:t>单击此处添加您的标题文字</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idx="1"/>
          </p:nvPr>
        </p:nvSpPr>
        <p:spPr>
          <a:xfrm>
            <a:off x="1483200" y="2217600"/>
            <a:ext cx="9336000" cy="2077200"/>
          </a:xfrm>
        </p:spPr>
        <p:txBody>
          <a:bodyPr anchor="ctr" anchorCtr="0">
            <a:normAutofit/>
          </a:bodyPr>
          <a:lstStyle>
            <a:lvl1pPr marL="0" indent="0">
              <a:buFontTx/>
              <a:buNone/>
              <a:defRPr sz="2400">
                <a:solidFill>
                  <a:schemeClr val="tx1">
                    <a:lumMod val="50000"/>
                  </a:schemeClr>
                </a:solidFill>
              </a:defRPr>
            </a:lvl1pPr>
            <a:lvl2pPr marL="630555" indent="-285750">
              <a:buFont typeface="Arial" panose="020B0604020202020204" pitchFamily="34" charset="0"/>
              <a:buChar char="•"/>
              <a:tabLst>
                <a:tab pos="629920" algn="l"/>
                <a:tab pos="715645" algn="l"/>
              </a:tabLst>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2692400" y="3052763"/>
            <a:ext cx="68072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2000" b="1" dirty="0">
              <a:solidFill>
                <a:srgbClr val="FFFFFF"/>
              </a:solidFill>
            </a:endParaRPr>
          </a:p>
        </p:txBody>
      </p:sp>
      <p:sp>
        <p:nvSpPr>
          <p:cNvPr id="8" name="矩形 7"/>
          <p:cNvSpPr/>
          <p:nvPr/>
        </p:nvSpPr>
        <p:spPr>
          <a:xfrm>
            <a:off x="0" y="320146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9" name="矩形 8"/>
          <p:cNvSpPr/>
          <p:nvPr/>
        </p:nvSpPr>
        <p:spPr>
          <a:xfrm>
            <a:off x="9156700" y="320040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2" name="KSO_ST1"/>
          <p:cNvSpPr>
            <a:spLocks noGrp="1"/>
          </p:cNvSpPr>
          <p:nvPr>
            <p:ph type="title" hasCustomPrompt="1"/>
          </p:nvPr>
        </p:nvSpPr>
        <p:spPr>
          <a:xfrm>
            <a:off x="2692400" y="3052763"/>
            <a:ext cx="6807200" cy="604837"/>
          </a:xfrm>
        </p:spPr>
        <p:txBody>
          <a:bodyPr anchor="ctr" anchorCtr="0">
            <a:normAutofit/>
          </a:bodyPr>
          <a:lstStyle>
            <a:lvl1pPr algn="ctr">
              <a:defRPr sz="2000">
                <a:solidFill>
                  <a:schemeClr val="bg1"/>
                </a:solidFill>
                <a:effectLst/>
              </a:defRPr>
            </a:lvl1pPr>
          </a:lstStyle>
          <a:p>
            <a:r>
              <a:rPr lang="zh-CN" altLang="en-US" dirty="0"/>
              <a:t>此处添加您的标题</a:t>
            </a:r>
            <a:endParaRPr lang="en-US" dirty="0"/>
          </a:p>
        </p:txBody>
      </p:sp>
      <p:sp>
        <p:nvSpPr>
          <p:cNvPr id="10" name="任意多边形 9"/>
          <p:cNvSpPr/>
          <p:nvPr/>
        </p:nvSpPr>
        <p:spPr>
          <a:xfrm>
            <a:off x="2692400" y="305382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11" name="任意多边形 10"/>
          <p:cNvSpPr/>
          <p:nvPr/>
        </p:nvSpPr>
        <p:spPr>
          <a:xfrm flipH="1">
            <a:off x="9156700" y="305276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sz="half" idx="1"/>
          </p:nvPr>
        </p:nvSpPr>
        <p:spPr>
          <a:xfrm>
            <a:off x="1483200" y="19167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KSO_BC2"/>
          <p:cNvSpPr>
            <a:spLocks noGrp="1"/>
          </p:cNvSpPr>
          <p:nvPr>
            <p:ph sz="half" idx="2"/>
          </p:nvPr>
        </p:nvSpPr>
        <p:spPr>
          <a:xfrm>
            <a:off x="1483200" y="38931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99435" y="232842"/>
            <a:ext cx="10515599"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131435"/>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5" y="1955347"/>
            <a:ext cx="5157787"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Text Placeholder 4"/>
          <p:cNvSpPr>
            <a:spLocks noGrp="1"/>
          </p:cNvSpPr>
          <p:nvPr>
            <p:ph type="body" sz="quarter" idx="3"/>
          </p:nvPr>
        </p:nvSpPr>
        <p:spPr>
          <a:xfrm>
            <a:off x="6431845" y="1131435"/>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5" y="1955347"/>
            <a:ext cx="5183188"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7" name="日期占位符 6"/>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2371200" y="2322000"/>
            <a:ext cx="7545600" cy="1198800"/>
          </a:xfrm>
        </p:spPr>
        <p:txBody>
          <a:bodyPr anchor="t" anchorCtr="0">
            <a:normAutofit/>
          </a:bodyPr>
          <a:lstStyle>
            <a:lvl1pPr algn="ctr">
              <a:defRPr sz="7200" b="0">
                <a:solidFill>
                  <a:schemeClr val="accent1"/>
                </a:solidFill>
              </a:defRPr>
            </a:lvl1pPr>
          </a:lstStyle>
          <a:p>
            <a:r>
              <a:rPr lang="zh-CN" altLang="en-US" dirty="0"/>
              <a:t>编辑标题</a:t>
            </a:r>
            <a:endParaRPr lang="en-US" dirty="0"/>
          </a:p>
        </p:txBody>
      </p:sp>
      <p:sp>
        <p:nvSpPr>
          <p:cNvPr id="6" name="圆角矩形 5"/>
          <p:cNvSpPr/>
          <p:nvPr/>
        </p:nvSpPr>
        <p:spPr>
          <a:xfrm>
            <a:off x="3064933" y="3436044"/>
            <a:ext cx="6096000" cy="369332"/>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25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KSO_BT1"/>
          <p:cNvSpPr>
            <a:spLocks noGrp="1"/>
          </p:cNvSpPr>
          <p:nvPr>
            <p:ph type="title"/>
          </p:nvPr>
        </p:nvSpPr>
        <p:spPr>
          <a:xfrm>
            <a:off x="988800" y="262800"/>
            <a:ext cx="10224000" cy="802800"/>
          </a:xfrm>
        </p:spPr>
        <p:txBody>
          <a:bodyPr anchor="ctr" anchorCtr="0">
            <a:normAutofit/>
          </a:bodyPr>
          <a:lstStyle>
            <a:lvl1pPr algn="ctr">
              <a:defRPr sz="3200"/>
            </a:lvl1pPr>
          </a:lstStyle>
          <a:p>
            <a:r>
              <a:rPr lang="zh-CN" altLang="en-US" dirty="0"/>
              <a:t>单击此处编辑母版标题样式</a:t>
            </a:r>
            <a:endParaRPr lang="en-US" dirty="0"/>
          </a:p>
        </p:txBody>
      </p:sp>
      <p:sp>
        <p:nvSpPr>
          <p:cNvPr id="3" name="KSO_BC1"/>
          <p:cNvSpPr>
            <a:spLocks noGrp="1"/>
          </p:cNvSpPr>
          <p:nvPr>
            <p:ph type="pic" idx="1"/>
          </p:nvPr>
        </p:nvSpPr>
        <p:spPr>
          <a:xfrm>
            <a:off x="3825600" y="1310400"/>
            <a:ext cx="4430400" cy="31536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KSO_BC2"/>
          <p:cNvSpPr>
            <a:spLocks noGrp="1"/>
          </p:cNvSpPr>
          <p:nvPr>
            <p:ph type="body" sz="half" idx="2"/>
          </p:nvPr>
        </p:nvSpPr>
        <p:spPr>
          <a:xfrm>
            <a:off x="1824000" y="4759200"/>
            <a:ext cx="8860800" cy="15624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9561681" y="561073"/>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1504233" y="561073"/>
            <a:ext cx="7933269" cy="5811838"/>
          </a:xfrm>
        </p:spPr>
        <p:txBody>
          <a:bodyPr vert="eaVert"/>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9561681" y="561073"/>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1504233" y="561073"/>
            <a:ext cx="7933269" cy="5811838"/>
          </a:xfrm>
        </p:spPr>
        <p:txBody>
          <a:bodyPr vert="eaVert"/>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2692400" y="3052763"/>
            <a:ext cx="68072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2000" b="1" dirty="0">
              <a:solidFill>
                <a:srgbClr val="FFFFFF"/>
              </a:solidFill>
            </a:endParaRPr>
          </a:p>
        </p:txBody>
      </p:sp>
      <p:sp>
        <p:nvSpPr>
          <p:cNvPr id="8" name="矩形 7"/>
          <p:cNvSpPr/>
          <p:nvPr/>
        </p:nvSpPr>
        <p:spPr>
          <a:xfrm>
            <a:off x="0" y="320146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9" name="矩形 8"/>
          <p:cNvSpPr/>
          <p:nvPr/>
        </p:nvSpPr>
        <p:spPr>
          <a:xfrm>
            <a:off x="9156700" y="320040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2" name="KSO_ST1"/>
          <p:cNvSpPr>
            <a:spLocks noGrp="1"/>
          </p:cNvSpPr>
          <p:nvPr>
            <p:ph type="title" hasCustomPrompt="1"/>
          </p:nvPr>
        </p:nvSpPr>
        <p:spPr>
          <a:xfrm>
            <a:off x="2692400" y="3052763"/>
            <a:ext cx="6807200" cy="604837"/>
          </a:xfrm>
        </p:spPr>
        <p:txBody>
          <a:bodyPr anchor="ctr" anchorCtr="0">
            <a:normAutofit/>
          </a:bodyPr>
          <a:lstStyle>
            <a:lvl1pPr algn="ctr">
              <a:defRPr sz="2000">
                <a:solidFill>
                  <a:schemeClr val="bg1"/>
                </a:solidFill>
                <a:effectLst/>
              </a:defRPr>
            </a:lvl1pPr>
          </a:lstStyle>
          <a:p>
            <a:r>
              <a:rPr lang="zh-CN" altLang="en-US" dirty="0"/>
              <a:t>此处添加您的标题</a:t>
            </a:r>
            <a:endParaRPr lang="en-US" dirty="0"/>
          </a:p>
        </p:txBody>
      </p:sp>
      <p:sp>
        <p:nvSpPr>
          <p:cNvPr id="10" name="任意多边形 9"/>
          <p:cNvSpPr/>
          <p:nvPr/>
        </p:nvSpPr>
        <p:spPr>
          <a:xfrm>
            <a:off x="2692400" y="305382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11" name="任意多边形 10"/>
          <p:cNvSpPr/>
          <p:nvPr/>
        </p:nvSpPr>
        <p:spPr>
          <a:xfrm flipH="1">
            <a:off x="9156700" y="305276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273600" y="2722180"/>
            <a:ext cx="7300800" cy="467211"/>
          </a:xfrm>
          <a:noFill/>
        </p:spPr>
        <p:txBody>
          <a:bodyPr>
            <a:normAutofit/>
          </a:bodyPr>
          <a:lstStyle>
            <a:lvl1pPr marL="0" indent="0" algn="ctr">
              <a:buNone/>
              <a:defRPr sz="1800" baseline="0">
                <a:solidFill>
                  <a:schemeClr val="tx1">
                    <a:lumMod val="65000"/>
                    <a:lumOff val="35000"/>
                  </a:schemeClr>
                </a:solidFill>
                <a:effectLst/>
                <a:latin typeface="Arial" panose="020B0604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273600" y="1743075"/>
            <a:ext cx="7300800" cy="864456"/>
          </a:xfrm>
        </p:spPr>
        <p:txBody>
          <a:bodyPr>
            <a:normAutofit/>
          </a:bodyPr>
          <a:lstStyle>
            <a:lvl1pPr algn="ctr">
              <a:defRPr sz="2800" baseline="0">
                <a:ln w="3175">
                  <a:noFill/>
                </a:ln>
                <a:solidFill>
                  <a:schemeClr val="accent1"/>
                </a:solidFill>
                <a:effectLst/>
                <a:latin typeface="Arial" panose="020B0604020202020204" pitchFamily="34" charset="0"/>
                <a:ea typeface="黑体" panose="02010609060101010101" pitchFamily="49" charset="-122"/>
              </a:defRPr>
            </a:lvl1pPr>
          </a:lstStyle>
          <a:p>
            <a:r>
              <a:rPr lang="zh-CN" altLang="en-US" dirty="0"/>
              <a:t>单击此处添加您的标题文字</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idx="1"/>
          </p:nvPr>
        </p:nvSpPr>
        <p:spPr>
          <a:xfrm>
            <a:off x="1483200" y="2217600"/>
            <a:ext cx="9336000" cy="2077200"/>
          </a:xfrm>
        </p:spPr>
        <p:txBody>
          <a:bodyPr anchor="ctr" anchorCtr="0">
            <a:normAutofit/>
          </a:bodyPr>
          <a:lstStyle>
            <a:lvl1pPr marL="0" indent="0">
              <a:buFontTx/>
              <a:buNone/>
              <a:defRPr sz="2400">
                <a:solidFill>
                  <a:schemeClr val="tx1">
                    <a:lumMod val="50000"/>
                  </a:schemeClr>
                </a:solidFill>
              </a:defRPr>
            </a:lvl1pPr>
            <a:lvl2pPr marL="630555" indent="-285750">
              <a:buFont typeface="Arial" panose="020B0604020202020204" pitchFamily="34" charset="0"/>
              <a:buChar char="•"/>
              <a:tabLst>
                <a:tab pos="629920" algn="l"/>
                <a:tab pos="715645" algn="l"/>
              </a:tabLst>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2692400" y="3052763"/>
            <a:ext cx="68072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2000" b="1" dirty="0">
              <a:solidFill>
                <a:srgbClr val="FFFFFF"/>
              </a:solidFill>
            </a:endParaRPr>
          </a:p>
        </p:txBody>
      </p:sp>
      <p:sp>
        <p:nvSpPr>
          <p:cNvPr id="8" name="矩形 7"/>
          <p:cNvSpPr/>
          <p:nvPr/>
        </p:nvSpPr>
        <p:spPr>
          <a:xfrm>
            <a:off x="0" y="320146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9" name="矩形 8"/>
          <p:cNvSpPr/>
          <p:nvPr/>
        </p:nvSpPr>
        <p:spPr>
          <a:xfrm>
            <a:off x="9156700" y="320040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2" name="KSO_ST1"/>
          <p:cNvSpPr>
            <a:spLocks noGrp="1"/>
          </p:cNvSpPr>
          <p:nvPr>
            <p:ph type="title" hasCustomPrompt="1"/>
          </p:nvPr>
        </p:nvSpPr>
        <p:spPr>
          <a:xfrm>
            <a:off x="2692400" y="3052763"/>
            <a:ext cx="6807200" cy="604837"/>
          </a:xfrm>
        </p:spPr>
        <p:txBody>
          <a:bodyPr anchor="ctr" anchorCtr="0">
            <a:normAutofit/>
          </a:bodyPr>
          <a:lstStyle>
            <a:lvl1pPr algn="ctr">
              <a:defRPr sz="2000">
                <a:solidFill>
                  <a:schemeClr val="bg1"/>
                </a:solidFill>
                <a:effectLst/>
              </a:defRPr>
            </a:lvl1pPr>
          </a:lstStyle>
          <a:p>
            <a:r>
              <a:rPr lang="zh-CN" altLang="en-US" dirty="0"/>
              <a:t>此处添加您的标题</a:t>
            </a:r>
            <a:endParaRPr lang="en-US" dirty="0"/>
          </a:p>
        </p:txBody>
      </p:sp>
      <p:sp>
        <p:nvSpPr>
          <p:cNvPr id="10" name="任意多边形 9"/>
          <p:cNvSpPr/>
          <p:nvPr/>
        </p:nvSpPr>
        <p:spPr>
          <a:xfrm>
            <a:off x="2692400" y="305382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11" name="任意多边形 10"/>
          <p:cNvSpPr/>
          <p:nvPr/>
        </p:nvSpPr>
        <p:spPr>
          <a:xfrm flipH="1">
            <a:off x="9156700" y="305276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sz="half" idx="1"/>
          </p:nvPr>
        </p:nvSpPr>
        <p:spPr>
          <a:xfrm>
            <a:off x="1483200" y="19167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KSO_BC2"/>
          <p:cNvSpPr>
            <a:spLocks noGrp="1"/>
          </p:cNvSpPr>
          <p:nvPr>
            <p:ph sz="half" idx="2"/>
          </p:nvPr>
        </p:nvSpPr>
        <p:spPr>
          <a:xfrm>
            <a:off x="1483200" y="38931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99435" y="232842"/>
            <a:ext cx="10515599"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131435"/>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5" y="1955347"/>
            <a:ext cx="5157787"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Text Placeholder 4"/>
          <p:cNvSpPr>
            <a:spLocks noGrp="1"/>
          </p:cNvSpPr>
          <p:nvPr>
            <p:ph type="body" sz="quarter" idx="3"/>
          </p:nvPr>
        </p:nvSpPr>
        <p:spPr>
          <a:xfrm>
            <a:off x="6431845" y="1131435"/>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5" y="1955347"/>
            <a:ext cx="5183188"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7" name="日期占位符 6"/>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2371200" y="2322000"/>
            <a:ext cx="7545600" cy="1198800"/>
          </a:xfrm>
        </p:spPr>
        <p:txBody>
          <a:bodyPr anchor="t" anchorCtr="0">
            <a:normAutofit/>
          </a:bodyPr>
          <a:lstStyle>
            <a:lvl1pPr algn="ctr">
              <a:defRPr sz="7200" b="0">
                <a:solidFill>
                  <a:schemeClr val="accent1"/>
                </a:solidFill>
              </a:defRPr>
            </a:lvl1pPr>
          </a:lstStyle>
          <a:p>
            <a:r>
              <a:rPr lang="zh-CN" altLang="en-US" dirty="0"/>
              <a:t>编辑标题</a:t>
            </a:r>
            <a:endParaRPr lang="en-US" dirty="0"/>
          </a:p>
        </p:txBody>
      </p:sp>
      <p:sp>
        <p:nvSpPr>
          <p:cNvPr id="6" name="圆角矩形 5"/>
          <p:cNvSpPr/>
          <p:nvPr/>
        </p:nvSpPr>
        <p:spPr>
          <a:xfrm>
            <a:off x="3064933" y="3436044"/>
            <a:ext cx="6096000" cy="369332"/>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25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KSO_BT1"/>
          <p:cNvSpPr>
            <a:spLocks noGrp="1"/>
          </p:cNvSpPr>
          <p:nvPr>
            <p:ph type="title"/>
          </p:nvPr>
        </p:nvSpPr>
        <p:spPr>
          <a:xfrm>
            <a:off x="988800" y="262800"/>
            <a:ext cx="10224000" cy="802800"/>
          </a:xfrm>
        </p:spPr>
        <p:txBody>
          <a:bodyPr anchor="ctr" anchorCtr="0">
            <a:normAutofit/>
          </a:bodyPr>
          <a:lstStyle>
            <a:lvl1pPr algn="ctr">
              <a:defRPr sz="3200"/>
            </a:lvl1pPr>
          </a:lstStyle>
          <a:p>
            <a:r>
              <a:rPr lang="zh-CN" altLang="en-US" dirty="0"/>
              <a:t>单击此处编辑母版标题样式</a:t>
            </a:r>
            <a:endParaRPr lang="en-US" dirty="0"/>
          </a:p>
        </p:txBody>
      </p:sp>
      <p:sp>
        <p:nvSpPr>
          <p:cNvPr id="3" name="KSO_BC1"/>
          <p:cNvSpPr>
            <a:spLocks noGrp="1"/>
          </p:cNvSpPr>
          <p:nvPr>
            <p:ph type="pic" idx="1"/>
          </p:nvPr>
        </p:nvSpPr>
        <p:spPr>
          <a:xfrm>
            <a:off x="3825600" y="1310400"/>
            <a:ext cx="4430400" cy="31536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KSO_BC2"/>
          <p:cNvSpPr>
            <a:spLocks noGrp="1"/>
          </p:cNvSpPr>
          <p:nvPr>
            <p:ph type="body" sz="half" idx="2"/>
          </p:nvPr>
        </p:nvSpPr>
        <p:spPr>
          <a:xfrm>
            <a:off x="1824000" y="4759200"/>
            <a:ext cx="8860800" cy="15624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9561681" y="561073"/>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1504233" y="561073"/>
            <a:ext cx="7933269" cy="5811838"/>
          </a:xfrm>
        </p:spPr>
        <p:txBody>
          <a:bodyPr vert="eaVert"/>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sz="half" idx="1"/>
          </p:nvPr>
        </p:nvSpPr>
        <p:spPr>
          <a:xfrm>
            <a:off x="1483200" y="19167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KSO_BC2"/>
          <p:cNvSpPr>
            <a:spLocks noGrp="1"/>
          </p:cNvSpPr>
          <p:nvPr>
            <p:ph sz="half" idx="2"/>
          </p:nvPr>
        </p:nvSpPr>
        <p:spPr>
          <a:xfrm>
            <a:off x="1483200" y="38931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273600" y="2722180"/>
            <a:ext cx="7300800" cy="467211"/>
          </a:xfrm>
          <a:noFill/>
        </p:spPr>
        <p:txBody>
          <a:bodyPr>
            <a:normAutofit/>
          </a:bodyPr>
          <a:lstStyle>
            <a:lvl1pPr marL="0" indent="0" algn="ctr">
              <a:buNone/>
              <a:defRPr sz="1800" baseline="0">
                <a:solidFill>
                  <a:schemeClr val="tx1">
                    <a:lumMod val="65000"/>
                    <a:lumOff val="35000"/>
                  </a:schemeClr>
                </a:solidFill>
                <a:effectLst/>
                <a:latin typeface="Arial" panose="020B0604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273600" y="1743075"/>
            <a:ext cx="7300800" cy="864456"/>
          </a:xfrm>
        </p:spPr>
        <p:txBody>
          <a:bodyPr>
            <a:normAutofit/>
          </a:bodyPr>
          <a:lstStyle>
            <a:lvl1pPr algn="ctr">
              <a:defRPr sz="2800" baseline="0">
                <a:ln w="3175">
                  <a:noFill/>
                </a:ln>
                <a:solidFill>
                  <a:schemeClr val="accent1"/>
                </a:solidFill>
                <a:effectLst/>
                <a:latin typeface="Arial" panose="020B0604020202020204" pitchFamily="34" charset="0"/>
                <a:ea typeface="黑体" panose="02010609060101010101" pitchFamily="49" charset="-122"/>
              </a:defRPr>
            </a:lvl1pPr>
          </a:lstStyle>
          <a:p>
            <a:r>
              <a:rPr lang="zh-CN" altLang="en-US" dirty="0"/>
              <a:t>单击此处添加您的标题文字</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idx="1"/>
          </p:nvPr>
        </p:nvSpPr>
        <p:spPr>
          <a:xfrm>
            <a:off x="1483200" y="2217600"/>
            <a:ext cx="9336000" cy="2077200"/>
          </a:xfrm>
        </p:spPr>
        <p:txBody>
          <a:bodyPr anchor="ctr" anchorCtr="0">
            <a:normAutofit/>
          </a:bodyPr>
          <a:lstStyle>
            <a:lvl1pPr marL="0" indent="0">
              <a:buFontTx/>
              <a:buNone/>
              <a:defRPr sz="2400">
                <a:solidFill>
                  <a:schemeClr val="tx1">
                    <a:lumMod val="50000"/>
                  </a:schemeClr>
                </a:solidFill>
              </a:defRPr>
            </a:lvl1pPr>
            <a:lvl2pPr marL="630555" indent="-285750">
              <a:buFont typeface="Arial" panose="020B0604020202020204" pitchFamily="34" charset="0"/>
              <a:buChar char="•"/>
              <a:tabLst>
                <a:tab pos="629920" algn="l"/>
                <a:tab pos="715645" algn="l"/>
              </a:tabLst>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2692400" y="3052763"/>
            <a:ext cx="68072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2000" b="1" dirty="0">
              <a:solidFill>
                <a:srgbClr val="FFFFFF"/>
              </a:solidFill>
            </a:endParaRPr>
          </a:p>
        </p:txBody>
      </p:sp>
      <p:sp>
        <p:nvSpPr>
          <p:cNvPr id="8" name="矩形 7"/>
          <p:cNvSpPr/>
          <p:nvPr/>
        </p:nvSpPr>
        <p:spPr>
          <a:xfrm>
            <a:off x="0" y="320146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9" name="矩形 8"/>
          <p:cNvSpPr/>
          <p:nvPr/>
        </p:nvSpPr>
        <p:spPr>
          <a:xfrm>
            <a:off x="9156700" y="320040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2" name="KSO_ST1"/>
          <p:cNvSpPr>
            <a:spLocks noGrp="1"/>
          </p:cNvSpPr>
          <p:nvPr>
            <p:ph type="title" hasCustomPrompt="1"/>
          </p:nvPr>
        </p:nvSpPr>
        <p:spPr>
          <a:xfrm>
            <a:off x="2692400" y="3052763"/>
            <a:ext cx="6807200" cy="604837"/>
          </a:xfrm>
        </p:spPr>
        <p:txBody>
          <a:bodyPr anchor="ctr" anchorCtr="0">
            <a:normAutofit/>
          </a:bodyPr>
          <a:lstStyle>
            <a:lvl1pPr algn="ctr">
              <a:defRPr sz="2000">
                <a:solidFill>
                  <a:schemeClr val="bg1"/>
                </a:solidFill>
                <a:effectLst/>
              </a:defRPr>
            </a:lvl1pPr>
          </a:lstStyle>
          <a:p>
            <a:r>
              <a:rPr lang="zh-CN" altLang="en-US" dirty="0"/>
              <a:t>此处添加您的标题</a:t>
            </a:r>
            <a:endParaRPr lang="en-US" dirty="0"/>
          </a:p>
        </p:txBody>
      </p:sp>
      <p:sp>
        <p:nvSpPr>
          <p:cNvPr id="10" name="任意多边形 9"/>
          <p:cNvSpPr/>
          <p:nvPr/>
        </p:nvSpPr>
        <p:spPr>
          <a:xfrm>
            <a:off x="2692400" y="305382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11" name="任意多边形 10"/>
          <p:cNvSpPr/>
          <p:nvPr/>
        </p:nvSpPr>
        <p:spPr>
          <a:xfrm flipH="1">
            <a:off x="9156700" y="305276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sz="half" idx="1"/>
          </p:nvPr>
        </p:nvSpPr>
        <p:spPr>
          <a:xfrm>
            <a:off x="1483200" y="19167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KSO_BC2"/>
          <p:cNvSpPr>
            <a:spLocks noGrp="1"/>
          </p:cNvSpPr>
          <p:nvPr>
            <p:ph sz="half" idx="2"/>
          </p:nvPr>
        </p:nvSpPr>
        <p:spPr>
          <a:xfrm>
            <a:off x="1483200" y="38931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99435" y="232842"/>
            <a:ext cx="10515599"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131435"/>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5" y="1955347"/>
            <a:ext cx="5157787"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Text Placeholder 4"/>
          <p:cNvSpPr>
            <a:spLocks noGrp="1"/>
          </p:cNvSpPr>
          <p:nvPr>
            <p:ph type="body" sz="quarter" idx="3"/>
          </p:nvPr>
        </p:nvSpPr>
        <p:spPr>
          <a:xfrm>
            <a:off x="6431845" y="1131435"/>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5" y="1955347"/>
            <a:ext cx="5183188"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7" name="日期占位符 6"/>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2371200" y="2322000"/>
            <a:ext cx="7545600" cy="1198800"/>
          </a:xfrm>
        </p:spPr>
        <p:txBody>
          <a:bodyPr anchor="t" anchorCtr="0">
            <a:normAutofit/>
          </a:bodyPr>
          <a:lstStyle>
            <a:lvl1pPr algn="ctr">
              <a:defRPr sz="7200" b="0">
                <a:solidFill>
                  <a:schemeClr val="accent1"/>
                </a:solidFill>
              </a:defRPr>
            </a:lvl1pPr>
          </a:lstStyle>
          <a:p>
            <a:r>
              <a:rPr lang="zh-CN" altLang="en-US" dirty="0"/>
              <a:t>编辑标题</a:t>
            </a:r>
            <a:endParaRPr lang="en-US" dirty="0"/>
          </a:p>
        </p:txBody>
      </p:sp>
      <p:sp>
        <p:nvSpPr>
          <p:cNvPr id="6" name="圆角矩形 5"/>
          <p:cNvSpPr/>
          <p:nvPr/>
        </p:nvSpPr>
        <p:spPr>
          <a:xfrm>
            <a:off x="3064933" y="3436044"/>
            <a:ext cx="6096000" cy="369332"/>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25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KSO_BT1"/>
          <p:cNvSpPr>
            <a:spLocks noGrp="1"/>
          </p:cNvSpPr>
          <p:nvPr>
            <p:ph type="title"/>
          </p:nvPr>
        </p:nvSpPr>
        <p:spPr>
          <a:xfrm>
            <a:off x="988800" y="262800"/>
            <a:ext cx="10224000" cy="802800"/>
          </a:xfrm>
        </p:spPr>
        <p:txBody>
          <a:bodyPr anchor="ctr" anchorCtr="0">
            <a:normAutofit/>
          </a:bodyPr>
          <a:lstStyle>
            <a:lvl1pPr algn="ctr">
              <a:defRPr sz="3200"/>
            </a:lvl1pPr>
          </a:lstStyle>
          <a:p>
            <a:r>
              <a:rPr lang="zh-CN" altLang="en-US" dirty="0"/>
              <a:t>单击此处编辑母版标题样式</a:t>
            </a:r>
            <a:endParaRPr lang="en-US" dirty="0"/>
          </a:p>
        </p:txBody>
      </p:sp>
      <p:sp>
        <p:nvSpPr>
          <p:cNvPr id="3" name="KSO_BC1"/>
          <p:cNvSpPr>
            <a:spLocks noGrp="1"/>
          </p:cNvSpPr>
          <p:nvPr>
            <p:ph type="pic" idx="1"/>
          </p:nvPr>
        </p:nvSpPr>
        <p:spPr>
          <a:xfrm>
            <a:off x="3825600" y="1310400"/>
            <a:ext cx="4430400" cy="31536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KSO_BC2"/>
          <p:cNvSpPr>
            <a:spLocks noGrp="1"/>
          </p:cNvSpPr>
          <p:nvPr>
            <p:ph type="body" sz="half" idx="2"/>
          </p:nvPr>
        </p:nvSpPr>
        <p:spPr>
          <a:xfrm>
            <a:off x="1824000" y="4759200"/>
            <a:ext cx="8860800" cy="15624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9561681" y="561073"/>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1504233" y="561073"/>
            <a:ext cx="7933269" cy="5811838"/>
          </a:xfrm>
        </p:spPr>
        <p:txBody>
          <a:bodyPr vert="eaVert"/>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99435" y="232842"/>
            <a:ext cx="10515599"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131435"/>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5" y="1955347"/>
            <a:ext cx="5157787"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Text Placeholder 4"/>
          <p:cNvSpPr>
            <a:spLocks noGrp="1"/>
          </p:cNvSpPr>
          <p:nvPr>
            <p:ph type="body" sz="quarter" idx="3"/>
          </p:nvPr>
        </p:nvSpPr>
        <p:spPr>
          <a:xfrm>
            <a:off x="6431845" y="1131435"/>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5" y="1955347"/>
            <a:ext cx="5183188"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7" name="日期占位符 6"/>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273600" y="2722180"/>
            <a:ext cx="7300800" cy="467211"/>
          </a:xfrm>
          <a:noFill/>
        </p:spPr>
        <p:txBody>
          <a:bodyPr>
            <a:normAutofit/>
          </a:bodyPr>
          <a:lstStyle>
            <a:lvl1pPr marL="0" indent="0" algn="ctr">
              <a:buNone/>
              <a:defRPr sz="1800" baseline="0">
                <a:solidFill>
                  <a:schemeClr val="tx1">
                    <a:lumMod val="65000"/>
                    <a:lumOff val="35000"/>
                  </a:schemeClr>
                </a:solidFill>
                <a:effectLst/>
                <a:latin typeface="Arial" panose="020B0604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273600" y="1743075"/>
            <a:ext cx="7300800" cy="864456"/>
          </a:xfrm>
        </p:spPr>
        <p:txBody>
          <a:bodyPr>
            <a:normAutofit/>
          </a:bodyPr>
          <a:lstStyle>
            <a:lvl1pPr algn="ctr">
              <a:defRPr sz="2800" baseline="0">
                <a:ln w="3175">
                  <a:noFill/>
                </a:ln>
                <a:solidFill>
                  <a:schemeClr val="accent1"/>
                </a:solidFill>
                <a:effectLst/>
                <a:latin typeface="Arial" panose="020B0604020202020204" pitchFamily="34" charset="0"/>
                <a:ea typeface="黑体" panose="02010609060101010101" pitchFamily="49" charset="-122"/>
              </a:defRPr>
            </a:lvl1pPr>
          </a:lstStyle>
          <a:p>
            <a:r>
              <a:rPr lang="zh-CN" altLang="en-US" dirty="0"/>
              <a:t>单击此处添加您的标题文字</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idx="1"/>
          </p:nvPr>
        </p:nvSpPr>
        <p:spPr>
          <a:xfrm>
            <a:off x="1483200" y="2217600"/>
            <a:ext cx="9336000" cy="2077200"/>
          </a:xfrm>
        </p:spPr>
        <p:txBody>
          <a:bodyPr anchor="ctr" anchorCtr="0">
            <a:normAutofit/>
          </a:bodyPr>
          <a:lstStyle>
            <a:lvl1pPr marL="0" indent="0">
              <a:buFontTx/>
              <a:buNone/>
              <a:defRPr sz="2400">
                <a:solidFill>
                  <a:schemeClr val="tx1">
                    <a:lumMod val="50000"/>
                  </a:schemeClr>
                </a:solidFill>
              </a:defRPr>
            </a:lvl1pPr>
            <a:lvl2pPr marL="630555" indent="-285750">
              <a:buFont typeface="Arial" panose="020B0604020202020204" pitchFamily="34" charset="0"/>
              <a:buChar char="•"/>
              <a:tabLst>
                <a:tab pos="629920" algn="l"/>
                <a:tab pos="715645" algn="l"/>
              </a:tabLst>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2692400" y="3052763"/>
            <a:ext cx="68072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2000" b="1" dirty="0">
              <a:solidFill>
                <a:srgbClr val="FFFFFF"/>
              </a:solidFill>
            </a:endParaRPr>
          </a:p>
        </p:txBody>
      </p:sp>
      <p:sp>
        <p:nvSpPr>
          <p:cNvPr id="8" name="矩形 7"/>
          <p:cNvSpPr/>
          <p:nvPr/>
        </p:nvSpPr>
        <p:spPr>
          <a:xfrm>
            <a:off x="0" y="320146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9" name="矩形 8"/>
          <p:cNvSpPr/>
          <p:nvPr/>
        </p:nvSpPr>
        <p:spPr>
          <a:xfrm>
            <a:off x="9156700" y="320040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2" name="KSO_ST1"/>
          <p:cNvSpPr>
            <a:spLocks noGrp="1"/>
          </p:cNvSpPr>
          <p:nvPr>
            <p:ph type="title" hasCustomPrompt="1"/>
          </p:nvPr>
        </p:nvSpPr>
        <p:spPr>
          <a:xfrm>
            <a:off x="2692400" y="3052763"/>
            <a:ext cx="6807200" cy="604837"/>
          </a:xfrm>
        </p:spPr>
        <p:txBody>
          <a:bodyPr anchor="ctr" anchorCtr="0">
            <a:normAutofit/>
          </a:bodyPr>
          <a:lstStyle>
            <a:lvl1pPr algn="ctr">
              <a:defRPr sz="2000">
                <a:solidFill>
                  <a:schemeClr val="bg1"/>
                </a:solidFill>
                <a:effectLst/>
              </a:defRPr>
            </a:lvl1pPr>
          </a:lstStyle>
          <a:p>
            <a:r>
              <a:rPr lang="zh-CN" altLang="en-US" dirty="0"/>
              <a:t>此处添加您的标题</a:t>
            </a:r>
            <a:endParaRPr lang="en-US" dirty="0"/>
          </a:p>
        </p:txBody>
      </p:sp>
      <p:sp>
        <p:nvSpPr>
          <p:cNvPr id="10" name="任意多边形 9"/>
          <p:cNvSpPr/>
          <p:nvPr/>
        </p:nvSpPr>
        <p:spPr>
          <a:xfrm>
            <a:off x="2692400" y="305382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11" name="任意多边形 10"/>
          <p:cNvSpPr/>
          <p:nvPr/>
        </p:nvSpPr>
        <p:spPr>
          <a:xfrm flipH="1">
            <a:off x="9156700" y="305276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sz="half" idx="1"/>
          </p:nvPr>
        </p:nvSpPr>
        <p:spPr>
          <a:xfrm>
            <a:off x="1483200" y="19167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KSO_BC2"/>
          <p:cNvSpPr>
            <a:spLocks noGrp="1"/>
          </p:cNvSpPr>
          <p:nvPr>
            <p:ph sz="half" idx="2"/>
          </p:nvPr>
        </p:nvSpPr>
        <p:spPr>
          <a:xfrm>
            <a:off x="1483200" y="38931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99435" y="232842"/>
            <a:ext cx="10515599"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131435"/>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5" y="1955347"/>
            <a:ext cx="5157787"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Text Placeholder 4"/>
          <p:cNvSpPr>
            <a:spLocks noGrp="1"/>
          </p:cNvSpPr>
          <p:nvPr>
            <p:ph type="body" sz="quarter" idx="3"/>
          </p:nvPr>
        </p:nvSpPr>
        <p:spPr>
          <a:xfrm>
            <a:off x="6431845" y="1131435"/>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5" y="1955347"/>
            <a:ext cx="5183188"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7" name="日期占位符 6"/>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2371200" y="2322000"/>
            <a:ext cx="7545600" cy="1198800"/>
          </a:xfrm>
        </p:spPr>
        <p:txBody>
          <a:bodyPr anchor="t" anchorCtr="0">
            <a:normAutofit/>
          </a:bodyPr>
          <a:lstStyle>
            <a:lvl1pPr algn="ctr">
              <a:defRPr sz="7200" b="0">
                <a:solidFill>
                  <a:schemeClr val="accent1"/>
                </a:solidFill>
              </a:defRPr>
            </a:lvl1pPr>
          </a:lstStyle>
          <a:p>
            <a:r>
              <a:rPr lang="zh-CN" altLang="en-US" dirty="0"/>
              <a:t>编辑标题</a:t>
            </a:r>
            <a:endParaRPr lang="en-US" dirty="0"/>
          </a:p>
        </p:txBody>
      </p:sp>
      <p:sp>
        <p:nvSpPr>
          <p:cNvPr id="6" name="圆角矩形 5"/>
          <p:cNvSpPr/>
          <p:nvPr/>
        </p:nvSpPr>
        <p:spPr>
          <a:xfrm>
            <a:off x="3064933" y="3436044"/>
            <a:ext cx="6096000" cy="369332"/>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25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KSO_BT1"/>
          <p:cNvSpPr>
            <a:spLocks noGrp="1"/>
          </p:cNvSpPr>
          <p:nvPr>
            <p:ph type="title"/>
          </p:nvPr>
        </p:nvSpPr>
        <p:spPr>
          <a:xfrm>
            <a:off x="988800" y="262800"/>
            <a:ext cx="10224000" cy="802800"/>
          </a:xfrm>
        </p:spPr>
        <p:txBody>
          <a:bodyPr anchor="ctr" anchorCtr="0">
            <a:normAutofit/>
          </a:bodyPr>
          <a:lstStyle>
            <a:lvl1pPr algn="ctr">
              <a:defRPr sz="3200"/>
            </a:lvl1pPr>
          </a:lstStyle>
          <a:p>
            <a:r>
              <a:rPr lang="zh-CN" altLang="en-US" dirty="0"/>
              <a:t>单击此处编辑母版标题样式</a:t>
            </a:r>
            <a:endParaRPr lang="en-US" dirty="0"/>
          </a:p>
        </p:txBody>
      </p:sp>
      <p:sp>
        <p:nvSpPr>
          <p:cNvPr id="3" name="KSO_BC1"/>
          <p:cNvSpPr>
            <a:spLocks noGrp="1"/>
          </p:cNvSpPr>
          <p:nvPr>
            <p:ph type="pic" idx="1"/>
          </p:nvPr>
        </p:nvSpPr>
        <p:spPr>
          <a:xfrm>
            <a:off x="3825600" y="1310400"/>
            <a:ext cx="4430400" cy="31536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KSO_BC2"/>
          <p:cNvSpPr>
            <a:spLocks noGrp="1"/>
          </p:cNvSpPr>
          <p:nvPr>
            <p:ph type="body" sz="half" idx="2"/>
          </p:nvPr>
        </p:nvSpPr>
        <p:spPr>
          <a:xfrm>
            <a:off x="1824000" y="4759200"/>
            <a:ext cx="8860800" cy="15624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9561681" y="561073"/>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1504233" y="561073"/>
            <a:ext cx="7933269" cy="5811838"/>
          </a:xfrm>
        </p:spPr>
        <p:txBody>
          <a:bodyPr vert="eaVert"/>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2371200" y="2322000"/>
            <a:ext cx="7545600" cy="1198800"/>
          </a:xfrm>
        </p:spPr>
        <p:txBody>
          <a:bodyPr anchor="t" anchorCtr="0">
            <a:normAutofit/>
          </a:bodyPr>
          <a:lstStyle>
            <a:lvl1pPr algn="ctr">
              <a:defRPr sz="7200" b="0">
                <a:solidFill>
                  <a:schemeClr val="accent1"/>
                </a:solidFill>
              </a:defRPr>
            </a:lvl1pPr>
          </a:lstStyle>
          <a:p>
            <a:r>
              <a:rPr lang="zh-CN" altLang="en-US" dirty="0"/>
              <a:t>编辑标题</a:t>
            </a:r>
            <a:endParaRPr lang="en-US" dirty="0"/>
          </a:p>
        </p:txBody>
      </p:sp>
      <p:sp>
        <p:nvSpPr>
          <p:cNvPr id="6" name="圆角矩形 5"/>
          <p:cNvSpPr/>
          <p:nvPr/>
        </p:nvSpPr>
        <p:spPr>
          <a:xfrm>
            <a:off x="3064933" y="3436044"/>
            <a:ext cx="6096000" cy="369332"/>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600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273600" y="2722180"/>
            <a:ext cx="7300800" cy="467211"/>
          </a:xfrm>
          <a:noFill/>
        </p:spPr>
        <p:txBody>
          <a:bodyPr>
            <a:normAutofit/>
          </a:bodyPr>
          <a:lstStyle>
            <a:lvl1pPr marL="0" indent="0" algn="ctr">
              <a:buNone/>
              <a:defRPr sz="1800" baseline="0">
                <a:solidFill>
                  <a:schemeClr val="tx1">
                    <a:lumMod val="65000"/>
                    <a:lumOff val="35000"/>
                  </a:schemeClr>
                </a:solidFill>
                <a:effectLst/>
                <a:latin typeface="Arial" panose="020B0604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273600" y="1743075"/>
            <a:ext cx="7300800" cy="864456"/>
          </a:xfrm>
        </p:spPr>
        <p:txBody>
          <a:bodyPr>
            <a:normAutofit/>
          </a:bodyPr>
          <a:lstStyle>
            <a:lvl1pPr algn="ctr">
              <a:defRPr sz="2800" baseline="0">
                <a:ln w="3175">
                  <a:noFill/>
                </a:ln>
                <a:solidFill>
                  <a:schemeClr val="accent1"/>
                </a:solidFill>
                <a:effectLst/>
                <a:latin typeface="Arial" panose="020B0604020202020204" pitchFamily="34" charset="0"/>
                <a:ea typeface="黑体" panose="02010609060101010101" pitchFamily="49" charset="-122"/>
              </a:defRPr>
            </a:lvl1pPr>
          </a:lstStyle>
          <a:p>
            <a:r>
              <a:rPr lang="zh-CN" altLang="en-US" dirty="0"/>
              <a:t>单击此处添加您的标题文字</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idx="1"/>
          </p:nvPr>
        </p:nvSpPr>
        <p:spPr>
          <a:xfrm>
            <a:off x="1483200" y="2217600"/>
            <a:ext cx="9336000" cy="2077200"/>
          </a:xfrm>
        </p:spPr>
        <p:txBody>
          <a:bodyPr anchor="ctr" anchorCtr="0">
            <a:normAutofit/>
          </a:bodyPr>
          <a:lstStyle>
            <a:lvl1pPr marL="0" indent="0">
              <a:buFontTx/>
              <a:buNone/>
              <a:defRPr sz="2400">
                <a:solidFill>
                  <a:schemeClr val="tx1">
                    <a:lumMod val="50000"/>
                  </a:schemeClr>
                </a:solidFill>
              </a:defRPr>
            </a:lvl1pPr>
            <a:lvl2pPr marL="630555" indent="-285750">
              <a:buFont typeface="Arial" panose="020B0604020202020204" pitchFamily="34" charset="0"/>
              <a:buChar char="•"/>
              <a:tabLst>
                <a:tab pos="629920" algn="l"/>
                <a:tab pos="715645" algn="l"/>
              </a:tabLst>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2692400" y="3052763"/>
            <a:ext cx="68072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2000" b="1" dirty="0">
              <a:solidFill>
                <a:srgbClr val="FFFFFF"/>
              </a:solidFill>
            </a:endParaRPr>
          </a:p>
        </p:txBody>
      </p:sp>
      <p:sp>
        <p:nvSpPr>
          <p:cNvPr id="8" name="矩形 7"/>
          <p:cNvSpPr/>
          <p:nvPr/>
        </p:nvSpPr>
        <p:spPr>
          <a:xfrm>
            <a:off x="0" y="320146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9" name="矩形 8"/>
          <p:cNvSpPr/>
          <p:nvPr/>
        </p:nvSpPr>
        <p:spPr>
          <a:xfrm>
            <a:off x="9156700" y="320040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2" name="KSO_ST1"/>
          <p:cNvSpPr>
            <a:spLocks noGrp="1"/>
          </p:cNvSpPr>
          <p:nvPr>
            <p:ph type="title" hasCustomPrompt="1"/>
          </p:nvPr>
        </p:nvSpPr>
        <p:spPr>
          <a:xfrm>
            <a:off x="2692400" y="3052763"/>
            <a:ext cx="6807200" cy="604837"/>
          </a:xfrm>
        </p:spPr>
        <p:txBody>
          <a:bodyPr anchor="ctr" anchorCtr="0">
            <a:normAutofit/>
          </a:bodyPr>
          <a:lstStyle>
            <a:lvl1pPr algn="ctr">
              <a:defRPr sz="2000">
                <a:solidFill>
                  <a:schemeClr val="bg1"/>
                </a:solidFill>
                <a:effectLst/>
              </a:defRPr>
            </a:lvl1pPr>
          </a:lstStyle>
          <a:p>
            <a:r>
              <a:rPr lang="zh-CN" altLang="en-US" dirty="0"/>
              <a:t>此处添加您的标题</a:t>
            </a:r>
            <a:endParaRPr lang="en-US" dirty="0"/>
          </a:p>
        </p:txBody>
      </p:sp>
      <p:sp>
        <p:nvSpPr>
          <p:cNvPr id="10" name="任意多边形 9"/>
          <p:cNvSpPr/>
          <p:nvPr/>
        </p:nvSpPr>
        <p:spPr>
          <a:xfrm>
            <a:off x="2692400" y="305382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11" name="任意多边形 10"/>
          <p:cNvSpPr/>
          <p:nvPr/>
        </p:nvSpPr>
        <p:spPr>
          <a:xfrm flipH="1">
            <a:off x="9156700" y="305276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sz="half" idx="1"/>
          </p:nvPr>
        </p:nvSpPr>
        <p:spPr>
          <a:xfrm>
            <a:off x="1483200" y="19167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KSO_BC2"/>
          <p:cNvSpPr>
            <a:spLocks noGrp="1"/>
          </p:cNvSpPr>
          <p:nvPr>
            <p:ph sz="half" idx="2"/>
          </p:nvPr>
        </p:nvSpPr>
        <p:spPr>
          <a:xfrm>
            <a:off x="1483200" y="38931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99435" y="232842"/>
            <a:ext cx="10515599"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131435"/>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5" y="1955347"/>
            <a:ext cx="5157787"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Text Placeholder 4"/>
          <p:cNvSpPr>
            <a:spLocks noGrp="1"/>
          </p:cNvSpPr>
          <p:nvPr>
            <p:ph type="body" sz="quarter" idx="3"/>
          </p:nvPr>
        </p:nvSpPr>
        <p:spPr>
          <a:xfrm>
            <a:off x="6431845" y="1131435"/>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5" y="1955347"/>
            <a:ext cx="5183188"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7" name="日期占位符 6"/>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2371200" y="2322000"/>
            <a:ext cx="7545600" cy="1198800"/>
          </a:xfrm>
        </p:spPr>
        <p:txBody>
          <a:bodyPr anchor="t" anchorCtr="0">
            <a:normAutofit/>
          </a:bodyPr>
          <a:lstStyle>
            <a:lvl1pPr algn="ctr">
              <a:defRPr sz="7200" b="0">
                <a:solidFill>
                  <a:schemeClr val="accent1"/>
                </a:solidFill>
              </a:defRPr>
            </a:lvl1pPr>
          </a:lstStyle>
          <a:p>
            <a:r>
              <a:rPr lang="zh-CN" altLang="en-US" dirty="0"/>
              <a:t>编辑标题</a:t>
            </a:r>
            <a:endParaRPr lang="en-US" dirty="0"/>
          </a:p>
        </p:txBody>
      </p:sp>
      <p:sp>
        <p:nvSpPr>
          <p:cNvPr id="6" name="圆角矩形 5"/>
          <p:cNvSpPr/>
          <p:nvPr/>
        </p:nvSpPr>
        <p:spPr>
          <a:xfrm>
            <a:off x="3064933" y="3436044"/>
            <a:ext cx="6096000" cy="369332"/>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25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KSO_BT1"/>
          <p:cNvSpPr>
            <a:spLocks noGrp="1"/>
          </p:cNvSpPr>
          <p:nvPr>
            <p:ph type="title"/>
          </p:nvPr>
        </p:nvSpPr>
        <p:spPr>
          <a:xfrm>
            <a:off x="988800" y="262800"/>
            <a:ext cx="10224000" cy="802800"/>
          </a:xfrm>
        </p:spPr>
        <p:txBody>
          <a:bodyPr anchor="ctr" anchorCtr="0">
            <a:normAutofit/>
          </a:bodyPr>
          <a:lstStyle>
            <a:lvl1pPr algn="ctr">
              <a:defRPr sz="3200"/>
            </a:lvl1pPr>
          </a:lstStyle>
          <a:p>
            <a:r>
              <a:rPr lang="zh-CN" altLang="en-US" dirty="0"/>
              <a:t>单击此处编辑母版标题样式</a:t>
            </a:r>
            <a:endParaRPr lang="en-US" dirty="0"/>
          </a:p>
        </p:txBody>
      </p:sp>
      <p:sp>
        <p:nvSpPr>
          <p:cNvPr id="3" name="KSO_BC1"/>
          <p:cNvSpPr>
            <a:spLocks noGrp="1"/>
          </p:cNvSpPr>
          <p:nvPr>
            <p:ph type="pic" idx="1"/>
          </p:nvPr>
        </p:nvSpPr>
        <p:spPr>
          <a:xfrm>
            <a:off x="3825600" y="1310400"/>
            <a:ext cx="4430400" cy="31536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KSO_BC2"/>
          <p:cNvSpPr>
            <a:spLocks noGrp="1"/>
          </p:cNvSpPr>
          <p:nvPr>
            <p:ph type="body" sz="half" idx="2"/>
          </p:nvPr>
        </p:nvSpPr>
        <p:spPr>
          <a:xfrm>
            <a:off x="1824000" y="4759200"/>
            <a:ext cx="8860800" cy="15624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9561681" y="561073"/>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1504233" y="561073"/>
            <a:ext cx="7933269" cy="5811838"/>
          </a:xfrm>
        </p:spPr>
        <p:txBody>
          <a:bodyPr vert="eaVert"/>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273600" y="2722180"/>
            <a:ext cx="7300800" cy="467211"/>
          </a:xfrm>
          <a:noFill/>
        </p:spPr>
        <p:txBody>
          <a:bodyPr>
            <a:normAutofit/>
          </a:bodyPr>
          <a:lstStyle>
            <a:lvl1pPr marL="0" indent="0" algn="ctr">
              <a:buNone/>
              <a:defRPr sz="1800" baseline="0">
                <a:solidFill>
                  <a:schemeClr val="tx1">
                    <a:lumMod val="65000"/>
                    <a:lumOff val="35000"/>
                  </a:schemeClr>
                </a:solidFill>
                <a:effectLst/>
                <a:latin typeface="Arial" panose="020B0604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273600" y="1743075"/>
            <a:ext cx="7300800" cy="864456"/>
          </a:xfrm>
        </p:spPr>
        <p:txBody>
          <a:bodyPr>
            <a:normAutofit/>
          </a:bodyPr>
          <a:lstStyle>
            <a:lvl1pPr algn="ctr">
              <a:defRPr sz="2800" baseline="0">
                <a:ln w="3175">
                  <a:noFill/>
                </a:ln>
                <a:solidFill>
                  <a:schemeClr val="accent1"/>
                </a:solidFill>
                <a:effectLst/>
                <a:latin typeface="Arial" panose="020B0604020202020204" pitchFamily="34" charset="0"/>
                <a:ea typeface="黑体" panose="02010609060101010101" pitchFamily="49" charset="-122"/>
              </a:defRPr>
            </a:lvl1pPr>
          </a:lstStyle>
          <a:p>
            <a:r>
              <a:rPr lang="zh-CN" altLang="en-US" dirty="0"/>
              <a:t>单击此处添加您的标题文字</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idx="1"/>
          </p:nvPr>
        </p:nvSpPr>
        <p:spPr>
          <a:xfrm>
            <a:off x="1483200" y="2217600"/>
            <a:ext cx="9336000" cy="2077200"/>
          </a:xfrm>
        </p:spPr>
        <p:txBody>
          <a:bodyPr anchor="ctr" anchorCtr="0">
            <a:normAutofit/>
          </a:bodyPr>
          <a:lstStyle>
            <a:lvl1pPr marL="0" indent="0">
              <a:buFontTx/>
              <a:buNone/>
              <a:defRPr sz="2400">
                <a:solidFill>
                  <a:schemeClr val="tx1">
                    <a:lumMod val="50000"/>
                  </a:schemeClr>
                </a:solidFill>
              </a:defRPr>
            </a:lvl1pPr>
            <a:lvl2pPr marL="630555" indent="-285750">
              <a:buFont typeface="Arial" panose="020B0604020202020204" pitchFamily="34" charset="0"/>
              <a:buChar char="•"/>
              <a:tabLst>
                <a:tab pos="629920" algn="l"/>
                <a:tab pos="715645" algn="l"/>
              </a:tabLst>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2692400" y="3052763"/>
            <a:ext cx="68072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2000" b="1" dirty="0">
              <a:solidFill>
                <a:srgbClr val="FFFFFF"/>
              </a:solidFill>
            </a:endParaRPr>
          </a:p>
        </p:txBody>
      </p:sp>
      <p:sp>
        <p:nvSpPr>
          <p:cNvPr id="8" name="矩形 7"/>
          <p:cNvSpPr/>
          <p:nvPr/>
        </p:nvSpPr>
        <p:spPr>
          <a:xfrm>
            <a:off x="0" y="320146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9" name="矩形 8"/>
          <p:cNvSpPr/>
          <p:nvPr/>
        </p:nvSpPr>
        <p:spPr>
          <a:xfrm>
            <a:off x="9156700" y="320040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2" name="KSO_ST1"/>
          <p:cNvSpPr>
            <a:spLocks noGrp="1"/>
          </p:cNvSpPr>
          <p:nvPr>
            <p:ph type="title" hasCustomPrompt="1"/>
          </p:nvPr>
        </p:nvSpPr>
        <p:spPr>
          <a:xfrm>
            <a:off x="2692400" y="3052763"/>
            <a:ext cx="6807200" cy="604837"/>
          </a:xfrm>
        </p:spPr>
        <p:txBody>
          <a:bodyPr anchor="ctr" anchorCtr="0">
            <a:normAutofit/>
          </a:bodyPr>
          <a:lstStyle>
            <a:lvl1pPr algn="ctr">
              <a:defRPr sz="2000">
                <a:solidFill>
                  <a:schemeClr val="bg1"/>
                </a:solidFill>
                <a:effectLst/>
              </a:defRPr>
            </a:lvl1pPr>
          </a:lstStyle>
          <a:p>
            <a:r>
              <a:rPr lang="zh-CN" altLang="en-US" dirty="0"/>
              <a:t>此处添加您的标题</a:t>
            </a:r>
            <a:endParaRPr lang="en-US" dirty="0"/>
          </a:p>
        </p:txBody>
      </p:sp>
      <p:sp>
        <p:nvSpPr>
          <p:cNvPr id="10" name="任意多边形 9"/>
          <p:cNvSpPr/>
          <p:nvPr/>
        </p:nvSpPr>
        <p:spPr>
          <a:xfrm>
            <a:off x="2692400" y="305382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11" name="任意多边形 10"/>
          <p:cNvSpPr/>
          <p:nvPr/>
        </p:nvSpPr>
        <p:spPr>
          <a:xfrm flipH="1">
            <a:off x="9156700" y="305276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sz="half" idx="1"/>
          </p:nvPr>
        </p:nvSpPr>
        <p:spPr>
          <a:xfrm>
            <a:off x="1483200" y="19167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KSO_BC2"/>
          <p:cNvSpPr>
            <a:spLocks noGrp="1"/>
          </p:cNvSpPr>
          <p:nvPr>
            <p:ph sz="half" idx="2"/>
          </p:nvPr>
        </p:nvSpPr>
        <p:spPr>
          <a:xfrm>
            <a:off x="1483200" y="38931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99435" y="232842"/>
            <a:ext cx="10515599"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131435"/>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5" y="1955347"/>
            <a:ext cx="5157787"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Text Placeholder 4"/>
          <p:cNvSpPr>
            <a:spLocks noGrp="1"/>
          </p:cNvSpPr>
          <p:nvPr>
            <p:ph type="body" sz="quarter" idx="3"/>
          </p:nvPr>
        </p:nvSpPr>
        <p:spPr>
          <a:xfrm>
            <a:off x="6431845" y="1131435"/>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5" y="1955347"/>
            <a:ext cx="5183188"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7" name="日期占位符 6"/>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2371200" y="2322000"/>
            <a:ext cx="7545600" cy="1198800"/>
          </a:xfrm>
        </p:spPr>
        <p:txBody>
          <a:bodyPr anchor="t" anchorCtr="0">
            <a:normAutofit/>
          </a:bodyPr>
          <a:lstStyle>
            <a:lvl1pPr algn="ctr">
              <a:defRPr sz="7200" b="0">
                <a:solidFill>
                  <a:schemeClr val="accent1"/>
                </a:solidFill>
              </a:defRPr>
            </a:lvl1pPr>
          </a:lstStyle>
          <a:p>
            <a:r>
              <a:rPr lang="zh-CN" altLang="en-US" dirty="0"/>
              <a:t>编辑标题</a:t>
            </a:r>
            <a:endParaRPr lang="en-US" dirty="0"/>
          </a:p>
        </p:txBody>
      </p:sp>
      <p:sp>
        <p:nvSpPr>
          <p:cNvPr id="6" name="圆角矩形 5"/>
          <p:cNvSpPr/>
          <p:nvPr/>
        </p:nvSpPr>
        <p:spPr>
          <a:xfrm>
            <a:off x="3064933" y="3436044"/>
            <a:ext cx="6096000" cy="369332"/>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25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KSO_BT1"/>
          <p:cNvSpPr>
            <a:spLocks noGrp="1"/>
          </p:cNvSpPr>
          <p:nvPr>
            <p:ph type="title"/>
          </p:nvPr>
        </p:nvSpPr>
        <p:spPr>
          <a:xfrm>
            <a:off x="988800" y="262800"/>
            <a:ext cx="10224000" cy="802800"/>
          </a:xfrm>
        </p:spPr>
        <p:txBody>
          <a:bodyPr anchor="ctr" anchorCtr="0">
            <a:normAutofit/>
          </a:bodyPr>
          <a:lstStyle>
            <a:lvl1pPr algn="ctr">
              <a:defRPr sz="3200"/>
            </a:lvl1pPr>
          </a:lstStyle>
          <a:p>
            <a:r>
              <a:rPr lang="zh-CN" altLang="en-US" dirty="0"/>
              <a:t>单击此处编辑母版标题样式</a:t>
            </a:r>
            <a:endParaRPr lang="en-US" dirty="0"/>
          </a:p>
        </p:txBody>
      </p:sp>
      <p:sp>
        <p:nvSpPr>
          <p:cNvPr id="3" name="KSO_BC1"/>
          <p:cNvSpPr>
            <a:spLocks noGrp="1"/>
          </p:cNvSpPr>
          <p:nvPr>
            <p:ph type="pic" idx="1"/>
          </p:nvPr>
        </p:nvSpPr>
        <p:spPr>
          <a:xfrm>
            <a:off x="3825600" y="1310400"/>
            <a:ext cx="4430400" cy="31536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KSO_BC2"/>
          <p:cNvSpPr>
            <a:spLocks noGrp="1"/>
          </p:cNvSpPr>
          <p:nvPr>
            <p:ph type="body" sz="half" idx="2"/>
          </p:nvPr>
        </p:nvSpPr>
        <p:spPr>
          <a:xfrm>
            <a:off x="1824000" y="4759200"/>
            <a:ext cx="8860800" cy="15624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9561681" y="561073"/>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1504233" y="561073"/>
            <a:ext cx="7933269" cy="5811838"/>
          </a:xfrm>
        </p:spPr>
        <p:txBody>
          <a:bodyPr vert="eaVert"/>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KSO_BT1"/>
          <p:cNvSpPr>
            <a:spLocks noGrp="1"/>
          </p:cNvSpPr>
          <p:nvPr>
            <p:ph type="title"/>
          </p:nvPr>
        </p:nvSpPr>
        <p:spPr>
          <a:xfrm>
            <a:off x="988800" y="262800"/>
            <a:ext cx="10224000" cy="802800"/>
          </a:xfrm>
        </p:spPr>
        <p:txBody>
          <a:bodyPr anchor="ctr" anchorCtr="0">
            <a:normAutofit/>
          </a:bodyPr>
          <a:lstStyle>
            <a:lvl1pPr algn="ctr">
              <a:defRPr sz="3200"/>
            </a:lvl1pPr>
          </a:lstStyle>
          <a:p>
            <a:r>
              <a:rPr lang="zh-CN" altLang="en-US" dirty="0"/>
              <a:t>单击此处编辑母版标题样式</a:t>
            </a:r>
            <a:endParaRPr lang="en-US" dirty="0"/>
          </a:p>
        </p:txBody>
      </p:sp>
      <p:sp>
        <p:nvSpPr>
          <p:cNvPr id="3" name="KSO_BC1"/>
          <p:cNvSpPr>
            <a:spLocks noGrp="1"/>
          </p:cNvSpPr>
          <p:nvPr>
            <p:ph type="pic" idx="1"/>
          </p:nvPr>
        </p:nvSpPr>
        <p:spPr>
          <a:xfrm>
            <a:off x="3825600" y="1310400"/>
            <a:ext cx="4430400" cy="31536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KSO_BC2"/>
          <p:cNvSpPr>
            <a:spLocks noGrp="1"/>
          </p:cNvSpPr>
          <p:nvPr>
            <p:ph type="body" sz="half" idx="2"/>
          </p:nvPr>
        </p:nvSpPr>
        <p:spPr>
          <a:xfrm>
            <a:off x="1824000" y="4759200"/>
            <a:ext cx="8860800" cy="15624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273600" y="2722180"/>
            <a:ext cx="7300800" cy="467211"/>
          </a:xfrm>
          <a:noFill/>
        </p:spPr>
        <p:txBody>
          <a:bodyPr>
            <a:normAutofit/>
          </a:bodyPr>
          <a:lstStyle>
            <a:lvl1pPr marL="0" indent="0" algn="ctr">
              <a:buNone/>
              <a:defRPr sz="1800" baseline="0">
                <a:solidFill>
                  <a:schemeClr val="tx1">
                    <a:lumMod val="65000"/>
                    <a:lumOff val="35000"/>
                  </a:schemeClr>
                </a:solidFill>
                <a:effectLst/>
                <a:latin typeface="Arial" panose="020B0604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273600" y="1743075"/>
            <a:ext cx="7300800" cy="864456"/>
          </a:xfrm>
        </p:spPr>
        <p:txBody>
          <a:bodyPr>
            <a:normAutofit/>
          </a:bodyPr>
          <a:lstStyle>
            <a:lvl1pPr algn="ctr">
              <a:defRPr sz="2800" baseline="0">
                <a:ln w="3175">
                  <a:noFill/>
                </a:ln>
                <a:solidFill>
                  <a:schemeClr val="accent1"/>
                </a:solidFill>
                <a:effectLst/>
                <a:latin typeface="Arial" panose="020B0604020202020204" pitchFamily="34" charset="0"/>
                <a:ea typeface="黑体" panose="02010609060101010101" pitchFamily="49" charset="-122"/>
              </a:defRPr>
            </a:lvl1pPr>
          </a:lstStyle>
          <a:p>
            <a:r>
              <a:rPr lang="zh-CN" altLang="en-US" dirty="0"/>
              <a:t>单击此处添加您的标题文字</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idx="1"/>
          </p:nvPr>
        </p:nvSpPr>
        <p:spPr>
          <a:xfrm>
            <a:off x="1483200" y="2217600"/>
            <a:ext cx="9336000" cy="2077200"/>
          </a:xfrm>
        </p:spPr>
        <p:txBody>
          <a:bodyPr anchor="ctr" anchorCtr="0">
            <a:normAutofit/>
          </a:bodyPr>
          <a:lstStyle>
            <a:lvl1pPr marL="0" indent="0">
              <a:buFontTx/>
              <a:buNone/>
              <a:defRPr sz="2400">
                <a:solidFill>
                  <a:schemeClr val="tx1">
                    <a:lumMod val="50000"/>
                  </a:schemeClr>
                </a:solidFill>
              </a:defRPr>
            </a:lvl1pPr>
            <a:lvl2pPr marL="630555" indent="-285750">
              <a:buFont typeface="Arial" panose="020B0604020202020204" pitchFamily="34" charset="0"/>
              <a:buChar char="•"/>
              <a:tabLst>
                <a:tab pos="629920" algn="l"/>
                <a:tab pos="715645" algn="l"/>
              </a:tabLst>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2692400" y="3052763"/>
            <a:ext cx="68072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2000" b="1" dirty="0">
              <a:solidFill>
                <a:srgbClr val="FFFFFF"/>
              </a:solidFill>
            </a:endParaRPr>
          </a:p>
        </p:txBody>
      </p:sp>
      <p:sp>
        <p:nvSpPr>
          <p:cNvPr id="8" name="矩形 7"/>
          <p:cNvSpPr/>
          <p:nvPr/>
        </p:nvSpPr>
        <p:spPr>
          <a:xfrm>
            <a:off x="0" y="320146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9" name="矩形 8"/>
          <p:cNvSpPr/>
          <p:nvPr/>
        </p:nvSpPr>
        <p:spPr>
          <a:xfrm>
            <a:off x="9156700" y="320040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2" name="KSO_ST1"/>
          <p:cNvSpPr>
            <a:spLocks noGrp="1"/>
          </p:cNvSpPr>
          <p:nvPr>
            <p:ph type="title" hasCustomPrompt="1"/>
          </p:nvPr>
        </p:nvSpPr>
        <p:spPr>
          <a:xfrm>
            <a:off x="2692400" y="3052763"/>
            <a:ext cx="6807200" cy="604837"/>
          </a:xfrm>
        </p:spPr>
        <p:txBody>
          <a:bodyPr anchor="ctr" anchorCtr="0">
            <a:normAutofit/>
          </a:bodyPr>
          <a:lstStyle>
            <a:lvl1pPr algn="ctr">
              <a:defRPr sz="2000">
                <a:solidFill>
                  <a:schemeClr val="bg1"/>
                </a:solidFill>
                <a:effectLst/>
              </a:defRPr>
            </a:lvl1pPr>
          </a:lstStyle>
          <a:p>
            <a:r>
              <a:rPr lang="zh-CN" altLang="en-US" dirty="0"/>
              <a:t>此处添加您的标题</a:t>
            </a:r>
            <a:endParaRPr lang="en-US" dirty="0"/>
          </a:p>
        </p:txBody>
      </p:sp>
      <p:sp>
        <p:nvSpPr>
          <p:cNvPr id="10" name="任意多边形 9"/>
          <p:cNvSpPr/>
          <p:nvPr/>
        </p:nvSpPr>
        <p:spPr>
          <a:xfrm>
            <a:off x="2692400" y="305382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11" name="任意多边形 10"/>
          <p:cNvSpPr/>
          <p:nvPr/>
        </p:nvSpPr>
        <p:spPr>
          <a:xfrm flipH="1">
            <a:off x="9156700" y="305276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sz="half" idx="1"/>
          </p:nvPr>
        </p:nvSpPr>
        <p:spPr>
          <a:xfrm>
            <a:off x="1483200" y="19167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KSO_BC2"/>
          <p:cNvSpPr>
            <a:spLocks noGrp="1"/>
          </p:cNvSpPr>
          <p:nvPr>
            <p:ph sz="half" idx="2"/>
          </p:nvPr>
        </p:nvSpPr>
        <p:spPr>
          <a:xfrm>
            <a:off x="1483200" y="38931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99435" y="232842"/>
            <a:ext cx="10515599"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131435"/>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5" y="1955347"/>
            <a:ext cx="5157787"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Text Placeholder 4"/>
          <p:cNvSpPr>
            <a:spLocks noGrp="1"/>
          </p:cNvSpPr>
          <p:nvPr>
            <p:ph type="body" sz="quarter" idx="3"/>
          </p:nvPr>
        </p:nvSpPr>
        <p:spPr>
          <a:xfrm>
            <a:off x="6431845" y="1131435"/>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5" y="1955347"/>
            <a:ext cx="5183188"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7" name="日期占位符 6"/>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2371200" y="2322000"/>
            <a:ext cx="7545600" cy="1198800"/>
          </a:xfrm>
        </p:spPr>
        <p:txBody>
          <a:bodyPr anchor="t" anchorCtr="0">
            <a:normAutofit/>
          </a:bodyPr>
          <a:lstStyle>
            <a:lvl1pPr algn="ctr">
              <a:defRPr sz="7200" b="0">
                <a:solidFill>
                  <a:schemeClr val="accent1"/>
                </a:solidFill>
              </a:defRPr>
            </a:lvl1pPr>
          </a:lstStyle>
          <a:p>
            <a:r>
              <a:rPr lang="zh-CN" altLang="en-US" dirty="0"/>
              <a:t>编辑标题</a:t>
            </a:r>
            <a:endParaRPr lang="en-US" dirty="0"/>
          </a:p>
        </p:txBody>
      </p:sp>
      <p:sp>
        <p:nvSpPr>
          <p:cNvPr id="6" name="圆角矩形 5"/>
          <p:cNvSpPr/>
          <p:nvPr/>
        </p:nvSpPr>
        <p:spPr>
          <a:xfrm>
            <a:off x="3064933" y="3436044"/>
            <a:ext cx="6096000" cy="369332"/>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25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KSO_BT1"/>
          <p:cNvSpPr>
            <a:spLocks noGrp="1"/>
          </p:cNvSpPr>
          <p:nvPr>
            <p:ph type="title"/>
          </p:nvPr>
        </p:nvSpPr>
        <p:spPr>
          <a:xfrm>
            <a:off x="988800" y="262800"/>
            <a:ext cx="10224000" cy="802800"/>
          </a:xfrm>
        </p:spPr>
        <p:txBody>
          <a:bodyPr anchor="ctr" anchorCtr="0">
            <a:normAutofit/>
          </a:bodyPr>
          <a:lstStyle>
            <a:lvl1pPr algn="ctr">
              <a:defRPr sz="3200"/>
            </a:lvl1pPr>
          </a:lstStyle>
          <a:p>
            <a:r>
              <a:rPr lang="zh-CN" altLang="en-US" dirty="0"/>
              <a:t>单击此处编辑母版标题样式</a:t>
            </a:r>
            <a:endParaRPr lang="en-US" dirty="0"/>
          </a:p>
        </p:txBody>
      </p:sp>
      <p:sp>
        <p:nvSpPr>
          <p:cNvPr id="3" name="KSO_BC1"/>
          <p:cNvSpPr>
            <a:spLocks noGrp="1"/>
          </p:cNvSpPr>
          <p:nvPr>
            <p:ph type="pic" idx="1"/>
          </p:nvPr>
        </p:nvSpPr>
        <p:spPr>
          <a:xfrm>
            <a:off x="3825600" y="1310400"/>
            <a:ext cx="4430400" cy="31536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KSO_BC2"/>
          <p:cNvSpPr>
            <a:spLocks noGrp="1"/>
          </p:cNvSpPr>
          <p:nvPr>
            <p:ph type="body" sz="half" idx="2"/>
          </p:nvPr>
        </p:nvSpPr>
        <p:spPr>
          <a:xfrm>
            <a:off x="1824000" y="4759200"/>
            <a:ext cx="8860800" cy="15624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9561681" y="561073"/>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1504233" y="561073"/>
            <a:ext cx="7933269" cy="5811838"/>
          </a:xfrm>
        </p:spPr>
        <p:txBody>
          <a:bodyPr vert="eaVert"/>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9561681" y="561073"/>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1504233" y="561073"/>
            <a:ext cx="7933269" cy="5811838"/>
          </a:xfrm>
        </p:spPr>
        <p:txBody>
          <a:bodyPr vert="eaVert"/>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7600" y="408675"/>
            <a:ext cx="10516800" cy="5810400"/>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KSO_CT2"/>
          <p:cNvSpPr>
            <a:spLocks noGrp="1"/>
          </p:cNvSpPr>
          <p:nvPr>
            <p:ph type="subTitle" idx="1" hasCustomPrompt="1"/>
          </p:nvPr>
        </p:nvSpPr>
        <p:spPr>
          <a:xfrm>
            <a:off x="273600" y="2722180"/>
            <a:ext cx="7300800" cy="467211"/>
          </a:xfrm>
          <a:noFill/>
        </p:spPr>
        <p:txBody>
          <a:bodyPr>
            <a:normAutofit/>
          </a:bodyPr>
          <a:lstStyle>
            <a:lvl1pPr marL="0" indent="0" algn="ctr">
              <a:buNone/>
              <a:defRPr sz="1800" baseline="0">
                <a:solidFill>
                  <a:schemeClr val="tx1">
                    <a:lumMod val="65000"/>
                    <a:lumOff val="35000"/>
                  </a:schemeClr>
                </a:solidFill>
                <a:effectLst/>
                <a:latin typeface="Arial" panose="020B0604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endParaRPr lang="zh-CN" altLang="en-US" dirty="0"/>
          </a:p>
        </p:txBody>
      </p:sp>
      <p:sp>
        <p:nvSpPr>
          <p:cNvPr id="7" name="KSO_CT1"/>
          <p:cNvSpPr>
            <a:spLocks noGrp="1"/>
          </p:cNvSpPr>
          <p:nvPr>
            <p:ph type="title" hasCustomPrompt="1"/>
          </p:nvPr>
        </p:nvSpPr>
        <p:spPr>
          <a:xfrm>
            <a:off x="273600" y="1743075"/>
            <a:ext cx="7300800" cy="864456"/>
          </a:xfrm>
        </p:spPr>
        <p:txBody>
          <a:bodyPr>
            <a:normAutofit/>
          </a:bodyPr>
          <a:lstStyle>
            <a:lvl1pPr algn="ctr">
              <a:defRPr sz="2800" baseline="0">
                <a:ln w="3175">
                  <a:noFill/>
                </a:ln>
                <a:solidFill>
                  <a:schemeClr val="accent1"/>
                </a:solidFill>
                <a:effectLst/>
                <a:latin typeface="Arial" panose="020B0604020202020204" pitchFamily="34" charset="0"/>
                <a:ea typeface="黑体" panose="02010609060101010101" pitchFamily="49" charset="-122"/>
              </a:defRPr>
            </a:lvl1pPr>
          </a:lstStyle>
          <a:p>
            <a:r>
              <a:rPr lang="zh-CN" altLang="en-US" dirty="0"/>
              <a:t>单击此处添加您的标题文字</a:t>
            </a:r>
            <a:endParaRPr lang="zh-CN" altLang="en-US" dirty="0"/>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idx="1"/>
          </p:nvPr>
        </p:nvSpPr>
        <p:spPr>
          <a:xfrm>
            <a:off x="1483200" y="2217600"/>
            <a:ext cx="9336000" cy="2077200"/>
          </a:xfrm>
        </p:spPr>
        <p:txBody>
          <a:bodyPr anchor="ctr" anchorCtr="0">
            <a:normAutofit/>
          </a:bodyPr>
          <a:lstStyle>
            <a:lvl1pPr marL="0" indent="0">
              <a:buFontTx/>
              <a:buNone/>
              <a:defRPr sz="2400">
                <a:solidFill>
                  <a:schemeClr val="tx1">
                    <a:lumMod val="50000"/>
                  </a:schemeClr>
                </a:solidFill>
              </a:defRPr>
            </a:lvl1pPr>
            <a:lvl2pPr marL="630555" indent="-285750">
              <a:buFont typeface="Arial" panose="020B0604020202020204" pitchFamily="34" charset="0"/>
              <a:buChar char="•"/>
              <a:tabLst>
                <a:tab pos="629920" algn="l"/>
                <a:tab pos="715645" algn="l"/>
              </a:tabLst>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矩形 6"/>
          <p:cNvSpPr/>
          <p:nvPr/>
        </p:nvSpPr>
        <p:spPr>
          <a:xfrm>
            <a:off x="2692400" y="3052763"/>
            <a:ext cx="68072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2000" b="1" dirty="0">
              <a:solidFill>
                <a:srgbClr val="FFFFFF"/>
              </a:solidFill>
            </a:endParaRPr>
          </a:p>
        </p:txBody>
      </p:sp>
      <p:sp>
        <p:nvSpPr>
          <p:cNvPr id="8" name="矩形 7"/>
          <p:cNvSpPr/>
          <p:nvPr/>
        </p:nvSpPr>
        <p:spPr>
          <a:xfrm>
            <a:off x="0" y="320146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9" name="矩形 8"/>
          <p:cNvSpPr/>
          <p:nvPr/>
        </p:nvSpPr>
        <p:spPr>
          <a:xfrm>
            <a:off x="9156700" y="3200400"/>
            <a:ext cx="3035300"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2" name="KSO_ST1"/>
          <p:cNvSpPr>
            <a:spLocks noGrp="1"/>
          </p:cNvSpPr>
          <p:nvPr>
            <p:ph type="title" hasCustomPrompt="1"/>
          </p:nvPr>
        </p:nvSpPr>
        <p:spPr>
          <a:xfrm>
            <a:off x="2692400" y="3052763"/>
            <a:ext cx="6807200" cy="604837"/>
          </a:xfrm>
        </p:spPr>
        <p:txBody>
          <a:bodyPr anchor="ctr" anchorCtr="0">
            <a:normAutofit/>
          </a:bodyPr>
          <a:lstStyle>
            <a:lvl1pPr algn="ctr">
              <a:defRPr sz="2000">
                <a:solidFill>
                  <a:schemeClr val="bg1"/>
                </a:solidFill>
                <a:effectLst/>
              </a:defRPr>
            </a:lvl1pPr>
          </a:lstStyle>
          <a:p>
            <a:r>
              <a:rPr lang="zh-CN" altLang="en-US" dirty="0"/>
              <a:t>此处添加您的标题</a:t>
            </a:r>
            <a:endParaRPr lang="en-US" dirty="0"/>
          </a:p>
        </p:txBody>
      </p:sp>
      <p:sp>
        <p:nvSpPr>
          <p:cNvPr id="10" name="任意多边形 9"/>
          <p:cNvSpPr/>
          <p:nvPr/>
        </p:nvSpPr>
        <p:spPr>
          <a:xfrm>
            <a:off x="2692400" y="305382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11" name="任意多边形 10"/>
          <p:cNvSpPr/>
          <p:nvPr/>
        </p:nvSpPr>
        <p:spPr>
          <a:xfrm flipH="1">
            <a:off x="9156700" y="3052763"/>
            <a:ext cx="342900" cy="752475"/>
          </a:xfrm>
          <a:custGeom>
            <a:avLst/>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ah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sz="1800"/>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1483200" y="1011600"/>
            <a:ext cx="9336000" cy="583200"/>
          </a:xfrm>
        </p:spPr>
        <p:txBody>
          <a:bodyPr anchor="t" anchorCtr="0"/>
          <a:lstStyle>
            <a:lvl1pPr>
              <a:defRPr>
                <a:solidFill>
                  <a:schemeClr val="accent1">
                    <a:lumMod val="75000"/>
                  </a:schemeClr>
                </a:solidFill>
              </a:defRPr>
            </a:lvl1pPr>
          </a:lstStyle>
          <a:p>
            <a:r>
              <a:rPr lang="zh-CN" altLang="en-US" dirty="0"/>
              <a:t>单击此处编辑母版标题样式</a:t>
            </a:r>
            <a:endParaRPr lang="en-US" dirty="0"/>
          </a:p>
        </p:txBody>
      </p:sp>
      <p:sp>
        <p:nvSpPr>
          <p:cNvPr id="3" name="KSO_BC1"/>
          <p:cNvSpPr>
            <a:spLocks noGrp="1"/>
          </p:cNvSpPr>
          <p:nvPr>
            <p:ph sz="half" idx="1"/>
          </p:nvPr>
        </p:nvSpPr>
        <p:spPr>
          <a:xfrm>
            <a:off x="1483200" y="19167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KSO_BC2"/>
          <p:cNvSpPr>
            <a:spLocks noGrp="1"/>
          </p:cNvSpPr>
          <p:nvPr>
            <p:ph sz="half" idx="2"/>
          </p:nvPr>
        </p:nvSpPr>
        <p:spPr>
          <a:xfrm>
            <a:off x="1483200" y="3893157"/>
            <a:ext cx="9336000" cy="1803308"/>
          </a:xfrm>
        </p:spPr>
        <p:txBody>
          <a:bodyPr anchor="ctr" anchorCtr="0">
            <a:normAutofit/>
          </a:bodyPr>
          <a:lstStyle>
            <a:lvl1pPr marL="0" indent="0">
              <a:buFontTx/>
              <a:buNone/>
              <a:defRPr sz="2400">
                <a:solidFill>
                  <a:schemeClr val="tx1">
                    <a:lumMod val="50000"/>
                  </a:schemeClr>
                </a:solidFill>
              </a:defRPr>
            </a:lvl1pPr>
            <a:lvl2pPr marL="542925" indent="-285750">
              <a:buFont typeface="Arial" panose="020B0604020202020204" pitchFamily="34" charset="0"/>
              <a:buChar char="•"/>
              <a:defRPr sz="2000">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099435" y="232842"/>
            <a:ext cx="10515599"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131435"/>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KSO_BC1"/>
          <p:cNvSpPr>
            <a:spLocks noGrp="1"/>
          </p:cNvSpPr>
          <p:nvPr>
            <p:ph sz="half" idx="2"/>
          </p:nvPr>
        </p:nvSpPr>
        <p:spPr>
          <a:xfrm>
            <a:off x="1099435" y="1955347"/>
            <a:ext cx="5157787"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Text Placeholder 4"/>
          <p:cNvSpPr>
            <a:spLocks noGrp="1"/>
          </p:cNvSpPr>
          <p:nvPr>
            <p:ph type="body" sz="quarter" idx="3"/>
          </p:nvPr>
        </p:nvSpPr>
        <p:spPr>
          <a:xfrm>
            <a:off x="6431845" y="1131435"/>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KSO_BC2"/>
          <p:cNvSpPr>
            <a:spLocks noGrp="1"/>
          </p:cNvSpPr>
          <p:nvPr>
            <p:ph sz="quarter" idx="4"/>
          </p:nvPr>
        </p:nvSpPr>
        <p:spPr>
          <a:xfrm>
            <a:off x="6431845" y="1955347"/>
            <a:ext cx="5183188" cy="3684588"/>
          </a:xfrm>
        </p:spPr>
        <p:txBody>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7" name="日期占位符 6"/>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2371200" y="2322000"/>
            <a:ext cx="7545600" cy="1198800"/>
          </a:xfrm>
        </p:spPr>
        <p:txBody>
          <a:bodyPr anchor="t" anchorCtr="0">
            <a:normAutofit/>
          </a:bodyPr>
          <a:lstStyle>
            <a:lvl1pPr algn="ctr">
              <a:defRPr sz="7200" b="0">
                <a:solidFill>
                  <a:schemeClr val="accent1"/>
                </a:solidFill>
              </a:defRPr>
            </a:lvl1pPr>
          </a:lstStyle>
          <a:p>
            <a:r>
              <a:rPr lang="zh-CN" altLang="en-US" dirty="0"/>
              <a:t>编辑标题</a:t>
            </a:r>
            <a:endParaRPr lang="en-US" dirty="0"/>
          </a:p>
        </p:txBody>
      </p:sp>
      <p:sp>
        <p:nvSpPr>
          <p:cNvPr id="6" name="圆角矩形 5"/>
          <p:cNvSpPr/>
          <p:nvPr/>
        </p:nvSpPr>
        <p:spPr>
          <a:xfrm>
            <a:off x="3064933" y="3436044"/>
            <a:ext cx="6096000" cy="369332"/>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52500" lnSpcReduction="20000"/>
          </a:bodyPr>
          <a:lstStyle/>
          <a:p>
            <a:pPr algn="ctr"/>
            <a:endParaRPr lang="en-US" altLang="zh-CN" sz="2000" dirty="0">
              <a:solidFill>
                <a:schemeClr val="accent2"/>
              </a:solidFill>
              <a:latin typeface="Arial" panose="020B0604020202020204" pitchFamily="34" charset="0"/>
              <a:ea typeface="黑体" panose="02010609060101010101" pitchFamily="49" charset="-122"/>
              <a:cs typeface="Arial" panose="020B0604020202020204" pitchFamily="34" charset="0"/>
            </a:endParaRPr>
          </a:p>
        </p:txBody>
      </p:sp>
      <p:sp>
        <p:nvSpPr>
          <p:cNvPr id="3" name="日期占位符 2"/>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日期占位符 1"/>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 name="KSO_BT1"/>
          <p:cNvSpPr>
            <a:spLocks noGrp="1"/>
          </p:cNvSpPr>
          <p:nvPr>
            <p:ph type="title"/>
          </p:nvPr>
        </p:nvSpPr>
        <p:spPr>
          <a:xfrm>
            <a:off x="988800" y="262800"/>
            <a:ext cx="10224000" cy="802800"/>
          </a:xfrm>
        </p:spPr>
        <p:txBody>
          <a:bodyPr anchor="ctr" anchorCtr="0">
            <a:normAutofit/>
          </a:bodyPr>
          <a:lstStyle>
            <a:lvl1pPr algn="ctr">
              <a:defRPr sz="3200"/>
            </a:lvl1pPr>
          </a:lstStyle>
          <a:p>
            <a:r>
              <a:rPr lang="zh-CN" altLang="en-US" dirty="0"/>
              <a:t>单击此处编辑母版标题样式</a:t>
            </a:r>
            <a:endParaRPr lang="en-US" dirty="0"/>
          </a:p>
        </p:txBody>
      </p:sp>
      <p:sp>
        <p:nvSpPr>
          <p:cNvPr id="3" name="KSO_BC1"/>
          <p:cNvSpPr>
            <a:spLocks noGrp="1"/>
          </p:cNvSpPr>
          <p:nvPr>
            <p:ph type="pic" idx="1"/>
          </p:nvPr>
        </p:nvSpPr>
        <p:spPr>
          <a:xfrm>
            <a:off x="3825600" y="1310400"/>
            <a:ext cx="4430400" cy="31536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KSO_BC2"/>
          <p:cNvSpPr>
            <a:spLocks noGrp="1"/>
          </p:cNvSpPr>
          <p:nvPr>
            <p:ph type="body" sz="half" idx="2"/>
          </p:nvPr>
        </p:nvSpPr>
        <p:spPr>
          <a:xfrm>
            <a:off x="1824000" y="4759200"/>
            <a:ext cx="8860800" cy="1562400"/>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9561681" y="561073"/>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1504233" y="561073"/>
            <a:ext cx="7933269" cy="5811838"/>
          </a:xfrm>
        </p:spPr>
        <p:txBody>
          <a:bodyPr vert="eaVert"/>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4" name="日期占位符 3"/>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3.png"/><Relationship Id="rId14" Type="http://schemas.openxmlformats.org/officeDocument/2006/relationships/tags" Target="../tags/tag3.xml"/><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image" Target="../media/image2.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99.xml"/><Relationship Id="rId8" Type="http://schemas.openxmlformats.org/officeDocument/2006/relationships/slideLayout" Target="../slideLayouts/slideLayout98.xml"/><Relationship Id="rId7" Type="http://schemas.openxmlformats.org/officeDocument/2006/relationships/slideLayout" Target="../slideLayouts/slideLayout97.xml"/><Relationship Id="rId6" Type="http://schemas.openxmlformats.org/officeDocument/2006/relationships/slideLayout" Target="../slideLayouts/slideLayout96.xml"/><Relationship Id="rId5" Type="http://schemas.openxmlformats.org/officeDocument/2006/relationships/slideLayout" Target="../slideLayouts/slideLayout95.xml"/><Relationship Id="rId4" Type="http://schemas.openxmlformats.org/officeDocument/2006/relationships/slideLayout" Target="../slideLayouts/slideLayout94.xml"/><Relationship Id="rId3" Type="http://schemas.openxmlformats.org/officeDocument/2006/relationships/slideLayout" Target="../slideLayouts/slideLayout93.xml"/><Relationship Id="rId2" Type="http://schemas.openxmlformats.org/officeDocument/2006/relationships/slideLayout" Target="../slideLayouts/slideLayout92.xml"/><Relationship Id="rId16" Type="http://schemas.openxmlformats.org/officeDocument/2006/relationships/theme" Target="../theme/theme10.xml"/><Relationship Id="rId15" Type="http://schemas.openxmlformats.org/officeDocument/2006/relationships/image" Target="../media/image3.png"/><Relationship Id="rId14" Type="http://schemas.openxmlformats.org/officeDocument/2006/relationships/tags" Target="../tags/tag30.xml"/><Relationship Id="rId13" Type="http://schemas.openxmlformats.org/officeDocument/2006/relationships/tags" Target="../tags/tag29.xml"/><Relationship Id="rId12" Type="http://schemas.openxmlformats.org/officeDocument/2006/relationships/tags" Target="../tags/tag28.xml"/><Relationship Id="rId11" Type="http://schemas.openxmlformats.org/officeDocument/2006/relationships/image" Target="../media/image2.png"/><Relationship Id="rId10" Type="http://schemas.openxmlformats.org/officeDocument/2006/relationships/slideLayout" Target="../slideLayouts/slideLayout100.xml"/><Relationship Id="rId1" Type="http://schemas.openxmlformats.org/officeDocument/2006/relationships/slideLayout" Target="../slideLayouts/slideLayout91.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09.xml"/><Relationship Id="rId8" Type="http://schemas.openxmlformats.org/officeDocument/2006/relationships/slideLayout" Target="../slideLayouts/slideLayout108.xml"/><Relationship Id="rId7" Type="http://schemas.openxmlformats.org/officeDocument/2006/relationships/slideLayout" Target="../slideLayouts/slideLayout107.xml"/><Relationship Id="rId6" Type="http://schemas.openxmlformats.org/officeDocument/2006/relationships/slideLayout" Target="../slideLayouts/slideLayout106.xml"/><Relationship Id="rId5" Type="http://schemas.openxmlformats.org/officeDocument/2006/relationships/slideLayout" Target="../slideLayouts/slideLayout105.xml"/><Relationship Id="rId4" Type="http://schemas.openxmlformats.org/officeDocument/2006/relationships/slideLayout" Target="../slideLayouts/slideLayout104.xml"/><Relationship Id="rId3" Type="http://schemas.openxmlformats.org/officeDocument/2006/relationships/slideLayout" Target="../slideLayouts/slideLayout103.xml"/><Relationship Id="rId2" Type="http://schemas.openxmlformats.org/officeDocument/2006/relationships/slideLayout" Target="../slideLayouts/slideLayout102.xml"/><Relationship Id="rId16" Type="http://schemas.openxmlformats.org/officeDocument/2006/relationships/theme" Target="../theme/theme11.xml"/><Relationship Id="rId15" Type="http://schemas.openxmlformats.org/officeDocument/2006/relationships/image" Target="../media/image3.png"/><Relationship Id="rId14" Type="http://schemas.openxmlformats.org/officeDocument/2006/relationships/tags" Target="../tags/tag33.xml"/><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image" Target="../media/image2.png"/><Relationship Id="rId10" Type="http://schemas.openxmlformats.org/officeDocument/2006/relationships/slideLayout" Target="../slideLayouts/slideLayout110.xml"/><Relationship Id="rId1" Type="http://schemas.openxmlformats.org/officeDocument/2006/relationships/slideLayout" Target="../slideLayouts/slideLayout10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6" Type="http://schemas.openxmlformats.org/officeDocument/2006/relationships/theme" Target="../theme/theme12.xml"/><Relationship Id="rId15" Type="http://schemas.openxmlformats.org/officeDocument/2006/relationships/image" Target="../media/image3.png"/><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image" Target="../media/image2.png"/><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29.xml"/><Relationship Id="rId8" Type="http://schemas.openxmlformats.org/officeDocument/2006/relationships/slideLayout" Target="../slideLayouts/slideLayout128.xml"/><Relationship Id="rId7" Type="http://schemas.openxmlformats.org/officeDocument/2006/relationships/slideLayout" Target="../slideLayouts/slideLayout127.xml"/><Relationship Id="rId6" Type="http://schemas.openxmlformats.org/officeDocument/2006/relationships/slideLayout" Target="../slideLayouts/slideLayout126.xml"/><Relationship Id="rId5" Type="http://schemas.openxmlformats.org/officeDocument/2006/relationships/slideLayout" Target="../slideLayouts/slideLayout125.xml"/><Relationship Id="rId4" Type="http://schemas.openxmlformats.org/officeDocument/2006/relationships/slideLayout" Target="../slideLayouts/slideLayout124.xml"/><Relationship Id="rId3" Type="http://schemas.openxmlformats.org/officeDocument/2006/relationships/slideLayout" Target="../slideLayouts/slideLayout123.xml"/><Relationship Id="rId2" Type="http://schemas.openxmlformats.org/officeDocument/2006/relationships/slideLayout" Target="../slideLayouts/slideLayout122.xml"/><Relationship Id="rId16" Type="http://schemas.openxmlformats.org/officeDocument/2006/relationships/theme" Target="../theme/theme13.xml"/><Relationship Id="rId15" Type="http://schemas.openxmlformats.org/officeDocument/2006/relationships/image" Target="../media/image3.png"/><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image" Target="../media/image2.png"/><Relationship Id="rId10" Type="http://schemas.openxmlformats.org/officeDocument/2006/relationships/slideLayout" Target="../slideLayouts/slideLayout130.xml"/><Relationship Id="rId1" Type="http://schemas.openxmlformats.org/officeDocument/2006/relationships/slideLayout" Target="../slideLayouts/slideLayout121.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39.xml"/><Relationship Id="rId8" Type="http://schemas.openxmlformats.org/officeDocument/2006/relationships/slideLayout" Target="../slideLayouts/slideLayout138.xml"/><Relationship Id="rId7" Type="http://schemas.openxmlformats.org/officeDocument/2006/relationships/slideLayout" Target="../slideLayouts/slideLayout137.xml"/><Relationship Id="rId6" Type="http://schemas.openxmlformats.org/officeDocument/2006/relationships/slideLayout" Target="../slideLayouts/slideLayout136.xml"/><Relationship Id="rId5" Type="http://schemas.openxmlformats.org/officeDocument/2006/relationships/slideLayout" Target="../slideLayouts/slideLayout135.xml"/><Relationship Id="rId4" Type="http://schemas.openxmlformats.org/officeDocument/2006/relationships/slideLayout" Target="../slideLayouts/slideLayout134.xml"/><Relationship Id="rId3" Type="http://schemas.openxmlformats.org/officeDocument/2006/relationships/slideLayout" Target="../slideLayouts/slideLayout133.xml"/><Relationship Id="rId2" Type="http://schemas.openxmlformats.org/officeDocument/2006/relationships/slideLayout" Target="../slideLayouts/slideLayout132.xml"/><Relationship Id="rId16" Type="http://schemas.openxmlformats.org/officeDocument/2006/relationships/theme" Target="../theme/theme14.xml"/><Relationship Id="rId15" Type="http://schemas.openxmlformats.org/officeDocument/2006/relationships/image" Target="../media/image3.png"/><Relationship Id="rId14" Type="http://schemas.openxmlformats.org/officeDocument/2006/relationships/tags" Target="../tags/tag42.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image" Target="../media/image2.png"/><Relationship Id="rId10" Type="http://schemas.openxmlformats.org/officeDocument/2006/relationships/slideLayout" Target="../slideLayouts/slideLayout140.xml"/><Relationship Id="rId1" Type="http://schemas.openxmlformats.org/officeDocument/2006/relationships/slideLayout" Target="../slideLayouts/slideLayout131.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49.xml"/><Relationship Id="rId8" Type="http://schemas.openxmlformats.org/officeDocument/2006/relationships/slideLayout" Target="../slideLayouts/slideLayout148.xml"/><Relationship Id="rId7" Type="http://schemas.openxmlformats.org/officeDocument/2006/relationships/slideLayout" Target="../slideLayouts/slideLayout147.xml"/><Relationship Id="rId6" Type="http://schemas.openxmlformats.org/officeDocument/2006/relationships/slideLayout" Target="../slideLayouts/slideLayout146.xml"/><Relationship Id="rId5" Type="http://schemas.openxmlformats.org/officeDocument/2006/relationships/slideLayout" Target="../slideLayouts/slideLayout145.xml"/><Relationship Id="rId4" Type="http://schemas.openxmlformats.org/officeDocument/2006/relationships/slideLayout" Target="../slideLayouts/slideLayout144.xml"/><Relationship Id="rId3" Type="http://schemas.openxmlformats.org/officeDocument/2006/relationships/slideLayout" Target="../slideLayouts/slideLayout143.xml"/><Relationship Id="rId2" Type="http://schemas.openxmlformats.org/officeDocument/2006/relationships/slideLayout" Target="../slideLayouts/slideLayout142.xml"/><Relationship Id="rId16" Type="http://schemas.openxmlformats.org/officeDocument/2006/relationships/theme" Target="../theme/theme15.xml"/><Relationship Id="rId15" Type="http://schemas.openxmlformats.org/officeDocument/2006/relationships/image" Target="../media/image3.png"/><Relationship Id="rId14" Type="http://schemas.openxmlformats.org/officeDocument/2006/relationships/tags" Target="../tags/tag45.xml"/><Relationship Id="rId13" Type="http://schemas.openxmlformats.org/officeDocument/2006/relationships/tags" Target="../tags/tag44.xml"/><Relationship Id="rId12" Type="http://schemas.openxmlformats.org/officeDocument/2006/relationships/tags" Target="../tags/tag43.xml"/><Relationship Id="rId11" Type="http://schemas.openxmlformats.org/officeDocument/2006/relationships/image" Target="../media/image2.png"/><Relationship Id="rId10" Type="http://schemas.openxmlformats.org/officeDocument/2006/relationships/slideLayout" Target="../slideLayouts/slideLayout150.xml"/><Relationship Id="rId1" Type="http://schemas.openxmlformats.org/officeDocument/2006/relationships/slideLayout" Target="../slideLayouts/slideLayout141.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159.xml"/><Relationship Id="rId8" Type="http://schemas.openxmlformats.org/officeDocument/2006/relationships/slideLayout" Target="../slideLayouts/slideLayout158.xml"/><Relationship Id="rId7" Type="http://schemas.openxmlformats.org/officeDocument/2006/relationships/slideLayout" Target="../slideLayouts/slideLayout157.xml"/><Relationship Id="rId6" Type="http://schemas.openxmlformats.org/officeDocument/2006/relationships/slideLayout" Target="../slideLayouts/slideLayout156.xml"/><Relationship Id="rId5" Type="http://schemas.openxmlformats.org/officeDocument/2006/relationships/slideLayout" Target="../slideLayouts/slideLayout155.xml"/><Relationship Id="rId4" Type="http://schemas.openxmlformats.org/officeDocument/2006/relationships/slideLayout" Target="../slideLayouts/slideLayout154.xml"/><Relationship Id="rId3" Type="http://schemas.openxmlformats.org/officeDocument/2006/relationships/slideLayout" Target="../slideLayouts/slideLayout153.xml"/><Relationship Id="rId2" Type="http://schemas.openxmlformats.org/officeDocument/2006/relationships/slideLayout" Target="../slideLayouts/slideLayout152.xml"/><Relationship Id="rId17" Type="http://schemas.openxmlformats.org/officeDocument/2006/relationships/theme" Target="../theme/theme16.xml"/><Relationship Id="rId16" Type="http://schemas.openxmlformats.org/officeDocument/2006/relationships/image" Target="../media/image3.png"/><Relationship Id="rId15" Type="http://schemas.openxmlformats.org/officeDocument/2006/relationships/tags" Target="../tags/tag48.xml"/><Relationship Id="rId14" Type="http://schemas.openxmlformats.org/officeDocument/2006/relationships/tags" Target="../tags/tag47.xml"/><Relationship Id="rId13" Type="http://schemas.openxmlformats.org/officeDocument/2006/relationships/tags" Target="../tags/tag46.xml"/><Relationship Id="rId12" Type="http://schemas.openxmlformats.org/officeDocument/2006/relationships/image" Target="../media/image2.png"/><Relationship Id="rId11" Type="http://schemas.openxmlformats.org/officeDocument/2006/relationships/slideLayout" Target="../slideLayouts/slideLayout161.xml"/><Relationship Id="rId10" Type="http://schemas.openxmlformats.org/officeDocument/2006/relationships/slideLayout" Target="../slideLayouts/slideLayout160.xml"/><Relationship Id="rId1" Type="http://schemas.openxmlformats.org/officeDocument/2006/relationships/slideLayout" Target="../slideLayouts/slideLayout151.xml"/></Relationships>
</file>

<file path=ppt/slideMasters/_rels/slideMaster17.xml.rels><?xml version="1.0" encoding="UTF-8" standalone="yes"?>
<Relationships xmlns="http://schemas.openxmlformats.org/package/2006/relationships"><Relationship Id="rId9" Type="http://schemas.openxmlformats.org/officeDocument/2006/relationships/slideLayout" Target="../slideLayouts/slideLayout170.xml"/><Relationship Id="rId8" Type="http://schemas.openxmlformats.org/officeDocument/2006/relationships/slideLayout" Target="../slideLayouts/slideLayout169.xml"/><Relationship Id="rId7" Type="http://schemas.openxmlformats.org/officeDocument/2006/relationships/slideLayout" Target="../slideLayouts/slideLayout168.xml"/><Relationship Id="rId6" Type="http://schemas.openxmlformats.org/officeDocument/2006/relationships/slideLayout" Target="../slideLayouts/slideLayout167.xml"/><Relationship Id="rId5" Type="http://schemas.openxmlformats.org/officeDocument/2006/relationships/slideLayout" Target="../slideLayouts/slideLayout166.xml"/><Relationship Id="rId4" Type="http://schemas.openxmlformats.org/officeDocument/2006/relationships/slideLayout" Target="../slideLayouts/slideLayout165.xml"/><Relationship Id="rId3" Type="http://schemas.openxmlformats.org/officeDocument/2006/relationships/slideLayout" Target="../slideLayouts/slideLayout164.xml"/><Relationship Id="rId2" Type="http://schemas.openxmlformats.org/officeDocument/2006/relationships/slideLayout" Target="../slideLayouts/slideLayout163.xml"/><Relationship Id="rId16" Type="http://schemas.openxmlformats.org/officeDocument/2006/relationships/theme" Target="../theme/theme17.xml"/><Relationship Id="rId15" Type="http://schemas.openxmlformats.org/officeDocument/2006/relationships/image" Target="../media/image3.png"/><Relationship Id="rId14" Type="http://schemas.openxmlformats.org/officeDocument/2006/relationships/tags" Target="../tags/tag51.xml"/><Relationship Id="rId13" Type="http://schemas.openxmlformats.org/officeDocument/2006/relationships/tags" Target="../tags/tag50.xml"/><Relationship Id="rId12" Type="http://schemas.openxmlformats.org/officeDocument/2006/relationships/tags" Target="../tags/tag49.xml"/><Relationship Id="rId11" Type="http://schemas.openxmlformats.org/officeDocument/2006/relationships/image" Target="../media/image2.png"/><Relationship Id="rId10" Type="http://schemas.openxmlformats.org/officeDocument/2006/relationships/slideLayout" Target="../slideLayouts/slideLayout171.xml"/><Relationship Id="rId1" Type="http://schemas.openxmlformats.org/officeDocument/2006/relationships/slideLayout" Target="../slideLayouts/slideLayout162.xml"/></Relationships>
</file>

<file path=ppt/slideMasters/_rels/slideMaster18.xml.rels><?xml version="1.0" encoding="UTF-8" standalone="yes"?>
<Relationships xmlns="http://schemas.openxmlformats.org/package/2006/relationships"><Relationship Id="rId9" Type="http://schemas.openxmlformats.org/officeDocument/2006/relationships/slideLayout" Target="../slideLayouts/slideLayout180.xml"/><Relationship Id="rId8" Type="http://schemas.openxmlformats.org/officeDocument/2006/relationships/slideLayout" Target="../slideLayouts/slideLayout179.xml"/><Relationship Id="rId7" Type="http://schemas.openxmlformats.org/officeDocument/2006/relationships/slideLayout" Target="../slideLayouts/slideLayout178.xml"/><Relationship Id="rId6" Type="http://schemas.openxmlformats.org/officeDocument/2006/relationships/slideLayout" Target="../slideLayouts/slideLayout177.xml"/><Relationship Id="rId5" Type="http://schemas.openxmlformats.org/officeDocument/2006/relationships/slideLayout" Target="../slideLayouts/slideLayout176.xml"/><Relationship Id="rId4" Type="http://schemas.openxmlformats.org/officeDocument/2006/relationships/slideLayout" Target="../slideLayouts/slideLayout175.xml"/><Relationship Id="rId3" Type="http://schemas.openxmlformats.org/officeDocument/2006/relationships/slideLayout" Target="../slideLayouts/slideLayout174.xml"/><Relationship Id="rId2" Type="http://schemas.openxmlformats.org/officeDocument/2006/relationships/slideLayout" Target="../slideLayouts/slideLayout173.xml"/><Relationship Id="rId16" Type="http://schemas.openxmlformats.org/officeDocument/2006/relationships/theme" Target="../theme/theme18.xml"/><Relationship Id="rId15" Type="http://schemas.openxmlformats.org/officeDocument/2006/relationships/image" Target="../media/image3.png"/><Relationship Id="rId14" Type="http://schemas.openxmlformats.org/officeDocument/2006/relationships/tags" Target="../tags/tag54.xml"/><Relationship Id="rId13" Type="http://schemas.openxmlformats.org/officeDocument/2006/relationships/tags" Target="../tags/tag53.xml"/><Relationship Id="rId12" Type="http://schemas.openxmlformats.org/officeDocument/2006/relationships/tags" Target="../tags/tag52.xml"/><Relationship Id="rId11" Type="http://schemas.openxmlformats.org/officeDocument/2006/relationships/image" Target="../media/image2.png"/><Relationship Id="rId10" Type="http://schemas.openxmlformats.org/officeDocument/2006/relationships/slideLayout" Target="../slideLayouts/slideLayout181.xml"/><Relationship Id="rId1" Type="http://schemas.openxmlformats.org/officeDocument/2006/relationships/slideLayout" Target="../slideLayouts/slideLayout172.xml"/></Relationships>
</file>

<file path=ppt/slideMasters/_rels/slideMaster19.xml.rels><?xml version="1.0" encoding="UTF-8" standalone="yes"?>
<Relationships xmlns="http://schemas.openxmlformats.org/package/2006/relationships"><Relationship Id="rId9" Type="http://schemas.openxmlformats.org/officeDocument/2006/relationships/slideLayout" Target="../slideLayouts/slideLayout190.xml"/><Relationship Id="rId8" Type="http://schemas.openxmlformats.org/officeDocument/2006/relationships/slideLayout" Target="../slideLayouts/slideLayout189.xml"/><Relationship Id="rId7" Type="http://schemas.openxmlformats.org/officeDocument/2006/relationships/slideLayout" Target="../slideLayouts/slideLayout188.xml"/><Relationship Id="rId6" Type="http://schemas.openxmlformats.org/officeDocument/2006/relationships/slideLayout" Target="../slideLayouts/slideLayout187.xml"/><Relationship Id="rId5" Type="http://schemas.openxmlformats.org/officeDocument/2006/relationships/slideLayout" Target="../slideLayouts/slideLayout186.xml"/><Relationship Id="rId4" Type="http://schemas.openxmlformats.org/officeDocument/2006/relationships/slideLayout" Target="../slideLayouts/slideLayout185.xml"/><Relationship Id="rId3" Type="http://schemas.openxmlformats.org/officeDocument/2006/relationships/slideLayout" Target="../slideLayouts/slideLayout184.xml"/><Relationship Id="rId2" Type="http://schemas.openxmlformats.org/officeDocument/2006/relationships/slideLayout" Target="../slideLayouts/slideLayout183.xml"/><Relationship Id="rId16" Type="http://schemas.openxmlformats.org/officeDocument/2006/relationships/theme" Target="../theme/theme19.xml"/><Relationship Id="rId15" Type="http://schemas.openxmlformats.org/officeDocument/2006/relationships/image" Target="../media/image3.png"/><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image" Target="../media/image2.png"/><Relationship Id="rId10" Type="http://schemas.openxmlformats.org/officeDocument/2006/relationships/slideLayout" Target="../slideLayouts/slideLayout191.xml"/><Relationship Id="rId1" Type="http://schemas.openxmlformats.org/officeDocument/2006/relationships/slideLayout" Target="../slideLayouts/slideLayout182.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6" Type="http://schemas.openxmlformats.org/officeDocument/2006/relationships/theme" Target="../theme/theme2.xml"/><Relationship Id="rId15" Type="http://schemas.openxmlformats.org/officeDocument/2006/relationships/image" Target="../media/image3.png"/><Relationship Id="rId14" Type="http://schemas.openxmlformats.org/officeDocument/2006/relationships/tags" Target="../tags/tag6.xml"/><Relationship Id="rId13" Type="http://schemas.openxmlformats.org/officeDocument/2006/relationships/tags" Target="../tags/tag5.xml"/><Relationship Id="rId12" Type="http://schemas.openxmlformats.org/officeDocument/2006/relationships/tags" Target="../tags/tag4.xml"/><Relationship Id="rId11" Type="http://schemas.openxmlformats.org/officeDocument/2006/relationships/image" Target="../media/image2.png"/><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20.xml.rels><?xml version="1.0" encoding="UTF-8" standalone="yes"?>
<Relationships xmlns="http://schemas.openxmlformats.org/package/2006/relationships"><Relationship Id="rId9" Type="http://schemas.openxmlformats.org/officeDocument/2006/relationships/slideLayout" Target="../slideLayouts/slideLayout200.xml"/><Relationship Id="rId8" Type="http://schemas.openxmlformats.org/officeDocument/2006/relationships/slideLayout" Target="../slideLayouts/slideLayout199.xml"/><Relationship Id="rId7" Type="http://schemas.openxmlformats.org/officeDocument/2006/relationships/slideLayout" Target="../slideLayouts/slideLayout198.xml"/><Relationship Id="rId6" Type="http://schemas.openxmlformats.org/officeDocument/2006/relationships/slideLayout" Target="../slideLayouts/slideLayout197.xml"/><Relationship Id="rId5" Type="http://schemas.openxmlformats.org/officeDocument/2006/relationships/slideLayout" Target="../slideLayouts/slideLayout196.xml"/><Relationship Id="rId4" Type="http://schemas.openxmlformats.org/officeDocument/2006/relationships/slideLayout" Target="../slideLayouts/slideLayout195.xml"/><Relationship Id="rId3" Type="http://schemas.openxmlformats.org/officeDocument/2006/relationships/slideLayout" Target="../slideLayouts/slideLayout194.xml"/><Relationship Id="rId2" Type="http://schemas.openxmlformats.org/officeDocument/2006/relationships/slideLayout" Target="../slideLayouts/slideLayout193.xml"/><Relationship Id="rId16" Type="http://schemas.openxmlformats.org/officeDocument/2006/relationships/theme" Target="../theme/theme20.xml"/><Relationship Id="rId15" Type="http://schemas.openxmlformats.org/officeDocument/2006/relationships/image" Target="../media/image3.png"/><Relationship Id="rId14" Type="http://schemas.openxmlformats.org/officeDocument/2006/relationships/tags" Target="../tags/tag60.xml"/><Relationship Id="rId13" Type="http://schemas.openxmlformats.org/officeDocument/2006/relationships/tags" Target="../tags/tag59.xml"/><Relationship Id="rId12" Type="http://schemas.openxmlformats.org/officeDocument/2006/relationships/tags" Target="../tags/tag58.xml"/><Relationship Id="rId11" Type="http://schemas.openxmlformats.org/officeDocument/2006/relationships/image" Target="../media/image2.png"/><Relationship Id="rId10" Type="http://schemas.openxmlformats.org/officeDocument/2006/relationships/slideLayout" Target="../slideLayouts/slideLayout201.xml"/><Relationship Id="rId1" Type="http://schemas.openxmlformats.org/officeDocument/2006/relationships/slideLayout" Target="../slideLayouts/slideLayout192.xml"/></Relationships>
</file>

<file path=ppt/slideMasters/_rels/slideMaster21.xml.rels><?xml version="1.0" encoding="UTF-8" standalone="yes"?>
<Relationships xmlns="http://schemas.openxmlformats.org/package/2006/relationships"><Relationship Id="rId9" Type="http://schemas.openxmlformats.org/officeDocument/2006/relationships/slideLayout" Target="../slideLayouts/slideLayout210.xml"/><Relationship Id="rId8" Type="http://schemas.openxmlformats.org/officeDocument/2006/relationships/slideLayout" Target="../slideLayouts/slideLayout209.xml"/><Relationship Id="rId7" Type="http://schemas.openxmlformats.org/officeDocument/2006/relationships/slideLayout" Target="../slideLayouts/slideLayout208.xml"/><Relationship Id="rId6" Type="http://schemas.openxmlformats.org/officeDocument/2006/relationships/slideLayout" Target="../slideLayouts/slideLayout207.xml"/><Relationship Id="rId5" Type="http://schemas.openxmlformats.org/officeDocument/2006/relationships/slideLayout" Target="../slideLayouts/slideLayout206.xml"/><Relationship Id="rId4" Type="http://schemas.openxmlformats.org/officeDocument/2006/relationships/slideLayout" Target="../slideLayouts/slideLayout205.xml"/><Relationship Id="rId3" Type="http://schemas.openxmlformats.org/officeDocument/2006/relationships/slideLayout" Target="../slideLayouts/slideLayout204.xml"/><Relationship Id="rId2" Type="http://schemas.openxmlformats.org/officeDocument/2006/relationships/slideLayout" Target="../slideLayouts/slideLayout203.xml"/><Relationship Id="rId16" Type="http://schemas.openxmlformats.org/officeDocument/2006/relationships/theme" Target="../theme/theme21.xml"/><Relationship Id="rId15" Type="http://schemas.openxmlformats.org/officeDocument/2006/relationships/image" Target="../media/image3.png"/><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tags" Target="../tags/tag61.xml"/><Relationship Id="rId11" Type="http://schemas.openxmlformats.org/officeDocument/2006/relationships/image" Target="../media/image2.png"/><Relationship Id="rId10" Type="http://schemas.openxmlformats.org/officeDocument/2006/relationships/slideLayout" Target="../slideLayouts/slideLayout211.xml"/><Relationship Id="rId1" Type="http://schemas.openxmlformats.org/officeDocument/2006/relationships/slideLayout" Target="../slideLayouts/slideLayout202.xml"/></Relationships>
</file>

<file path=ppt/slideMasters/_rels/slideMaster22.xml.rels><?xml version="1.0" encoding="UTF-8" standalone="yes"?>
<Relationships xmlns="http://schemas.openxmlformats.org/package/2006/relationships"><Relationship Id="rId9" Type="http://schemas.openxmlformats.org/officeDocument/2006/relationships/slideLayout" Target="../slideLayouts/slideLayout220.xml"/><Relationship Id="rId8" Type="http://schemas.openxmlformats.org/officeDocument/2006/relationships/slideLayout" Target="../slideLayouts/slideLayout219.xml"/><Relationship Id="rId7" Type="http://schemas.openxmlformats.org/officeDocument/2006/relationships/slideLayout" Target="../slideLayouts/slideLayout218.xml"/><Relationship Id="rId6" Type="http://schemas.openxmlformats.org/officeDocument/2006/relationships/slideLayout" Target="../slideLayouts/slideLayout217.xml"/><Relationship Id="rId5" Type="http://schemas.openxmlformats.org/officeDocument/2006/relationships/slideLayout" Target="../slideLayouts/slideLayout216.xml"/><Relationship Id="rId4" Type="http://schemas.openxmlformats.org/officeDocument/2006/relationships/slideLayout" Target="../slideLayouts/slideLayout215.xml"/><Relationship Id="rId3" Type="http://schemas.openxmlformats.org/officeDocument/2006/relationships/slideLayout" Target="../slideLayouts/slideLayout214.xml"/><Relationship Id="rId2" Type="http://schemas.openxmlformats.org/officeDocument/2006/relationships/slideLayout" Target="../slideLayouts/slideLayout213.xml"/><Relationship Id="rId16" Type="http://schemas.openxmlformats.org/officeDocument/2006/relationships/theme" Target="../theme/theme22.xml"/><Relationship Id="rId15" Type="http://schemas.openxmlformats.org/officeDocument/2006/relationships/image" Target="../media/image3.png"/><Relationship Id="rId14" Type="http://schemas.openxmlformats.org/officeDocument/2006/relationships/tags" Target="../tags/tag66.xml"/><Relationship Id="rId13" Type="http://schemas.openxmlformats.org/officeDocument/2006/relationships/tags" Target="../tags/tag65.xml"/><Relationship Id="rId12" Type="http://schemas.openxmlformats.org/officeDocument/2006/relationships/tags" Target="../tags/tag64.xml"/><Relationship Id="rId11" Type="http://schemas.openxmlformats.org/officeDocument/2006/relationships/image" Target="../media/image2.png"/><Relationship Id="rId10" Type="http://schemas.openxmlformats.org/officeDocument/2006/relationships/slideLayout" Target="../slideLayouts/slideLayout221.xml"/><Relationship Id="rId1" Type="http://schemas.openxmlformats.org/officeDocument/2006/relationships/slideLayout" Target="../slideLayouts/slideLayout212.xml"/></Relationships>
</file>

<file path=ppt/slideMasters/_rels/slideMaster23.xml.rels><?xml version="1.0" encoding="UTF-8" standalone="yes"?>
<Relationships xmlns="http://schemas.openxmlformats.org/package/2006/relationships"><Relationship Id="rId9" Type="http://schemas.openxmlformats.org/officeDocument/2006/relationships/slideLayout" Target="../slideLayouts/slideLayout230.xml"/><Relationship Id="rId8" Type="http://schemas.openxmlformats.org/officeDocument/2006/relationships/slideLayout" Target="../slideLayouts/slideLayout229.xml"/><Relationship Id="rId7" Type="http://schemas.openxmlformats.org/officeDocument/2006/relationships/slideLayout" Target="../slideLayouts/slideLayout228.xml"/><Relationship Id="rId6" Type="http://schemas.openxmlformats.org/officeDocument/2006/relationships/slideLayout" Target="../slideLayouts/slideLayout227.xml"/><Relationship Id="rId5" Type="http://schemas.openxmlformats.org/officeDocument/2006/relationships/slideLayout" Target="../slideLayouts/slideLayout226.xml"/><Relationship Id="rId4" Type="http://schemas.openxmlformats.org/officeDocument/2006/relationships/slideLayout" Target="../slideLayouts/slideLayout225.xml"/><Relationship Id="rId3" Type="http://schemas.openxmlformats.org/officeDocument/2006/relationships/slideLayout" Target="../slideLayouts/slideLayout224.xml"/><Relationship Id="rId2" Type="http://schemas.openxmlformats.org/officeDocument/2006/relationships/slideLayout" Target="../slideLayouts/slideLayout223.xml"/><Relationship Id="rId16" Type="http://schemas.openxmlformats.org/officeDocument/2006/relationships/theme" Target="../theme/theme23.xml"/><Relationship Id="rId15" Type="http://schemas.openxmlformats.org/officeDocument/2006/relationships/image" Target="../media/image3.png"/><Relationship Id="rId14" Type="http://schemas.openxmlformats.org/officeDocument/2006/relationships/tags" Target="../tags/tag69.xml"/><Relationship Id="rId13" Type="http://schemas.openxmlformats.org/officeDocument/2006/relationships/tags" Target="../tags/tag68.xml"/><Relationship Id="rId12" Type="http://schemas.openxmlformats.org/officeDocument/2006/relationships/tags" Target="../tags/tag67.xml"/><Relationship Id="rId11" Type="http://schemas.openxmlformats.org/officeDocument/2006/relationships/image" Target="../media/image2.png"/><Relationship Id="rId10" Type="http://schemas.openxmlformats.org/officeDocument/2006/relationships/slideLayout" Target="../slideLayouts/slideLayout231.xml"/><Relationship Id="rId1" Type="http://schemas.openxmlformats.org/officeDocument/2006/relationships/slideLayout" Target="../slideLayouts/slideLayout222.xml"/></Relationships>
</file>

<file path=ppt/slideMasters/_rels/slideMaster24.xml.rels><?xml version="1.0" encoding="UTF-8" standalone="yes"?>
<Relationships xmlns="http://schemas.openxmlformats.org/package/2006/relationships"><Relationship Id="rId9" Type="http://schemas.openxmlformats.org/officeDocument/2006/relationships/slideLayout" Target="../slideLayouts/slideLayout240.xml"/><Relationship Id="rId8" Type="http://schemas.openxmlformats.org/officeDocument/2006/relationships/slideLayout" Target="../slideLayouts/slideLayout239.xml"/><Relationship Id="rId7" Type="http://schemas.openxmlformats.org/officeDocument/2006/relationships/slideLayout" Target="../slideLayouts/slideLayout238.xml"/><Relationship Id="rId6" Type="http://schemas.openxmlformats.org/officeDocument/2006/relationships/slideLayout" Target="../slideLayouts/slideLayout237.xml"/><Relationship Id="rId5" Type="http://schemas.openxmlformats.org/officeDocument/2006/relationships/slideLayout" Target="../slideLayouts/slideLayout236.xml"/><Relationship Id="rId4" Type="http://schemas.openxmlformats.org/officeDocument/2006/relationships/slideLayout" Target="../slideLayouts/slideLayout235.xml"/><Relationship Id="rId3" Type="http://schemas.openxmlformats.org/officeDocument/2006/relationships/slideLayout" Target="../slideLayouts/slideLayout234.xml"/><Relationship Id="rId2" Type="http://schemas.openxmlformats.org/officeDocument/2006/relationships/slideLayout" Target="../slideLayouts/slideLayout233.xml"/><Relationship Id="rId16" Type="http://schemas.openxmlformats.org/officeDocument/2006/relationships/theme" Target="../theme/theme24.xml"/><Relationship Id="rId15" Type="http://schemas.openxmlformats.org/officeDocument/2006/relationships/image" Target="../media/image3.png"/><Relationship Id="rId14" Type="http://schemas.openxmlformats.org/officeDocument/2006/relationships/tags" Target="../tags/tag72.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image" Target="../media/image2.png"/><Relationship Id="rId10" Type="http://schemas.openxmlformats.org/officeDocument/2006/relationships/slideLayout" Target="../slideLayouts/slideLayout241.xml"/><Relationship Id="rId1" Type="http://schemas.openxmlformats.org/officeDocument/2006/relationships/slideLayout" Target="../slideLayouts/slideLayout232.xml"/></Relationships>
</file>

<file path=ppt/slideMasters/_rels/slideMaster25.xml.rels><?xml version="1.0" encoding="UTF-8" standalone="yes"?>
<Relationships xmlns="http://schemas.openxmlformats.org/package/2006/relationships"><Relationship Id="rId9" Type="http://schemas.openxmlformats.org/officeDocument/2006/relationships/slideLayout" Target="../slideLayouts/slideLayout250.xml"/><Relationship Id="rId8" Type="http://schemas.openxmlformats.org/officeDocument/2006/relationships/slideLayout" Target="../slideLayouts/slideLayout249.xml"/><Relationship Id="rId7" Type="http://schemas.openxmlformats.org/officeDocument/2006/relationships/slideLayout" Target="../slideLayouts/slideLayout248.xml"/><Relationship Id="rId6" Type="http://schemas.openxmlformats.org/officeDocument/2006/relationships/slideLayout" Target="../slideLayouts/slideLayout247.xml"/><Relationship Id="rId5" Type="http://schemas.openxmlformats.org/officeDocument/2006/relationships/slideLayout" Target="../slideLayouts/slideLayout246.xml"/><Relationship Id="rId4" Type="http://schemas.openxmlformats.org/officeDocument/2006/relationships/slideLayout" Target="../slideLayouts/slideLayout245.xml"/><Relationship Id="rId3" Type="http://schemas.openxmlformats.org/officeDocument/2006/relationships/slideLayout" Target="../slideLayouts/slideLayout244.xml"/><Relationship Id="rId2" Type="http://schemas.openxmlformats.org/officeDocument/2006/relationships/slideLayout" Target="../slideLayouts/slideLayout243.xml"/><Relationship Id="rId16" Type="http://schemas.openxmlformats.org/officeDocument/2006/relationships/theme" Target="../theme/theme25.xml"/><Relationship Id="rId15" Type="http://schemas.openxmlformats.org/officeDocument/2006/relationships/image" Target="../media/image3.png"/><Relationship Id="rId14" Type="http://schemas.openxmlformats.org/officeDocument/2006/relationships/tags" Target="../tags/tag75.xml"/><Relationship Id="rId13" Type="http://schemas.openxmlformats.org/officeDocument/2006/relationships/tags" Target="../tags/tag74.xml"/><Relationship Id="rId12" Type="http://schemas.openxmlformats.org/officeDocument/2006/relationships/tags" Target="../tags/tag73.xml"/><Relationship Id="rId11" Type="http://schemas.openxmlformats.org/officeDocument/2006/relationships/image" Target="../media/image2.png"/><Relationship Id="rId10" Type="http://schemas.openxmlformats.org/officeDocument/2006/relationships/slideLayout" Target="../slideLayouts/slideLayout251.xml"/><Relationship Id="rId1" Type="http://schemas.openxmlformats.org/officeDocument/2006/relationships/slideLayout" Target="../slideLayouts/slideLayout242.xml"/></Relationships>
</file>

<file path=ppt/slideMasters/_rels/slideMaster26.xml.rels><?xml version="1.0" encoding="UTF-8" standalone="yes"?>
<Relationships xmlns="http://schemas.openxmlformats.org/package/2006/relationships"><Relationship Id="rId9" Type="http://schemas.openxmlformats.org/officeDocument/2006/relationships/slideLayout" Target="../slideLayouts/slideLayout260.xml"/><Relationship Id="rId8" Type="http://schemas.openxmlformats.org/officeDocument/2006/relationships/slideLayout" Target="../slideLayouts/slideLayout259.xml"/><Relationship Id="rId7" Type="http://schemas.openxmlformats.org/officeDocument/2006/relationships/slideLayout" Target="../slideLayouts/slideLayout258.xml"/><Relationship Id="rId6" Type="http://schemas.openxmlformats.org/officeDocument/2006/relationships/slideLayout" Target="../slideLayouts/slideLayout257.xml"/><Relationship Id="rId5" Type="http://schemas.openxmlformats.org/officeDocument/2006/relationships/slideLayout" Target="../slideLayouts/slideLayout256.xml"/><Relationship Id="rId4" Type="http://schemas.openxmlformats.org/officeDocument/2006/relationships/slideLayout" Target="../slideLayouts/slideLayout255.xml"/><Relationship Id="rId3" Type="http://schemas.openxmlformats.org/officeDocument/2006/relationships/slideLayout" Target="../slideLayouts/slideLayout254.xml"/><Relationship Id="rId2" Type="http://schemas.openxmlformats.org/officeDocument/2006/relationships/slideLayout" Target="../slideLayouts/slideLayout253.xml"/><Relationship Id="rId16" Type="http://schemas.openxmlformats.org/officeDocument/2006/relationships/theme" Target="../theme/theme26.xml"/><Relationship Id="rId15" Type="http://schemas.openxmlformats.org/officeDocument/2006/relationships/image" Target="../media/image3.png"/><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image" Target="../media/image2.png"/><Relationship Id="rId10" Type="http://schemas.openxmlformats.org/officeDocument/2006/relationships/slideLayout" Target="../slideLayouts/slideLayout261.xml"/><Relationship Id="rId1" Type="http://schemas.openxmlformats.org/officeDocument/2006/relationships/slideLayout" Target="../slideLayouts/slideLayout252.xml"/></Relationships>
</file>

<file path=ppt/slideMasters/_rels/slideMaster27.xml.rels><?xml version="1.0" encoding="UTF-8" standalone="yes"?>
<Relationships xmlns="http://schemas.openxmlformats.org/package/2006/relationships"><Relationship Id="rId9" Type="http://schemas.openxmlformats.org/officeDocument/2006/relationships/slideLayout" Target="../slideLayouts/slideLayout270.xml"/><Relationship Id="rId8" Type="http://schemas.openxmlformats.org/officeDocument/2006/relationships/slideLayout" Target="../slideLayouts/slideLayout269.xml"/><Relationship Id="rId7" Type="http://schemas.openxmlformats.org/officeDocument/2006/relationships/slideLayout" Target="../slideLayouts/slideLayout268.xml"/><Relationship Id="rId6" Type="http://schemas.openxmlformats.org/officeDocument/2006/relationships/slideLayout" Target="../slideLayouts/slideLayout267.xml"/><Relationship Id="rId5" Type="http://schemas.openxmlformats.org/officeDocument/2006/relationships/slideLayout" Target="../slideLayouts/slideLayout266.xml"/><Relationship Id="rId4" Type="http://schemas.openxmlformats.org/officeDocument/2006/relationships/slideLayout" Target="../slideLayouts/slideLayout265.xml"/><Relationship Id="rId3" Type="http://schemas.openxmlformats.org/officeDocument/2006/relationships/slideLayout" Target="../slideLayouts/slideLayout264.xml"/><Relationship Id="rId2" Type="http://schemas.openxmlformats.org/officeDocument/2006/relationships/slideLayout" Target="../slideLayouts/slideLayout263.xml"/><Relationship Id="rId16" Type="http://schemas.openxmlformats.org/officeDocument/2006/relationships/theme" Target="../theme/theme27.xml"/><Relationship Id="rId15" Type="http://schemas.openxmlformats.org/officeDocument/2006/relationships/image" Target="../media/image3.png"/><Relationship Id="rId14" Type="http://schemas.openxmlformats.org/officeDocument/2006/relationships/tags" Target="../tags/tag81.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image" Target="../media/image2.png"/><Relationship Id="rId10" Type="http://schemas.openxmlformats.org/officeDocument/2006/relationships/slideLayout" Target="../slideLayouts/slideLayout271.xml"/><Relationship Id="rId1" Type="http://schemas.openxmlformats.org/officeDocument/2006/relationships/slideLayout" Target="../slideLayouts/slideLayout262.xml"/></Relationships>
</file>

<file path=ppt/slideMasters/_rels/slideMaster28.xml.rels><?xml version="1.0" encoding="UTF-8" standalone="yes"?>
<Relationships xmlns="http://schemas.openxmlformats.org/package/2006/relationships"><Relationship Id="rId9" Type="http://schemas.openxmlformats.org/officeDocument/2006/relationships/slideLayout" Target="../slideLayouts/slideLayout280.xml"/><Relationship Id="rId8" Type="http://schemas.openxmlformats.org/officeDocument/2006/relationships/slideLayout" Target="../slideLayouts/slideLayout279.xml"/><Relationship Id="rId7" Type="http://schemas.openxmlformats.org/officeDocument/2006/relationships/slideLayout" Target="../slideLayouts/slideLayout278.xml"/><Relationship Id="rId6" Type="http://schemas.openxmlformats.org/officeDocument/2006/relationships/slideLayout" Target="../slideLayouts/slideLayout277.xml"/><Relationship Id="rId5" Type="http://schemas.openxmlformats.org/officeDocument/2006/relationships/slideLayout" Target="../slideLayouts/slideLayout276.xml"/><Relationship Id="rId4" Type="http://schemas.openxmlformats.org/officeDocument/2006/relationships/slideLayout" Target="../slideLayouts/slideLayout275.xml"/><Relationship Id="rId3" Type="http://schemas.openxmlformats.org/officeDocument/2006/relationships/slideLayout" Target="../slideLayouts/slideLayout274.xml"/><Relationship Id="rId2" Type="http://schemas.openxmlformats.org/officeDocument/2006/relationships/slideLayout" Target="../slideLayouts/slideLayout273.xml"/><Relationship Id="rId16" Type="http://schemas.openxmlformats.org/officeDocument/2006/relationships/theme" Target="../theme/theme28.xml"/><Relationship Id="rId15" Type="http://schemas.openxmlformats.org/officeDocument/2006/relationships/image" Target="../media/image3.png"/><Relationship Id="rId14" Type="http://schemas.openxmlformats.org/officeDocument/2006/relationships/tags" Target="../tags/tag84.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image" Target="../media/image2.png"/><Relationship Id="rId10" Type="http://schemas.openxmlformats.org/officeDocument/2006/relationships/slideLayout" Target="../slideLayouts/slideLayout281.xml"/><Relationship Id="rId1" Type="http://schemas.openxmlformats.org/officeDocument/2006/relationships/slideLayout" Target="../slideLayouts/slideLayout272.xml"/></Relationships>
</file>

<file path=ppt/slideMasters/_rels/slideMaster29.xml.rels><?xml version="1.0" encoding="UTF-8" standalone="yes"?>
<Relationships xmlns="http://schemas.openxmlformats.org/package/2006/relationships"><Relationship Id="rId9" Type="http://schemas.openxmlformats.org/officeDocument/2006/relationships/slideLayout" Target="../slideLayouts/slideLayout290.xml"/><Relationship Id="rId8" Type="http://schemas.openxmlformats.org/officeDocument/2006/relationships/slideLayout" Target="../slideLayouts/slideLayout289.xml"/><Relationship Id="rId7" Type="http://schemas.openxmlformats.org/officeDocument/2006/relationships/slideLayout" Target="../slideLayouts/slideLayout288.xml"/><Relationship Id="rId6" Type="http://schemas.openxmlformats.org/officeDocument/2006/relationships/slideLayout" Target="../slideLayouts/slideLayout287.xml"/><Relationship Id="rId5" Type="http://schemas.openxmlformats.org/officeDocument/2006/relationships/slideLayout" Target="../slideLayouts/slideLayout286.xml"/><Relationship Id="rId4" Type="http://schemas.openxmlformats.org/officeDocument/2006/relationships/slideLayout" Target="../slideLayouts/slideLayout285.xml"/><Relationship Id="rId3" Type="http://schemas.openxmlformats.org/officeDocument/2006/relationships/slideLayout" Target="../slideLayouts/slideLayout284.xml"/><Relationship Id="rId2" Type="http://schemas.openxmlformats.org/officeDocument/2006/relationships/slideLayout" Target="../slideLayouts/slideLayout283.xml"/><Relationship Id="rId16" Type="http://schemas.openxmlformats.org/officeDocument/2006/relationships/theme" Target="../theme/theme29.xml"/><Relationship Id="rId15" Type="http://schemas.openxmlformats.org/officeDocument/2006/relationships/image" Target="../media/image3.png"/><Relationship Id="rId14" Type="http://schemas.openxmlformats.org/officeDocument/2006/relationships/tags" Target="../tags/tag87.xml"/><Relationship Id="rId13" Type="http://schemas.openxmlformats.org/officeDocument/2006/relationships/tags" Target="../tags/tag86.xml"/><Relationship Id="rId12" Type="http://schemas.openxmlformats.org/officeDocument/2006/relationships/tags" Target="../tags/tag85.xml"/><Relationship Id="rId11" Type="http://schemas.openxmlformats.org/officeDocument/2006/relationships/image" Target="../media/image2.png"/><Relationship Id="rId10" Type="http://schemas.openxmlformats.org/officeDocument/2006/relationships/slideLayout" Target="../slideLayouts/slideLayout291.xml"/><Relationship Id="rId1" Type="http://schemas.openxmlformats.org/officeDocument/2006/relationships/slideLayout" Target="../slideLayouts/slideLayout28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6" Type="http://schemas.openxmlformats.org/officeDocument/2006/relationships/theme" Target="../theme/theme3.xml"/><Relationship Id="rId15" Type="http://schemas.openxmlformats.org/officeDocument/2006/relationships/image" Target="../media/image3.png"/><Relationship Id="rId14" Type="http://schemas.openxmlformats.org/officeDocument/2006/relationships/tags" Target="../tags/tag9.xml"/><Relationship Id="rId13" Type="http://schemas.openxmlformats.org/officeDocument/2006/relationships/tags" Target="../tags/tag8.xml"/><Relationship Id="rId12" Type="http://schemas.openxmlformats.org/officeDocument/2006/relationships/tags" Target="../tags/tag7.xml"/><Relationship Id="rId11" Type="http://schemas.openxmlformats.org/officeDocument/2006/relationships/image" Target="../media/image2.png"/><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 Type="http://schemas.openxmlformats.org/officeDocument/2006/relationships/slideLayout" Target="../slideLayouts/slideLayout32.xml"/><Relationship Id="rId16" Type="http://schemas.openxmlformats.org/officeDocument/2006/relationships/theme" Target="../theme/theme4.xml"/><Relationship Id="rId15" Type="http://schemas.openxmlformats.org/officeDocument/2006/relationships/image" Target="../media/image3.png"/><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image" Target="../media/image2.png"/><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49.xml"/><Relationship Id="rId8" Type="http://schemas.openxmlformats.org/officeDocument/2006/relationships/slideLayout" Target="../slideLayouts/slideLayout48.xml"/><Relationship Id="rId7" Type="http://schemas.openxmlformats.org/officeDocument/2006/relationships/slideLayout" Target="../slideLayouts/slideLayout47.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3" Type="http://schemas.openxmlformats.org/officeDocument/2006/relationships/slideLayout" Target="../slideLayouts/slideLayout43.xml"/><Relationship Id="rId2" Type="http://schemas.openxmlformats.org/officeDocument/2006/relationships/slideLayout" Target="../slideLayouts/slideLayout42.xml"/><Relationship Id="rId16" Type="http://schemas.openxmlformats.org/officeDocument/2006/relationships/theme" Target="../theme/theme5.xml"/><Relationship Id="rId15" Type="http://schemas.openxmlformats.org/officeDocument/2006/relationships/image" Target="../media/image3.png"/><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image" Target="../media/image2.png"/><Relationship Id="rId10" Type="http://schemas.openxmlformats.org/officeDocument/2006/relationships/slideLayout" Target="../slideLayouts/slideLayout50.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59.xml"/><Relationship Id="rId8" Type="http://schemas.openxmlformats.org/officeDocument/2006/relationships/slideLayout" Target="../slideLayouts/slideLayout58.xml"/><Relationship Id="rId7" Type="http://schemas.openxmlformats.org/officeDocument/2006/relationships/slideLayout" Target="../slideLayouts/slideLayout57.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3" Type="http://schemas.openxmlformats.org/officeDocument/2006/relationships/slideLayout" Target="../slideLayouts/slideLayout53.xml"/><Relationship Id="rId2" Type="http://schemas.openxmlformats.org/officeDocument/2006/relationships/slideLayout" Target="../slideLayouts/slideLayout52.xml"/><Relationship Id="rId16" Type="http://schemas.openxmlformats.org/officeDocument/2006/relationships/theme" Target="../theme/theme6.xml"/><Relationship Id="rId15" Type="http://schemas.openxmlformats.org/officeDocument/2006/relationships/image" Target="../media/image3.png"/><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image" Target="../media/image2.png"/><Relationship Id="rId10" Type="http://schemas.openxmlformats.org/officeDocument/2006/relationships/slideLayout" Target="../slideLayouts/slideLayout60.xml"/><Relationship Id="rId1"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69.xml"/><Relationship Id="rId8" Type="http://schemas.openxmlformats.org/officeDocument/2006/relationships/slideLayout" Target="../slideLayouts/slideLayout68.xml"/><Relationship Id="rId7" Type="http://schemas.openxmlformats.org/officeDocument/2006/relationships/slideLayout" Target="../slideLayouts/slideLayout67.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3" Type="http://schemas.openxmlformats.org/officeDocument/2006/relationships/slideLayout" Target="../slideLayouts/slideLayout63.xml"/><Relationship Id="rId2" Type="http://schemas.openxmlformats.org/officeDocument/2006/relationships/slideLayout" Target="../slideLayouts/slideLayout62.xml"/><Relationship Id="rId16" Type="http://schemas.openxmlformats.org/officeDocument/2006/relationships/theme" Target="../theme/theme7.xml"/><Relationship Id="rId15" Type="http://schemas.openxmlformats.org/officeDocument/2006/relationships/image" Target="../media/image3.png"/><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image" Target="../media/image2.png"/><Relationship Id="rId10" Type="http://schemas.openxmlformats.org/officeDocument/2006/relationships/slideLayout" Target="../slideLayouts/slideLayout70.xml"/><Relationship Id="rId1"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79.xml"/><Relationship Id="rId8" Type="http://schemas.openxmlformats.org/officeDocument/2006/relationships/slideLayout" Target="../slideLayouts/slideLayout78.xml"/><Relationship Id="rId7" Type="http://schemas.openxmlformats.org/officeDocument/2006/relationships/slideLayout" Target="../slideLayouts/slideLayout77.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 Id="rId3" Type="http://schemas.openxmlformats.org/officeDocument/2006/relationships/slideLayout" Target="../slideLayouts/slideLayout73.xml"/><Relationship Id="rId2" Type="http://schemas.openxmlformats.org/officeDocument/2006/relationships/slideLayout" Target="../slideLayouts/slideLayout72.xml"/><Relationship Id="rId16" Type="http://schemas.openxmlformats.org/officeDocument/2006/relationships/theme" Target="../theme/theme8.xml"/><Relationship Id="rId15" Type="http://schemas.openxmlformats.org/officeDocument/2006/relationships/image" Target="../media/image3.png"/><Relationship Id="rId14" Type="http://schemas.openxmlformats.org/officeDocument/2006/relationships/tags" Target="../tags/tag24.xml"/><Relationship Id="rId13" Type="http://schemas.openxmlformats.org/officeDocument/2006/relationships/tags" Target="../tags/tag23.xml"/><Relationship Id="rId12" Type="http://schemas.openxmlformats.org/officeDocument/2006/relationships/tags" Target="../tags/tag22.xml"/><Relationship Id="rId11" Type="http://schemas.openxmlformats.org/officeDocument/2006/relationships/image" Target="../media/image2.png"/><Relationship Id="rId10" Type="http://schemas.openxmlformats.org/officeDocument/2006/relationships/slideLayout" Target="../slideLayouts/slideLayout80.xml"/><Relationship Id="rId1" Type="http://schemas.openxmlformats.org/officeDocument/2006/relationships/slideLayout" Target="../slideLayouts/slideLayout71.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89.xml"/><Relationship Id="rId8" Type="http://schemas.openxmlformats.org/officeDocument/2006/relationships/slideLayout" Target="../slideLayouts/slideLayout88.xml"/><Relationship Id="rId7" Type="http://schemas.openxmlformats.org/officeDocument/2006/relationships/slideLayout" Target="../slideLayouts/slideLayout87.xml"/><Relationship Id="rId6" Type="http://schemas.openxmlformats.org/officeDocument/2006/relationships/slideLayout" Target="../slideLayouts/slideLayout86.xml"/><Relationship Id="rId5" Type="http://schemas.openxmlformats.org/officeDocument/2006/relationships/slideLayout" Target="../slideLayouts/slideLayout85.xml"/><Relationship Id="rId4" Type="http://schemas.openxmlformats.org/officeDocument/2006/relationships/slideLayout" Target="../slideLayouts/slideLayout84.xml"/><Relationship Id="rId3" Type="http://schemas.openxmlformats.org/officeDocument/2006/relationships/slideLayout" Target="../slideLayouts/slideLayout83.xml"/><Relationship Id="rId2" Type="http://schemas.openxmlformats.org/officeDocument/2006/relationships/slideLayout" Target="../slideLayouts/slideLayout82.xml"/><Relationship Id="rId16" Type="http://schemas.openxmlformats.org/officeDocument/2006/relationships/theme" Target="../theme/theme9.xml"/><Relationship Id="rId15" Type="http://schemas.openxmlformats.org/officeDocument/2006/relationships/image" Target="../media/image3.png"/><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image" Target="../media/image2.png"/><Relationship Id="rId10" Type="http://schemas.openxmlformats.org/officeDocument/2006/relationships/slideLayout" Target="../slideLayouts/slideLayout90.xml"/><Relationship Id="rId1"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t="78491"/>
          <a:stretch>
            <a:fillRect/>
          </a:stretch>
        </p:blipFill>
        <p:spPr>
          <a:xfrm>
            <a:off x="0" y="5382882"/>
            <a:ext cx="12192000" cy="1475117"/>
          </a:xfrm>
          <a:prstGeom prst="rect">
            <a:avLst/>
          </a:prstGeom>
        </p:spPr>
      </p:pic>
      <p:sp>
        <p:nvSpPr>
          <p:cNvPr id="2" name="KSO_BT1"/>
          <p:cNvSpPr>
            <a:spLocks noGrp="1"/>
          </p:cNvSpPr>
          <p:nvPr>
            <p:ph type="title"/>
            <p:custDataLst>
              <p:tags r:id="rId12"/>
            </p:custDataLst>
          </p:nvPr>
        </p:nvSpPr>
        <p:spPr>
          <a:xfrm>
            <a:off x="558797" y="162557"/>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custDataLst>
              <p:tags r:id="rId13"/>
            </p:custDataLst>
          </p:nvPr>
        </p:nvSpPr>
        <p:spPr>
          <a:xfrm>
            <a:off x="558799" y="1026615"/>
            <a:ext cx="11056060" cy="4356267"/>
          </a:xfrm>
          <a:prstGeom prst="rect">
            <a:avLst/>
          </a:prstGeom>
        </p:spPr>
        <p:txBody>
          <a:bodyPr vert="horz" lIns="91440" tIns="45720" rIns="91440" bIns="45720" rtlCol="0">
            <a:normAutofit/>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KSO_FD"/>
          <p:cNvSpPr>
            <a:spLocks noGrp="1"/>
          </p:cNvSpPr>
          <p:nvPr>
            <p:ph type="dt" sz="half" idx="2"/>
          </p:nvPr>
        </p:nvSpPr>
        <p:spPr>
          <a:xfrm>
            <a:off x="8382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095331BB-5290-4B74-890F-ADE3EAA0FDB5}" type="datetimeFigureOut">
              <a:rPr lang="zh-CN" altLang="en-US" smtClean="0"/>
            </a:fld>
            <a:endParaRPr lang="zh-CN" altLang="en-US"/>
          </a:p>
        </p:txBody>
      </p:sp>
      <p:sp>
        <p:nvSpPr>
          <p:cNvPr id="6" name="KSO_FT"/>
          <p:cNvSpPr>
            <a:spLocks noGrp="1"/>
          </p:cNvSpPr>
          <p:nvPr>
            <p:ph type="ftr" sz="quarter" idx="3"/>
          </p:nvPr>
        </p:nvSpPr>
        <p:spPr>
          <a:xfrm>
            <a:off x="4038600" y="6452048"/>
            <a:ext cx="41148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endParaRPr lang="zh-CN" altLang="en-US"/>
          </a:p>
        </p:txBody>
      </p:sp>
      <p:sp>
        <p:nvSpPr>
          <p:cNvPr id="8" name="KSO_FN"/>
          <p:cNvSpPr>
            <a:spLocks noGrp="1"/>
          </p:cNvSpPr>
          <p:nvPr>
            <p:ph type="sldNum" sz="quarter" idx="4"/>
          </p:nvPr>
        </p:nvSpPr>
        <p:spPr>
          <a:xfrm>
            <a:off x="86106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C6B5ED51-E834-49EC-BF25-99CF33DB10E9}" type="slidenum">
              <a:rPr lang="zh-CN" altLang="en-US" smtClean="0"/>
            </a:fld>
            <a:endParaRPr lang="zh-CN" altLang="en-US"/>
          </a:p>
        </p:txBody>
      </p:sp>
      <p:sp>
        <p:nvSpPr>
          <p:cNvPr id="4" name="KSO_TEMPLATE" hidden="1"/>
          <p:cNvSpPr/>
          <p:nvPr>
            <p:custDataLst>
              <p:tags r:id="rId14"/>
            </p:custDataLst>
          </p:nvPr>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3200" b="1" i="0" kern="1200" baseline="0">
          <a:solidFill>
            <a:schemeClr val="accent1"/>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30000"/>
        <a:buFontTx/>
        <a:buBlip>
          <a:blip r:embed="rId15"/>
        </a:buBlip>
        <a:defRPr sz="2400" kern="1200" baseline="0">
          <a:solidFill>
            <a:schemeClr val="tx1">
              <a:lumMod val="50000"/>
            </a:schemeClr>
          </a:solidFill>
          <a:latin typeface="Arial" panose="020B0604020202020204" pitchFamily="34" charset="0"/>
          <a:ea typeface="黑体" panose="02010609060101010101" pitchFamily="49" charset="-122"/>
          <a:cs typeface="+mn-cs"/>
        </a:defRPr>
      </a:lvl1pPr>
      <a:lvl2pPr marL="803275" indent="-285750" algn="just" defTabSz="914400" rtl="0" eaLnBrk="1" latinLnBrk="0" hangingPunct="1">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kern="1200" baseline="0">
          <a:solidFill>
            <a:schemeClr val="tx1">
              <a:lumMod val="50000"/>
            </a:schemeClr>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t="78491"/>
          <a:stretch>
            <a:fillRect/>
          </a:stretch>
        </p:blipFill>
        <p:spPr>
          <a:xfrm>
            <a:off x="0" y="5382882"/>
            <a:ext cx="12192000" cy="1475117"/>
          </a:xfrm>
          <a:prstGeom prst="rect">
            <a:avLst/>
          </a:prstGeom>
        </p:spPr>
      </p:pic>
      <p:sp>
        <p:nvSpPr>
          <p:cNvPr id="2" name="KSO_BT1"/>
          <p:cNvSpPr>
            <a:spLocks noGrp="1"/>
          </p:cNvSpPr>
          <p:nvPr>
            <p:ph type="title"/>
            <p:custDataLst>
              <p:tags r:id="rId12"/>
            </p:custDataLst>
          </p:nvPr>
        </p:nvSpPr>
        <p:spPr>
          <a:xfrm>
            <a:off x="558797" y="162557"/>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custDataLst>
              <p:tags r:id="rId13"/>
            </p:custDataLst>
          </p:nvPr>
        </p:nvSpPr>
        <p:spPr>
          <a:xfrm>
            <a:off x="558799" y="1026615"/>
            <a:ext cx="11056060" cy="4356267"/>
          </a:xfrm>
          <a:prstGeom prst="rect">
            <a:avLst/>
          </a:prstGeom>
        </p:spPr>
        <p:txBody>
          <a:bodyPr vert="horz" lIns="91440" tIns="45720" rIns="91440" bIns="45720" rtlCol="0">
            <a:normAutofit/>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KSO_FD"/>
          <p:cNvSpPr>
            <a:spLocks noGrp="1"/>
          </p:cNvSpPr>
          <p:nvPr>
            <p:ph type="dt" sz="half" idx="2"/>
          </p:nvPr>
        </p:nvSpPr>
        <p:spPr>
          <a:xfrm>
            <a:off x="8382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095331BB-5290-4B74-890F-ADE3EAA0FDB5}" type="datetimeFigureOut">
              <a:rPr lang="zh-CN" altLang="en-US" smtClean="0"/>
            </a:fld>
            <a:endParaRPr lang="zh-CN" altLang="en-US"/>
          </a:p>
        </p:txBody>
      </p:sp>
      <p:sp>
        <p:nvSpPr>
          <p:cNvPr id="6" name="KSO_FT"/>
          <p:cNvSpPr>
            <a:spLocks noGrp="1"/>
          </p:cNvSpPr>
          <p:nvPr>
            <p:ph type="ftr" sz="quarter" idx="3"/>
          </p:nvPr>
        </p:nvSpPr>
        <p:spPr>
          <a:xfrm>
            <a:off x="4038600" y="6452048"/>
            <a:ext cx="41148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endParaRPr lang="zh-CN" altLang="en-US"/>
          </a:p>
        </p:txBody>
      </p:sp>
      <p:sp>
        <p:nvSpPr>
          <p:cNvPr id="8" name="KSO_FN"/>
          <p:cNvSpPr>
            <a:spLocks noGrp="1"/>
          </p:cNvSpPr>
          <p:nvPr>
            <p:ph type="sldNum" sz="quarter" idx="4"/>
          </p:nvPr>
        </p:nvSpPr>
        <p:spPr>
          <a:xfrm>
            <a:off x="86106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C6B5ED51-E834-49EC-BF25-99CF33DB10E9}" type="slidenum">
              <a:rPr lang="zh-CN" altLang="en-US" smtClean="0"/>
            </a:fld>
            <a:endParaRPr lang="zh-CN" altLang="en-US"/>
          </a:p>
        </p:txBody>
      </p:sp>
      <p:sp>
        <p:nvSpPr>
          <p:cNvPr id="4" name="KSO_TEMPLATE" hidden="1"/>
          <p:cNvSpPr/>
          <p:nvPr>
            <p:custDataLst>
              <p:tags r:id="rId14"/>
            </p:custDataLst>
          </p:nvPr>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Lst>
  <p:txStyles>
    <p:titleStyle>
      <a:lvl1pPr algn="l" defTabSz="914400" rtl="0" eaLnBrk="1" latinLnBrk="0" hangingPunct="1">
        <a:lnSpc>
          <a:spcPct val="90000"/>
        </a:lnSpc>
        <a:spcBef>
          <a:spcPct val="0"/>
        </a:spcBef>
        <a:buNone/>
        <a:defRPr sz="3200" b="1" i="0" kern="1200" baseline="0">
          <a:solidFill>
            <a:schemeClr val="accent1"/>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30000"/>
        <a:buFontTx/>
        <a:buBlip>
          <a:blip r:embed="rId15"/>
        </a:buBlip>
        <a:defRPr sz="2400" kern="1200" baseline="0">
          <a:solidFill>
            <a:schemeClr val="tx1">
              <a:lumMod val="50000"/>
            </a:schemeClr>
          </a:solidFill>
          <a:latin typeface="Arial" panose="020B0604020202020204" pitchFamily="34" charset="0"/>
          <a:ea typeface="黑体" panose="02010609060101010101" pitchFamily="49" charset="-122"/>
          <a:cs typeface="+mn-cs"/>
        </a:defRPr>
      </a:lvl1pPr>
      <a:lvl2pPr marL="803275" indent="-285750" algn="just" defTabSz="914400" rtl="0" eaLnBrk="1" latinLnBrk="0" hangingPunct="1">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kern="1200" baseline="0">
          <a:solidFill>
            <a:schemeClr val="tx1">
              <a:lumMod val="50000"/>
            </a:schemeClr>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t="78491"/>
          <a:stretch>
            <a:fillRect/>
          </a:stretch>
        </p:blipFill>
        <p:spPr>
          <a:xfrm>
            <a:off x="0" y="5382882"/>
            <a:ext cx="12192000" cy="1475117"/>
          </a:xfrm>
          <a:prstGeom prst="rect">
            <a:avLst/>
          </a:prstGeom>
        </p:spPr>
      </p:pic>
      <p:sp>
        <p:nvSpPr>
          <p:cNvPr id="2" name="KSO_BT1"/>
          <p:cNvSpPr>
            <a:spLocks noGrp="1"/>
          </p:cNvSpPr>
          <p:nvPr>
            <p:ph type="title"/>
            <p:custDataLst>
              <p:tags r:id="rId12"/>
            </p:custDataLst>
          </p:nvPr>
        </p:nvSpPr>
        <p:spPr>
          <a:xfrm>
            <a:off x="558797" y="162557"/>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custDataLst>
              <p:tags r:id="rId13"/>
            </p:custDataLst>
          </p:nvPr>
        </p:nvSpPr>
        <p:spPr>
          <a:xfrm>
            <a:off x="558799" y="1026615"/>
            <a:ext cx="11056060" cy="4356267"/>
          </a:xfrm>
          <a:prstGeom prst="rect">
            <a:avLst/>
          </a:prstGeom>
        </p:spPr>
        <p:txBody>
          <a:bodyPr vert="horz" lIns="91440" tIns="45720" rIns="91440" bIns="45720" rtlCol="0">
            <a:normAutofit/>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KSO_FD"/>
          <p:cNvSpPr>
            <a:spLocks noGrp="1"/>
          </p:cNvSpPr>
          <p:nvPr>
            <p:ph type="dt" sz="half" idx="2"/>
          </p:nvPr>
        </p:nvSpPr>
        <p:spPr>
          <a:xfrm>
            <a:off x="8382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095331BB-5290-4B74-890F-ADE3EAA0FDB5}" type="datetimeFigureOut">
              <a:rPr lang="zh-CN" altLang="en-US" smtClean="0"/>
            </a:fld>
            <a:endParaRPr lang="zh-CN" altLang="en-US"/>
          </a:p>
        </p:txBody>
      </p:sp>
      <p:sp>
        <p:nvSpPr>
          <p:cNvPr id="6" name="KSO_FT"/>
          <p:cNvSpPr>
            <a:spLocks noGrp="1"/>
          </p:cNvSpPr>
          <p:nvPr>
            <p:ph type="ftr" sz="quarter" idx="3"/>
          </p:nvPr>
        </p:nvSpPr>
        <p:spPr>
          <a:xfrm>
            <a:off x="4038600" y="6452048"/>
            <a:ext cx="41148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endParaRPr lang="zh-CN" altLang="en-US"/>
          </a:p>
        </p:txBody>
      </p:sp>
      <p:sp>
        <p:nvSpPr>
          <p:cNvPr id="8" name="KSO_FN"/>
          <p:cNvSpPr>
            <a:spLocks noGrp="1"/>
          </p:cNvSpPr>
          <p:nvPr>
            <p:ph type="sldNum" sz="quarter" idx="4"/>
          </p:nvPr>
        </p:nvSpPr>
        <p:spPr>
          <a:xfrm>
            <a:off x="86106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C6B5ED51-E834-49EC-BF25-99CF33DB10E9}" type="slidenum">
              <a:rPr lang="zh-CN" altLang="en-US" smtClean="0"/>
            </a:fld>
            <a:endParaRPr lang="zh-CN" altLang="en-US"/>
          </a:p>
        </p:txBody>
      </p:sp>
      <p:sp>
        <p:nvSpPr>
          <p:cNvPr id="4" name="KSO_TEMPLATE" hidden="1"/>
          <p:cNvSpPr/>
          <p:nvPr>
            <p:custDataLst>
              <p:tags r:id="rId14"/>
            </p:custDataLst>
          </p:nvPr>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txStyles>
    <p:titleStyle>
      <a:lvl1pPr algn="l" defTabSz="914400" rtl="0" eaLnBrk="1" latinLnBrk="0" hangingPunct="1">
        <a:lnSpc>
          <a:spcPct val="90000"/>
        </a:lnSpc>
        <a:spcBef>
          <a:spcPct val="0"/>
        </a:spcBef>
        <a:buNone/>
        <a:defRPr sz="3200" b="1" i="0" kern="1200" baseline="0">
          <a:solidFill>
            <a:schemeClr val="accent1"/>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30000"/>
        <a:buFontTx/>
        <a:buBlip>
          <a:blip r:embed="rId15"/>
        </a:buBlip>
        <a:defRPr sz="2400" kern="1200" baseline="0">
          <a:solidFill>
            <a:schemeClr val="tx1">
              <a:lumMod val="50000"/>
            </a:schemeClr>
          </a:solidFill>
          <a:latin typeface="Arial" panose="020B0604020202020204" pitchFamily="34" charset="0"/>
          <a:ea typeface="黑体" panose="02010609060101010101" pitchFamily="49" charset="-122"/>
          <a:cs typeface="+mn-cs"/>
        </a:defRPr>
      </a:lvl1pPr>
      <a:lvl2pPr marL="803275" indent="-285750" algn="just" defTabSz="914400" rtl="0" eaLnBrk="1" latinLnBrk="0" hangingPunct="1">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kern="1200" baseline="0">
          <a:solidFill>
            <a:schemeClr val="tx1">
              <a:lumMod val="50000"/>
            </a:schemeClr>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t="78491"/>
          <a:stretch>
            <a:fillRect/>
          </a:stretch>
        </p:blipFill>
        <p:spPr>
          <a:xfrm>
            <a:off x="0" y="5382882"/>
            <a:ext cx="12192000" cy="1475117"/>
          </a:xfrm>
          <a:prstGeom prst="rect">
            <a:avLst/>
          </a:prstGeom>
        </p:spPr>
      </p:pic>
      <p:sp>
        <p:nvSpPr>
          <p:cNvPr id="2" name="KSO_BT1"/>
          <p:cNvSpPr>
            <a:spLocks noGrp="1"/>
          </p:cNvSpPr>
          <p:nvPr>
            <p:ph type="title"/>
            <p:custDataLst>
              <p:tags r:id="rId12"/>
            </p:custDataLst>
          </p:nvPr>
        </p:nvSpPr>
        <p:spPr>
          <a:xfrm>
            <a:off x="558797" y="162557"/>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custDataLst>
              <p:tags r:id="rId13"/>
            </p:custDataLst>
          </p:nvPr>
        </p:nvSpPr>
        <p:spPr>
          <a:xfrm>
            <a:off x="558799" y="1026615"/>
            <a:ext cx="11056060" cy="4356267"/>
          </a:xfrm>
          <a:prstGeom prst="rect">
            <a:avLst/>
          </a:prstGeom>
        </p:spPr>
        <p:txBody>
          <a:bodyPr vert="horz" lIns="91440" tIns="45720" rIns="91440" bIns="45720" rtlCol="0">
            <a:normAutofit/>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KSO_FD"/>
          <p:cNvSpPr>
            <a:spLocks noGrp="1"/>
          </p:cNvSpPr>
          <p:nvPr>
            <p:ph type="dt" sz="half" idx="2"/>
          </p:nvPr>
        </p:nvSpPr>
        <p:spPr>
          <a:xfrm>
            <a:off x="8382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095331BB-5290-4B74-890F-ADE3EAA0FDB5}" type="datetimeFigureOut">
              <a:rPr lang="zh-CN" altLang="en-US" smtClean="0"/>
            </a:fld>
            <a:endParaRPr lang="zh-CN" altLang="en-US"/>
          </a:p>
        </p:txBody>
      </p:sp>
      <p:sp>
        <p:nvSpPr>
          <p:cNvPr id="6" name="KSO_FT"/>
          <p:cNvSpPr>
            <a:spLocks noGrp="1"/>
          </p:cNvSpPr>
          <p:nvPr>
            <p:ph type="ftr" sz="quarter" idx="3"/>
          </p:nvPr>
        </p:nvSpPr>
        <p:spPr>
          <a:xfrm>
            <a:off x="4038600" y="6452048"/>
            <a:ext cx="41148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endParaRPr lang="zh-CN" altLang="en-US"/>
          </a:p>
        </p:txBody>
      </p:sp>
      <p:sp>
        <p:nvSpPr>
          <p:cNvPr id="8" name="KSO_FN"/>
          <p:cNvSpPr>
            <a:spLocks noGrp="1"/>
          </p:cNvSpPr>
          <p:nvPr>
            <p:ph type="sldNum" sz="quarter" idx="4"/>
          </p:nvPr>
        </p:nvSpPr>
        <p:spPr>
          <a:xfrm>
            <a:off x="86106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C6B5ED51-E834-49EC-BF25-99CF33DB10E9}" type="slidenum">
              <a:rPr lang="zh-CN" altLang="en-US" smtClean="0"/>
            </a:fld>
            <a:endParaRPr lang="zh-CN" altLang="en-US"/>
          </a:p>
        </p:txBody>
      </p:sp>
      <p:sp>
        <p:nvSpPr>
          <p:cNvPr id="4" name="KSO_TEMPLATE" hidden="1"/>
          <p:cNvSpPr/>
          <p:nvPr>
            <p:custDataLst>
              <p:tags r:id="rId14"/>
            </p:custDataLst>
          </p:nvPr>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Lst>
  <p:txStyles>
    <p:titleStyle>
      <a:lvl1pPr algn="l" defTabSz="914400" rtl="0" eaLnBrk="1" latinLnBrk="0" hangingPunct="1">
        <a:lnSpc>
          <a:spcPct val="90000"/>
        </a:lnSpc>
        <a:spcBef>
          <a:spcPct val="0"/>
        </a:spcBef>
        <a:buNone/>
        <a:defRPr sz="3200" b="1" i="0" kern="1200" baseline="0">
          <a:solidFill>
            <a:schemeClr val="accent1"/>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30000"/>
        <a:buFontTx/>
        <a:buBlip>
          <a:blip r:embed="rId15"/>
        </a:buBlip>
        <a:defRPr sz="2400" kern="1200" baseline="0">
          <a:solidFill>
            <a:schemeClr val="tx1">
              <a:lumMod val="50000"/>
            </a:schemeClr>
          </a:solidFill>
          <a:latin typeface="Arial" panose="020B0604020202020204" pitchFamily="34" charset="0"/>
          <a:ea typeface="黑体" panose="02010609060101010101" pitchFamily="49" charset="-122"/>
          <a:cs typeface="+mn-cs"/>
        </a:defRPr>
      </a:lvl1pPr>
      <a:lvl2pPr marL="803275" indent="-285750" algn="just" defTabSz="914400" rtl="0" eaLnBrk="1" latinLnBrk="0" hangingPunct="1">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kern="1200" baseline="0">
          <a:solidFill>
            <a:schemeClr val="tx1">
              <a:lumMod val="50000"/>
            </a:schemeClr>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t="78491"/>
          <a:stretch>
            <a:fillRect/>
          </a:stretch>
        </p:blipFill>
        <p:spPr>
          <a:xfrm>
            <a:off x="0" y="5382882"/>
            <a:ext cx="12192000" cy="1475117"/>
          </a:xfrm>
          <a:prstGeom prst="rect">
            <a:avLst/>
          </a:prstGeom>
        </p:spPr>
      </p:pic>
      <p:sp>
        <p:nvSpPr>
          <p:cNvPr id="2" name="KSO_BT1"/>
          <p:cNvSpPr>
            <a:spLocks noGrp="1"/>
          </p:cNvSpPr>
          <p:nvPr>
            <p:ph type="title"/>
            <p:custDataLst>
              <p:tags r:id="rId12"/>
            </p:custDataLst>
          </p:nvPr>
        </p:nvSpPr>
        <p:spPr>
          <a:xfrm>
            <a:off x="558797" y="162557"/>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custDataLst>
              <p:tags r:id="rId13"/>
            </p:custDataLst>
          </p:nvPr>
        </p:nvSpPr>
        <p:spPr>
          <a:xfrm>
            <a:off x="558799" y="1026615"/>
            <a:ext cx="11056060" cy="4356267"/>
          </a:xfrm>
          <a:prstGeom prst="rect">
            <a:avLst/>
          </a:prstGeom>
        </p:spPr>
        <p:txBody>
          <a:bodyPr vert="horz" lIns="91440" tIns="45720" rIns="91440" bIns="45720" rtlCol="0">
            <a:normAutofit/>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KSO_FD"/>
          <p:cNvSpPr>
            <a:spLocks noGrp="1"/>
          </p:cNvSpPr>
          <p:nvPr>
            <p:ph type="dt" sz="half" idx="2"/>
          </p:nvPr>
        </p:nvSpPr>
        <p:spPr>
          <a:xfrm>
            <a:off x="8382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095331BB-5290-4B74-890F-ADE3EAA0FDB5}" type="datetimeFigureOut">
              <a:rPr lang="zh-CN" altLang="en-US" smtClean="0"/>
            </a:fld>
            <a:endParaRPr lang="zh-CN" altLang="en-US"/>
          </a:p>
        </p:txBody>
      </p:sp>
      <p:sp>
        <p:nvSpPr>
          <p:cNvPr id="6" name="KSO_FT"/>
          <p:cNvSpPr>
            <a:spLocks noGrp="1"/>
          </p:cNvSpPr>
          <p:nvPr>
            <p:ph type="ftr" sz="quarter" idx="3"/>
          </p:nvPr>
        </p:nvSpPr>
        <p:spPr>
          <a:xfrm>
            <a:off x="4038600" y="6452048"/>
            <a:ext cx="41148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endParaRPr lang="zh-CN" altLang="en-US"/>
          </a:p>
        </p:txBody>
      </p:sp>
      <p:sp>
        <p:nvSpPr>
          <p:cNvPr id="8" name="KSO_FN"/>
          <p:cNvSpPr>
            <a:spLocks noGrp="1"/>
          </p:cNvSpPr>
          <p:nvPr>
            <p:ph type="sldNum" sz="quarter" idx="4"/>
          </p:nvPr>
        </p:nvSpPr>
        <p:spPr>
          <a:xfrm>
            <a:off x="86106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C6B5ED51-E834-49EC-BF25-99CF33DB10E9}" type="slidenum">
              <a:rPr lang="zh-CN" altLang="en-US" smtClean="0"/>
            </a:fld>
            <a:endParaRPr lang="zh-CN" altLang="en-US"/>
          </a:p>
        </p:txBody>
      </p:sp>
      <p:sp>
        <p:nvSpPr>
          <p:cNvPr id="4" name="KSO_TEMPLATE" hidden="1"/>
          <p:cNvSpPr/>
          <p:nvPr>
            <p:custDataLst>
              <p:tags r:id="rId14"/>
            </p:custDataLst>
          </p:nvPr>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Lst>
  <p:txStyles>
    <p:titleStyle>
      <a:lvl1pPr algn="l" defTabSz="914400" rtl="0" eaLnBrk="1" latinLnBrk="0" hangingPunct="1">
        <a:lnSpc>
          <a:spcPct val="90000"/>
        </a:lnSpc>
        <a:spcBef>
          <a:spcPct val="0"/>
        </a:spcBef>
        <a:buNone/>
        <a:defRPr sz="3200" b="1" i="0" kern="1200" baseline="0">
          <a:solidFill>
            <a:schemeClr val="accent1"/>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30000"/>
        <a:buFontTx/>
        <a:buBlip>
          <a:blip r:embed="rId15"/>
        </a:buBlip>
        <a:defRPr sz="2400" kern="1200" baseline="0">
          <a:solidFill>
            <a:schemeClr val="tx1">
              <a:lumMod val="50000"/>
            </a:schemeClr>
          </a:solidFill>
          <a:latin typeface="Arial" panose="020B0604020202020204" pitchFamily="34" charset="0"/>
          <a:ea typeface="黑体" panose="02010609060101010101" pitchFamily="49" charset="-122"/>
          <a:cs typeface="+mn-cs"/>
        </a:defRPr>
      </a:lvl1pPr>
      <a:lvl2pPr marL="803275" indent="-285750" algn="just" defTabSz="914400" rtl="0" eaLnBrk="1" latinLnBrk="0" hangingPunct="1">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kern="1200" baseline="0">
          <a:solidFill>
            <a:schemeClr val="tx1">
              <a:lumMod val="50000"/>
            </a:schemeClr>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t="78491"/>
          <a:stretch>
            <a:fillRect/>
          </a:stretch>
        </p:blipFill>
        <p:spPr>
          <a:xfrm>
            <a:off x="0" y="5382882"/>
            <a:ext cx="12192000" cy="1475117"/>
          </a:xfrm>
          <a:prstGeom prst="rect">
            <a:avLst/>
          </a:prstGeom>
        </p:spPr>
      </p:pic>
      <p:sp>
        <p:nvSpPr>
          <p:cNvPr id="2" name="KSO_BT1"/>
          <p:cNvSpPr>
            <a:spLocks noGrp="1"/>
          </p:cNvSpPr>
          <p:nvPr>
            <p:ph type="title"/>
            <p:custDataLst>
              <p:tags r:id="rId12"/>
            </p:custDataLst>
          </p:nvPr>
        </p:nvSpPr>
        <p:spPr>
          <a:xfrm>
            <a:off x="558797" y="162557"/>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custDataLst>
              <p:tags r:id="rId13"/>
            </p:custDataLst>
          </p:nvPr>
        </p:nvSpPr>
        <p:spPr>
          <a:xfrm>
            <a:off x="558799" y="1026615"/>
            <a:ext cx="11056060" cy="4356267"/>
          </a:xfrm>
          <a:prstGeom prst="rect">
            <a:avLst/>
          </a:prstGeom>
        </p:spPr>
        <p:txBody>
          <a:bodyPr vert="horz" lIns="91440" tIns="45720" rIns="91440" bIns="45720" rtlCol="0">
            <a:normAutofit/>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KSO_FD"/>
          <p:cNvSpPr>
            <a:spLocks noGrp="1"/>
          </p:cNvSpPr>
          <p:nvPr>
            <p:ph type="dt" sz="half" idx="2"/>
          </p:nvPr>
        </p:nvSpPr>
        <p:spPr>
          <a:xfrm>
            <a:off x="8382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095331BB-5290-4B74-890F-ADE3EAA0FDB5}" type="datetimeFigureOut">
              <a:rPr lang="zh-CN" altLang="en-US" smtClean="0"/>
            </a:fld>
            <a:endParaRPr lang="zh-CN" altLang="en-US"/>
          </a:p>
        </p:txBody>
      </p:sp>
      <p:sp>
        <p:nvSpPr>
          <p:cNvPr id="6" name="KSO_FT"/>
          <p:cNvSpPr>
            <a:spLocks noGrp="1"/>
          </p:cNvSpPr>
          <p:nvPr>
            <p:ph type="ftr" sz="quarter" idx="3"/>
          </p:nvPr>
        </p:nvSpPr>
        <p:spPr>
          <a:xfrm>
            <a:off x="4038600" y="6452048"/>
            <a:ext cx="41148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endParaRPr lang="zh-CN" altLang="en-US"/>
          </a:p>
        </p:txBody>
      </p:sp>
      <p:sp>
        <p:nvSpPr>
          <p:cNvPr id="8" name="KSO_FN"/>
          <p:cNvSpPr>
            <a:spLocks noGrp="1"/>
          </p:cNvSpPr>
          <p:nvPr>
            <p:ph type="sldNum" sz="quarter" idx="4"/>
          </p:nvPr>
        </p:nvSpPr>
        <p:spPr>
          <a:xfrm>
            <a:off x="86106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C6B5ED51-E834-49EC-BF25-99CF33DB10E9}" type="slidenum">
              <a:rPr lang="zh-CN" altLang="en-US" smtClean="0"/>
            </a:fld>
            <a:endParaRPr lang="zh-CN" altLang="en-US"/>
          </a:p>
        </p:txBody>
      </p:sp>
      <p:sp>
        <p:nvSpPr>
          <p:cNvPr id="4" name="KSO_TEMPLATE" hidden="1"/>
          <p:cNvSpPr/>
          <p:nvPr>
            <p:custDataLst>
              <p:tags r:id="rId14"/>
            </p:custDataLst>
          </p:nvPr>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Lst>
  <p:txStyles>
    <p:titleStyle>
      <a:lvl1pPr algn="l" defTabSz="914400" rtl="0" eaLnBrk="1" latinLnBrk="0" hangingPunct="1">
        <a:lnSpc>
          <a:spcPct val="90000"/>
        </a:lnSpc>
        <a:spcBef>
          <a:spcPct val="0"/>
        </a:spcBef>
        <a:buNone/>
        <a:defRPr sz="3200" b="1" i="0" kern="1200" baseline="0">
          <a:solidFill>
            <a:schemeClr val="accent1"/>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30000"/>
        <a:buFontTx/>
        <a:buBlip>
          <a:blip r:embed="rId15"/>
        </a:buBlip>
        <a:defRPr sz="2400" kern="1200" baseline="0">
          <a:solidFill>
            <a:schemeClr val="tx1">
              <a:lumMod val="50000"/>
            </a:schemeClr>
          </a:solidFill>
          <a:latin typeface="Arial" panose="020B0604020202020204" pitchFamily="34" charset="0"/>
          <a:ea typeface="黑体" panose="02010609060101010101" pitchFamily="49" charset="-122"/>
          <a:cs typeface="+mn-cs"/>
        </a:defRPr>
      </a:lvl1pPr>
      <a:lvl2pPr marL="803275" indent="-285750" algn="just" defTabSz="914400" rtl="0" eaLnBrk="1" latinLnBrk="0" hangingPunct="1">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kern="1200" baseline="0">
          <a:solidFill>
            <a:schemeClr val="tx1">
              <a:lumMod val="50000"/>
            </a:schemeClr>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t="78491"/>
          <a:stretch>
            <a:fillRect/>
          </a:stretch>
        </p:blipFill>
        <p:spPr>
          <a:xfrm>
            <a:off x="0" y="5382882"/>
            <a:ext cx="12192000" cy="1475117"/>
          </a:xfrm>
          <a:prstGeom prst="rect">
            <a:avLst/>
          </a:prstGeom>
        </p:spPr>
      </p:pic>
      <p:sp>
        <p:nvSpPr>
          <p:cNvPr id="2" name="KSO_BT1"/>
          <p:cNvSpPr>
            <a:spLocks noGrp="1"/>
          </p:cNvSpPr>
          <p:nvPr>
            <p:ph type="title"/>
            <p:custDataLst>
              <p:tags r:id="rId12"/>
            </p:custDataLst>
          </p:nvPr>
        </p:nvSpPr>
        <p:spPr>
          <a:xfrm>
            <a:off x="558797" y="162557"/>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custDataLst>
              <p:tags r:id="rId13"/>
            </p:custDataLst>
          </p:nvPr>
        </p:nvSpPr>
        <p:spPr>
          <a:xfrm>
            <a:off x="558799" y="1026615"/>
            <a:ext cx="11056060" cy="4356267"/>
          </a:xfrm>
          <a:prstGeom prst="rect">
            <a:avLst/>
          </a:prstGeom>
        </p:spPr>
        <p:txBody>
          <a:bodyPr vert="horz" lIns="91440" tIns="45720" rIns="91440" bIns="45720" rtlCol="0">
            <a:normAutofit/>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KSO_FD"/>
          <p:cNvSpPr>
            <a:spLocks noGrp="1"/>
          </p:cNvSpPr>
          <p:nvPr>
            <p:ph type="dt" sz="half" idx="2"/>
          </p:nvPr>
        </p:nvSpPr>
        <p:spPr>
          <a:xfrm>
            <a:off x="8382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095331BB-5290-4B74-890F-ADE3EAA0FDB5}" type="datetimeFigureOut">
              <a:rPr lang="zh-CN" altLang="en-US" smtClean="0"/>
            </a:fld>
            <a:endParaRPr lang="zh-CN" altLang="en-US"/>
          </a:p>
        </p:txBody>
      </p:sp>
      <p:sp>
        <p:nvSpPr>
          <p:cNvPr id="6" name="KSO_FT"/>
          <p:cNvSpPr>
            <a:spLocks noGrp="1"/>
          </p:cNvSpPr>
          <p:nvPr>
            <p:ph type="ftr" sz="quarter" idx="3"/>
          </p:nvPr>
        </p:nvSpPr>
        <p:spPr>
          <a:xfrm>
            <a:off x="4038600" y="6452048"/>
            <a:ext cx="41148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endParaRPr lang="zh-CN" altLang="en-US"/>
          </a:p>
        </p:txBody>
      </p:sp>
      <p:sp>
        <p:nvSpPr>
          <p:cNvPr id="8" name="KSO_FN"/>
          <p:cNvSpPr>
            <a:spLocks noGrp="1"/>
          </p:cNvSpPr>
          <p:nvPr>
            <p:ph type="sldNum" sz="quarter" idx="4"/>
          </p:nvPr>
        </p:nvSpPr>
        <p:spPr>
          <a:xfrm>
            <a:off x="86106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C6B5ED51-E834-49EC-BF25-99CF33DB10E9}" type="slidenum">
              <a:rPr lang="zh-CN" altLang="en-US" smtClean="0"/>
            </a:fld>
            <a:endParaRPr lang="zh-CN" altLang="en-US"/>
          </a:p>
        </p:txBody>
      </p:sp>
      <p:sp>
        <p:nvSpPr>
          <p:cNvPr id="4" name="KSO_TEMPLATE" hidden="1"/>
          <p:cNvSpPr/>
          <p:nvPr>
            <p:custDataLst>
              <p:tags r:id="rId14"/>
            </p:custDataLst>
          </p:nvPr>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Lst>
  <p:txStyles>
    <p:titleStyle>
      <a:lvl1pPr algn="l" defTabSz="914400" rtl="0" eaLnBrk="1" latinLnBrk="0" hangingPunct="1">
        <a:lnSpc>
          <a:spcPct val="90000"/>
        </a:lnSpc>
        <a:spcBef>
          <a:spcPct val="0"/>
        </a:spcBef>
        <a:buNone/>
        <a:defRPr sz="3200" b="1" i="0" kern="1200" baseline="0">
          <a:solidFill>
            <a:schemeClr val="accent1"/>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30000"/>
        <a:buFontTx/>
        <a:buBlip>
          <a:blip r:embed="rId15"/>
        </a:buBlip>
        <a:defRPr sz="2400" kern="1200" baseline="0">
          <a:solidFill>
            <a:schemeClr val="tx1">
              <a:lumMod val="50000"/>
            </a:schemeClr>
          </a:solidFill>
          <a:latin typeface="Arial" panose="020B0604020202020204" pitchFamily="34" charset="0"/>
          <a:ea typeface="黑体" panose="02010609060101010101" pitchFamily="49" charset="-122"/>
          <a:cs typeface="+mn-cs"/>
        </a:defRPr>
      </a:lvl1pPr>
      <a:lvl2pPr marL="803275" indent="-285750" algn="just" defTabSz="914400" rtl="0" eaLnBrk="1" latinLnBrk="0" hangingPunct="1">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kern="1200" baseline="0">
          <a:solidFill>
            <a:schemeClr val="tx1">
              <a:lumMod val="50000"/>
            </a:schemeClr>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2">
            <a:extLst>
              <a:ext uri="{28A0092B-C50C-407E-A947-70E740481C1C}">
                <a14:useLocalDpi xmlns:a14="http://schemas.microsoft.com/office/drawing/2010/main" val="0"/>
              </a:ext>
            </a:extLst>
          </a:blip>
          <a:srcRect t="78491"/>
          <a:stretch>
            <a:fillRect/>
          </a:stretch>
        </p:blipFill>
        <p:spPr>
          <a:xfrm>
            <a:off x="0" y="5382882"/>
            <a:ext cx="12192000" cy="1475117"/>
          </a:xfrm>
          <a:prstGeom prst="rect">
            <a:avLst/>
          </a:prstGeom>
        </p:spPr>
      </p:pic>
      <p:sp>
        <p:nvSpPr>
          <p:cNvPr id="2" name="KSO_BT1"/>
          <p:cNvSpPr>
            <a:spLocks noGrp="1"/>
          </p:cNvSpPr>
          <p:nvPr>
            <p:ph type="title"/>
            <p:custDataLst>
              <p:tags r:id="rId13"/>
            </p:custDataLst>
          </p:nvPr>
        </p:nvSpPr>
        <p:spPr>
          <a:xfrm>
            <a:off x="558797" y="162557"/>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custDataLst>
              <p:tags r:id="rId14"/>
            </p:custDataLst>
          </p:nvPr>
        </p:nvSpPr>
        <p:spPr>
          <a:xfrm>
            <a:off x="558799" y="1026615"/>
            <a:ext cx="11056060" cy="4356267"/>
          </a:xfrm>
          <a:prstGeom prst="rect">
            <a:avLst/>
          </a:prstGeom>
        </p:spPr>
        <p:txBody>
          <a:bodyPr vert="horz" lIns="91440" tIns="45720" rIns="91440" bIns="45720" rtlCol="0">
            <a:normAutofit/>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KSO_FD"/>
          <p:cNvSpPr>
            <a:spLocks noGrp="1"/>
          </p:cNvSpPr>
          <p:nvPr>
            <p:ph type="dt" sz="half" idx="2"/>
          </p:nvPr>
        </p:nvSpPr>
        <p:spPr>
          <a:xfrm>
            <a:off x="8382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095331BB-5290-4B74-890F-ADE3EAA0FDB5}" type="datetimeFigureOut">
              <a:rPr lang="zh-CN" altLang="en-US" smtClean="0"/>
            </a:fld>
            <a:endParaRPr lang="zh-CN" altLang="en-US"/>
          </a:p>
        </p:txBody>
      </p:sp>
      <p:sp>
        <p:nvSpPr>
          <p:cNvPr id="6" name="KSO_FT"/>
          <p:cNvSpPr>
            <a:spLocks noGrp="1"/>
          </p:cNvSpPr>
          <p:nvPr>
            <p:ph type="ftr" sz="quarter" idx="3"/>
          </p:nvPr>
        </p:nvSpPr>
        <p:spPr>
          <a:xfrm>
            <a:off x="4038600" y="6452048"/>
            <a:ext cx="41148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endParaRPr lang="zh-CN" altLang="en-US"/>
          </a:p>
        </p:txBody>
      </p:sp>
      <p:sp>
        <p:nvSpPr>
          <p:cNvPr id="8" name="KSO_FN"/>
          <p:cNvSpPr>
            <a:spLocks noGrp="1"/>
          </p:cNvSpPr>
          <p:nvPr>
            <p:ph type="sldNum" sz="quarter" idx="4"/>
          </p:nvPr>
        </p:nvSpPr>
        <p:spPr>
          <a:xfrm>
            <a:off x="86106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C6B5ED51-E834-49EC-BF25-99CF33DB10E9}" type="slidenum">
              <a:rPr lang="zh-CN" altLang="en-US" smtClean="0"/>
            </a:fld>
            <a:endParaRPr lang="zh-CN" altLang="en-US"/>
          </a:p>
        </p:txBody>
      </p:sp>
      <p:sp>
        <p:nvSpPr>
          <p:cNvPr id="4" name="KSO_TEMPLATE" hidden="1"/>
          <p:cNvSpPr/>
          <p:nvPr>
            <p:custDataLst>
              <p:tags r:id="rId15"/>
            </p:custDataLst>
          </p:nvPr>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defTabSz="914400" rtl="0" eaLnBrk="1" latinLnBrk="0" hangingPunct="1">
        <a:lnSpc>
          <a:spcPct val="90000"/>
        </a:lnSpc>
        <a:spcBef>
          <a:spcPct val="0"/>
        </a:spcBef>
        <a:buNone/>
        <a:defRPr sz="3200" b="1" i="0" kern="1200" baseline="0">
          <a:solidFill>
            <a:schemeClr val="accent1"/>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30000"/>
        <a:buFontTx/>
        <a:buBlip>
          <a:blip r:embed="rId16"/>
        </a:buBlip>
        <a:defRPr sz="2400" kern="1200" baseline="0">
          <a:solidFill>
            <a:schemeClr val="tx1">
              <a:lumMod val="50000"/>
            </a:schemeClr>
          </a:solidFill>
          <a:latin typeface="Arial" panose="020B0604020202020204" pitchFamily="34" charset="0"/>
          <a:ea typeface="黑体" panose="02010609060101010101" pitchFamily="49" charset="-122"/>
          <a:cs typeface="+mn-cs"/>
        </a:defRPr>
      </a:lvl1pPr>
      <a:lvl2pPr marL="803275" indent="-285750" algn="just" defTabSz="914400" rtl="0" eaLnBrk="1" latinLnBrk="0" hangingPunct="1">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kern="1200" baseline="0">
          <a:solidFill>
            <a:schemeClr val="tx1">
              <a:lumMod val="50000"/>
            </a:schemeClr>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t="78491"/>
          <a:stretch>
            <a:fillRect/>
          </a:stretch>
        </p:blipFill>
        <p:spPr>
          <a:xfrm>
            <a:off x="0" y="5382882"/>
            <a:ext cx="12192000" cy="1475117"/>
          </a:xfrm>
          <a:prstGeom prst="rect">
            <a:avLst/>
          </a:prstGeom>
        </p:spPr>
      </p:pic>
      <p:sp>
        <p:nvSpPr>
          <p:cNvPr id="2" name="KSO_BT1"/>
          <p:cNvSpPr>
            <a:spLocks noGrp="1"/>
          </p:cNvSpPr>
          <p:nvPr>
            <p:ph type="title"/>
            <p:custDataLst>
              <p:tags r:id="rId12"/>
            </p:custDataLst>
          </p:nvPr>
        </p:nvSpPr>
        <p:spPr>
          <a:xfrm>
            <a:off x="558797" y="162557"/>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custDataLst>
              <p:tags r:id="rId13"/>
            </p:custDataLst>
          </p:nvPr>
        </p:nvSpPr>
        <p:spPr>
          <a:xfrm>
            <a:off x="558799" y="1026615"/>
            <a:ext cx="11056060" cy="4356267"/>
          </a:xfrm>
          <a:prstGeom prst="rect">
            <a:avLst/>
          </a:prstGeom>
        </p:spPr>
        <p:txBody>
          <a:bodyPr vert="horz" lIns="91440" tIns="45720" rIns="91440" bIns="45720" rtlCol="0">
            <a:normAutofit/>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KSO_FD"/>
          <p:cNvSpPr>
            <a:spLocks noGrp="1"/>
          </p:cNvSpPr>
          <p:nvPr>
            <p:ph type="dt" sz="half" idx="2"/>
          </p:nvPr>
        </p:nvSpPr>
        <p:spPr>
          <a:xfrm>
            <a:off x="8382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095331BB-5290-4B74-890F-ADE3EAA0FDB5}" type="datetimeFigureOut">
              <a:rPr lang="zh-CN" altLang="en-US" smtClean="0"/>
            </a:fld>
            <a:endParaRPr lang="zh-CN" altLang="en-US"/>
          </a:p>
        </p:txBody>
      </p:sp>
      <p:sp>
        <p:nvSpPr>
          <p:cNvPr id="6" name="KSO_FT"/>
          <p:cNvSpPr>
            <a:spLocks noGrp="1"/>
          </p:cNvSpPr>
          <p:nvPr>
            <p:ph type="ftr" sz="quarter" idx="3"/>
          </p:nvPr>
        </p:nvSpPr>
        <p:spPr>
          <a:xfrm>
            <a:off x="4038600" y="6452048"/>
            <a:ext cx="41148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endParaRPr lang="zh-CN" altLang="en-US"/>
          </a:p>
        </p:txBody>
      </p:sp>
      <p:sp>
        <p:nvSpPr>
          <p:cNvPr id="8" name="KSO_FN"/>
          <p:cNvSpPr>
            <a:spLocks noGrp="1"/>
          </p:cNvSpPr>
          <p:nvPr>
            <p:ph type="sldNum" sz="quarter" idx="4"/>
          </p:nvPr>
        </p:nvSpPr>
        <p:spPr>
          <a:xfrm>
            <a:off x="86106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C6B5ED51-E834-49EC-BF25-99CF33DB10E9}" type="slidenum">
              <a:rPr lang="zh-CN" altLang="en-US" smtClean="0"/>
            </a:fld>
            <a:endParaRPr lang="zh-CN" altLang="en-US"/>
          </a:p>
        </p:txBody>
      </p:sp>
      <p:sp>
        <p:nvSpPr>
          <p:cNvPr id="4" name="KSO_TEMPLATE" hidden="1"/>
          <p:cNvSpPr/>
          <p:nvPr>
            <p:custDataLst>
              <p:tags r:id="rId14"/>
            </p:custDataLst>
          </p:nvPr>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Lst>
  <p:txStyles>
    <p:titleStyle>
      <a:lvl1pPr algn="l" defTabSz="914400" rtl="0" eaLnBrk="1" latinLnBrk="0" hangingPunct="1">
        <a:lnSpc>
          <a:spcPct val="90000"/>
        </a:lnSpc>
        <a:spcBef>
          <a:spcPct val="0"/>
        </a:spcBef>
        <a:buNone/>
        <a:defRPr sz="3200" b="1" i="0" kern="1200" baseline="0">
          <a:solidFill>
            <a:schemeClr val="accent1"/>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30000"/>
        <a:buFontTx/>
        <a:buBlip>
          <a:blip r:embed="rId15"/>
        </a:buBlip>
        <a:defRPr sz="2400" kern="1200" baseline="0">
          <a:solidFill>
            <a:schemeClr val="tx1">
              <a:lumMod val="50000"/>
            </a:schemeClr>
          </a:solidFill>
          <a:latin typeface="Arial" panose="020B0604020202020204" pitchFamily="34" charset="0"/>
          <a:ea typeface="黑体" panose="02010609060101010101" pitchFamily="49" charset="-122"/>
          <a:cs typeface="+mn-cs"/>
        </a:defRPr>
      </a:lvl1pPr>
      <a:lvl2pPr marL="803275" indent="-285750" algn="just" defTabSz="914400" rtl="0" eaLnBrk="1" latinLnBrk="0" hangingPunct="1">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kern="1200" baseline="0">
          <a:solidFill>
            <a:schemeClr val="tx1">
              <a:lumMod val="50000"/>
            </a:schemeClr>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t="78491"/>
          <a:stretch>
            <a:fillRect/>
          </a:stretch>
        </p:blipFill>
        <p:spPr>
          <a:xfrm>
            <a:off x="0" y="5382882"/>
            <a:ext cx="12192000" cy="1475117"/>
          </a:xfrm>
          <a:prstGeom prst="rect">
            <a:avLst/>
          </a:prstGeom>
        </p:spPr>
      </p:pic>
      <p:sp>
        <p:nvSpPr>
          <p:cNvPr id="2" name="KSO_BT1"/>
          <p:cNvSpPr>
            <a:spLocks noGrp="1"/>
          </p:cNvSpPr>
          <p:nvPr>
            <p:ph type="title"/>
            <p:custDataLst>
              <p:tags r:id="rId12"/>
            </p:custDataLst>
          </p:nvPr>
        </p:nvSpPr>
        <p:spPr>
          <a:xfrm>
            <a:off x="558797" y="162557"/>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custDataLst>
              <p:tags r:id="rId13"/>
            </p:custDataLst>
          </p:nvPr>
        </p:nvSpPr>
        <p:spPr>
          <a:xfrm>
            <a:off x="558799" y="1026615"/>
            <a:ext cx="11056060" cy="4356267"/>
          </a:xfrm>
          <a:prstGeom prst="rect">
            <a:avLst/>
          </a:prstGeom>
        </p:spPr>
        <p:txBody>
          <a:bodyPr vert="horz" lIns="91440" tIns="45720" rIns="91440" bIns="45720" rtlCol="0">
            <a:normAutofit/>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KSO_FD"/>
          <p:cNvSpPr>
            <a:spLocks noGrp="1"/>
          </p:cNvSpPr>
          <p:nvPr>
            <p:ph type="dt" sz="half" idx="2"/>
          </p:nvPr>
        </p:nvSpPr>
        <p:spPr>
          <a:xfrm>
            <a:off x="8382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095331BB-5290-4B74-890F-ADE3EAA0FDB5}" type="datetimeFigureOut">
              <a:rPr lang="zh-CN" altLang="en-US" smtClean="0"/>
            </a:fld>
            <a:endParaRPr lang="zh-CN" altLang="en-US"/>
          </a:p>
        </p:txBody>
      </p:sp>
      <p:sp>
        <p:nvSpPr>
          <p:cNvPr id="6" name="KSO_FT"/>
          <p:cNvSpPr>
            <a:spLocks noGrp="1"/>
          </p:cNvSpPr>
          <p:nvPr>
            <p:ph type="ftr" sz="quarter" idx="3"/>
          </p:nvPr>
        </p:nvSpPr>
        <p:spPr>
          <a:xfrm>
            <a:off x="4038600" y="6452048"/>
            <a:ext cx="41148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endParaRPr lang="zh-CN" altLang="en-US"/>
          </a:p>
        </p:txBody>
      </p:sp>
      <p:sp>
        <p:nvSpPr>
          <p:cNvPr id="8" name="KSO_FN"/>
          <p:cNvSpPr>
            <a:spLocks noGrp="1"/>
          </p:cNvSpPr>
          <p:nvPr>
            <p:ph type="sldNum" sz="quarter" idx="4"/>
          </p:nvPr>
        </p:nvSpPr>
        <p:spPr>
          <a:xfrm>
            <a:off x="86106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C6B5ED51-E834-49EC-BF25-99CF33DB10E9}" type="slidenum">
              <a:rPr lang="zh-CN" altLang="en-US" smtClean="0"/>
            </a:fld>
            <a:endParaRPr lang="zh-CN" altLang="en-US"/>
          </a:p>
        </p:txBody>
      </p:sp>
      <p:sp>
        <p:nvSpPr>
          <p:cNvPr id="4" name="KSO_TEMPLATE" hidden="1"/>
          <p:cNvSpPr/>
          <p:nvPr>
            <p:custDataLst>
              <p:tags r:id="rId14"/>
            </p:custDataLst>
          </p:nvPr>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Lst>
  <p:txStyles>
    <p:titleStyle>
      <a:lvl1pPr algn="l" defTabSz="914400" rtl="0" eaLnBrk="1" latinLnBrk="0" hangingPunct="1">
        <a:lnSpc>
          <a:spcPct val="90000"/>
        </a:lnSpc>
        <a:spcBef>
          <a:spcPct val="0"/>
        </a:spcBef>
        <a:buNone/>
        <a:defRPr sz="3200" b="1" i="0" kern="1200" baseline="0">
          <a:solidFill>
            <a:schemeClr val="accent1"/>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30000"/>
        <a:buFontTx/>
        <a:buBlip>
          <a:blip r:embed="rId15"/>
        </a:buBlip>
        <a:defRPr sz="2400" kern="1200" baseline="0">
          <a:solidFill>
            <a:schemeClr val="tx1">
              <a:lumMod val="50000"/>
            </a:schemeClr>
          </a:solidFill>
          <a:latin typeface="Arial" panose="020B0604020202020204" pitchFamily="34" charset="0"/>
          <a:ea typeface="黑体" panose="02010609060101010101" pitchFamily="49" charset="-122"/>
          <a:cs typeface="+mn-cs"/>
        </a:defRPr>
      </a:lvl1pPr>
      <a:lvl2pPr marL="803275" indent="-285750" algn="just" defTabSz="914400" rtl="0" eaLnBrk="1" latinLnBrk="0" hangingPunct="1">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kern="1200" baseline="0">
          <a:solidFill>
            <a:schemeClr val="tx1">
              <a:lumMod val="50000"/>
            </a:schemeClr>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t="78491"/>
          <a:stretch>
            <a:fillRect/>
          </a:stretch>
        </p:blipFill>
        <p:spPr>
          <a:xfrm>
            <a:off x="0" y="5382882"/>
            <a:ext cx="12192000" cy="1475117"/>
          </a:xfrm>
          <a:prstGeom prst="rect">
            <a:avLst/>
          </a:prstGeom>
        </p:spPr>
      </p:pic>
      <p:sp>
        <p:nvSpPr>
          <p:cNvPr id="2" name="KSO_BT1"/>
          <p:cNvSpPr>
            <a:spLocks noGrp="1"/>
          </p:cNvSpPr>
          <p:nvPr>
            <p:ph type="title"/>
            <p:custDataLst>
              <p:tags r:id="rId12"/>
            </p:custDataLst>
          </p:nvPr>
        </p:nvSpPr>
        <p:spPr>
          <a:xfrm>
            <a:off x="558797" y="162557"/>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custDataLst>
              <p:tags r:id="rId13"/>
            </p:custDataLst>
          </p:nvPr>
        </p:nvSpPr>
        <p:spPr>
          <a:xfrm>
            <a:off x="558799" y="1026615"/>
            <a:ext cx="11056060" cy="4356267"/>
          </a:xfrm>
          <a:prstGeom prst="rect">
            <a:avLst/>
          </a:prstGeom>
        </p:spPr>
        <p:txBody>
          <a:bodyPr vert="horz" lIns="91440" tIns="45720" rIns="91440" bIns="45720" rtlCol="0">
            <a:normAutofit/>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KSO_FD"/>
          <p:cNvSpPr>
            <a:spLocks noGrp="1"/>
          </p:cNvSpPr>
          <p:nvPr>
            <p:ph type="dt" sz="half" idx="2"/>
          </p:nvPr>
        </p:nvSpPr>
        <p:spPr>
          <a:xfrm>
            <a:off x="8382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095331BB-5290-4B74-890F-ADE3EAA0FDB5}" type="datetimeFigureOut">
              <a:rPr lang="zh-CN" altLang="en-US" smtClean="0"/>
            </a:fld>
            <a:endParaRPr lang="zh-CN" altLang="en-US"/>
          </a:p>
        </p:txBody>
      </p:sp>
      <p:sp>
        <p:nvSpPr>
          <p:cNvPr id="6" name="KSO_FT"/>
          <p:cNvSpPr>
            <a:spLocks noGrp="1"/>
          </p:cNvSpPr>
          <p:nvPr>
            <p:ph type="ftr" sz="quarter" idx="3"/>
          </p:nvPr>
        </p:nvSpPr>
        <p:spPr>
          <a:xfrm>
            <a:off x="4038600" y="6452048"/>
            <a:ext cx="41148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endParaRPr lang="zh-CN" altLang="en-US"/>
          </a:p>
        </p:txBody>
      </p:sp>
      <p:sp>
        <p:nvSpPr>
          <p:cNvPr id="8" name="KSO_FN"/>
          <p:cNvSpPr>
            <a:spLocks noGrp="1"/>
          </p:cNvSpPr>
          <p:nvPr>
            <p:ph type="sldNum" sz="quarter" idx="4"/>
          </p:nvPr>
        </p:nvSpPr>
        <p:spPr>
          <a:xfrm>
            <a:off x="86106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C6B5ED51-E834-49EC-BF25-99CF33DB10E9}" type="slidenum">
              <a:rPr lang="zh-CN" altLang="en-US" smtClean="0"/>
            </a:fld>
            <a:endParaRPr lang="zh-CN" altLang="en-US"/>
          </a:p>
        </p:txBody>
      </p:sp>
      <p:sp>
        <p:nvSpPr>
          <p:cNvPr id="4" name="KSO_TEMPLATE" hidden="1"/>
          <p:cNvSpPr/>
          <p:nvPr>
            <p:custDataLst>
              <p:tags r:id="rId14"/>
            </p:custDataLst>
          </p:nvPr>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Lst>
  <p:txStyles>
    <p:titleStyle>
      <a:lvl1pPr algn="l" defTabSz="914400" rtl="0" eaLnBrk="1" latinLnBrk="0" hangingPunct="1">
        <a:lnSpc>
          <a:spcPct val="90000"/>
        </a:lnSpc>
        <a:spcBef>
          <a:spcPct val="0"/>
        </a:spcBef>
        <a:buNone/>
        <a:defRPr sz="3200" b="1" i="0" kern="1200" baseline="0">
          <a:solidFill>
            <a:schemeClr val="accent1"/>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30000"/>
        <a:buFontTx/>
        <a:buBlip>
          <a:blip r:embed="rId15"/>
        </a:buBlip>
        <a:defRPr sz="2400" kern="1200" baseline="0">
          <a:solidFill>
            <a:schemeClr val="tx1">
              <a:lumMod val="50000"/>
            </a:schemeClr>
          </a:solidFill>
          <a:latin typeface="Arial" panose="020B0604020202020204" pitchFamily="34" charset="0"/>
          <a:ea typeface="黑体" panose="02010609060101010101" pitchFamily="49" charset="-122"/>
          <a:cs typeface="+mn-cs"/>
        </a:defRPr>
      </a:lvl1pPr>
      <a:lvl2pPr marL="803275" indent="-285750" algn="just" defTabSz="914400" rtl="0" eaLnBrk="1" latinLnBrk="0" hangingPunct="1">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kern="1200" baseline="0">
          <a:solidFill>
            <a:schemeClr val="tx1">
              <a:lumMod val="50000"/>
            </a:schemeClr>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t="78491"/>
          <a:stretch>
            <a:fillRect/>
          </a:stretch>
        </p:blipFill>
        <p:spPr>
          <a:xfrm>
            <a:off x="0" y="5382882"/>
            <a:ext cx="12192000" cy="1475117"/>
          </a:xfrm>
          <a:prstGeom prst="rect">
            <a:avLst/>
          </a:prstGeom>
        </p:spPr>
      </p:pic>
      <p:sp>
        <p:nvSpPr>
          <p:cNvPr id="2" name="KSO_BT1"/>
          <p:cNvSpPr>
            <a:spLocks noGrp="1"/>
          </p:cNvSpPr>
          <p:nvPr>
            <p:ph type="title"/>
            <p:custDataLst>
              <p:tags r:id="rId12"/>
            </p:custDataLst>
          </p:nvPr>
        </p:nvSpPr>
        <p:spPr>
          <a:xfrm>
            <a:off x="558797" y="162557"/>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custDataLst>
              <p:tags r:id="rId13"/>
            </p:custDataLst>
          </p:nvPr>
        </p:nvSpPr>
        <p:spPr>
          <a:xfrm>
            <a:off x="558799" y="1026615"/>
            <a:ext cx="11056060" cy="4356267"/>
          </a:xfrm>
          <a:prstGeom prst="rect">
            <a:avLst/>
          </a:prstGeom>
        </p:spPr>
        <p:txBody>
          <a:bodyPr vert="horz" lIns="91440" tIns="45720" rIns="91440" bIns="45720" rtlCol="0">
            <a:normAutofit/>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KSO_FD"/>
          <p:cNvSpPr>
            <a:spLocks noGrp="1"/>
          </p:cNvSpPr>
          <p:nvPr>
            <p:ph type="dt" sz="half" idx="2"/>
          </p:nvPr>
        </p:nvSpPr>
        <p:spPr>
          <a:xfrm>
            <a:off x="8382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095331BB-5290-4B74-890F-ADE3EAA0FDB5}" type="datetimeFigureOut">
              <a:rPr lang="zh-CN" altLang="en-US" smtClean="0"/>
            </a:fld>
            <a:endParaRPr lang="zh-CN" altLang="en-US"/>
          </a:p>
        </p:txBody>
      </p:sp>
      <p:sp>
        <p:nvSpPr>
          <p:cNvPr id="6" name="KSO_FT"/>
          <p:cNvSpPr>
            <a:spLocks noGrp="1"/>
          </p:cNvSpPr>
          <p:nvPr>
            <p:ph type="ftr" sz="quarter" idx="3"/>
          </p:nvPr>
        </p:nvSpPr>
        <p:spPr>
          <a:xfrm>
            <a:off x="4038600" y="6452048"/>
            <a:ext cx="41148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endParaRPr lang="zh-CN" altLang="en-US"/>
          </a:p>
        </p:txBody>
      </p:sp>
      <p:sp>
        <p:nvSpPr>
          <p:cNvPr id="8" name="KSO_FN"/>
          <p:cNvSpPr>
            <a:spLocks noGrp="1"/>
          </p:cNvSpPr>
          <p:nvPr>
            <p:ph type="sldNum" sz="quarter" idx="4"/>
          </p:nvPr>
        </p:nvSpPr>
        <p:spPr>
          <a:xfrm>
            <a:off x="86106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C6B5ED51-E834-49EC-BF25-99CF33DB10E9}" type="slidenum">
              <a:rPr lang="zh-CN" altLang="en-US" smtClean="0"/>
            </a:fld>
            <a:endParaRPr lang="zh-CN" altLang="en-US"/>
          </a:p>
        </p:txBody>
      </p:sp>
      <p:sp>
        <p:nvSpPr>
          <p:cNvPr id="4" name="KSO_TEMPLATE" hidden="1"/>
          <p:cNvSpPr/>
          <p:nvPr>
            <p:custDataLst>
              <p:tags r:id="rId14"/>
            </p:custDataLst>
          </p:nvPr>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3200" b="1" i="0" kern="1200" baseline="0">
          <a:solidFill>
            <a:schemeClr val="accent1"/>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30000"/>
        <a:buFontTx/>
        <a:buBlip>
          <a:blip r:embed="rId15"/>
        </a:buBlip>
        <a:defRPr sz="2400" kern="1200" baseline="0">
          <a:solidFill>
            <a:schemeClr val="tx1">
              <a:lumMod val="50000"/>
            </a:schemeClr>
          </a:solidFill>
          <a:latin typeface="Arial" panose="020B0604020202020204" pitchFamily="34" charset="0"/>
          <a:ea typeface="黑体" panose="02010609060101010101" pitchFamily="49" charset="-122"/>
          <a:cs typeface="+mn-cs"/>
        </a:defRPr>
      </a:lvl1pPr>
      <a:lvl2pPr marL="803275" indent="-285750" algn="just" defTabSz="914400" rtl="0" eaLnBrk="1" latinLnBrk="0" hangingPunct="1">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kern="1200" baseline="0">
          <a:solidFill>
            <a:schemeClr val="tx1">
              <a:lumMod val="50000"/>
            </a:schemeClr>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t="78491"/>
          <a:stretch>
            <a:fillRect/>
          </a:stretch>
        </p:blipFill>
        <p:spPr>
          <a:xfrm>
            <a:off x="0" y="5382882"/>
            <a:ext cx="12192000" cy="1475117"/>
          </a:xfrm>
          <a:prstGeom prst="rect">
            <a:avLst/>
          </a:prstGeom>
        </p:spPr>
      </p:pic>
      <p:sp>
        <p:nvSpPr>
          <p:cNvPr id="2" name="KSO_BT1"/>
          <p:cNvSpPr>
            <a:spLocks noGrp="1"/>
          </p:cNvSpPr>
          <p:nvPr>
            <p:ph type="title"/>
            <p:custDataLst>
              <p:tags r:id="rId12"/>
            </p:custDataLst>
          </p:nvPr>
        </p:nvSpPr>
        <p:spPr>
          <a:xfrm>
            <a:off x="558797" y="162557"/>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custDataLst>
              <p:tags r:id="rId13"/>
            </p:custDataLst>
          </p:nvPr>
        </p:nvSpPr>
        <p:spPr>
          <a:xfrm>
            <a:off x="558799" y="1026615"/>
            <a:ext cx="11056060" cy="4356267"/>
          </a:xfrm>
          <a:prstGeom prst="rect">
            <a:avLst/>
          </a:prstGeom>
        </p:spPr>
        <p:txBody>
          <a:bodyPr vert="horz" lIns="91440" tIns="45720" rIns="91440" bIns="45720" rtlCol="0">
            <a:normAutofit/>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KSO_FD"/>
          <p:cNvSpPr>
            <a:spLocks noGrp="1"/>
          </p:cNvSpPr>
          <p:nvPr>
            <p:ph type="dt" sz="half" idx="2"/>
          </p:nvPr>
        </p:nvSpPr>
        <p:spPr>
          <a:xfrm>
            <a:off x="8382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095331BB-5290-4B74-890F-ADE3EAA0FDB5}" type="datetimeFigureOut">
              <a:rPr lang="zh-CN" altLang="en-US" smtClean="0"/>
            </a:fld>
            <a:endParaRPr lang="zh-CN" altLang="en-US"/>
          </a:p>
        </p:txBody>
      </p:sp>
      <p:sp>
        <p:nvSpPr>
          <p:cNvPr id="6" name="KSO_FT"/>
          <p:cNvSpPr>
            <a:spLocks noGrp="1"/>
          </p:cNvSpPr>
          <p:nvPr>
            <p:ph type="ftr" sz="quarter" idx="3"/>
          </p:nvPr>
        </p:nvSpPr>
        <p:spPr>
          <a:xfrm>
            <a:off x="4038600" y="6452048"/>
            <a:ext cx="41148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endParaRPr lang="zh-CN" altLang="en-US"/>
          </a:p>
        </p:txBody>
      </p:sp>
      <p:sp>
        <p:nvSpPr>
          <p:cNvPr id="8" name="KSO_FN"/>
          <p:cNvSpPr>
            <a:spLocks noGrp="1"/>
          </p:cNvSpPr>
          <p:nvPr>
            <p:ph type="sldNum" sz="quarter" idx="4"/>
          </p:nvPr>
        </p:nvSpPr>
        <p:spPr>
          <a:xfrm>
            <a:off x="86106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C6B5ED51-E834-49EC-BF25-99CF33DB10E9}" type="slidenum">
              <a:rPr lang="zh-CN" altLang="en-US" smtClean="0"/>
            </a:fld>
            <a:endParaRPr lang="zh-CN" altLang="en-US"/>
          </a:p>
        </p:txBody>
      </p:sp>
      <p:sp>
        <p:nvSpPr>
          <p:cNvPr id="4" name="KSO_TEMPLATE" hidden="1"/>
          <p:cNvSpPr/>
          <p:nvPr>
            <p:custDataLst>
              <p:tags r:id="rId14"/>
            </p:custDataLst>
          </p:nvPr>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Lst>
  <p:txStyles>
    <p:titleStyle>
      <a:lvl1pPr algn="l" defTabSz="914400" rtl="0" eaLnBrk="1" latinLnBrk="0" hangingPunct="1">
        <a:lnSpc>
          <a:spcPct val="90000"/>
        </a:lnSpc>
        <a:spcBef>
          <a:spcPct val="0"/>
        </a:spcBef>
        <a:buNone/>
        <a:defRPr sz="3200" b="1" i="0" kern="1200" baseline="0">
          <a:solidFill>
            <a:schemeClr val="accent1"/>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30000"/>
        <a:buFontTx/>
        <a:buBlip>
          <a:blip r:embed="rId15"/>
        </a:buBlip>
        <a:defRPr sz="2400" kern="1200" baseline="0">
          <a:solidFill>
            <a:schemeClr val="tx1">
              <a:lumMod val="50000"/>
            </a:schemeClr>
          </a:solidFill>
          <a:latin typeface="Arial" panose="020B0604020202020204" pitchFamily="34" charset="0"/>
          <a:ea typeface="黑体" panose="02010609060101010101" pitchFamily="49" charset="-122"/>
          <a:cs typeface="+mn-cs"/>
        </a:defRPr>
      </a:lvl1pPr>
      <a:lvl2pPr marL="803275" indent="-285750" algn="just" defTabSz="914400" rtl="0" eaLnBrk="1" latinLnBrk="0" hangingPunct="1">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kern="1200" baseline="0">
          <a:solidFill>
            <a:schemeClr val="tx1">
              <a:lumMod val="50000"/>
            </a:schemeClr>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t="78491"/>
          <a:stretch>
            <a:fillRect/>
          </a:stretch>
        </p:blipFill>
        <p:spPr>
          <a:xfrm>
            <a:off x="0" y="5382882"/>
            <a:ext cx="12192000" cy="1475117"/>
          </a:xfrm>
          <a:prstGeom prst="rect">
            <a:avLst/>
          </a:prstGeom>
        </p:spPr>
      </p:pic>
      <p:sp>
        <p:nvSpPr>
          <p:cNvPr id="2" name="KSO_BT1"/>
          <p:cNvSpPr>
            <a:spLocks noGrp="1"/>
          </p:cNvSpPr>
          <p:nvPr>
            <p:ph type="title"/>
            <p:custDataLst>
              <p:tags r:id="rId12"/>
            </p:custDataLst>
          </p:nvPr>
        </p:nvSpPr>
        <p:spPr>
          <a:xfrm>
            <a:off x="558797" y="162557"/>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custDataLst>
              <p:tags r:id="rId13"/>
            </p:custDataLst>
          </p:nvPr>
        </p:nvSpPr>
        <p:spPr>
          <a:xfrm>
            <a:off x="558799" y="1026615"/>
            <a:ext cx="11056060" cy="4356267"/>
          </a:xfrm>
          <a:prstGeom prst="rect">
            <a:avLst/>
          </a:prstGeom>
        </p:spPr>
        <p:txBody>
          <a:bodyPr vert="horz" lIns="91440" tIns="45720" rIns="91440" bIns="45720" rtlCol="0">
            <a:normAutofit/>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KSO_FD"/>
          <p:cNvSpPr>
            <a:spLocks noGrp="1"/>
          </p:cNvSpPr>
          <p:nvPr>
            <p:ph type="dt" sz="half" idx="2"/>
          </p:nvPr>
        </p:nvSpPr>
        <p:spPr>
          <a:xfrm>
            <a:off x="8382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095331BB-5290-4B74-890F-ADE3EAA0FDB5}" type="datetimeFigureOut">
              <a:rPr lang="zh-CN" altLang="en-US" smtClean="0"/>
            </a:fld>
            <a:endParaRPr lang="zh-CN" altLang="en-US"/>
          </a:p>
        </p:txBody>
      </p:sp>
      <p:sp>
        <p:nvSpPr>
          <p:cNvPr id="6" name="KSO_FT"/>
          <p:cNvSpPr>
            <a:spLocks noGrp="1"/>
          </p:cNvSpPr>
          <p:nvPr>
            <p:ph type="ftr" sz="quarter" idx="3"/>
          </p:nvPr>
        </p:nvSpPr>
        <p:spPr>
          <a:xfrm>
            <a:off x="4038600" y="6452048"/>
            <a:ext cx="41148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endParaRPr lang="zh-CN" altLang="en-US"/>
          </a:p>
        </p:txBody>
      </p:sp>
      <p:sp>
        <p:nvSpPr>
          <p:cNvPr id="8" name="KSO_FN"/>
          <p:cNvSpPr>
            <a:spLocks noGrp="1"/>
          </p:cNvSpPr>
          <p:nvPr>
            <p:ph type="sldNum" sz="quarter" idx="4"/>
          </p:nvPr>
        </p:nvSpPr>
        <p:spPr>
          <a:xfrm>
            <a:off x="86106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C6B5ED51-E834-49EC-BF25-99CF33DB10E9}" type="slidenum">
              <a:rPr lang="zh-CN" altLang="en-US" smtClean="0"/>
            </a:fld>
            <a:endParaRPr lang="zh-CN" altLang="en-US"/>
          </a:p>
        </p:txBody>
      </p:sp>
      <p:sp>
        <p:nvSpPr>
          <p:cNvPr id="4" name="KSO_TEMPLATE" hidden="1"/>
          <p:cNvSpPr/>
          <p:nvPr>
            <p:custDataLst>
              <p:tags r:id="rId14"/>
            </p:custDataLst>
          </p:nvPr>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Lst>
  <p:txStyles>
    <p:titleStyle>
      <a:lvl1pPr algn="l" defTabSz="914400" rtl="0" eaLnBrk="1" latinLnBrk="0" hangingPunct="1">
        <a:lnSpc>
          <a:spcPct val="90000"/>
        </a:lnSpc>
        <a:spcBef>
          <a:spcPct val="0"/>
        </a:spcBef>
        <a:buNone/>
        <a:defRPr sz="3200" b="1" i="0" kern="1200" baseline="0">
          <a:solidFill>
            <a:schemeClr val="accent1"/>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30000"/>
        <a:buFontTx/>
        <a:buBlip>
          <a:blip r:embed="rId15"/>
        </a:buBlip>
        <a:defRPr sz="2400" kern="1200" baseline="0">
          <a:solidFill>
            <a:schemeClr val="tx1">
              <a:lumMod val="50000"/>
            </a:schemeClr>
          </a:solidFill>
          <a:latin typeface="Arial" panose="020B0604020202020204" pitchFamily="34" charset="0"/>
          <a:ea typeface="黑体" panose="02010609060101010101" pitchFamily="49" charset="-122"/>
          <a:cs typeface="+mn-cs"/>
        </a:defRPr>
      </a:lvl1pPr>
      <a:lvl2pPr marL="803275" indent="-285750" algn="just" defTabSz="914400" rtl="0" eaLnBrk="1" latinLnBrk="0" hangingPunct="1">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kern="1200" baseline="0">
          <a:solidFill>
            <a:schemeClr val="tx1">
              <a:lumMod val="50000"/>
            </a:schemeClr>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t="78491"/>
          <a:stretch>
            <a:fillRect/>
          </a:stretch>
        </p:blipFill>
        <p:spPr>
          <a:xfrm>
            <a:off x="0" y="5382882"/>
            <a:ext cx="12192000" cy="1475117"/>
          </a:xfrm>
          <a:prstGeom prst="rect">
            <a:avLst/>
          </a:prstGeom>
        </p:spPr>
      </p:pic>
      <p:sp>
        <p:nvSpPr>
          <p:cNvPr id="2" name="KSO_BT1"/>
          <p:cNvSpPr>
            <a:spLocks noGrp="1"/>
          </p:cNvSpPr>
          <p:nvPr>
            <p:ph type="title"/>
            <p:custDataLst>
              <p:tags r:id="rId12"/>
            </p:custDataLst>
          </p:nvPr>
        </p:nvSpPr>
        <p:spPr>
          <a:xfrm>
            <a:off x="558797" y="162557"/>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custDataLst>
              <p:tags r:id="rId13"/>
            </p:custDataLst>
          </p:nvPr>
        </p:nvSpPr>
        <p:spPr>
          <a:xfrm>
            <a:off x="558799" y="1026615"/>
            <a:ext cx="11056060" cy="4356267"/>
          </a:xfrm>
          <a:prstGeom prst="rect">
            <a:avLst/>
          </a:prstGeom>
        </p:spPr>
        <p:txBody>
          <a:bodyPr vert="horz" lIns="91440" tIns="45720" rIns="91440" bIns="45720" rtlCol="0">
            <a:normAutofit/>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KSO_FD"/>
          <p:cNvSpPr>
            <a:spLocks noGrp="1"/>
          </p:cNvSpPr>
          <p:nvPr>
            <p:ph type="dt" sz="half" idx="2"/>
          </p:nvPr>
        </p:nvSpPr>
        <p:spPr>
          <a:xfrm>
            <a:off x="8382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095331BB-5290-4B74-890F-ADE3EAA0FDB5}" type="datetimeFigureOut">
              <a:rPr lang="zh-CN" altLang="en-US" smtClean="0"/>
            </a:fld>
            <a:endParaRPr lang="zh-CN" altLang="en-US"/>
          </a:p>
        </p:txBody>
      </p:sp>
      <p:sp>
        <p:nvSpPr>
          <p:cNvPr id="6" name="KSO_FT"/>
          <p:cNvSpPr>
            <a:spLocks noGrp="1"/>
          </p:cNvSpPr>
          <p:nvPr>
            <p:ph type="ftr" sz="quarter" idx="3"/>
          </p:nvPr>
        </p:nvSpPr>
        <p:spPr>
          <a:xfrm>
            <a:off x="4038600" y="6452048"/>
            <a:ext cx="41148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endParaRPr lang="zh-CN" altLang="en-US"/>
          </a:p>
        </p:txBody>
      </p:sp>
      <p:sp>
        <p:nvSpPr>
          <p:cNvPr id="8" name="KSO_FN"/>
          <p:cNvSpPr>
            <a:spLocks noGrp="1"/>
          </p:cNvSpPr>
          <p:nvPr>
            <p:ph type="sldNum" sz="quarter" idx="4"/>
          </p:nvPr>
        </p:nvSpPr>
        <p:spPr>
          <a:xfrm>
            <a:off x="86106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C6B5ED51-E834-49EC-BF25-99CF33DB10E9}" type="slidenum">
              <a:rPr lang="zh-CN" altLang="en-US" smtClean="0"/>
            </a:fld>
            <a:endParaRPr lang="zh-CN" altLang="en-US"/>
          </a:p>
        </p:txBody>
      </p:sp>
      <p:sp>
        <p:nvSpPr>
          <p:cNvPr id="4" name="KSO_TEMPLATE" hidden="1"/>
          <p:cNvSpPr/>
          <p:nvPr>
            <p:custDataLst>
              <p:tags r:id="rId14"/>
            </p:custDataLst>
          </p:nvPr>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Lst>
  <p:txStyles>
    <p:titleStyle>
      <a:lvl1pPr algn="l" defTabSz="914400" rtl="0" eaLnBrk="1" latinLnBrk="0" hangingPunct="1">
        <a:lnSpc>
          <a:spcPct val="90000"/>
        </a:lnSpc>
        <a:spcBef>
          <a:spcPct val="0"/>
        </a:spcBef>
        <a:buNone/>
        <a:defRPr sz="3200" b="1" i="0" kern="1200" baseline="0">
          <a:solidFill>
            <a:schemeClr val="accent1"/>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30000"/>
        <a:buFontTx/>
        <a:buBlip>
          <a:blip r:embed="rId15"/>
        </a:buBlip>
        <a:defRPr sz="2400" kern="1200" baseline="0">
          <a:solidFill>
            <a:schemeClr val="tx1">
              <a:lumMod val="50000"/>
            </a:schemeClr>
          </a:solidFill>
          <a:latin typeface="Arial" panose="020B0604020202020204" pitchFamily="34" charset="0"/>
          <a:ea typeface="黑体" panose="02010609060101010101" pitchFamily="49" charset="-122"/>
          <a:cs typeface="+mn-cs"/>
        </a:defRPr>
      </a:lvl1pPr>
      <a:lvl2pPr marL="803275" indent="-285750" algn="just" defTabSz="914400" rtl="0" eaLnBrk="1" latinLnBrk="0" hangingPunct="1">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kern="1200" baseline="0">
          <a:solidFill>
            <a:schemeClr val="tx1">
              <a:lumMod val="50000"/>
            </a:schemeClr>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t="78491"/>
          <a:stretch>
            <a:fillRect/>
          </a:stretch>
        </p:blipFill>
        <p:spPr>
          <a:xfrm>
            <a:off x="0" y="5382882"/>
            <a:ext cx="12192000" cy="1475117"/>
          </a:xfrm>
          <a:prstGeom prst="rect">
            <a:avLst/>
          </a:prstGeom>
        </p:spPr>
      </p:pic>
      <p:sp>
        <p:nvSpPr>
          <p:cNvPr id="2" name="KSO_BT1"/>
          <p:cNvSpPr>
            <a:spLocks noGrp="1"/>
          </p:cNvSpPr>
          <p:nvPr>
            <p:ph type="title"/>
            <p:custDataLst>
              <p:tags r:id="rId12"/>
            </p:custDataLst>
          </p:nvPr>
        </p:nvSpPr>
        <p:spPr>
          <a:xfrm>
            <a:off x="558797" y="162557"/>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custDataLst>
              <p:tags r:id="rId13"/>
            </p:custDataLst>
          </p:nvPr>
        </p:nvSpPr>
        <p:spPr>
          <a:xfrm>
            <a:off x="558799" y="1026615"/>
            <a:ext cx="11056060" cy="4356267"/>
          </a:xfrm>
          <a:prstGeom prst="rect">
            <a:avLst/>
          </a:prstGeom>
        </p:spPr>
        <p:txBody>
          <a:bodyPr vert="horz" lIns="91440" tIns="45720" rIns="91440" bIns="45720" rtlCol="0">
            <a:normAutofit/>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KSO_FD"/>
          <p:cNvSpPr>
            <a:spLocks noGrp="1"/>
          </p:cNvSpPr>
          <p:nvPr>
            <p:ph type="dt" sz="half" idx="2"/>
          </p:nvPr>
        </p:nvSpPr>
        <p:spPr>
          <a:xfrm>
            <a:off x="8382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095331BB-5290-4B74-890F-ADE3EAA0FDB5}" type="datetimeFigureOut">
              <a:rPr lang="zh-CN" altLang="en-US" smtClean="0"/>
            </a:fld>
            <a:endParaRPr lang="zh-CN" altLang="en-US"/>
          </a:p>
        </p:txBody>
      </p:sp>
      <p:sp>
        <p:nvSpPr>
          <p:cNvPr id="6" name="KSO_FT"/>
          <p:cNvSpPr>
            <a:spLocks noGrp="1"/>
          </p:cNvSpPr>
          <p:nvPr>
            <p:ph type="ftr" sz="quarter" idx="3"/>
          </p:nvPr>
        </p:nvSpPr>
        <p:spPr>
          <a:xfrm>
            <a:off x="4038600" y="6452048"/>
            <a:ext cx="41148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endParaRPr lang="zh-CN" altLang="en-US"/>
          </a:p>
        </p:txBody>
      </p:sp>
      <p:sp>
        <p:nvSpPr>
          <p:cNvPr id="8" name="KSO_FN"/>
          <p:cNvSpPr>
            <a:spLocks noGrp="1"/>
          </p:cNvSpPr>
          <p:nvPr>
            <p:ph type="sldNum" sz="quarter" idx="4"/>
          </p:nvPr>
        </p:nvSpPr>
        <p:spPr>
          <a:xfrm>
            <a:off x="86106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C6B5ED51-E834-49EC-BF25-99CF33DB10E9}" type="slidenum">
              <a:rPr lang="zh-CN" altLang="en-US" smtClean="0"/>
            </a:fld>
            <a:endParaRPr lang="zh-CN" altLang="en-US"/>
          </a:p>
        </p:txBody>
      </p:sp>
      <p:sp>
        <p:nvSpPr>
          <p:cNvPr id="4" name="KSO_TEMPLATE" hidden="1"/>
          <p:cNvSpPr/>
          <p:nvPr>
            <p:custDataLst>
              <p:tags r:id="rId14"/>
            </p:custDataLst>
          </p:nvPr>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Lst>
  <p:txStyles>
    <p:titleStyle>
      <a:lvl1pPr algn="l" defTabSz="914400" rtl="0" eaLnBrk="1" latinLnBrk="0" hangingPunct="1">
        <a:lnSpc>
          <a:spcPct val="90000"/>
        </a:lnSpc>
        <a:spcBef>
          <a:spcPct val="0"/>
        </a:spcBef>
        <a:buNone/>
        <a:defRPr sz="3200" b="1" i="0" kern="1200" baseline="0">
          <a:solidFill>
            <a:schemeClr val="accent1"/>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30000"/>
        <a:buFontTx/>
        <a:buBlip>
          <a:blip r:embed="rId15"/>
        </a:buBlip>
        <a:defRPr sz="2400" kern="1200" baseline="0">
          <a:solidFill>
            <a:schemeClr val="tx1">
              <a:lumMod val="50000"/>
            </a:schemeClr>
          </a:solidFill>
          <a:latin typeface="Arial" panose="020B0604020202020204" pitchFamily="34" charset="0"/>
          <a:ea typeface="黑体" panose="02010609060101010101" pitchFamily="49" charset="-122"/>
          <a:cs typeface="+mn-cs"/>
        </a:defRPr>
      </a:lvl1pPr>
      <a:lvl2pPr marL="803275" indent="-285750" algn="just" defTabSz="914400" rtl="0" eaLnBrk="1" latinLnBrk="0" hangingPunct="1">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kern="1200" baseline="0">
          <a:solidFill>
            <a:schemeClr val="tx1">
              <a:lumMod val="50000"/>
            </a:schemeClr>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t="78491"/>
          <a:stretch>
            <a:fillRect/>
          </a:stretch>
        </p:blipFill>
        <p:spPr>
          <a:xfrm>
            <a:off x="0" y="5382882"/>
            <a:ext cx="12192000" cy="1475117"/>
          </a:xfrm>
          <a:prstGeom prst="rect">
            <a:avLst/>
          </a:prstGeom>
        </p:spPr>
      </p:pic>
      <p:sp>
        <p:nvSpPr>
          <p:cNvPr id="2" name="KSO_BT1"/>
          <p:cNvSpPr>
            <a:spLocks noGrp="1"/>
          </p:cNvSpPr>
          <p:nvPr>
            <p:ph type="title"/>
            <p:custDataLst>
              <p:tags r:id="rId12"/>
            </p:custDataLst>
          </p:nvPr>
        </p:nvSpPr>
        <p:spPr>
          <a:xfrm>
            <a:off x="558797" y="162557"/>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custDataLst>
              <p:tags r:id="rId13"/>
            </p:custDataLst>
          </p:nvPr>
        </p:nvSpPr>
        <p:spPr>
          <a:xfrm>
            <a:off x="558799" y="1026615"/>
            <a:ext cx="11056060" cy="4356267"/>
          </a:xfrm>
          <a:prstGeom prst="rect">
            <a:avLst/>
          </a:prstGeom>
        </p:spPr>
        <p:txBody>
          <a:bodyPr vert="horz" lIns="91440" tIns="45720" rIns="91440" bIns="45720" rtlCol="0">
            <a:normAutofit/>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KSO_FD"/>
          <p:cNvSpPr>
            <a:spLocks noGrp="1"/>
          </p:cNvSpPr>
          <p:nvPr>
            <p:ph type="dt" sz="half" idx="2"/>
          </p:nvPr>
        </p:nvSpPr>
        <p:spPr>
          <a:xfrm>
            <a:off x="8382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095331BB-5290-4B74-890F-ADE3EAA0FDB5}" type="datetimeFigureOut">
              <a:rPr lang="zh-CN" altLang="en-US" smtClean="0"/>
            </a:fld>
            <a:endParaRPr lang="zh-CN" altLang="en-US"/>
          </a:p>
        </p:txBody>
      </p:sp>
      <p:sp>
        <p:nvSpPr>
          <p:cNvPr id="6" name="KSO_FT"/>
          <p:cNvSpPr>
            <a:spLocks noGrp="1"/>
          </p:cNvSpPr>
          <p:nvPr>
            <p:ph type="ftr" sz="quarter" idx="3"/>
          </p:nvPr>
        </p:nvSpPr>
        <p:spPr>
          <a:xfrm>
            <a:off x="4038600" y="6452048"/>
            <a:ext cx="41148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endParaRPr lang="zh-CN" altLang="en-US"/>
          </a:p>
        </p:txBody>
      </p:sp>
      <p:sp>
        <p:nvSpPr>
          <p:cNvPr id="8" name="KSO_FN"/>
          <p:cNvSpPr>
            <a:spLocks noGrp="1"/>
          </p:cNvSpPr>
          <p:nvPr>
            <p:ph type="sldNum" sz="quarter" idx="4"/>
          </p:nvPr>
        </p:nvSpPr>
        <p:spPr>
          <a:xfrm>
            <a:off x="86106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C6B5ED51-E834-49EC-BF25-99CF33DB10E9}" type="slidenum">
              <a:rPr lang="zh-CN" altLang="en-US" smtClean="0"/>
            </a:fld>
            <a:endParaRPr lang="zh-CN" altLang="en-US"/>
          </a:p>
        </p:txBody>
      </p:sp>
      <p:sp>
        <p:nvSpPr>
          <p:cNvPr id="4" name="KSO_TEMPLATE" hidden="1"/>
          <p:cNvSpPr/>
          <p:nvPr>
            <p:custDataLst>
              <p:tags r:id="rId14"/>
            </p:custDataLst>
          </p:nvPr>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Lst>
  <p:txStyles>
    <p:titleStyle>
      <a:lvl1pPr algn="l" defTabSz="914400" rtl="0" eaLnBrk="1" latinLnBrk="0" hangingPunct="1">
        <a:lnSpc>
          <a:spcPct val="90000"/>
        </a:lnSpc>
        <a:spcBef>
          <a:spcPct val="0"/>
        </a:spcBef>
        <a:buNone/>
        <a:defRPr sz="3200" b="1" i="0" kern="1200" baseline="0">
          <a:solidFill>
            <a:schemeClr val="accent1"/>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30000"/>
        <a:buFontTx/>
        <a:buBlip>
          <a:blip r:embed="rId15"/>
        </a:buBlip>
        <a:defRPr sz="2400" kern="1200" baseline="0">
          <a:solidFill>
            <a:schemeClr val="tx1">
              <a:lumMod val="50000"/>
            </a:schemeClr>
          </a:solidFill>
          <a:latin typeface="Arial" panose="020B0604020202020204" pitchFamily="34" charset="0"/>
          <a:ea typeface="黑体" panose="02010609060101010101" pitchFamily="49" charset="-122"/>
          <a:cs typeface="+mn-cs"/>
        </a:defRPr>
      </a:lvl1pPr>
      <a:lvl2pPr marL="803275" indent="-285750" algn="just" defTabSz="914400" rtl="0" eaLnBrk="1" latinLnBrk="0" hangingPunct="1">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kern="1200" baseline="0">
          <a:solidFill>
            <a:schemeClr val="tx1">
              <a:lumMod val="50000"/>
            </a:schemeClr>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t="78491"/>
          <a:stretch>
            <a:fillRect/>
          </a:stretch>
        </p:blipFill>
        <p:spPr>
          <a:xfrm>
            <a:off x="0" y="5382882"/>
            <a:ext cx="12192000" cy="1475117"/>
          </a:xfrm>
          <a:prstGeom prst="rect">
            <a:avLst/>
          </a:prstGeom>
        </p:spPr>
      </p:pic>
      <p:sp>
        <p:nvSpPr>
          <p:cNvPr id="2" name="KSO_BT1"/>
          <p:cNvSpPr>
            <a:spLocks noGrp="1"/>
          </p:cNvSpPr>
          <p:nvPr>
            <p:ph type="title"/>
            <p:custDataLst>
              <p:tags r:id="rId12"/>
            </p:custDataLst>
          </p:nvPr>
        </p:nvSpPr>
        <p:spPr>
          <a:xfrm>
            <a:off x="558797" y="162557"/>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custDataLst>
              <p:tags r:id="rId13"/>
            </p:custDataLst>
          </p:nvPr>
        </p:nvSpPr>
        <p:spPr>
          <a:xfrm>
            <a:off x="558799" y="1026615"/>
            <a:ext cx="11056060" cy="4356267"/>
          </a:xfrm>
          <a:prstGeom prst="rect">
            <a:avLst/>
          </a:prstGeom>
        </p:spPr>
        <p:txBody>
          <a:bodyPr vert="horz" lIns="91440" tIns="45720" rIns="91440" bIns="45720" rtlCol="0">
            <a:normAutofit/>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KSO_FD"/>
          <p:cNvSpPr>
            <a:spLocks noGrp="1"/>
          </p:cNvSpPr>
          <p:nvPr>
            <p:ph type="dt" sz="half" idx="2"/>
          </p:nvPr>
        </p:nvSpPr>
        <p:spPr>
          <a:xfrm>
            <a:off x="8382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095331BB-5290-4B74-890F-ADE3EAA0FDB5}" type="datetimeFigureOut">
              <a:rPr lang="zh-CN" altLang="en-US" smtClean="0"/>
            </a:fld>
            <a:endParaRPr lang="zh-CN" altLang="en-US"/>
          </a:p>
        </p:txBody>
      </p:sp>
      <p:sp>
        <p:nvSpPr>
          <p:cNvPr id="6" name="KSO_FT"/>
          <p:cNvSpPr>
            <a:spLocks noGrp="1"/>
          </p:cNvSpPr>
          <p:nvPr>
            <p:ph type="ftr" sz="quarter" idx="3"/>
          </p:nvPr>
        </p:nvSpPr>
        <p:spPr>
          <a:xfrm>
            <a:off x="4038600" y="6452048"/>
            <a:ext cx="41148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endParaRPr lang="zh-CN" altLang="en-US"/>
          </a:p>
        </p:txBody>
      </p:sp>
      <p:sp>
        <p:nvSpPr>
          <p:cNvPr id="8" name="KSO_FN"/>
          <p:cNvSpPr>
            <a:spLocks noGrp="1"/>
          </p:cNvSpPr>
          <p:nvPr>
            <p:ph type="sldNum" sz="quarter" idx="4"/>
          </p:nvPr>
        </p:nvSpPr>
        <p:spPr>
          <a:xfrm>
            <a:off x="86106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C6B5ED51-E834-49EC-BF25-99CF33DB10E9}" type="slidenum">
              <a:rPr lang="zh-CN" altLang="en-US" smtClean="0"/>
            </a:fld>
            <a:endParaRPr lang="zh-CN" altLang="en-US"/>
          </a:p>
        </p:txBody>
      </p:sp>
      <p:sp>
        <p:nvSpPr>
          <p:cNvPr id="4" name="KSO_TEMPLATE" hidden="1"/>
          <p:cNvSpPr/>
          <p:nvPr>
            <p:custDataLst>
              <p:tags r:id="rId14"/>
            </p:custDataLst>
          </p:nvPr>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Lst>
  <p:txStyles>
    <p:titleStyle>
      <a:lvl1pPr algn="l" defTabSz="914400" rtl="0" eaLnBrk="1" latinLnBrk="0" hangingPunct="1">
        <a:lnSpc>
          <a:spcPct val="90000"/>
        </a:lnSpc>
        <a:spcBef>
          <a:spcPct val="0"/>
        </a:spcBef>
        <a:buNone/>
        <a:defRPr sz="3200" b="1" i="0" kern="1200" baseline="0">
          <a:solidFill>
            <a:schemeClr val="accent1"/>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30000"/>
        <a:buFontTx/>
        <a:buBlip>
          <a:blip r:embed="rId15"/>
        </a:buBlip>
        <a:defRPr sz="2400" kern="1200" baseline="0">
          <a:solidFill>
            <a:schemeClr val="tx1">
              <a:lumMod val="50000"/>
            </a:schemeClr>
          </a:solidFill>
          <a:latin typeface="Arial" panose="020B0604020202020204" pitchFamily="34" charset="0"/>
          <a:ea typeface="黑体" panose="02010609060101010101" pitchFamily="49" charset="-122"/>
          <a:cs typeface="+mn-cs"/>
        </a:defRPr>
      </a:lvl1pPr>
      <a:lvl2pPr marL="803275" indent="-285750" algn="just" defTabSz="914400" rtl="0" eaLnBrk="1" latinLnBrk="0" hangingPunct="1">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kern="1200" baseline="0">
          <a:solidFill>
            <a:schemeClr val="tx1">
              <a:lumMod val="50000"/>
            </a:schemeClr>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t="78491"/>
          <a:stretch>
            <a:fillRect/>
          </a:stretch>
        </p:blipFill>
        <p:spPr>
          <a:xfrm>
            <a:off x="0" y="5382882"/>
            <a:ext cx="12192000" cy="1475117"/>
          </a:xfrm>
          <a:prstGeom prst="rect">
            <a:avLst/>
          </a:prstGeom>
        </p:spPr>
      </p:pic>
      <p:sp>
        <p:nvSpPr>
          <p:cNvPr id="2" name="KSO_BT1"/>
          <p:cNvSpPr>
            <a:spLocks noGrp="1"/>
          </p:cNvSpPr>
          <p:nvPr>
            <p:ph type="title"/>
            <p:custDataLst>
              <p:tags r:id="rId12"/>
            </p:custDataLst>
          </p:nvPr>
        </p:nvSpPr>
        <p:spPr>
          <a:xfrm>
            <a:off x="558797" y="162557"/>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custDataLst>
              <p:tags r:id="rId13"/>
            </p:custDataLst>
          </p:nvPr>
        </p:nvSpPr>
        <p:spPr>
          <a:xfrm>
            <a:off x="558799" y="1026615"/>
            <a:ext cx="11056060" cy="4356267"/>
          </a:xfrm>
          <a:prstGeom prst="rect">
            <a:avLst/>
          </a:prstGeom>
        </p:spPr>
        <p:txBody>
          <a:bodyPr vert="horz" lIns="91440" tIns="45720" rIns="91440" bIns="45720" rtlCol="0">
            <a:normAutofit/>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KSO_FD"/>
          <p:cNvSpPr>
            <a:spLocks noGrp="1"/>
          </p:cNvSpPr>
          <p:nvPr>
            <p:ph type="dt" sz="half" idx="2"/>
          </p:nvPr>
        </p:nvSpPr>
        <p:spPr>
          <a:xfrm>
            <a:off x="8382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095331BB-5290-4B74-890F-ADE3EAA0FDB5}" type="datetimeFigureOut">
              <a:rPr lang="zh-CN" altLang="en-US" smtClean="0"/>
            </a:fld>
            <a:endParaRPr lang="zh-CN" altLang="en-US"/>
          </a:p>
        </p:txBody>
      </p:sp>
      <p:sp>
        <p:nvSpPr>
          <p:cNvPr id="6" name="KSO_FT"/>
          <p:cNvSpPr>
            <a:spLocks noGrp="1"/>
          </p:cNvSpPr>
          <p:nvPr>
            <p:ph type="ftr" sz="quarter" idx="3"/>
          </p:nvPr>
        </p:nvSpPr>
        <p:spPr>
          <a:xfrm>
            <a:off x="4038600" y="6452048"/>
            <a:ext cx="41148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endParaRPr lang="zh-CN" altLang="en-US"/>
          </a:p>
        </p:txBody>
      </p:sp>
      <p:sp>
        <p:nvSpPr>
          <p:cNvPr id="8" name="KSO_FN"/>
          <p:cNvSpPr>
            <a:spLocks noGrp="1"/>
          </p:cNvSpPr>
          <p:nvPr>
            <p:ph type="sldNum" sz="quarter" idx="4"/>
          </p:nvPr>
        </p:nvSpPr>
        <p:spPr>
          <a:xfrm>
            <a:off x="86106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C6B5ED51-E834-49EC-BF25-99CF33DB10E9}" type="slidenum">
              <a:rPr lang="zh-CN" altLang="en-US" smtClean="0"/>
            </a:fld>
            <a:endParaRPr lang="zh-CN" altLang="en-US"/>
          </a:p>
        </p:txBody>
      </p:sp>
      <p:sp>
        <p:nvSpPr>
          <p:cNvPr id="4" name="KSO_TEMPLATE" hidden="1"/>
          <p:cNvSpPr/>
          <p:nvPr>
            <p:custDataLst>
              <p:tags r:id="rId14"/>
            </p:custDataLst>
          </p:nvPr>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Lst>
  <p:txStyles>
    <p:titleStyle>
      <a:lvl1pPr algn="l" defTabSz="914400" rtl="0" eaLnBrk="1" latinLnBrk="0" hangingPunct="1">
        <a:lnSpc>
          <a:spcPct val="90000"/>
        </a:lnSpc>
        <a:spcBef>
          <a:spcPct val="0"/>
        </a:spcBef>
        <a:buNone/>
        <a:defRPr sz="3200" b="1" i="0" kern="1200" baseline="0">
          <a:solidFill>
            <a:schemeClr val="accent1"/>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30000"/>
        <a:buFontTx/>
        <a:buBlip>
          <a:blip r:embed="rId15"/>
        </a:buBlip>
        <a:defRPr sz="2400" kern="1200" baseline="0">
          <a:solidFill>
            <a:schemeClr val="tx1">
              <a:lumMod val="50000"/>
            </a:schemeClr>
          </a:solidFill>
          <a:latin typeface="Arial" panose="020B0604020202020204" pitchFamily="34" charset="0"/>
          <a:ea typeface="黑体" panose="02010609060101010101" pitchFamily="49" charset="-122"/>
          <a:cs typeface="+mn-cs"/>
        </a:defRPr>
      </a:lvl1pPr>
      <a:lvl2pPr marL="803275" indent="-285750" algn="just" defTabSz="914400" rtl="0" eaLnBrk="1" latinLnBrk="0" hangingPunct="1">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kern="1200" baseline="0">
          <a:solidFill>
            <a:schemeClr val="tx1">
              <a:lumMod val="50000"/>
            </a:schemeClr>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t="78491"/>
          <a:stretch>
            <a:fillRect/>
          </a:stretch>
        </p:blipFill>
        <p:spPr>
          <a:xfrm>
            <a:off x="0" y="5382882"/>
            <a:ext cx="12192000" cy="1475117"/>
          </a:xfrm>
          <a:prstGeom prst="rect">
            <a:avLst/>
          </a:prstGeom>
        </p:spPr>
      </p:pic>
      <p:sp>
        <p:nvSpPr>
          <p:cNvPr id="2" name="KSO_BT1"/>
          <p:cNvSpPr>
            <a:spLocks noGrp="1"/>
          </p:cNvSpPr>
          <p:nvPr>
            <p:ph type="title"/>
            <p:custDataLst>
              <p:tags r:id="rId12"/>
            </p:custDataLst>
          </p:nvPr>
        </p:nvSpPr>
        <p:spPr>
          <a:xfrm>
            <a:off x="558797" y="162557"/>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custDataLst>
              <p:tags r:id="rId13"/>
            </p:custDataLst>
          </p:nvPr>
        </p:nvSpPr>
        <p:spPr>
          <a:xfrm>
            <a:off x="558799" y="1026615"/>
            <a:ext cx="11056060" cy="4356267"/>
          </a:xfrm>
          <a:prstGeom prst="rect">
            <a:avLst/>
          </a:prstGeom>
        </p:spPr>
        <p:txBody>
          <a:bodyPr vert="horz" lIns="91440" tIns="45720" rIns="91440" bIns="45720" rtlCol="0">
            <a:normAutofit/>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KSO_FD"/>
          <p:cNvSpPr>
            <a:spLocks noGrp="1"/>
          </p:cNvSpPr>
          <p:nvPr>
            <p:ph type="dt" sz="half" idx="2"/>
          </p:nvPr>
        </p:nvSpPr>
        <p:spPr>
          <a:xfrm>
            <a:off x="8382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095331BB-5290-4B74-890F-ADE3EAA0FDB5}" type="datetimeFigureOut">
              <a:rPr lang="zh-CN" altLang="en-US" smtClean="0"/>
            </a:fld>
            <a:endParaRPr lang="zh-CN" altLang="en-US"/>
          </a:p>
        </p:txBody>
      </p:sp>
      <p:sp>
        <p:nvSpPr>
          <p:cNvPr id="6" name="KSO_FT"/>
          <p:cNvSpPr>
            <a:spLocks noGrp="1"/>
          </p:cNvSpPr>
          <p:nvPr>
            <p:ph type="ftr" sz="quarter" idx="3"/>
          </p:nvPr>
        </p:nvSpPr>
        <p:spPr>
          <a:xfrm>
            <a:off x="4038600" y="6452048"/>
            <a:ext cx="41148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endParaRPr lang="zh-CN" altLang="en-US"/>
          </a:p>
        </p:txBody>
      </p:sp>
      <p:sp>
        <p:nvSpPr>
          <p:cNvPr id="8" name="KSO_FN"/>
          <p:cNvSpPr>
            <a:spLocks noGrp="1"/>
          </p:cNvSpPr>
          <p:nvPr>
            <p:ph type="sldNum" sz="quarter" idx="4"/>
          </p:nvPr>
        </p:nvSpPr>
        <p:spPr>
          <a:xfrm>
            <a:off x="86106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C6B5ED51-E834-49EC-BF25-99CF33DB10E9}" type="slidenum">
              <a:rPr lang="zh-CN" altLang="en-US" smtClean="0"/>
            </a:fld>
            <a:endParaRPr lang="zh-CN" altLang="en-US"/>
          </a:p>
        </p:txBody>
      </p:sp>
      <p:sp>
        <p:nvSpPr>
          <p:cNvPr id="4" name="KSO_TEMPLATE" hidden="1"/>
          <p:cNvSpPr/>
          <p:nvPr>
            <p:custDataLst>
              <p:tags r:id="rId14"/>
            </p:custDataLst>
          </p:nvPr>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Lst>
  <p:txStyles>
    <p:titleStyle>
      <a:lvl1pPr algn="l" defTabSz="914400" rtl="0" eaLnBrk="1" latinLnBrk="0" hangingPunct="1">
        <a:lnSpc>
          <a:spcPct val="90000"/>
        </a:lnSpc>
        <a:spcBef>
          <a:spcPct val="0"/>
        </a:spcBef>
        <a:buNone/>
        <a:defRPr sz="3200" b="1" i="0" kern="1200" baseline="0">
          <a:solidFill>
            <a:schemeClr val="accent1"/>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30000"/>
        <a:buFontTx/>
        <a:buBlip>
          <a:blip r:embed="rId15"/>
        </a:buBlip>
        <a:defRPr sz="2400" kern="1200" baseline="0">
          <a:solidFill>
            <a:schemeClr val="tx1">
              <a:lumMod val="50000"/>
            </a:schemeClr>
          </a:solidFill>
          <a:latin typeface="Arial" panose="020B0604020202020204" pitchFamily="34" charset="0"/>
          <a:ea typeface="黑体" panose="02010609060101010101" pitchFamily="49" charset="-122"/>
          <a:cs typeface="+mn-cs"/>
        </a:defRPr>
      </a:lvl1pPr>
      <a:lvl2pPr marL="803275" indent="-285750" algn="just" defTabSz="914400" rtl="0" eaLnBrk="1" latinLnBrk="0" hangingPunct="1">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kern="1200" baseline="0">
          <a:solidFill>
            <a:schemeClr val="tx1">
              <a:lumMod val="50000"/>
            </a:schemeClr>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t="78491"/>
          <a:stretch>
            <a:fillRect/>
          </a:stretch>
        </p:blipFill>
        <p:spPr>
          <a:xfrm>
            <a:off x="0" y="5382882"/>
            <a:ext cx="12192000" cy="1475117"/>
          </a:xfrm>
          <a:prstGeom prst="rect">
            <a:avLst/>
          </a:prstGeom>
        </p:spPr>
      </p:pic>
      <p:sp>
        <p:nvSpPr>
          <p:cNvPr id="2" name="KSO_BT1"/>
          <p:cNvSpPr>
            <a:spLocks noGrp="1"/>
          </p:cNvSpPr>
          <p:nvPr>
            <p:ph type="title"/>
            <p:custDataLst>
              <p:tags r:id="rId12"/>
            </p:custDataLst>
          </p:nvPr>
        </p:nvSpPr>
        <p:spPr>
          <a:xfrm>
            <a:off x="558797" y="162557"/>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custDataLst>
              <p:tags r:id="rId13"/>
            </p:custDataLst>
          </p:nvPr>
        </p:nvSpPr>
        <p:spPr>
          <a:xfrm>
            <a:off x="558799" y="1026615"/>
            <a:ext cx="11056060" cy="4356267"/>
          </a:xfrm>
          <a:prstGeom prst="rect">
            <a:avLst/>
          </a:prstGeom>
        </p:spPr>
        <p:txBody>
          <a:bodyPr vert="horz" lIns="91440" tIns="45720" rIns="91440" bIns="45720" rtlCol="0">
            <a:normAutofit/>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KSO_FD"/>
          <p:cNvSpPr>
            <a:spLocks noGrp="1"/>
          </p:cNvSpPr>
          <p:nvPr>
            <p:ph type="dt" sz="half" idx="2"/>
          </p:nvPr>
        </p:nvSpPr>
        <p:spPr>
          <a:xfrm>
            <a:off x="8382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095331BB-5290-4B74-890F-ADE3EAA0FDB5}" type="datetimeFigureOut">
              <a:rPr lang="zh-CN" altLang="en-US" smtClean="0"/>
            </a:fld>
            <a:endParaRPr lang="zh-CN" altLang="en-US"/>
          </a:p>
        </p:txBody>
      </p:sp>
      <p:sp>
        <p:nvSpPr>
          <p:cNvPr id="6" name="KSO_FT"/>
          <p:cNvSpPr>
            <a:spLocks noGrp="1"/>
          </p:cNvSpPr>
          <p:nvPr>
            <p:ph type="ftr" sz="quarter" idx="3"/>
          </p:nvPr>
        </p:nvSpPr>
        <p:spPr>
          <a:xfrm>
            <a:off x="4038600" y="6452048"/>
            <a:ext cx="41148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endParaRPr lang="zh-CN" altLang="en-US"/>
          </a:p>
        </p:txBody>
      </p:sp>
      <p:sp>
        <p:nvSpPr>
          <p:cNvPr id="8" name="KSO_FN"/>
          <p:cNvSpPr>
            <a:spLocks noGrp="1"/>
          </p:cNvSpPr>
          <p:nvPr>
            <p:ph type="sldNum" sz="quarter" idx="4"/>
          </p:nvPr>
        </p:nvSpPr>
        <p:spPr>
          <a:xfrm>
            <a:off x="86106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C6B5ED51-E834-49EC-BF25-99CF33DB10E9}" type="slidenum">
              <a:rPr lang="zh-CN" altLang="en-US" smtClean="0"/>
            </a:fld>
            <a:endParaRPr lang="zh-CN" altLang="en-US"/>
          </a:p>
        </p:txBody>
      </p:sp>
      <p:sp>
        <p:nvSpPr>
          <p:cNvPr id="4" name="KSO_TEMPLATE" hidden="1"/>
          <p:cNvSpPr/>
          <p:nvPr>
            <p:custDataLst>
              <p:tags r:id="rId14"/>
            </p:custDataLst>
          </p:nvPr>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Lst>
  <p:txStyles>
    <p:titleStyle>
      <a:lvl1pPr algn="l" defTabSz="914400" rtl="0" eaLnBrk="1" latinLnBrk="0" hangingPunct="1">
        <a:lnSpc>
          <a:spcPct val="90000"/>
        </a:lnSpc>
        <a:spcBef>
          <a:spcPct val="0"/>
        </a:spcBef>
        <a:buNone/>
        <a:defRPr sz="3200" b="1" i="0" kern="1200" baseline="0">
          <a:solidFill>
            <a:schemeClr val="accent1"/>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30000"/>
        <a:buFontTx/>
        <a:buBlip>
          <a:blip r:embed="rId15"/>
        </a:buBlip>
        <a:defRPr sz="2400" kern="1200" baseline="0">
          <a:solidFill>
            <a:schemeClr val="tx1">
              <a:lumMod val="50000"/>
            </a:schemeClr>
          </a:solidFill>
          <a:latin typeface="Arial" panose="020B0604020202020204" pitchFamily="34" charset="0"/>
          <a:ea typeface="黑体" panose="02010609060101010101" pitchFamily="49" charset="-122"/>
          <a:cs typeface="+mn-cs"/>
        </a:defRPr>
      </a:lvl1pPr>
      <a:lvl2pPr marL="803275" indent="-285750" algn="just" defTabSz="914400" rtl="0" eaLnBrk="1" latinLnBrk="0" hangingPunct="1">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kern="1200" baseline="0">
          <a:solidFill>
            <a:schemeClr val="tx1">
              <a:lumMod val="50000"/>
            </a:schemeClr>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t="78491"/>
          <a:stretch>
            <a:fillRect/>
          </a:stretch>
        </p:blipFill>
        <p:spPr>
          <a:xfrm>
            <a:off x="0" y="5382882"/>
            <a:ext cx="12192000" cy="1475117"/>
          </a:xfrm>
          <a:prstGeom prst="rect">
            <a:avLst/>
          </a:prstGeom>
        </p:spPr>
      </p:pic>
      <p:sp>
        <p:nvSpPr>
          <p:cNvPr id="2" name="KSO_BT1"/>
          <p:cNvSpPr>
            <a:spLocks noGrp="1"/>
          </p:cNvSpPr>
          <p:nvPr>
            <p:ph type="title"/>
            <p:custDataLst>
              <p:tags r:id="rId12"/>
            </p:custDataLst>
          </p:nvPr>
        </p:nvSpPr>
        <p:spPr>
          <a:xfrm>
            <a:off x="558797" y="162557"/>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custDataLst>
              <p:tags r:id="rId13"/>
            </p:custDataLst>
          </p:nvPr>
        </p:nvSpPr>
        <p:spPr>
          <a:xfrm>
            <a:off x="558799" y="1026615"/>
            <a:ext cx="11056060" cy="4356267"/>
          </a:xfrm>
          <a:prstGeom prst="rect">
            <a:avLst/>
          </a:prstGeom>
        </p:spPr>
        <p:txBody>
          <a:bodyPr vert="horz" lIns="91440" tIns="45720" rIns="91440" bIns="45720" rtlCol="0">
            <a:normAutofit/>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KSO_FD"/>
          <p:cNvSpPr>
            <a:spLocks noGrp="1"/>
          </p:cNvSpPr>
          <p:nvPr>
            <p:ph type="dt" sz="half" idx="2"/>
          </p:nvPr>
        </p:nvSpPr>
        <p:spPr>
          <a:xfrm>
            <a:off x="8382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095331BB-5290-4B74-890F-ADE3EAA0FDB5}" type="datetimeFigureOut">
              <a:rPr lang="zh-CN" altLang="en-US" smtClean="0"/>
            </a:fld>
            <a:endParaRPr lang="zh-CN" altLang="en-US"/>
          </a:p>
        </p:txBody>
      </p:sp>
      <p:sp>
        <p:nvSpPr>
          <p:cNvPr id="6" name="KSO_FT"/>
          <p:cNvSpPr>
            <a:spLocks noGrp="1"/>
          </p:cNvSpPr>
          <p:nvPr>
            <p:ph type="ftr" sz="quarter" idx="3"/>
          </p:nvPr>
        </p:nvSpPr>
        <p:spPr>
          <a:xfrm>
            <a:off x="4038600" y="6452048"/>
            <a:ext cx="41148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endParaRPr lang="zh-CN" altLang="en-US"/>
          </a:p>
        </p:txBody>
      </p:sp>
      <p:sp>
        <p:nvSpPr>
          <p:cNvPr id="8" name="KSO_FN"/>
          <p:cNvSpPr>
            <a:spLocks noGrp="1"/>
          </p:cNvSpPr>
          <p:nvPr>
            <p:ph type="sldNum" sz="quarter" idx="4"/>
          </p:nvPr>
        </p:nvSpPr>
        <p:spPr>
          <a:xfrm>
            <a:off x="86106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C6B5ED51-E834-49EC-BF25-99CF33DB10E9}" type="slidenum">
              <a:rPr lang="zh-CN" altLang="en-US" smtClean="0"/>
            </a:fld>
            <a:endParaRPr lang="zh-CN" altLang="en-US"/>
          </a:p>
        </p:txBody>
      </p:sp>
      <p:sp>
        <p:nvSpPr>
          <p:cNvPr id="4" name="KSO_TEMPLATE" hidden="1"/>
          <p:cNvSpPr/>
          <p:nvPr>
            <p:custDataLst>
              <p:tags r:id="rId14"/>
            </p:custDataLst>
          </p:nvPr>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Lst>
  <p:txStyles>
    <p:titleStyle>
      <a:lvl1pPr algn="l" defTabSz="914400" rtl="0" eaLnBrk="1" latinLnBrk="0" hangingPunct="1">
        <a:lnSpc>
          <a:spcPct val="90000"/>
        </a:lnSpc>
        <a:spcBef>
          <a:spcPct val="0"/>
        </a:spcBef>
        <a:buNone/>
        <a:defRPr sz="3200" b="1" i="0" kern="1200" baseline="0">
          <a:solidFill>
            <a:schemeClr val="accent1"/>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30000"/>
        <a:buFontTx/>
        <a:buBlip>
          <a:blip r:embed="rId15"/>
        </a:buBlip>
        <a:defRPr sz="2400" kern="1200" baseline="0">
          <a:solidFill>
            <a:schemeClr val="tx1">
              <a:lumMod val="50000"/>
            </a:schemeClr>
          </a:solidFill>
          <a:latin typeface="Arial" panose="020B0604020202020204" pitchFamily="34" charset="0"/>
          <a:ea typeface="黑体" panose="02010609060101010101" pitchFamily="49" charset="-122"/>
          <a:cs typeface="+mn-cs"/>
        </a:defRPr>
      </a:lvl1pPr>
      <a:lvl2pPr marL="803275" indent="-285750" algn="just" defTabSz="914400" rtl="0" eaLnBrk="1" latinLnBrk="0" hangingPunct="1">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kern="1200" baseline="0">
          <a:solidFill>
            <a:schemeClr val="tx1">
              <a:lumMod val="50000"/>
            </a:schemeClr>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t="78491"/>
          <a:stretch>
            <a:fillRect/>
          </a:stretch>
        </p:blipFill>
        <p:spPr>
          <a:xfrm>
            <a:off x="0" y="5382882"/>
            <a:ext cx="12192000" cy="1475117"/>
          </a:xfrm>
          <a:prstGeom prst="rect">
            <a:avLst/>
          </a:prstGeom>
        </p:spPr>
      </p:pic>
      <p:sp>
        <p:nvSpPr>
          <p:cNvPr id="2" name="KSO_BT1"/>
          <p:cNvSpPr>
            <a:spLocks noGrp="1"/>
          </p:cNvSpPr>
          <p:nvPr>
            <p:ph type="title"/>
            <p:custDataLst>
              <p:tags r:id="rId12"/>
            </p:custDataLst>
          </p:nvPr>
        </p:nvSpPr>
        <p:spPr>
          <a:xfrm>
            <a:off x="558797" y="162557"/>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custDataLst>
              <p:tags r:id="rId13"/>
            </p:custDataLst>
          </p:nvPr>
        </p:nvSpPr>
        <p:spPr>
          <a:xfrm>
            <a:off x="558799" y="1026615"/>
            <a:ext cx="11056060" cy="4356267"/>
          </a:xfrm>
          <a:prstGeom prst="rect">
            <a:avLst/>
          </a:prstGeom>
        </p:spPr>
        <p:txBody>
          <a:bodyPr vert="horz" lIns="91440" tIns="45720" rIns="91440" bIns="45720" rtlCol="0">
            <a:normAutofit/>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KSO_FD"/>
          <p:cNvSpPr>
            <a:spLocks noGrp="1"/>
          </p:cNvSpPr>
          <p:nvPr>
            <p:ph type="dt" sz="half" idx="2"/>
          </p:nvPr>
        </p:nvSpPr>
        <p:spPr>
          <a:xfrm>
            <a:off x="8382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095331BB-5290-4B74-890F-ADE3EAA0FDB5}" type="datetimeFigureOut">
              <a:rPr lang="zh-CN" altLang="en-US" smtClean="0"/>
            </a:fld>
            <a:endParaRPr lang="zh-CN" altLang="en-US"/>
          </a:p>
        </p:txBody>
      </p:sp>
      <p:sp>
        <p:nvSpPr>
          <p:cNvPr id="6" name="KSO_FT"/>
          <p:cNvSpPr>
            <a:spLocks noGrp="1"/>
          </p:cNvSpPr>
          <p:nvPr>
            <p:ph type="ftr" sz="quarter" idx="3"/>
          </p:nvPr>
        </p:nvSpPr>
        <p:spPr>
          <a:xfrm>
            <a:off x="4038600" y="6452048"/>
            <a:ext cx="41148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endParaRPr lang="zh-CN" altLang="en-US"/>
          </a:p>
        </p:txBody>
      </p:sp>
      <p:sp>
        <p:nvSpPr>
          <p:cNvPr id="8" name="KSO_FN"/>
          <p:cNvSpPr>
            <a:spLocks noGrp="1"/>
          </p:cNvSpPr>
          <p:nvPr>
            <p:ph type="sldNum" sz="quarter" idx="4"/>
          </p:nvPr>
        </p:nvSpPr>
        <p:spPr>
          <a:xfrm>
            <a:off x="86106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C6B5ED51-E834-49EC-BF25-99CF33DB10E9}" type="slidenum">
              <a:rPr lang="zh-CN" altLang="en-US" smtClean="0"/>
            </a:fld>
            <a:endParaRPr lang="zh-CN" altLang="en-US"/>
          </a:p>
        </p:txBody>
      </p:sp>
      <p:sp>
        <p:nvSpPr>
          <p:cNvPr id="4" name="KSO_TEMPLATE" hidden="1"/>
          <p:cNvSpPr/>
          <p:nvPr>
            <p:custDataLst>
              <p:tags r:id="rId14"/>
            </p:custDataLst>
          </p:nvPr>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00" rtl="0" eaLnBrk="1" latinLnBrk="0" hangingPunct="1">
        <a:lnSpc>
          <a:spcPct val="90000"/>
        </a:lnSpc>
        <a:spcBef>
          <a:spcPct val="0"/>
        </a:spcBef>
        <a:buNone/>
        <a:defRPr sz="3200" b="1" i="0" kern="1200" baseline="0">
          <a:solidFill>
            <a:schemeClr val="accent1"/>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30000"/>
        <a:buFontTx/>
        <a:buBlip>
          <a:blip r:embed="rId15"/>
        </a:buBlip>
        <a:defRPr sz="2400" kern="1200" baseline="0">
          <a:solidFill>
            <a:schemeClr val="tx1">
              <a:lumMod val="50000"/>
            </a:schemeClr>
          </a:solidFill>
          <a:latin typeface="Arial" panose="020B0604020202020204" pitchFamily="34" charset="0"/>
          <a:ea typeface="黑体" panose="02010609060101010101" pitchFamily="49" charset="-122"/>
          <a:cs typeface="+mn-cs"/>
        </a:defRPr>
      </a:lvl1pPr>
      <a:lvl2pPr marL="803275" indent="-285750" algn="just" defTabSz="914400" rtl="0" eaLnBrk="1" latinLnBrk="0" hangingPunct="1">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kern="1200" baseline="0">
          <a:solidFill>
            <a:schemeClr val="tx1">
              <a:lumMod val="50000"/>
            </a:schemeClr>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t="78491"/>
          <a:stretch>
            <a:fillRect/>
          </a:stretch>
        </p:blipFill>
        <p:spPr>
          <a:xfrm>
            <a:off x="0" y="5382882"/>
            <a:ext cx="12192000" cy="1475117"/>
          </a:xfrm>
          <a:prstGeom prst="rect">
            <a:avLst/>
          </a:prstGeom>
        </p:spPr>
      </p:pic>
      <p:sp>
        <p:nvSpPr>
          <p:cNvPr id="2" name="KSO_BT1"/>
          <p:cNvSpPr>
            <a:spLocks noGrp="1"/>
          </p:cNvSpPr>
          <p:nvPr>
            <p:ph type="title"/>
            <p:custDataLst>
              <p:tags r:id="rId12"/>
            </p:custDataLst>
          </p:nvPr>
        </p:nvSpPr>
        <p:spPr>
          <a:xfrm>
            <a:off x="558797" y="162557"/>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custDataLst>
              <p:tags r:id="rId13"/>
            </p:custDataLst>
          </p:nvPr>
        </p:nvSpPr>
        <p:spPr>
          <a:xfrm>
            <a:off x="558799" y="1026615"/>
            <a:ext cx="11056060" cy="4356267"/>
          </a:xfrm>
          <a:prstGeom prst="rect">
            <a:avLst/>
          </a:prstGeom>
        </p:spPr>
        <p:txBody>
          <a:bodyPr vert="horz" lIns="91440" tIns="45720" rIns="91440" bIns="45720" rtlCol="0">
            <a:normAutofit/>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KSO_FD"/>
          <p:cNvSpPr>
            <a:spLocks noGrp="1"/>
          </p:cNvSpPr>
          <p:nvPr>
            <p:ph type="dt" sz="half" idx="2"/>
          </p:nvPr>
        </p:nvSpPr>
        <p:spPr>
          <a:xfrm>
            <a:off x="8382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095331BB-5290-4B74-890F-ADE3EAA0FDB5}" type="datetimeFigureOut">
              <a:rPr lang="zh-CN" altLang="en-US" smtClean="0"/>
            </a:fld>
            <a:endParaRPr lang="zh-CN" altLang="en-US"/>
          </a:p>
        </p:txBody>
      </p:sp>
      <p:sp>
        <p:nvSpPr>
          <p:cNvPr id="6" name="KSO_FT"/>
          <p:cNvSpPr>
            <a:spLocks noGrp="1"/>
          </p:cNvSpPr>
          <p:nvPr>
            <p:ph type="ftr" sz="quarter" idx="3"/>
          </p:nvPr>
        </p:nvSpPr>
        <p:spPr>
          <a:xfrm>
            <a:off x="4038600" y="6452048"/>
            <a:ext cx="41148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endParaRPr lang="zh-CN" altLang="en-US"/>
          </a:p>
        </p:txBody>
      </p:sp>
      <p:sp>
        <p:nvSpPr>
          <p:cNvPr id="8" name="KSO_FN"/>
          <p:cNvSpPr>
            <a:spLocks noGrp="1"/>
          </p:cNvSpPr>
          <p:nvPr>
            <p:ph type="sldNum" sz="quarter" idx="4"/>
          </p:nvPr>
        </p:nvSpPr>
        <p:spPr>
          <a:xfrm>
            <a:off x="86106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C6B5ED51-E834-49EC-BF25-99CF33DB10E9}" type="slidenum">
              <a:rPr lang="zh-CN" altLang="en-US" smtClean="0"/>
            </a:fld>
            <a:endParaRPr lang="zh-CN" altLang="en-US"/>
          </a:p>
        </p:txBody>
      </p:sp>
      <p:sp>
        <p:nvSpPr>
          <p:cNvPr id="4" name="KSO_TEMPLATE" hidden="1"/>
          <p:cNvSpPr/>
          <p:nvPr>
            <p:custDataLst>
              <p:tags r:id="rId14"/>
            </p:custDataLst>
          </p:nvPr>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3200" b="1" i="0" kern="1200" baseline="0">
          <a:solidFill>
            <a:schemeClr val="accent1"/>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30000"/>
        <a:buFontTx/>
        <a:buBlip>
          <a:blip r:embed="rId15"/>
        </a:buBlip>
        <a:defRPr sz="2400" kern="1200" baseline="0">
          <a:solidFill>
            <a:schemeClr val="tx1">
              <a:lumMod val="50000"/>
            </a:schemeClr>
          </a:solidFill>
          <a:latin typeface="Arial" panose="020B0604020202020204" pitchFamily="34" charset="0"/>
          <a:ea typeface="黑体" panose="02010609060101010101" pitchFamily="49" charset="-122"/>
          <a:cs typeface="+mn-cs"/>
        </a:defRPr>
      </a:lvl1pPr>
      <a:lvl2pPr marL="803275" indent="-285750" algn="just" defTabSz="914400" rtl="0" eaLnBrk="1" latinLnBrk="0" hangingPunct="1">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kern="1200" baseline="0">
          <a:solidFill>
            <a:schemeClr val="tx1">
              <a:lumMod val="50000"/>
            </a:schemeClr>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t="78491"/>
          <a:stretch>
            <a:fillRect/>
          </a:stretch>
        </p:blipFill>
        <p:spPr>
          <a:xfrm>
            <a:off x="0" y="5382882"/>
            <a:ext cx="12192000" cy="1475117"/>
          </a:xfrm>
          <a:prstGeom prst="rect">
            <a:avLst/>
          </a:prstGeom>
        </p:spPr>
      </p:pic>
      <p:sp>
        <p:nvSpPr>
          <p:cNvPr id="2" name="KSO_BT1"/>
          <p:cNvSpPr>
            <a:spLocks noGrp="1"/>
          </p:cNvSpPr>
          <p:nvPr>
            <p:ph type="title"/>
            <p:custDataLst>
              <p:tags r:id="rId12"/>
            </p:custDataLst>
          </p:nvPr>
        </p:nvSpPr>
        <p:spPr>
          <a:xfrm>
            <a:off x="558797" y="162557"/>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custDataLst>
              <p:tags r:id="rId13"/>
            </p:custDataLst>
          </p:nvPr>
        </p:nvSpPr>
        <p:spPr>
          <a:xfrm>
            <a:off x="558799" y="1026615"/>
            <a:ext cx="11056060" cy="4356267"/>
          </a:xfrm>
          <a:prstGeom prst="rect">
            <a:avLst/>
          </a:prstGeom>
        </p:spPr>
        <p:txBody>
          <a:bodyPr vert="horz" lIns="91440" tIns="45720" rIns="91440" bIns="45720" rtlCol="0">
            <a:normAutofit/>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KSO_FD"/>
          <p:cNvSpPr>
            <a:spLocks noGrp="1"/>
          </p:cNvSpPr>
          <p:nvPr>
            <p:ph type="dt" sz="half" idx="2"/>
          </p:nvPr>
        </p:nvSpPr>
        <p:spPr>
          <a:xfrm>
            <a:off x="8382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095331BB-5290-4B74-890F-ADE3EAA0FDB5}" type="datetimeFigureOut">
              <a:rPr lang="zh-CN" altLang="en-US" smtClean="0"/>
            </a:fld>
            <a:endParaRPr lang="zh-CN" altLang="en-US"/>
          </a:p>
        </p:txBody>
      </p:sp>
      <p:sp>
        <p:nvSpPr>
          <p:cNvPr id="6" name="KSO_FT"/>
          <p:cNvSpPr>
            <a:spLocks noGrp="1"/>
          </p:cNvSpPr>
          <p:nvPr>
            <p:ph type="ftr" sz="quarter" idx="3"/>
          </p:nvPr>
        </p:nvSpPr>
        <p:spPr>
          <a:xfrm>
            <a:off x="4038600" y="6452048"/>
            <a:ext cx="41148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endParaRPr lang="zh-CN" altLang="en-US"/>
          </a:p>
        </p:txBody>
      </p:sp>
      <p:sp>
        <p:nvSpPr>
          <p:cNvPr id="8" name="KSO_FN"/>
          <p:cNvSpPr>
            <a:spLocks noGrp="1"/>
          </p:cNvSpPr>
          <p:nvPr>
            <p:ph type="sldNum" sz="quarter" idx="4"/>
          </p:nvPr>
        </p:nvSpPr>
        <p:spPr>
          <a:xfrm>
            <a:off x="86106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C6B5ED51-E834-49EC-BF25-99CF33DB10E9}" type="slidenum">
              <a:rPr lang="zh-CN" altLang="en-US" smtClean="0"/>
            </a:fld>
            <a:endParaRPr lang="zh-CN" altLang="en-US"/>
          </a:p>
        </p:txBody>
      </p:sp>
      <p:sp>
        <p:nvSpPr>
          <p:cNvPr id="4" name="KSO_TEMPLATE" hidden="1"/>
          <p:cNvSpPr/>
          <p:nvPr>
            <p:custDataLst>
              <p:tags r:id="rId14"/>
            </p:custDataLst>
          </p:nvPr>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txStyles>
    <p:titleStyle>
      <a:lvl1pPr algn="l" defTabSz="914400" rtl="0" eaLnBrk="1" latinLnBrk="0" hangingPunct="1">
        <a:lnSpc>
          <a:spcPct val="90000"/>
        </a:lnSpc>
        <a:spcBef>
          <a:spcPct val="0"/>
        </a:spcBef>
        <a:buNone/>
        <a:defRPr sz="3200" b="1" i="0" kern="1200" baseline="0">
          <a:solidFill>
            <a:schemeClr val="accent1"/>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30000"/>
        <a:buFontTx/>
        <a:buBlip>
          <a:blip r:embed="rId15"/>
        </a:buBlip>
        <a:defRPr sz="2400" kern="1200" baseline="0">
          <a:solidFill>
            <a:schemeClr val="tx1">
              <a:lumMod val="50000"/>
            </a:schemeClr>
          </a:solidFill>
          <a:latin typeface="Arial" panose="020B0604020202020204" pitchFamily="34" charset="0"/>
          <a:ea typeface="黑体" panose="02010609060101010101" pitchFamily="49" charset="-122"/>
          <a:cs typeface="+mn-cs"/>
        </a:defRPr>
      </a:lvl1pPr>
      <a:lvl2pPr marL="803275" indent="-285750" algn="just" defTabSz="914400" rtl="0" eaLnBrk="1" latinLnBrk="0" hangingPunct="1">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kern="1200" baseline="0">
          <a:solidFill>
            <a:schemeClr val="tx1">
              <a:lumMod val="50000"/>
            </a:schemeClr>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t="78491"/>
          <a:stretch>
            <a:fillRect/>
          </a:stretch>
        </p:blipFill>
        <p:spPr>
          <a:xfrm>
            <a:off x="0" y="5382882"/>
            <a:ext cx="12192000" cy="1475117"/>
          </a:xfrm>
          <a:prstGeom prst="rect">
            <a:avLst/>
          </a:prstGeom>
        </p:spPr>
      </p:pic>
      <p:sp>
        <p:nvSpPr>
          <p:cNvPr id="2" name="KSO_BT1"/>
          <p:cNvSpPr>
            <a:spLocks noGrp="1"/>
          </p:cNvSpPr>
          <p:nvPr>
            <p:ph type="title"/>
            <p:custDataLst>
              <p:tags r:id="rId12"/>
            </p:custDataLst>
          </p:nvPr>
        </p:nvSpPr>
        <p:spPr>
          <a:xfrm>
            <a:off x="558797" y="162557"/>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custDataLst>
              <p:tags r:id="rId13"/>
            </p:custDataLst>
          </p:nvPr>
        </p:nvSpPr>
        <p:spPr>
          <a:xfrm>
            <a:off x="558799" y="1026615"/>
            <a:ext cx="11056060" cy="4356267"/>
          </a:xfrm>
          <a:prstGeom prst="rect">
            <a:avLst/>
          </a:prstGeom>
        </p:spPr>
        <p:txBody>
          <a:bodyPr vert="horz" lIns="91440" tIns="45720" rIns="91440" bIns="45720" rtlCol="0">
            <a:normAutofit/>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KSO_FD"/>
          <p:cNvSpPr>
            <a:spLocks noGrp="1"/>
          </p:cNvSpPr>
          <p:nvPr>
            <p:ph type="dt" sz="half" idx="2"/>
          </p:nvPr>
        </p:nvSpPr>
        <p:spPr>
          <a:xfrm>
            <a:off x="8382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095331BB-5290-4B74-890F-ADE3EAA0FDB5}" type="datetimeFigureOut">
              <a:rPr lang="zh-CN" altLang="en-US" smtClean="0"/>
            </a:fld>
            <a:endParaRPr lang="zh-CN" altLang="en-US"/>
          </a:p>
        </p:txBody>
      </p:sp>
      <p:sp>
        <p:nvSpPr>
          <p:cNvPr id="6" name="KSO_FT"/>
          <p:cNvSpPr>
            <a:spLocks noGrp="1"/>
          </p:cNvSpPr>
          <p:nvPr>
            <p:ph type="ftr" sz="quarter" idx="3"/>
          </p:nvPr>
        </p:nvSpPr>
        <p:spPr>
          <a:xfrm>
            <a:off x="4038600" y="6452048"/>
            <a:ext cx="41148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endParaRPr lang="zh-CN" altLang="en-US"/>
          </a:p>
        </p:txBody>
      </p:sp>
      <p:sp>
        <p:nvSpPr>
          <p:cNvPr id="8" name="KSO_FN"/>
          <p:cNvSpPr>
            <a:spLocks noGrp="1"/>
          </p:cNvSpPr>
          <p:nvPr>
            <p:ph type="sldNum" sz="quarter" idx="4"/>
          </p:nvPr>
        </p:nvSpPr>
        <p:spPr>
          <a:xfrm>
            <a:off x="86106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C6B5ED51-E834-49EC-BF25-99CF33DB10E9}" type="slidenum">
              <a:rPr lang="zh-CN" altLang="en-US" smtClean="0"/>
            </a:fld>
            <a:endParaRPr lang="zh-CN" altLang="en-US"/>
          </a:p>
        </p:txBody>
      </p:sp>
      <p:sp>
        <p:nvSpPr>
          <p:cNvPr id="4" name="KSO_TEMPLATE" hidden="1"/>
          <p:cNvSpPr/>
          <p:nvPr>
            <p:custDataLst>
              <p:tags r:id="rId14"/>
            </p:custDataLst>
          </p:nvPr>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Lst>
  <p:txStyles>
    <p:titleStyle>
      <a:lvl1pPr algn="l" defTabSz="914400" rtl="0" eaLnBrk="1" latinLnBrk="0" hangingPunct="1">
        <a:lnSpc>
          <a:spcPct val="90000"/>
        </a:lnSpc>
        <a:spcBef>
          <a:spcPct val="0"/>
        </a:spcBef>
        <a:buNone/>
        <a:defRPr sz="3200" b="1" i="0" kern="1200" baseline="0">
          <a:solidFill>
            <a:schemeClr val="accent1"/>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30000"/>
        <a:buFontTx/>
        <a:buBlip>
          <a:blip r:embed="rId15"/>
        </a:buBlip>
        <a:defRPr sz="2400" kern="1200" baseline="0">
          <a:solidFill>
            <a:schemeClr val="tx1">
              <a:lumMod val="50000"/>
            </a:schemeClr>
          </a:solidFill>
          <a:latin typeface="Arial" panose="020B0604020202020204" pitchFamily="34" charset="0"/>
          <a:ea typeface="黑体" panose="02010609060101010101" pitchFamily="49" charset="-122"/>
          <a:cs typeface="+mn-cs"/>
        </a:defRPr>
      </a:lvl1pPr>
      <a:lvl2pPr marL="803275" indent="-285750" algn="just" defTabSz="914400" rtl="0" eaLnBrk="1" latinLnBrk="0" hangingPunct="1">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kern="1200" baseline="0">
          <a:solidFill>
            <a:schemeClr val="tx1">
              <a:lumMod val="50000"/>
            </a:schemeClr>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t="78491"/>
          <a:stretch>
            <a:fillRect/>
          </a:stretch>
        </p:blipFill>
        <p:spPr>
          <a:xfrm>
            <a:off x="0" y="5382882"/>
            <a:ext cx="12192000" cy="1475117"/>
          </a:xfrm>
          <a:prstGeom prst="rect">
            <a:avLst/>
          </a:prstGeom>
        </p:spPr>
      </p:pic>
      <p:sp>
        <p:nvSpPr>
          <p:cNvPr id="2" name="KSO_BT1"/>
          <p:cNvSpPr>
            <a:spLocks noGrp="1"/>
          </p:cNvSpPr>
          <p:nvPr>
            <p:ph type="title"/>
            <p:custDataLst>
              <p:tags r:id="rId12"/>
            </p:custDataLst>
          </p:nvPr>
        </p:nvSpPr>
        <p:spPr>
          <a:xfrm>
            <a:off x="558797" y="162557"/>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custDataLst>
              <p:tags r:id="rId13"/>
            </p:custDataLst>
          </p:nvPr>
        </p:nvSpPr>
        <p:spPr>
          <a:xfrm>
            <a:off x="558799" y="1026615"/>
            <a:ext cx="11056060" cy="4356267"/>
          </a:xfrm>
          <a:prstGeom prst="rect">
            <a:avLst/>
          </a:prstGeom>
        </p:spPr>
        <p:txBody>
          <a:bodyPr vert="horz" lIns="91440" tIns="45720" rIns="91440" bIns="45720" rtlCol="0">
            <a:normAutofit/>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KSO_FD"/>
          <p:cNvSpPr>
            <a:spLocks noGrp="1"/>
          </p:cNvSpPr>
          <p:nvPr>
            <p:ph type="dt" sz="half" idx="2"/>
          </p:nvPr>
        </p:nvSpPr>
        <p:spPr>
          <a:xfrm>
            <a:off x="8382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095331BB-5290-4B74-890F-ADE3EAA0FDB5}" type="datetimeFigureOut">
              <a:rPr lang="zh-CN" altLang="en-US" smtClean="0"/>
            </a:fld>
            <a:endParaRPr lang="zh-CN" altLang="en-US"/>
          </a:p>
        </p:txBody>
      </p:sp>
      <p:sp>
        <p:nvSpPr>
          <p:cNvPr id="6" name="KSO_FT"/>
          <p:cNvSpPr>
            <a:spLocks noGrp="1"/>
          </p:cNvSpPr>
          <p:nvPr>
            <p:ph type="ftr" sz="quarter" idx="3"/>
          </p:nvPr>
        </p:nvSpPr>
        <p:spPr>
          <a:xfrm>
            <a:off x="4038600" y="6452048"/>
            <a:ext cx="41148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endParaRPr lang="zh-CN" altLang="en-US"/>
          </a:p>
        </p:txBody>
      </p:sp>
      <p:sp>
        <p:nvSpPr>
          <p:cNvPr id="8" name="KSO_FN"/>
          <p:cNvSpPr>
            <a:spLocks noGrp="1"/>
          </p:cNvSpPr>
          <p:nvPr>
            <p:ph type="sldNum" sz="quarter" idx="4"/>
          </p:nvPr>
        </p:nvSpPr>
        <p:spPr>
          <a:xfrm>
            <a:off x="86106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C6B5ED51-E834-49EC-BF25-99CF33DB10E9}" type="slidenum">
              <a:rPr lang="zh-CN" altLang="en-US" smtClean="0"/>
            </a:fld>
            <a:endParaRPr lang="zh-CN" altLang="en-US"/>
          </a:p>
        </p:txBody>
      </p:sp>
      <p:sp>
        <p:nvSpPr>
          <p:cNvPr id="4" name="KSO_TEMPLATE" hidden="1"/>
          <p:cNvSpPr/>
          <p:nvPr>
            <p:custDataLst>
              <p:tags r:id="rId14"/>
            </p:custDataLst>
          </p:nvPr>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Lst>
  <p:txStyles>
    <p:titleStyle>
      <a:lvl1pPr algn="l" defTabSz="914400" rtl="0" eaLnBrk="1" latinLnBrk="0" hangingPunct="1">
        <a:lnSpc>
          <a:spcPct val="90000"/>
        </a:lnSpc>
        <a:spcBef>
          <a:spcPct val="0"/>
        </a:spcBef>
        <a:buNone/>
        <a:defRPr sz="3200" b="1" i="0" kern="1200" baseline="0">
          <a:solidFill>
            <a:schemeClr val="accent1"/>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30000"/>
        <a:buFontTx/>
        <a:buBlip>
          <a:blip r:embed="rId15"/>
        </a:buBlip>
        <a:defRPr sz="2400" kern="1200" baseline="0">
          <a:solidFill>
            <a:schemeClr val="tx1">
              <a:lumMod val="50000"/>
            </a:schemeClr>
          </a:solidFill>
          <a:latin typeface="Arial" panose="020B0604020202020204" pitchFamily="34" charset="0"/>
          <a:ea typeface="黑体" panose="02010609060101010101" pitchFamily="49" charset="-122"/>
          <a:cs typeface="+mn-cs"/>
        </a:defRPr>
      </a:lvl1pPr>
      <a:lvl2pPr marL="803275" indent="-285750" algn="just" defTabSz="914400" rtl="0" eaLnBrk="1" latinLnBrk="0" hangingPunct="1">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kern="1200" baseline="0">
          <a:solidFill>
            <a:schemeClr val="tx1">
              <a:lumMod val="50000"/>
            </a:schemeClr>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t="78491"/>
          <a:stretch>
            <a:fillRect/>
          </a:stretch>
        </p:blipFill>
        <p:spPr>
          <a:xfrm>
            <a:off x="0" y="5382882"/>
            <a:ext cx="12192000" cy="1475117"/>
          </a:xfrm>
          <a:prstGeom prst="rect">
            <a:avLst/>
          </a:prstGeom>
        </p:spPr>
      </p:pic>
      <p:sp>
        <p:nvSpPr>
          <p:cNvPr id="2" name="KSO_BT1"/>
          <p:cNvSpPr>
            <a:spLocks noGrp="1"/>
          </p:cNvSpPr>
          <p:nvPr>
            <p:ph type="title"/>
            <p:custDataLst>
              <p:tags r:id="rId12"/>
            </p:custDataLst>
          </p:nvPr>
        </p:nvSpPr>
        <p:spPr>
          <a:xfrm>
            <a:off x="558797" y="162557"/>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custDataLst>
              <p:tags r:id="rId13"/>
            </p:custDataLst>
          </p:nvPr>
        </p:nvSpPr>
        <p:spPr>
          <a:xfrm>
            <a:off x="558799" y="1026615"/>
            <a:ext cx="11056060" cy="4356267"/>
          </a:xfrm>
          <a:prstGeom prst="rect">
            <a:avLst/>
          </a:prstGeom>
        </p:spPr>
        <p:txBody>
          <a:bodyPr vert="horz" lIns="91440" tIns="45720" rIns="91440" bIns="45720" rtlCol="0">
            <a:normAutofit/>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KSO_FD"/>
          <p:cNvSpPr>
            <a:spLocks noGrp="1"/>
          </p:cNvSpPr>
          <p:nvPr>
            <p:ph type="dt" sz="half" idx="2"/>
          </p:nvPr>
        </p:nvSpPr>
        <p:spPr>
          <a:xfrm>
            <a:off x="8382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095331BB-5290-4B74-890F-ADE3EAA0FDB5}" type="datetimeFigureOut">
              <a:rPr lang="zh-CN" altLang="en-US" smtClean="0"/>
            </a:fld>
            <a:endParaRPr lang="zh-CN" altLang="en-US"/>
          </a:p>
        </p:txBody>
      </p:sp>
      <p:sp>
        <p:nvSpPr>
          <p:cNvPr id="6" name="KSO_FT"/>
          <p:cNvSpPr>
            <a:spLocks noGrp="1"/>
          </p:cNvSpPr>
          <p:nvPr>
            <p:ph type="ftr" sz="quarter" idx="3"/>
          </p:nvPr>
        </p:nvSpPr>
        <p:spPr>
          <a:xfrm>
            <a:off x="4038600" y="6452048"/>
            <a:ext cx="41148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endParaRPr lang="zh-CN" altLang="en-US"/>
          </a:p>
        </p:txBody>
      </p:sp>
      <p:sp>
        <p:nvSpPr>
          <p:cNvPr id="8" name="KSO_FN"/>
          <p:cNvSpPr>
            <a:spLocks noGrp="1"/>
          </p:cNvSpPr>
          <p:nvPr>
            <p:ph type="sldNum" sz="quarter" idx="4"/>
          </p:nvPr>
        </p:nvSpPr>
        <p:spPr>
          <a:xfrm>
            <a:off x="86106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C6B5ED51-E834-49EC-BF25-99CF33DB10E9}" type="slidenum">
              <a:rPr lang="zh-CN" altLang="en-US" smtClean="0"/>
            </a:fld>
            <a:endParaRPr lang="zh-CN" altLang="en-US"/>
          </a:p>
        </p:txBody>
      </p:sp>
      <p:sp>
        <p:nvSpPr>
          <p:cNvPr id="4" name="KSO_TEMPLATE" hidden="1"/>
          <p:cNvSpPr/>
          <p:nvPr>
            <p:custDataLst>
              <p:tags r:id="rId14"/>
            </p:custDataLst>
          </p:nvPr>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txStyles>
    <p:titleStyle>
      <a:lvl1pPr algn="l" defTabSz="914400" rtl="0" eaLnBrk="1" latinLnBrk="0" hangingPunct="1">
        <a:lnSpc>
          <a:spcPct val="90000"/>
        </a:lnSpc>
        <a:spcBef>
          <a:spcPct val="0"/>
        </a:spcBef>
        <a:buNone/>
        <a:defRPr sz="3200" b="1" i="0" kern="1200" baseline="0">
          <a:solidFill>
            <a:schemeClr val="accent1"/>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30000"/>
        <a:buFontTx/>
        <a:buBlip>
          <a:blip r:embed="rId15"/>
        </a:buBlip>
        <a:defRPr sz="2400" kern="1200" baseline="0">
          <a:solidFill>
            <a:schemeClr val="tx1">
              <a:lumMod val="50000"/>
            </a:schemeClr>
          </a:solidFill>
          <a:latin typeface="Arial" panose="020B0604020202020204" pitchFamily="34" charset="0"/>
          <a:ea typeface="黑体" panose="02010609060101010101" pitchFamily="49" charset="-122"/>
          <a:cs typeface="+mn-cs"/>
        </a:defRPr>
      </a:lvl1pPr>
      <a:lvl2pPr marL="803275" indent="-285750" algn="just" defTabSz="914400" rtl="0" eaLnBrk="1" latinLnBrk="0" hangingPunct="1">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kern="1200" baseline="0">
          <a:solidFill>
            <a:schemeClr val="tx1">
              <a:lumMod val="50000"/>
            </a:schemeClr>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t="78491"/>
          <a:stretch>
            <a:fillRect/>
          </a:stretch>
        </p:blipFill>
        <p:spPr>
          <a:xfrm>
            <a:off x="0" y="5382882"/>
            <a:ext cx="12192000" cy="1475117"/>
          </a:xfrm>
          <a:prstGeom prst="rect">
            <a:avLst/>
          </a:prstGeom>
        </p:spPr>
      </p:pic>
      <p:sp>
        <p:nvSpPr>
          <p:cNvPr id="2" name="KSO_BT1"/>
          <p:cNvSpPr>
            <a:spLocks noGrp="1"/>
          </p:cNvSpPr>
          <p:nvPr>
            <p:ph type="title"/>
            <p:custDataLst>
              <p:tags r:id="rId12"/>
            </p:custDataLst>
          </p:nvPr>
        </p:nvSpPr>
        <p:spPr>
          <a:xfrm>
            <a:off x="558797" y="162557"/>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custDataLst>
              <p:tags r:id="rId13"/>
            </p:custDataLst>
          </p:nvPr>
        </p:nvSpPr>
        <p:spPr>
          <a:xfrm>
            <a:off x="558799" y="1026615"/>
            <a:ext cx="11056060" cy="4356267"/>
          </a:xfrm>
          <a:prstGeom prst="rect">
            <a:avLst/>
          </a:prstGeom>
        </p:spPr>
        <p:txBody>
          <a:bodyPr vert="horz" lIns="91440" tIns="45720" rIns="91440" bIns="45720" rtlCol="0">
            <a:normAutofit/>
          </a:bodyPr>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5" name="KSO_FD"/>
          <p:cNvSpPr>
            <a:spLocks noGrp="1"/>
          </p:cNvSpPr>
          <p:nvPr>
            <p:ph type="dt" sz="half" idx="2"/>
          </p:nvPr>
        </p:nvSpPr>
        <p:spPr>
          <a:xfrm>
            <a:off x="8382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095331BB-5290-4B74-890F-ADE3EAA0FDB5}" type="datetimeFigureOut">
              <a:rPr lang="zh-CN" altLang="en-US" smtClean="0"/>
            </a:fld>
            <a:endParaRPr lang="zh-CN" altLang="en-US"/>
          </a:p>
        </p:txBody>
      </p:sp>
      <p:sp>
        <p:nvSpPr>
          <p:cNvPr id="6" name="KSO_FT"/>
          <p:cNvSpPr>
            <a:spLocks noGrp="1"/>
          </p:cNvSpPr>
          <p:nvPr>
            <p:ph type="ftr" sz="quarter" idx="3"/>
          </p:nvPr>
        </p:nvSpPr>
        <p:spPr>
          <a:xfrm>
            <a:off x="4038600" y="6452048"/>
            <a:ext cx="41148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endParaRPr lang="zh-CN" altLang="en-US"/>
          </a:p>
        </p:txBody>
      </p:sp>
      <p:sp>
        <p:nvSpPr>
          <p:cNvPr id="8" name="KSO_FN"/>
          <p:cNvSpPr>
            <a:spLocks noGrp="1"/>
          </p:cNvSpPr>
          <p:nvPr>
            <p:ph type="sldNum" sz="quarter" idx="4"/>
          </p:nvPr>
        </p:nvSpPr>
        <p:spPr>
          <a:xfrm>
            <a:off x="8610600" y="6452048"/>
            <a:ext cx="2743200" cy="365125"/>
          </a:xfrm>
          <a:prstGeom prst="rect">
            <a:avLst/>
          </a:prstGeom>
        </p:spPr>
        <p:txBody>
          <a:bodyPr/>
          <a:lstStyle>
            <a:lvl1pPr>
              <a:defRPr baseline="0">
                <a:latin typeface="Arial" panose="020B0604020202020204" pitchFamily="34" charset="0"/>
                <a:ea typeface="黑体" panose="02010609060101010101" pitchFamily="49" charset="-122"/>
              </a:defRPr>
            </a:lvl1pPr>
          </a:lstStyle>
          <a:p>
            <a:fld id="{C6B5ED51-E834-49EC-BF25-99CF33DB10E9}" type="slidenum">
              <a:rPr lang="zh-CN" altLang="en-US" smtClean="0"/>
            </a:fld>
            <a:endParaRPr lang="zh-CN" altLang="en-US"/>
          </a:p>
        </p:txBody>
      </p:sp>
      <p:sp>
        <p:nvSpPr>
          <p:cNvPr id="4" name="KSO_TEMPLATE" hidden="1"/>
          <p:cNvSpPr/>
          <p:nvPr>
            <p:custDataLst>
              <p:tags r:id="rId14"/>
            </p:custDataLst>
          </p:nvPr>
        </p:nvSpPr>
        <p:spPr>
          <a:xfrm>
            <a:off x="0" y="0"/>
            <a:ext cx="0" cy="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Lst>
  <p:txStyles>
    <p:titleStyle>
      <a:lvl1pPr algn="l" defTabSz="914400" rtl="0" eaLnBrk="1" latinLnBrk="0" hangingPunct="1">
        <a:lnSpc>
          <a:spcPct val="90000"/>
        </a:lnSpc>
        <a:spcBef>
          <a:spcPct val="0"/>
        </a:spcBef>
        <a:buNone/>
        <a:defRPr sz="3200" b="1" i="0" kern="1200" baseline="0">
          <a:solidFill>
            <a:schemeClr val="accent1"/>
          </a:solidFill>
          <a:effectLst/>
          <a:latin typeface="Arial" panose="020B0604020202020204" pitchFamily="34" charset="0"/>
          <a:ea typeface="黑体" panose="02010609060101010101" pitchFamily="49"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1"/>
        </a:buClr>
        <a:buSzPct val="130000"/>
        <a:buFontTx/>
        <a:buBlip>
          <a:blip r:embed="rId15"/>
        </a:buBlip>
        <a:defRPr sz="2400" kern="1200" baseline="0">
          <a:solidFill>
            <a:schemeClr val="tx1">
              <a:lumMod val="50000"/>
            </a:schemeClr>
          </a:solidFill>
          <a:latin typeface="Arial" panose="020B0604020202020204" pitchFamily="34" charset="0"/>
          <a:ea typeface="黑体" panose="02010609060101010101" pitchFamily="49" charset="-122"/>
          <a:cs typeface="+mn-cs"/>
        </a:defRPr>
      </a:lvl1pPr>
      <a:lvl2pPr marL="803275" indent="-285750" algn="just" defTabSz="914400" rtl="0" eaLnBrk="1" latinLnBrk="0" hangingPunct="1">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kern="1200" baseline="0">
          <a:solidFill>
            <a:schemeClr val="tx1">
              <a:lumMod val="50000"/>
            </a:schemeClr>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2" Type="http://schemas.openxmlformats.org/officeDocument/2006/relationships/notesSlide" Target="../notesSlides/notesSlide9.xml"/><Relationship Id="rId21" Type="http://schemas.openxmlformats.org/officeDocument/2006/relationships/slideLayout" Target="../slideLayouts/slideLayout62.xml"/><Relationship Id="rId20" Type="http://schemas.openxmlformats.org/officeDocument/2006/relationships/tags" Target="../tags/tag149.xml"/><Relationship Id="rId2" Type="http://schemas.openxmlformats.org/officeDocument/2006/relationships/tags" Target="../tags/tag131.xml"/><Relationship Id="rId19" Type="http://schemas.openxmlformats.org/officeDocument/2006/relationships/tags" Target="../tags/tag148.xml"/><Relationship Id="rId18" Type="http://schemas.openxmlformats.org/officeDocument/2006/relationships/tags" Target="../tags/tag147.xml"/><Relationship Id="rId17" Type="http://schemas.openxmlformats.org/officeDocument/2006/relationships/tags" Target="../tags/tag146.xml"/><Relationship Id="rId16" Type="http://schemas.openxmlformats.org/officeDocument/2006/relationships/tags" Target="../tags/tag145.xml"/><Relationship Id="rId15" Type="http://schemas.openxmlformats.org/officeDocument/2006/relationships/tags" Target="../tags/tag144.xml"/><Relationship Id="rId14" Type="http://schemas.openxmlformats.org/officeDocument/2006/relationships/tags" Target="../tags/tag143.xml"/><Relationship Id="rId13" Type="http://schemas.openxmlformats.org/officeDocument/2006/relationships/tags" Target="../tags/tag142.xml"/><Relationship Id="rId12" Type="http://schemas.openxmlformats.org/officeDocument/2006/relationships/tags" Target="../tags/tag14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tags" Target="../tags/tag130.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87.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image" Target="../media/image3.png"/><Relationship Id="rId2" Type="http://schemas.openxmlformats.org/officeDocument/2006/relationships/tags" Target="../tags/tag151.xml"/><Relationship Id="rId1" Type="http://schemas.openxmlformats.org/officeDocument/2006/relationships/tags" Target="../tags/tag150.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97.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image" Target="../media/image3.png"/><Relationship Id="rId2" Type="http://schemas.openxmlformats.org/officeDocument/2006/relationships/tags" Target="../tags/tag155.xml"/><Relationship Id="rId1" Type="http://schemas.openxmlformats.org/officeDocument/2006/relationships/tags" Target="../tags/tag154.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07.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image" Target="../media/image3.png"/><Relationship Id="rId2" Type="http://schemas.openxmlformats.org/officeDocument/2006/relationships/tags" Target="../tags/tag159.xml"/><Relationship Id="rId1" Type="http://schemas.openxmlformats.org/officeDocument/2006/relationships/tags" Target="../tags/tag15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02.xml"/><Relationship Id="rId1" Type="http://schemas.openxmlformats.org/officeDocument/2006/relationships/tags" Target="../tags/tag162.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17.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27.xml"/><Relationship Id="rId4" Type="http://schemas.openxmlformats.org/officeDocument/2006/relationships/tags" Target="../tags/tag170.xml"/><Relationship Id="rId3" Type="http://schemas.openxmlformats.org/officeDocument/2006/relationships/image" Target="../media/image3.png"/><Relationship Id="rId2" Type="http://schemas.openxmlformats.org/officeDocument/2006/relationships/tags" Target="../tags/tag169.xml"/><Relationship Id="rId1" Type="http://schemas.openxmlformats.org/officeDocument/2006/relationships/tags" Target="../tags/tag168.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37.xml"/><Relationship Id="rId4" Type="http://schemas.openxmlformats.org/officeDocument/2006/relationships/tags" Target="../tags/tag173.xml"/><Relationship Id="rId3" Type="http://schemas.openxmlformats.org/officeDocument/2006/relationships/image" Target="../media/image3.png"/><Relationship Id="rId2" Type="http://schemas.openxmlformats.org/officeDocument/2006/relationships/tags" Target="../tags/tag172.xml"/><Relationship Id="rId1" Type="http://schemas.openxmlformats.org/officeDocument/2006/relationships/tags" Target="../tags/tag171.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147.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42.xml"/><Relationship Id="rId1" Type="http://schemas.openxmlformats.org/officeDocument/2006/relationships/tags" Target="../tags/tag179.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258.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20.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tags" Target="../tags/tag186.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9" Type="http://schemas.openxmlformats.org/officeDocument/2006/relationships/notesSlide" Target="../notesSlides/notesSlide17.xml"/><Relationship Id="rId18" Type="http://schemas.openxmlformats.org/officeDocument/2006/relationships/slideLayout" Target="../slideLayouts/slideLayout278.xml"/><Relationship Id="rId17" Type="http://schemas.openxmlformats.org/officeDocument/2006/relationships/tags" Target="../tags/tag196.xml"/><Relationship Id="rId16" Type="http://schemas.openxmlformats.org/officeDocument/2006/relationships/tags" Target="../tags/tag195.xml"/><Relationship Id="rId15" Type="http://schemas.openxmlformats.org/officeDocument/2006/relationships/tags" Target="../tags/tag194.xml"/><Relationship Id="rId14" Type="http://schemas.openxmlformats.org/officeDocument/2006/relationships/tags" Target="../tags/tag193.xml"/><Relationship Id="rId13" Type="http://schemas.openxmlformats.org/officeDocument/2006/relationships/tags" Target="../tags/tag192.xml"/><Relationship Id="rId12" Type="http://schemas.openxmlformats.org/officeDocument/2006/relationships/tags" Target="../tags/tag191.xml"/><Relationship Id="rId11" Type="http://schemas.openxmlformats.org/officeDocument/2006/relationships/tags" Target="../tags/tag190.xml"/><Relationship Id="rId10" Type="http://schemas.openxmlformats.org/officeDocument/2006/relationships/tags" Target="../tags/tag189.xml"/><Relationship Id="rId1" Type="http://schemas.openxmlformats.org/officeDocument/2006/relationships/tags" Target="../tags/tag180.xml"/></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157.xml"/><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152.xml"/><Relationship Id="rId6" Type="http://schemas.openxmlformats.org/officeDocument/2006/relationships/tags" Target="../tags/tag206.xml"/><Relationship Id="rId5" Type="http://schemas.openxmlformats.org/officeDocument/2006/relationships/image" Target="../media/image8.emf"/><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168.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image" Target="../media/image3.png"/><Relationship Id="rId2" Type="http://schemas.openxmlformats.org/officeDocument/2006/relationships/tags" Target="../tags/tag208.xml"/><Relationship Id="rId1" Type="http://schemas.openxmlformats.org/officeDocument/2006/relationships/tags" Target="../tags/tag207.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178.xml"/><Relationship Id="rId4" Type="http://schemas.openxmlformats.org/officeDocument/2006/relationships/tags" Target="../tags/tag213.xml"/><Relationship Id="rId3" Type="http://schemas.openxmlformats.org/officeDocument/2006/relationships/image" Target="../media/image9.png"/><Relationship Id="rId2" Type="http://schemas.openxmlformats.org/officeDocument/2006/relationships/tags" Target="../tags/tag212.xml"/><Relationship Id="rId1" Type="http://schemas.openxmlformats.org/officeDocument/2006/relationships/tags" Target="../tags/tag21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52.xml"/><Relationship Id="rId2" Type="http://schemas.openxmlformats.org/officeDocument/2006/relationships/tags" Target="../tags/tag214.xml"/><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188.xml"/><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83.xml"/><Relationship Id="rId1" Type="http://schemas.openxmlformats.org/officeDocument/2006/relationships/tags" Target="../tags/tag22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83.xml"/><Relationship Id="rId1" Type="http://schemas.openxmlformats.org/officeDocument/2006/relationships/tags" Target="../tags/tag221.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98.xml"/><Relationship Id="rId2" Type="http://schemas.openxmlformats.org/officeDocument/2006/relationships/tags" Target="../tags/tag223.xml"/><Relationship Id="rId1" Type="http://schemas.openxmlformats.org/officeDocument/2006/relationships/tags" Target="../tags/tag222.xml"/></Relationships>
</file>

<file path=ppt/slides/_rels/slide3.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5" Type="http://schemas.openxmlformats.org/officeDocument/2006/relationships/notesSlide" Target="../notesSlides/notesSlide2.xml"/><Relationship Id="rId14" Type="http://schemas.openxmlformats.org/officeDocument/2006/relationships/slideLayout" Target="../slideLayouts/slideLayout268.xml"/><Relationship Id="rId13" Type="http://schemas.openxmlformats.org/officeDocument/2006/relationships/tags" Target="../tags/tag106.xml"/><Relationship Id="rId12" Type="http://schemas.openxmlformats.org/officeDocument/2006/relationships/tags" Target="../tags/tag10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tags" Target="../tags/tag94.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08.xml"/><Relationship Id="rId2" Type="http://schemas.openxmlformats.org/officeDocument/2006/relationships/tags" Target="../tags/tag225.xml"/><Relationship Id="rId1" Type="http://schemas.openxmlformats.org/officeDocument/2006/relationships/tags" Target="../tags/tag224.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13.xml"/><Relationship Id="rId2" Type="http://schemas.openxmlformats.org/officeDocument/2006/relationships/tags" Target="../tags/tag227.xml"/><Relationship Id="rId1" Type="http://schemas.openxmlformats.org/officeDocument/2006/relationships/tags" Target="../tags/tag226.xml"/></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228.xml"/><Relationship Id="rId4" Type="http://schemas.openxmlformats.org/officeDocument/2006/relationships/tags" Target="../tags/tag230.xml"/><Relationship Id="rId3" Type="http://schemas.openxmlformats.org/officeDocument/2006/relationships/image" Target="../media/image3.png"/><Relationship Id="rId2" Type="http://schemas.openxmlformats.org/officeDocument/2006/relationships/tags" Target="../tags/tag229.xml"/><Relationship Id="rId1" Type="http://schemas.openxmlformats.org/officeDocument/2006/relationships/tags" Target="../tags/tag228.xml"/></Relationships>
</file>

<file path=ppt/slides/_rels/slide33.xml.rels><?xml version="1.0" encoding="UTF-8" standalone="yes"?>
<Relationships xmlns="http://schemas.openxmlformats.org/package/2006/relationships"><Relationship Id="rId7" Type="http://schemas.openxmlformats.org/officeDocument/2006/relationships/notesSlide" Target="../notesSlides/notesSlide27.xml"/><Relationship Id="rId6" Type="http://schemas.openxmlformats.org/officeDocument/2006/relationships/slideLayout" Target="../slideLayouts/slideLayout238.xml"/><Relationship Id="rId5" Type="http://schemas.openxmlformats.org/officeDocument/2006/relationships/tags" Target="../tags/tag235.xml"/><Relationship Id="rId4" Type="http://schemas.openxmlformats.org/officeDocument/2006/relationships/tags" Target="../tags/tag234.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248.xml"/><Relationship Id="rId4" Type="http://schemas.openxmlformats.org/officeDocument/2006/relationships/tags" Target="../tags/tag238.xml"/><Relationship Id="rId3" Type="http://schemas.openxmlformats.org/officeDocument/2006/relationships/image" Target="../media/image3.png"/><Relationship Id="rId2" Type="http://schemas.openxmlformats.org/officeDocument/2006/relationships/tags" Target="../tags/tag237.xml"/><Relationship Id="rId1" Type="http://schemas.openxmlformats.org/officeDocument/2006/relationships/tags" Target="../tags/tag236.xml"/></Relationships>
</file>

<file path=ppt/slides/_rels/slide35.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slideLayout" Target="../slideLayouts/slideLayout288.xml"/><Relationship Id="rId5" Type="http://schemas.openxmlformats.org/officeDocument/2006/relationships/tags" Target="../tags/tag243.xml"/><Relationship Id="rId4" Type="http://schemas.openxmlformats.org/officeDocument/2006/relationships/tags" Target="../tags/tag242.xml"/><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83.xml"/><Relationship Id="rId1" Type="http://schemas.openxmlformats.org/officeDocument/2006/relationships/tags" Target="../tags/tag244.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7.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7.xml"/><Relationship Id="rId4" Type="http://schemas.openxmlformats.org/officeDocument/2006/relationships/tags" Target="../tags/tag114.xml"/><Relationship Id="rId3" Type="http://schemas.openxmlformats.org/officeDocument/2006/relationships/image" Target="../media/image3.png"/><Relationship Id="rId2" Type="http://schemas.openxmlformats.org/officeDocument/2006/relationships/tags" Target="../tags/tag113.xml"/><Relationship Id="rId1" Type="http://schemas.openxmlformats.org/officeDocument/2006/relationships/tags" Target="../tags/tag112.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37.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image" Target="../media/image3.png"/><Relationship Id="rId2" Type="http://schemas.openxmlformats.org/officeDocument/2006/relationships/tags" Target="../tags/tag116.xml"/><Relationship Id="rId1" Type="http://schemas.openxmlformats.org/officeDocument/2006/relationships/tags" Target="../tags/tag115.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47.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image" Target="../media/image3.png"/><Relationship Id="rId2" Type="http://schemas.openxmlformats.org/officeDocument/2006/relationships/tags" Target="../tags/tag120.xml"/><Relationship Id="rId1" Type="http://schemas.openxmlformats.org/officeDocument/2006/relationships/tags" Target="../tags/tag119.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57.xml"/><Relationship Id="rId4" Type="http://schemas.openxmlformats.org/officeDocument/2006/relationships/tags" Target="../tags/tag125.xml"/><Relationship Id="rId3" Type="http://schemas.openxmlformats.org/officeDocument/2006/relationships/image" Target="../media/image3.png"/><Relationship Id="rId2" Type="http://schemas.openxmlformats.org/officeDocument/2006/relationships/tags" Target="../tags/tag124.xml"/><Relationship Id="rId1" Type="http://schemas.openxmlformats.org/officeDocument/2006/relationships/tags" Target="../tags/tag123.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77.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image" Target="../media/image3.png"/><Relationship Id="rId1" Type="http://schemas.openxmlformats.org/officeDocument/2006/relationships/tags" Target="../tags/tag1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图片 1" descr="e7d195523061f1c0d3ba7f298e59d031c9c3f97027ed136f882110EF8F17BAD1F2C348D17C7856EF46CB4678CC9E44EE1ABA681E3133328A7B4D22AAF822B2429426B2355AA8CC4431B8568D2CF3B73A52C9DCEEEF66CDF289C9CC36ECBA7F2088C42C31F330BCA7EC41E6E76953A88CADF3CA73340CC01276EA886AD11179865124F41FC0CEE3C7" hidden="1"/>
          <p:cNvPicPr>
            <a:picLocks noChangeAspect="1"/>
          </p:cNvPicPr>
          <p:nvPr/>
        </p:nvPicPr>
        <p:blipFill>
          <a:blip r:embed="rId2" cstate="screen"/>
          <a:stretch>
            <a:fillRect/>
          </a:stretch>
        </p:blipFill>
        <p:spPr>
          <a:xfrm>
            <a:off x="5007899" y="0"/>
            <a:ext cx="7184101" cy="6858000"/>
          </a:xfrm>
          <a:prstGeom prst="rect">
            <a:avLst/>
          </a:prstGeom>
        </p:spPr>
      </p:pic>
      <p:cxnSp>
        <p:nvCxnSpPr>
          <p:cNvPr id="17" name="直接连接符 16" descr="e7d195523061f1c0d3ba7f298e59d031c9c3f97027ed136f882110EF8F17BAD1F2C348D17C7856EF46CB4678CC9E44EE1ABA681E3133328A7B4D22AAF822B2429426B2355AA8CC4431B8568D2CF3B73A52C9DCEEEF66CDF289C9CC36ECBA7F2088C42C31F330BCA7EC41E6E76953A88CADF3CA73340CC01276EA886AD11179865124F41FC0CEE3C7"/>
          <p:cNvCxnSpPr/>
          <p:nvPr/>
        </p:nvCxnSpPr>
        <p:spPr>
          <a:xfrm>
            <a:off x="911225" y="4646774"/>
            <a:ext cx="6545262" cy="0"/>
          </a:xfrm>
          <a:prstGeom prst="line">
            <a:avLst/>
          </a:prstGeom>
          <a:ln w="9525">
            <a:solidFill>
              <a:srgbClr val="B2BABD"/>
            </a:solidFill>
          </a:ln>
        </p:spPr>
        <p:style>
          <a:lnRef idx="1">
            <a:schemeClr val="accent1"/>
          </a:lnRef>
          <a:fillRef idx="0">
            <a:schemeClr val="accent1"/>
          </a:fillRef>
          <a:effectRef idx="0">
            <a:schemeClr val="accent1"/>
          </a:effectRef>
          <a:fontRef idx="minor">
            <a:schemeClr val="tx1"/>
          </a:fontRef>
        </p:style>
      </p:cxnSp>
      <p:sp>
        <p:nvSpPr>
          <p:cNvPr id="27" name="文本框 26" descr="e7d195523061f1c0d3ba7f298e59d031c9c3f97027ed136f882110EF8F17BAD1F2C348D17C7856EF46CB4678CC9E44EE1ABA681E3133328A7B4D22AAF822B2429426B2355AA8CC4431B8568D2CF3B73A52C9DCEEEF66CDF289C9CC36ECBA7F2088C42C31F330BCA7EC41E6E76953A88CADF3CA73340CC01276EA886AD11179865124F41FC0CEE3C7"/>
          <p:cNvSpPr txBox="1"/>
          <p:nvPr/>
        </p:nvSpPr>
        <p:spPr>
          <a:xfrm>
            <a:off x="4950043" y="4751899"/>
            <a:ext cx="2506444" cy="398780"/>
          </a:xfrm>
          <a:prstGeom prst="rect">
            <a:avLst/>
          </a:prstGeom>
          <a:solidFill>
            <a:schemeClr val="accent1">
              <a:lumMod val="75000"/>
            </a:schemeClr>
          </a:solidFill>
        </p:spPr>
        <p:txBody>
          <a:bodyPr wrap="square" rtlCol="0">
            <a:spAutoFit/>
          </a:bodyPr>
          <a:lstStyle/>
          <a:p>
            <a:pPr algn="ctr"/>
            <a:r>
              <a:rPr lang="en-US" altLang="zh-CN" sz="2000" b="1" dirty="0">
                <a:solidFill>
                  <a:schemeClr val="bg1"/>
                </a:solidFill>
                <a:effectLst>
                  <a:outerShdw blurRad="38100" dist="38100" dir="2700000" algn="tl">
                    <a:srgbClr val="000000">
                      <a:alpha val="43137"/>
                    </a:srgbClr>
                  </a:outerShdw>
                </a:effectLst>
                <a:latin typeface="张海山锐线体2.0" panose="02000000000000000000" pitchFamily="2" charset="-122"/>
                <a:ea typeface="张海山锐线体2.0" panose="02000000000000000000" pitchFamily="2" charset="-122"/>
              </a:rPr>
              <a:t>2019</a:t>
            </a:r>
            <a:r>
              <a:rPr lang="zh-CN" altLang="en-US" sz="2000" b="1" dirty="0">
                <a:solidFill>
                  <a:schemeClr val="bg1"/>
                </a:solidFill>
                <a:effectLst>
                  <a:outerShdw blurRad="38100" dist="38100" dir="2700000" algn="tl">
                    <a:srgbClr val="000000">
                      <a:alpha val="43137"/>
                    </a:srgbClr>
                  </a:outerShdw>
                </a:effectLst>
                <a:latin typeface="张海山锐线体2.0" panose="02000000000000000000" pitchFamily="2" charset="-122"/>
                <a:ea typeface="张海山锐线体2.0" panose="02000000000000000000" pitchFamily="2" charset="-122"/>
              </a:rPr>
              <a:t>年</a:t>
            </a:r>
            <a:r>
              <a:rPr lang="en-US" altLang="zh-CN" sz="2000" b="1" dirty="0">
                <a:solidFill>
                  <a:schemeClr val="bg1"/>
                </a:solidFill>
                <a:effectLst>
                  <a:outerShdw blurRad="38100" dist="38100" dir="2700000" algn="tl">
                    <a:srgbClr val="000000">
                      <a:alpha val="43137"/>
                    </a:srgbClr>
                  </a:outerShdw>
                </a:effectLst>
                <a:latin typeface="张海山锐线体2.0" panose="02000000000000000000" pitchFamily="2" charset="-122"/>
                <a:ea typeface="张海山锐线体2.0" panose="02000000000000000000" pitchFamily="2" charset="-122"/>
              </a:rPr>
              <a:t>10</a:t>
            </a:r>
            <a:r>
              <a:rPr lang="zh-CN" altLang="en-US" sz="2000" b="1" dirty="0">
                <a:solidFill>
                  <a:schemeClr val="bg1"/>
                </a:solidFill>
                <a:effectLst>
                  <a:outerShdw blurRad="38100" dist="38100" dir="2700000" algn="tl">
                    <a:srgbClr val="000000">
                      <a:alpha val="43137"/>
                    </a:srgbClr>
                  </a:outerShdw>
                </a:effectLst>
                <a:latin typeface="张海山锐线体2.0" panose="02000000000000000000" pitchFamily="2" charset="-122"/>
                <a:ea typeface="张海山锐线体2.0" panose="02000000000000000000" pitchFamily="2" charset="-122"/>
              </a:rPr>
              <a:t>月</a:t>
            </a:r>
            <a:r>
              <a:rPr lang="en-US" altLang="zh-CN" sz="2000" b="1" dirty="0">
                <a:solidFill>
                  <a:schemeClr val="bg1"/>
                </a:solidFill>
                <a:effectLst>
                  <a:outerShdw blurRad="38100" dist="38100" dir="2700000" algn="tl">
                    <a:srgbClr val="000000">
                      <a:alpha val="43137"/>
                    </a:srgbClr>
                  </a:outerShdw>
                </a:effectLst>
                <a:latin typeface="张海山锐线体2.0" panose="02000000000000000000" pitchFamily="2" charset="-122"/>
                <a:ea typeface="张海山锐线体2.0" panose="02000000000000000000" pitchFamily="2" charset="-122"/>
              </a:rPr>
              <a:t>22</a:t>
            </a:r>
            <a:r>
              <a:rPr lang="zh-CN" altLang="en-US" sz="2000" b="1" dirty="0">
                <a:solidFill>
                  <a:schemeClr val="bg1"/>
                </a:solidFill>
                <a:effectLst>
                  <a:outerShdw blurRad="38100" dist="38100" dir="2700000" algn="tl">
                    <a:srgbClr val="000000">
                      <a:alpha val="43137"/>
                    </a:srgbClr>
                  </a:outerShdw>
                </a:effectLst>
                <a:latin typeface="张海山锐线体2.0" panose="02000000000000000000" pitchFamily="2" charset="-122"/>
                <a:ea typeface="张海山锐线体2.0" panose="02000000000000000000" pitchFamily="2" charset="-122"/>
              </a:rPr>
              <a:t>日</a:t>
            </a:r>
            <a:endParaRPr lang="zh-CN" altLang="en-US" sz="2000" b="1" dirty="0">
              <a:solidFill>
                <a:schemeClr val="bg1"/>
              </a:solidFill>
              <a:effectLst>
                <a:outerShdw blurRad="38100" dist="38100" dir="2700000" algn="tl">
                  <a:srgbClr val="000000">
                    <a:alpha val="43137"/>
                  </a:srgbClr>
                </a:outerShdw>
              </a:effectLst>
              <a:latin typeface="张海山锐线体2.0" panose="02000000000000000000" pitchFamily="2" charset="-122"/>
              <a:ea typeface="张海山锐线体2.0" panose="02000000000000000000" pitchFamily="2" charset="-122"/>
            </a:endParaRPr>
          </a:p>
        </p:txBody>
      </p:sp>
      <p:sp>
        <p:nvSpPr>
          <p:cNvPr id="56" name="矩形 55" descr="e7d195523061f1c0d3ba7f298e59d031c9c3f97027ed136f882110EF8F17BAD1F2C348D17C7856EF46CB4678CC9E44EE1ABA681E3133328A7B4D22AAF822B2429426B2355AA8CC4431B8568D2CF3B73A52C9DCEEEF66CDF289C9CC36ECBA7F2088C42C31F330BCA7EC41E6E76953A88CADF3CA73340CC01276EA886AD11179865124F41FC0CEE3C7"/>
          <p:cNvSpPr/>
          <p:nvPr/>
        </p:nvSpPr>
        <p:spPr>
          <a:xfrm>
            <a:off x="911225" y="1883196"/>
            <a:ext cx="63500" cy="1525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14" name="直接连接符 13" descr="e7d195523061f1c0d3ba7f298e59d031c9c3f97027ed136f882110EF8F17BAD1F2C348D17C7856EF46CB4678CC9E44EE1ABA681E3133328A7B4D22AAF822B2429426B2355AA8CC4431B8568D2CF3B73A52C9DCEEEF66CDF289C9CC36ECBA7F2088C42C31F330BCA7EC41E6E76953A88CADF3CA73340CC01276EA886AD11179865124F41FC0CEE3C7"/>
          <p:cNvCxnSpPr/>
          <p:nvPr/>
        </p:nvCxnSpPr>
        <p:spPr>
          <a:xfrm>
            <a:off x="1072484" y="1959474"/>
            <a:ext cx="211010" cy="0"/>
          </a:xfrm>
          <a:prstGeom prst="line">
            <a:avLst/>
          </a:prstGeom>
          <a:ln w="25400">
            <a:solidFill>
              <a:srgbClr val="B2BABD"/>
            </a:solidFill>
            <a:prstDash val="solid"/>
          </a:ln>
        </p:spPr>
        <p:style>
          <a:lnRef idx="1">
            <a:schemeClr val="accent1"/>
          </a:lnRef>
          <a:fillRef idx="0">
            <a:schemeClr val="accent1"/>
          </a:fillRef>
          <a:effectRef idx="0">
            <a:schemeClr val="accent1"/>
          </a:effectRef>
          <a:fontRef idx="minor">
            <a:schemeClr val="tx1"/>
          </a:fontRef>
        </p:style>
      </p:cxnSp>
      <p:cxnSp>
        <p:nvCxnSpPr>
          <p:cNvPr id="18" name="直接连接符 17" descr="e7d195523061f1c0d3ba7f298e59d031c9c3f97027ed136f882110EF8F17BAD1F2C348D17C7856EF46CB4678CC9E44EE1ABA681E3133328A7B4D22AAF822B2429426B2355AA8CC4431B8568D2CF3B73A52C9DCEEEF66CDF289C9CC36ECBA7F2088C42C31F330BCA7EC41E6E76953A88CADF3CA73340CC01276EA886AD11179865124F41FC0CEE3C7"/>
          <p:cNvCxnSpPr/>
          <p:nvPr/>
        </p:nvCxnSpPr>
        <p:spPr>
          <a:xfrm>
            <a:off x="1361257" y="1959474"/>
            <a:ext cx="211010" cy="0"/>
          </a:xfrm>
          <a:prstGeom prst="line">
            <a:avLst/>
          </a:prstGeom>
          <a:ln w="254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 name="直接连接符 18" descr="e7d195523061f1c0d3ba7f298e59d031c9c3f97027ed136f882110EF8F17BAD1F2C348D17C7856EF46CB4678CC9E44EE1ABA681E3133328A7B4D22AAF822B2429426B2355AA8CC4431B8568D2CF3B73A52C9DCEEEF66CDF289C9CC36ECBA7F2088C42C31F330BCA7EC41E6E76953A88CADF3CA73340CC01276EA886AD11179865124F41FC0CEE3C7"/>
          <p:cNvCxnSpPr/>
          <p:nvPr/>
        </p:nvCxnSpPr>
        <p:spPr>
          <a:xfrm>
            <a:off x="1650030" y="1959474"/>
            <a:ext cx="211010" cy="0"/>
          </a:xfrm>
          <a:prstGeom prst="line">
            <a:avLst/>
          </a:prstGeom>
          <a:ln w="25400">
            <a:solidFill>
              <a:srgbClr val="B2BABD"/>
            </a:solidFill>
            <a:prstDash val="solid"/>
          </a:ln>
        </p:spPr>
        <p:style>
          <a:lnRef idx="1">
            <a:schemeClr val="accent1"/>
          </a:lnRef>
          <a:fillRef idx="0">
            <a:schemeClr val="accent1"/>
          </a:fillRef>
          <a:effectRef idx="0">
            <a:schemeClr val="accent1"/>
          </a:effectRef>
          <a:fontRef idx="minor">
            <a:schemeClr val="tx1"/>
          </a:fontRef>
        </p:style>
      </p:cxnSp>
      <p:cxnSp>
        <p:nvCxnSpPr>
          <p:cNvPr id="20" name="直接连接符 19" descr="e7d195523061f1c0d3ba7f298e59d031c9c3f97027ed136f882110EF8F17BAD1F2C348D17C7856EF46CB4678CC9E44EE1ABA681E3133328A7B4D22AAF822B2429426B2355AA8CC4431B8568D2CF3B73A52C9DCEEEF66CDF289C9CC36ECBA7F2088C42C31F330BCA7EC41E6E76953A88CADF3CA73340CC01276EA886AD11179865124F41FC0CEE3C7"/>
          <p:cNvCxnSpPr/>
          <p:nvPr/>
        </p:nvCxnSpPr>
        <p:spPr>
          <a:xfrm>
            <a:off x="1938803" y="1959474"/>
            <a:ext cx="211010" cy="0"/>
          </a:xfrm>
          <a:prstGeom prst="line">
            <a:avLst/>
          </a:prstGeom>
          <a:ln w="254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1" name="直接连接符 20" descr="e7d195523061f1c0d3ba7f298e59d031c9c3f97027ed136f882110EF8F17BAD1F2C348D17C7856EF46CB4678CC9E44EE1ABA681E3133328A7B4D22AAF822B2429426B2355AA8CC4431B8568D2CF3B73A52C9DCEEEF66CDF289C9CC36ECBA7F2088C42C31F330BCA7EC41E6E76953A88CADF3CA73340CC01276EA886AD11179865124F41FC0CEE3C7"/>
          <p:cNvCxnSpPr/>
          <p:nvPr/>
        </p:nvCxnSpPr>
        <p:spPr>
          <a:xfrm>
            <a:off x="2227577" y="1959474"/>
            <a:ext cx="211010" cy="0"/>
          </a:xfrm>
          <a:prstGeom prst="line">
            <a:avLst/>
          </a:prstGeom>
          <a:ln w="25400">
            <a:solidFill>
              <a:srgbClr val="B2BABD"/>
            </a:solidFill>
            <a:prstDash val="solid"/>
          </a:ln>
        </p:spPr>
        <p:style>
          <a:lnRef idx="1">
            <a:schemeClr val="accent1"/>
          </a:lnRef>
          <a:fillRef idx="0">
            <a:schemeClr val="accent1"/>
          </a:fillRef>
          <a:effectRef idx="0">
            <a:schemeClr val="accent1"/>
          </a:effectRef>
          <a:fontRef idx="minor">
            <a:schemeClr val="tx1"/>
          </a:fontRef>
        </p:style>
      </p:cxnSp>
      <p:sp>
        <p:nvSpPr>
          <p:cNvPr id="28" name="文本框 27" descr="e7d195523061f1c0d3ba7f298e59d031c9c3f97027ed136f882110EF8F17BAD1F2C348D17C7856EF46CB4678CC9E44EE1ABA681E3133328A7B4D22AAF822B2429426B2355AA8CC4431B8568D2CF3B73A52C9DCEEEF66CDF289C9CC36ECBA7F2088C42C31F330BCA7EC41E6E76953A88CADF3CA73340CC01276EA886AD11179865124F41FC0CEE3C7"/>
          <p:cNvSpPr txBox="1"/>
          <p:nvPr/>
        </p:nvSpPr>
        <p:spPr>
          <a:xfrm>
            <a:off x="1072515" y="3425128"/>
            <a:ext cx="5934543" cy="681990"/>
          </a:xfrm>
          <a:prstGeom prst="rect">
            <a:avLst/>
          </a:prstGeom>
          <a:noFill/>
        </p:spPr>
        <p:txBody>
          <a:bodyPr wrap="square" rtlCol="0" anchor="ctr" anchorCtr="0">
            <a:spAutoFit/>
          </a:bodyPr>
          <a:lstStyle/>
          <a:p>
            <a:pPr>
              <a:lnSpc>
                <a:spcPct val="120000"/>
              </a:lnSpc>
            </a:pPr>
            <a:r>
              <a:rPr lang="zh-CN" altLang="zh-CN" sz="3200" b="1" dirty="0">
                <a:solidFill>
                  <a:schemeClr val="tx1"/>
                </a:solidFill>
                <a:latin typeface="张海山锐线体2.0" panose="02000000000000000000" pitchFamily="2" charset="-122"/>
                <a:ea typeface="张海山锐线体2.0" panose="02000000000000000000" pitchFamily="2" charset="-122"/>
                <a:cs typeface="STZhongsong" charset="-122"/>
                <a:sym typeface="+mn-ea"/>
              </a:rPr>
              <a:t>绿建区科技人才政策宣讲会</a:t>
            </a:r>
            <a:endParaRPr lang="zh-CN" altLang="zh-CN" sz="3200" b="1" spc="300" dirty="0">
              <a:solidFill>
                <a:schemeClr val="tx1"/>
              </a:solidFill>
              <a:latin typeface="张海山锐线体2.0" panose="02000000000000000000" pitchFamily="2" charset="-122"/>
              <a:ea typeface="张海山锐线体2.0" panose="02000000000000000000" pitchFamily="2" charset="-122"/>
              <a:cs typeface="STZhongsong" charset="-122"/>
              <a:sym typeface="+mn-ea"/>
            </a:endParaRPr>
          </a:p>
        </p:txBody>
      </p:sp>
      <p:sp>
        <p:nvSpPr>
          <p:cNvPr id="29" name="文本框 28" descr="e7d195523061f1c0d3ba7f298e59d031c9c3f97027ed136f882110EF8F17BAD1F2C348D17C7856EF46CB4678CC9E44EE1ABA681E3133328A7B4D22AAF822B2429426B2355AA8CC4431B8568D2CF3B73A52C9DCEEEF66CDF289C9CC36ECBA7F2088C42C31F330BCA7EC41E6E76953A88CADF3CA73340CC01276EA886AD11179865124F41FC0CEE3C7"/>
          <p:cNvSpPr txBox="1"/>
          <p:nvPr/>
        </p:nvSpPr>
        <p:spPr>
          <a:xfrm>
            <a:off x="781050" y="2374039"/>
            <a:ext cx="8175663" cy="903605"/>
          </a:xfrm>
          <a:prstGeom prst="rect">
            <a:avLst/>
          </a:prstGeom>
          <a:noFill/>
        </p:spPr>
        <p:txBody>
          <a:bodyPr wrap="square" rtlCol="0" anchor="ctr" anchorCtr="0">
            <a:spAutoFit/>
          </a:bodyPr>
          <a:lstStyle/>
          <a:p>
            <a:pPr>
              <a:lnSpc>
                <a:spcPct val="120000"/>
              </a:lnSpc>
            </a:pPr>
            <a:r>
              <a:rPr lang="zh-CN" altLang="zh-CN" sz="4400" b="1" dirty="0">
                <a:solidFill>
                  <a:schemeClr val="accent1">
                    <a:lumMod val="75000"/>
                  </a:schemeClr>
                </a:solidFill>
                <a:latin typeface="张海山锐线体2.0" panose="02000000000000000000" pitchFamily="2" charset="-122"/>
                <a:ea typeface="张海山锐线体2.0" panose="02000000000000000000" pitchFamily="2" charset="-122"/>
                <a:cs typeface="STZhongsong" charset="-122"/>
              </a:rPr>
              <a:t>“创新驱动发展 人才引领未来”</a:t>
            </a:r>
            <a:endParaRPr lang="zh-CN" altLang="zh-CN" sz="4400" b="1" dirty="0">
              <a:solidFill>
                <a:schemeClr val="accent1">
                  <a:lumMod val="75000"/>
                </a:schemeClr>
              </a:solidFill>
              <a:latin typeface="张海山锐线体2.0" panose="02000000000000000000" pitchFamily="2" charset="-122"/>
              <a:ea typeface="张海山锐线体2.0" panose="02000000000000000000" pitchFamily="2" charset="-122"/>
              <a:cs typeface="STZhongsong" charset="-122"/>
            </a:endParaRPr>
          </a:p>
        </p:txBody>
      </p:sp>
      <p:sp>
        <p:nvSpPr>
          <p:cNvPr id="6" name="e7d195523061f1c0" descr="e7d195523061f1c0d3ba7f298e59d031c9c3f97027ed136f882110EF8F17BAD1F2C348D17C7856EF46CB4678CC9E44EE1ABA681E3133328A7B4D22AAF822B2429426B2355AA8CC4431B8568D2CF3B73A52C9DCEEEF66CDF289C9CC36ECBA7F2088C42C31F330BCA7EC41E6E76953A88CADF3CA73340CC01276EA886AD11179865124F41FC0CEE3C7" hidden="1"/>
          <p:cNvSpPr txBox="1"/>
          <p:nvPr/>
        </p:nvSpPr>
        <p:spPr>
          <a:xfrm>
            <a:off x="-355600" y="1803400"/>
            <a:ext cx="293927" cy="1016000"/>
          </a:xfrm>
          <a:prstGeom prst="rect">
            <a:avLst/>
          </a:prstGeom>
          <a:noFill/>
        </p:spPr>
        <p:txBody>
          <a:bodyPr vert="wordArtVert" rtlCol="0">
            <a:spAutoFit/>
          </a:bodyPr>
          <a:lstStyle/>
          <a:p>
            <a:r>
              <a:rPr lang="en-US" altLang="zh-CN" sz="100"/>
              <a:t>e7d195523061f1c0d3ba7f298e59d031c9c3f97027ed136f882110EF8F17BAD1F2C348D17C7856EF46CB4678CC9E44EE1ABA681E3133328A7B4D22AAF822B2429426B2355AA8CC4431B8568D2CF3B73A52C9DCEEEF66CDF289C9CC36ECBA7F2088C42C31F330BCA7EC41E6E76953A88CADF3CA73340CC01276EA886AD11179865124F41FC0CEE3C7</a:t>
            </a:r>
            <a:endParaRPr lang="zh-CN" altLang="en-US" sz="100"/>
          </a:p>
        </p:txBody>
      </p:sp>
      <p:sp>
        <p:nvSpPr>
          <p:cNvPr id="3" name="文本框 2"/>
          <p:cNvSpPr txBox="1"/>
          <p:nvPr/>
        </p:nvSpPr>
        <p:spPr>
          <a:xfrm>
            <a:off x="469900" y="322580"/>
            <a:ext cx="2369185" cy="370840"/>
          </a:xfrm>
          <a:prstGeom prst="rect">
            <a:avLst/>
          </a:prstGeom>
          <a:noFill/>
        </p:spPr>
        <p:txBody>
          <a:bodyPr wrap="none" rtlCol="0">
            <a:spAutoFit/>
          </a:bodyPr>
          <a:p>
            <a:pPr>
              <a:lnSpc>
                <a:spcPct val="130000"/>
              </a:lnSpc>
            </a:pPr>
            <a:r>
              <a:rPr lang="zh-CN" altLang="en-US" sz="1400" dirty="0" smtClean="0">
                <a:solidFill>
                  <a:schemeClr val="accent1">
                    <a:lumMod val="75000"/>
                  </a:schemeClr>
                </a:solidFill>
                <a:latin typeface="微软雅黑" panose="020B0503020204020204" charset="-122"/>
                <a:ea typeface="微软雅黑" panose="020B0503020204020204" charset="-122"/>
                <a:cs typeface="微软雅黑" panose="020B0503020204020204" charset="-122"/>
              </a:rPr>
              <a:t>武进绿建 给你一个绿色未来</a:t>
            </a:r>
            <a:endParaRPr lang="zh-CN" altLang="en-US" sz="1400" dirty="0" smtClean="0">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56"/>
                                        </p:tgtEl>
                                        <p:attrNameLst>
                                          <p:attrName>style.visibility</p:attrName>
                                        </p:attrNameLst>
                                      </p:cBhvr>
                                      <p:to>
                                        <p:strVal val="visible"/>
                                      </p:to>
                                    </p:set>
                                    <p:anim calcmode="lin" valueType="num">
                                      <p:cBhvr>
                                        <p:cTn id="7" dur="750" fill="hold"/>
                                        <p:tgtEl>
                                          <p:spTgt spid="56"/>
                                        </p:tgtEl>
                                        <p:attrNameLst>
                                          <p:attrName>ppt_w</p:attrName>
                                        </p:attrNameLst>
                                      </p:cBhvr>
                                      <p:tavLst>
                                        <p:tav tm="0">
                                          <p:val>
                                            <p:fltVal val="0"/>
                                          </p:val>
                                        </p:tav>
                                        <p:tav tm="100000">
                                          <p:val>
                                            <p:strVal val="#ppt_w"/>
                                          </p:val>
                                        </p:tav>
                                      </p:tavLst>
                                    </p:anim>
                                    <p:anim calcmode="lin" valueType="num">
                                      <p:cBhvr>
                                        <p:cTn id="8" dur="750" fill="hold"/>
                                        <p:tgtEl>
                                          <p:spTgt spid="56"/>
                                        </p:tgtEl>
                                        <p:attrNameLst>
                                          <p:attrName>ppt_h</p:attrName>
                                        </p:attrNameLst>
                                      </p:cBhvr>
                                      <p:tavLst>
                                        <p:tav tm="0">
                                          <p:val>
                                            <p:fltVal val="0"/>
                                          </p:val>
                                        </p:tav>
                                        <p:tav tm="100000">
                                          <p:val>
                                            <p:strVal val="#ppt_h"/>
                                          </p:val>
                                        </p:tav>
                                      </p:tavLst>
                                    </p:anim>
                                    <p:animEffect transition="in" filter="fade">
                                      <p:cBhvr>
                                        <p:cTn id="9" dur="750"/>
                                        <p:tgtEl>
                                          <p:spTgt spid="56"/>
                                        </p:tgtEl>
                                      </p:cBhvr>
                                    </p:animEffect>
                                  </p:childTnLst>
                                </p:cTn>
                              </p:par>
                              <p:par>
                                <p:cTn id="10" presetID="10" presetClass="entr" presetSubtype="0" fill="hold" nodeType="withEffect">
                                  <p:stCondLst>
                                    <p:cond delay="5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childTnLst>
                                </p:cTn>
                              </p:par>
                              <p:par>
                                <p:cTn id="13" presetID="63" presetClass="path" presetSubtype="0" decel="33300" fill="hold" nodeType="withEffect">
                                  <p:stCondLst>
                                    <p:cond delay="500"/>
                                  </p:stCondLst>
                                  <p:childTnLst>
                                    <p:animMotion origin="layout" path="M -4.375E-6 -2.59259E-6 L -4.375E-6 0.04306 " pathEditMode="relative" rAng="0" ptsTypes="AA">
                                      <p:cBhvr>
                                        <p:cTn id="14" dur="750" spd="-100000" fill="hold"/>
                                        <p:tgtEl>
                                          <p:spTgt spid="14"/>
                                        </p:tgtEl>
                                        <p:attrNameLst>
                                          <p:attrName>ppt_x</p:attrName>
                                          <p:attrName>ppt_y</p:attrName>
                                        </p:attrNameLst>
                                      </p:cBhvr>
                                      <p:rCtr x="0" y="2153"/>
                                    </p:animMotion>
                                  </p:childTnLst>
                                </p:cTn>
                              </p:par>
                              <p:par>
                                <p:cTn id="15" presetID="10" presetClass="entr" presetSubtype="0" fill="hold" nodeType="withEffect">
                                  <p:stCondLst>
                                    <p:cond delay="5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750"/>
                                        <p:tgtEl>
                                          <p:spTgt spid="19"/>
                                        </p:tgtEl>
                                      </p:cBhvr>
                                    </p:animEffect>
                                  </p:childTnLst>
                                </p:cTn>
                              </p:par>
                              <p:par>
                                <p:cTn id="18" presetID="63" presetClass="path" presetSubtype="0" decel="33300" fill="hold" nodeType="withEffect">
                                  <p:stCondLst>
                                    <p:cond delay="500"/>
                                  </p:stCondLst>
                                  <p:childTnLst>
                                    <p:animMotion origin="layout" path="M -4.375E-6 -2.59259E-6 L -4.375E-6 0.04306 " pathEditMode="relative" rAng="0" ptsTypes="AA">
                                      <p:cBhvr>
                                        <p:cTn id="19" dur="750" spd="-100000" fill="hold"/>
                                        <p:tgtEl>
                                          <p:spTgt spid="19"/>
                                        </p:tgtEl>
                                        <p:attrNameLst>
                                          <p:attrName>ppt_x</p:attrName>
                                          <p:attrName>ppt_y</p:attrName>
                                        </p:attrNameLst>
                                      </p:cBhvr>
                                      <p:rCtr x="0" y="2153"/>
                                    </p:animMotion>
                                  </p:childTnLst>
                                </p:cTn>
                              </p:par>
                              <p:par>
                                <p:cTn id="20" presetID="10" presetClass="entr" presetSubtype="0" fill="hold" nodeType="withEffect">
                                  <p:stCondLst>
                                    <p:cond delay="5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750"/>
                                        <p:tgtEl>
                                          <p:spTgt spid="21"/>
                                        </p:tgtEl>
                                      </p:cBhvr>
                                    </p:animEffect>
                                  </p:childTnLst>
                                </p:cTn>
                              </p:par>
                              <p:par>
                                <p:cTn id="23" presetID="63" presetClass="path" presetSubtype="0" decel="33300" fill="hold" nodeType="withEffect">
                                  <p:stCondLst>
                                    <p:cond delay="500"/>
                                  </p:stCondLst>
                                  <p:childTnLst>
                                    <p:animMotion origin="layout" path="M -4.375E-6 -2.59259E-6 L -4.375E-6 0.04306 " pathEditMode="relative" rAng="0" ptsTypes="AA">
                                      <p:cBhvr>
                                        <p:cTn id="24" dur="750" spd="-100000" fill="hold"/>
                                        <p:tgtEl>
                                          <p:spTgt spid="21"/>
                                        </p:tgtEl>
                                        <p:attrNameLst>
                                          <p:attrName>ppt_x</p:attrName>
                                          <p:attrName>ppt_y</p:attrName>
                                        </p:attrNameLst>
                                      </p:cBhvr>
                                      <p:rCtr x="0" y="2153"/>
                                    </p:animMotion>
                                  </p:childTnLst>
                                </p:cTn>
                              </p:par>
                              <p:par>
                                <p:cTn id="25" presetID="10" presetClass="entr" presetSubtype="0" fill="hold" nodeType="withEffect">
                                  <p:stCondLst>
                                    <p:cond delay="5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750"/>
                                        <p:tgtEl>
                                          <p:spTgt spid="18"/>
                                        </p:tgtEl>
                                      </p:cBhvr>
                                    </p:animEffect>
                                  </p:childTnLst>
                                </p:cTn>
                              </p:par>
                              <p:par>
                                <p:cTn id="28" presetID="63" presetClass="path" presetSubtype="0" decel="33300" fill="hold" nodeType="withEffect">
                                  <p:stCondLst>
                                    <p:cond delay="500"/>
                                  </p:stCondLst>
                                  <p:childTnLst>
                                    <p:animMotion origin="layout" path="M -2.5E-6 -2.59259E-6 L -2.5E-6 -0.04282 " pathEditMode="relative" rAng="0" ptsTypes="AA">
                                      <p:cBhvr>
                                        <p:cTn id="29" dur="750" spd="-100000" fill="hold"/>
                                        <p:tgtEl>
                                          <p:spTgt spid="18"/>
                                        </p:tgtEl>
                                        <p:attrNameLst>
                                          <p:attrName>ppt_x</p:attrName>
                                          <p:attrName>ppt_y</p:attrName>
                                        </p:attrNameLst>
                                      </p:cBhvr>
                                      <p:rCtr x="0" y="-2153"/>
                                    </p:animMotion>
                                  </p:childTnLst>
                                </p:cTn>
                              </p:par>
                              <p:par>
                                <p:cTn id="30" presetID="10" presetClass="entr" presetSubtype="0" fill="hold" nodeType="withEffect">
                                  <p:stCondLst>
                                    <p:cond delay="50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750"/>
                                        <p:tgtEl>
                                          <p:spTgt spid="20"/>
                                        </p:tgtEl>
                                      </p:cBhvr>
                                    </p:animEffect>
                                  </p:childTnLst>
                                </p:cTn>
                              </p:par>
                              <p:par>
                                <p:cTn id="33" presetID="63" presetClass="path" presetSubtype="0" decel="33300" fill="hold" nodeType="withEffect">
                                  <p:stCondLst>
                                    <p:cond delay="500"/>
                                  </p:stCondLst>
                                  <p:childTnLst>
                                    <p:animMotion origin="layout" path="M -2.5E-6 -2.59259E-6 L -2.5E-6 -0.04282 " pathEditMode="relative" rAng="0" ptsTypes="AA">
                                      <p:cBhvr>
                                        <p:cTn id="34" dur="750" spd="-100000" fill="hold"/>
                                        <p:tgtEl>
                                          <p:spTgt spid="20"/>
                                        </p:tgtEl>
                                        <p:attrNameLst>
                                          <p:attrName>ppt_x</p:attrName>
                                          <p:attrName>ppt_y</p:attrName>
                                        </p:attrNameLst>
                                      </p:cBhvr>
                                      <p:rCtr x="0" y="-2153"/>
                                    </p:animMotion>
                                  </p:childTnLst>
                                </p:cTn>
                              </p:par>
                              <p:par>
                                <p:cTn id="35" presetID="10"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750"/>
                                        <p:tgtEl>
                                          <p:spTgt spid="29"/>
                                        </p:tgtEl>
                                      </p:cBhvr>
                                    </p:animEffect>
                                  </p:childTnLst>
                                </p:cTn>
                              </p:par>
                              <p:par>
                                <p:cTn id="38" presetID="63" presetClass="path" presetSubtype="0" decel="50000" fill="hold" grpId="1" nodeType="withEffect">
                                  <p:stCondLst>
                                    <p:cond delay="0"/>
                                  </p:stCondLst>
                                  <p:childTnLst>
                                    <p:animMotion origin="layout" path="M -0.01563 -7.40741E-7 L 0.06068 -7.40741E-7 " pathEditMode="relative" rAng="0" ptsTypes="AA">
                                      <p:cBhvr>
                                        <p:cTn id="39" dur="750" spd="-100000" fill="hold"/>
                                        <p:tgtEl>
                                          <p:spTgt spid="29"/>
                                        </p:tgtEl>
                                        <p:attrNameLst>
                                          <p:attrName>ppt_x</p:attrName>
                                          <p:attrName>ppt_y</p:attrName>
                                        </p:attrNameLst>
                                      </p:cBhvr>
                                      <p:rCtr x="3815" y="0"/>
                                    </p:animMotion>
                                  </p:childTnLst>
                                </p:cTn>
                              </p:par>
                              <p:par>
                                <p:cTn id="40" presetID="35" presetClass="path" presetSubtype="0" accel="50000" decel="50000" fill="hold" grpId="2" nodeType="withEffect">
                                  <p:stCondLst>
                                    <p:cond delay="750"/>
                                  </p:stCondLst>
                                  <p:childTnLst>
                                    <p:animMotion origin="layout" path="M -0.01563 -7.40741E-7 L 1.04167E-6 -7.40741E-7 " pathEditMode="relative" rAng="0" ptsTypes="AA">
                                      <p:cBhvr>
                                        <p:cTn id="41" dur="750" fill="hold"/>
                                        <p:tgtEl>
                                          <p:spTgt spid="29"/>
                                        </p:tgtEl>
                                        <p:attrNameLst>
                                          <p:attrName>ppt_x</p:attrName>
                                          <p:attrName>ppt_y</p:attrName>
                                        </p:attrNameLst>
                                      </p:cBhvr>
                                      <p:rCtr x="781" y="0"/>
                                    </p:animMotion>
                                  </p:childTnLst>
                                </p:cTn>
                              </p:par>
                              <p:par>
                                <p:cTn id="42" presetID="10" presetClass="entr" presetSubtype="0" fill="hold" grpId="0" nodeType="withEffect">
                                  <p:stCondLst>
                                    <p:cond delay="75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750"/>
                                        <p:tgtEl>
                                          <p:spTgt spid="28"/>
                                        </p:tgtEl>
                                      </p:cBhvr>
                                    </p:animEffect>
                                  </p:childTnLst>
                                </p:cTn>
                              </p:par>
                              <p:par>
                                <p:cTn id="45" presetID="35" presetClass="path" presetSubtype="0" accel="50000" decel="50000" fill="hold" grpId="1" nodeType="withEffect">
                                  <p:stCondLst>
                                    <p:cond delay="750"/>
                                  </p:stCondLst>
                                  <p:childTnLst>
                                    <p:animMotion origin="layout" path="M -0.01562 -1.11111E-6 L -1.875E-6 -1.11111E-6 " pathEditMode="relative" rAng="0" ptsTypes="AA">
                                      <p:cBhvr>
                                        <p:cTn id="46" dur="750" fill="hold"/>
                                        <p:tgtEl>
                                          <p:spTgt spid="28"/>
                                        </p:tgtEl>
                                        <p:attrNameLst>
                                          <p:attrName>ppt_x</p:attrName>
                                          <p:attrName>ppt_y</p:attrName>
                                        </p:attrNameLst>
                                      </p:cBhvr>
                                      <p:rCtr x="781" y="0"/>
                                    </p:animMotion>
                                  </p:childTnLst>
                                </p:cTn>
                              </p:par>
                              <p:par>
                                <p:cTn id="47" presetID="22" presetClass="entr" presetSubtype="8" fill="hold" nodeType="withEffect">
                                  <p:stCondLst>
                                    <p:cond delay="75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750"/>
                                        <p:tgtEl>
                                          <p:spTgt spid="17"/>
                                        </p:tgtEl>
                                      </p:cBhvr>
                                    </p:animEffect>
                                  </p:childTnLst>
                                </p:cTn>
                              </p:par>
                              <p:par>
                                <p:cTn id="50" presetID="10" presetClass="entr" presetSubtype="0" fill="hold" grpId="0" nodeType="withEffect">
                                  <p:stCondLst>
                                    <p:cond delay="15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42" presetClass="path" presetSubtype="0" fill="hold" grpId="1" nodeType="withEffect">
                                  <p:stCondLst>
                                    <p:cond delay="1000"/>
                                  </p:stCondLst>
                                  <p:childTnLst>
                                    <p:animMotion origin="layout" path="M -3.95833E-6 -7.40741E-7 L -3.95833E-6 0.14676 " pathEditMode="relative" rAng="0" ptsTypes="AA">
                                      <p:cBhvr>
                                        <p:cTn id="54" dur="1000" spd="-100000" fill="hold"/>
                                        <p:tgtEl>
                                          <p:spTgt spid="27"/>
                                        </p:tgtEl>
                                        <p:attrNameLst>
                                          <p:attrName>ppt_x</p:attrName>
                                          <p:attrName>ppt_y</p:attrName>
                                        </p:attrNameLst>
                                      </p:cBhvr>
                                      <p:rCtr x="0" y="7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7" grpId="1" bldLvl="0" animBg="1"/>
      <p:bldP spid="56" grpId="0" animBg="1"/>
      <p:bldP spid="28" grpId="0"/>
      <p:bldP spid="28" grpId="1"/>
      <p:bldP spid="29" grpId="0"/>
      <p:bldP spid="29" grpId="1"/>
      <p:bldP spid="29"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1"/>
          <p:cNvSpPr/>
          <p:nvPr>
            <p:custDataLst>
              <p:tags r:id="rId1"/>
            </p:custDataLst>
          </p:nvPr>
        </p:nvSpPr>
        <p:spPr>
          <a:xfrm rot="293950">
            <a:off x="5446816" y="4486651"/>
            <a:ext cx="2549956" cy="264377"/>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rgbClr val="EAEAEA"/>
          </a:solidFill>
          <a:ln w="25400" cap="flat" cmpd="sng" algn="ctr">
            <a:noFill/>
            <a:prstDash val="solid"/>
          </a:ln>
          <a:effectLst/>
        </p:spPr>
        <p:txBody>
          <a:bodyPr anchor="ctr">
            <a:normAutofit fontScale="67500" lnSpcReduction="20000"/>
          </a:bodyPr>
          <a:lstStyle/>
          <a:p>
            <a:pPr algn="ctr" eaLnBrk="1" hangingPunct="1">
              <a:spcBef>
                <a:spcPts val="0"/>
              </a:spcBef>
              <a:spcAft>
                <a:spcPts val="0"/>
              </a:spcAft>
              <a:defRPr/>
            </a:pPr>
            <a:endParaRPr lang="en-US" sz="1800" kern="0">
              <a:solidFill>
                <a:sysClr val="window" lastClr="FFFFFF"/>
              </a:solidFill>
            </a:endParaRPr>
          </a:p>
        </p:txBody>
      </p:sp>
      <p:sp>
        <p:nvSpPr>
          <p:cNvPr id="41" name="矩形 1"/>
          <p:cNvSpPr/>
          <p:nvPr>
            <p:custDataLst>
              <p:tags r:id="rId2"/>
            </p:custDataLst>
          </p:nvPr>
        </p:nvSpPr>
        <p:spPr>
          <a:xfrm rot="19913209">
            <a:off x="5192389" y="3936577"/>
            <a:ext cx="1543619" cy="257269"/>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rgbClr val="EAEAEA"/>
          </a:solidFill>
          <a:ln w="25400" cap="flat" cmpd="sng" algn="ctr">
            <a:noFill/>
            <a:prstDash val="solid"/>
          </a:ln>
          <a:effectLst/>
        </p:spPr>
        <p:txBody>
          <a:bodyPr anchor="ctr">
            <a:normAutofit fontScale="60000" lnSpcReduction="20000"/>
          </a:bodyPr>
          <a:lstStyle/>
          <a:p>
            <a:pPr algn="ctr" eaLnBrk="1" hangingPunct="1">
              <a:spcBef>
                <a:spcPts val="0"/>
              </a:spcBef>
              <a:spcAft>
                <a:spcPts val="0"/>
              </a:spcAft>
              <a:defRPr/>
            </a:pPr>
            <a:endParaRPr lang="en-US" sz="1800" kern="0">
              <a:solidFill>
                <a:sysClr val="window" lastClr="FFFFFF"/>
              </a:solidFill>
            </a:endParaRPr>
          </a:p>
        </p:txBody>
      </p:sp>
      <p:sp>
        <p:nvSpPr>
          <p:cNvPr id="42" name="矩形 1"/>
          <p:cNvSpPr/>
          <p:nvPr>
            <p:custDataLst>
              <p:tags r:id="rId3"/>
            </p:custDataLst>
          </p:nvPr>
        </p:nvSpPr>
        <p:spPr>
          <a:xfrm rot="708470">
            <a:off x="4889635" y="3312591"/>
            <a:ext cx="1914600" cy="257270"/>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rgbClr val="EAEAEA"/>
          </a:solidFill>
          <a:ln w="25400" cap="flat" cmpd="sng" algn="ctr">
            <a:noFill/>
            <a:prstDash val="solid"/>
          </a:ln>
          <a:effectLst/>
        </p:spPr>
        <p:txBody>
          <a:bodyPr anchor="ctr">
            <a:normAutofit fontScale="60000" lnSpcReduction="20000"/>
          </a:bodyPr>
          <a:lstStyle/>
          <a:p>
            <a:pPr algn="ctr" eaLnBrk="1" hangingPunct="1">
              <a:spcBef>
                <a:spcPts val="0"/>
              </a:spcBef>
              <a:spcAft>
                <a:spcPts val="0"/>
              </a:spcAft>
              <a:defRPr/>
            </a:pPr>
            <a:endParaRPr lang="en-US" sz="1800" kern="0">
              <a:solidFill>
                <a:sysClr val="window" lastClr="FFFFFF"/>
              </a:solidFill>
            </a:endParaRPr>
          </a:p>
        </p:txBody>
      </p:sp>
      <p:sp>
        <p:nvSpPr>
          <p:cNvPr id="43" name="矩形 1"/>
          <p:cNvSpPr/>
          <p:nvPr>
            <p:custDataLst>
              <p:tags r:id="rId4"/>
            </p:custDataLst>
          </p:nvPr>
        </p:nvSpPr>
        <p:spPr>
          <a:xfrm rot="293950">
            <a:off x="4952175" y="1986443"/>
            <a:ext cx="2549956" cy="264377"/>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rgbClr val="EAEAEA"/>
          </a:solidFill>
          <a:ln w="25400" cap="flat" cmpd="sng" algn="ctr">
            <a:noFill/>
            <a:prstDash val="solid"/>
          </a:ln>
          <a:effectLst/>
        </p:spPr>
        <p:txBody>
          <a:bodyPr anchor="ctr">
            <a:normAutofit fontScale="67500" lnSpcReduction="20000"/>
          </a:bodyPr>
          <a:lstStyle/>
          <a:p>
            <a:pPr algn="ctr" eaLnBrk="1" hangingPunct="1">
              <a:spcBef>
                <a:spcPts val="0"/>
              </a:spcBef>
              <a:spcAft>
                <a:spcPts val="0"/>
              </a:spcAft>
              <a:defRPr/>
            </a:pPr>
            <a:endParaRPr lang="en-US" sz="1800" kern="0">
              <a:solidFill>
                <a:sysClr val="window" lastClr="FFFFFF"/>
              </a:solidFill>
            </a:endParaRPr>
          </a:p>
        </p:txBody>
      </p:sp>
      <p:sp>
        <p:nvSpPr>
          <p:cNvPr id="62" name="椭圆 61"/>
          <p:cNvSpPr/>
          <p:nvPr>
            <p:custDataLst>
              <p:tags r:id="rId5"/>
            </p:custDataLst>
          </p:nvPr>
        </p:nvSpPr>
        <p:spPr>
          <a:xfrm>
            <a:off x="4370831" y="1606934"/>
            <a:ext cx="622565" cy="622565"/>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fontAlgn="base">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fontAlgn="base">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fontAlgn="base">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fontAlgn="base">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ctr" eaLnBrk="1" hangingPunct="1">
              <a:defRPr/>
            </a:pPr>
            <a:r>
              <a:rPr lang="en-US" altLang="zh-CN" sz="2800" b="1" dirty="0">
                <a:solidFill>
                  <a:srgbClr val="FFFFFF"/>
                </a:solidFill>
                <a:latin typeface="+mn-lt"/>
                <a:ea typeface="+mn-ea"/>
              </a:rPr>
              <a:t>01</a:t>
            </a:r>
            <a:endParaRPr lang="en-US" altLang="zh-CN" sz="2800" b="1" dirty="0">
              <a:solidFill>
                <a:srgbClr val="FFFFFF"/>
              </a:solidFill>
              <a:latin typeface="+mn-lt"/>
              <a:ea typeface="+mn-ea"/>
            </a:endParaRPr>
          </a:p>
        </p:txBody>
      </p:sp>
      <p:sp>
        <p:nvSpPr>
          <p:cNvPr id="45" name="矩形 1"/>
          <p:cNvSpPr/>
          <p:nvPr>
            <p:custDataLst>
              <p:tags r:id="rId6"/>
            </p:custDataLst>
          </p:nvPr>
        </p:nvSpPr>
        <p:spPr>
          <a:xfrm rot="20453418">
            <a:off x="4410630" y="2651649"/>
            <a:ext cx="3060231" cy="336867"/>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rgbClr val="EAEAEA"/>
          </a:solidFill>
          <a:ln w="25400" cap="flat" cmpd="sng" algn="ctr">
            <a:noFill/>
            <a:prstDash val="solid"/>
          </a:ln>
          <a:effectLst/>
        </p:spPr>
        <p:txBody>
          <a:bodyPr anchor="ctr">
            <a:normAutofit fontScale="92500" lnSpcReduction="10000"/>
          </a:bodyPr>
          <a:lstStyle/>
          <a:p>
            <a:pPr algn="ctr" eaLnBrk="1" hangingPunct="1">
              <a:spcBef>
                <a:spcPts val="0"/>
              </a:spcBef>
              <a:spcAft>
                <a:spcPts val="0"/>
              </a:spcAft>
              <a:defRPr/>
            </a:pPr>
            <a:endParaRPr lang="en-US" sz="1800" kern="0">
              <a:solidFill>
                <a:sysClr val="window" lastClr="FFFFFF"/>
              </a:solidFill>
            </a:endParaRPr>
          </a:p>
        </p:txBody>
      </p:sp>
      <p:sp>
        <p:nvSpPr>
          <p:cNvPr id="60" name="椭圆 59"/>
          <p:cNvSpPr/>
          <p:nvPr>
            <p:custDataLst>
              <p:tags r:id="rId7"/>
            </p:custDataLst>
          </p:nvPr>
        </p:nvSpPr>
        <p:spPr>
          <a:xfrm>
            <a:off x="3977108" y="2842114"/>
            <a:ext cx="894049" cy="894048"/>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p>
            <a:pPr algn="ctr" eaLnBrk="1" hangingPunct="1">
              <a:spcBef>
                <a:spcPts val="0"/>
              </a:spcBef>
              <a:spcAft>
                <a:spcPts val="0"/>
              </a:spcAft>
              <a:defRPr/>
            </a:pPr>
            <a:r>
              <a:rPr lang="en-US" sz="3600" b="1" kern="0" dirty="0">
                <a:ln w="18415" cmpd="sng">
                  <a:noFill/>
                  <a:prstDash val="solid"/>
                </a:ln>
                <a:solidFill>
                  <a:srgbClr val="FFFFFF"/>
                </a:solidFill>
              </a:rPr>
              <a:t>03</a:t>
            </a:r>
            <a:endParaRPr lang="en-US" sz="3600" b="1" kern="0" dirty="0">
              <a:ln w="18415" cmpd="sng">
                <a:noFill/>
                <a:prstDash val="solid"/>
              </a:ln>
              <a:solidFill>
                <a:srgbClr val="FFFFFF"/>
              </a:solidFill>
            </a:endParaRPr>
          </a:p>
        </p:txBody>
      </p:sp>
      <p:sp>
        <p:nvSpPr>
          <p:cNvPr id="58" name="椭圆 57"/>
          <p:cNvSpPr/>
          <p:nvPr>
            <p:custDataLst>
              <p:tags r:id="rId8"/>
            </p:custDataLst>
          </p:nvPr>
        </p:nvSpPr>
        <p:spPr>
          <a:xfrm>
            <a:off x="7348622" y="1723487"/>
            <a:ext cx="894049" cy="894049"/>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p>
            <a:pPr algn="ctr" eaLnBrk="1" hangingPunct="1">
              <a:spcBef>
                <a:spcPts val="0"/>
              </a:spcBef>
              <a:spcAft>
                <a:spcPts val="0"/>
              </a:spcAft>
              <a:defRPr/>
            </a:pPr>
            <a:r>
              <a:rPr lang="en-US" sz="3600" b="1" kern="0" dirty="0">
                <a:ln w="18415" cmpd="sng">
                  <a:noFill/>
                  <a:prstDash val="solid"/>
                </a:ln>
                <a:solidFill>
                  <a:srgbClr val="FFFFFF"/>
                </a:solidFill>
              </a:rPr>
              <a:t>02</a:t>
            </a:r>
            <a:endParaRPr lang="en-US" sz="3600" b="1" kern="0" dirty="0">
              <a:ln w="18415" cmpd="sng">
                <a:noFill/>
                <a:prstDash val="solid"/>
              </a:ln>
              <a:solidFill>
                <a:srgbClr val="FFFFFF"/>
              </a:solidFill>
            </a:endParaRPr>
          </a:p>
        </p:txBody>
      </p:sp>
      <p:sp>
        <p:nvSpPr>
          <p:cNvPr id="56" name="椭圆 55"/>
          <p:cNvSpPr/>
          <p:nvPr>
            <p:custDataLst>
              <p:tags r:id="rId9"/>
            </p:custDataLst>
          </p:nvPr>
        </p:nvSpPr>
        <p:spPr>
          <a:xfrm>
            <a:off x="6579656" y="3288428"/>
            <a:ext cx="604086" cy="604086"/>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p>
            <a:pPr algn="ctr" eaLnBrk="1" hangingPunct="1">
              <a:spcBef>
                <a:spcPts val="0"/>
              </a:spcBef>
              <a:spcAft>
                <a:spcPts val="0"/>
              </a:spcAft>
              <a:defRPr/>
            </a:pPr>
            <a:r>
              <a:rPr lang="en-US" sz="2800" b="1" kern="0" dirty="0">
                <a:ln w="18415" cmpd="sng">
                  <a:noFill/>
                  <a:prstDash val="solid"/>
                </a:ln>
                <a:solidFill>
                  <a:srgbClr val="FFFFFF"/>
                </a:solidFill>
              </a:rPr>
              <a:t>04</a:t>
            </a:r>
            <a:endParaRPr lang="en-US" sz="2800" b="1" kern="0" dirty="0">
              <a:ln w="18415" cmpd="sng">
                <a:noFill/>
                <a:prstDash val="solid"/>
              </a:ln>
              <a:solidFill>
                <a:srgbClr val="FFFFFF"/>
              </a:solidFill>
            </a:endParaRPr>
          </a:p>
        </p:txBody>
      </p:sp>
      <p:sp>
        <p:nvSpPr>
          <p:cNvPr id="53" name="椭圆 52"/>
          <p:cNvSpPr/>
          <p:nvPr>
            <p:custDataLst>
              <p:tags r:id="rId10"/>
            </p:custDataLst>
          </p:nvPr>
        </p:nvSpPr>
        <p:spPr>
          <a:xfrm>
            <a:off x="4871285" y="4148865"/>
            <a:ext cx="609102" cy="609102"/>
          </a:xfrm>
          <a:prstGeom prst="ellipse">
            <a:avLst/>
          </a:prstGeom>
          <a:solidFill>
            <a:sysClr val="window" lastClr="FFFFFF"/>
          </a:solidFill>
          <a:ln w="25400" cap="flat" cmpd="sng" algn="ctr">
            <a:solidFill>
              <a:sysClr val="window" lastClr="FFFFFF">
                <a:lumMod val="95000"/>
              </a:sysClr>
            </a:solidFill>
            <a:prstDash val="solid"/>
          </a:ln>
          <a:effectLst>
            <a:innerShdw blurRad="76200">
              <a:sysClr val="windowText" lastClr="000000">
                <a:lumMod val="65000"/>
                <a:lumOff val="35000"/>
              </a:sysClr>
            </a:innerShdw>
          </a:effectLst>
        </p:spPr>
        <p:txBody>
          <a:bodyPr anchor="ctr">
            <a:normAutofit/>
          </a:bodyPr>
          <a:lstStyle/>
          <a:p>
            <a:pPr algn="ctr" eaLnBrk="1" hangingPunct="1">
              <a:spcBef>
                <a:spcPts val="0"/>
              </a:spcBef>
              <a:spcAft>
                <a:spcPts val="0"/>
              </a:spcAft>
              <a:defRPr/>
            </a:pPr>
            <a:endParaRPr lang="en-US" sz="1800" kern="0">
              <a:solidFill>
                <a:sysClr val="window" lastClr="FFFFFF"/>
              </a:solidFill>
            </a:endParaRPr>
          </a:p>
        </p:txBody>
      </p:sp>
      <p:sp>
        <p:nvSpPr>
          <p:cNvPr id="54" name="椭圆 53"/>
          <p:cNvSpPr/>
          <p:nvPr>
            <p:custDataLst>
              <p:tags r:id="rId11"/>
            </p:custDataLst>
          </p:nvPr>
        </p:nvSpPr>
        <p:spPr>
          <a:xfrm>
            <a:off x="4883949" y="4148363"/>
            <a:ext cx="596980" cy="596980"/>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p>
            <a:pPr algn="ctr" eaLnBrk="1" hangingPunct="1">
              <a:spcBef>
                <a:spcPts val="0"/>
              </a:spcBef>
              <a:spcAft>
                <a:spcPts val="0"/>
              </a:spcAft>
              <a:defRPr/>
            </a:pPr>
            <a:r>
              <a:rPr lang="en-US" sz="2400" b="1" kern="0" dirty="0">
                <a:ln w="18415" cmpd="sng">
                  <a:noFill/>
                  <a:prstDash val="solid"/>
                </a:ln>
                <a:solidFill>
                  <a:srgbClr val="FFFFFF"/>
                </a:solidFill>
              </a:rPr>
              <a:t>05</a:t>
            </a:r>
            <a:endParaRPr lang="en-US" sz="2400" b="1" kern="0" dirty="0">
              <a:ln w="18415" cmpd="sng">
                <a:noFill/>
                <a:prstDash val="solid"/>
              </a:ln>
              <a:solidFill>
                <a:srgbClr val="FFFFFF"/>
              </a:solidFill>
            </a:endParaRPr>
          </a:p>
        </p:txBody>
      </p:sp>
      <p:sp>
        <p:nvSpPr>
          <p:cNvPr id="52" name="椭圆 51"/>
          <p:cNvSpPr/>
          <p:nvPr>
            <p:custDataLst>
              <p:tags r:id="rId12"/>
            </p:custDataLst>
          </p:nvPr>
        </p:nvSpPr>
        <p:spPr>
          <a:xfrm>
            <a:off x="7480811" y="4227960"/>
            <a:ext cx="894048" cy="892627"/>
          </a:xfrm>
          <a:prstGeom prst="ellipse">
            <a:avLst/>
          </a:prstGeom>
          <a:solidFill>
            <a:schemeClr val="accent1"/>
          </a:solidFill>
          <a:ln w="57150" cap="flat" cmpd="sng" algn="ctr">
            <a:solidFill>
              <a:schemeClr val="accent1">
                <a:lumMod val="60000"/>
                <a:lumOff val="40000"/>
              </a:schemeClr>
            </a:solidFill>
            <a:prstDash val="solid"/>
          </a:ln>
          <a:effectLst/>
        </p:spPr>
        <p:txBody>
          <a:bodyPr lIns="0" tIns="0" rIns="0" bIns="0" anchor="ctr">
            <a:normAutofit/>
          </a:bodyPr>
          <a:lstStyle/>
          <a:p>
            <a:pPr algn="ctr" eaLnBrk="1" hangingPunct="1">
              <a:spcBef>
                <a:spcPts val="0"/>
              </a:spcBef>
              <a:spcAft>
                <a:spcPts val="0"/>
              </a:spcAft>
              <a:defRPr/>
            </a:pPr>
            <a:r>
              <a:rPr lang="en-US" sz="3600" b="1" kern="0" dirty="0">
                <a:ln w="18415" cmpd="sng">
                  <a:noFill/>
                  <a:prstDash val="solid"/>
                </a:ln>
                <a:solidFill>
                  <a:srgbClr val="FFFFFF"/>
                </a:solidFill>
              </a:rPr>
              <a:t>06</a:t>
            </a:r>
            <a:endParaRPr lang="en-US" sz="3600" b="1" kern="0" dirty="0">
              <a:ln w="18415" cmpd="sng">
                <a:noFill/>
                <a:prstDash val="solid"/>
              </a:ln>
              <a:solidFill>
                <a:srgbClr val="FFFFFF"/>
              </a:solidFill>
            </a:endParaRPr>
          </a:p>
        </p:txBody>
      </p:sp>
      <p:sp>
        <p:nvSpPr>
          <p:cNvPr id="70" name="KSO_GT1"/>
          <p:cNvSpPr txBox="1"/>
          <p:nvPr>
            <p:custDataLst>
              <p:tags r:id="rId13"/>
            </p:custDataLst>
          </p:nvPr>
        </p:nvSpPr>
        <p:spPr>
          <a:xfrm>
            <a:off x="3734015" y="2098895"/>
            <a:ext cx="1896121" cy="652414"/>
          </a:xfrm>
          <a:prstGeom prst="rect">
            <a:avLst/>
          </a:prstGeom>
          <a:noFill/>
        </p:spPr>
        <p:txBody>
          <a:bodyPr lIns="0" tIns="0" rIns="0" bIns="0" anchor="ctr" anchorCtr="1">
            <a:normAutofit/>
          </a:bodyPr>
          <a:lstStyle/>
          <a:p>
            <a:pPr eaLnBrk="1" hangingPunct="1">
              <a:lnSpc>
                <a:spcPct val="120000"/>
              </a:lnSpc>
              <a:spcBef>
                <a:spcPts val="0"/>
              </a:spcBef>
              <a:spcAft>
                <a:spcPts val="0"/>
              </a:spcAft>
              <a:defRPr/>
            </a:pPr>
            <a:r>
              <a:rPr lang="zh-CN" altLang="da-DK" sz="1800" kern="0" dirty="0">
                <a:solidFill>
                  <a:schemeClr val="tx1">
                    <a:lumMod val="50000"/>
                  </a:schemeClr>
                </a:solidFill>
                <a:latin typeface="微软雅黑" panose="020B0503020204020204" charset="-122"/>
                <a:ea typeface="微软雅黑" panose="020B0503020204020204" charset="-122"/>
              </a:rPr>
              <a:t>知识产权</a:t>
            </a:r>
            <a:endParaRPr lang="zh-CN" altLang="da-DK" sz="1800" kern="0" dirty="0">
              <a:solidFill>
                <a:schemeClr val="tx1">
                  <a:lumMod val="50000"/>
                </a:schemeClr>
              </a:solidFill>
              <a:latin typeface="微软雅黑" panose="020B0503020204020204" charset="-122"/>
              <a:ea typeface="微软雅黑" panose="020B0503020204020204" charset="-122"/>
            </a:endParaRPr>
          </a:p>
        </p:txBody>
      </p:sp>
      <p:sp>
        <p:nvSpPr>
          <p:cNvPr id="71" name="KSO_GT3"/>
          <p:cNvSpPr txBox="1"/>
          <p:nvPr>
            <p:custDataLst>
              <p:tags r:id="rId14"/>
            </p:custDataLst>
          </p:nvPr>
        </p:nvSpPr>
        <p:spPr>
          <a:xfrm>
            <a:off x="3475991" y="3655823"/>
            <a:ext cx="1896121" cy="652413"/>
          </a:xfrm>
          <a:prstGeom prst="rect">
            <a:avLst/>
          </a:prstGeom>
          <a:noFill/>
        </p:spPr>
        <p:txBody>
          <a:bodyPr lIns="0" tIns="0" rIns="0" bIns="0" anchor="ctr" anchorCtr="1">
            <a:normAutofit/>
          </a:bodyPr>
          <a:lstStyle/>
          <a:p>
            <a:pPr algn="ctr" eaLnBrk="0" fontAlgn="auto" hangingPunct="0">
              <a:spcBef>
                <a:spcPct val="50000"/>
              </a:spcBef>
              <a:spcAft>
                <a:spcPts val="0"/>
              </a:spcAft>
              <a:buFontTx/>
              <a:buNone/>
              <a:defRPr/>
            </a:pPr>
            <a:r>
              <a:rPr lang="zh-CN" altLang="en-US" sz="1800" dirty="0">
                <a:solidFill>
                  <a:srgbClr val="000000"/>
                </a:solidFill>
                <a:latin typeface="微软雅黑" panose="020B0503020204020204" charset="-122"/>
                <a:ea typeface="微软雅黑" panose="020B0503020204020204" charset="-122"/>
                <a:sym typeface="+mn-ea"/>
              </a:rPr>
              <a:t>科技人员比例</a:t>
            </a:r>
            <a:endParaRPr lang="da-DK" altLang="zh-CN" sz="1800" kern="0" dirty="0">
              <a:latin typeface="微软雅黑" panose="020B0503020204020204" charset="-122"/>
              <a:ea typeface="微软雅黑" panose="020B0503020204020204" charset="-122"/>
            </a:endParaRPr>
          </a:p>
        </p:txBody>
      </p:sp>
      <p:sp>
        <p:nvSpPr>
          <p:cNvPr id="72" name="KSO_GT5"/>
          <p:cNvSpPr txBox="1"/>
          <p:nvPr>
            <p:custDataLst>
              <p:tags r:id="rId15"/>
            </p:custDataLst>
          </p:nvPr>
        </p:nvSpPr>
        <p:spPr>
          <a:xfrm>
            <a:off x="4228113" y="4745401"/>
            <a:ext cx="1894700" cy="652414"/>
          </a:xfrm>
          <a:prstGeom prst="rect">
            <a:avLst/>
          </a:prstGeom>
          <a:noFill/>
        </p:spPr>
        <p:txBody>
          <a:bodyPr lIns="0" tIns="0" rIns="0" bIns="0" anchor="ctr" anchorCtr="1">
            <a:normAutofit/>
          </a:bodyPr>
          <a:lstStyle/>
          <a:p>
            <a:pPr eaLnBrk="1" hangingPunct="1">
              <a:lnSpc>
                <a:spcPct val="120000"/>
              </a:lnSpc>
              <a:spcBef>
                <a:spcPts val="0"/>
              </a:spcBef>
              <a:spcAft>
                <a:spcPts val="0"/>
              </a:spcAft>
              <a:defRPr/>
            </a:pPr>
            <a:r>
              <a:rPr lang="zh-CN" altLang="da-DK" sz="1800" kern="0" dirty="0">
                <a:solidFill>
                  <a:schemeClr val="tx1">
                    <a:lumMod val="50000"/>
                  </a:schemeClr>
                </a:solidFill>
                <a:latin typeface="微软雅黑" panose="020B0503020204020204" charset="-122"/>
                <a:ea typeface="微软雅黑" panose="020B0503020204020204" charset="-122"/>
              </a:rPr>
              <a:t>高品收入比例</a:t>
            </a:r>
            <a:endParaRPr lang="zh-CN" altLang="da-DK" sz="1800" kern="0" dirty="0">
              <a:solidFill>
                <a:schemeClr val="tx1">
                  <a:lumMod val="50000"/>
                </a:schemeClr>
              </a:solidFill>
              <a:latin typeface="微软雅黑" panose="020B0503020204020204" charset="-122"/>
              <a:ea typeface="微软雅黑" panose="020B0503020204020204" charset="-122"/>
            </a:endParaRPr>
          </a:p>
        </p:txBody>
      </p:sp>
      <p:sp>
        <p:nvSpPr>
          <p:cNvPr id="73" name="KSO_GT2"/>
          <p:cNvSpPr txBox="1"/>
          <p:nvPr>
            <p:custDataLst>
              <p:tags r:id="rId16"/>
            </p:custDataLst>
          </p:nvPr>
        </p:nvSpPr>
        <p:spPr>
          <a:xfrm>
            <a:off x="6814183" y="2630329"/>
            <a:ext cx="1896121" cy="396944"/>
          </a:xfrm>
          <a:prstGeom prst="rect">
            <a:avLst/>
          </a:prstGeom>
          <a:noFill/>
        </p:spPr>
        <p:txBody>
          <a:bodyPr lIns="0" tIns="0" rIns="0" bIns="0" anchor="ctr" anchorCtr="1">
            <a:normAutofit/>
          </a:bodyPr>
          <a:lstStyle/>
          <a:p>
            <a:pPr eaLnBrk="1" hangingPunct="1">
              <a:lnSpc>
                <a:spcPct val="120000"/>
              </a:lnSpc>
              <a:spcBef>
                <a:spcPts val="0"/>
              </a:spcBef>
              <a:spcAft>
                <a:spcPts val="0"/>
              </a:spcAft>
              <a:defRPr/>
            </a:pPr>
            <a:r>
              <a:rPr lang="zh-CN" altLang="da-DK" sz="1800" kern="0" dirty="0">
                <a:solidFill>
                  <a:schemeClr val="tx1">
                    <a:lumMod val="50000"/>
                  </a:schemeClr>
                </a:solidFill>
                <a:latin typeface="微软雅黑" panose="020B0503020204020204" charset="-122"/>
                <a:ea typeface="微软雅黑" panose="020B0503020204020204" charset="-122"/>
              </a:rPr>
              <a:t>技术领域</a:t>
            </a:r>
            <a:endParaRPr lang="zh-CN" altLang="da-DK" sz="1800" kern="0" dirty="0">
              <a:solidFill>
                <a:schemeClr val="tx1">
                  <a:lumMod val="50000"/>
                </a:schemeClr>
              </a:solidFill>
              <a:latin typeface="微软雅黑" panose="020B0503020204020204" charset="-122"/>
              <a:ea typeface="微软雅黑" panose="020B0503020204020204" charset="-122"/>
            </a:endParaRPr>
          </a:p>
        </p:txBody>
      </p:sp>
      <p:sp>
        <p:nvSpPr>
          <p:cNvPr id="74" name="KSO_GT4"/>
          <p:cNvSpPr txBox="1"/>
          <p:nvPr>
            <p:custDataLst>
              <p:tags r:id="rId17"/>
            </p:custDataLst>
          </p:nvPr>
        </p:nvSpPr>
        <p:spPr>
          <a:xfrm>
            <a:off x="5950597" y="3762724"/>
            <a:ext cx="1862564" cy="841457"/>
          </a:xfrm>
          <a:prstGeom prst="rect">
            <a:avLst/>
          </a:prstGeom>
          <a:noFill/>
        </p:spPr>
        <p:txBody>
          <a:bodyPr lIns="0" tIns="0" rIns="0" bIns="0" anchor="ctr" anchorCtr="1">
            <a:normAutofit/>
          </a:bodyPr>
          <a:lstStyle/>
          <a:p>
            <a:pPr eaLnBrk="1" hangingPunct="1">
              <a:lnSpc>
                <a:spcPct val="120000"/>
              </a:lnSpc>
              <a:spcBef>
                <a:spcPts val="0"/>
              </a:spcBef>
              <a:spcAft>
                <a:spcPts val="0"/>
              </a:spcAft>
              <a:defRPr/>
            </a:pPr>
            <a:r>
              <a:rPr lang="zh-CN" altLang="da-DK" sz="1800" kern="0" dirty="0">
                <a:solidFill>
                  <a:schemeClr val="tx1">
                    <a:lumMod val="50000"/>
                  </a:schemeClr>
                </a:solidFill>
                <a:latin typeface="微软雅黑" panose="020B0503020204020204" charset="-122"/>
                <a:ea typeface="微软雅黑" panose="020B0503020204020204" charset="-122"/>
              </a:rPr>
              <a:t>研发费用比例</a:t>
            </a:r>
            <a:endParaRPr lang="zh-CN" altLang="da-DK" sz="1800" kern="0" dirty="0">
              <a:solidFill>
                <a:schemeClr val="tx1">
                  <a:lumMod val="50000"/>
                </a:schemeClr>
              </a:solidFill>
              <a:latin typeface="微软雅黑" panose="020B0503020204020204" charset="-122"/>
              <a:ea typeface="微软雅黑" panose="020B0503020204020204" charset="-122"/>
            </a:endParaRPr>
          </a:p>
        </p:txBody>
      </p:sp>
      <p:sp>
        <p:nvSpPr>
          <p:cNvPr id="75" name="KSO_GT5"/>
          <p:cNvSpPr txBox="1"/>
          <p:nvPr>
            <p:custDataLst>
              <p:tags r:id="rId18"/>
            </p:custDataLst>
          </p:nvPr>
        </p:nvSpPr>
        <p:spPr>
          <a:xfrm>
            <a:off x="7411163" y="5144751"/>
            <a:ext cx="1863466" cy="652413"/>
          </a:xfrm>
          <a:prstGeom prst="rect">
            <a:avLst/>
          </a:prstGeom>
          <a:noFill/>
        </p:spPr>
        <p:txBody>
          <a:bodyPr lIns="0" tIns="0" rIns="0" bIns="0" anchor="ctr" anchorCtr="1">
            <a:normAutofit/>
          </a:bodyPr>
          <a:lstStyle/>
          <a:p>
            <a:pPr eaLnBrk="1" hangingPunct="1">
              <a:lnSpc>
                <a:spcPct val="120000"/>
              </a:lnSpc>
              <a:spcBef>
                <a:spcPts val="0"/>
              </a:spcBef>
              <a:spcAft>
                <a:spcPts val="0"/>
              </a:spcAft>
              <a:defRPr/>
            </a:pPr>
            <a:r>
              <a:rPr lang="zh-CN" altLang="da-DK" sz="1800" kern="0" dirty="0">
                <a:solidFill>
                  <a:schemeClr val="tx1">
                    <a:lumMod val="50000"/>
                  </a:schemeClr>
                </a:solidFill>
                <a:latin typeface="微软雅黑" panose="020B0503020204020204" charset="-122"/>
                <a:ea typeface="微软雅黑" panose="020B0503020204020204" charset="-122"/>
              </a:rPr>
              <a:t>创新能力建设</a:t>
            </a:r>
            <a:endParaRPr lang="zh-CN" altLang="da-DK" sz="1800" kern="0" dirty="0">
              <a:solidFill>
                <a:schemeClr val="tx1">
                  <a:lumMod val="50000"/>
                </a:schemeClr>
              </a:solidFill>
              <a:latin typeface="微软雅黑" panose="020B0503020204020204" charset="-122"/>
              <a:ea typeface="微软雅黑" panose="020B0503020204020204" charset="-122"/>
            </a:endParaRPr>
          </a:p>
        </p:txBody>
      </p:sp>
      <p:sp>
        <p:nvSpPr>
          <p:cNvPr id="2" name="文本框 1"/>
          <p:cNvSpPr txBox="1"/>
          <p:nvPr>
            <p:custDataLst>
              <p:tags r:id="rId19"/>
            </p:custDataLst>
          </p:nvPr>
        </p:nvSpPr>
        <p:spPr>
          <a:xfrm>
            <a:off x="1943098" y="162557"/>
            <a:ext cx="8292045" cy="699594"/>
          </a:xfrm>
          <a:prstGeom prst="rect">
            <a:avLst/>
          </a:prstGeom>
        </p:spPr>
        <p:txBody>
          <a:bodyPr vert="horz" lIns="91440" tIns="45720" rIns="91440" bIns="45720" rtlCol="0" anchor="b">
            <a:normAutofit/>
          </a:bodyPr>
          <a:lstStyle>
            <a:lvl1pPr>
              <a:lnSpc>
                <a:spcPct val="90000"/>
              </a:lnSpc>
              <a:spcBef>
                <a:spcPct val="0"/>
              </a:spcBef>
              <a:buNone/>
              <a:defRPr sz="3200" b="1" i="0" baseline="0">
                <a:solidFill>
                  <a:schemeClr val="accent1"/>
                </a:solidFill>
                <a:effectLst/>
                <a:ea typeface="黑体" panose="02010609060101010101" pitchFamily="49" charset="-122"/>
                <a:cs typeface="+mj-cs"/>
              </a:defRPr>
            </a:lvl1pPr>
          </a:lstStyle>
          <a:p>
            <a:r>
              <a:rPr lang="zh-CN" altLang="en-US" dirty="0">
                <a:latin typeface="+mj-lt"/>
                <a:ea typeface="+mj-ea"/>
              </a:rPr>
              <a:t>高企认定的标准与条件</a:t>
            </a:r>
            <a:endParaRPr lang="zh-CN" altLang="en-US" dirty="0">
              <a:latin typeface="+mj-lt"/>
              <a:ea typeface="+mj-ea"/>
            </a:endParaRPr>
          </a:p>
        </p:txBody>
      </p:sp>
    </p:spTree>
    <p:custDataLst>
      <p:tags r:id="rId20"/>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981200" y="273600"/>
            <a:ext cx="8229600" cy="1011600"/>
          </a:xfrm>
          <a:prstGeom prst="rect">
            <a:avLst/>
          </a:prstGeom>
        </p:spPr>
        <p:txBody>
          <a:bodyPr vert="horz" wrap="square" lIns="91440" tIns="45720" rIns="91440" bIns="45720" rtlCol="0" anchor="ctr" anchorCtr="0">
            <a:normAutofit/>
          </a:bodyPr>
          <a:lstStyle>
            <a:lvl1pPr>
              <a:lnSpc>
                <a:spcPct val="90000"/>
              </a:lnSpc>
              <a:spcBef>
                <a:spcPct val="0"/>
              </a:spcBef>
              <a:buNone/>
              <a:defRPr sz="3200" b="1" i="0" baseline="0">
                <a:solidFill>
                  <a:schemeClr val="accent1"/>
                </a:solidFill>
                <a:effectLst/>
                <a:latin typeface="+mj-lt"/>
                <a:ea typeface="+mj-ea"/>
                <a:cs typeface="+mj-cs"/>
              </a:defRPr>
            </a:lvl1pPr>
          </a:lstStyle>
          <a:p>
            <a:r>
              <a:rPr lang="zh-CN" altLang="en-US" dirty="0">
                <a:sym typeface="+mn-ea"/>
              </a:rPr>
              <a:t>高企认定的标准与条件</a:t>
            </a:r>
            <a:endParaRPr lang="zh-CN" altLang="en-US" dirty="0"/>
          </a:p>
        </p:txBody>
      </p:sp>
      <p:sp>
        <p:nvSpPr>
          <p:cNvPr id="4" name="文本框 3"/>
          <p:cNvSpPr txBox="1"/>
          <p:nvPr>
            <p:custDataLst>
              <p:tags r:id="rId2"/>
            </p:custDataLst>
          </p:nvPr>
        </p:nvSpPr>
        <p:spPr>
          <a:xfrm>
            <a:off x="6559550" y="1409065"/>
            <a:ext cx="4110990" cy="5211445"/>
          </a:xfrm>
          <a:prstGeom prst="rect">
            <a:avLst/>
          </a:prstGeom>
        </p:spPr>
        <p:txBody>
          <a:bodyPr vert="horz" wrap="square" lIns="90171" tIns="46991" rIns="90171" bIns="46991" numCol="1" rtlCol="0" anchor="t" anchorCtr="0" compatLnSpc="1">
            <a:normAutofit/>
          </a:bodyPr>
          <a:lstStyle>
            <a:lvl1pPr marL="357505" indent="-357505" algn="just">
              <a:lnSpc>
                <a:spcPct val="110000"/>
              </a:lnSpc>
              <a:spcBef>
                <a:spcPts val="1800"/>
              </a:spcBef>
              <a:spcAft>
                <a:spcPts val="0"/>
              </a:spcAft>
              <a:buClr>
                <a:schemeClr val="accent1"/>
              </a:buClr>
              <a:buSzPct val="130000"/>
              <a:buFontTx/>
              <a:buBlip>
                <a:blip r:embed="rId3"/>
              </a:buBlip>
              <a:defRPr sz="2400" baseline="0">
                <a:solidFill>
                  <a:schemeClr val="tx2"/>
                </a:solidFill>
              </a:defRPr>
            </a:lvl1pPr>
            <a:lvl2pPr marL="803275" indent="-285750" algn="just">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baseline="0">
                <a:solidFill>
                  <a:schemeClr val="tx1">
                    <a:lumMod val="50000"/>
                  </a:schemeClr>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lumMod val="50000"/>
                  </a:schemeClr>
                </a:solidFill>
              </a:defRPr>
            </a:lvl3pPr>
            <a:lvl4pPr marL="1600200" indent="-228600">
              <a:lnSpc>
                <a:spcPct val="90000"/>
              </a:lnSpc>
              <a:spcBef>
                <a:spcPts val="500"/>
              </a:spcBef>
              <a:buFont typeface="Arial" panose="020B0604020202020204" pitchFamily="34" charset="0"/>
              <a:buChar char="•"/>
              <a:defRPr>
                <a:solidFill>
                  <a:schemeClr val="tx1">
                    <a:lumMod val="50000"/>
                  </a:schemeClr>
                </a:solidFill>
              </a:defRPr>
            </a:lvl4pPr>
            <a:lvl5pPr marL="2057400" indent="-228600">
              <a:lnSpc>
                <a:spcPct val="90000"/>
              </a:lnSpc>
              <a:spcBef>
                <a:spcPts val="500"/>
              </a:spcBef>
              <a:buFont typeface="Arial" panose="020B0604020202020204" pitchFamily="34" charset="0"/>
              <a:buChar char="•"/>
              <a:defRPr>
                <a:solidFill>
                  <a:schemeClr val="tx1">
                    <a:lumMod val="50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da-DK" sz="2000" b="1" kern="0" dirty="0">
                <a:solidFill>
                  <a:schemeClr val="tx1">
                    <a:lumMod val="50000"/>
                  </a:schemeClr>
                </a:solidFill>
                <a:latin typeface="微软雅黑" panose="020B0503020204020204" charset="-122"/>
                <a:ea typeface="微软雅黑" panose="020B0503020204020204" charset="-122"/>
                <a:sym typeface="+mn-ea"/>
              </a:rPr>
              <a:t>技术领域</a:t>
            </a:r>
            <a:endParaRPr lang="zh-CN" altLang="da-DK" sz="2000" b="1" kern="0" dirty="0">
              <a:solidFill>
                <a:schemeClr val="tx1">
                  <a:lumMod val="50000"/>
                </a:schemeClr>
              </a:solidFill>
              <a:latin typeface="微软雅黑" panose="020B0503020204020204" charset="-122"/>
              <a:ea typeface="微软雅黑" panose="020B0503020204020204" charset="-122"/>
              <a:sym typeface="+mn-ea"/>
            </a:endParaRPr>
          </a:p>
          <a:p>
            <a:pPr marL="0" indent="0">
              <a:buNone/>
            </a:pPr>
            <a:r>
              <a:rPr lang="zh-CN" altLang="en-US" sz="2000" dirty="0">
                <a:latin typeface="微软雅黑" panose="020B0503020204020204" charset="-122"/>
                <a:ea typeface="微软雅黑" panose="020B0503020204020204" charset="-122"/>
              </a:rPr>
              <a:t>电子信息</a:t>
            </a:r>
            <a:endParaRPr lang="zh-CN" altLang="en-US" sz="2000" dirty="0">
              <a:latin typeface="微软雅黑" panose="020B0503020204020204" charset="-122"/>
              <a:ea typeface="微软雅黑" panose="020B0503020204020204" charset="-122"/>
            </a:endParaRPr>
          </a:p>
          <a:p>
            <a:pPr marL="0" indent="0">
              <a:buNone/>
            </a:pPr>
            <a:r>
              <a:rPr lang="zh-CN" altLang="en-US" sz="2000" dirty="0">
                <a:latin typeface="微软雅黑" panose="020B0503020204020204" charset="-122"/>
                <a:ea typeface="微软雅黑" panose="020B0503020204020204" charset="-122"/>
              </a:rPr>
              <a:t>生物与新医药</a:t>
            </a:r>
            <a:endParaRPr lang="zh-CN" altLang="en-US" sz="2000" dirty="0">
              <a:latin typeface="微软雅黑" panose="020B0503020204020204" charset="-122"/>
              <a:ea typeface="微软雅黑" panose="020B0503020204020204" charset="-122"/>
            </a:endParaRPr>
          </a:p>
          <a:p>
            <a:pPr marL="0" indent="0">
              <a:buNone/>
            </a:pPr>
            <a:r>
              <a:rPr lang="zh-CN" altLang="en-US" sz="2000" dirty="0">
                <a:latin typeface="微软雅黑" panose="020B0503020204020204" charset="-122"/>
                <a:ea typeface="微软雅黑" panose="020B0503020204020204" charset="-122"/>
              </a:rPr>
              <a:t>航空航天</a:t>
            </a:r>
            <a:endParaRPr lang="zh-CN" altLang="en-US" sz="2000" dirty="0">
              <a:latin typeface="微软雅黑" panose="020B0503020204020204" charset="-122"/>
              <a:ea typeface="微软雅黑" panose="020B0503020204020204" charset="-122"/>
            </a:endParaRPr>
          </a:p>
          <a:p>
            <a:pPr marL="0" indent="0">
              <a:buNone/>
            </a:pPr>
            <a:r>
              <a:rPr lang="zh-CN" altLang="en-US" sz="2000" dirty="0">
                <a:latin typeface="微软雅黑" panose="020B0503020204020204" charset="-122"/>
                <a:ea typeface="微软雅黑" panose="020B0503020204020204" charset="-122"/>
              </a:rPr>
              <a:t>新材料</a:t>
            </a:r>
            <a:endParaRPr lang="zh-CN" altLang="en-US" sz="2000" dirty="0">
              <a:latin typeface="微软雅黑" panose="020B0503020204020204" charset="-122"/>
              <a:ea typeface="微软雅黑" panose="020B0503020204020204" charset="-122"/>
            </a:endParaRPr>
          </a:p>
          <a:p>
            <a:pPr marL="0" indent="0">
              <a:buNone/>
            </a:pPr>
            <a:r>
              <a:rPr lang="zh-CN" altLang="en-US" sz="2000" dirty="0">
                <a:latin typeface="微软雅黑" panose="020B0503020204020204" charset="-122"/>
                <a:ea typeface="微软雅黑" panose="020B0503020204020204" charset="-122"/>
              </a:rPr>
              <a:t>高技术服务</a:t>
            </a:r>
            <a:endParaRPr lang="zh-CN" altLang="en-US" sz="2000" dirty="0">
              <a:latin typeface="微软雅黑" panose="020B0503020204020204" charset="-122"/>
              <a:ea typeface="微软雅黑" panose="020B0503020204020204" charset="-122"/>
            </a:endParaRPr>
          </a:p>
          <a:p>
            <a:pPr marL="0" indent="0">
              <a:buNone/>
            </a:pPr>
            <a:r>
              <a:rPr lang="zh-CN" altLang="en-US" sz="2000" dirty="0">
                <a:latin typeface="微软雅黑" panose="020B0503020204020204" charset="-122"/>
                <a:ea typeface="微软雅黑" panose="020B0503020204020204" charset="-122"/>
              </a:rPr>
              <a:t>新能源与节能</a:t>
            </a:r>
            <a:endParaRPr lang="zh-CN" altLang="en-US" sz="2000" dirty="0">
              <a:latin typeface="微软雅黑" panose="020B0503020204020204" charset="-122"/>
              <a:ea typeface="微软雅黑" panose="020B0503020204020204" charset="-122"/>
            </a:endParaRPr>
          </a:p>
          <a:p>
            <a:pPr marL="0" indent="0">
              <a:buNone/>
            </a:pPr>
            <a:r>
              <a:rPr lang="zh-CN" altLang="en-US" sz="2000" dirty="0">
                <a:latin typeface="微软雅黑" panose="020B0503020204020204" charset="-122"/>
                <a:ea typeface="微软雅黑" panose="020B0503020204020204" charset="-122"/>
              </a:rPr>
              <a:t>资源与环境</a:t>
            </a:r>
            <a:endParaRPr lang="zh-CN" altLang="en-US" sz="2000" dirty="0">
              <a:latin typeface="微软雅黑" panose="020B0503020204020204" charset="-122"/>
              <a:ea typeface="微软雅黑" panose="020B0503020204020204" charset="-122"/>
            </a:endParaRPr>
          </a:p>
          <a:p>
            <a:pPr marL="0" indent="0">
              <a:buNone/>
            </a:pPr>
            <a:r>
              <a:rPr lang="zh-CN" altLang="en-US" sz="2000" dirty="0">
                <a:latin typeface="微软雅黑" panose="020B0503020204020204" charset="-122"/>
                <a:ea typeface="微软雅黑" panose="020B0503020204020204" charset="-122"/>
              </a:rPr>
              <a:t>先进制造与自动化</a:t>
            </a:r>
            <a:endParaRPr lang="zh-CN" altLang="en-US" sz="2000" dirty="0">
              <a:latin typeface="微软雅黑" panose="020B0503020204020204" charset="-122"/>
              <a:ea typeface="微软雅黑" panose="020B0503020204020204" charset="-122"/>
            </a:endParaRPr>
          </a:p>
        </p:txBody>
      </p:sp>
      <p:sp>
        <p:nvSpPr>
          <p:cNvPr id="5" name="文本框 4"/>
          <p:cNvSpPr txBox="1"/>
          <p:nvPr>
            <p:custDataLst>
              <p:tags r:id="rId4"/>
            </p:custDataLst>
          </p:nvPr>
        </p:nvSpPr>
        <p:spPr>
          <a:xfrm>
            <a:off x="1981200" y="1346835"/>
            <a:ext cx="4110990" cy="5273675"/>
          </a:xfrm>
          <a:prstGeom prst="rect">
            <a:avLst/>
          </a:prstGeom>
        </p:spPr>
        <p:txBody>
          <a:bodyPr vert="horz" wrap="square" lIns="90171" tIns="46991" rIns="90171" bIns="46991" numCol="1" rtlCol="0" anchor="t" anchorCtr="0" compatLnSpc="1">
            <a:normAutofit/>
          </a:bodyPr>
          <a:lstStyle>
            <a:lvl1pPr marL="357505" indent="-357505" algn="just">
              <a:lnSpc>
                <a:spcPct val="110000"/>
              </a:lnSpc>
              <a:spcBef>
                <a:spcPts val="1800"/>
              </a:spcBef>
              <a:spcAft>
                <a:spcPts val="0"/>
              </a:spcAft>
              <a:buClr>
                <a:schemeClr val="accent1"/>
              </a:buClr>
              <a:buSzPct val="130000"/>
              <a:buFontTx/>
              <a:buBlip>
                <a:blip r:embed="rId3"/>
              </a:buBlip>
              <a:defRPr sz="2400" baseline="0">
                <a:solidFill>
                  <a:schemeClr val="tx2"/>
                </a:solidFill>
              </a:defRPr>
            </a:lvl1pPr>
            <a:lvl2pPr marL="803275" indent="-285750" algn="just">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baseline="0">
                <a:solidFill>
                  <a:schemeClr val="tx1">
                    <a:lumMod val="50000"/>
                  </a:schemeClr>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lumMod val="50000"/>
                  </a:schemeClr>
                </a:solidFill>
              </a:defRPr>
            </a:lvl3pPr>
            <a:lvl4pPr marL="1600200" indent="-228600">
              <a:lnSpc>
                <a:spcPct val="90000"/>
              </a:lnSpc>
              <a:spcBef>
                <a:spcPts val="500"/>
              </a:spcBef>
              <a:buFont typeface="Arial" panose="020B0604020202020204" pitchFamily="34" charset="0"/>
              <a:buChar char="•"/>
              <a:defRPr>
                <a:solidFill>
                  <a:schemeClr val="tx1">
                    <a:lumMod val="50000"/>
                  </a:schemeClr>
                </a:solidFill>
              </a:defRPr>
            </a:lvl4pPr>
            <a:lvl5pPr marL="2057400" indent="-228600">
              <a:lnSpc>
                <a:spcPct val="90000"/>
              </a:lnSpc>
              <a:spcBef>
                <a:spcPts val="500"/>
              </a:spcBef>
              <a:buFont typeface="Arial" panose="020B0604020202020204" pitchFamily="34" charset="0"/>
              <a:buChar char="•"/>
              <a:defRPr>
                <a:solidFill>
                  <a:schemeClr val="tx1">
                    <a:lumMod val="50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000" b="1" dirty="0">
                <a:latin typeface="微软雅黑" panose="020B0503020204020204" charset="-122"/>
                <a:ea typeface="微软雅黑" panose="020B0503020204020204" charset="-122"/>
              </a:rPr>
              <a:t>知识产权</a:t>
            </a:r>
            <a:endParaRPr lang="zh-CN" altLang="en-US" sz="2000" b="1" dirty="0">
              <a:latin typeface="微软雅黑" panose="020B0503020204020204" charset="-122"/>
              <a:ea typeface="微软雅黑" panose="020B0503020204020204" charset="-122"/>
            </a:endParaRPr>
          </a:p>
          <a:p>
            <a:pPr marL="0" indent="0">
              <a:buNone/>
            </a:pPr>
            <a:endParaRPr lang="zh-CN" altLang="en-US" sz="2000" dirty="0"/>
          </a:p>
          <a:p>
            <a:pPr>
              <a:lnSpc>
                <a:spcPct val="90000"/>
              </a:lnSpc>
              <a:spcBef>
                <a:spcPct val="20000"/>
              </a:spcBef>
              <a:buFontTx/>
              <a:buNone/>
              <a:defRPr/>
            </a:pPr>
            <a:r>
              <a:rPr lang="en-US" altLang="zh-CN" sz="2000" dirty="0">
                <a:solidFill>
                  <a:schemeClr val="tx1"/>
                </a:solidFill>
                <a:latin typeface="微软雅黑" panose="020B0503020204020204" charset="-122"/>
                <a:ea typeface="微软雅黑" panose="020B0503020204020204" charset="-122"/>
                <a:cs typeface="微软雅黑" panose="020B0503020204020204" charset="-122"/>
                <a:sym typeface="+mn-ea"/>
              </a:rPr>
              <a:t>I</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类评价知识产权：</a:t>
            </a:r>
            <a:endParaRPr lang="en-US" altLang="zh-CN" sz="2000" dirty="0">
              <a:solidFill>
                <a:schemeClr val="tx1"/>
              </a:solidFill>
              <a:latin typeface="微软雅黑" panose="020B0503020204020204" charset="-122"/>
              <a:ea typeface="微软雅黑" panose="020B0503020204020204" charset="-122"/>
              <a:cs typeface="微软雅黑" panose="020B0503020204020204" charset="-122"/>
            </a:endParaRPr>
          </a:p>
          <a:p>
            <a:pPr marL="285750" indent="-285750">
              <a:lnSpc>
                <a:spcPct val="90000"/>
              </a:lnSpc>
              <a:spcBef>
                <a:spcPct val="20000"/>
              </a:spcBef>
              <a:buFont typeface="Arial" panose="020B0604020202020204" pitchFamily="34" charset="0"/>
              <a:buChar char="•"/>
              <a:defRPr/>
            </a:pP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发明专利（含国防专利）</a:t>
            </a:r>
            <a:endParaRPr lang="en-US" altLang="zh-CN" sz="2000" dirty="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nSpc>
                <a:spcPct val="90000"/>
              </a:lnSpc>
              <a:spcBef>
                <a:spcPct val="20000"/>
              </a:spcBef>
              <a:buFont typeface="Arial" panose="020B0604020202020204" pitchFamily="34" charset="0"/>
              <a:buChar char="•"/>
              <a:defRPr/>
            </a:pP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植物新品种</a:t>
            </a:r>
            <a:endParaRPr lang="en-US" altLang="zh-CN" sz="2000" dirty="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nSpc>
                <a:spcPct val="90000"/>
              </a:lnSpc>
              <a:spcBef>
                <a:spcPct val="20000"/>
              </a:spcBef>
              <a:buFont typeface="Arial" panose="020B0604020202020204" pitchFamily="34" charset="0"/>
              <a:buChar char="•"/>
              <a:defRPr/>
            </a:pP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国家级农作物品种</a:t>
            </a:r>
            <a:endParaRPr lang="en-US" altLang="zh-CN" sz="2000" dirty="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nSpc>
                <a:spcPct val="90000"/>
              </a:lnSpc>
              <a:spcBef>
                <a:spcPct val="20000"/>
              </a:spcBef>
              <a:buFont typeface="Arial" panose="020B0604020202020204" pitchFamily="34" charset="0"/>
              <a:buChar char="•"/>
              <a:defRPr/>
            </a:pP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国家新药</a:t>
            </a:r>
            <a:endParaRPr lang="en-US" altLang="zh-CN" sz="2000" dirty="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nSpc>
                <a:spcPct val="90000"/>
              </a:lnSpc>
              <a:spcBef>
                <a:spcPct val="20000"/>
              </a:spcBef>
              <a:buFont typeface="Arial" panose="020B0604020202020204" pitchFamily="34" charset="0"/>
              <a:buChar char="•"/>
              <a:defRPr/>
            </a:pP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国家一级中药保护品种</a:t>
            </a:r>
            <a:endParaRPr lang="en-US" altLang="zh-CN" sz="2000" dirty="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nSpc>
                <a:spcPct val="90000"/>
              </a:lnSpc>
              <a:spcBef>
                <a:spcPct val="20000"/>
              </a:spcBef>
              <a:buFont typeface="Arial" panose="020B0604020202020204" pitchFamily="34" charset="0"/>
              <a:buChar char="•"/>
              <a:defRPr/>
            </a:pP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集成电路布图设计专有权</a:t>
            </a:r>
            <a:endPar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indent="0">
              <a:lnSpc>
                <a:spcPct val="90000"/>
              </a:lnSpc>
              <a:spcBef>
                <a:spcPct val="20000"/>
              </a:spcBef>
              <a:buFont typeface="Arial" panose="020B0604020202020204" pitchFamily="34" charset="0"/>
              <a:buNone/>
              <a:defRPr/>
            </a:pPr>
            <a:endParaRPr lang="zh-CN" altLang="en-US" sz="2000" dirty="0">
              <a:solidFill>
                <a:schemeClr val="tx1"/>
              </a:solidFill>
              <a:latin typeface="微软雅黑" panose="020B0503020204020204" charset="-122"/>
              <a:ea typeface="微软雅黑" panose="020B0503020204020204" charset="-122"/>
              <a:cs typeface="微软雅黑" panose="020B0503020204020204" charset="-122"/>
            </a:endParaRPr>
          </a:p>
          <a:p>
            <a:pPr>
              <a:lnSpc>
                <a:spcPct val="90000"/>
              </a:lnSpc>
              <a:spcBef>
                <a:spcPct val="20000"/>
              </a:spcBef>
              <a:buFontTx/>
              <a:buNone/>
              <a:defRPr/>
            </a:pPr>
            <a:r>
              <a:rPr lang="en-US" altLang="zh-CN" sz="2000" dirty="0">
                <a:solidFill>
                  <a:schemeClr val="tx1"/>
                </a:solidFill>
                <a:latin typeface="微软雅黑" panose="020B0503020204020204" charset="-122"/>
                <a:ea typeface="微软雅黑" panose="020B0503020204020204" charset="-122"/>
                <a:cs typeface="微软雅黑" panose="020B0503020204020204" charset="-122"/>
                <a:sym typeface="+mn-ea"/>
              </a:rPr>
              <a:t>II</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类评价知识产权：</a:t>
            </a:r>
            <a:endParaRPr lang="en-US" altLang="zh-CN" sz="2000" dirty="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nSpc>
                <a:spcPct val="90000"/>
              </a:lnSpc>
              <a:spcBef>
                <a:spcPct val="20000"/>
              </a:spcBef>
              <a:buFont typeface="Arial" panose="020B0604020202020204" pitchFamily="34" charset="0"/>
              <a:buChar char="•"/>
              <a:defRPr/>
            </a:pP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实用新型专利</a:t>
            </a:r>
            <a:endParaRPr lang="en-US" altLang="zh-CN" sz="2000" dirty="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nSpc>
                <a:spcPct val="90000"/>
              </a:lnSpc>
              <a:spcBef>
                <a:spcPct val="20000"/>
              </a:spcBef>
              <a:buFont typeface="Arial" panose="020B0604020202020204" pitchFamily="34" charset="0"/>
              <a:buChar char="•"/>
              <a:defRPr/>
            </a:pP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外观设计专利</a:t>
            </a:r>
            <a:endParaRPr lang="en-US" altLang="zh-CN" sz="2000" dirty="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nSpc>
                <a:spcPct val="90000"/>
              </a:lnSpc>
              <a:spcBef>
                <a:spcPct val="20000"/>
              </a:spcBef>
              <a:buFont typeface="Arial" panose="020B0604020202020204" pitchFamily="34" charset="0"/>
              <a:buChar char="•"/>
              <a:defRPr/>
            </a:pP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软件著作权</a:t>
            </a:r>
            <a:endParaRPr lang="en-US" altLang="zh-CN" sz="2000" dirty="0">
              <a:solidFill>
                <a:schemeClr val="tx1"/>
              </a:solidFill>
              <a:latin typeface="微软雅黑" panose="020B0503020204020204" charset="-122"/>
              <a:ea typeface="微软雅黑" panose="020B0503020204020204" charset="-122"/>
              <a:cs typeface="微软雅黑" panose="020B0503020204020204" charset="-122"/>
            </a:endParaRPr>
          </a:p>
          <a:p>
            <a:pPr marL="0" indent="0">
              <a:buNone/>
            </a:pPr>
            <a:endParaRPr lang="zh-CN" altLang="en-US" sz="2000" dirty="0">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981835" y="212005"/>
            <a:ext cx="8229600" cy="1011600"/>
          </a:xfrm>
          <a:prstGeom prst="rect">
            <a:avLst/>
          </a:prstGeom>
        </p:spPr>
        <p:txBody>
          <a:bodyPr vert="horz" wrap="square" lIns="91440" tIns="45720" rIns="91440" bIns="45720" rtlCol="0" anchor="ctr" anchorCtr="0">
            <a:normAutofit/>
          </a:bodyPr>
          <a:lstStyle>
            <a:lvl1pPr>
              <a:lnSpc>
                <a:spcPct val="90000"/>
              </a:lnSpc>
              <a:spcBef>
                <a:spcPct val="0"/>
              </a:spcBef>
              <a:buNone/>
              <a:defRPr sz="3200" b="1" i="0" baseline="0">
                <a:solidFill>
                  <a:schemeClr val="accent1"/>
                </a:solidFill>
                <a:effectLst/>
                <a:latin typeface="+mj-lt"/>
                <a:ea typeface="+mj-ea"/>
                <a:cs typeface="+mj-cs"/>
              </a:defRPr>
            </a:lvl1pPr>
          </a:lstStyle>
          <a:p>
            <a:r>
              <a:rPr lang="zh-CN" altLang="en-US" dirty="0">
                <a:sym typeface="+mn-ea"/>
              </a:rPr>
              <a:t>高企认定的标准与条件</a:t>
            </a:r>
            <a:endParaRPr lang="zh-CN" altLang="en-US" dirty="0"/>
          </a:p>
        </p:txBody>
      </p:sp>
      <p:sp>
        <p:nvSpPr>
          <p:cNvPr id="4" name="文本框 3"/>
          <p:cNvSpPr txBox="1"/>
          <p:nvPr>
            <p:custDataLst>
              <p:tags r:id="rId2"/>
            </p:custDataLst>
          </p:nvPr>
        </p:nvSpPr>
        <p:spPr>
          <a:xfrm>
            <a:off x="1981200" y="3102610"/>
            <a:ext cx="8229600" cy="3517900"/>
          </a:xfrm>
          <a:prstGeom prst="rect">
            <a:avLst/>
          </a:prstGeom>
        </p:spPr>
        <p:txBody>
          <a:bodyPr vert="horz" wrap="square" lIns="90171" tIns="46991" rIns="90171" bIns="46991" numCol="1" rtlCol="0" anchor="t" anchorCtr="0" compatLnSpc="1">
            <a:normAutofit fontScale="90000"/>
          </a:bodyPr>
          <a:lstStyle>
            <a:lvl1pPr marL="357505" indent="-357505" algn="just">
              <a:lnSpc>
                <a:spcPct val="110000"/>
              </a:lnSpc>
              <a:spcBef>
                <a:spcPts val="1800"/>
              </a:spcBef>
              <a:spcAft>
                <a:spcPts val="0"/>
              </a:spcAft>
              <a:buClr>
                <a:schemeClr val="accent1"/>
              </a:buClr>
              <a:buSzPct val="130000"/>
              <a:buFontTx/>
              <a:buBlip>
                <a:blip r:embed="rId3"/>
              </a:buBlip>
              <a:defRPr sz="2400" baseline="0">
                <a:solidFill>
                  <a:schemeClr val="tx2"/>
                </a:solidFill>
              </a:defRPr>
            </a:lvl1pPr>
            <a:lvl2pPr marL="803275" indent="-285750" algn="just">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baseline="0">
                <a:solidFill>
                  <a:schemeClr val="tx1">
                    <a:lumMod val="50000"/>
                  </a:schemeClr>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lumMod val="50000"/>
                  </a:schemeClr>
                </a:solidFill>
              </a:defRPr>
            </a:lvl3pPr>
            <a:lvl4pPr marL="1600200" indent="-228600">
              <a:lnSpc>
                <a:spcPct val="90000"/>
              </a:lnSpc>
              <a:spcBef>
                <a:spcPts val="500"/>
              </a:spcBef>
              <a:buFont typeface="Arial" panose="020B0604020202020204" pitchFamily="34" charset="0"/>
              <a:buChar char="•"/>
              <a:defRPr>
                <a:solidFill>
                  <a:schemeClr val="tx1">
                    <a:lumMod val="50000"/>
                  </a:schemeClr>
                </a:solidFill>
              </a:defRPr>
            </a:lvl4pPr>
            <a:lvl5pPr marL="2057400" indent="-228600">
              <a:lnSpc>
                <a:spcPct val="90000"/>
              </a:lnSpc>
              <a:spcBef>
                <a:spcPts val="500"/>
              </a:spcBef>
              <a:buFont typeface="Arial" panose="020B0604020202020204" pitchFamily="34" charset="0"/>
              <a:buChar char="•"/>
              <a:defRPr>
                <a:solidFill>
                  <a:schemeClr val="tx1">
                    <a:lumMod val="50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000" b="1" dirty="0">
                <a:solidFill>
                  <a:schemeClr val="tx1">
                    <a:lumMod val="50000"/>
                  </a:schemeClr>
                </a:solidFill>
                <a:latin typeface="微软雅黑" panose="020B0503020204020204" charset="-122"/>
                <a:ea typeface="微软雅黑" panose="020B0503020204020204" charset="-122"/>
              </a:rPr>
              <a:t>研发费用占比</a:t>
            </a:r>
            <a:endParaRPr lang="zh-CN" altLang="en-US" sz="2000" b="1" dirty="0">
              <a:solidFill>
                <a:schemeClr val="tx1">
                  <a:lumMod val="50000"/>
                </a:schemeClr>
              </a:solidFill>
              <a:latin typeface="微软雅黑" panose="020B0503020204020204" charset="-122"/>
              <a:ea typeface="微软雅黑" panose="020B0503020204020204" charset="-122"/>
            </a:endParaRPr>
          </a:p>
          <a:p>
            <a:pPr algn="just">
              <a:lnSpc>
                <a:spcPct val="200000"/>
              </a:lnSpc>
              <a:spcBef>
                <a:spcPct val="20000"/>
              </a:spcBef>
              <a:buFontTx/>
              <a:buNone/>
              <a:defRPr/>
            </a:pPr>
            <a:r>
              <a:rPr lang="zh-CN" altLang="en-US" sz="2000" dirty="0">
                <a:latin typeface="微软雅黑" panose="020B0503020204020204" charset="-122"/>
                <a:ea typeface="微软雅黑" panose="020B0503020204020204" charset="-122"/>
                <a:cs typeface="微软雅黑" panose="020B0503020204020204" charset="-122"/>
                <a:sym typeface="+mn-ea"/>
              </a:rPr>
              <a:t>近三个会计年度的研发费用总额占同期销售收入总额的比例符合如下要求：</a:t>
            </a:r>
            <a:endParaRPr lang="zh-CN" altLang="en-US" sz="2000" dirty="0">
              <a:latin typeface="微软雅黑" panose="020B0503020204020204" charset="-122"/>
              <a:ea typeface="微软雅黑" panose="020B0503020204020204" charset="-122"/>
              <a:cs typeface="微软雅黑" panose="020B0503020204020204" charset="-122"/>
            </a:endParaRPr>
          </a:p>
          <a:p>
            <a:pPr marL="800100" lvl="1" indent="-342900" algn="just">
              <a:lnSpc>
                <a:spcPct val="200000"/>
              </a:lnSpc>
              <a:spcBef>
                <a:spcPct val="20000"/>
              </a:spcBef>
              <a:buFont typeface="Arial" panose="020B0604020202020204" pitchFamily="34" charset="0"/>
              <a:buChar char="•"/>
              <a:defRPr/>
            </a:pPr>
            <a:r>
              <a:rPr lang="zh-CN" altLang="en-US" sz="2000" dirty="0">
                <a:latin typeface="微软雅黑" panose="020B0503020204020204" charset="-122"/>
                <a:ea typeface="微软雅黑" panose="020B0503020204020204" charset="-122"/>
                <a:cs typeface="微软雅黑" panose="020B0503020204020204" charset="-122"/>
                <a:sym typeface="+mn-ea"/>
              </a:rPr>
              <a:t>最近一年销售收入</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sym typeface="+mn-ea"/>
              </a:rPr>
              <a:t>小于</a:t>
            </a:r>
            <a:r>
              <a:rPr lang="en-US" altLang="zh-CN" sz="2000" dirty="0">
                <a:solidFill>
                  <a:srgbClr val="FF0000"/>
                </a:solidFill>
                <a:latin typeface="微软雅黑" panose="020B0503020204020204" charset="-122"/>
                <a:ea typeface="微软雅黑" panose="020B0503020204020204" charset="-122"/>
                <a:cs typeface="微软雅黑" panose="020B0503020204020204" charset="-122"/>
                <a:sym typeface="+mn-ea"/>
              </a:rPr>
              <a:t>5,000</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sym typeface="+mn-ea"/>
              </a:rPr>
              <a:t>万元</a:t>
            </a:r>
            <a:r>
              <a:rPr lang="zh-CN" altLang="en-US" sz="2000" dirty="0">
                <a:latin typeface="微软雅黑" panose="020B0503020204020204" charset="-122"/>
                <a:ea typeface="微软雅黑" panose="020B0503020204020204" charset="-122"/>
                <a:cs typeface="微软雅黑" panose="020B0503020204020204" charset="-122"/>
                <a:sym typeface="+mn-ea"/>
              </a:rPr>
              <a:t>的企业，比例不低于</a:t>
            </a:r>
            <a:r>
              <a:rPr lang="en-US" altLang="zh-CN" sz="2000" dirty="0">
                <a:solidFill>
                  <a:srgbClr val="FF0000"/>
                </a:solidFill>
                <a:latin typeface="微软雅黑" panose="020B0503020204020204" charset="-122"/>
                <a:ea typeface="微软雅黑" panose="020B0503020204020204" charset="-122"/>
                <a:cs typeface="微软雅黑" panose="020B0503020204020204" charset="-122"/>
                <a:sym typeface="+mn-ea"/>
              </a:rPr>
              <a:t>5%</a:t>
            </a:r>
            <a:r>
              <a:rPr lang="zh-CN" altLang="en-US" sz="2000" dirty="0">
                <a:latin typeface="微软雅黑" panose="020B0503020204020204" charset="-122"/>
                <a:ea typeface="微软雅黑" panose="020B0503020204020204" charset="-122"/>
                <a:cs typeface="微软雅黑" panose="020B0503020204020204" charset="-122"/>
                <a:sym typeface="+mn-ea"/>
              </a:rPr>
              <a:t>；</a:t>
            </a:r>
            <a:endParaRPr lang="zh-CN" altLang="en-US" sz="2000" dirty="0">
              <a:latin typeface="微软雅黑" panose="020B0503020204020204" charset="-122"/>
              <a:ea typeface="微软雅黑" panose="020B0503020204020204" charset="-122"/>
              <a:cs typeface="微软雅黑" panose="020B0503020204020204" charset="-122"/>
            </a:endParaRPr>
          </a:p>
          <a:p>
            <a:pPr marL="800100" lvl="1" indent="-342900" algn="just">
              <a:lnSpc>
                <a:spcPct val="200000"/>
              </a:lnSpc>
              <a:spcBef>
                <a:spcPct val="20000"/>
              </a:spcBef>
              <a:buFont typeface="Arial" panose="020B0604020202020204" pitchFamily="34" charset="0"/>
              <a:buChar char="•"/>
              <a:defRPr/>
            </a:pPr>
            <a:r>
              <a:rPr lang="zh-CN" altLang="en-US" sz="2000" dirty="0">
                <a:latin typeface="微软雅黑" panose="020B0503020204020204" charset="-122"/>
                <a:ea typeface="微软雅黑" panose="020B0503020204020204" charset="-122"/>
                <a:cs typeface="微软雅黑" panose="020B0503020204020204" charset="-122"/>
                <a:sym typeface="+mn-ea"/>
              </a:rPr>
              <a:t>最近一年销售收入在</a:t>
            </a:r>
            <a:r>
              <a:rPr lang="en-US" altLang="zh-CN" sz="2000" dirty="0">
                <a:solidFill>
                  <a:srgbClr val="FF0000"/>
                </a:solidFill>
                <a:latin typeface="微软雅黑" panose="020B0503020204020204" charset="-122"/>
                <a:ea typeface="微软雅黑" panose="020B0503020204020204" charset="-122"/>
                <a:cs typeface="微软雅黑" panose="020B0503020204020204" charset="-122"/>
                <a:sym typeface="+mn-ea"/>
              </a:rPr>
              <a:t>5,000</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sym typeface="+mn-ea"/>
              </a:rPr>
              <a:t>万元至</a:t>
            </a:r>
            <a:r>
              <a:rPr lang="en-US" altLang="zh-CN" sz="2000" dirty="0">
                <a:solidFill>
                  <a:srgbClr val="FF0000"/>
                </a:solidFill>
                <a:latin typeface="微软雅黑" panose="020B0503020204020204" charset="-122"/>
                <a:ea typeface="微软雅黑" panose="020B0503020204020204" charset="-122"/>
                <a:cs typeface="微软雅黑" panose="020B0503020204020204" charset="-122"/>
                <a:sym typeface="+mn-ea"/>
              </a:rPr>
              <a:t>20,000</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sym typeface="+mn-ea"/>
              </a:rPr>
              <a:t>万元</a:t>
            </a:r>
            <a:r>
              <a:rPr lang="zh-CN" altLang="en-US" sz="2000" dirty="0">
                <a:latin typeface="微软雅黑" panose="020B0503020204020204" charset="-122"/>
                <a:ea typeface="微软雅黑" panose="020B0503020204020204" charset="-122"/>
                <a:cs typeface="微软雅黑" panose="020B0503020204020204" charset="-122"/>
                <a:sym typeface="+mn-ea"/>
              </a:rPr>
              <a:t>的企业，比例不低于</a:t>
            </a:r>
            <a:r>
              <a:rPr lang="en-US" altLang="zh-CN" sz="2000" dirty="0">
                <a:solidFill>
                  <a:srgbClr val="FF0000"/>
                </a:solidFill>
                <a:latin typeface="微软雅黑" panose="020B0503020204020204" charset="-122"/>
                <a:ea typeface="微软雅黑" panose="020B0503020204020204" charset="-122"/>
                <a:cs typeface="微软雅黑" panose="020B0503020204020204" charset="-122"/>
                <a:sym typeface="+mn-ea"/>
              </a:rPr>
              <a:t>4%</a:t>
            </a:r>
            <a:r>
              <a:rPr lang="zh-CN" altLang="en-US" sz="2000" dirty="0">
                <a:latin typeface="微软雅黑" panose="020B0503020204020204" charset="-122"/>
                <a:ea typeface="微软雅黑" panose="020B0503020204020204" charset="-122"/>
                <a:cs typeface="微软雅黑" panose="020B0503020204020204" charset="-122"/>
                <a:sym typeface="+mn-ea"/>
              </a:rPr>
              <a:t>；</a:t>
            </a:r>
            <a:endParaRPr lang="zh-CN" altLang="en-US" sz="2000" dirty="0">
              <a:latin typeface="微软雅黑" panose="020B0503020204020204" charset="-122"/>
              <a:ea typeface="微软雅黑" panose="020B0503020204020204" charset="-122"/>
              <a:cs typeface="微软雅黑" panose="020B0503020204020204" charset="-122"/>
            </a:endParaRPr>
          </a:p>
          <a:p>
            <a:pPr marL="800100" lvl="1" indent="-342900" algn="just">
              <a:lnSpc>
                <a:spcPct val="200000"/>
              </a:lnSpc>
              <a:spcBef>
                <a:spcPct val="20000"/>
              </a:spcBef>
              <a:buFont typeface="Arial" panose="020B0604020202020204" pitchFamily="34" charset="0"/>
              <a:buChar char="•"/>
              <a:defRPr/>
            </a:pPr>
            <a:r>
              <a:rPr lang="zh-CN" altLang="en-US" sz="2000" dirty="0">
                <a:latin typeface="微软雅黑" panose="020B0503020204020204" charset="-122"/>
                <a:ea typeface="微软雅黑" panose="020B0503020204020204" charset="-122"/>
                <a:cs typeface="微软雅黑" panose="020B0503020204020204" charset="-122"/>
                <a:sym typeface="+mn-ea"/>
              </a:rPr>
              <a:t>最近一年销售收入在</a:t>
            </a:r>
            <a:r>
              <a:rPr lang="en-US" altLang="zh-CN" sz="2000" dirty="0">
                <a:solidFill>
                  <a:srgbClr val="FF0000"/>
                </a:solidFill>
                <a:latin typeface="微软雅黑" panose="020B0503020204020204" charset="-122"/>
                <a:ea typeface="微软雅黑" panose="020B0503020204020204" charset="-122"/>
                <a:cs typeface="微软雅黑" panose="020B0503020204020204" charset="-122"/>
                <a:sym typeface="+mn-ea"/>
              </a:rPr>
              <a:t>20,000</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sym typeface="+mn-ea"/>
              </a:rPr>
              <a:t>万元以上</a:t>
            </a:r>
            <a:r>
              <a:rPr lang="zh-CN" altLang="en-US" sz="2000" dirty="0">
                <a:latin typeface="微软雅黑" panose="020B0503020204020204" charset="-122"/>
                <a:ea typeface="微软雅黑" panose="020B0503020204020204" charset="-122"/>
                <a:cs typeface="微软雅黑" panose="020B0503020204020204" charset="-122"/>
                <a:sym typeface="+mn-ea"/>
              </a:rPr>
              <a:t>的企业，比例不低于</a:t>
            </a:r>
            <a:r>
              <a:rPr lang="en-US" altLang="zh-CN" sz="2000" dirty="0">
                <a:solidFill>
                  <a:srgbClr val="FF0000"/>
                </a:solidFill>
                <a:latin typeface="微软雅黑" panose="020B0503020204020204" charset="-122"/>
                <a:ea typeface="微软雅黑" panose="020B0503020204020204" charset="-122"/>
                <a:cs typeface="微软雅黑" panose="020B0503020204020204" charset="-122"/>
                <a:sym typeface="+mn-ea"/>
              </a:rPr>
              <a:t>3%</a:t>
            </a:r>
            <a:r>
              <a:rPr lang="zh-CN" altLang="en-US" sz="2000" dirty="0">
                <a:latin typeface="微软雅黑" panose="020B0503020204020204" charset="-122"/>
                <a:ea typeface="微软雅黑" panose="020B0503020204020204" charset="-122"/>
                <a:cs typeface="微软雅黑" panose="020B0503020204020204" charset="-122"/>
                <a:sym typeface="+mn-ea"/>
              </a:rPr>
              <a:t>。</a:t>
            </a:r>
            <a:endParaRPr lang="en-US" sz="2000" dirty="0">
              <a:solidFill>
                <a:schemeClr val="tx2"/>
              </a:solidFill>
              <a:latin typeface="微软雅黑" panose="020B0503020204020204" charset="-122"/>
              <a:ea typeface="微软雅黑" panose="020B0503020204020204" charset="-122"/>
              <a:cs typeface="微软雅黑" panose="020B0503020204020204" charset="-122"/>
            </a:endParaRPr>
          </a:p>
          <a:p>
            <a:pPr marL="0" indent="0">
              <a:buNone/>
            </a:pPr>
            <a:endParaRPr lang="zh-CN" altLang="en-US" sz="2000" dirty="0">
              <a:solidFill>
                <a:schemeClr val="tx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custDataLst>
              <p:tags r:id="rId4"/>
            </p:custDataLst>
          </p:nvPr>
        </p:nvSpPr>
        <p:spPr>
          <a:xfrm>
            <a:off x="1981200" y="1602105"/>
            <a:ext cx="8230235" cy="1281430"/>
          </a:xfrm>
          <a:prstGeom prst="rect">
            <a:avLst/>
          </a:prstGeom>
        </p:spPr>
        <p:txBody>
          <a:bodyPr vert="horz" wrap="square" lIns="90171" tIns="46991" rIns="90171" bIns="46991" numCol="1" rtlCol="0" anchor="t" anchorCtr="0" compatLnSpc="1">
            <a:normAutofit/>
          </a:bodyPr>
          <a:lstStyle>
            <a:lvl1pPr marL="357505" indent="-357505" algn="just">
              <a:lnSpc>
                <a:spcPct val="110000"/>
              </a:lnSpc>
              <a:spcBef>
                <a:spcPts val="1800"/>
              </a:spcBef>
              <a:spcAft>
                <a:spcPts val="0"/>
              </a:spcAft>
              <a:buClr>
                <a:schemeClr val="accent1"/>
              </a:buClr>
              <a:buSzPct val="130000"/>
              <a:buFontTx/>
              <a:buBlip>
                <a:blip r:embed="rId3"/>
              </a:buBlip>
              <a:defRPr sz="2400" baseline="0">
                <a:solidFill>
                  <a:schemeClr val="tx2"/>
                </a:solidFill>
              </a:defRPr>
            </a:lvl1pPr>
            <a:lvl2pPr marL="803275" indent="-285750" algn="just">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baseline="0">
                <a:solidFill>
                  <a:schemeClr val="tx1">
                    <a:lumMod val="50000"/>
                  </a:schemeClr>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lumMod val="50000"/>
                  </a:schemeClr>
                </a:solidFill>
              </a:defRPr>
            </a:lvl3pPr>
            <a:lvl4pPr marL="1600200" indent="-228600">
              <a:lnSpc>
                <a:spcPct val="90000"/>
              </a:lnSpc>
              <a:spcBef>
                <a:spcPts val="500"/>
              </a:spcBef>
              <a:buFont typeface="Arial" panose="020B0604020202020204" pitchFamily="34" charset="0"/>
              <a:buChar char="•"/>
              <a:defRPr>
                <a:solidFill>
                  <a:schemeClr val="tx1">
                    <a:lumMod val="50000"/>
                  </a:schemeClr>
                </a:solidFill>
              </a:defRPr>
            </a:lvl4pPr>
            <a:lvl5pPr marL="2057400" indent="-228600">
              <a:lnSpc>
                <a:spcPct val="90000"/>
              </a:lnSpc>
              <a:spcBef>
                <a:spcPts val="500"/>
              </a:spcBef>
              <a:buFont typeface="Arial" panose="020B0604020202020204" pitchFamily="34" charset="0"/>
              <a:buChar char="•"/>
              <a:defRPr>
                <a:solidFill>
                  <a:schemeClr val="tx1">
                    <a:lumMod val="50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000" b="1" dirty="0">
                <a:solidFill>
                  <a:srgbClr val="000000"/>
                </a:solidFill>
                <a:latin typeface="微软雅黑" panose="020B0503020204020204" charset="-122"/>
                <a:ea typeface="微软雅黑" panose="020B0503020204020204" charset="-122"/>
                <a:sym typeface="+mn-ea"/>
              </a:rPr>
              <a:t>科技人员比例</a:t>
            </a:r>
            <a:endParaRPr lang="zh-CN" altLang="en-US" sz="2000" b="1" dirty="0">
              <a:solidFill>
                <a:srgbClr val="000000"/>
              </a:solidFill>
              <a:latin typeface="微软雅黑" panose="020B0503020204020204" charset="-122"/>
              <a:ea typeface="微软雅黑" panose="020B0503020204020204" charset="-122"/>
              <a:sym typeface="+mn-ea"/>
            </a:endParaRPr>
          </a:p>
          <a:p>
            <a:pPr marL="0" indent="0">
              <a:buNone/>
            </a:pPr>
            <a:r>
              <a:rPr lang="zh-CN" altLang="en-US" sz="20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企业科技人员占企业当年职工总数的比例不低于</a:t>
            </a:r>
            <a:r>
              <a:rPr lang="en-US" altLang="zh-CN" sz="20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10%</a:t>
            </a:r>
            <a:endParaRPr lang="en-US" altLang="zh-CN" sz="2000" dirty="0">
              <a:solidFill>
                <a:schemeClr val="tx1"/>
              </a:solidFill>
              <a:latin typeface="微软雅黑" panose="020B0503020204020204" charset="-122"/>
              <a:ea typeface="微软雅黑" panose="020B0503020204020204" charset="-122"/>
              <a:cs typeface="Times New Roman" panose="02020603050405020304" pitchFamily="18" charset="0"/>
            </a:endParaRPr>
          </a:p>
          <a:p>
            <a:endParaRPr lang="en-US" altLang="zh-CN" sz="2000" dirty="0">
              <a:solidFill>
                <a:schemeClr val="tx1"/>
              </a:solidFill>
              <a:latin typeface="微软雅黑" panose="020B0503020204020204" charset="-122"/>
              <a:ea typeface="微软雅黑" panose="020B0503020204020204" charset="-122"/>
              <a:cs typeface="Times New Roman" panose="02020603050405020304" pitchFamily="18" charset="0"/>
            </a:endParaRPr>
          </a:p>
        </p:txBody>
      </p:sp>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981200" y="273600"/>
            <a:ext cx="8229600" cy="1011600"/>
          </a:xfrm>
          <a:prstGeom prst="rect">
            <a:avLst/>
          </a:prstGeom>
        </p:spPr>
        <p:txBody>
          <a:bodyPr vert="horz" wrap="square" lIns="91440" tIns="45720" rIns="91440" bIns="45720" rtlCol="0" anchor="ctr" anchorCtr="0">
            <a:normAutofit/>
          </a:bodyPr>
          <a:lstStyle>
            <a:lvl1pPr>
              <a:lnSpc>
                <a:spcPct val="90000"/>
              </a:lnSpc>
              <a:spcBef>
                <a:spcPct val="0"/>
              </a:spcBef>
              <a:buNone/>
              <a:defRPr sz="3200" b="1" i="0" baseline="0">
                <a:solidFill>
                  <a:schemeClr val="accent1"/>
                </a:solidFill>
                <a:effectLst/>
                <a:latin typeface="+mj-lt"/>
                <a:ea typeface="+mj-ea"/>
                <a:cs typeface="+mj-cs"/>
              </a:defRPr>
            </a:lvl1pPr>
          </a:lstStyle>
          <a:p>
            <a:r>
              <a:rPr lang="zh-CN" altLang="en-US" dirty="0">
                <a:sym typeface="+mn-ea"/>
              </a:rPr>
              <a:t>高企认定的标准与条件</a:t>
            </a:r>
            <a:endParaRPr lang="zh-CN" altLang="en-US" dirty="0"/>
          </a:p>
        </p:txBody>
      </p:sp>
      <p:sp>
        <p:nvSpPr>
          <p:cNvPr id="4" name="文本框 3"/>
          <p:cNvSpPr txBox="1"/>
          <p:nvPr>
            <p:custDataLst>
              <p:tags r:id="rId2"/>
            </p:custDataLst>
          </p:nvPr>
        </p:nvSpPr>
        <p:spPr>
          <a:xfrm>
            <a:off x="1981200" y="3265805"/>
            <a:ext cx="8236585" cy="3354705"/>
          </a:xfrm>
          <a:prstGeom prst="rect">
            <a:avLst/>
          </a:prstGeom>
        </p:spPr>
        <p:txBody>
          <a:bodyPr vert="horz" wrap="square" lIns="90171" tIns="46991" rIns="90171" bIns="46991" numCol="1" rtlCol="0" anchor="t" anchorCtr="0" compatLnSpc="1">
            <a:normAutofit/>
          </a:bodyPr>
          <a:lstStyle>
            <a:lvl1pPr marL="357505" indent="-357505" algn="just">
              <a:lnSpc>
                <a:spcPct val="110000"/>
              </a:lnSpc>
              <a:spcBef>
                <a:spcPts val="1800"/>
              </a:spcBef>
              <a:spcAft>
                <a:spcPts val="0"/>
              </a:spcAft>
              <a:buClr>
                <a:schemeClr val="accent1"/>
              </a:buClr>
              <a:buSzPct val="130000"/>
              <a:buFontTx/>
              <a:buBlip>
                <a:blip r:embed="rId3"/>
              </a:buBlip>
              <a:defRPr sz="2400" baseline="0">
                <a:solidFill>
                  <a:schemeClr val="tx2"/>
                </a:solidFill>
              </a:defRPr>
            </a:lvl1pPr>
            <a:lvl2pPr marL="803275" indent="-285750" algn="just">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baseline="0">
                <a:solidFill>
                  <a:schemeClr val="tx1">
                    <a:lumMod val="50000"/>
                  </a:schemeClr>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lumMod val="50000"/>
                  </a:schemeClr>
                </a:solidFill>
              </a:defRPr>
            </a:lvl3pPr>
            <a:lvl4pPr marL="1600200" indent="-228600">
              <a:lnSpc>
                <a:spcPct val="90000"/>
              </a:lnSpc>
              <a:spcBef>
                <a:spcPts val="500"/>
              </a:spcBef>
              <a:buFont typeface="Arial" panose="020B0604020202020204" pitchFamily="34" charset="0"/>
              <a:buChar char="•"/>
              <a:defRPr>
                <a:solidFill>
                  <a:schemeClr val="tx1">
                    <a:lumMod val="50000"/>
                  </a:schemeClr>
                </a:solidFill>
              </a:defRPr>
            </a:lvl4pPr>
            <a:lvl5pPr marL="2057400" indent="-228600">
              <a:lnSpc>
                <a:spcPct val="90000"/>
              </a:lnSpc>
              <a:spcBef>
                <a:spcPts val="500"/>
              </a:spcBef>
              <a:buFont typeface="Arial" panose="020B0604020202020204" pitchFamily="34" charset="0"/>
              <a:buChar char="•"/>
              <a:defRPr>
                <a:solidFill>
                  <a:schemeClr val="tx1">
                    <a:lumMod val="50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000" b="1" dirty="0">
                <a:latin typeface="微软雅黑" panose="020B0503020204020204" charset="-122"/>
                <a:ea typeface="微软雅黑" panose="020B0503020204020204" charset="-122"/>
              </a:rPr>
              <a:t>创新评价标准</a:t>
            </a:r>
            <a:endParaRPr lang="zh-CN" altLang="en-US" sz="2000" b="1" dirty="0">
              <a:latin typeface="微软雅黑" panose="020B0503020204020204" charset="-122"/>
              <a:ea typeface="微软雅黑" panose="020B0503020204020204" charset="-122"/>
            </a:endParaRPr>
          </a:p>
          <a:p>
            <a:pPr marL="0" indent="0">
              <a:buNone/>
            </a:pP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企业创新能力主要从知识产权（</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30</a:t>
            </a: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分）、科技成果转化能力（</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30</a:t>
            </a: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分）、研究开发组织管理水平（</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20</a:t>
            </a: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分）、企业成长性（</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20</a:t>
            </a: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分）等四项指标进行评价。四项指标满分为</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100</a:t>
            </a: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分，综合得分达到</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70</a:t>
            </a: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分以上（不含</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70</a:t>
            </a: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分）为符合认定要求。</a:t>
            </a:r>
            <a:endParaRPr lang="zh-CN" altLang="en-US" sz="2000">
              <a:solidFill>
                <a:schemeClr val="tx1"/>
              </a:solidFill>
              <a:latin typeface="微软雅黑" panose="020B0503020204020204" charset="-122"/>
              <a:ea typeface="微软雅黑" panose="020B0503020204020204" charset="-122"/>
              <a:cs typeface="微软雅黑" panose="020B0503020204020204" charset="-122"/>
            </a:endParaRPr>
          </a:p>
          <a:p>
            <a:pPr marL="0" indent="0">
              <a:buNone/>
            </a:pPr>
            <a:endParaRPr lang="zh-CN" altLang="en-US" sz="2000" b="1" dirty="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custDataLst>
              <p:tags r:id="rId4"/>
            </p:custDataLst>
          </p:nvPr>
        </p:nvSpPr>
        <p:spPr>
          <a:xfrm>
            <a:off x="1981200" y="1602105"/>
            <a:ext cx="8230235" cy="1536065"/>
          </a:xfrm>
          <a:prstGeom prst="rect">
            <a:avLst/>
          </a:prstGeom>
        </p:spPr>
        <p:txBody>
          <a:bodyPr vert="horz" wrap="square" lIns="90171" tIns="46991" rIns="90171" bIns="46991" numCol="1" rtlCol="0" anchor="t" anchorCtr="0" compatLnSpc="1">
            <a:normAutofit/>
          </a:bodyPr>
          <a:lstStyle>
            <a:lvl1pPr marL="357505" indent="-357505" algn="just">
              <a:lnSpc>
                <a:spcPct val="110000"/>
              </a:lnSpc>
              <a:spcBef>
                <a:spcPts val="1800"/>
              </a:spcBef>
              <a:spcAft>
                <a:spcPts val="0"/>
              </a:spcAft>
              <a:buClr>
                <a:schemeClr val="accent1"/>
              </a:buClr>
              <a:buSzPct val="130000"/>
              <a:buFontTx/>
              <a:buBlip>
                <a:blip r:embed="rId3"/>
              </a:buBlip>
              <a:defRPr sz="2400" baseline="0">
                <a:solidFill>
                  <a:schemeClr val="tx2"/>
                </a:solidFill>
              </a:defRPr>
            </a:lvl1pPr>
            <a:lvl2pPr marL="803275" indent="-285750" algn="just">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baseline="0">
                <a:solidFill>
                  <a:schemeClr val="tx1">
                    <a:lumMod val="50000"/>
                  </a:schemeClr>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lumMod val="50000"/>
                  </a:schemeClr>
                </a:solidFill>
              </a:defRPr>
            </a:lvl3pPr>
            <a:lvl4pPr marL="1600200" indent="-228600">
              <a:lnSpc>
                <a:spcPct val="90000"/>
              </a:lnSpc>
              <a:spcBef>
                <a:spcPts val="500"/>
              </a:spcBef>
              <a:buFont typeface="Arial" panose="020B0604020202020204" pitchFamily="34" charset="0"/>
              <a:buChar char="•"/>
              <a:defRPr>
                <a:solidFill>
                  <a:schemeClr val="tx1">
                    <a:lumMod val="50000"/>
                  </a:schemeClr>
                </a:solidFill>
              </a:defRPr>
            </a:lvl4pPr>
            <a:lvl5pPr marL="2057400" indent="-228600">
              <a:lnSpc>
                <a:spcPct val="90000"/>
              </a:lnSpc>
              <a:spcBef>
                <a:spcPts val="500"/>
              </a:spcBef>
              <a:buFont typeface="Arial" panose="020B0604020202020204" pitchFamily="34" charset="0"/>
              <a:buChar char="•"/>
              <a:defRPr>
                <a:solidFill>
                  <a:schemeClr val="tx1">
                    <a:lumMod val="50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da-DK" sz="2000" b="1" kern="0" dirty="0">
                <a:solidFill>
                  <a:schemeClr val="tx1">
                    <a:lumMod val="50000"/>
                  </a:schemeClr>
                </a:solidFill>
                <a:latin typeface="微软雅黑" panose="020B0503020204020204" charset="-122"/>
                <a:ea typeface="微软雅黑" panose="020B0503020204020204" charset="-122"/>
                <a:sym typeface="+mn-ea"/>
              </a:rPr>
              <a:t>高品收入比例</a:t>
            </a:r>
            <a:endParaRPr lang="zh-CN" altLang="da-DK" sz="2000" kern="0" dirty="0">
              <a:solidFill>
                <a:schemeClr val="tx1">
                  <a:lumMod val="50000"/>
                </a:schemeClr>
              </a:solidFill>
              <a:latin typeface="微软雅黑" panose="020B0503020204020204" charset="-122"/>
              <a:ea typeface="微软雅黑" panose="020B0503020204020204" charset="-122"/>
              <a:sym typeface="+mn-ea"/>
            </a:endParaRPr>
          </a:p>
          <a:p>
            <a:pPr marL="0" indent="0">
              <a:buNone/>
            </a:pP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高新技术产品（服务）收入占企业当年总收入的</a:t>
            </a:r>
            <a:r>
              <a:rPr lang="en-US" altLang="zh-CN" sz="2000" dirty="0">
                <a:solidFill>
                  <a:srgbClr val="FF0000"/>
                </a:solidFill>
                <a:latin typeface="微软雅黑" panose="020B0503020204020204" charset="-122"/>
                <a:ea typeface="微软雅黑" panose="020B0503020204020204" charset="-122"/>
                <a:cs typeface="微软雅黑" panose="020B0503020204020204" charset="-122"/>
                <a:sym typeface="+mn-ea"/>
              </a:rPr>
              <a:t>60%</a:t>
            </a:r>
            <a:r>
              <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rPr>
              <a:t>以上。</a:t>
            </a:r>
            <a:r>
              <a:rPr lang="zh-CN" altLang="en-US" sz="2000" b="1" dirty="0">
                <a:solidFill>
                  <a:schemeClr val="tx1"/>
                </a:solidFill>
                <a:latin typeface="楷体" panose="02010609060101010101" pitchFamily="49" charset="-122"/>
                <a:ea typeface="楷体" panose="02010609060101010101" pitchFamily="49" charset="-122"/>
                <a:cs typeface="Times New Roman" panose="02020603050405020304" pitchFamily="18" charset="0"/>
                <a:sym typeface="+mn-ea"/>
              </a:rPr>
              <a:t> </a:t>
            </a:r>
            <a:endParaRPr lang="zh-CN" altLang="en-US" sz="2000" dirty="0"/>
          </a:p>
        </p:txBody>
      </p:sp>
    </p:spTree>
    <p:custDataLst>
      <p:tags r:id="rId5"/>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kumimoji="1" lang="zh-CN" altLang="en-US" kern="0" dirty="0">
                <a:solidFill>
                  <a:schemeClr val="accent1"/>
                </a:solidFill>
                <a:latin typeface="黑体" panose="02010609060101010101" pitchFamily="49" charset="-122"/>
                <a:sym typeface="+mn-ea"/>
              </a:rPr>
              <a:t>申报高新技术企业</a:t>
            </a:r>
            <a:r>
              <a:rPr kumimoji="1" lang="zh-CN" altLang="en-US" kern="0" dirty="0" smtClean="0">
                <a:solidFill>
                  <a:schemeClr val="accent1"/>
                </a:solidFill>
                <a:latin typeface="黑体" panose="02010609060101010101" pitchFamily="49" charset="-122"/>
                <a:sym typeface="+mn-ea"/>
              </a:rPr>
              <a:t>计划安排</a:t>
            </a:r>
            <a:endParaRPr kumimoji="1" lang="zh-CN" altLang="en-US" kern="0" dirty="0" smtClean="0">
              <a:solidFill>
                <a:schemeClr val="accent1"/>
              </a:solidFill>
              <a:latin typeface="黑体" panose="02010609060101010101" pitchFamily="49" charset="-122"/>
              <a:sym typeface="+mn-ea"/>
            </a:endParaRPr>
          </a:p>
        </p:txBody>
      </p:sp>
      <p:sp>
        <p:nvSpPr>
          <p:cNvPr id="3" name="内容占位符 2"/>
          <p:cNvSpPr>
            <a:spLocks noGrp="1"/>
          </p:cNvSpPr>
          <p:nvPr>
            <p:ph idx="1"/>
          </p:nvPr>
        </p:nvSpPr>
        <p:spPr>
          <a:xfrm>
            <a:off x="1483360" y="2748915"/>
            <a:ext cx="9335770" cy="2106930"/>
          </a:xfrm>
        </p:spPr>
        <p:txBody>
          <a:bodyPr>
            <a:normAutofit fontScale="90000" lnSpcReduction="20000"/>
          </a:bodyPr>
          <a:p>
            <a:r>
              <a:rPr lang="zh-CN" altLang="en-US"/>
              <a:t>高新技术企业每年分</a:t>
            </a:r>
            <a:r>
              <a:rPr lang="en-US" altLang="zh-CN"/>
              <a:t>3</a:t>
            </a:r>
            <a:r>
              <a:rPr lang="zh-CN" altLang="en-US"/>
              <a:t>批申报</a:t>
            </a:r>
            <a:endParaRPr lang="zh-CN" altLang="en-US"/>
          </a:p>
          <a:p>
            <a:r>
              <a:rPr lang="zh-CN" altLang="en-US"/>
              <a:t>第一批：</a:t>
            </a:r>
            <a:r>
              <a:rPr lang="en-US" altLang="zh-CN"/>
              <a:t>6</a:t>
            </a:r>
            <a:r>
              <a:rPr lang="zh-CN" altLang="en-US"/>
              <a:t>月</a:t>
            </a:r>
            <a:r>
              <a:rPr lang="en-US" altLang="zh-CN"/>
              <a:t>28</a:t>
            </a:r>
            <a:r>
              <a:rPr lang="zh-CN" altLang="en-US"/>
              <a:t>日</a:t>
            </a:r>
            <a:endParaRPr lang="zh-CN" altLang="en-US"/>
          </a:p>
          <a:p>
            <a:r>
              <a:rPr lang="zh-CN" altLang="en-US"/>
              <a:t>第二批：</a:t>
            </a:r>
            <a:r>
              <a:rPr lang="en-US" altLang="zh-CN" dirty="0">
                <a:solidFill>
                  <a:schemeClr val="tx2">
                    <a:lumMod val="50000"/>
                  </a:schemeClr>
                </a:solidFill>
                <a:sym typeface="+mn-ea"/>
              </a:rPr>
              <a:t>7</a:t>
            </a:r>
            <a:r>
              <a:rPr lang="zh-CN" altLang="zh-CN" dirty="0" smtClean="0">
                <a:solidFill>
                  <a:schemeClr val="tx2">
                    <a:lumMod val="50000"/>
                  </a:schemeClr>
                </a:solidFill>
                <a:sym typeface="+mn-ea"/>
              </a:rPr>
              <a:t>月</a:t>
            </a:r>
            <a:r>
              <a:rPr lang="en-US" altLang="zh-CN" dirty="0" smtClean="0">
                <a:solidFill>
                  <a:schemeClr val="tx2">
                    <a:lumMod val="50000"/>
                  </a:schemeClr>
                </a:solidFill>
                <a:sym typeface="+mn-ea"/>
              </a:rPr>
              <a:t>31</a:t>
            </a:r>
            <a:r>
              <a:rPr lang="zh-CN" altLang="zh-CN" dirty="0" smtClean="0">
                <a:solidFill>
                  <a:schemeClr val="tx2">
                    <a:lumMod val="50000"/>
                  </a:schemeClr>
                </a:solidFill>
                <a:sym typeface="+mn-ea"/>
              </a:rPr>
              <a:t>日</a:t>
            </a:r>
            <a:endParaRPr lang="zh-CN" altLang="zh-CN" dirty="0" smtClean="0">
              <a:solidFill>
                <a:schemeClr val="tx2">
                  <a:lumMod val="50000"/>
                </a:schemeClr>
              </a:solidFill>
              <a:sym typeface="+mn-ea"/>
            </a:endParaRPr>
          </a:p>
          <a:p>
            <a:r>
              <a:rPr lang="zh-CN" altLang="en-US"/>
              <a:t>第三批：</a:t>
            </a:r>
            <a:r>
              <a:rPr lang="en-US" altLang="zh-CN" dirty="0">
                <a:solidFill>
                  <a:schemeClr val="tx2">
                    <a:lumMod val="50000"/>
                  </a:schemeClr>
                </a:solidFill>
                <a:sym typeface="+mn-ea"/>
              </a:rPr>
              <a:t>8</a:t>
            </a:r>
            <a:r>
              <a:rPr lang="zh-CN" altLang="zh-CN" dirty="0" smtClean="0">
                <a:solidFill>
                  <a:schemeClr val="tx2">
                    <a:lumMod val="50000"/>
                  </a:schemeClr>
                </a:solidFill>
                <a:sym typeface="+mn-ea"/>
              </a:rPr>
              <a:t>月</a:t>
            </a:r>
            <a:r>
              <a:rPr lang="en-US" altLang="zh-CN" dirty="0" smtClean="0">
                <a:solidFill>
                  <a:schemeClr val="tx2">
                    <a:lumMod val="50000"/>
                  </a:schemeClr>
                </a:solidFill>
                <a:sym typeface="+mn-ea"/>
              </a:rPr>
              <a:t>30</a:t>
            </a:r>
            <a:r>
              <a:rPr lang="zh-CN" altLang="zh-CN" dirty="0" smtClean="0">
                <a:solidFill>
                  <a:schemeClr val="tx2">
                    <a:lumMod val="50000"/>
                  </a:schemeClr>
                </a:solidFill>
                <a:sym typeface="+mn-ea"/>
              </a:rPr>
              <a:t>日</a:t>
            </a:r>
            <a:endParaRPr lang="en-US" altLang="zh-CN" dirty="0">
              <a:solidFill>
                <a:schemeClr val="tx2">
                  <a:lumMod val="50000"/>
                </a:schemeClr>
              </a:solidFill>
            </a:endParaRPr>
          </a:p>
          <a:p>
            <a:endParaRPr lang="en-US" altLang="zh-CN" dirty="0">
              <a:solidFill>
                <a:schemeClr val="tx2">
                  <a:lumMod val="50000"/>
                </a:schemeClr>
              </a:solidFill>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4102050" y="2906722"/>
            <a:ext cx="5806042" cy="751255"/>
            <a:chOff x="2525713" y="327122"/>
            <a:chExt cx="5475287" cy="708458"/>
          </a:xfrm>
        </p:grpSpPr>
        <p:sp>
          <p:nvSpPr>
            <p:cNvPr id="9" name="矩形 3"/>
            <p:cNvSpPr/>
            <p:nvPr>
              <p:custDataLst>
                <p:tags r:id="rId2"/>
              </p:custDataLst>
            </p:nvPr>
          </p:nvSpPr>
          <p:spPr>
            <a:xfrm>
              <a:off x="2525713" y="367243"/>
              <a:ext cx="234950"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eaLnBrk="1" hangingPunct="1">
                <a:spcBef>
                  <a:spcPts val="0"/>
                </a:spcBef>
                <a:spcAft>
                  <a:spcPts val="0"/>
                </a:spcAft>
                <a:defRPr/>
              </a:pPr>
              <a:endParaRPr lang="zh-CN" altLang="en-US" sz="1800"/>
            </a:p>
          </p:txBody>
        </p:sp>
        <p:sp>
          <p:nvSpPr>
            <p:cNvPr id="10" name="矩形 9"/>
            <p:cNvSpPr/>
            <p:nvPr>
              <p:custDataLst>
                <p:tags r:id="rId3"/>
              </p:custDataLst>
            </p:nvPr>
          </p:nvSpPr>
          <p:spPr>
            <a:xfrm>
              <a:off x="2525713" y="367243"/>
              <a:ext cx="5475287" cy="514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36000" rIns="36000" bIns="108000" anchor="ctr">
              <a:normAutofit/>
            </a:bodyPr>
            <a:lstStyle/>
            <a:p>
              <a:pPr eaLnBrk="1" hangingPunct="1">
                <a:spcBef>
                  <a:spcPts val="0"/>
                </a:spcBef>
                <a:spcAft>
                  <a:spcPts val="0"/>
                </a:spcAft>
                <a:defRPr/>
              </a:pPr>
              <a:r>
                <a:rPr lang="zh-CN" altLang="da-DK" sz="2400" dirty="0">
                  <a:solidFill>
                    <a:srgbClr val="FFFFFF"/>
                  </a:solidFill>
                  <a:latin typeface="微软雅黑" panose="020B0503020204020204" charset="-122"/>
                  <a:ea typeface="微软雅黑" panose="020B0503020204020204" charset="-122"/>
                </a:rPr>
                <a:t>科技平台建设</a:t>
              </a:r>
              <a:endParaRPr lang="zh-CN" altLang="da-DK" sz="2400" dirty="0">
                <a:solidFill>
                  <a:srgbClr val="FFFFFF"/>
                </a:solidFill>
                <a:latin typeface="微软雅黑" panose="020B0503020204020204" charset="-122"/>
                <a:ea typeface="微软雅黑" panose="020B0503020204020204" charset="-122"/>
              </a:endParaRPr>
            </a:p>
          </p:txBody>
        </p:sp>
        <p:sp>
          <p:nvSpPr>
            <p:cNvPr id="11" name="文本框 30"/>
            <p:cNvSpPr txBox="1">
              <a:spLocks noChangeArrowheads="1"/>
            </p:cNvSpPr>
            <p:nvPr>
              <p:custDataLst>
                <p:tags r:id="rId4"/>
              </p:custDataLst>
            </p:nvPr>
          </p:nvSpPr>
          <p:spPr bwMode="auto">
            <a:xfrm>
              <a:off x="2635298" y="327122"/>
              <a:ext cx="614994" cy="59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dirty="0">
                  <a:solidFill>
                    <a:srgbClr val="FFFFFF"/>
                  </a:solidFill>
                  <a:latin typeface="+mn-lt"/>
                  <a:ea typeface="+mn-ea"/>
                </a:rPr>
                <a:t>02</a:t>
              </a:r>
              <a:endParaRPr lang="zh-CN" altLang="en-US" sz="2400" dirty="0">
                <a:solidFill>
                  <a:srgbClr val="FFFFFF"/>
                </a:solidFill>
                <a:latin typeface="+mn-lt"/>
                <a:ea typeface="+mn-ea"/>
              </a:endParaRPr>
            </a:p>
          </p:txBody>
        </p:sp>
      </p:grpSp>
      <p:sp>
        <p:nvSpPr>
          <p:cNvPr id="3" name="文本框 2"/>
          <p:cNvSpPr txBox="1"/>
          <p:nvPr/>
        </p:nvSpPr>
        <p:spPr>
          <a:xfrm>
            <a:off x="2053590" y="2293620"/>
            <a:ext cx="902970" cy="2019935"/>
          </a:xfrm>
          <a:prstGeom prst="rect">
            <a:avLst/>
          </a:prstGeom>
          <a:noFill/>
        </p:spPr>
        <p:txBody>
          <a:bodyPr vert="eaVert" wrap="square" rtlCol="0">
            <a:spAutoFit/>
          </a:bodyPr>
          <a:p>
            <a:pPr>
              <a:lnSpc>
                <a:spcPct val="130000"/>
              </a:lnSpc>
            </a:pPr>
            <a:r>
              <a:rPr lang="zh-CN" altLang="en-US" sz="3600" b="1" dirty="0" smtClean="0">
                <a:solidFill>
                  <a:schemeClr val="accent1"/>
                </a:solidFill>
                <a:latin typeface="+mj-ea"/>
                <a:ea typeface="+mj-ea"/>
              </a:rPr>
              <a:t>科技政策</a:t>
            </a:r>
            <a:endParaRPr lang="zh-CN" altLang="en-US" sz="3600" b="1" dirty="0" smtClean="0">
              <a:solidFill>
                <a:schemeClr val="accent1"/>
              </a:solidFill>
              <a:latin typeface="+mj-ea"/>
              <a:ea typeface="+mj-ea"/>
            </a:endParaRPr>
          </a:p>
        </p:txBody>
      </p:sp>
    </p:spTree>
    <p:custDataLst>
      <p:tags r:id="rId5"/>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981200" y="273600"/>
            <a:ext cx="8229600" cy="1011600"/>
          </a:xfrm>
          <a:prstGeom prst="rect">
            <a:avLst/>
          </a:prstGeom>
        </p:spPr>
        <p:txBody>
          <a:bodyPr vert="horz" lIns="91440" tIns="45720" rIns="91440" bIns="45720" rtlCol="0" anchor="ctr" anchorCtr="0">
            <a:normAutofit/>
          </a:bodyPr>
          <a:lstStyle>
            <a:lvl1pPr>
              <a:lnSpc>
                <a:spcPct val="90000"/>
              </a:lnSpc>
              <a:spcBef>
                <a:spcPct val="0"/>
              </a:spcBef>
              <a:buNone/>
              <a:defRPr sz="3200" b="1" i="0" baseline="0">
                <a:solidFill>
                  <a:schemeClr val="accent1"/>
                </a:solidFill>
                <a:effectLst/>
                <a:latin typeface="+mj-lt"/>
                <a:ea typeface="+mj-ea"/>
                <a:cs typeface="+mj-cs"/>
              </a:defRPr>
            </a:lvl1pPr>
          </a:lstStyle>
          <a:p>
            <a:r>
              <a:rPr lang="zh-CN" altLang="en-US" dirty="0"/>
              <a:t>科技企业孵化类平台</a:t>
            </a:r>
            <a:endParaRPr lang="zh-CN" altLang="en-US" dirty="0"/>
          </a:p>
        </p:txBody>
      </p:sp>
      <p:sp>
        <p:nvSpPr>
          <p:cNvPr id="5" name="文本框 4"/>
          <p:cNvSpPr txBox="1"/>
          <p:nvPr>
            <p:custDataLst>
              <p:tags r:id="rId2"/>
            </p:custDataLst>
          </p:nvPr>
        </p:nvSpPr>
        <p:spPr>
          <a:xfrm>
            <a:off x="1635125" y="1602105"/>
            <a:ext cx="9024620" cy="4968240"/>
          </a:xfrm>
          <a:prstGeom prst="rect">
            <a:avLst/>
          </a:prstGeom>
        </p:spPr>
        <p:txBody>
          <a:bodyPr vert="horz" lIns="91440" tIns="45720" rIns="91440" bIns="45720" rtlCol="0">
            <a:normAutofit lnSpcReduction="20000"/>
          </a:bodyPr>
          <a:lstStyle>
            <a:lvl1pPr marL="357505" indent="-357505" algn="just">
              <a:lnSpc>
                <a:spcPct val="110000"/>
              </a:lnSpc>
              <a:spcBef>
                <a:spcPts val="1800"/>
              </a:spcBef>
              <a:spcAft>
                <a:spcPts val="0"/>
              </a:spcAft>
              <a:buClr>
                <a:schemeClr val="accent1"/>
              </a:buClr>
              <a:buSzPct val="130000"/>
              <a:buFontTx/>
              <a:buBlip>
                <a:blip r:embed="rId3"/>
              </a:buBlip>
              <a:defRPr sz="2400" baseline="0">
                <a:solidFill>
                  <a:schemeClr val="tx2"/>
                </a:solidFill>
              </a:defRPr>
            </a:lvl1pPr>
            <a:lvl2pPr marL="803275" indent="-285750" algn="just">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baseline="0">
                <a:solidFill>
                  <a:schemeClr val="tx1">
                    <a:lumMod val="50000"/>
                  </a:schemeClr>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lumMod val="50000"/>
                  </a:schemeClr>
                </a:solidFill>
              </a:defRPr>
            </a:lvl3pPr>
            <a:lvl4pPr marL="1600200" indent="-228600">
              <a:lnSpc>
                <a:spcPct val="90000"/>
              </a:lnSpc>
              <a:spcBef>
                <a:spcPts val="500"/>
              </a:spcBef>
              <a:buFont typeface="Arial" panose="020B0604020202020204" pitchFamily="34" charset="0"/>
              <a:buChar char="•"/>
              <a:defRPr>
                <a:solidFill>
                  <a:schemeClr val="tx1">
                    <a:lumMod val="50000"/>
                  </a:schemeClr>
                </a:solidFill>
              </a:defRPr>
            </a:lvl4pPr>
            <a:lvl5pPr marL="2057400" indent="-228600">
              <a:lnSpc>
                <a:spcPct val="90000"/>
              </a:lnSpc>
              <a:spcBef>
                <a:spcPts val="500"/>
              </a:spcBef>
              <a:buFont typeface="Arial" panose="020B0604020202020204" pitchFamily="34" charset="0"/>
              <a:buChar char="•"/>
              <a:defRPr>
                <a:solidFill>
                  <a:schemeClr val="tx1">
                    <a:lumMod val="50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000" b="1" dirty="0"/>
              <a:t>众创空间</a:t>
            </a:r>
            <a:r>
              <a:rPr lang="en-US" altLang="zh-CN" sz="2000" b="1" dirty="0"/>
              <a:t>-------------</a:t>
            </a:r>
            <a:r>
              <a:rPr lang="zh-CN" altLang="en-US" sz="2000" b="1" dirty="0"/>
              <a:t>大学生创业、初创型小微项目</a:t>
            </a:r>
            <a:endParaRPr lang="zh-CN" altLang="en-US" sz="2000" b="1" dirty="0"/>
          </a:p>
          <a:p>
            <a:r>
              <a:rPr lang="zh-CN" altLang="en-US" sz="2000" b="1" dirty="0"/>
              <a:t>科技企业孵化器</a:t>
            </a:r>
            <a:r>
              <a:rPr lang="en-US" altLang="zh-CN" sz="2000" b="1" dirty="0"/>
              <a:t>--------------</a:t>
            </a:r>
            <a:r>
              <a:rPr lang="zh-CN" altLang="en-US" sz="2000" b="1" dirty="0"/>
              <a:t>注册资本</a:t>
            </a:r>
            <a:r>
              <a:rPr lang="en-US" altLang="zh-CN" sz="2000" b="1" dirty="0"/>
              <a:t>200</a:t>
            </a:r>
            <a:r>
              <a:rPr lang="zh-CN" altLang="en-US" sz="2000" b="1" dirty="0"/>
              <a:t>万元以下，连续</a:t>
            </a:r>
            <a:r>
              <a:rPr lang="en-US" altLang="zh-CN" sz="2000" b="1" dirty="0"/>
              <a:t>2</a:t>
            </a:r>
            <a:r>
              <a:rPr lang="zh-CN" altLang="en-US" sz="2000" b="1" dirty="0"/>
              <a:t>年销售总额</a:t>
            </a:r>
            <a:r>
              <a:rPr lang="en-US" altLang="zh-CN" sz="2000" b="1" dirty="0"/>
              <a:t>500</a:t>
            </a:r>
            <a:r>
              <a:rPr lang="zh-CN" altLang="en-US" sz="2000" b="1" dirty="0"/>
              <a:t>万元以内的初创企业</a:t>
            </a:r>
            <a:endParaRPr lang="zh-CN" altLang="en-US" sz="2000" b="1" dirty="0"/>
          </a:p>
          <a:p>
            <a:r>
              <a:rPr lang="zh-CN" altLang="en-US" sz="2000" b="1" dirty="0"/>
              <a:t>科技企业加速器</a:t>
            </a:r>
            <a:r>
              <a:rPr lang="en-US" altLang="zh-CN" sz="2000" b="1" dirty="0"/>
              <a:t>--------------</a:t>
            </a:r>
            <a:r>
              <a:rPr lang="zh-CN" altLang="en-US" sz="2000" b="1" dirty="0"/>
              <a:t>连续</a:t>
            </a:r>
            <a:r>
              <a:rPr lang="en-US" altLang="zh-CN" sz="2000" b="1" dirty="0"/>
              <a:t>2</a:t>
            </a:r>
            <a:r>
              <a:rPr lang="zh-CN" altLang="en-US" sz="2000" b="1" dirty="0"/>
              <a:t>年年销售</a:t>
            </a:r>
            <a:r>
              <a:rPr lang="en-US" altLang="zh-CN" sz="2000" b="1" dirty="0"/>
              <a:t>500</a:t>
            </a:r>
            <a:r>
              <a:rPr lang="zh-CN" altLang="en-US" sz="2000" b="1" dirty="0"/>
              <a:t>万元以上或者成功申报高新技术企业的高成长性科技型企业。</a:t>
            </a:r>
            <a:endParaRPr lang="zh-CN" altLang="en-US" sz="2000" b="1" dirty="0"/>
          </a:p>
          <a:p>
            <a:r>
              <a:rPr lang="zh-CN" altLang="en-US" sz="2000" b="1" dirty="0"/>
              <a:t>政策出处：</a:t>
            </a:r>
            <a:r>
              <a:rPr lang="zh-CN" altLang="en-US" sz="2000" dirty="0"/>
              <a:t>鼓励科技企业孵化器（含加速器及众创空间，下同）建设。对当年新认定的国家级、省级科技企业孵化器，分别奖励50万元、30万元；出台《常州市武进区科技企业孵化器加速器众创空间绩效评估办法》，对绩效评估优秀的给予奖励；对首次认定的国家级、省级星创天地，一次性奖励20万元、10万元。</a:t>
            </a:r>
            <a:endParaRPr lang="zh-CN" altLang="en-US" sz="2000" dirty="0"/>
          </a:p>
          <a:p>
            <a:endParaRPr lang="zh-CN" altLang="en-US" sz="2000" dirty="0"/>
          </a:p>
        </p:txBody>
      </p:sp>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981200" y="273600"/>
            <a:ext cx="8229600" cy="1011600"/>
          </a:xfrm>
          <a:prstGeom prst="rect">
            <a:avLst/>
          </a:prstGeom>
        </p:spPr>
        <p:txBody>
          <a:bodyPr vert="horz" wrap="square" lIns="91440" tIns="45720" rIns="91440" bIns="45720" rtlCol="0" anchor="ctr" anchorCtr="0">
            <a:normAutofit/>
          </a:bodyPr>
          <a:lstStyle>
            <a:lvl1pPr>
              <a:lnSpc>
                <a:spcPct val="90000"/>
              </a:lnSpc>
              <a:spcBef>
                <a:spcPct val="0"/>
              </a:spcBef>
              <a:buNone/>
              <a:defRPr sz="3200" b="1" i="0" baseline="0">
                <a:solidFill>
                  <a:schemeClr val="accent1"/>
                </a:solidFill>
                <a:effectLst/>
                <a:latin typeface="+mj-lt"/>
                <a:ea typeface="+mj-ea"/>
                <a:cs typeface="+mj-cs"/>
              </a:defRPr>
            </a:lvl1pPr>
          </a:lstStyle>
          <a:p>
            <a:r>
              <a:rPr lang="zh-CN" altLang="en-US" dirty="0"/>
              <a:t>科技研发类平台</a:t>
            </a:r>
            <a:endParaRPr lang="zh-CN" altLang="en-US" dirty="0"/>
          </a:p>
        </p:txBody>
      </p:sp>
      <p:sp>
        <p:nvSpPr>
          <p:cNvPr id="5" name="文本框 4"/>
          <p:cNvSpPr txBox="1"/>
          <p:nvPr>
            <p:custDataLst>
              <p:tags r:id="rId2"/>
            </p:custDataLst>
          </p:nvPr>
        </p:nvSpPr>
        <p:spPr>
          <a:xfrm>
            <a:off x="1583055" y="1602105"/>
            <a:ext cx="8705850" cy="3853815"/>
          </a:xfrm>
          <a:prstGeom prst="rect">
            <a:avLst/>
          </a:prstGeom>
        </p:spPr>
        <p:txBody>
          <a:bodyPr vert="horz" wrap="square" lIns="90171" tIns="46991" rIns="90171" bIns="46991" numCol="1" rtlCol="0" anchor="t" anchorCtr="0" compatLnSpc="1">
            <a:normAutofit fontScale="80000"/>
          </a:bodyPr>
          <a:lstStyle>
            <a:lvl1pPr marL="357505" indent="-357505" algn="just">
              <a:lnSpc>
                <a:spcPct val="110000"/>
              </a:lnSpc>
              <a:spcBef>
                <a:spcPts val="1800"/>
              </a:spcBef>
              <a:spcAft>
                <a:spcPts val="0"/>
              </a:spcAft>
              <a:buClr>
                <a:schemeClr val="accent1"/>
              </a:buClr>
              <a:buSzPct val="130000"/>
              <a:buFontTx/>
              <a:buBlip>
                <a:blip r:embed="rId3"/>
              </a:buBlip>
              <a:defRPr sz="2400" baseline="0">
                <a:solidFill>
                  <a:schemeClr val="tx2"/>
                </a:solidFill>
              </a:defRPr>
            </a:lvl1pPr>
            <a:lvl2pPr marL="803275" indent="-285750" algn="just">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baseline="0">
                <a:solidFill>
                  <a:schemeClr val="tx1">
                    <a:lumMod val="50000"/>
                  </a:schemeClr>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lumMod val="50000"/>
                  </a:schemeClr>
                </a:solidFill>
              </a:defRPr>
            </a:lvl3pPr>
            <a:lvl4pPr marL="1600200" indent="-228600">
              <a:lnSpc>
                <a:spcPct val="90000"/>
              </a:lnSpc>
              <a:spcBef>
                <a:spcPts val="500"/>
              </a:spcBef>
              <a:buFont typeface="Arial" panose="020B0604020202020204" pitchFamily="34" charset="0"/>
              <a:buChar char="•"/>
              <a:defRPr>
                <a:solidFill>
                  <a:schemeClr val="tx1">
                    <a:lumMod val="50000"/>
                  </a:schemeClr>
                </a:solidFill>
              </a:defRPr>
            </a:lvl4pPr>
            <a:lvl5pPr marL="2057400" indent="-228600">
              <a:lnSpc>
                <a:spcPct val="90000"/>
              </a:lnSpc>
              <a:spcBef>
                <a:spcPts val="500"/>
              </a:spcBef>
              <a:buFont typeface="Arial" panose="020B0604020202020204" pitchFamily="34" charset="0"/>
              <a:buChar char="•"/>
              <a:defRPr>
                <a:solidFill>
                  <a:schemeClr val="tx1">
                    <a:lumMod val="50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000" b="1" dirty="0">
                <a:latin typeface="微软雅黑" panose="020B0503020204020204" charset="-122"/>
                <a:ea typeface="微软雅黑" panose="020B0503020204020204" charset="-122"/>
                <a:sym typeface="+mn-ea"/>
              </a:rPr>
              <a:t>工程技术研究中心</a:t>
            </a:r>
            <a:r>
              <a:rPr lang="zh-CN" altLang="en-US" sz="2000" dirty="0">
                <a:latin typeface="微软雅黑" panose="020B0503020204020204" charset="-122"/>
                <a:ea typeface="微软雅黑" panose="020B0503020204020204" charset="-122"/>
              </a:rPr>
              <a:t>：由</a:t>
            </a:r>
            <a:r>
              <a:rPr lang="zh-CN" altLang="en-US" sz="2000" dirty="0">
                <a:latin typeface="微软雅黑" panose="020B0503020204020204" charset="-122"/>
                <a:ea typeface="微软雅黑" panose="020B0503020204020204" charset="-122"/>
                <a:sym typeface="+mn-ea"/>
              </a:rPr>
              <a:t>科技部门认定</a:t>
            </a:r>
            <a:r>
              <a:rPr lang="zh-CN" altLang="en-US" sz="2000" dirty="0">
                <a:latin typeface="微软雅黑" panose="020B0503020204020204" charset="-122"/>
                <a:ea typeface="微软雅黑" panose="020B0503020204020204" charset="-122"/>
              </a:rPr>
              <a:t>，主要面向高校、科研院所、科技型企业，对申报单位知识产权、研发投入占比等技术指标要求较高，相对经济指标要求较低（年销售</a:t>
            </a:r>
            <a:r>
              <a:rPr lang="en-US" altLang="zh-CN" sz="2000" dirty="0">
                <a:latin typeface="微软雅黑" panose="020B0503020204020204" charset="-122"/>
                <a:ea typeface="微软雅黑" panose="020B0503020204020204" charset="-122"/>
              </a:rPr>
              <a:t>2000</a:t>
            </a:r>
            <a:r>
              <a:rPr lang="zh-CN" altLang="en-US" sz="2000" dirty="0">
                <a:latin typeface="微软雅黑" panose="020B0503020204020204" charset="-122"/>
                <a:ea typeface="微软雅黑" panose="020B0503020204020204" charset="-122"/>
              </a:rPr>
              <a:t>万起）。</a:t>
            </a:r>
            <a:endParaRPr lang="zh-CN" altLang="en-US" sz="2000" dirty="0">
              <a:latin typeface="微软雅黑" panose="020B0503020204020204" charset="-122"/>
              <a:ea typeface="微软雅黑" panose="020B0503020204020204" charset="-122"/>
            </a:endParaRPr>
          </a:p>
          <a:p>
            <a:r>
              <a:rPr lang="zh-CN" altLang="en-US" sz="2000" b="1" dirty="0">
                <a:solidFill>
                  <a:schemeClr val="tx2">
                    <a:lumMod val="50000"/>
                  </a:schemeClr>
                </a:solidFill>
                <a:latin typeface="微软雅黑" panose="020B0503020204020204" charset="-122"/>
                <a:ea typeface="微软雅黑" panose="020B0503020204020204" charset="-122"/>
              </a:rPr>
              <a:t>工程研究中心：</a:t>
            </a:r>
            <a:r>
              <a:rPr lang="zh-CN" altLang="en-US" sz="2000" dirty="0">
                <a:solidFill>
                  <a:schemeClr val="tx2">
                    <a:lumMod val="50000"/>
                  </a:schemeClr>
                </a:solidFill>
                <a:latin typeface="微软雅黑" panose="020B0503020204020204" charset="-122"/>
                <a:ea typeface="微软雅黑" panose="020B0503020204020204" charset="-122"/>
              </a:rPr>
              <a:t>由发改部门认定，主要面向国家重大项目、战略新兴产业，对企业经济指标要求较高。</a:t>
            </a:r>
            <a:endParaRPr lang="zh-CN" altLang="en-US" sz="2000" dirty="0">
              <a:solidFill>
                <a:schemeClr val="tx2">
                  <a:lumMod val="50000"/>
                </a:schemeClr>
              </a:solidFill>
              <a:latin typeface="微软雅黑" panose="020B0503020204020204" charset="-122"/>
              <a:ea typeface="微软雅黑" panose="020B0503020204020204" charset="-122"/>
            </a:endParaRPr>
          </a:p>
          <a:p>
            <a:r>
              <a:rPr lang="zh-CN" altLang="en-US" sz="2000" b="1" dirty="0">
                <a:solidFill>
                  <a:schemeClr val="tx2">
                    <a:lumMod val="50000"/>
                  </a:schemeClr>
                </a:solidFill>
                <a:latin typeface="微软雅黑" panose="020B0503020204020204" charset="-122"/>
                <a:ea typeface="微软雅黑" panose="020B0503020204020204" charset="-122"/>
              </a:rPr>
              <a:t>企业技术中心：</a:t>
            </a:r>
            <a:r>
              <a:rPr lang="zh-CN" altLang="en-US" sz="2000" dirty="0">
                <a:latin typeface="微软雅黑" panose="020B0503020204020204" charset="-122"/>
                <a:ea typeface="微软雅黑" panose="020B0503020204020204" charset="-122"/>
              </a:rPr>
              <a:t>由工信部门认定，主要面向工业企业，</a:t>
            </a:r>
            <a:r>
              <a:rPr lang="zh-CN" altLang="en-US" sz="2000" dirty="0">
                <a:solidFill>
                  <a:schemeClr val="tx2">
                    <a:lumMod val="50000"/>
                  </a:schemeClr>
                </a:solidFill>
                <a:latin typeface="微软雅黑" panose="020B0503020204020204" charset="-122"/>
                <a:ea typeface="微软雅黑" panose="020B0503020204020204" charset="-122"/>
                <a:sym typeface="+mn-ea"/>
              </a:rPr>
              <a:t>对企业经济指标要求高（年销售一亿元起）。</a:t>
            </a:r>
            <a:endParaRPr lang="zh-CN" altLang="en-US" sz="2000" dirty="0">
              <a:latin typeface="微软雅黑" panose="020B0503020204020204" charset="-122"/>
              <a:ea typeface="微软雅黑" panose="020B0503020204020204" charset="-122"/>
            </a:endParaRPr>
          </a:p>
          <a:p>
            <a:r>
              <a:rPr lang="zh-CN" altLang="en-US" sz="2000" b="1" dirty="0">
                <a:solidFill>
                  <a:schemeClr val="tx2">
                    <a:lumMod val="50000"/>
                  </a:schemeClr>
                </a:solidFill>
                <a:latin typeface="微软雅黑" panose="020B0503020204020204" charset="-122"/>
                <a:ea typeface="微软雅黑" panose="020B0503020204020204" charset="-122"/>
              </a:rPr>
              <a:t>政策出处：</a:t>
            </a:r>
            <a:r>
              <a:rPr lang="zh-CN" altLang="en-US" sz="2000" dirty="0"/>
              <a:t>鼓励企业研发机构建设。企业研发机构当年新认定为国家级工程技术研究中心的，奖励100万元；认定为省级工程技术研究中心的，奖励30万元；出台《常州市武进区企业工程技术中心绩效评估办法》，对绩效评估优秀的给予奖励；对当年认定的国家级、省级企业技术中心和工程中心（实验室）分别最高奖励30万元、10万元。</a:t>
            </a:r>
            <a:endParaRPr lang="zh-CN" altLang="en-US" sz="2000" dirty="0"/>
          </a:p>
        </p:txBody>
      </p:sp>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4102050" y="2949267"/>
            <a:ext cx="5806042" cy="708710"/>
            <a:chOff x="2525713" y="367243"/>
            <a:chExt cx="5475287" cy="668337"/>
          </a:xfrm>
        </p:grpSpPr>
        <p:sp>
          <p:nvSpPr>
            <p:cNvPr id="9" name="矩形 3"/>
            <p:cNvSpPr/>
            <p:nvPr>
              <p:custDataLst>
                <p:tags r:id="rId2"/>
              </p:custDataLst>
            </p:nvPr>
          </p:nvSpPr>
          <p:spPr>
            <a:xfrm>
              <a:off x="2525713" y="367243"/>
              <a:ext cx="234950"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eaLnBrk="1" hangingPunct="1">
                <a:spcBef>
                  <a:spcPts val="0"/>
                </a:spcBef>
                <a:spcAft>
                  <a:spcPts val="0"/>
                </a:spcAft>
                <a:defRPr/>
              </a:pPr>
              <a:endParaRPr lang="zh-CN" altLang="en-US" sz="1800"/>
            </a:p>
          </p:txBody>
        </p:sp>
        <p:sp>
          <p:nvSpPr>
            <p:cNvPr id="10" name="矩形 9"/>
            <p:cNvSpPr/>
            <p:nvPr>
              <p:custDataLst>
                <p:tags r:id="rId3"/>
              </p:custDataLst>
            </p:nvPr>
          </p:nvSpPr>
          <p:spPr>
            <a:xfrm>
              <a:off x="2525713" y="367243"/>
              <a:ext cx="5475287" cy="514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36000" rIns="36000" bIns="108000" anchor="ctr">
              <a:normAutofit/>
            </a:bodyPr>
            <a:lstStyle/>
            <a:p>
              <a:pPr eaLnBrk="1" hangingPunct="1">
                <a:spcBef>
                  <a:spcPts val="0"/>
                </a:spcBef>
                <a:spcAft>
                  <a:spcPts val="0"/>
                </a:spcAft>
                <a:defRPr/>
              </a:pPr>
              <a:r>
                <a:rPr lang="zh-CN" altLang="da-DK" sz="2400" dirty="0">
                  <a:solidFill>
                    <a:srgbClr val="FFFFFF"/>
                  </a:solidFill>
                </a:rPr>
                <a:t>产学研合作</a:t>
              </a:r>
              <a:endParaRPr lang="zh-CN" altLang="da-DK" sz="2400" dirty="0">
                <a:solidFill>
                  <a:srgbClr val="FFFFFF"/>
                </a:solidFill>
              </a:endParaRPr>
            </a:p>
          </p:txBody>
        </p:sp>
        <p:sp>
          <p:nvSpPr>
            <p:cNvPr id="11" name="文本框 30"/>
            <p:cNvSpPr txBox="1">
              <a:spLocks noChangeArrowheads="1"/>
            </p:cNvSpPr>
            <p:nvPr>
              <p:custDataLst>
                <p:tags r:id="rId4"/>
              </p:custDataLst>
            </p:nvPr>
          </p:nvSpPr>
          <p:spPr bwMode="auto">
            <a:xfrm>
              <a:off x="2683803" y="367243"/>
              <a:ext cx="614395" cy="51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sz="2400" dirty="0">
                  <a:solidFill>
                    <a:srgbClr val="FFFFFF"/>
                  </a:solidFill>
                  <a:latin typeface="+mn-lt"/>
                  <a:ea typeface="+mn-ea"/>
                </a:rPr>
                <a:t>03</a:t>
              </a:r>
              <a:endParaRPr lang="en-US" sz="2400" dirty="0">
                <a:solidFill>
                  <a:srgbClr val="FFFFFF"/>
                </a:solidFill>
                <a:latin typeface="+mn-lt"/>
                <a:ea typeface="+mn-ea"/>
              </a:endParaRPr>
            </a:p>
          </p:txBody>
        </p:sp>
      </p:grpSp>
      <p:sp>
        <p:nvSpPr>
          <p:cNvPr id="3" name="文本框 2"/>
          <p:cNvSpPr txBox="1"/>
          <p:nvPr/>
        </p:nvSpPr>
        <p:spPr>
          <a:xfrm>
            <a:off x="2053590" y="2293620"/>
            <a:ext cx="902970" cy="2019935"/>
          </a:xfrm>
          <a:prstGeom prst="rect">
            <a:avLst/>
          </a:prstGeom>
          <a:noFill/>
        </p:spPr>
        <p:txBody>
          <a:bodyPr vert="eaVert" wrap="square" rtlCol="0">
            <a:spAutoFit/>
          </a:bodyPr>
          <a:p>
            <a:pPr>
              <a:lnSpc>
                <a:spcPct val="130000"/>
              </a:lnSpc>
            </a:pPr>
            <a:r>
              <a:rPr lang="zh-CN" altLang="en-US" sz="3600" b="1" dirty="0" smtClean="0">
                <a:solidFill>
                  <a:schemeClr val="accent1"/>
                </a:solidFill>
                <a:latin typeface="+mj-ea"/>
                <a:ea typeface="+mj-ea"/>
              </a:rPr>
              <a:t>科技政策</a:t>
            </a:r>
            <a:endParaRPr lang="zh-CN" altLang="en-US" sz="3600" b="1" dirty="0" smtClean="0">
              <a:solidFill>
                <a:schemeClr val="accent1"/>
              </a:solidFill>
              <a:latin typeface="+mj-ea"/>
              <a:ea typeface="+mj-ea"/>
            </a:endParaRPr>
          </a:p>
        </p:txBody>
      </p:sp>
    </p:spTree>
    <p:custDataLst>
      <p:tags r:id="rId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产学研合作</a:t>
            </a:r>
            <a:endParaRPr lang="zh-CN" altLang="en-US"/>
          </a:p>
        </p:txBody>
      </p:sp>
      <p:sp>
        <p:nvSpPr>
          <p:cNvPr id="3" name="内容占位符 2"/>
          <p:cNvSpPr>
            <a:spLocks noGrp="1"/>
          </p:cNvSpPr>
          <p:nvPr>
            <p:ph idx="1"/>
          </p:nvPr>
        </p:nvSpPr>
        <p:spPr/>
        <p:txBody>
          <a:bodyPr>
            <a:normAutofit fontScale="80000"/>
          </a:bodyPr>
          <a:p>
            <a:r>
              <a:rPr lang="zh-CN" altLang="en-US" b="1">
                <a:latin typeface="微软雅黑" panose="020B0503020204020204" charset="-122"/>
                <a:ea typeface="微软雅黑" panose="020B0503020204020204" charset="-122"/>
                <a:cs typeface="微软雅黑" panose="020B0503020204020204" charset="-122"/>
              </a:rPr>
              <a:t>政策出处：</a:t>
            </a:r>
            <a:r>
              <a:rPr lang="zh-CN" altLang="en-US">
                <a:latin typeface="微软雅黑" panose="020B0503020204020204" charset="-122"/>
                <a:ea typeface="微软雅黑" panose="020B0503020204020204" charset="-122"/>
                <a:cs typeface="微软雅黑" panose="020B0503020204020204" charset="-122"/>
              </a:rPr>
              <a:t>鼓励企业产学研合作。对产学研合作项目进行补助，在各级政府组织开展的产学研活动中企业与高校院所达成合作意向，签订的合同经费在50万元以上且已付款金额在20万元以上的产学研合作项目，根据经费预算总额，给予不超过已付款金额20%的补助，一家企业最高不超过20万元；对产学研合作活动进行补助，支持商会组织企业走出去与高校院所开展的产学研合作对接活动，给予活动支出经费不超过50%的补助，每年最高不超过10万元。</a:t>
            </a:r>
            <a:endParaRPr lang="zh-CN" altLang="en-US">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1408349" y="1648496"/>
            <a:ext cx="9375303" cy="705719"/>
          </a:xfrm>
          <a:prstGeom prst="rect">
            <a:avLst/>
          </a:prstGeom>
        </p:spPr>
        <p:txBody>
          <a:bodyPr wrap="square">
            <a:normAutofit/>
          </a:bodyPr>
          <a:p>
            <a:pPr algn="ctr"/>
            <a:r>
              <a:rPr lang="zh-CN" altLang="en-US" sz="3200" b="1" dirty="0">
                <a:latin typeface="+mj-lt"/>
                <a:ea typeface="+mj-ea"/>
                <a:cs typeface="+mj-cs"/>
              </a:rPr>
              <a:t>目录</a:t>
            </a:r>
            <a:endParaRPr lang="zh-CN" altLang="en-US" sz="3200" b="1" dirty="0">
              <a:latin typeface="+mj-lt"/>
              <a:ea typeface="+mj-ea"/>
              <a:cs typeface="+mj-cs"/>
            </a:endParaRPr>
          </a:p>
        </p:txBody>
      </p:sp>
      <p:sp>
        <p:nvSpPr>
          <p:cNvPr id="14" name="对角圆角矩形 13"/>
          <p:cNvSpPr/>
          <p:nvPr>
            <p:custDataLst>
              <p:tags r:id="rId2"/>
            </p:custDataLst>
          </p:nvPr>
        </p:nvSpPr>
        <p:spPr>
          <a:xfrm flipH="1">
            <a:off x="2411037" y="3052188"/>
            <a:ext cx="3604827" cy="1681550"/>
          </a:xfrm>
          <a:prstGeom prst="round2DiagRect">
            <a:avLst>
              <a:gd name="adj1" fmla="val 13988"/>
              <a:gd name="adj2" fmla="val 0"/>
            </a:avLst>
          </a:prstGeom>
          <a:solidFill>
            <a:schemeClr val="bg1">
              <a:lumMod val="95000"/>
            </a:schemeClr>
          </a:solidFill>
          <a:effectLst>
            <a:outerShdw blurRad="63500" sx="102000" sy="102000" algn="ctr" rotWithShape="0">
              <a:srgbClr val="979A9C">
                <a:alpha val="40000"/>
              </a:srgbClr>
            </a:outerShdw>
          </a:effectLst>
        </p:spPr>
        <p:txBody>
          <a:bodyPr rot="0" spcFirstLastPara="0" vertOverflow="overflow" horzOverflow="overflow" vert="horz" wrap="square" lIns="1080000" tIns="45720" rIns="91440" bIns="45720" numCol="1" spcCol="0" rtlCol="0" fromWordArt="0" anchor="ctr" anchorCtr="0" forceAA="0" compatLnSpc="1">
            <a:normAutofit/>
          </a:bodyPr>
          <a:p>
            <a:pPr algn="just" eaLnBrk="1" hangingPunct="1">
              <a:lnSpc>
                <a:spcPct val="130000"/>
              </a:lnSpc>
              <a:spcBef>
                <a:spcPts val="0"/>
              </a:spcBef>
              <a:spcAft>
                <a:spcPts val="0"/>
              </a:spcAft>
              <a:defRPr/>
            </a:pPr>
            <a:r>
              <a:rPr lang="zh-CN" altLang="da-DK" sz="2400" dirty="0">
                <a:solidFill>
                  <a:schemeClr val="accent1">
                    <a:lumMod val="50000"/>
                  </a:schemeClr>
                </a:solidFill>
                <a:latin typeface="微软雅黑" panose="020B0503020204020204" charset="-122"/>
                <a:ea typeface="微软雅黑" panose="020B0503020204020204" charset="-122"/>
              </a:rPr>
              <a:t>科技政策</a:t>
            </a:r>
            <a:endParaRPr lang="zh-CN" altLang="da-DK" sz="2400" dirty="0">
              <a:solidFill>
                <a:schemeClr val="accent1">
                  <a:lumMod val="50000"/>
                </a:schemeClr>
              </a:solidFill>
              <a:latin typeface="微软雅黑" panose="020B0503020204020204" charset="-122"/>
              <a:ea typeface="微软雅黑" panose="020B0503020204020204" charset="-122"/>
            </a:endParaRPr>
          </a:p>
        </p:txBody>
      </p:sp>
      <p:sp>
        <p:nvSpPr>
          <p:cNvPr id="16" name="任意多边形 15"/>
          <p:cNvSpPr/>
          <p:nvPr>
            <p:custDataLst>
              <p:tags r:id="rId3"/>
            </p:custDataLst>
          </p:nvPr>
        </p:nvSpPr>
        <p:spPr>
          <a:xfrm flipH="1">
            <a:off x="2411037" y="3052188"/>
            <a:ext cx="1770671" cy="1681550"/>
          </a:xfrm>
          <a:custGeom>
            <a:avLst/>
            <a:gdLst>
              <a:gd name="connsiteX0" fmla="*/ 1467218 w 1467218"/>
              <a:gd name="connsiteY0" fmla="*/ 0 h 1393371"/>
              <a:gd name="connsiteX1" fmla="*/ 0 w 1467218"/>
              <a:gd name="connsiteY1" fmla="*/ 0 h 1393371"/>
              <a:gd name="connsiteX2" fmla="*/ 1158617 w 1467218"/>
              <a:gd name="connsiteY2" fmla="*/ 1393371 h 1393371"/>
              <a:gd name="connsiteX3" fmla="*/ 1272313 w 1467218"/>
              <a:gd name="connsiteY3" fmla="*/ 1393371 h 1393371"/>
              <a:gd name="connsiteX4" fmla="*/ 1467218 w 1467218"/>
              <a:gd name="connsiteY4" fmla="*/ 1198466 h 1393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218" h="1393371">
                <a:moveTo>
                  <a:pt x="1467218" y="0"/>
                </a:moveTo>
                <a:lnTo>
                  <a:pt x="0" y="0"/>
                </a:lnTo>
                <a:lnTo>
                  <a:pt x="1158617" y="1393371"/>
                </a:lnTo>
                <a:lnTo>
                  <a:pt x="1272313" y="1393371"/>
                </a:lnTo>
                <a:cubicBezTo>
                  <a:pt x="1379956" y="1393371"/>
                  <a:pt x="1467218" y="1306109"/>
                  <a:pt x="1467218" y="1198466"/>
                </a:cubicBezTo>
                <a:close/>
              </a:path>
            </a:pathLst>
          </a:custGeom>
          <a:solidFill>
            <a:schemeClr val="accent1"/>
          </a:solidFill>
        </p:spPr>
        <p:txBody>
          <a:bodyPr rot="0" spcFirstLastPara="0" vertOverflow="overflow" horzOverflow="overflow" vert="horz" wrap="square" lIns="91440" tIns="45720" rIns="612000" bIns="45720" numCol="1" spcCol="0" rtlCol="0" fromWordArt="0" anchor="t" anchorCtr="0" forceAA="0" compatLnSpc="1">
            <a:normAutofit/>
          </a:bodyPr>
          <a:p>
            <a:pPr algn="ctr">
              <a:lnSpc>
                <a:spcPct val="130000"/>
              </a:lnSpc>
            </a:pPr>
            <a:r>
              <a:rPr lang="en-US" altLang="zh-CN" sz="3600" b="1" dirty="0">
                <a:solidFill>
                  <a:schemeClr val="bg1"/>
                </a:solidFill>
              </a:rPr>
              <a:t>A</a:t>
            </a:r>
            <a:endParaRPr lang="zh-CN" altLang="en-US" sz="3600" b="1" dirty="0" err="1">
              <a:solidFill>
                <a:schemeClr val="bg1"/>
              </a:solidFill>
            </a:endParaRPr>
          </a:p>
        </p:txBody>
      </p:sp>
      <p:sp>
        <p:nvSpPr>
          <p:cNvPr id="17" name="对角圆角矩形 16"/>
          <p:cNvSpPr/>
          <p:nvPr>
            <p:custDataLst>
              <p:tags r:id="rId4"/>
            </p:custDataLst>
          </p:nvPr>
        </p:nvSpPr>
        <p:spPr>
          <a:xfrm>
            <a:off x="6176138" y="3052188"/>
            <a:ext cx="3604827" cy="1681550"/>
          </a:xfrm>
          <a:prstGeom prst="round2DiagRect">
            <a:avLst>
              <a:gd name="adj1" fmla="val 13988"/>
              <a:gd name="adj2" fmla="val 0"/>
            </a:avLst>
          </a:prstGeom>
          <a:solidFill>
            <a:schemeClr val="bg1">
              <a:lumMod val="95000"/>
            </a:schemeClr>
          </a:solidFill>
          <a:effectLst>
            <a:outerShdw blurRad="63500" sx="102000" sy="102000" algn="ctr" rotWithShape="0">
              <a:srgbClr val="979A9C">
                <a:alpha val="40000"/>
              </a:srgbClr>
            </a:outerShdw>
          </a:effectLst>
        </p:spPr>
        <p:txBody>
          <a:bodyPr rot="0" spcFirstLastPara="0" vertOverflow="overflow" horzOverflow="overflow" vert="horz" wrap="square" lIns="90000" tIns="45720" rIns="1080000" bIns="45720" numCol="1" spcCol="0" rtlCol="0" fromWordArt="0" anchor="ctr" anchorCtr="0" forceAA="0" compatLnSpc="1">
            <a:normAutofit/>
          </a:bodyPr>
          <a:p>
            <a:pPr algn="just" eaLnBrk="1" hangingPunct="1">
              <a:lnSpc>
                <a:spcPct val="130000"/>
              </a:lnSpc>
              <a:spcBef>
                <a:spcPts val="0"/>
              </a:spcBef>
              <a:spcAft>
                <a:spcPts val="0"/>
              </a:spcAft>
              <a:defRPr/>
            </a:pPr>
            <a:r>
              <a:rPr lang="zh-CN" altLang="da-DK" sz="2400" dirty="0">
                <a:solidFill>
                  <a:schemeClr val="accent2">
                    <a:lumMod val="50000"/>
                  </a:schemeClr>
                </a:solidFill>
                <a:latin typeface="微软雅黑" panose="020B0503020204020204" charset="-122"/>
                <a:ea typeface="微软雅黑" panose="020B0503020204020204" charset="-122"/>
              </a:rPr>
              <a:t>人才政策</a:t>
            </a:r>
            <a:endParaRPr lang="zh-CN" altLang="da-DK" sz="2400" dirty="0">
              <a:solidFill>
                <a:schemeClr val="accent2">
                  <a:lumMod val="50000"/>
                </a:schemeClr>
              </a:solidFill>
              <a:latin typeface="微软雅黑" panose="020B0503020204020204" charset="-122"/>
              <a:ea typeface="微软雅黑" panose="020B0503020204020204" charset="-122"/>
            </a:endParaRPr>
          </a:p>
        </p:txBody>
      </p:sp>
      <p:sp>
        <p:nvSpPr>
          <p:cNvPr id="18" name="任意多边形 17"/>
          <p:cNvSpPr/>
          <p:nvPr>
            <p:custDataLst>
              <p:tags r:id="rId5"/>
            </p:custDataLst>
          </p:nvPr>
        </p:nvSpPr>
        <p:spPr>
          <a:xfrm>
            <a:off x="8010295" y="3052188"/>
            <a:ext cx="1770671" cy="1681550"/>
          </a:xfrm>
          <a:custGeom>
            <a:avLst/>
            <a:gdLst>
              <a:gd name="connsiteX0" fmla="*/ 1467218 w 1467218"/>
              <a:gd name="connsiteY0" fmla="*/ 0 h 1393371"/>
              <a:gd name="connsiteX1" fmla="*/ 0 w 1467218"/>
              <a:gd name="connsiteY1" fmla="*/ 0 h 1393371"/>
              <a:gd name="connsiteX2" fmla="*/ 1158617 w 1467218"/>
              <a:gd name="connsiteY2" fmla="*/ 1393371 h 1393371"/>
              <a:gd name="connsiteX3" fmla="*/ 1272313 w 1467218"/>
              <a:gd name="connsiteY3" fmla="*/ 1393371 h 1393371"/>
              <a:gd name="connsiteX4" fmla="*/ 1467218 w 1467218"/>
              <a:gd name="connsiteY4" fmla="*/ 1198466 h 1393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218" h="1393371">
                <a:moveTo>
                  <a:pt x="1467218" y="0"/>
                </a:moveTo>
                <a:lnTo>
                  <a:pt x="0" y="0"/>
                </a:lnTo>
                <a:lnTo>
                  <a:pt x="1158617" y="1393371"/>
                </a:lnTo>
                <a:lnTo>
                  <a:pt x="1272313" y="1393371"/>
                </a:lnTo>
                <a:cubicBezTo>
                  <a:pt x="1379956" y="1393371"/>
                  <a:pt x="1467218" y="1306109"/>
                  <a:pt x="1467218" y="1198466"/>
                </a:cubicBezTo>
                <a:close/>
              </a:path>
            </a:pathLst>
          </a:custGeom>
          <a:solidFill>
            <a:schemeClr val="accent2"/>
          </a:solidFill>
        </p:spPr>
        <p:txBody>
          <a:bodyPr rot="0" spcFirstLastPara="0" vertOverflow="overflow" horzOverflow="overflow" vert="horz" wrap="square" lIns="612000" tIns="45720" rIns="90000" bIns="45720" numCol="1" spcCol="0" rtlCol="0" fromWordArt="0" anchor="t" anchorCtr="0" forceAA="0" compatLnSpc="1">
            <a:normAutofit/>
          </a:bodyPr>
          <a:p>
            <a:pPr algn="ctr">
              <a:lnSpc>
                <a:spcPct val="130000"/>
              </a:lnSpc>
            </a:pPr>
            <a:r>
              <a:rPr lang="en-US" altLang="zh-CN" sz="3600" b="1" dirty="0">
                <a:solidFill>
                  <a:schemeClr val="bg1"/>
                </a:solidFill>
              </a:rPr>
              <a:t>B</a:t>
            </a:r>
            <a:endParaRPr lang="zh-CN" altLang="en-US" sz="3600" b="1" dirty="0" err="1">
              <a:solidFill>
                <a:schemeClr val="bg1"/>
              </a:solidFill>
            </a:endParaRPr>
          </a:p>
        </p:txBody>
      </p:sp>
    </p:spTree>
    <p:custDataLst>
      <p:tags r:id="rId6"/>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053590" y="2293620"/>
            <a:ext cx="902970" cy="2019935"/>
          </a:xfrm>
          <a:prstGeom prst="rect">
            <a:avLst/>
          </a:prstGeom>
          <a:noFill/>
        </p:spPr>
        <p:txBody>
          <a:bodyPr vert="eaVert" wrap="square" rtlCol="0">
            <a:spAutoFit/>
          </a:bodyPr>
          <a:p>
            <a:pPr>
              <a:lnSpc>
                <a:spcPct val="130000"/>
              </a:lnSpc>
            </a:pPr>
            <a:r>
              <a:rPr lang="zh-CN" altLang="en-US" sz="3600" b="1" dirty="0" smtClean="0">
                <a:solidFill>
                  <a:schemeClr val="accent1"/>
                </a:solidFill>
                <a:latin typeface="+mj-ea"/>
                <a:ea typeface="+mj-ea"/>
              </a:rPr>
              <a:t>人才政策</a:t>
            </a:r>
            <a:endParaRPr lang="zh-CN" altLang="en-US" sz="3600" b="1" dirty="0" smtClean="0">
              <a:solidFill>
                <a:schemeClr val="accent1"/>
              </a:solidFill>
              <a:latin typeface="+mj-ea"/>
              <a:ea typeface="+mj-ea"/>
            </a:endParaRPr>
          </a:p>
        </p:txBody>
      </p:sp>
      <p:grpSp>
        <p:nvGrpSpPr>
          <p:cNvPr id="11" name="组合 10"/>
          <p:cNvGrpSpPr/>
          <p:nvPr>
            <p:custDataLst>
              <p:tags r:id="rId1"/>
            </p:custDataLst>
          </p:nvPr>
        </p:nvGrpSpPr>
        <p:grpSpPr>
          <a:xfrm rot="0">
            <a:off x="4102100" y="3768090"/>
            <a:ext cx="5805805" cy="710565"/>
            <a:chOff x="2525713" y="2285577"/>
            <a:chExt cx="5475287" cy="669925"/>
          </a:xfrm>
        </p:grpSpPr>
        <p:sp>
          <p:nvSpPr>
            <p:cNvPr id="12" name="矩形 3"/>
            <p:cNvSpPr/>
            <p:nvPr>
              <p:custDataLst>
                <p:tags r:id="rId2"/>
              </p:custDataLst>
            </p:nvPr>
          </p:nvSpPr>
          <p:spPr>
            <a:xfrm>
              <a:off x="2525713" y="2285577"/>
              <a:ext cx="234950"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eaLnBrk="1" hangingPunct="1">
                <a:spcBef>
                  <a:spcPts val="0"/>
                </a:spcBef>
                <a:spcAft>
                  <a:spcPts val="0"/>
                </a:spcAft>
                <a:defRPr/>
              </a:pPr>
              <a:endParaRPr lang="zh-CN" altLang="en-US" sz="1800"/>
            </a:p>
          </p:txBody>
        </p:sp>
        <p:sp>
          <p:nvSpPr>
            <p:cNvPr id="13" name="矩形 12"/>
            <p:cNvSpPr/>
            <p:nvPr>
              <p:custDataLst>
                <p:tags r:id="rId3"/>
              </p:custDataLst>
            </p:nvPr>
          </p:nvSpPr>
          <p:spPr>
            <a:xfrm>
              <a:off x="2525713" y="2287165"/>
              <a:ext cx="5475287" cy="514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36000" rIns="36000" bIns="108000" anchor="ctr">
              <a:normAutofit/>
            </a:bodyPr>
            <a:lstStyle/>
            <a:p>
              <a:pPr eaLnBrk="1" hangingPunct="1">
                <a:spcBef>
                  <a:spcPts val="0"/>
                </a:spcBef>
                <a:spcAft>
                  <a:spcPts val="0"/>
                </a:spcAft>
                <a:defRPr/>
              </a:pPr>
              <a:r>
                <a:rPr lang="zh-CN" altLang="en-US" sz="1800" dirty="0">
                  <a:solidFill>
                    <a:schemeClr val="bg1"/>
                  </a:solidFill>
                  <a:latin typeface="Arial" panose="020B0604020202020204" pitchFamily="34" charset="0"/>
                  <a:ea typeface="微软雅黑" panose="020B0503020204020204" charset="-122"/>
                  <a:sym typeface="+mn-ea"/>
                </a:rPr>
                <a:t>企业紧缺人才资助</a:t>
              </a:r>
              <a:endParaRPr lang="zh-CN" altLang="en-US" sz="1800" dirty="0">
                <a:solidFill>
                  <a:schemeClr val="bg1"/>
                </a:solidFill>
                <a:latin typeface="Arial" panose="020B0604020202020204" pitchFamily="34" charset="0"/>
                <a:ea typeface="微软雅黑" panose="020B0503020204020204" charset="-122"/>
                <a:sym typeface="+mn-ea"/>
              </a:endParaRPr>
            </a:p>
          </p:txBody>
        </p:sp>
        <p:sp>
          <p:nvSpPr>
            <p:cNvPr id="29" name="文本框 4"/>
            <p:cNvSpPr txBox="1">
              <a:spLocks noChangeArrowheads="1"/>
            </p:cNvSpPr>
            <p:nvPr>
              <p:custDataLst>
                <p:tags r:id="rId4"/>
              </p:custDataLst>
            </p:nvPr>
          </p:nvSpPr>
          <p:spPr bwMode="auto">
            <a:xfrm>
              <a:off x="2760663" y="2358602"/>
              <a:ext cx="450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dirty="0">
                  <a:solidFill>
                    <a:srgbClr val="FFFFFF"/>
                  </a:solidFill>
                  <a:latin typeface="+mn-lt"/>
                  <a:ea typeface="+mn-ea"/>
                </a:rPr>
                <a:t>03</a:t>
              </a:r>
              <a:endParaRPr lang="zh-CN" altLang="en-US" dirty="0">
                <a:solidFill>
                  <a:srgbClr val="FFFFFF"/>
                </a:solidFill>
                <a:latin typeface="+mn-lt"/>
                <a:ea typeface="+mn-ea"/>
              </a:endParaRPr>
            </a:p>
          </p:txBody>
        </p:sp>
      </p:grpSp>
      <p:grpSp>
        <p:nvGrpSpPr>
          <p:cNvPr id="30" name="组合 29"/>
          <p:cNvGrpSpPr/>
          <p:nvPr>
            <p:custDataLst>
              <p:tags r:id="rId5"/>
            </p:custDataLst>
          </p:nvPr>
        </p:nvGrpSpPr>
        <p:grpSpPr>
          <a:xfrm rot="0">
            <a:off x="4102100" y="5023485"/>
            <a:ext cx="5805805" cy="710565"/>
            <a:chOff x="2525713" y="3246332"/>
            <a:chExt cx="5475287" cy="669925"/>
          </a:xfrm>
        </p:grpSpPr>
        <p:sp>
          <p:nvSpPr>
            <p:cNvPr id="14" name="矩形 3"/>
            <p:cNvSpPr/>
            <p:nvPr>
              <p:custDataLst>
                <p:tags r:id="rId6"/>
              </p:custDataLst>
            </p:nvPr>
          </p:nvSpPr>
          <p:spPr>
            <a:xfrm>
              <a:off x="2525713" y="3246332"/>
              <a:ext cx="234950"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eaLnBrk="1" hangingPunct="1">
                <a:spcBef>
                  <a:spcPts val="0"/>
                </a:spcBef>
                <a:spcAft>
                  <a:spcPts val="0"/>
                </a:spcAft>
                <a:defRPr/>
              </a:pPr>
              <a:endParaRPr lang="zh-CN" altLang="en-US" sz="1800"/>
            </a:p>
          </p:txBody>
        </p:sp>
        <p:sp>
          <p:nvSpPr>
            <p:cNvPr id="16" name="矩形 15"/>
            <p:cNvSpPr/>
            <p:nvPr>
              <p:custDataLst>
                <p:tags r:id="rId7"/>
              </p:custDataLst>
            </p:nvPr>
          </p:nvSpPr>
          <p:spPr>
            <a:xfrm>
              <a:off x="2525713" y="3246332"/>
              <a:ext cx="5475287" cy="514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36000" rIns="36000" bIns="108000" anchor="ctr">
              <a:normAutofit/>
            </a:bodyPr>
            <a:lstStyle/>
            <a:p>
              <a:pPr eaLnBrk="1" hangingPunct="1">
                <a:spcBef>
                  <a:spcPts val="0"/>
                </a:spcBef>
                <a:spcAft>
                  <a:spcPts val="0"/>
                </a:spcAft>
                <a:defRPr/>
              </a:pPr>
              <a:r>
                <a:rPr lang="zh-CN" altLang="da-DK" sz="1800" dirty="0">
                  <a:solidFill>
                    <a:srgbClr val="FFFFFF"/>
                  </a:solidFill>
                  <a:latin typeface="微软雅黑" panose="020B0503020204020204" charset="-122"/>
                  <a:ea typeface="微软雅黑" panose="020B0503020204020204" charset="-122"/>
                  <a:cs typeface="微软雅黑" panose="020B0503020204020204" charset="-122"/>
                </a:rPr>
                <a:t>武进英才</a:t>
              </a:r>
              <a:r>
                <a:rPr lang="en-US" altLang="zh-CN" sz="1800" dirty="0">
                  <a:solidFill>
                    <a:srgbClr val="FFFFFF"/>
                  </a:solidFill>
                  <a:latin typeface="微软雅黑" panose="020B0503020204020204" charset="-122"/>
                  <a:ea typeface="微软雅黑" panose="020B0503020204020204" charset="-122"/>
                  <a:cs typeface="微软雅黑" panose="020B0503020204020204" charset="-122"/>
                </a:rPr>
                <a:t>“</a:t>
              </a:r>
              <a:r>
                <a:rPr lang="zh-CN" altLang="da-DK" sz="1800" dirty="0">
                  <a:solidFill>
                    <a:srgbClr val="FFFFFF"/>
                  </a:solidFill>
                  <a:latin typeface="微软雅黑" panose="020B0503020204020204" charset="-122"/>
                  <a:ea typeface="微软雅黑" panose="020B0503020204020204" charset="-122"/>
                  <a:cs typeface="微软雅黑" panose="020B0503020204020204" charset="-122"/>
                </a:rPr>
                <a:t>一事一议</a:t>
              </a:r>
              <a:r>
                <a:rPr lang="en-US" altLang="zh-CN" sz="1800" dirty="0">
                  <a:solidFill>
                    <a:srgbClr val="FFFFFF"/>
                  </a:solidFill>
                  <a:latin typeface="微软雅黑" panose="020B0503020204020204" charset="-122"/>
                  <a:ea typeface="微软雅黑" panose="020B0503020204020204" charset="-122"/>
                  <a:cs typeface="微软雅黑" panose="020B0503020204020204" charset="-122"/>
                </a:rPr>
                <a:t>”</a:t>
              </a:r>
              <a:endParaRPr lang="en-US" altLang="zh-CN" sz="180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17" name="文本框 26"/>
            <p:cNvSpPr txBox="1">
              <a:spLocks noChangeArrowheads="1"/>
            </p:cNvSpPr>
            <p:nvPr>
              <p:custDataLst>
                <p:tags r:id="rId8"/>
              </p:custDataLst>
            </p:nvPr>
          </p:nvSpPr>
          <p:spPr bwMode="auto">
            <a:xfrm>
              <a:off x="2760663" y="3319149"/>
              <a:ext cx="450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dirty="0">
                  <a:solidFill>
                    <a:srgbClr val="FFFFFF"/>
                  </a:solidFill>
                  <a:latin typeface="+mn-lt"/>
                  <a:ea typeface="+mn-ea"/>
                </a:rPr>
                <a:t>04</a:t>
              </a:r>
              <a:endParaRPr lang="zh-CN" altLang="en-US" dirty="0">
                <a:solidFill>
                  <a:srgbClr val="FFFFFF"/>
                </a:solidFill>
                <a:latin typeface="+mn-lt"/>
                <a:ea typeface="+mn-ea"/>
              </a:endParaRPr>
            </a:p>
          </p:txBody>
        </p:sp>
      </p:grpSp>
      <p:grpSp>
        <p:nvGrpSpPr>
          <p:cNvPr id="18" name="组合 17"/>
          <p:cNvGrpSpPr/>
          <p:nvPr>
            <p:custDataLst>
              <p:tags r:id="rId9"/>
            </p:custDataLst>
          </p:nvPr>
        </p:nvGrpSpPr>
        <p:grpSpPr>
          <a:xfrm rot="0">
            <a:off x="4102100" y="1261110"/>
            <a:ext cx="5805805" cy="708660"/>
            <a:chOff x="2525713" y="367243"/>
            <a:chExt cx="5475287" cy="668337"/>
          </a:xfrm>
        </p:grpSpPr>
        <p:sp>
          <p:nvSpPr>
            <p:cNvPr id="19" name="矩形 3"/>
            <p:cNvSpPr/>
            <p:nvPr>
              <p:custDataLst>
                <p:tags r:id="rId10"/>
              </p:custDataLst>
            </p:nvPr>
          </p:nvSpPr>
          <p:spPr>
            <a:xfrm>
              <a:off x="2525713" y="367243"/>
              <a:ext cx="234950"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eaLnBrk="1" hangingPunct="1">
                <a:spcBef>
                  <a:spcPts val="0"/>
                </a:spcBef>
                <a:spcAft>
                  <a:spcPts val="0"/>
                </a:spcAft>
                <a:defRPr/>
              </a:pPr>
              <a:endParaRPr lang="zh-CN" altLang="en-US" sz="1800"/>
            </a:p>
          </p:txBody>
        </p:sp>
        <p:sp>
          <p:nvSpPr>
            <p:cNvPr id="20" name="矩形 19"/>
            <p:cNvSpPr/>
            <p:nvPr>
              <p:custDataLst>
                <p:tags r:id="rId11"/>
              </p:custDataLst>
            </p:nvPr>
          </p:nvSpPr>
          <p:spPr>
            <a:xfrm>
              <a:off x="2525713" y="367243"/>
              <a:ext cx="5475287" cy="514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36000" rIns="36000" bIns="108000" anchor="ctr">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en-US" altLang="zh-CN" sz="1800" dirty="0">
                  <a:solidFill>
                    <a:schemeClr val="bg1"/>
                  </a:solidFill>
                  <a:latin typeface="Arial" panose="020B0604020202020204" pitchFamily="34" charset="0"/>
                  <a:ea typeface="微软雅黑" panose="020B0503020204020204" charset="-122"/>
                  <a:sym typeface="+mn-ea"/>
                </a:rPr>
                <a:t>“</a:t>
              </a:r>
              <a:r>
                <a:rPr lang="zh-CN" altLang="en-US" sz="1800" dirty="0">
                  <a:solidFill>
                    <a:schemeClr val="bg1"/>
                  </a:solidFill>
                  <a:latin typeface="Arial" panose="020B0604020202020204" pitchFamily="34" charset="0"/>
                  <a:ea typeface="微软雅黑" panose="020B0503020204020204" charset="-122"/>
                  <a:sym typeface="+mn-ea"/>
                </a:rPr>
                <a:t>龙城英才计划</a:t>
              </a:r>
              <a:r>
                <a:rPr lang="en-US" altLang="zh-CN" sz="1800" dirty="0">
                  <a:solidFill>
                    <a:schemeClr val="bg1"/>
                  </a:solidFill>
                  <a:latin typeface="Arial" panose="020B0604020202020204" pitchFamily="34" charset="0"/>
                  <a:ea typeface="微软雅黑" panose="020B0503020204020204" charset="-122"/>
                  <a:sym typeface="+mn-ea"/>
                </a:rPr>
                <a:t>”</a:t>
              </a:r>
              <a:endParaRPr lang="en-US" altLang="zh-CN" sz="1800" dirty="0">
                <a:solidFill>
                  <a:schemeClr val="bg1"/>
                </a:solidFill>
                <a:latin typeface="Arial" panose="020B0604020202020204" pitchFamily="34" charset="0"/>
                <a:ea typeface="微软雅黑" panose="020B0503020204020204" charset="-122"/>
                <a:sym typeface="+mn-ea"/>
              </a:endParaRPr>
            </a:p>
          </p:txBody>
        </p:sp>
        <p:sp>
          <p:nvSpPr>
            <p:cNvPr id="41" name="文本框 30"/>
            <p:cNvSpPr txBox="1">
              <a:spLocks noChangeArrowheads="1"/>
            </p:cNvSpPr>
            <p:nvPr>
              <p:custDataLst>
                <p:tags r:id="rId12"/>
              </p:custDataLst>
            </p:nvPr>
          </p:nvSpPr>
          <p:spPr bwMode="auto">
            <a:xfrm>
              <a:off x="2760663" y="440268"/>
              <a:ext cx="450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dirty="0">
                  <a:solidFill>
                    <a:srgbClr val="FFFFFF"/>
                  </a:solidFill>
                  <a:latin typeface="+mn-lt"/>
                  <a:ea typeface="+mn-ea"/>
                </a:rPr>
                <a:t>01</a:t>
              </a:r>
              <a:endParaRPr lang="zh-CN" altLang="en-US" dirty="0">
                <a:solidFill>
                  <a:srgbClr val="FFFFFF"/>
                </a:solidFill>
                <a:latin typeface="+mn-lt"/>
                <a:ea typeface="+mn-ea"/>
              </a:endParaRPr>
            </a:p>
          </p:txBody>
        </p:sp>
      </p:grpSp>
      <p:grpSp>
        <p:nvGrpSpPr>
          <p:cNvPr id="42" name="组合 41"/>
          <p:cNvGrpSpPr/>
          <p:nvPr>
            <p:custDataLst>
              <p:tags r:id="rId13"/>
            </p:custDataLst>
          </p:nvPr>
        </p:nvGrpSpPr>
        <p:grpSpPr>
          <a:xfrm rot="0">
            <a:off x="4102100" y="2514600"/>
            <a:ext cx="5805805" cy="708660"/>
            <a:chOff x="2525713" y="1326410"/>
            <a:chExt cx="5475287" cy="668337"/>
          </a:xfrm>
        </p:grpSpPr>
        <p:sp>
          <p:nvSpPr>
            <p:cNvPr id="43" name="矩形 3"/>
            <p:cNvSpPr/>
            <p:nvPr>
              <p:custDataLst>
                <p:tags r:id="rId14"/>
              </p:custDataLst>
            </p:nvPr>
          </p:nvSpPr>
          <p:spPr>
            <a:xfrm>
              <a:off x="2525713" y="1326410"/>
              <a:ext cx="234950"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eaLnBrk="1" hangingPunct="1">
                <a:spcBef>
                  <a:spcPts val="0"/>
                </a:spcBef>
                <a:spcAft>
                  <a:spcPts val="0"/>
                </a:spcAft>
                <a:defRPr/>
              </a:pPr>
              <a:endParaRPr lang="zh-CN" altLang="en-US" sz="1800"/>
            </a:p>
          </p:txBody>
        </p:sp>
        <p:sp>
          <p:nvSpPr>
            <p:cNvPr id="44" name="矩形 43"/>
            <p:cNvSpPr/>
            <p:nvPr>
              <p:custDataLst>
                <p:tags r:id="rId15"/>
              </p:custDataLst>
            </p:nvPr>
          </p:nvSpPr>
          <p:spPr>
            <a:xfrm>
              <a:off x="2525713" y="1326410"/>
              <a:ext cx="5475287" cy="514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36000" rIns="36000" bIns="108000" anchor="ctr">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sz="1800" dirty="0">
                  <a:solidFill>
                    <a:schemeClr val="bg1"/>
                  </a:solidFill>
                  <a:latin typeface="Arial" panose="020B0604020202020204" pitchFamily="34" charset="0"/>
                  <a:ea typeface="微软雅黑" panose="020B0503020204020204" charset="-122"/>
                  <a:sym typeface="+mn-ea"/>
                </a:rPr>
                <a:t>江苏省</a:t>
              </a:r>
              <a:r>
                <a:rPr lang="en-US" altLang="zh-CN" sz="1800" dirty="0">
                  <a:solidFill>
                    <a:schemeClr val="bg1"/>
                  </a:solidFill>
                  <a:latin typeface="Arial" panose="020B0604020202020204" pitchFamily="34" charset="0"/>
                  <a:ea typeface="微软雅黑" panose="020B0503020204020204" charset="-122"/>
                  <a:sym typeface="+mn-ea"/>
                </a:rPr>
                <a:t>“</a:t>
              </a:r>
              <a:r>
                <a:rPr lang="zh-CN" altLang="en-US" sz="1800" dirty="0">
                  <a:solidFill>
                    <a:schemeClr val="bg1"/>
                  </a:solidFill>
                  <a:latin typeface="Arial" panose="020B0604020202020204" pitchFamily="34" charset="0"/>
                  <a:ea typeface="微软雅黑" panose="020B0503020204020204" charset="-122"/>
                  <a:sym typeface="+mn-ea"/>
                </a:rPr>
                <a:t>双创计划</a:t>
              </a:r>
              <a:r>
                <a:rPr lang="en-US" altLang="zh-CN" sz="1800" dirty="0">
                  <a:solidFill>
                    <a:schemeClr val="bg1"/>
                  </a:solidFill>
                  <a:latin typeface="Arial" panose="020B0604020202020204" pitchFamily="34" charset="0"/>
                  <a:ea typeface="微软雅黑" panose="020B0503020204020204" charset="-122"/>
                  <a:sym typeface="+mn-ea"/>
                </a:rPr>
                <a:t>”</a:t>
              </a:r>
              <a:endParaRPr lang="en-US" altLang="zh-CN" sz="1800" dirty="0">
                <a:solidFill>
                  <a:schemeClr val="bg1"/>
                </a:solidFill>
                <a:latin typeface="Arial" panose="020B0604020202020204" pitchFamily="34" charset="0"/>
                <a:ea typeface="微软雅黑" panose="020B0503020204020204" charset="-122"/>
                <a:sym typeface="+mn-ea"/>
              </a:endParaRPr>
            </a:p>
          </p:txBody>
        </p:sp>
        <p:sp>
          <p:nvSpPr>
            <p:cNvPr id="21" name="文本框 34"/>
            <p:cNvSpPr txBox="1">
              <a:spLocks noChangeArrowheads="1"/>
            </p:cNvSpPr>
            <p:nvPr>
              <p:custDataLst>
                <p:tags r:id="rId16"/>
              </p:custDataLst>
            </p:nvPr>
          </p:nvSpPr>
          <p:spPr bwMode="auto">
            <a:xfrm>
              <a:off x="2760663" y="1399435"/>
              <a:ext cx="450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dirty="0">
                  <a:solidFill>
                    <a:srgbClr val="FFFFFF"/>
                  </a:solidFill>
                  <a:latin typeface="+mn-lt"/>
                  <a:ea typeface="+mn-ea"/>
                </a:rPr>
                <a:t>02</a:t>
              </a:r>
              <a:endParaRPr lang="zh-CN" altLang="en-US" dirty="0">
                <a:solidFill>
                  <a:srgbClr val="FFFFFF"/>
                </a:solidFill>
                <a:latin typeface="+mn-lt"/>
                <a:ea typeface="+mn-ea"/>
              </a:endParaRPr>
            </a:p>
          </p:txBody>
        </p:sp>
      </p:grpSp>
    </p:spTree>
    <p:custDataLst>
      <p:tags r:id="rId17"/>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4102050" y="2948632"/>
            <a:ext cx="5806042" cy="709345"/>
            <a:chOff x="2525713" y="366644"/>
            <a:chExt cx="5475287" cy="668936"/>
          </a:xfrm>
        </p:grpSpPr>
        <p:sp>
          <p:nvSpPr>
            <p:cNvPr id="9" name="矩形 3"/>
            <p:cNvSpPr/>
            <p:nvPr>
              <p:custDataLst>
                <p:tags r:id="rId2"/>
              </p:custDataLst>
            </p:nvPr>
          </p:nvSpPr>
          <p:spPr>
            <a:xfrm>
              <a:off x="2525713" y="367243"/>
              <a:ext cx="234950"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eaLnBrk="1" hangingPunct="1">
                <a:spcBef>
                  <a:spcPts val="0"/>
                </a:spcBef>
                <a:spcAft>
                  <a:spcPts val="0"/>
                </a:spcAft>
                <a:defRPr/>
              </a:pPr>
              <a:endParaRPr lang="zh-CN" altLang="en-US" sz="1800"/>
            </a:p>
          </p:txBody>
        </p:sp>
        <p:sp>
          <p:nvSpPr>
            <p:cNvPr id="10" name="矩形 9"/>
            <p:cNvSpPr/>
            <p:nvPr>
              <p:custDataLst>
                <p:tags r:id="rId3"/>
              </p:custDataLst>
            </p:nvPr>
          </p:nvSpPr>
          <p:spPr>
            <a:xfrm>
              <a:off x="2525713" y="367243"/>
              <a:ext cx="5475287" cy="514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36000" rIns="36000" bIns="108000" anchor="ctr">
              <a:normAutofit/>
            </a:bodyPr>
            <a:lstStyle/>
            <a:p>
              <a:pPr eaLnBrk="1" hangingPunct="1">
                <a:spcBef>
                  <a:spcPts val="0"/>
                </a:spcBef>
                <a:spcAft>
                  <a:spcPts val="0"/>
                </a:spcAft>
                <a:defRPr/>
              </a:pPr>
              <a:r>
                <a:rPr lang="zh-CN" altLang="da-DK" sz="2400" dirty="0">
                  <a:solidFill>
                    <a:srgbClr val="FFFFFF"/>
                  </a:solidFill>
                  <a:latin typeface="微软雅黑" panose="020B0503020204020204" charset="-122"/>
                  <a:ea typeface="微软雅黑" panose="020B0503020204020204" charset="-122"/>
                </a:rPr>
                <a:t>龙城英才计划</a:t>
              </a:r>
              <a:endParaRPr lang="zh-CN" altLang="da-DK" sz="2400" dirty="0">
                <a:solidFill>
                  <a:srgbClr val="FFFFFF"/>
                </a:solidFill>
                <a:latin typeface="微软雅黑" panose="020B0503020204020204" charset="-122"/>
                <a:ea typeface="微软雅黑" panose="020B0503020204020204" charset="-122"/>
              </a:endParaRPr>
            </a:p>
          </p:txBody>
        </p:sp>
        <p:sp>
          <p:nvSpPr>
            <p:cNvPr id="11" name="文本框 30"/>
            <p:cNvSpPr txBox="1">
              <a:spLocks noChangeArrowheads="1"/>
            </p:cNvSpPr>
            <p:nvPr>
              <p:custDataLst>
                <p:tags r:id="rId4"/>
              </p:custDataLst>
            </p:nvPr>
          </p:nvSpPr>
          <p:spPr bwMode="auto">
            <a:xfrm>
              <a:off x="2664641" y="366644"/>
              <a:ext cx="546728" cy="44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dirty="0">
                  <a:solidFill>
                    <a:srgbClr val="FFFFFF"/>
                  </a:solidFill>
                  <a:latin typeface="+mn-lt"/>
                  <a:ea typeface="+mn-ea"/>
                </a:rPr>
                <a:t>01</a:t>
              </a:r>
              <a:endParaRPr lang="zh-CN" altLang="en-US" sz="2400" dirty="0">
                <a:solidFill>
                  <a:srgbClr val="FFFFFF"/>
                </a:solidFill>
                <a:latin typeface="+mn-lt"/>
                <a:ea typeface="+mn-ea"/>
              </a:endParaRPr>
            </a:p>
          </p:txBody>
        </p:sp>
      </p:grpSp>
      <p:sp>
        <p:nvSpPr>
          <p:cNvPr id="3" name="文本框 2"/>
          <p:cNvSpPr txBox="1"/>
          <p:nvPr/>
        </p:nvSpPr>
        <p:spPr>
          <a:xfrm>
            <a:off x="2053590" y="2293620"/>
            <a:ext cx="902970" cy="2019935"/>
          </a:xfrm>
          <a:prstGeom prst="rect">
            <a:avLst/>
          </a:prstGeom>
          <a:noFill/>
        </p:spPr>
        <p:txBody>
          <a:bodyPr vert="eaVert" wrap="square" rtlCol="0">
            <a:spAutoFit/>
          </a:bodyPr>
          <a:p>
            <a:pPr>
              <a:lnSpc>
                <a:spcPct val="130000"/>
              </a:lnSpc>
            </a:pPr>
            <a:r>
              <a:rPr lang="zh-CN" altLang="en-US" sz="3600" b="1" dirty="0" smtClean="0">
                <a:solidFill>
                  <a:schemeClr val="accent1"/>
                </a:solidFill>
                <a:latin typeface="+mj-ea"/>
                <a:ea typeface="+mj-ea"/>
              </a:rPr>
              <a:t>人才政策</a:t>
            </a:r>
            <a:endParaRPr lang="zh-CN" altLang="en-US" sz="3600" b="1" dirty="0" smtClean="0">
              <a:solidFill>
                <a:schemeClr val="accent1"/>
              </a:solidFill>
              <a:latin typeface="+mj-ea"/>
              <a:ea typeface="+mj-ea"/>
            </a:endParaRPr>
          </a:p>
        </p:txBody>
      </p:sp>
    </p:spTree>
    <p:custDataLst>
      <p:tags r:id="rId5"/>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1483200" y="747341"/>
            <a:ext cx="9336000" cy="583200"/>
          </a:xfrm>
        </p:spPr>
        <p:txBody>
          <a:bodyPr wrap="square"/>
          <a:lstStyle/>
          <a:p>
            <a:pPr algn="ctr"/>
            <a:r>
              <a:rPr lang="zh-CN" altLang="en-US" sz="2800" dirty="0">
                <a:solidFill>
                  <a:schemeClr val="accent1">
                    <a:lumMod val="75000"/>
                  </a:schemeClr>
                </a:solidFill>
                <a:latin typeface="+mj-lt"/>
                <a:ea typeface="+mj-ea"/>
              </a:rPr>
              <a:t>常州市龙城英才计划</a:t>
            </a:r>
            <a:endParaRPr lang="zh-CN" altLang="en-US" sz="2800" dirty="0">
              <a:solidFill>
                <a:schemeClr val="accent1">
                  <a:lumMod val="75000"/>
                </a:schemeClr>
              </a:solidFill>
              <a:latin typeface="+mj-lt"/>
              <a:ea typeface="+mj-ea"/>
            </a:endParaRPr>
          </a:p>
        </p:txBody>
      </p:sp>
      <p:graphicFrame>
        <p:nvGraphicFramePr>
          <p:cNvPr id="6" name="内容占位符 5"/>
          <p:cNvGraphicFramePr>
            <a:graphicFrameLocks noGrp="1"/>
          </p:cNvGraphicFramePr>
          <p:nvPr>
            <p:ph idx="1"/>
          </p:nvPr>
        </p:nvGraphicFramePr>
        <p:xfrm>
          <a:off x="1483200" y="1412776"/>
          <a:ext cx="9437336" cy="3768189"/>
        </p:xfrm>
        <a:graphic>
          <a:graphicData uri="http://schemas.openxmlformats.org/drawingml/2006/table">
            <a:tbl>
              <a:tblPr firstRow="1" bandRow="1">
                <a:tableStyleId>{5C22544A-7EE6-4342-B048-85BDC9FD1C3A}</a:tableStyleId>
              </a:tblPr>
              <a:tblGrid>
                <a:gridCol w="5606787"/>
                <a:gridCol w="1894312"/>
                <a:gridCol w="1936237"/>
              </a:tblGrid>
              <a:tr h="456678">
                <a:tc>
                  <a:txBody>
                    <a:bodyPr/>
                    <a:lstStyle/>
                    <a:p>
                      <a:pPr algn="ctr">
                        <a:buNone/>
                      </a:pPr>
                      <a:r>
                        <a:rPr lang="zh-CN" altLang="en-US" sz="1800" dirty="0">
                          <a:sym typeface="+mn-ea"/>
                        </a:rPr>
                        <a:t>基本条件</a:t>
                      </a:r>
                      <a:endParaRPr lang="zh-CN" altLang="en-US" dirty="0"/>
                    </a:p>
                  </a:txBody>
                  <a:tcPr anchor="ctr">
                    <a:solidFill>
                      <a:schemeClr val="accent1">
                        <a:lumMod val="75000"/>
                      </a:schemeClr>
                    </a:solidFill>
                  </a:tcPr>
                </a:tc>
                <a:tc>
                  <a:txBody>
                    <a:bodyPr/>
                    <a:lstStyle/>
                    <a:p>
                      <a:pPr algn="ctr">
                        <a:buNone/>
                      </a:pPr>
                      <a:r>
                        <a:rPr lang="zh-CN" altLang="en-US"/>
                        <a:t>武进区</a:t>
                      </a:r>
                      <a:endParaRPr lang="zh-CN" altLang="en-US"/>
                    </a:p>
                  </a:txBody>
                  <a:tcPr anchor="ctr">
                    <a:solidFill>
                      <a:schemeClr val="accent1">
                        <a:lumMod val="75000"/>
                      </a:schemeClr>
                    </a:solidFill>
                  </a:tcPr>
                </a:tc>
                <a:tc>
                  <a:txBody>
                    <a:bodyPr/>
                    <a:lstStyle/>
                    <a:p>
                      <a:pPr algn="ctr">
                        <a:buNone/>
                      </a:pPr>
                      <a:r>
                        <a:rPr lang="zh-CN" altLang="en-US"/>
                        <a:t>常州市</a:t>
                      </a:r>
                      <a:endParaRPr lang="zh-CN" altLang="en-US"/>
                    </a:p>
                  </a:txBody>
                  <a:tcPr anchor="ctr">
                    <a:solidFill>
                      <a:schemeClr val="accent1">
                        <a:lumMod val="75000"/>
                      </a:schemeClr>
                    </a:solidFill>
                  </a:tcPr>
                </a:tc>
              </a:tr>
              <a:tr h="3311511">
                <a:tc>
                  <a:txBody>
                    <a:bodyPr/>
                    <a:lstStyle/>
                    <a:p>
                      <a:pPr>
                        <a:buNone/>
                      </a:pPr>
                      <a:r>
                        <a:rPr lang="en-US" altLang="zh-CN" sz="1400" b="0" dirty="0">
                          <a:solidFill>
                            <a:srgbClr val="FF0000"/>
                          </a:solidFill>
                          <a:latin typeface="+mn-ea"/>
                          <a:cs typeface="+mn-ea"/>
                          <a:sym typeface="+mn-ea"/>
                        </a:rPr>
                        <a:t>1</a:t>
                      </a:r>
                      <a:r>
                        <a:rPr lang="zh-CN" altLang="en-US" sz="1400" b="0" dirty="0">
                          <a:solidFill>
                            <a:srgbClr val="FF0000"/>
                          </a:solidFill>
                          <a:latin typeface="+mn-ea"/>
                          <a:cs typeface="+mn-ea"/>
                          <a:sym typeface="+mn-ea"/>
                        </a:rPr>
                        <a:t>、领军人才：</a:t>
                      </a:r>
                      <a:r>
                        <a:rPr lang="zh-CN" altLang="en-US" sz="1400" b="0" dirty="0">
                          <a:solidFill>
                            <a:schemeClr val="tx1"/>
                          </a:solidFill>
                          <a:latin typeface="+mn-ea"/>
                          <a:cs typeface="+mn-ea"/>
                          <a:sym typeface="+mn-ea"/>
                        </a:rPr>
                        <a:t>由市外引进硕士研究生以上学历，</a:t>
                      </a:r>
                      <a:r>
                        <a:rPr lang="en-US" altLang="zh-CN" sz="1400" b="0" dirty="0">
                          <a:solidFill>
                            <a:schemeClr val="tx1"/>
                          </a:solidFill>
                          <a:latin typeface="+mn-ea"/>
                          <a:cs typeface="+mn-ea"/>
                          <a:sym typeface="+mn-ea"/>
                        </a:rPr>
                        <a:t>55</a:t>
                      </a:r>
                      <a:r>
                        <a:rPr lang="zh-CN" altLang="en-US" sz="1400" b="0" dirty="0">
                          <a:solidFill>
                            <a:schemeClr val="tx1"/>
                          </a:solidFill>
                          <a:latin typeface="+mn-ea"/>
                          <a:cs typeface="+mn-ea"/>
                          <a:sym typeface="+mn-ea"/>
                        </a:rPr>
                        <a:t>周岁以下，</a:t>
                      </a:r>
                      <a:r>
                        <a:rPr lang="en-US" altLang="zh-CN" sz="1400" b="0" dirty="0">
                          <a:solidFill>
                            <a:schemeClr val="tx1"/>
                          </a:solidFill>
                          <a:latin typeface="+mn-ea"/>
                          <a:cs typeface="+mn-ea"/>
                          <a:sym typeface="+mn-ea"/>
                        </a:rPr>
                        <a:t>5</a:t>
                      </a:r>
                      <a:r>
                        <a:rPr lang="zh-CN" altLang="en-US" sz="1400" b="0" dirty="0">
                          <a:solidFill>
                            <a:schemeClr val="tx1"/>
                          </a:solidFill>
                          <a:latin typeface="+mn-ea"/>
                          <a:cs typeface="+mn-ea"/>
                          <a:sym typeface="+mn-ea"/>
                        </a:rPr>
                        <a:t>年以上工作经历。</a:t>
                      </a:r>
                      <a:endParaRPr lang="en-US" altLang="zh-CN" sz="1400" b="0" dirty="0">
                        <a:solidFill>
                          <a:schemeClr val="tx1"/>
                        </a:solidFill>
                        <a:latin typeface="+mn-ea"/>
                        <a:cs typeface="+mn-ea"/>
                        <a:sym typeface="+mn-ea"/>
                      </a:endParaRPr>
                    </a:p>
                    <a:p>
                      <a:pPr marL="0" lvl="0" indent="0">
                        <a:lnSpc>
                          <a:spcPct val="130000"/>
                        </a:lnSpc>
                        <a:spcBef>
                          <a:spcPct val="0"/>
                        </a:spcBef>
                        <a:buClrTx/>
                        <a:buSzPct val="100000"/>
                        <a:buNone/>
                      </a:pPr>
                      <a:r>
                        <a:rPr lang="en-US" altLang="zh-CN" sz="1400" b="0" dirty="0">
                          <a:solidFill>
                            <a:srgbClr val="FF0000"/>
                          </a:solidFill>
                          <a:latin typeface="+mn-ea"/>
                          <a:cs typeface="+mn-ea"/>
                          <a:sym typeface="+mn-ea"/>
                        </a:rPr>
                        <a:t>2</a:t>
                      </a:r>
                      <a:r>
                        <a:rPr lang="zh-CN" altLang="en-US" sz="1400" b="0" dirty="0">
                          <a:solidFill>
                            <a:srgbClr val="FF0000"/>
                          </a:solidFill>
                          <a:latin typeface="+mn-ea"/>
                          <a:cs typeface="+mn-ea"/>
                          <a:sym typeface="+mn-ea"/>
                        </a:rPr>
                        <a:t>、创业项目：</a:t>
                      </a:r>
                      <a:r>
                        <a:rPr lang="zh-CN" altLang="en-US" sz="1400" b="0" dirty="0">
                          <a:latin typeface="+mn-ea"/>
                          <a:cs typeface="+mn-ea"/>
                          <a:sym typeface="+mn-ea"/>
                        </a:rPr>
                        <a:t>拥有达到国际同行业先进水平的自主核心技术，成长性好且具有良好产业发展前景。</a:t>
                      </a:r>
                      <a:endParaRPr lang="en-US" altLang="zh-CN" sz="1400" b="0" dirty="0">
                        <a:latin typeface="+mn-ea"/>
                        <a:cs typeface="+mn-ea"/>
                        <a:sym typeface="+mn-ea"/>
                      </a:endParaRPr>
                    </a:p>
                    <a:p>
                      <a:pPr marL="0" lvl="0" indent="0">
                        <a:lnSpc>
                          <a:spcPct val="130000"/>
                        </a:lnSpc>
                        <a:spcBef>
                          <a:spcPct val="0"/>
                        </a:spcBef>
                        <a:buClrTx/>
                        <a:buSzPct val="100000"/>
                        <a:buNone/>
                      </a:pPr>
                      <a:r>
                        <a:rPr lang="en-US" altLang="zh-CN" sz="1400" b="0" dirty="0">
                          <a:solidFill>
                            <a:srgbClr val="FF0000"/>
                          </a:solidFill>
                          <a:latin typeface="+mn-ea"/>
                          <a:cs typeface="+mn-ea"/>
                          <a:sym typeface="+mn-ea"/>
                        </a:rPr>
                        <a:t>3</a:t>
                      </a:r>
                      <a:r>
                        <a:rPr lang="zh-CN" altLang="en-US" sz="1400" b="0" dirty="0">
                          <a:solidFill>
                            <a:srgbClr val="FF0000"/>
                          </a:solidFill>
                          <a:latin typeface="+mn-ea"/>
                          <a:cs typeface="+mn-ea"/>
                          <a:sym typeface="+mn-ea"/>
                        </a:rPr>
                        <a:t>、企业要求：</a:t>
                      </a:r>
                      <a:endParaRPr lang="en-US" altLang="zh-CN" sz="1400" b="0" dirty="0">
                        <a:solidFill>
                          <a:srgbClr val="FF0000"/>
                        </a:solidFill>
                        <a:latin typeface="+mn-ea"/>
                        <a:cs typeface="+mn-ea"/>
                        <a:sym typeface="+mn-ea"/>
                      </a:endParaRPr>
                    </a:p>
                    <a:p>
                      <a:pPr marL="0" lvl="0" indent="0">
                        <a:lnSpc>
                          <a:spcPct val="130000"/>
                        </a:lnSpc>
                        <a:spcBef>
                          <a:spcPct val="0"/>
                        </a:spcBef>
                        <a:buClrTx/>
                        <a:buSzPct val="100000"/>
                        <a:buNone/>
                      </a:pPr>
                      <a:r>
                        <a:rPr lang="zh-CN" altLang="en-US" sz="1400" b="0" dirty="0">
                          <a:latin typeface="+mn-ea"/>
                          <a:cs typeface="+mn-ea"/>
                          <a:sym typeface="+mn-ea"/>
                        </a:rPr>
                        <a:t>（</a:t>
                      </a:r>
                      <a:r>
                        <a:rPr lang="en-US" altLang="zh-CN" sz="1400" b="0" dirty="0">
                          <a:latin typeface="+mn-ea"/>
                          <a:cs typeface="+mn-ea"/>
                          <a:sym typeface="+mn-ea"/>
                        </a:rPr>
                        <a:t>1</a:t>
                      </a:r>
                      <a:r>
                        <a:rPr lang="zh-CN" altLang="en-US" sz="1400" b="0" dirty="0">
                          <a:latin typeface="+mn-ea"/>
                          <a:cs typeface="+mn-ea"/>
                          <a:sym typeface="+mn-ea"/>
                        </a:rPr>
                        <a:t>）在我市注册登记未满</a:t>
                      </a:r>
                      <a:r>
                        <a:rPr lang="en-US" altLang="zh-CN" sz="1400" b="0" dirty="0">
                          <a:latin typeface="+mn-ea"/>
                          <a:cs typeface="+mn-ea"/>
                          <a:sym typeface="+mn-ea"/>
                        </a:rPr>
                        <a:t>12</a:t>
                      </a:r>
                      <a:r>
                        <a:rPr lang="zh-CN" altLang="en-US" sz="1400" b="0" dirty="0">
                          <a:latin typeface="+mn-ea"/>
                          <a:cs typeface="+mn-ea"/>
                          <a:sym typeface="+mn-ea"/>
                        </a:rPr>
                        <a:t>个月；</a:t>
                      </a:r>
                      <a:endParaRPr lang="en-US" altLang="zh-CN" sz="1400" b="0" dirty="0">
                        <a:latin typeface="+mn-ea"/>
                        <a:cs typeface="+mn-ea"/>
                        <a:sym typeface="+mn-ea"/>
                      </a:endParaRPr>
                    </a:p>
                    <a:p>
                      <a:pPr marL="0" lvl="0" indent="0">
                        <a:lnSpc>
                          <a:spcPct val="130000"/>
                        </a:lnSpc>
                        <a:spcBef>
                          <a:spcPct val="0"/>
                        </a:spcBef>
                        <a:buClrTx/>
                        <a:buSzPct val="100000"/>
                        <a:buNone/>
                      </a:pPr>
                      <a:r>
                        <a:rPr lang="zh-CN" altLang="en-US" sz="1400" b="0" dirty="0">
                          <a:latin typeface="+mn-ea"/>
                          <a:cs typeface="+mn-ea"/>
                          <a:sym typeface="+mn-ea"/>
                        </a:rPr>
                        <a:t>（</a:t>
                      </a:r>
                      <a:r>
                        <a:rPr lang="en-US" altLang="zh-CN" sz="1400" b="0" dirty="0">
                          <a:latin typeface="+mn-ea"/>
                          <a:cs typeface="+mn-ea"/>
                          <a:sym typeface="+mn-ea"/>
                        </a:rPr>
                        <a:t>2</a:t>
                      </a:r>
                      <a:r>
                        <a:rPr lang="zh-CN" altLang="en-US" sz="1400" b="0" dirty="0">
                          <a:latin typeface="+mn-ea"/>
                          <a:cs typeface="+mn-ea"/>
                          <a:sym typeface="+mn-ea"/>
                        </a:rPr>
                        <a:t>）首家且唯一创业企业</a:t>
                      </a:r>
                      <a:r>
                        <a:rPr lang="en-US" altLang="zh-CN" sz="1400" b="0" dirty="0">
                          <a:latin typeface="+mn-ea"/>
                          <a:cs typeface="+mn-ea"/>
                          <a:sym typeface="+mn-ea"/>
                        </a:rPr>
                        <a:t>or</a:t>
                      </a:r>
                      <a:r>
                        <a:rPr lang="zh-CN" altLang="en-US" sz="1400" b="0" dirty="0">
                          <a:latin typeface="+mn-ea"/>
                          <a:cs typeface="+mn-ea"/>
                          <a:sym typeface="+mn-ea"/>
                        </a:rPr>
                        <a:t>控股；</a:t>
                      </a:r>
                      <a:endParaRPr lang="en-US" altLang="zh-CN" sz="1400" b="0" dirty="0">
                        <a:latin typeface="+mn-ea"/>
                        <a:cs typeface="+mn-ea"/>
                        <a:sym typeface="+mn-ea"/>
                      </a:endParaRPr>
                    </a:p>
                    <a:p>
                      <a:pPr marL="0" lvl="0" indent="0">
                        <a:lnSpc>
                          <a:spcPct val="130000"/>
                        </a:lnSpc>
                        <a:spcBef>
                          <a:spcPct val="0"/>
                        </a:spcBef>
                        <a:buClrTx/>
                        <a:buSzPct val="100000"/>
                        <a:buNone/>
                      </a:pPr>
                      <a:r>
                        <a:rPr lang="zh-CN" altLang="en-US" sz="1400" b="0" dirty="0">
                          <a:latin typeface="+mn-ea"/>
                          <a:cs typeface="+mn-ea"/>
                          <a:sym typeface="+mn-ea"/>
                        </a:rPr>
                        <a:t>（</a:t>
                      </a:r>
                      <a:r>
                        <a:rPr lang="en-US" altLang="zh-CN" sz="1400" b="0" dirty="0">
                          <a:latin typeface="+mn-ea"/>
                          <a:cs typeface="+mn-ea"/>
                          <a:sym typeface="+mn-ea"/>
                        </a:rPr>
                        <a:t>3</a:t>
                      </a:r>
                      <a:r>
                        <a:rPr lang="zh-CN" altLang="en-US" sz="1400" b="0" dirty="0">
                          <a:latin typeface="+mn-ea"/>
                          <a:cs typeface="+mn-ea"/>
                          <a:sym typeface="+mn-ea"/>
                        </a:rPr>
                        <a:t>）</a:t>
                      </a:r>
                      <a:r>
                        <a:rPr lang="zh-CN" altLang="en-US" sz="1400" b="0" dirty="0">
                          <a:solidFill>
                            <a:schemeClr val="folHlink"/>
                          </a:solidFill>
                          <a:latin typeface="+mn-ea"/>
                          <a:cs typeface="+mn-ea"/>
                          <a:sym typeface="+mn-ea"/>
                        </a:rPr>
                        <a:t>领军人才本人占股不低于</a:t>
                      </a:r>
                      <a:r>
                        <a:rPr lang="en-US" altLang="zh-CN" sz="1400" b="0" dirty="0">
                          <a:solidFill>
                            <a:schemeClr val="folHlink"/>
                          </a:solidFill>
                          <a:latin typeface="+mn-ea"/>
                          <a:cs typeface="+mn-ea"/>
                          <a:sym typeface="+mn-ea"/>
                        </a:rPr>
                        <a:t>30%</a:t>
                      </a:r>
                      <a:r>
                        <a:rPr lang="zh-CN" altLang="en-US" sz="1400" b="0" dirty="0">
                          <a:latin typeface="+mn-ea"/>
                          <a:cs typeface="+mn-ea"/>
                          <a:sym typeface="+mn-ea"/>
                        </a:rPr>
                        <a:t>；</a:t>
                      </a:r>
                      <a:endParaRPr lang="en-US" altLang="zh-CN" sz="1400" b="0" dirty="0">
                        <a:latin typeface="+mn-ea"/>
                        <a:cs typeface="+mn-ea"/>
                        <a:sym typeface="+mn-ea"/>
                      </a:endParaRPr>
                    </a:p>
                    <a:p>
                      <a:pPr marL="0" lvl="0" indent="0">
                        <a:lnSpc>
                          <a:spcPct val="130000"/>
                        </a:lnSpc>
                        <a:spcBef>
                          <a:spcPct val="0"/>
                        </a:spcBef>
                        <a:buClrTx/>
                        <a:buSzPct val="100000"/>
                        <a:buNone/>
                      </a:pPr>
                      <a:r>
                        <a:rPr lang="zh-CN" altLang="en-US" sz="1400" b="0" dirty="0">
                          <a:latin typeface="+mn-ea"/>
                          <a:cs typeface="+mn-ea"/>
                          <a:sym typeface="+mn-ea"/>
                        </a:rPr>
                        <a:t>（</a:t>
                      </a:r>
                      <a:r>
                        <a:rPr lang="en-US" altLang="zh-CN" sz="1400" b="0" dirty="0">
                          <a:latin typeface="+mn-ea"/>
                          <a:cs typeface="+mn-ea"/>
                          <a:sym typeface="+mn-ea"/>
                        </a:rPr>
                        <a:t>4</a:t>
                      </a:r>
                      <a:r>
                        <a:rPr lang="zh-CN" altLang="en-US" sz="1400" b="0" dirty="0">
                          <a:latin typeface="+mn-ea"/>
                          <a:cs typeface="+mn-ea"/>
                          <a:sym typeface="+mn-ea"/>
                        </a:rPr>
                        <a:t>）该创业企业注册资本首期出资中的</a:t>
                      </a:r>
                      <a:r>
                        <a:rPr lang="zh-CN" altLang="en-US" sz="1400" b="0" dirty="0">
                          <a:solidFill>
                            <a:schemeClr val="folHlink"/>
                          </a:solidFill>
                          <a:latin typeface="+mn-ea"/>
                          <a:cs typeface="+mn-ea"/>
                          <a:sym typeface="+mn-ea"/>
                        </a:rPr>
                        <a:t>货币出资不低于</a:t>
                      </a:r>
                      <a:r>
                        <a:rPr lang="en-US" altLang="zh-CN" sz="1400" b="0" dirty="0">
                          <a:solidFill>
                            <a:schemeClr val="folHlink"/>
                          </a:solidFill>
                          <a:latin typeface="+mn-ea"/>
                          <a:cs typeface="+mn-ea"/>
                          <a:sym typeface="+mn-ea"/>
                        </a:rPr>
                        <a:t>200</a:t>
                      </a:r>
                      <a:r>
                        <a:rPr lang="zh-CN" altLang="en-US" sz="1400" b="0" dirty="0">
                          <a:solidFill>
                            <a:schemeClr val="folHlink"/>
                          </a:solidFill>
                          <a:latin typeface="+mn-ea"/>
                          <a:cs typeface="+mn-ea"/>
                          <a:sym typeface="+mn-ea"/>
                        </a:rPr>
                        <a:t>万元</a:t>
                      </a:r>
                      <a:r>
                        <a:rPr lang="zh-CN" altLang="en-US" sz="1400" b="0" dirty="0">
                          <a:latin typeface="+mn-ea"/>
                          <a:cs typeface="+mn-ea"/>
                          <a:sym typeface="+mn-ea"/>
                        </a:rPr>
                        <a:t>，其中领军人才本人货币出资</a:t>
                      </a:r>
                      <a:r>
                        <a:rPr lang="zh-CN" altLang="en-US" sz="1400" b="0" dirty="0">
                          <a:solidFill>
                            <a:schemeClr val="folHlink"/>
                          </a:solidFill>
                          <a:latin typeface="+mn-ea"/>
                          <a:cs typeface="+mn-ea"/>
                          <a:sym typeface="+mn-ea"/>
                        </a:rPr>
                        <a:t>不低于</a:t>
                      </a:r>
                      <a:r>
                        <a:rPr lang="en-US" altLang="zh-CN" sz="1400" b="0" dirty="0">
                          <a:solidFill>
                            <a:schemeClr val="folHlink"/>
                          </a:solidFill>
                          <a:latin typeface="+mn-ea"/>
                          <a:cs typeface="+mn-ea"/>
                          <a:sym typeface="+mn-ea"/>
                        </a:rPr>
                        <a:t>100</a:t>
                      </a:r>
                      <a:r>
                        <a:rPr lang="zh-CN" altLang="en-US" sz="1400" b="0" dirty="0">
                          <a:solidFill>
                            <a:schemeClr val="folHlink"/>
                          </a:solidFill>
                          <a:latin typeface="+mn-ea"/>
                          <a:cs typeface="+mn-ea"/>
                          <a:sym typeface="+mn-ea"/>
                        </a:rPr>
                        <a:t>万元</a:t>
                      </a:r>
                      <a:r>
                        <a:rPr lang="zh-CN" altLang="en-US" sz="1400" b="0" dirty="0">
                          <a:latin typeface="+mn-ea"/>
                          <a:cs typeface="+mn-ea"/>
                          <a:sym typeface="+mn-ea"/>
                        </a:rPr>
                        <a:t>。</a:t>
                      </a:r>
                      <a:endParaRPr lang="zh-CN" altLang="en-US" sz="1400" b="0" dirty="0"/>
                    </a:p>
                  </a:txBody>
                  <a:tcPr anchor="ctr"/>
                </a:tc>
                <a:tc>
                  <a:txBody>
                    <a:bodyPr/>
                    <a:lstStyle/>
                    <a:p>
                      <a:pPr algn="ctr">
                        <a:buNone/>
                      </a:pPr>
                      <a:endParaRPr lang="en-US" altLang="zh-CN" sz="2000">
                        <a:latin typeface="微软雅黑" panose="020B0503020204020204" charset="-122"/>
                        <a:ea typeface="微软雅黑" panose="020B0503020204020204" charset="-122"/>
                        <a:cs typeface="微软雅黑" panose="020B0503020204020204" charset="-122"/>
                      </a:endParaRPr>
                    </a:p>
                  </a:txBody>
                  <a:tcPr anchor="ctr"/>
                </a:tc>
                <a:tc>
                  <a:txBody>
                    <a:bodyPr/>
                    <a:lstStyle/>
                    <a:p>
                      <a:pPr algn="ctr">
                        <a:buNone/>
                      </a:pPr>
                      <a:endParaRPr lang="en-US" altLang="zh-CN" sz="2000" dirty="0">
                        <a:latin typeface="微软雅黑" panose="020B0503020204020204" charset="-122"/>
                        <a:ea typeface="微软雅黑" panose="020B0503020204020204" charset="-122"/>
                        <a:cs typeface="微软雅黑" panose="020B0503020204020204" charset="-122"/>
                      </a:endParaRPr>
                    </a:p>
                  </a:txBody>
                  <a:tcPr anchor="ctr"/>
                </a:tc>
              </a:tr>
            </a:tbl>
          </a:graphicData>
        </a:graphic>
      </p:graphicFrame>
      <p:sp>
        <p:nvSpPr>
          <p:cNvPr id="16" name="矩形 15"/>
          <p:cNvSpPr/>
          <p:nvPr>
            <p:custDataLst>
              <p:tags r:id="rId2"/>
            </p:custDataLst>
          </p:nvPr>
        </p:nvSpPr>
        <p:spPr>
          <a:xfrm>
            <a:off x="1483200" y="5401846"/>
            <a:ext cx="7021195" cy="534670"/>
          </a:xfrm>
          <a:prstGeom prst="rect">
            <a:avLst/>
          </a:prstGeom>
        </p:spPr>
        <p:txBody>
          <a:bodyPr wrap="square">
            <a:normAutofit/>
          </a:bodyPr>
          <a:lstStyle/>
          <a:p>
            <a:pPr eaLnBrk="1" hangingPunct="1">
              <a:spcBef>
                <a:spcPts val="0"/>
              </a:spcBef>
              <a:spcAft>
                <a:spcPts val="0"/>
              </a:spcAft>
              <a:defRPr/>
            </a:pPr>
            <a:r>
              <a:rPr lang="zh-CN" altLang="en-US" sz="2400" kern="0" dirty="0">
                <a:solidFill>
                  <a:schemeClr val="tx1">
                    <a:lumMod val="50000"/>
                  </a:schemeClr>
                </a:solidFill>
                <a:latin typeface="微软雅黑" panose="020B0503020204020204" charset="-122"/>
                <a:ea typeface="微软雅黑" panose="020B0503020204020204" charset="-122"/>
                <a:cs typeface="微软雅黑" panose="020B0503020204020204" charset="-122"/>
              </a:rPr>
              <a:t>最高奖励：</a:t>
            </a:r>
            <a:r>
              <a:rPr lang="en-US" altLang="zh-CN" sz="2400" kern="0" dirty="0">
                <a:solidFill>
                  <a:srgbClr val="54930B"/>
                </a:solidFill>
                <a:latin typeface="微软雅黑" panose="020B0503020204020204" charset="-122"/>
                <a:ea typeface="微软雅黑" panose="020B0503020204020204" charset="-122"/>
                <a:cs typeface="微软雅黑" panose="020B0503020204020204" charset="-122"/>
              </a:rPr>
              <a:t>800</a:t>
            </a:r>
            <a:r>
              <a:rPr lang="zh-CN" altLang="en-US" sz="2400" kern="0" dirty="0">
                <a:solidFill>
                  <a:srgbClr val="54930B"/>
                </a:solidFill>
                <a:latin typeface="微软雅黑" panose="020B0503020204020204" charset="-122"/>
                <a:ea typeface="微软雅黑" panose="020B0503020204020204" charset="-122"/>
                <a:cs typeface="微软雅黑" panose="020B0503020204020204" charset="-122"/>
              </a:rPr>
              <a:t>万元</a:t>
            </a:r>
            <a:endParaRPr lang="zh-CN" altLang="en-US" sz="2400" kern="0" dirty="0">
              <a:solidFill>
                <a:srgbClr val="54930B"/>
              </a:solidFill>
              <a:latin typeface="微软雅黑" panose="020B0503020204020204" charset="-122"/>
              <a:ea typeface="微软雅黑" panose="020B0503020204020204" charset="-122"/>
              <a:cs typeface="微软雅黑" panose="020B0503020204020204" charset="-122"/>
            </a:endParaRPr>
          </a:p>
        </p:txBody>
      </p:sp>
      <p:sp>
        <p:nvSpPr>
          <p:cNvPr id="7" name="矩形 6"/>
          <p:cNvSpPr/>
          <p:nvPr>
            <p:custDataLst>
              <p:tags r:id="rId3"/>
            </p:custDataLst>
          </p:nvPr>
        </p:nvSpPr>
        <p:spPr>
          <a:xfrm>
            <a:off x="7546955" y="2324977"/>
            <a:ext cx="1106170" cy="2856245"/>
          </a:xfrm>
          <a:prstGeom prst="rect">
            <a:avLst/>
          </a:prstGeom>
        </p:spPr>
        <p:txBody>
          <a:bodyPr wrap="square">
            <a:normAutofit/>
          </a:bodyPr>
          <a:lstStyle/>
          <a:p>
            <a:pPr algn="ctr" eaLnBrk="1" hangingPunct="1">
              <a:lnSpc>
                <a:spcPct val="160000"/>
              </a:lnSpc>
              <a:spcBef>
                <a:spcPts val="0"/>
              </a:spcBef>
              <a:spcAft>
                <a:spcPts val="0"/>
              </a:spcAft>
              <a:defRPr/>
            </a:pPr>
            <a:r>
              <a:rPr lang="en-US" altLang="zh-CN" sz="2800" kern="0" dirty="0">
                <a:latin typeface="+mj-lt"/>
                <a:ea typeface="+mj-ea"/>
                <a:cs typeface="+mj-cs"/>
              </a:rPr>
              <a:t>100</a:t>
            </a:r>
            <a:endParaRPr lang="en-US" altLang="zh-CN" sz="2800" kern="0" dirty="0">
              <a:latin typeface="+mj-lt"/>
              <a:ea typeface="+mj-ea"/>
              <a:cs typeface="+mj-cs"/>
            </a:endParaRPr>
          </a:p>
          <a:p>
            <a:pPr algn="ctr" eaLnBrk="1" hangingPunct="1">
              <a:lnSpc>
                <a:spcPct val="160000"/>
              </a:lnSpc>
              <a:spcBef>
                <a:spcPts val="0"/>
              </a:spcBef>
              <a:spcAft>
                <a:spcPts val="0"/>
              </a:spcAft>
              <a:defRPr/>
            </a:pPr>
            <a:r>
              <a:rPr lang="en-US" altLang="zh-CN" sz="2800" kern="0" dirty="0" smtClean="0">
                <a:latin typeface="+mj-lt"/>
                <a:ea typeface="+mj-ea"/>
                <a:cs typeface="+mj-cs"/>
              </a:rPr>
              <a:t>100</a:t>
            </a:r>
            <a:endParaRPr lang="en-US" altLang="zh-CN" sz="2800" kern="0" dirty="0" smtClean="0">
              <a:latin typeface="+mj-lt"/>
              <a:ea typeface="+mj-ea"/>
              <a:cs typeface="+mj-cs"/>
            </a:endParaRPr>
          </a:p>
          <a:p>
            <a:pPr algn="ctr" eaLnBrk="1" hangingPunct="1">
              <a:lnSpc>
                <a:spcPct val="160000"/>
              </a:lnSpc>
              <a:spcBef>
                <a:spcPts val="0"/>
              </a:spcBef>
              <a:spcAft>
                <a:spcPts val="0"/>
              </a:spcAft>
              <a:defRPr/>
            </a:pPr>
            <a:r>
              <a:rPr lang="en-US" altLang="zh-CN" sz="2800" kern="0" dirty="0">
                <a:latin typeface="+mj-lt"/>
                <a:ea typeface="+mj-ea"/>
                <a:cs typeface="+mj-cs"/>
              </a:rPr>
              <a:t>100</a:t>
            </a:r>
            <a:endParaRPr lang="en-US" altLang="zh-CN" sz="2800" kern="0" dirty="0">
              <a:latin typeface="+mj-lt"/>
              <a:ea typeface="+mj-ea"/>
              <a:cs typeface="+mj-cs"/>
            </a:endParaRPr>
          </a:p>
        </p:txBody>
      </p:sp>
      <p:sp>
        <p:nvSpPr>
          <p:cNvPr id="8" name="矩形 7"/>
          <p:cNvSpPr/>
          <p:nvPr>
            <p:custDataLst>
              <p:tags r:id="rId4"/>
            </p:custDataLst>
          </p:nvPr>
        </p:nvSpPr>
        <p:spPr>
          <a:xfrm>
            <a:off x="9336360" y="3245068"/>
            <a:ext cx="1097915" cy="591820"/>
          </a:xfrm>
          <a:prstGeom prst="rect">
            <a:avLst/>
          </a:prstGeom>
        </p:spPr>
        <p:txBody>
          <a:bodyPr wrap="square">
            <a:normAutofit/>
          </a:bodyPr>
          <a:lstStyle/>
          <a:p>
            <a:pPr algn="ctr" eaLnBrk="1" hangingPunct="1">
              <a:spcBef>
                <a:spcPts val="0"/>
              </a:spcBef>
              <a:spcAft>
                <a:spcPts val="0"/>
              </a:spcAft>
              <a:defRPr/>
            </a:pPr>
            <a:r>
              <a:rPr lang="en-US" altLang="zh-CN" sz="2800" kern="0" dirty="0">
                <a:latin typeface="+mj-lt"/>
                <a:ea typeface="+mj-ea"/>
                <a:cs typeface="+mj-cs"/>
              </a:rPr>
              <a:t>600</a:t>
            </a:r>
            <a:endParaRPr lang="en-US" altLang="zh-CN" sz="2800" kern="0" dirty="0">
              <a:latin typeface="+mj-lt"/>
              <a:ea typeface="+mj-ea"/>
              <a:cs typeface="+mj-cs"/>
            </a:endParaRPr>
          </a:p>
        </p:txBody>
      </p:sp>
      <p:pic>
        <p:nvPicPr>
          <p:cNvPr id="9" name="图片 8"/>
          <p:cNvPicPr>
            <a:picLocks noChangeAspect="1"/>
          </p:cNvPicPr>
          <p:nvPr/>
        </p:nvPicPr>
        <p:blipFill>
          <a:blip r:embed="rId5"/>
          <a:stretch>
            <a:fillRect/>
          </a:stretch>
        </p:blipFill>
        <p:spPr>
          <a:xfrm>
            <a:off x="9624392" y="5877272"/>
            <a:ext cx="1637624" cy="426465"/>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981200" y="273600"/>
            <a:ext cx="8229600" cy="1011600"/>
          </a:xfrm>
          <a:prstGeom prst="rect">
            <a:avLst/>
          </a:prstGeom>
        </p:spPr>
        <p:txBody>
          <a:bodyPr vert="horz" wrap="square" lIns="91440" tIns="45720" rIns="91440" bIns="45720" rtlCol="0" anchor="ctr" anchorCtr="0">
            <a:normAutofit/>
          </a:bodyPr>
          <a:lstStyle>
            <a:lvl1pPr>
              <a:lnSpc>
                <a:spcPct val="90000"/>
              </a:lnSpc>
              <a:spcBef>
                <a:spcPct val="0"/>
              </a:spcBef>
              <a:buNone/>
              <a:defRPr sz="3200" b="1" i="0" baseline="0">
                <a:solidFill>
                  <a:schemeClr val="accent1"/>
                </a:solidFill>
                <a:effectLst/>
                <a:latin typeface="+mj-lt"/>
                <a:ea typeface="+mj-ea"/>
                <a:cs typeface="+mj-cs"/>
              </a:defRPr>
            </a:lvl1pPr>
          </a:lstStyle>
          <a:p>
            <a:pPr algn="ctr"/>
            <a:r>
              <a:rPr lang="zh-CN" altLang="en-US" dirty="0">
                <a:sym typeface="+mn-ea"/>
              </a:rPr>
              <a:t>常州市龙城英才计划</a:t>
            </a:r>
            <a:br>
              <a:rPr lang="zh-CN" altLang="en-US" dirty="0">
                <a:solidFill>
                  <a:schemeClr val="accent1">
                    <a:lumMod val="75000"/>
                  </a:schemeClr>
                </a:solidFill>
                <a:sym typeface="+mn-ea"/>
              </a:rPr>
            </a:br>
            <a:endParaRPr lang="zh-CN" altLang="en-US" dirty="0"/>
          </a:p>
        </p:txBody>
      </p:sp>
      <p:sp>
        <p:nvSpPr>
          <p:cNvPr id="4" name="文本框 3"/>
          <p:cNvSpPr txBox="1"/>
          <p:nvPr>
            <p:custDataLst>
              <p:tags r:id="rId2"/>
            </p:custDataLst>
          </p:nvPr>
        </p:nvSpPr>
        <p:spPr>
          <a:xfrm>
            <a:off x="6147435" y="1541145"/>
            <a:ext cx="5836285" cy="5018405"/>
          </a:xfrm>
          <a:prstGeom prst="rect">
            <a:avLst/>
          </a:prstGeom>
        </p:spPr>
        <p:txBody>
          <a:bodyPr vert="horz" wrap="square" lIns="90171" tIns="46991" rIns="90171" bIns="46991" numCol="1" rtlCol="0" anchor="t" anchorCtr="0" compatLnSpc="1">
            <a:normAutofit fontScale="90000"/>
          </a:bodyPr>
          <a:lstStyle>
            <a:lvl1pPr marL="357505" indent="-357505" algn="just">
              <a:lnSpc>
                <a:spcPct val="110000"/>
              </a:lnSpc>
              <a:spcBef>
                <a:spcPts val="1800"/>
              </a:spcBef>
              <a:spcAft>
                <a:spcPts val="0"/>
              </a:spcAft>
              <a:buClr>
                <a:schemeClr val="accent1"/>
              </a:buClr>
              <a:buSzPct val="130000"/>
              <a:buFontTx/>
              <a:buBlip>
                <a:blip r:embed="rId3"/>
              </a:buBlip>
              <a:defRPr sz="2400" baseline="0">
                <a:solidFill>
                  <a:schemeClr val="tx2"/>
                </a:solidFill>
              </a:defRPr>
            </a:lvl1pPr>
            <a:lvl2pPr marL="803275" indent="-285750" algn="just">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baseline="0">
                <a:solidFill>
                  <a:schemeClr val="tx1">
                    <a:lumMod val="50000"/>
                  </a:schemeClr>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lumMod val="50000"/>
                  </a:schemeClr>
                </a:solidFill>
              </a:defRPr>
            </a:lvl3pPr>
            <a:lvl4pPr marL="1600200" indent="-228600">
              <a:lnSpc>
                <a:spcPct val="90000"/>
              </a:lnSpc>
              <a:spcBef>
                <a:spcPts val="500"/>
              </a:spcBef>
              <a:buFont typeface="Arial" panose="020B0604020202020204" pitchFamily="34" charset="0"/>
              <a:buChar char="•"/>
              <a:defRPr>
                <a:solidFill>
                  <a:schemeClr val="tx1">
                    <a:lumMod val="50000"/>
                  </a:schemeClr>
                </a:solidFill>
              </a:defRPr>
            </a:lvl4pPr>
            <a:lvl5pPr marL="2057400" indent="-228600">
              <a:lnSpc>
                <a:spcPct val="90000"/>
              </a:lnSpc>
              <a:spcBef>
                <a:spcPts val="500"/>
              </a:spcBef>
              <a:buFont typeface="Arial" panose="020B0604020202020204" pitchFamily="34" charset="0"/>
              <a:buChar char="•"/>
              <a:defRPr>
                <a:solidFill>
                  <a:schemeClr val="tx1">
                    <a:lumMod val="50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000" dirty="0">
                <a:latin typeface="微软雅黑" panose="020B0503020204020204" charset="-122"/>
                <a:ea typeface="微软雅黑" panose="020B0503020204020204" charset="-122"/>
              </a:rPr>
              <a:t>综合贡献奖励（增值税＋企业所得税）</a:t>
            </a:r>
            <a:endParaRPr lang="zh-CN" altLang="en-US" sz="2000" dirty="0">
              <a:latin typeface="微软雅黑" panose="020B0503020204020204" charset="-122"/>
              <a:ea typeface="微软雅黑" panose="020B0503020204020204" charset="-122"/>
            </a:endParaRPr>
          </a:p>
          <a:p>
            <a:pPr marL="0" algn="just">
              <a:lnSpc>
                <a:spcPct val="200000"/>
              </a:lnSpc>
              <a:buFont typeface="Arial" panose="020B0604020202020204" pitchFamily="34" charset="0"/>
              <a:buChar char="•"/>
            </a:pPr>
            <a:r>
              <a:rPr lang="en-US" altLang="zh-CN" sz="16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落户3年内，连续2年累计“综合贡献”达50万元 —— 奖励50万</a:t>
            </a:r>
            <a:endParaRPr lang="en-US" altLang="zh-CN" sz="16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a:p>
            <a:pPr marL="0" algn="just">
              <a:lnSpc>
                <a:spcPct val="200000"/>
              </a:lnSpc>
              <a:buFont typeface="Arial" panose="020B0604020202020204" pitchFamily="34" charset="0"/>
              <a:buChar char="•"/>
            </a:pPr>
            <a:r>
              <a:rPr lang="en-US" altLang="zh-CN" sz="16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落户5年内，连续2年累计“综合贡献”达100万元 —— 奖励100万</a:t>
            </a:r>
            <a:endParaRPr lang="en-US" altLang="zh-CN" sz="16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a:p>
            <a:pPr marL="0" algn="just">
              <a:lnSpc>
                <a:spcPct val="200000"/>
              </a:lnSpc>
              <a:buFont typeface="Arial" panose="020B0604020202020204" pitchFamily="34" charset="0"/>
              <a:buChar char="•"/>
            </a:pPr>
            <a:r>
              <a:rPr lang="en-US" altLang="zh-CN" sz="16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落户5年内，连续2年累计“综合贡献”达300万元 —— 奖励200万</a:t>
            </a:r>
            <a:endParaRPr lang="en-US" altLang="zh-CN" sz="16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a:p>
            <a:pPr marL="0" algn="just">
              <a:lnSpc>
                <a:spcPct val="200000"/>
              </a:lnSpc>
              <a:buFont typeface="Arial" panose="020B0604020202020204" pitchFamily="34" charset="0"/>
              <a:buChar char="•"/>
            </a:pPr>
            <a:r>
              <a:rPr lang="en-US" altLang="zh-CN" sz="16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落户5年内，连续2年累计“综合贡献”达600万元 —— 奖励300万</a:t>
            </a:r>
            <a:endParaRPr lang="en-US" altLang="zh-CN" sz="16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a:p>
            <a:pPr marL="0" algn="just">
              <a:lnSpc>
                <a:spcPct val="200000"/>
              </a:lnSpc>
              <a:buFont typeface="Arial" panose="020B0604020202020204" pitchFamily="34" charset="0"/>
              <a:buChar char="•"/>
            </a:pPr>
            <a:r>
              <a:rPr lang="en-US" altLang="zh-CN" sz="16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5年内任一年度“综合贡献”达1000万元 —— 奖励600万</a:t>
            </a:r>
            <a:endParaRPr lang="en-US" altLang="zh-CN" sz="16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a:p>
            <a:pPr marL="0" algn="just">
              <a:lnSpc>
                <a:spcPct val="200000"/>
              </a:lnSpc>
            </a:pPr>
            <a:endParaRPr lang="en-US" altLang="zh-CN" sz="16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custDataLst>
              <p:tags r:id="rId4"/>
            </p:custDataLst>
          </p:nvPr>
        </p:nvSpPr>
        <p:spPr>
          <a:xfrm>
            <a:off x="715010" y="1541145"/>
            <a:ext cx="4754245" cy="5018405"/>
          </a:xfrm>
          <a:prstGeom prst="rect">
            <a:avLst/>
          </a:prstGeom>
        </p:spPr>
        <p:txBody>
          <a:bodyPr vert="horz" wrap="square" lIns="90171" tIns="46991" rIns="90171" bIns="46991" numCol="1" rtlCol="0" anchor="t" anchorCtr="0" compatLnSpc="1">
            <a:normAutofit lnSpcReduction="20000"/>
          </a:bodyPr>
          <a:lstStyle>
            <a:lvl1pPr marL="357505" indent="-357505" algn="just">
              <a:lnSpc>
                <a:spcPct val="110000"/>
              </a:lnSpc>
              <a:spcBef>
                <a:spcPts val="1800"/>
              </a:spcBef>
              <a:spcAft>
                <a:spcPts val="0"/>
              </a:spcAft>
              <a:buClr>
                <a:schemeClr val="accent1"/>
              </a:buClr>
              <a:buSzPct val="130000"/>
              <a:buFontTx/>
              <a:buBlip>
                <a:blip r:embed="rId3"/>
              </a:buBlip>
              <a:defRPr sz="2400" baseline="0">
                <a:solidFill>
                  <a:schemeClr val="tx2"/>
                </a:solidFill>
              </a:defRPr>
            </a:lvl1pPr>
            <a:lvl2pPr marL="803275" indent="-285750" algn="just">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baseline="0">
                <a:solidFill>
                  <a:schemeClr val="tx1">
                    <a:lumMod val="50000"/>
                  </a:schemeClr>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lumMod val="50000"/>
                  </a:schemeClr>
                </a:solidFill>
              </a:defRPr>
            </a:lvl3pPr>
            <a:lvl4pPr marL="1600200" indent="-228600">
              <a:lnSpc>
                <a:spcPct val="90000"/>
              </a:lnSpc>
              <a:spcBef>
                <a:spcPts val="500"/>
              </a:spcBef>
              <a:buFont typeface="Arial" panose="020B0604020202020204" pitchFamily="34" charset="0"/>
              <a:buChar char="•"/>
              <a:defRPr>
                <a:solidFill>
                  <a:schemeClr val="tx1">
                    <a:lumMod val="50000"/>
                  </a:schemeClr>
                </a:solidFill>
              </a:defRPr>
            </a:lvl4pPr>
            <a:lvl5pPr marL="2057400" indent="-228600">
              <a:lnSpc>
                <a:spcPct val="90000"/>
              </a:lnSpc>
              <a:spcBef>
                <a:spcPts val="500"/>
              </a:spcBef>
              <a:buFont typeface="Arial" panose="020B0604020202020204" pitchFamily="34" charset="0"/>
              <a:buChar char="•"/>
              <a:defRPr>
                <a:solidFill>
                  <a:schemeClr val="tx1">
                    <a:lumMod val="50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000" dirty="0">
                <a:latin typeface="微软雅黑" panose="020B0503020204020204" charset="-122"/>
                <a:ea typeface="微软雅黑" panose="020B0503020204020204" charset="-122"/>
                <a:cs typeface="微软雅黑" panose="020B0503020204020204" charset="-122"/>
              </a:rPr>
              <a:t>创业支持资金</a:t>
            </a:r>
            <a:r>
              <a:rPr lang="en-US" altLang="zh-CN" sz="2000" dirty="0">
                <a:latin typeface="微软雅黑" panose="020B0503020204020204" charset="-122"/>
                <a:ea typeface="微软雅黑" panose="020B0503020204020204" charset="-122"/>
                <a:cs typeface="微软雅黑" panose="020B0503020204020204" charset="-122"/>
              </a:rPr>
              <a:t>100-200</a:t>
            </a:r>
            <a:r>
              <a:rPr lang="zh-CN" altLang="en-US" sz="2000" dirty="0">
                <a:latin typeface="微软雅黑" panose="020B0503020204020204" charset="-122"/>
                <a:ea typeface="微软雅黑" panose="020B0503020204020204" charset="-122"/>
                <a:cs typeface="微软雅黑" panose="020B0503020204020204" charset="-122"/>
              </a:rPr>
              <a:t>万</a:t>
            </a:r>
            <a:endParaRPr lang="zh-CN" altLang="en-US" sz="2000" dirty="0">
              <a:latin typeface="微软雅黑" panose="020B0503020204020204" charset="-122"/>
              <a:ea typeface="微软雅黑" panose="020B0503020204020204" charset="-122"/>
              <a:cs typeface="微软雅黑" panose="020B0503020204020204" charset="-122"/>
            </a:endParaRPr>
          </a:p>
          <a:p>
            <a:r>
              <a:rPr lang="zh-CN" altLang="en-US" sz="2000" dirty="0">
                <a:latin typeface="微软雅黑" panose="020B0503020204020204" charset="-122"/>
                <a:ea typeface="微软雅黑" panose="020B0503020204020204" charset="-122"/>
                <a:cs typeface="微软雅黑" panose="020B0503020204020204" charset="-122"/>
              </a:rPr>
              <a:t>兑付办法：</a:t>
            </a:r>
            <a:endParaRPr lang="zh-CN" altLang="en-US" sz="2000" dirty="0">
              <a:latin typeface="微软雅黑" panose="020B0503020204020204" charset="-122"/>
              <a:ea typeface="微软雅黑" panose="020B0503020204020204" charset="-122"/>
              <a:cs typeface="微软雅黑" panose="020B0503020204020204" charset="-122"/>
            </a:endParaRPr>
          </a:p>
          <a:p>
            <a:pPr marL="0" indent="0">
              <a:lnSpc>
                <a:spcPct val="200000"/>
              </a:lnSpc>
              <a:buNone/>
            </a:pPr>
            <a:r>
              <a:rPr lang="en-US" altLang="zh-CN" sz="16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16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、创业无偿</a:t>
            </a:r>
            <a:r>
              <a:rPr lang="zh-CN" altLang="en-US" sz="16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资助分</a:t>
            </a:r>
            <a:r>
              <a:rPr lang="en-US" altLang="zh-CN" sz="1600" b="1" dirty="0">
                <a:solidFill>
                  <a:schemeClr val="accent1"/>
                </a:solidFill>
                <a:latin typeface="微软雅黑" panose="020B0503020204020204" charset="-122"/>
                <a:ea typeface="微软雅黑" panose="020B0503020204020204" charset="-122"/>
                <a:cs typeface="微软雅黑" panose="020B0503020204020204" charset="-122"/>
                <a:sym typeface="+mn-ea"/>
              </a:rPr>
              <a:t>1-3</a:t>
            </a:r>
            <a:r>
              <a:rPr lang="zh-CN" altLang="en-US" sz="1600" b="1" dirty="0">
                <a:solidFill>
                  <a:schemeClr val="accent1"/>
                </a:solidFill>
                <a:latin typeface="微软雅黑" panose="020B0503020204020204" charset="-122"/>
                <a:ea typeface="微软雅黑" panose="020B0503020204020204" charset="-122"/>
                <a:cs typeface="微软雅黑" panose="020B0503020204020204" charset="-122"/>
                <a:sym typeface="+mn-ea"/>
              </a:rPr>
              <a:t>次</a:t>
            </a:r>
            <a:r>
              <a:rPr lang="zh-CN" altLang="en-US" sz="16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拨付（</a:t>
            </a:r>
            <a:r>
              <a:rPr lang="en-US" altLang="zh-CN" sz="16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30%</a:t>
            </a:r>
            <a:r>
              <a:rPr lang="zh-CN" altLang="en-US" sz="16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6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60%</a:t>
            </a:r>
            <a:r>
              <a:rPr lang="zh-CN" altLang="en-US" sz="16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6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100%</a:t>
            </a:r>
            <a:r>
              <a:rPr lang="zh-CN" altLang="en-US" sz="16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6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a:p>
            <a:pPr marL="0" indent="0">
              <a:lnSpc>
                <a:spcPct val="200000"/>
              </a:lnSpc>
              <a:buNone/>
            </a:pPr>
            <a:r>
              <a:rPr lang="en-US" altLang="zh-CN" sz="16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2</a:t>
            </a:r>
            <a:r>
              <a:rPr lang="zh-CN" altLang="en-US" sz="16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、首笔</a:t>
            </a:r>
            <a:r>
              <a:rPr lang="en-US" altLang="zh-CN" sz="1600" b="1" dirty="0">
                <a:solidFill>
                  <a:schemeClr val="accent1"/>
                </a:solidFill>
                <a:latin typeface="微软雅黑" panose="020B0503020204020204" charset="-122"/>
                <a:ea typeface="微软雅黑" panose="020B0503020204020204" charset="-122"/>
                <a:cs typeface="微软雅黑" panose="020B0503020204020204" charset="-122"/>
                <a:sym typeface="+mn-ea"/>
              </a:rPr>
              <a:t>30</a:t>
            </a:r>
            <a:r>
              <a:rPr lang="zh-CN" altLang="en-US" sz="1600" b="1" dirty="0">
                <a:solidFill>
                  <a:schemeClr val="accent1"/>
                </a:solidFill>
                <a:latin typeface="微软雅黑" panose="020B0503020204020204" charset="-122"/>
                <a:ea typeface="微软雅黑" panose="020B0503020204020204" charset="-122"/>
                <a:cs typeface="微软雅黑" panose="020B0503020204020204" charset="-122"/>
                <a:sym typeface="+mn-ea"/>
              </a:rPr>
              <a:t>万</a:t>
            </a:r>
            <a:r>
              <a:rPr lang="zh-CN" altLang="en-US" sz="16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，快速拨付（现场运作或符合省双创）；</a:t>
            </a:r>
            <a:endParaRPr lang="zh-CN" altLang="en-US" sz="16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a:p>
            <a:pPr marL="0" indent="0">
              <a:lnSpc>
                <a:spcPct val="200000"/>
              </a:lnSpc>
              <a:buNone/>
            </a:pPr>
            <a:r>
              <a:rPr lang="en-US" altLang="zh-CN" sz="16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3</a:t>
            </a:r>
            <a:r>
              <a:rPr lang="zh-CN" altLang="en-US" sz="16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、剩余</a:t>
            </a:r>
            <a:r>
              <a:rPr lang="en-US" altLang="zh-CN" sz="1600" b="1" dirty="0">
                <a:solidFill>
                  <a:schemeClr val="accent1"/>
                </a:solidFill>
                <a:latin typeface="微软雅黑" panose="020B0503020204020204" charset="-122"/>
                <a:ea typeface="微软雅黑" panose="020B0503020204020204" charset="-122"/>
                <a:cs typeface="微软雅黑" panose="020B0503020204020204" charset="-122"/>
                <a:sym typeface="+mn-ea"/>
              </a:rPr>
              <a:t>70</a:t>
            </a:r>
            <a:r>
              <a:rPr lang="zh-CN" altLang="en-US" sz="1600" b="1" dirty="0">
                <a:solidFill>
                  <a:schemeClr val="accent1"/>
                </a:solidFill>
                <a:latin typeface="微软雅黑" panose="020B0503020204020204" charset="-122"/>
                <a:ea typeface="微软雅黑" panose="020B0503020204020204" charset="-122"/>
                <a:cs typeface="微软雅黑" panose="020B0503020204020204" charset="-122"/>
                <a:sym typeface="+mn-ea"/>
              </a:rPr>
              <a:t>万</a:t>
            </a:r>
            <a:r>
              <a:rPr lang="zh-CN" altLang="en-US" sz="16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，合理开支超过</a:t>
            </a:r>
            <a:r>
              <a:rPr lang="en-US" altLang="zh-CN" sz="16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100</a:t>
            </a:r>
            <a:r>
              <a:rPr lang="zh-CN" altLang="en-US" sz="16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万即拨；</a:t>
            </a:r>
            <a:endParaRPr lang="en-US" altLang="zh-CN" sz="16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a:p>
            <a:pPr marL="0" indent="0">
              <a:buNone/>
            </a:pPr>
            <a:endParaRPr lang="zh-CN" altLang="en-US" sz="1600" dirty="0">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152650" y="723265"/>
            <a:ext cx="6502400" cy="701040"/>
          </a:xfrm>
          <a:prstGeom prst="rect">
            <a:avLst/>
          </a:prstGeom>
        </p:spPr>
        <p:txBody>
          <a:bodyPr vert="horz" lIns="91440" tIns="45720" rIns="91440" bIns="45720" rtlCol="0" anchor="t" anchorCtr="0">
            <a:normAutofit/>
          </a:bodyPr>
          <a:lstStyle>
            <a:defPPr>
              <a:defRPr lang="zh-CN"/>
            </a:defPPr>
            <a:lvl1pPr>
              <a:defRPr sz="2800">
                <a:solidFill>
                  <a:schemeClr val="accent1"/>
                </a:solidFill>
                <a:latin typeface="+mj-lt"/>
                <a:ea typeface="+mj-ea"/>
                <a:cs typeface="+mj-cs"/>
              </a:defRPr>
            </a:lvl1pPr>
          </a:lstStyle>
          <a:p>
            <a:pPr algn="ctr"/>
            <a:r>
              <a:rPr lang="zh-CN" altLang="en-US" dirty="0"/>
              <a:t>武进英才荣誉工程</a:t>
            </a:r>
            <a:endParaRPr lang="zh-CN" altLang="en-US" dirty="0"/>
          </a:p>
        </p:txBody>
      </p:sp>
      <p:sp>
        <p:nvSpPr>
          <p:cNvPr id="3" name="文本框 2"/>
          <p:cNvSpPr txBox="1"/>
          <p:nvPr>
            <p:custDataLst>
              <p:tags r:id="rId2"/>
            </p:custDataLst>
          </p:nvPr>
        </p:nvSpPr>
        <p:spPr>
          <a:xfrm>
            <a:off x="1071245" y="1597660"/>
            <a:ext cx="3408680" cy="3811905"/>
          </a:xfrm>
          <a:prstGeom prst="rect">
            <a:avLst/>
          </a:prstGeom>
        </p:spPr>
        <p:txBody>
          <a:bodyPr vert="horz" lIns="91440" tIns="45720" rIns="91440" bIns="45720" rtlCol="0">
            <a:normAutofit/>
          </a:bodyPr>
          <a:lstStyle>
            <a:defPPr>
              <a:defRPr lang="zh-CN"/>
            </a:defPPr>
            <a:lvl1pPr lvl="0" indent="0">
              <a:buNone/>
              <a:defRPr sz="2000">
                <a:solidFill>
                  <a:schemeClr val="tx2"/>
                </a:solidFill>
              </a:defRPr>
            </a:lvl1pPr>
            <a:lvl2pPr indent="0">
              <a:buNone/>
              <a:defRPr sz="1400"/>
            </a:lvl2pPr>
            <a:lvl3pPr indent="0">
              <a:buNone/>
              <a:defRPr sz="1200"/>
            </a:lvl3pPr>
            <a:lvl4pPr indent="0">
              <a:buNone/>
              <a:defRPr sz="1000"/>
            </a:lvl4pPr>
            <a:lvl5pPr indent="0">
              <a:buNone/>
              <a:defRPr sz="1000"/>
            </a:lvl5pPr>
            <a:lvl6pPr indent="0">
              <a:buNone/>
              <a:defRPr sz="1000"/>
            </a:lvl6pPr>
            <a:lvl7pPr indent="0">
              <a:buNone/>
              <a:defRPr sz="1000"/>
            </a:lvl7pPr>
            <a:lvl8pPr indent="0">
              <a:buNone/>
              <a:defRPr sz="1000"/>
            </a:lvl8pPr>
            <a:lvl9pPr indent="0">
              <a:buNone/>
              <a:defRPr sz="1000"/>
            </a:lvl9pPr>
          </a:lstStyle>
          <a:p>
            <a:r>
              <a:rPr lang="zh-CN" altLang="en-US" dirty="0">
                <a:latin typeface="微软雅黑" panose="020B0503020204020204" charset="-122"/>
                <a:ea typeface="微软雅黑" panose="020B0503020204020204" charset="-122"/>
                <a:cs typeface="微软雅黑" panose="020B0503020204020204" charset="-122"/>
              </a:rPr>
              <a:t>子女入学</a:t>
            </a:r>
            <a:endParaRPr lang="zh-CN" altLang="en-US" dirty="0">
              <a:latin typeface="微软雅黑" panose="020B0503020204020204" charset="-122"/>
              <a:ea typeface="微软雅黑" panose="020B0503020204020204" charset="-122"/>
              <a:cs typeface="微软雅黑" panose="020B0503020204020204" charset="-122"/>
            </a:endParaRPr>
          </a:p>
          <a:p>
            <a:r>
              <a:rPr lang="zh-CN" altLang="en-US" dirty="0">
                <a:latin typeface="微软雅黑" panose="020B0503020204020204" charset="-122"/>
                <a:ea typeface="微软雅黑" panose="020B0503020204020204" charset="-122"/>
                <a:cs typeface="微软雅黑" panose="020B0503020204020204" charset="-122"/>
              </a:rPr>
              <a:t>医疗健康</a:t>
            </a:r>
            <a:endParaRPr lang="zh-CN" altLang="en-US" dirty="0">
              <a:latin typeface="微软雅黑" panose="020B0503020204020204" charset="-122"/>
              <a:ea typeface="微软雅黑" panose="020B0503020204020204" charset="-122"/>
              <a:cs typeface="微软雅黑" panose="020B0503020204020204" charset="-122"/>
            </a:endParaRPr>
          </a:p>
          <a:p>
            <a:r>
              <a:rPr lang="zh-CN" altLang="en-US" dirty="0">
                <a:latin typeface="微软雅黑" panose="020B0503020204020204" charset="-122"/>
                <a:ea typeface="微软雅黑" panose="020B0503020204020204" charset="-122"/>
                <a:cs typeface="微软雅黑" panose="020B0503020204020204" charset="-122"/>
              </a:rPr>
              <a:t>行政手续绿色通道</a:t>
            </a:r>
            <a:endParaRPr lang="zh-CN" altLang="en-US" dirty="0">
              <a:latin typeface="微软雅黑" panose="020B0503020204020204" charset="-122"/>
              <a:ea typeface="微软雅黑" panose="020B0503020204020204" charset="-122"/>
              <a:cs typeface="微软雅黑" panose="020B0503020204020204" charset="-122"/>
            </a:endParaRPr>
          </a:p>
          <a:p>
            <a:r>
              <a:rPr lang="zh-CN" altLang="en-US" dirty="0">
                <a:latin typeface="微软雅黑" panose="020B0503020204020204" charset="-122"/>
                <a:ea typeface="微软雅黑" panose="020B0503020204020204" charset="-122"/>
                <a:cs typeface="微软雅黑" panose="020B0503020204020204" charset="-122"/>
              </a:rPr>
              <a:t>文体休闲</a:t>
            </a:r>
            <a:endParaRPr lang="zh-CN" altLang="en-US" dirty="0">
              <a:latin typeface="微软雅黑" panose="020B0503020204020204" charset="-122"/>
              <a:ea typeface="微软雅黑" panose="020B0503020204020204" charset="-122"/>
              <a:cs typeface="微软雅黑" panose="020B0503020204020204" charset="-122"/>
            </a:endParaRPr>
          </a:p>
          <a:p>
            <a:r>
              <a:rPr lang="zh-CN" altLang="en-US" dirty="0">
                <a:latin typeface="微软雅黑" panose="020B0503020204020204" charset="-122"/>
                <a:ea typeface="微软雅黑" panose="020B0503020204020204" charset="-122"/>
                <a:cs typeface="微软雅黑" panose="020B0503020204020204" charset="-122"/>
              </a:rPr>
              <a:t>人才金融</a:t>
            </a:r>
            <a:endParaRPr lang="zh-CN" altLang="en-US" dirty="0">
              <a:latin typeface="微软雅黑" panose="020B0503020204020204" charset="-122"/>
              <a:ea typeface="微软雅黑" panose="020B0503020204020204" charset="-122"/>
              <a:cs typeface="微软雅黑" panose="020B0503020204020204" charset="-122"/>
            </a:endParaRPr>
          </a:p>
          <a:p>
            <a:r>
              <a:rPr lang="zh-CN" altLang="en-US" dirty="0">
                <a:latin typeface="微软雅黑" panose="020B0503020204020204" charset="-122"/>
                <a:ea typeface="微软雅黑" panose="020B0503020204020204" charset="-122"/>
                <a:cs typeface="微软雅黑" panose="020B0503020204020204" charset="-122"/>
              </a:rPr>
              <a:t>金东方院士房</a:t>
            </a:r>
            <a:endParaRPr lang="zh-CN" altLang="en-US" dirty="0">
              <a:latin typeface="微软雅黑" panose="020B0503020204020204" charset="-122"/>
              <a:ea typeface="微软雅黑" panose="020B0503020204020204" charset="-122"/>
              <a:cs typeface="微软雅黑" panose="020B0503020204020204" charset="-122"/>
            </a:endParaRPr>
          </a:p>
          <a:p>
            <a:endParaRPr lang="zh-CN" altLang="en-US" dirty="0">
              <a:latin typeface="微软雅黑" panose="020B0503020204020204" charset="-122"/>
              <a:ea typeface="微软雅黑" panose="020B0503020204020204" charset="-122"/>
              <a:cs typeface="微软雅黑" panose="020B0503020204020204" charset="-122"/>
            </a:endParaRPr>
          </a:p>
          <a:p>
            <a:r>
              <a:rPr lang="zh-CN" altLang="en-US" dirty="0">
                <a:latin typeface="微软雅黑" panose="020B0503020204020204" charset="-122"/>
                <a:ea typeface="微软雅黑" panose="020B0503020204020204" charset="-122"/>
                <a:cs typeface="微软雅黑" panose="020B0503020204020204" charset="-122"/>
              </a:rPr>
              <a:t>共计</a:t>
            </a:r>
            <a:r>
              <a:rPr lang="en-US" altLang="zh-CN" dirty="0">
                <a:latin typeface="微软雅黑" panose="020B0503020204020204" charset="-122"/>
                <a:ea typeface="微软雅黑" panose="020B0503020204020204" charset="-122"/>
                <a:cs typeface="微软雅黑" panose="020B0503020204020204" charset="-122"/>
              </a:rPr>
              <a:t>9</a:t>
            </a:r>
            <a:r>
              <a:rPr lang="zh-CN" altLang="en-US" dirty="0">
                <a:latin typeface="微软雅黑" panose="020B0503020204020204" charset="-122"/>
                <a:ea typeface="微软雅黑" panose="020B0503020204020204" charset="-122"/>
                <a:cs typeface="微软雅黑" panose="020B0503020204020204" charset="-122"/>
              </a:rPr>
              <a:t>大类</a:t>
            </a:r>
            <a:r>
              <a:rPr lang="en-US" altLang="zh-CN" dirty="0">
                <a:latin typeface="微软雅黑" panose="020B0503020204020204" charset="-122"/>
                <a:ea typeface="微软雅黑" panose="020B0503020204020204" charset="-122"/>
                <a:cs typeface="微软雅黑" panose="020B0503020204020204" charset="-122"/>
              </a:rPr>
              <a:t>27</a:t>
            </a:r>
            <a:r>
              <a:rPr lang="zh-CN" altLang="en-US" dirty="0">
                <a:latin typeface="微软雅黑" panose="020B0503020204020204" charset="-122"/>
                <a:ea typeface="微软雅黑" panose="020B0503020204020204" charset="-122"/>
                <a:cs typeface="微软雅黑" panose="020B0503020204020204" charset="-122"/>
              </a:rPr>
              <a:t>项人才优享政策</a:t>
            </a:r>
            <a:endParaRPr lang="zh-CN" altLang="en-US" dirty="0">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3"/>
          <a:stretch>
            <a:fillRect/>
          </a:stretch>
        </p:blipFill>
        <p:spPr>
          <a:xfrm>
            <a:off x="4976495" y="1597660"/>
            <a:ext cx="5657215" cy="3663315"/>
          </a:xfrm>
          <a:prstGeom prst="rect">
            <a:avLst/>
          </a:prstGeom>
        </p:spPr>
      </p:pic>
    </p:spTree>
    <p:custDataLst>
      <p:tags r:id="rId4"/>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pPr algn="ctr"/>
            <a:r>
              <a:rPr lang="zh-CN" altLang="en-US" dirty="0">
                <a:latin typeface="+mj-lt"/>
                <a:ea typeface="+mj-ea"/>
                <a:sym typeface="+mn-ea"/>
              </a:rPr>
              <a:t>常州市龙城英才计划</a:t>
            </a:r>
            <a:br>
              <a:rPr lang="zh-CN" altLang="en-US" dirty="0">
                <a:solidFill>
                  <a:schemeClr val="accent1">
                    <a:lumMod val="75000"/>
                  </a:schemeClr>
                </a:solidFill>
                <a:latin typeface="+mj-lt"/>
                <a:ea typeface="+mj-ea"/>
              </a:rPr>
            </a:br>
            <a:endParaRPr lang="zh-CN" altLang="en-US"/>
          </a:p>
        </p:txBody>
      </p:sp>
      <p:sp>
        <p:nvSpPr>
          <p:cNvPr id="3" name="内容占位符 2"/>
          <p:cNvSpPr>
            <a:spLocks noGrp="1"/>
          </p:cNvSpPr>
          <p:nvPr>
            <p:ph idx="1"/>
          </p:nvPr>
        </p:nvSpPr>
        <p:spPr>
          <a:xfrm>
            <a:off x="1428115" y="1734185"/>
            <a:ext cx="9335770" cy="2240280"/>
          </a:xfrm>
        </p:spPr>
        <p:txBody>
          <a:bodyPr/>
          <a:p>
            <a:r>
              <a:rPr lang="zh-CN" altLang="en-US"/>
              <a:t>申报流程</a:t>
            </a:r>
            <a:endParaRPr lang="zh-CN" altLang="en-US"/>
          </a:p>
          <a:p>
            <a:endParaRPr lang="zh-CN" altLang="en-US"/>
          </a:p>
          <a:p>
            <a:endParaRPr lang="zh-CN" altLang="en-US"/>
          </a:p>
          <a:p>
            <a:endParaRPr lang="zh-CN" altLang="en-US"/>
          </a:p>
        </p:txBody>
      </p:sp>
      <p:pic>
        <p:nvPicPr>
          <p:cNvPr id="5" name="图片 4"/>
          <p:cNvPicPr>
            <a:picLocks noChangeAspect="1"/>
          </p:cNvPicPr>
          <p:nvPr/>
        </p:nvPicPr>
        <p:blipFill>
          <a:blip r:embed="rId1"/>
          <a:stretch>
            <a:fillRect/>
          </a:stretch>
        </p:blipFill>
        <p:spPr>
          <a:xfrm>
            <a:off x="1767205" y="2407920"/>
            <a:ext cx="7940675" cy="3307080"/>
          </a:xfrm>
          <a:prstGeom prst="rect">
            <a:avLst/>
          </a:prstGeom>
          <a:effectLst>
            <a:softEdge rad="63500"/>
          </a:effectLst>
        </p:spPr>
      </p:pic>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4102050" y="2949267"/>
            <a:ext cx="5806042" cy="708710"/>
            <a:chOff x="2525713" y="367243"/>
            <a:chExt cx="5475287" cy="668337"/>
          </a:xfrm>
        </p:grpSpPr>
        <p:sp>
          <p:nvSpPr>
            <p:cNvPr id="9" name="矩形 3"/>
            <p:cNvSpPr/>
            <p:nvPr>
              <p:custDataLst>
                <p:tags r:id="rId2"/>
              </p:custDataLst>
            </p:nvPr>
          </p:nvSpPr>
          <p:spPr>
            <a:xfrm>
              <a:off x="2525713" y="367243"/>
              <a:ext cx="234950"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eaLnBrk="1" hangingPunct="1">
                <a:spcBef>
                  <a:spcPts val="0"/>
                </a:spcBef>
                <a:spcAft>
                  <a:spcPts val="0"/>
                </a:spcAft>
                <a:defRPr/>
              </a:pPr>
              <a:endParaRPr lang="zh-CN" altLang="en-US" sz="1800"/>
            </a:p>
          </p:txBody>
        </p:sp>
        <p:sp>
          <p:nvSpPr>
            <p:cNvPr id="10" name="矩形 9"/>
            <p:cNvSpPr/>
            <p:nvPr>
              <p:custDataLst>
                <p:tags r:id="rId3"/>
              </p:custDataLst>
            </p:nvPr>
          </p:nvSpPr>
          <p:spPr>
            <a:xfrm>
              <a:off x="2525713" y="367243"/>
              <a:ext cx="5475287" cy="514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36000" rIns="36000" bIns="108000" anchor="ctr">
              <a:normAutofit/>
            </a:bodyPr>
            <a:lstStyle/>
            <a:p>
              <a:pPr eaLnBrk="1" hangingPunct="1">
                <a:spcBef>
                  <a:spcPts val="0"/>
                </a:spcBef>
                <a:spcAft>
                  <a:spcPts val="0"/>
                </a:spcAft>
                <a:defRPr/>
              </a:pPr>
              <a:r>
                <a:rPr lang="zh-CN" altLang="da-DK" sz="2400" dirty="0">
                  <a:solidFill>
                    <a:srgbClr val="FFFFFF"/>
                  </a:solidFill>
                </a:rPr>
                <a:t>江苏省双创计划</a:t>
              </a:r>
              <a:endParaRPr lang="zh-CN" altLang="da-DK" sz="2400" dirty="0">
                <a:solidFill>
                  <a:srgbClr val="FFFFFF"/>
                </a:solidFill>
              </a:endParaRPr>
            </a:p>
          </p:txBody>
        </p:sp>
        <p:sp>
          <p:nvSpPr>
            <p:cNvPr id="11" name="文本框 30"/>
            <p:cNvSpPr txBox="1">
              <a:spLocks noChangeArrowheads="1"/>
            </p:cNvSpPr>
            <p:nvPr>
              <p:custDataLst>
                <p:tags r:id="rId4"/>
              </p:custDataLst>
            </p:nvPr>
          </p:nvSpPr>
          <p:spPr bwMode="auto">
            <a:xfrm>
              <a:off x="2674432" y="440867"/>
              <a:ext cx="450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dirty="0">
                  <a:solidFill>
                    <a:srgbClr val="FFFFFF"/>
                  </a:solidFill>
                  <a:latin typeface="+mn-lt"/>
                  <a:ea typeface="+mn-ea"/>
                </a:rPr>
                <a:t>02</a:t>
              </a:r>
              <a:endParaRPr lang="en-US" altLang="zh-CN" sz="2400" dirty="0">
                <a:solidFill>
                  <a:srgbClr val="FFFFFF"/>
                </a:solidFill>
                <a:latin typeface="+mn-lt"/>
                <a:ea typeface="+mn-ea"/>
              </a:endParaRPr>
            </a:p>
          </p:txBody>
        </p:sp>
      </p:grpSp>
      <p:sp>
        <p:nvSpPr>
          <p:cNvPr id="3" name="文本框 2"/>
          <p:cNvSpPr txBox="1"/>
          <p:nvPr/>
        </p:nvSpPr>
        <p:spPr>
          <a:xfrm>
            <a:off x="2033905" y="2294255"/>
            <a:ext cx="902970" cy="2019935"/>
          </a:xfrm>
          <a:prstGeom prst="rect">
            <a:avLst/>
          </a:prstGeom>
          <a:noFill/>
        </p:spPr>
        <p:txBody>
          <a:bodyPr vert="eaVert" wrap="square" rtlCol="0">
            <a:spAutoFit/>
          </a:bodyPr>
          <a:p>
            <a:pPr>
              <a:lnSpc>
                <a:spcPct val="130000"/>
              </a:lnSpc>
            </a:pPr>
            <a:r>
              <a:rPr lang="zh-CN" altLang="en-US" sz="3600" b="1" dirty="0" smtClean="0">
                <a:solidFill>
                  <a:schemeClr val="accent1"/>
                </a:solidFill>
                <a:latin typeface="+mj-ea"/>
                <a:ea typeface="+mj-ea"/>
              </a:rPr>
              <a:t>人才政策</a:t>
            </a:r>
            <a:endParaRPr lang="zh-CN" altLang="en-US" sz="3600" b="1" dirty="0" smtClean="0">
              <a:solidFill>
                <a:schemeClr val="accent1"/>
              </a:solidFill>
              <a:latin typeface="+mj-ea"/>
              <a:ea typeface="+mj-ea"/>
            </a:endParaRPr>
          </a:p>
        </p:txBody>
      </p:sp>
    </p:spTree>
    <p:custDataLst>
      <p:tags r:id="rId5"/>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pPr algn="ctr"/>
            <a:r>
              <a:rPr lang="zh-CN" altLang="da-DK" dirty="0">
                <a:solidFill>
                  <a:schemeClr val="accent1"/>
                </a:solidFill>
              </a:rPr>
              <a:t>江苏省双创计划</a:t>
            </a:r>
            <a:r>
              <a:rPr lang="en-US" altLang="zh-CN" dirty="0">
                <a:solidFill>
                  <a:schemeClr val="accent1"/>
                </a:solidFill>
              </a:rPr>
              <a:t>-</a:t>
            </a:r>
            <a:r>
              <a:rPr lang="zh-CN" altLang="en-US" dirty="0">
                <a:solidFill>
                  <a:schemeClr val="accent1"/>
                </a:solidFill>
              </a:rPr>
              <a:t>类别</a:t>
            </a:r>
            <a:br>
              <a:rPr lang="zh-CN" altLang="da-DK" dirty="0">
                <a:solidFill>
                  <a:schemeClr val="accent1"/>
                </a:solidFill>
              </a:rPr>
            </a:br>
            <a:endParaRPr lang="zh-CN" altLang="da-DK" dirty="0">
              <a:solidFill>
                <a:schemeClr val="accent1"/>
              </a:solidFill>
            </a:endParaRPr>
          </a:p>
        </p:txBody>
      </p:sp>
      <p:grpSp>
        <p:nvGrpSpPr>
          <p:cNvPr id="86" name="组合 85"/>
          <p:cNvGrpSpPr/>
          <p:nvPr/>
        </p:nvGrpSpPr>
        <p:grpSpPr>
          <a:xfrm>
            <a:off x="2449830" y="2142490"/>
            <a:ext cx="7626350" cy="3900170"/>
            <a:chOff x="3718" y="3631"/>
            <a:chExt cx="12010" cy="6142"/>
          </a:xfrm>
        </p:grpSpPr>
        <p:grpSp>
          <p:nvGrpSpPr>
            <p:cNvPr id="35" name="Group 24"/>
            <p:cNvGrpSpPr/>
            <p:nvPr/>
          </p:nvGrpSpPr>
          <p:grpSpPr bwMode="auto">
            <a:xfrm>
              <a:off x="8363" y="3631"/>
              <a:ext cx="2435" cy="6142"/>
              <a:chOff x="5044417" y="1727181"/>
              <a:chExt cx="1598606" cy="4032096"/>
            </a:xfrm>
          </p:grpSpPr>
          <p:grpSp>
            <p:nvGrpSpPr>
              <p:cNvPr id="36" name="Group 64"/>
              <p:cNvGrpSpPr/>
              <p:nvPr/>
            </p:nvGrpSpPr>
            <p:grpSpPr bwMode="auto">
              <a:xfrm>
                <a:off x="5539048" y="5133608"/>
                <a:ext cx="605210" cy="625670"/>
                <a:chOff x="5615826" y="5607526"/>
                <a:chExt cx="487341" cy="480572"/>
              </a:xfrm>
            </p:grpSpPr>
            <p:sp>
              <p:nvSpPr>
                <p:cNvPr id="37" name="Freeform 7"/>
                <p:cNvSpPr/>
                <p:nvPr/>
              </p:nvSpPr>
              <p:spPr bwMode="auto">
                <a:xfrm>
                  <a:off x="5615826" y="5607526"/>
                  <a:ext cx="487341" cy="480572"/>
                </a:xfrm>
                <a:custGeom>
                  <a:avLst/>
                  <a:gdLst>
                    <a:gd name="T0" fmla="*/ 478863 w 520"/>
                    <a:gd name="T1" fmla="*/ 480705 h 261"/>
                    <a:gd name="T2" fmla="*/ 0 w 520"/>
                    <a:gd name="T3" fmla="*/ 0 h 261"/>
                    <a:gd name="T4" fmla="*/ 957725 w 520"/>
                    <a:gd name="T5" fmla="*/ 0 h 261"/>
                    <a:gd name="T6" fmla="*/ 478863 w 520"/>
                    <a:gd name="T7" fmla="*/ 480705 h 2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0" h="261">
                      <a:moveTo>
                        <a:pt x="260" y="261"/>
                      </a:moveTo>
                      <a:lnTo>
                        <a:pt x="0" y="0"/>
                      </a:lnTo>
                      <a:lnTo>
                        <a:pt x="520" y="0"/>
                      </a:lnTo>
                      <a:lnTo>
                        <a:pt x="260" y="261"/>
                      </a:lnTo>
                      <a:close/>
                    </a:path>
                  </a:pathLst>
                </a:custGeom>
                <a:solidFill>
                  <a:srgbClr val="ECAE7D"/>
                </a:solidFill>
                <a:ln w="9525">
                  <a:noFill/>
                  <a:round/>
                </a:ln>
              </p:spPr>
              <p:txBody>
                <a:bodyPr/>
                <a:lstStyle/>
                <a:p>
                  <a:endParaRPr lang="zh-CN" altLang="en-US"/>
                </a:p>
              </p:txBody>
            </p:sp>
            <p:sp>
              <p:nvSpPr>
                <p:cNvPr id="38" name="Freeform 13"/>
                <p:cNvSpPr/>
                <p:nvPr/>
              </p:nvSpPr>
              <p:spPr bwMode="auto">
                <a:xfrm>
                  <a:off x="5780740" y="5944380"/>
                  <a:ext cx="156456" cy="143718"/>
                </a:xfrm>
                <a:custGeom>
                  <a:avLst/>
                  <a:gdLst>
                    <a:gd name="T0" fmla="*/ 139975 w 152"/>
                    <a:gd name="T1" fmla="*/ 143659 h 78"/>
                    <a:gd name="T2" fmla="*/ 279950 w 152"/>
                    <a:gd name="T3" fmla="*/ 0 h 78"/>
                    <a:gd name="T4" fmla="*/ 0 w 152"/>
                    <a:gd name="T5" fmla="*/ 0 h 78"/>
                    <a:gd name="T6" fmla="*/ 0 w 152"/>
                    <a:gd name="T7" fmla="*/ 0 h 78"/>
                    <a:gd name="T8" fmla="*/ 139975 w 152"/>
                    <a:gd name="T9" fmla="*/ 143659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78">
                      <a:moveTo>
                        <a:pt x="76" y="78"/>
                      </a:moveTo>
                      <a:lnTo>
                        <a:pt x="152" y="0"/>
                      </a:lnTo>
                      <a:lnTo>
                        <a:pt x="0" y="0"/>
                      </a:lnTo>
                      <a:lnTo>
                        <a:pt x="76" y="78"/>
                      </a:lnTo>
                      <a:close/>
                    </a:path>
                  </a:pathLst>
                </a:custGeom>
                <a:solidFill>
                  <a:srgbClr val="333333"/>
                </a:solidFill>
                <a:ln w="9525">
                  <a:noFill/>
                  <a:round/>
                </a:ln>
              </p:spPr>
              <p:txBody>
                <a:bodyPr/>
                <a:lstStyle/>
                <a:p>
                  <a:r>
                    <a:rPr lang="en-US" altLang="zh-CN"/>
                    <a:t> </a:t>
                  </a:r>
                  <a:endParaRPr lang="en-US" altLang="zh-CN"/>
                </a:p>
              </p:txBody>
            </p:sp>
          </p:grpSp>
          <p:grpSp>
            <p:nvGrpSpPr>
              <p:cNvPr id="40" name="Group 97"/>
              <p:cNvGrpSpPr/>
              <p:nvPr/>
            </p:nvGrpSpPr>
            <p:grpSpPr bwMode="auto">
              <a:xfrm>
                <a:off x="5044417" y="1727181"/>
                <a:ext cx="1598606" cy="3554386"/>
                <a:chOff x="3702295" y="1284580"/>
                <a:chExt cx="1302499" cy="2896014"/>
              </a:xfrm>
            </p:grpSpPr>
            <p:grpSp>
              <p:nvGrpSpPr>
                <p:cNvPr id="41" name="Group 92"/>
                <p:cNvGrpSpPr/>
                <p:nvPr/>
              </p:nvGrpSpPr>
              <p:grpSpPr bwMode="auto">
                <a:xfrm>
                  <a:off x="3702295" y="1284998"/>
                  <a:ext cx="643627" cy="2895596"/>
                  <a:chOff x="3702295" y="1284998"/>
                  <a:chExt cx="643627" cy="2895596"/>
                </a:xfrm>
              </p:grpSpPr>
              <p:sp>
                <p:nvSpPr>
                  <p:cNvPr id="42" name="Pentagon 16"/>
                  <p:cNvSpPr/>
                  <p:nvPr/>
                </p:nvSpPr>
                <p:spPr>
                  <a:xfrm rot="5400000" flipV="1">
                    <a:off x="3767393" y="3601859"/>
                    <a:ext cx="918354" cy="23918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baseline="-25000">
                      <a:solidFill>
                        <a:srgbClr val="FFFFFF"/>
                      </a:solidFill>
                    </a:endParaRPr>
                  </a:p>
                </p:txBody>
              </p:sp>
              <p:sp>
                <p:nvSpPr>
                  <p:cNvPr id="43" name="Round Same Side Corner Rectangle 17"/>
                  <p:cNvSpPr/>
                  <p:nvPr/>
                </p:nvSpPr>
                <p:spPr>
                  <a:xfrm rot="10800000" flipV="1">
                    <a:off x="3702295" y="1284581"/>
                    <a:ext cx="405975" cy="1478421"/>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dirty="0"/>
                  </a:p>
                </p:txBody>
              </p:sp>
              <p:sp>
                <p:nvSpPr>
                  <p:cNvPr id="44" name="Rectangle 44"/>
                  <p:cNvSpPr/>
                  <p:nvPr/>
                </p:nvSpPr>
                <p:spPr>
                  <a:xfrm rot="5400000" flipV="1">
                    <a:off x="3773300" y="2691997"/>
                    <a:ext cx="500567" cy="642577"/>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dirty="0"/>
                  </a:p>
                </p:txBody>
              </p:sp>
            </p:grpSp>
            <p:grpSp>
              <p:nvGrpSpPr>
                <p:cNvPr id="45" name="Group 93"/>
                <p:cNvGrpSpPr/>
                <p:nvPr/>
              </p:nvGrpSpPr>
              <p:grpSpPr bwMode="auto">
                <a:xfrm>
                  <a:off x="4138006" y="1284580"/>
                  <a:ext cx="452520" cy="1981576"/>
                  <a:chOff x="4138006" y="1284580"/>
                  <a:chExt cx="452520" cy="1981576"/>
                </a:xfrm>
              </p:grpSpPr>
              <p:sp>
                <p:nvSpPr>
                  <p:cNvPr id="47" name="Rectangle 44"/>
                  <p:cNvSpPr/>
                  <p:nvPr/>
                </p:nvSpPr>
                <p:spPr>
                  <a:xfrm rot="5400000" flipV="1">
                    <a:off x="4112689" y="2788319"/>
                    <a:ext cx="503154" cy="452519"/>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 name="connsiteX0-51" fmla="*/ 0 w 2750715"/>
                      <a:gd name="connsiteY0-52" fmla="*/ 0 h 952243"/>
                      <a:gd name="connsiteX1-53" fmla="*/ 2750715 w 2750715"/>
                      <a:gd name="connsiteY1-54" fmla="*/ 429126 h 952243"/>
                      <a:gd name="connsiteX2-55" fmla="*/ 2734242 w 2750715"/>
                      <a:gd name="connsiteY2-56" fmla="*/ 952243 h 952243"/>
                      <a:gd name="connsiteX3-57" fmla="*/ 0 w 2750715"/>
                      <a:gd name="connsiteY3-58" fmla="*/ 605633 h 952243"/>
                      <a:gd name="connsiteX4-59" fmla="*/ 0 w 2750715"/>
                      <a:gd name="connsiteY4-60" fmla="*/ 0 h 952243"/>
                      <a:gd name="connsiteX0-61" fmla="*/ 0 w 2750715"/>
                      <a:gd name="connsiteY0-62" fmla="*/ 0 h 723643"/>
                      <a:gd name="connsiteX1-63" fmla="*/ 2750715 w 2750715"/>
                      <a:gd name="connsiteY1-64" fmla="*/ 429126 h 723643"/>
                      <a:gd name="connsiteX2-65" fmla="*/ 2747830 w 2750715"/>
                      <a:gd name="connsiteY2-66" fmla="*/ 723643 h 723643"/>
                      <a:gd name="connsiteX3-67" fmla="*/ 0 w 2750715"/>
                      <a:gd name="connsiteY3-68" fmla="*/ 605633 h 723643"/>
                      <a:gd name="connsiteX4-69" fmla="*/ 0 w 2750715"/>
                      <a:gd name="connsiteY4-70" fmla="*/ 0 h 723643"/>
                      <a:gd name="connsiteX0-71" fmla="*/ 0 w 2750715"/>
                      <a:gd name="connsiteY0-72" fmla="*/ 0 h 723643"/>
                      <a:gd name="connsiteX1-73" fmla="*/ 2750715 w 2750715"/>
                      <a:gd name="connsiteY1-74" fmla="*/ 391026 h 723643"/>
                      <a:gd name="connsiteX2-75" fmla="*/ 2747830 w 2750715"/>
                      <a:gd name="connsiteY2-76" fmla="*/ 723643 h 723643"/>
                      <a:gd name="connsiteX3-77" fmla="*/ 0 w 2750715"/>
                      <a:gd name="connsiteY3-78" fmla="*/ 605633 h 723643"/>
                      <a:gd name="connsiteX4-79" fmla="*/ 0 w 2750715"/>
                      <a:gd name="connsiteY4-80" fmla="*/ 0 h 723643"/>
                      <a:gd name="connsiteX0-81" fmla="*/ 0 w 2752254"/>
                      <a:gd name="connsiteY0-82" fmla="*/ 0 h 742693"/>
                      <a:gd name="connsiteX1-83" fmla="*/ 2750715 w 2752254"/>
                      <a:gd name="connsiteY1-84" fmla="*/ 391026 h 742693"/>
                      <a:gd name="connsiteX2-85" fmla="*/ 2752076 w 2752254"/>
                      <a:gd name="connsiteY2-86" fmla="*/ 742693 h 742693"/>
                      <a:gd name="connsiteX3-87" fmla="*/ 0 w 2752254"/>
                      <a:gd name="connsiteY3-88" fmla="*/ 605633 h 742693"/>
                      <a:gd name="connsiteX4-89" fmla="*/ 0 w 2752254"/>
                      <a:gd name="connsiteY4-90" fmla="*/ 0 h 742693"/>
                      <a:gd name="connsiteX0-91" fmla="*/ 0 w 2760622"/>
                      <a:gd name="connsiteY0-92" fmla="*/ 0 h 642680"/>
                      <a:gd name="connsiteX1-93" fmla="*/ 2750715 w 2760622"/>
                      <a:gd name="connsiteY1-94" fmla="*/ 391026 h 642680"/>
                      <a:gd name="connsiteX2-95" fmla="*/ 2760567 w 2760622"/>
                      <a:gd name="connsiteY2-96" fmla="*/ 642680 h 642680"/>
                      <a:gd name="connsiteX3-97" fmla="*/ 0 w 2760622"/>
                      <a:gd name="connsiteY3-98" fmla="*/ 605633 h 642680"/>
                      <a:gd name="connsiteX4-99" fmla="*/ 0 w 2760622"/>
                      <a:gd name="connsiteY4-100" fmla="*/ 0 h 642680"/>
                      <a:gd name="connsiteX0-101" fmla="*/ 0 w 2752252"/>
                      <a:gd name="connsiteY0-102" fmla="*/ 0 h 747455"/>
                      <a:gd name="connsiteX1-103" fmla="*/ 2750715 w 2752252"/>
                      <a:gd name="connsiteY1-104" fmla="*/ 391026 h 747455"/>
                      <a:gd name="connsiteX2-105" fmla="*/ 2752074 w 2752252"/>
                      <a:gd name="connsiteY2-106" fmla="*/ 747455 h 747455"/>
                      <a:gd name="connsiteX3-107" fmla="*/ 0 w 2752252"/>
                      <a:gd name="connsiteY3-108" fmla="*/ 605633 h 747455"/>
                      <a:gd name="connsiteX4-109" fmla="*/ 0 w 2752252"/>
                      <a:gd name="connsiteY4-110" fmla="*/ 0 h 747455"/>
                      <a:gd name="connsiteX0-111" fmla="*/ 0 w 2752252"/>
                      <a:gd name="connsiteY0-112" fmla="*/ 0 h 747455"/>
                      <a:gd name="connsiteX1-113" fmla="*/ 2750715 w 2752252"/>
                      <a:gd name="connsiteY1-114" fmla="*/ 282677 h 747455"/>
                      <a:gd name="connsiteX2-115" fmla="*/ 2752074 w 2752252"/>
                      <a:gd name="connsiteY2-116" fmla="*/ 747455 h 747455"/>
                      <a:gd name="connsiteX3-117" fmla="*/ 0 w 2752252"/>
                      <a:gd name="connsiteY3-118" fmla="*/ 605633 h 747455"/>
                      <a:gd name="connsiteX4-119" fmla="*/ 0 w 2752252"/>
                      <a:gd name="connsiteY4-120" fmla="*/ 0 h 747455"/>
                      <a:gd name="connsiteX0-121" fmla="*/ 0 w 2752252"/>
                      <a:gd name="connsiteY0-122" fmla="*/ 0 h 648135"/>
                      <a:gd name="connsiteX1-123" fmla="*/ 2750715 w 2752252"/>
                      <a:gd name="connsiteY1-124" fmla="*/ 282677 h 648135"/>
                      <a:gd name="connsiteX2-125" fmla="*/ 2752074 w 2752252"/>
                      <a:gd name="connsiteY2-126" fmla="*/ 648135 h 648135"/>
                      <a:gd name="connsiteX3-127" fmla="*/ 0 w 2752252"/>
                      <a:gd name="connsiteY3-128" fmla="*/ 605633 h 648135"/>
                      <a:gd name="connsiteX4-129" fmla="*/ 0 w 2752252"/>
                      <a:gd name="connsiteY4-130" fmla="*/ 0 h 648135"/>
                      <a:gd name="connsiteX0-131" fmla="*/ 0 w 2752252"/>
                      <a:gd name="connsiteY0-132" fmla="*/ 0 h 618791"/>
                      <a:gd name="connsiteX1-133" fmla="*/ 2750715 w 2752252"/>
                      <a:gd name="connsiteY1-134" fmla="*/ 282677 h 618791"/>
                      <a:gd name="connsiteX2-135" fmla="*/ 2752074 w 2752252"/>
                      <a:gd name="connsiteY2-136" fmla="*/ 618791 h 618791"/>
                      <a:gd name="connsiteX3-137" fmla="*/ 0 w 2752252"/>
                      <a:gd name="connsiteY3-138" fmla="*/ 605633 h 618791"/>
                      <a:gd name="connsiteX4-139" fmla="*/ 0 w 2752252"/>
                      <a:gd name="connsiteY4-140" fmla="*/ 0 h 618791"/>
                      <a:gd name="connsiteX0-141" fmla="*/ 0 w 2752252"/>
                      <a:gd name="connsiteY0-142" fmla="*/ 0 h 634592"/>
                      <a:gd name="connsiteX1-143" fmla="*/ 2750715 w 2752252"/>
                      <a:gd name="connsiteY1-144" fmla="*/ 282677 h 634592"/>
                      <a:gd name="connsiteX2-145" fmla="*/ 2752074 w 2752252"/>
                      <a:gd name="connsiteY2-146" fmla="*/ 634592 h 634592"/>
                      <a:gd name="connsiteX3-147" fmla="*/ 0 w 2752252"/>
                      <a:gd name="connsiteY3-148" fmla="*/ 605633 h 634592"/>
                      <a:gd name="connsiteX4-149" fmla="*/ 0 w 2752252"/>
                      <a:gd name="connsiteY4-150" fmla="*/ 0 h 634592"/>
                      <a:gd name="connsiteX0-151" fmla="*/ 0 w 2750715"/>
                      <a:gd name="connsiteY0-152" fmla="*/ 0 h 634592"/>
                      <a:gd name="connsiteX1-153" fmla="*/ 2750715 w 2750715"/>
                      <a:gd name="connsiteY1-154" fmla="*/ 282677 h 634592"/>
                      <a:gd name="connsiteX2-155" fmla="*/ 2747826 w 2750715"/>
                      <a:gd name="connsiteY2-156" fmla="*/ 634592 h 634592"/>
                      <a:gd name="connsiteX3-157" fmla="*/ 0 w 2750715"/>
                      <a:gd name="connsiteY3-158" fmla="*/ 605633 h 634592"/>
                      <a:gd name="connsiteX4-159" fmla="*/ 0 w 2750715"/>
                      <a:gd name="connsiteY4-160" fmla="*/ 0 h 634592"/>
                      <a:gd name="connsiteX0-161" fmla="*/ 0 w 2750715"/>
                      <a:gd name="connsiteY0-162" fmla="*/ 0 h 636849"/>
                      <a:gd name="connsiteX1-163" fmla="*/ 2750715 w 2750715"/>
                      <a:gd name="connsiteY1-164" fmla="*/ 282677 h 636849"/>
                      <a:gd name="connsiteX2-165" fmla="*/ 2743581 w 2750715"/>
                      <a:gd name="connsiteY2-166" fmla="*/ 636849 h 636849"/>
                      <a:gd name="connsiteX3-167" fmla="*/ 0 w 2750715"/>
                      <a:gd name="connsiteY3-168" fmla="*/ 605633 h 636849"/>
                      <a:gd name="connsiteX4-169" fmla="*/ 0 w 2750715"/>
                      <a:gd name="connsiteY4-170" fmla="*/ 0 h 636849"/>
                      <a:gd name="connsiteX0-171" fmla="*/ 0 w 2752252"/>
                      <a:gd name="connsiteY0-172" fmla="*/ 0 h 636849"/>
                      <a:gd name="connsiteX1-173" fmla="*/ 2750715 w 2752252"/>
                      <a:gd name="connsiteY1-174" fmla="*/ 282677 h 636849"/>
                      <a:gd name="connsiteX2-175" fmla="*/ 2752074 w 2752252"/>
                      <a:gd name="connsiteY2-176" fmla="*/ 636849 h 636849"/>
                      <a:gd name="connsiteX3-177" fmla="*/ 0 w 2752252"/>
                      <a:gd name="connsiteY3-178" fmla="*/ 605633 h 636849"/>
                      <a:gd name="connsiteX4-179" fmla="*/ 0 w 2752252"/>
                      <a:gd name="connsiteY4-180" fmla="*/ 0 h 6368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dirty="0"/>
                  </a:p>
                </p:txBody>
              </p:sp>
              <p:sp>
                <p:nvSpPr>
                  <p:cNvPr id="48" name="Round Same Side Corner Rectangle 15"/>
                  <p:cNvSpPr/>
                  <p:nvPr/>
                </p:nvSpPr>
                <p:spPr>
                  <a:xfrm rot="10800000" flipV="1">
                    <a:off x="4138006" y="1284580"/>
                    <a:ext cx="431833" cy="1478421"/>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dirty="0"/>
                  </a:p>
                </p:txBody>
              </p:sp>
            </p:grpSp>
            <p:grpSp>
              <p:nvGrpSpPr>
                <p:cNvPr id="49" name="Group 95"/>
                <p:cNvGrpSpPr/>
                <p:nvPr/>
              </p:nvGrpSpPr>
              <p:grpSpPr bwMode="auto">
                <a:xfrm>
                  <a:off x="4363146" y="1284581"/>
                  <a:ext cx="641648" cy="2895788"/>
                  <a:chOff x="4363146" y="1284581"/>
                  <a:chExt cx="641648" cy="2895788"/>
                </a:xfrm>
              </p:grpSpPr>
              <p:sp>
                <p:nvSpPr>
                  <p:cNvPr id="52" name="Rectangle 44"/>
                  <p:cNvSpPr/>
                  <p:nvPr/>
                </p:nvSpPr>
                <p:spPr>
                  <a:xfrm rot="5400000">
                    <a:off x="4433772" y="2689796"/>
                    <a:ext cx="500567" cy="641285"/>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dirty="0"/>
                  </a:p>
                </p:txBody>
              </p:sp>
              <p:sp>
                <p:nvSpPr>
                  <p:cNvPr id="50" name="Round Same Side Corner Rectangle 10"/>
                  <p:cNvSpPr/>
                  <p:nvPr/>
                </p:nvSpPr>
                <p:spPr>
                  <a:xfrm rot="10800000" flipV="1">
                    <a:off x="4598820" y="1284581"/>
                    <a:ext cx="405974" cy="1478421"/>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dirty="0"/>
                  </a:p>
                </p:txBody>
              </p:sp>
              <p:sp>
                <p:nvSpPr>
                  <p:cNvPr id="51" name="Pentagon 11"/>
                  <p:cNvSpPr/>
                  <p:nvPr/>
                </p:nvSpPr>
                <p:spPr>
                  <a:xfrm rot="5400000">
                    <a:off x="4021043" y="3602944"/>
                    <a:ext cx="919527" cy="235322"/>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baseline="-25000">
                      <a:solidFill>
                        <a:srgbClr val="FFFFFF"/>
                      </a:solidFill>
                    </a:endParaRPr>
                  </a:p>
                </p:txBody>
              </p:sp>
            </p:grpSp>
          </p:grpSp>
        </p:grpSp>
        <p:sp>
          <p:nvSpPr>
            <p:cNvPr id="57" name="Oval 21"/>
            <p:cNvSpPr>
              <a:spLocks noChangeArrowheads="1"/>
            </p:cNvSpPr>
            <p:nvPr/>
          </p:nvSpPr>
          <p:spPr bwMode="auto">
            <a:xfrm>
              <a:off x="10316" y="5565"/>
              <a:ext cx="418" cy="418"/>
            </a:xfrm>
            <a:prstGeom prst="ellipse">
              <a:avLst/>
            </a:prstGeom>
            <a:solidFill>
              <a:schemeClr val="bg1"/>
            </a:solidFill>
            <a:ln w="9525">
              <a:noFill/>
              <a:round/>
            </a:ln>
          </p:spPr>
          <p:txBody>
            <a:bodyPr lIns="68577" tIns="34289" rIns="68577" bIns="34289"/>
            <a:lstStyle/>
            <a:p>
              <a:pPr algn="ctr" eaLnBrk="1" hangingPunct="1"/>
              <a:endParaRPr lang="zh-CN" altLang="zh-CN"/>
            </a:p>
          </p:txBody>
        </p:sp>
        <p:cxnSp>
          <p:nvCxnSpPr>
            <p:cNvPr id="60" name="Straight Connector 27"/>
            <p:cNvCxnSpPr/>
            <p:nvPr/>
          </p:nvCxnSpPr>
          <p:spPr>
            <a:xfrm>
              <a:off x="10524" y="5773"/>
              <a:ext cx="2369" cy="1086"/>
            </a:xfrm>
            <a:prstGeom prst="line">
              <a:avLst/>
            </a:prstGeom>
            <a:ln w="12700">
              <a:solidFill>
                <a:schemeClr val="tx1">
                  <a:lumMod val="75000"/>
                  <a:lumOff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Oval 28"/>
            <p:cNvSpPr>
              <a:spLocks noChangeArrowheads="1"/>
            </p:cNvSpPr>
            <p:nvPr/>
          </p:nvSpPr>
          <p:spPr bwMode="auto">
            <a:xfrm>
              <a:off x="8559" y="4448"/>
              <a:ext cx="418" cy="418"/>
            </a:xfrm>
            <a:prstGeom prst="ellipse">
              <a:avLst/>
            </a:prstGeom>
            <a:solidFill>
              <a:schemeClr val="bg1"/>
            </a:solidFill>
            <a:ln w="9525">
              <a:noFill/>
              <a:round/>
            </a:ln>
          </p:spPr>
          <p:txBody>
            <a:bodyPr lIns="68577" tIns="34289" rIns="68577" bIns="34289"/>
            <a:lstStyle/>
            <a:p>
              <a:pPr algn="ctr" eaLnBrk="1" hangingPunct="1"/>
              <a:endParaRPr lang="zh-CN" altLang="zh-CN"/>
            </a:p>
          </p:txBody>
        </p:sp>
        <p:cxnSp>
          <p:nvCxnSpPr>
            <p:cNvPr id="62" name="Straight Connector 29"/>
            <p:cNvCxnSpPr/>
            <p:nvPr/>
          </p:nvCxnSpPr>
          <p:spPr>
            <a:xfrm>
              <a:off x="6472" y="4654"/>
              <a:ext cx="2277" cy="2"/>
            </a:xfrm>
            <a:prstGeom prst="line">
              <a:avLst/>
            </a:prstGeom>
            <a:ln w="12700">
              <a:solidFill>
                <a:schemeClr val="tx1">
                  <a:lumMod val="75000"/>
                  <a:lumOff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3" name="Oval 30"/>
            <p:cNvSpPr>
              <a:spLocks noChangeArrowheads="1"/>
            </p:cNvSpPr>
            <p:nvPr/>
          </p:nvSpPr>
          <p:spPr bwMode="auto">
            <a:xfrm>
              <a:off x="9383" y="5565"/>
              <a:ext cx="418" cy="418"/>
            </a:xfrm>
            <a:prstGeom prst="ellipse">
              <a:avLst/>
            </a:prstGeom>
            <a:solidFill>
              <a:schemeClr val="bg1"/>
            </a:solidFill>
            <a:ln w="9525">
              <a:noFill/>
              <a:round/>
            </a:ln>
          </p:spPr>
          <p:txBody>
            <a:bodyPr lIns="68577" tIns="34289" rIns="68577" bIns="34289"/>
            <a:lstStyle/>
            <a:p>
              <a:pPr algn="ctr" eaLnBrk="1" hangingPunct="1"/>
              <a:endParaRPr lang="zh-CN" altLang="zh-CN"/>
            </a:p>
          </p:txBody>
        </p:sp>
        <p:cxnSp>
          <p:nvCxnSpPr>
            <p:cNvPr id="67" name="Straight Connector 71"/>
            <p:cNvCxnSpPr/>
            <p:nvPr/>
          </p:nvCxnSpPr>
          <p:spPr>
            <a:xfrm flipH="1">
              <a:off x="7227" y="5773"/>
              <a:ext cx="2372" cy="1086"/>
            </a:xfrm>
            <a:prstGeom prst="line">
              <a:avLst/>
            </a:prstGeom>
            <a:ln w="12700">
              <a:solidFill>
                <a:schemeClr val="tx1">
                  <a:lumMod val="75000"/>
                  <a:lumOff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4" name="Text Placeholder 2"/>
            <p:cNvSpPr txBox="1"/>
            <p:nvPr/>
          </p:nvSpPr>
          <p:spPr>
            <a:xfrm>
              <a:off x="3718" y="4467"/>
              <a:ext cx="3065" cy="399"/>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800" dirty="0">
                  <a:solidFill>
                    <a:schemeClr val="tx1">
                      <a:lumMod val="75000"/>
                      <a:lumOff val="25000"/>
                    </a:schemeClr>
                  </a:solidFill>
                  <a:latin typeface="微软雅黑" panose="020B0503020204020204" charset="-122"/>
                  <a:ea typeface="微软雅黑" panose="020B0503020204020204" charset="-122"/>
                  <a:sym typeface="+mn-ea"/>
                </a:rPr>
                <a:t>双创人才</a:t>
              </a:r>
              <a:endParaRPr lang="zh-CN" altLang="en-US" sz="18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76" name="Text Placeholder 2"/>
            <p:cNvSpPr txBox="1"/>
            <p:nvPr/>
          </p:nvSpPr>
          <p:spPr>
            <a:xfrm>
              <a:off x="4162" y="6666"/>
              <a:ext cx="3065" cy="399"/>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800" dirty="0">
                  <a:solidFill>
                    <a:schemeClr val="tx1">
                      <a:lumMod val="75000"/>
                      <a:lumOff val="25000"/>
                    </a:schemeClr>
                  </a:solidFill>
                  <a:latin typeface="微软雅黑" panose="020B0503020204020204" charset="-122"/>
                  <a:ea typeface="微软雅黑" panose="020B0503020204020204" charset="-122"/>
                  <a:sym typeface="+mn-ea"/>
                </a:rPr>
                <a:t>双创团队</a:t>
              </a:r>
              <a:endParaRPr lang="zh-CN" altLang="en-US" sz="1800"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83" name="Text Placeholder 2"/>
            <p:cNvSpPr txBox="1"/>
            <p:nvPr/>
          </p:nvSpPr>
          <p:spPr>
            <a:xfrm>
              <a:off x="12664" y="6666"/>
              <a:ext cx="3065" cy="399"/>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800" dirty="0">
                  <a:solidFill>
                    <a:schemeClr val="tx1">
                      <a:lumMod val="75000"/>
                      <a:lumOff val="25000"/>
                    </a:schemeClr>
                  </a:solidFill>
                  <a:latin typeface="微软雅黑" panose="020B0503020204020204" charset="-122"/>
                  <a:ea typeface="微软雅黑" panose="020B0503020204020204" charset="-122"/>
                  <a:sym typeface="+mn-ea"/>
                </a:rPr>
                <a:t>双创博士</a:t>
              </a:r>
              <a:endParaRPr lang="zh-CN" altLang="en-US" sz="1800" dirty="0">
                <a:solidFill>
                  <a:schemeClr val="tx1">
                    <a:lumMod val="75000"/>
                    <a:lumOff val="25000"/>
                  </a:schemeClr>
                </a:solidFill>
                <a:latin typeface="微软雅黑" panose="020B0503020204020204" charset="-122"/>
                <a:ea typeface="微软雅黑" panose="020B0503020204020204" charset="-122"/>
                <a:sym typeface="+mn-ea"/>
              </a:endParaRPr>
            </a:p>
          </p:txBody>
        </p:sp>
      </p:gr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da-DK" dirty="0">
                <a:solidFill>
                  <a:schemeClr val="accent1"/>
                </a:solidFill>
                <a:sym typeface="+mn-ea"/>
              </a:rPr>
              <a:t>江苏省双创计划</a:t>
            </a:r>
            <a:r>
              <a:rPr lang="en-US" altLang="zh-CN" dirty="0">
                <a:solidFill>
                  <a:schemeClr val="accent1"/>
                </a:solidFill>
                <a:sym typeface="+mn-ea"/>
              </a:rPr>
              <a:t>-</a:t>
            </a:r>
            <a:r>
              <a:rPr lang="zh-CN" altLang="en-US" dirty="0">
                <a:solidFill>
                  <a:schemeClr val="accent1"/>
                </a:solidFill>
                <a:sym typeface="+mn-ea"/>
              </a:rPr>
              <a:t>政策</a:t>
            </a:r>
            <a:endParaRPr lang="zh-CN" altLang="en-US" dirty="0">
              <a:solidFill>
                <a:schemeClr val="accent1"/>
              </a:solidFill>
              <a:sym typeface="+mn-ea"/>
            </a:endParaRPr>
          </a:p>
        </p:txBody>
      </p:sp>
      <p:grpSp>
        <p:nvGrpSpPr>
          <p:cNvPr id="4" name="组合 3"/>
          <p:cNvGrpSpPr/>
          <p:nvPr/>
        </p:nvGrpSpPr>
        <p:grpSpPr>
          <a:xfrm>
            <a:off x="2203359" y="2287905"/>
            <a:ext cx="8557440" cy="3357703"/>
            <a:chOff x="4124" y="3420"/>
            <a:chExt cx="11692" cy="4588"/>
          </a:xfrm>
        </p:grpSpPr>
        <p:sp>
          <p:nvSpPr>
            <p:cNvPr id="19" name="원호 10"/>
            <p:cNvSpPr/>
            <p:nvPr/>
          </p:nvSpPr>
          <p:spPr>
            <a:xfrm flipH="1">
              <a:off x="4135" y="3659"/>
              <a:ext cx="4348" cy="4349"/>
            </a:xfrm>
            <a:prstGeom prst="arc">
              <a:avLst>
                <a:gd name="adj1" fmla="val 16200000"/>
                <a:gd name="adj2" fmla="val 16115733"/>
              </a:avLst>
            </a:prstGeom>
            <a:ln w="27622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lIns="91458" tIns="45729" rIns="91458" bIns="45729" rtlCol="0" anchor="ctr"/>
            <a:p>
              <a:pPr algn="ctr"/>
              <a:endParaRPr lang="ko-KR" altLang="en-US">
                <a:solidFill>
                  <a:srgbClr val="222D47"/>
                </a:solidFill>
              </a:endParaRPr>
            </a:p>
          </p:txBody>
        </p:sp>
        <p:sp>
          <p:nvSpPr>
            <p:cNvPr id="20" name="원호 11"/>
            <p:cNvSpPr/>
            <p:nvPr/>
          </p:nvSpPr>
          <p:spPr>
            <a:xfrm flipH="1">
              <a:off x="4626" y="4161"/>
              <a:ext cx="3343" cy="3344"/>
            </a:xfrm>
            <a:prstGeom prst="arc">
              <a:avLst>
                <a:gd name="adj1" fmla="val 16200000"/>
                <a:gd name="adj2" fmla="val 16141882"/>
              </a:avLst>
            </a:prstGeom>
            <a:ln w="27622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lIns="91458" tIns="45729" rIns="91458" bIns="45729" rtlCol="0" anchor="ctr"/>
            <a:p>
              <a:pPr algn="ctr"/>
              <a:endParaRPr lang="ko-KR" altLang="en-US">
                <a:solidFill>
                  <a:srgbClr val="222D47"/>
                </a:solidFill>
              </a:endParaRPr>
            </a:p>
          </p:txBody>
        </p:sp>
        <p:sp>
          <p:nvSpPr>
            <p:cNvPr id="21" name="원호 12"/>
            <p:cNvSpPr/>
            <p:nvPr/>
          </p:nvSpPr>
          <p:spPr>
            <a:xfrm flipH="1">
              <a:off x="4124" y="3659"/>
              <a:ext cx="4348" cy="4349"/>
            </a:xfrm>
            <a:prstGeom prst="arc">
              <a:avLst>
                <a:gd name="adj1" fmla="val 16200000"/>
                <a:gd name="adj2" fmla="val 9400271"/>
              </a:avLst>
            </a:prstGeom>
            <a:ln w="276225" cap="rnd">
              <a:solidFill>
                <a:schemeClr val="accent1"/>
              </a:solidFill>
            </a:ln>
            <a:effectLst>
              <a:outerShdw blurRad="63500" sx="102000" sy="102000" algn="ctr"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lIns="91458" tIns="45729" rIns="91458" bIns="45729" rtlCol="0" anchor="ctr"/>
            <a:p>
              <a:pPr algn="ctr"/>
              <a:endParaRPr lang="ko-KR" altLang="en-US">
                <a:solidFill>
                  <a:srgbClr val="222D47"/>
                </a:solidFill>
              </a:endParaRPr>
            </a:p>
          </p:txBody>
        </p:sp>
        <p:sp>
          <p:nvSpPr>
            <p:cNvPr id="22" name="원호 13"/>
            <p:cNvSpPr/>
            <p:nvPr/>
          </p:nvSpPr>
          <p:spPr>
            <a:xfrm flipH="1">
              <a:off x="4626" y="4160"/>
              <a:ext cx="3343" cy="3344"/>
            </a:xfrm>
            <a:prstGeom prst="arc">
              <a:avLst>
                <a:gd name="adj1" fmla="val 16200000"/>
                <a:gd name="adj2" fmla="val 5418629"/>
              </a:avLst>
            </a:prstGeom>
            <a:ln w="276225" cap="rnd">
              <a:solidFill>
                <a:schemeClr val="accent2"/>
              </a:solidFill>
            </a:ln>
            <a:effectLst>
              <a:outerShdw blurRad="63500" sx="102000" sy="102000" algn="ctr"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lIns="91458" tIns="45729" rIns="91458" bIns="45729" rtlCol="0" anchor="ctr"/>
            <a:p>
              <a:pPr algn="ctr"/>
              <a:endParaRPr lang="ko-KR" altLang="en-US">
                <a:solidFill>
                  <a:srgbClr val="222D47"/>
                </a:solidFill>
              </a:endParaRPr>
            </a:p>
          </p:txBody>
        </p:sp>
        <p:sp>
          <p:nvSpPr>
            <p:cNvPr id="23" name="원호 14"/>
            <p:cNvSpPr/>
            <p:nvPr/>
          </p:nvSpPr>
          <p:spPr>
            <a:xfrm flipH="1">
              <a:off x="5133" y="4668"/>
              <a:ext cx="2330" cy="2331"/>
            </a:xfrm>
            <a:prstGeom prst="arc">
              <a:avLst>
                <a:gd name="adj1" fmla="val 16200000"/>
                <a:gd name="adj2" fmla="val 16147260"/>
              </a:avLst>
            </a:prstGeom>
            <a:ln w="27622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lIns="91458" tIns="45729" rIns="91458" bIns="45729" rtlCol="0" anchor="ctr"/>
            <a:p>
              <a:pPr algn="ctr"/>
              <a:endParaRPr lang="ko-KR" altLang="en-US">
                <a:solidFill>
                  <a:srgbClr val="222D47"/>
                </a:solidFill>
              </a:endParaRPr>
            </a:p>
          </p:txBody>
        </p:sp>
        <p:sp>
          <p:nvSpPr>
            <p:cNvPr id="24" name="원호 15"/>
            <p:cNvSpPr/>
            <p:nvPr/>
          </p:nvSpPr>
          <p:spPr>
            <a:xfrm flipH="1">
              <a:off x="5132" y="4668"/>
              <a:ext cx="2330" cy="2331"/>
            </a:xfrm>
            <a:prstGeom prst="arc">
              <a:avLst>
                <a:gd name="adj1" fmla="val 16200000"/>
                <a:gd name="adj2" fmla="val 20963023"/>
              </a:avLst>
            </a:prstGeom>
            <a:ln w="276225" cap="rnd">
              <a:solidFill>
                <a:schemeClr val="accent3"/>
              </a:solidFill>
            </a:ln>
            <a:effectLst>
              <a:outerShdw blurRad="50800" dist="38100" dir="5400000" algn="t"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lIns="91458" tIns="45729" rIns="91458" bIns="45729" rtlCol="0" anchor="ctr"/>
            <a:p>
              <a:pPr algn="ctr"/>
              <a:endParaRPr lang="ko-KR" altLang="en-US">
                <a:solidFill>
                  <a:srgbClr val="222D47"/>
                </a:solidFill>
              </a:endParaRPr>
            </a:p>
          </p:txBody>
        </p:sp>
        <p:cxnSp>
          <p:nvCxnSpPr>
            <p:cNvPr id="25" name="직선 화살표 연결선 16"/>
            <p:cNvCxnSpPr/>
            <p:nvPr/>
          </p:nvCxnSpPr>
          <p:spPr>
            <a:xfrm>
              <a:off x="6509" y="3659"/>
              <a:ext cx="4179" cy="0"/>
            </a:xfrm>
            <a:prstGeom prst="straightConnector1">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직선 화살표 연결선 24"/>
            <p:cNvCxnSpPr/>
            <p:nvPr/>
          </p:nvCxnSpPr>
          <p:spPr>
            <a:xfrm>
              <a:off x="6509" y="4166"/>
              <a:ext cx="3783" cy="0"/>
            </a:xfrm>
            <a:prstGeom prst="straightConnector1">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직선 연결선 25"/>
            <p:cNvCxnSpPr/>
            <p:nvPr/>
          </p:nvCxnSpPr>
          <p:spPr>
            <a:xfrm>
              <a:off x="10292" y="4166"/>
              <a:ext cx="0" cy="1258"/>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직선 화살표 연결선 26"/>
            <p:cNvCxnSpPr/>
            <p:nvPr/>
          </p:nvCxnSpPr>
          <p:spPr>
            <a:xfrm flipH="1">
              <a:off x="10292" y="5425"/>
              <a:ext cx="396" cy="0"/>
            </a:xfrm>
            <a:prstGeom prst="straightConnector1">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직선 화살표 연결선 28"/>
            <p:cNvCxnSpPr/>
            <p:nvPr/>
          </p:nvCxnSpPr>
          <p:spPr>
            <a:xfrm>
              <a:off x="6509" y="4667"/>
              <a:ext cx="3054" cy="0"/>
            </a:xfrm>
            <a:prstGeom prst="straightConnector1">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직선 연결선 29"/>
            <p:cNvCxnSpPr/>
            <p:nvPr/>
          </p:nvCxnSpPr>
          <p:spPr>
            <a:xfrm>
              <a:off x="9563" y="4667"/>
              <a:ext cx="0" cy="2553"/>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직선 화살표 연결선 30"/>
            <p:cNvCxnSpPr/>
            <p:nvPr/>
          </p:nvCxnSpPr>
          <p:spPr>
            <a:xfrm flipH="1">
              <a:off x="9563" y="7220"/>
              <a:ext cx="1094" cy="0"/>
            </a:xfrm>
            <a:prstGeom prst="straightConnector1">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2" name="Freeform 17"/>
            <p:cNvSpPr>
              <a:spLocks noEditPoints="1"/>
            </p:cNvSpPr>
            <p:nvPr/>
          </p:nvSpPr>
          <p:spPr bwMode="auto">
            <a:xfrm flipH="1">
              <a:off x="5938" y="5321"/>
              <a:ext cx="956" cy="1023"/>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chemeClr val="accent4"/>
            </a:solidFill>
            <a:ln>
              <a:noFill/>
            </a:ln>
          </p:spPr>
          <p:txBody>
            <a:bodyPr vert="horz" wrap="square" lIns="68576" tIns="34288" rIns="68576" bIns="34288" numCol="1" anchor="t" anchorCtr="0" compatLnSpc="1"/>
            <a:p>
              <a:endParaRPr lang="zh-CN" altLang="en-US"/>
            </a:p>
          </p:txBody>
        </p:sp>
        <p:sp>
          <p:nvSpPr>
            <p:cNvPr id="50" name="TextBox 49"/>
            <p:cNvSpPr txBox="1"/>
            <p:nvPr/>
          </p:nvSpPr>
          <p:spPr>
            <a:xfrm>
              <a:off x="10876" y="3420"/>
              <a:ext cx="2503" cy="503"/>
            </a:xfrm>
            <a:prstGeom prst="rect">
              <a:avLst/>
            </a:prstGeom>
            <a:noFill/>
          </p:spPr>
          <p:txBody>
            <a:bodyPr wrap="square" lIns="91458" tIns="45729" rIns="91458" bIns="45729" rtlCol="0">
              <a:spAutoFit/>
            </a:bodyPr>
            <a:p>
              <a:r>
                <a:rPr lang="zh-CN" altLang="en-US" b="1" dirty="0">
                  <a:solidFill>
                    <a:schemeClr val="tx1">
                      <a:lumMod val="65000"/>
                      <a:lumOff val="35000"/>
                    </a:schemeClr>
                  </a:solidFill>
                  <a:latin typeface="微软雅黑" panose="020B0503020204020204" charset="-122"/>
                  <a:ea typeface="微软雅黑" panose="020B0503020204020204" charset="-122"/>
                </a:rPr>
                <a:t>双创人才</a:t>
              </a:r>
              <a:endParaRPr lang="zh-CN" altLang="en-US" b="1" dirty="0">
                <a:solidFill>
                  <a:schemeClr val="tx1">
                    <a:lumMod val="65000"/>
                    <a:lumOff val="35000"/>
                  </a:schemeClr>
                </a:solidFill>
                <a:latin typeface="微软雅黑" panose="020B0503020204020204" charset="-122"/>
                <a:ea typeface="微软雅黑" panose="020B0503020204020204" charset="-122"/>
              </a:endParaRPr>
            </a:p>
          </p:txBody>
        </p:sp>
        <p:sp>
          <p:nvSpPr>
            <p:cNvPr id="59" name="TextBox 58"/>
            <p:cNvSpPr txBox="1"/>
            <p:nvPr/>
          </p:nvSpPr>
          <p:spPr>
            <a:xfrm>
              <a:off x="10876" y="3908"/>
              <a:ext cx="4821" cy="797"/>
            </a:xfrm>
            <a:prstGeom prst="rect">
              <a:avLst/>
            </a:prstGeom>
            <a:noFill/>
          </p:spPr>
          <p:txBody>
            <a:bodyPr wrap="square" lIns="91458" tIns="45729" rIns="91458" bIns="45729" rtlCol="0">
              <a:spAutoFit/>
            </a:bodyPr>
            <a:p>
              <a:r>
                <a:rPr lang="zh-CN" altLang="en-US" sz="1600" dirty="0">
                  <a:latin typeface="微软雅黑" panose="020B0503020204020204" charset="-122"/>
                  <a:ea typeface="微软雅黑" panose="020B0503020204020204" charset="-122"/>
                  <a:cs typeface="微软雅黑" panose="020B0503020204020204" charset="-122"/>
                  <a:sym typeface="+mn-ea"/>
                </a:rPr>
                <a:t>三年内给予每人</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500万元-50万元</a:t>
              </a:r>
              <a:r>
                <a:rPr lang="zh-CN" altLang="en-US" sz="1600" dirty="0">
                  <a:latin typeface="微软雅黑" panose="020B0503020204020204" charset="-122"/>
                  <a:ea typeface="微软雅黑" panose="020B0503020204020204" charset="-122"/>
                  <a:cs typeface="微软雅黑" panose="020B0503020204020204" charset="-122"/>
                  <a:sym typeface="+mn-ea"/>
                </a:rPr>
                <a:t>人才经费资助</a:t>
              </a:r>
              <a:endParaRPr lang="en-US" altLang="zh-CN" sz="16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60" name="TextBox 59"/>
            <p:cNvSpPr txBox="1"/>
            <p:nvPr/>
          </p:nvSpPr>
          <p:spPr>
            <a:xfrm>
              <a:off x="10876" y="5143"/>
              <a:ext cx="2596" cy="503"/>
            </a:xfrm>
            <a:prstGeom prst="rect">
              <a:avLst/>
            </a:prstGeom>
            <a:noFill/>
          </p:spPr>
          <p:txBody>
            <a:bodyPr wrap="square" lIns="91458" tIns="45729" rIns="91458" bIns="45729" rtlCol="0">
              <a:spAutoFit/>
            </a:bodyPr>
            <a:p>
              <a:r>
                <a:rPr lang="zh-CN" altLang="en-US" b="1" dirty="0">
                  <a:solidFill>
                    <a:schemeClr val="tx1">
                      <a:lumMod val="65000"/>
                      <a:lumOff val="35000"/>
                    </a:schemeClr>
                  </a:solidFill>
                  <a:latin typeface="微软雅黑" panose="020B0503020204020204" charset="-122"/>
                  <a:ea typeface="微软雅黑" panose="020B0503020204020204" charset="-122"/>
                </a:rPr>
                <a:t>双创团队</a:t>
              </a:r>
              <a:endParaRPr lang="zh-CN" altLang="en-US" b="1" dirty="0">
                <a:solidFill>
                  <a:schemeClr val="tx1">
                    <a:lumMod val="65000"/>
                    <a:lumOff val="35000"/>
                  </a:schemeClr>
                </a:solidFill>
                <a:latin typeface="微软雅黑" panose="020B0503020204020204" charset="-122"/>
                <a:ea typeface="微软雅黑" panose="020B0503020204020204" charset="-122"/>
              </a:endParaRPr>
            </a:p>
          </p:txBody>
        </p:sp>
        <p:sp>
          <p:nvSpPr>
            <p:cNvPr id="61" name="TextBox 60"/>
            <p:cNvSpPr txBox="1"/>
            <p:nvPr/>
          </p:nvSpPr>
          <p:spPr>
            <a:xfrm>
              <a:off x="10876" y="5610"/>
              <a:ext cx="4940" cy="797"/>
            </a:xfrm>
            <a:prstGeom prst="rect">
              <a:avLst/>
            </a:prstGeom>
            <a:noFill/>
          </p:spPr>
          <p:txBody>
            <a:bodyPr wrap="square" lIns="91458" tIns="45729" rIns="91458" bIns="45729" rtlCol="0">
              <a:spAutoFit/>
            </a:bodyPr>
            <a:p>
              <a:r>
                <a:rPr lang="zh-CN" altLang="en-US" sz="1600" dirty="0">
                  <a:latin typeface="微软雅黑" panose="020B0503020204020204" charset="-122"/>
                  <a:ea typeface="微软雅黑" panose="020B0503020204020204" charset="-122"/>
                  <a:cs typeface="微软雅黑" panose="020B0503020204020204" charset="-122"/>
                  <a:sym typeface="+mn-ea"/>
                </a:rPr>
                <a:t>三年内给予人才</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800万元-300万元</a:t>
              </a:r>
              <a:r>
                <a:rPr lang="zh-CN" altLang="en-US" sz="1600" dirty="0">
                  <a:latin typeface="微软雅黑" panose="020B0503020204020204" charset="-122"/>
                  <a:ea typeface="微软雅黑" panose="020B0503020204020204" charset="-122"/>
                  <a:cs typeface="微软雅黑" panose="020B0503020204020204" charset="-122"/>
                  <a:sym typeface="+mn-ea"/>
                </a:rPr>
                <a:t>经费资助</a:t>
              </a:r>
              <a:endParaRPr lang="en-US" altLang="zh-CN" sz="16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62" name="TextBox 61"/>
            <p:cNvSpPr txBox="1"/>
            <p:nvPr/>
          </p:nvSpPr>
          <p:spPr>
            <a:xfrm>
              <a:off x="10876" y="6857"/>
              <a:ext cx="2055" cy="503"/>
            </a:xfrm>
            <a:prstGeom prst="rect">
              <a:avLst/>
            </a:prstGeom>
            <a:noFill/>
          </p:spPr>
          <p:txBody>
            <a:bodyPr wrap="square" lIns="91458" tIns="45729" rIns="91458" bIns="45729" rtlCol="0">
              <a:spAutoFit/>
            </a:bodyPr>
            <a:p>
              <a:r>
                <a:rPr lang="zh-CN" altLang="en-US" b="1" dirty="0">
                  <a:solidFill>
                    <a:schemeClr val="tx1">
                      <a:lumMod val="65000"/>
                      <a:lumOff val="35000"/>
                    </a:schemeClr>
                  </a:solidFill>
                  <a:latin typeface="微软雅黑" panose="020B0503020204020204" charset="-122"/>
                  <a:ea typeface="微软雅黑" panose="020B0503020204020204" charset="-122"/>
                </a:rPr>
                <a:t>双创博士</a:t>
              </a:r>
              <a:endParaRPr lang="zh-CN" altLang="en-US" b="1" dirty="0">
                <a:solidFill>
                  <a:schemeClr val="tx1">
                    <a:lumMod val="65000"/>
                    <a:lumOff val="35000"/>
                  </a:schemeClr>
                </a:solidFill>
                <a:latin typeface="微软雅黑" panose="020B0503020204020204" charset="-122"/>
                <a:ea typeface="微软雅黑" panose="020B0503020204020204" charset="-122"/>
              </a:endParaRPr>
            </a:p>
          </p:txBody>
        </p:sp>
        <p:sp>
          <p:nvSpPr>
            <p:cNvPr id="63" name="TextBox 62"/>
            <p:cNvSpPr txBox="1"/>
            <p:nvPr/>
          </p:nvSpPr>
          <p:spPr>
            <a:xfrm>
              <a:off x="10876" y="7311"/>
              <a:ext cx="4729" cy="461"/>
            </a:xfrm>
            <a:prstGeom prst="rect">
              <a:avLst/>
            </a:prstGeom>
            <a:noFill/>
          </p:spPr>
          <p:txBody>
            <a:bodyPr wrap="square" lIns="91458" tIns="45729" rIns="91458" bIns="45729" rtlCol="0">
              <a:spAutoFit/>
            </a:bodyPr>
            <a:p>
              <a:r>
                <a:rPr lang="zh-CN" altLang="en-US" sz="1600" dirty="0">
                  <a:latin typeface="微软雅黑" panose="020B0503020204020204" charset="-122"/>
                  <a:ea typeface="微软雅黑" panose="020B0503020204020204" charset="-122"/>
                  <a:cs typeface="微软雅黑" panose="020B0503020204020204" charset="-122"/>
                  <a:sym typeface="+mn-ea"/>
                </a:rPr>
                <a:t>两年内给予每人</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15万元</a:t>
              </a:r>
              <a:r>
                <a:rPr lang="zh-CN" altLang="en-US" sz="1600" dirty="0">
                  <a:latin typeface="微软雅黑" panose="020B0503020204020204" charset="-122"/>
                  <a:ea typeface="微软雅黑" panose="020B0503020204020204" charset="-122"/>
                  <a:cs typeface="微软雅黑" panose="020B0503020204020204" charset="-122"/>
                  <a:sym typeface="+mn-ea"/>
                </a:rPr>
                <a:t>经费资助</a:t>
              </a:r>
              <a:endParaRPr lang="en-US" altLang="zh-CN" sz="16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981200" y="273600"/>
            <a:ext cx="8229600" cy="1011600"/>
          </a:xfrm>
          <a:prstGeom prst="rect">
            <a:avLst/>
          </a:prstGeom>
        </p:spPr>
        <p:txBody>
          <a:bodyPr vert="horz" lIns="91440" tIns="45720" rIns="91440" bIns="45720" rtlCol="0" anchor="ctr" anchorCtr="0">
            <a:normAutofit/>
          </a:bodyPr>
          <a:lstStyle>
            <a:lvl1pPr>
              <a:lnSpc>
                <a:spcPct val="90000"/>
              </a:lnSpc>
              <a:spcBef>
                <a:spcPct val="0"/>
              </a:spcBef>
              <a:buNone/>
              <a:defRPr sz="3200" b="1" i="0" baseline="0">
                <a:solidFill>
                  <a:schemeClr val="accent1"/>
                </a:solidFill>
                <a:effectLst/>
                <a:latin typeface="+mj-lt"/>
                <a:ea typeface="+mj-ea"/>
                <a:cs typeface="+mj-cs"/>
              </a:defRPr>
            </a:lvl1pPr>
          </a:lstStyle>
          <a:p>
            <a:pPr algn="ctr"/>
            <a:r>
              <a:rPr lang="zh-CN" altLang="da-DK" b="0" dirty="0">
                <a:latin typeface="微软雅黑" panose="020B0503020204020204" charset="-122"/>
                <a:ea typeface="微软雅黑" panose="020B0503020204020204" charset="-122"/>
                <a:cs typeface="微软雅黑" panose="020B0503020204020204" charset="-122"/>
                <a:sym typeface="+mn-ea"/>
              </a:rPr>
              <a:t>江苏省双创计划</a:t>
            </a:r>
            <a:r>
              <a:rPr lang="en-US" altLang="zh-CN" b="0" dirty="0">
                <a:latin typeface="微软雅黑" panose="020B0503020204020204" charset="-122"/>
                <a:ea typeface="微软雅黑" panose="020B0503020204020204" charset="-122"/>
                <a:cs typeface="微软雅黑" panose="020B0503020204020204" charset="-122"/>
                <a:sym typeface="+mn-ea"/>
              </a:rPr>
              <a:t>-</a:t>
            </a:r>
            <a:r>
              <a:rPr lang="zh-CN" altLang="en-US" b="0" dirty="0">
                <a:latin typeface="微软雅黑" panose="020B0503020204020204" charset="-122"/>
                <a:ea typeface="微软雅黑" panose="020B0503020204020204" charset="-122"/>
                <a:cs typeface="微软雅黑" panose="020B0503020204020204" charset="-122"/>
                <a:sym typeface="+mn-ea"/>
              </a:rPr>
              <a:t>申报条件</a:t>
            </a:r>
            <a:endParaRPr lang="zh-CN" altLang="en-US" b="0" dirty="0">
              <a:latin typeface="微软雅黑" panose="020B0503020204020204" charset="-122"/>
              <a:ea typeface="微软雅黑" panose="020B0503020204020204" charset="-122"/>
              <a:cs typeface="微软雅黑" panose="020B0503020204020204" charset="-122"/>
              <a:sym typeface="+mn-ea"/>
            </a:endParaRPr>
          </a:p>
        </p:txBody>
      </p:sp>
      <p:grpSp>
        <p:nvGrpSpPr>
          <p:cNvPr id="13" name="组合 12"/>
          <p:cNvGrpSpPr/>
          <p:nvPr/>
        </p:nvGrpSpPr>
        <p:grpSpPr>
          <a:xfrm>
            <a:off x="787400" y="2022475"/>
            <a:ext cx="10180320" cy="3652418"/>
            <a:chOff x="525" y="3492"/>
            <a:chExt cx="16032" cy="5055"/>
          </a:xfrm>
        </p:grpSpPr>
        <p:grpSp>
          <p:nvGrpSpPr>
            <p:cNvPr id="10" name="组合 9"/>
            <p:cNvGrpSpPr/>
            <p:nvPr/>
          </p:nvGrpSpPr>
          <p:grpSpPr>
            <a:xfrm>
              <a:off x="525" y="3492"/>
              <a:ext cx="12998" cy="5055"/>
              <a:chOff x="1523" y="2237"/>
              <a:chExt cx="11371" cy="4422"/>
            </a:xfrm>
          </p:grpSpPr>
          <p:sp>
            <p:nvSpPr>
              <p:cNvPr id="284" name="直接连接符 5"/>
              <p:cNvSpPr>
                <a:spLocks noChangeShapeType="1"/>
              </p:cNvSpPr>
              <p:nvPr/>
            </p:nvSpPr>
            <p:spPr bwMode="auto">
              <a:xfrm>
                <a:off x="3128" y="3340"/>
                <a:ext cx="1560" cy="760"/>
              </a:xfrm>
              <a:prstGeom prst="line">
                <a:avLst/>
              </a:prstGeom>
              <a:noFill/>
              <a:ln w="9525" cap="flat" cmpd="sng">
                <a:solidFill>
                  <a:srgbClr val="7F7F7F"/>
                </a:solidFill>
                <a:bevel/>
              </a:ln>
              <a:extLst>
                <a:ext uri="{909E8E84-426E-40DD-AFC4-6F175D3DCCD1}">
                  <a14:hiddenFill xmlns:a14="http://schemas.microsoft.com/office/drawing/2010/main">
                    <a:noFill/>
                  </a14:hiddenFill>
                </a:ext>
              </a:extLst>
            </p:spPr>
            <p:txBody>
              <a:bodyPr lIns="68594" tIns="34297" rIns="68594" bIns="34297"/>
              <a:p>
                <a:endParaRPr lang="zh-CN" altLang="en-US"/>
              </a:p>
            </p:txBody>
          </p:sp>
          <p:sp>
            <p:nvSpPr>
              <p:cNvPr id="285" name="直接连接符 158"/>
              <p:cNvSpPr>
                <a:spLocks noChangeShapeType="1"/>
              </p:cNvSpPr>
              <p:nvPr/>
            </p:nvSpPr>
            <p:spPr bwMode="auto">
              <a:xfrm flipV="1">
                <a:off x="6060" y="3094"/>
                <a:ext cx="1680" cy="1041"/>
              </a:xfrm>
              <a:prstGeom prst="line">
                <a:avLst/>
              </a:prstGeom>
              <a:noFill/>
              <a:ln w="9525" cap="flat" cmpd="sng">
                <a:solidFill>
                  <a:srgbClr val="7F7F7F"/>
                </a:solidFill>
                <a:bevel/>
              </a:ln>
              <a:extLst>
                <a:ext uri="{909E8E84-426E-40DD-AFC4-6F175D3DCCD1}">
                  <a14:hiddenFill xmlns:a14="http://schemas.microsoft.com/office/drawing/2010/main">
                    <a:noFill/>
                  </a14:hiddenFill>
                </a:ext>
              </a:extLst>
            </p:spPr>
            <p:txBody>
              <a:bodyPr lIns="68594" tIns="34297" rIns="68594" bIns="34297"/>
              <a:p>
                <a:endParaRPr lang="zh-CN" altLang="en-US"/>
              </a:p>
            </p:txBody>
          </p:sp>
          <p:sp>
            <p:nvSpPr>
              <p:cNvPr id="286" name="直接连接符 159"/>
              <p:cNvSpPr>
                <a:spLocks noChangeShapeType="1"/>
              </p:cNvSpPr>
              <p:nvPr/>
            </p:nvSpPr>
            <p:spPr bwMode="auto">
              <a:xfrm>
                <a:off x="9368" y="3094"/>
                <a:ext cx="1714" cy="852"/>
              </a:xfrm>
              <a:prstGeom prst="line">
                <a:avLst/>
              </a:prstGeom>
              <a:noFill/>
              <a:ln w="9525" cap="flat" cmpd="sng">
                <a:solidFill>
                  <a:srgbClr val="7F7F7F"/>
                </a:solidFill>
                <a:bevel/>
              </a:ln>
              <a:extLst>
                <a:ext uri="{909E8E84-426E-40DD-AFC4-6F175D3DCCD1}">
                  <a14:hiddenFill xmlns:a14="http://schemas.microsoft.com/office/drawing/2010/main">
                    <a:noFill/>
                  </a14:hiddenFill>
                </a:ext>
              </a:extLst>
            </p:spPr>
            <p:txBody>
              <a:bodyPr lIns="68594" tIns="34297" rIns="68594" bIns="34297"/>
              <a:p>
                <a:endParaRPr lang="zh-CN" altLang="en-US"/>
              </a:p>
            </p:txBody>
          </p:sp>
          <p:grpSp>
            <p:nvGrpSpPr>
              <p:cNvPr id="3" name="组合 2"/>
              <p:cNvGrpSpPr/>
              <p:nvPr/>
            </p:nvGrpSpPr>
            <p:grpSpPr>
              <a:xfrm>
                <a:off x="2158" y="2871"/>
                <a:ext cx="1020" cy="1075"/>
                <a:chOff x="1370410" y="2278732"/>
                <a:chExt cx="647700" cy="682228"/>
              </a:xfrm>
            </p:grpSpPr>
            <p:sp>
              <p:nvSpPr>
                <p:cNvPr id="287" name="矩形 2"/>
                <p:cNvSpPr>
                  <a:spLocks noChangeArrowheads="1"/>
                </p:cNvSpPr>
                <p:nvPr/>
              </p:nvSpPr>
              <p:spPr bwMode="auto">
                <a:xfrm>
                  <a:off x="1370410" y="2278732"/>
                  <a:ext cx="647700" cy="682228"/>
                </a:xfrm>
                <a:prstGeom prst="rect">
                  <a:avLst/>
                </a:prstGeom>
                <a:solidFill>
                  <a:schemeClr val="accent1"/>
                </a:solidFill>
                <a:ln>
                  <a:noFill/>
                </a:ln>
                <a:extLst>
                  <a:ext uri="{91240B29-F687-4F45-9708-019B960494DF}">
                    <a14:hiddenLine xmlns:a14="http://schemas.microsoft.com/office/drawing/2010/main" w="25400">
                      <a:solidFill>
                        <a:srgbClr val="395E8A"/>
                      </a:solidFill>
                      <a:bevel/>
                    </a14:hiddenLine>
                  </a:ext>
                </a:extLst>
              </p:spPr>
              <p:txBody>
                <a:bodyPr lIns="68580" tIns="34290" rIns="68580" bIns="34290" anchor="ctr"/>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1" name="文本框 19"/>
                <p:cNvSpPr>
                  <a:spLocks noChangeArrowheads="1"/>
                </p:cNvSpPr>
                <p:nvPr/>
              </p:nvSpPr>
              <p:spPr bwMode="auto">
                <a:xfrm>
                  <a:off x="1403702" y="2407319"/>
                  <a:ext cx="600164" cy="26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p>
                  <a:pPr algn="ctr"/>
                  <a:r>
                    <a:rPr lang="en-US" altLang="zh-CN" b="1" dirty="0">
                      <a:solidFill>
                        <a:schemeClr val="bg1"/>
                      </a:solidFill>
                      <a:latin typeface="微软雅黑" panose="020B0503020204020204" charset="-122"/>
                      <a:ea typeface="微软雅黑" panose="020B0503020204020204" charset="-122"/>
                      <a:sym typeface="微软雅黑" panose="020B0503020204020204" charset="-122"/>
                    </a:rPr>
                    <a:t>1</a:t>
                  </a:r>
                  <a:endParaRPr lang="en-US" altLang="zh-CN" b="1"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2" name="组合 1"/>
              <p:cNvGrpSpPr/>
              <p:nvPr/>
            </p:nvGrpSpPr>
            <p:grpSpPr>
              <a:xfrm>
                <a:off x="4688" y="3364"/>
                <a:ext cx="1395" cy="1470"/>
                <a:chOff x="2976563" y="2591866"/>
                <a:chExt cx="885825" cy="933450"/>
              </a:xfrm>
            </p:grpSpPr>
            <p:sp>
              <p:nvSpPr>
                <p:cNvPr id="288" name="矩形 150"/>
                <p:cNvSpPr>
                  <a:spLocks noChangeArrowheads="1"/>
                </p:cNvSpPr>
                <p:nvPr/>
              </p:nvSpPr>
              <p:spPr bwMode="auto">
                <a:xfrm>
                  <a:off x="2976563" y="2591866"/>
                  <a:ext cx="885825" cy="933450"/>
                </a:xfrm>
                <a:prstGeom prst="rect">
                  <a:avLst/>
                </a:prstGeom>
                <a:solidFill>
                  <a:schemeClr val="accent2"/>
                </a:solidFill>
                <a:ln>
                  <a:noFill/>
                </a:ln>
                <a:extLst>
                  <a:ext uri="{91240B29-F687-4F45-9708-019B960494DF}">
                    <a14:hiddenLine xmlns:a14="http://schemas.microsoft.com/office/drawing/2010/main" w="25400">
                      <a:solidFill>
                        <a:srgbClr val="395E8A"/>
                      </a:solidFill>
                      <a:bevel/>
                    </a14:hiddenLine>
                  </a:ext>
                </a:extLst>
              </p:spPr>
              <p:txBody>
                <a:bodyPr lIns="68580" tIns="34290" rIns="68580" bIns="34290" anchor="ctr"/>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2" name="文本框 19"/>
                <p:cNvSpPr>
                  <a:spLocks noChangeArrowheads="1"/>
                </p:cNvSpPr>
                <p:nvPr/>
              </p:nvSpPr>
              <p:spPr bwMode="auto">
                <a:xfrm>
                  <a:off x="3101534" y="2876426"/>
                  <a:ext cx="600164" cy="26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p>
                  <a:pPr algn="ctr"/>
                  <a:r>
                    <a:rPr lang="en-US" altLang="zh-CN" b="1" dirty="0">
                      <a:solidFill>
                        <a:schemeClr val="bg1"/>
                      </a:solidFill>
                      <a:latin typeface="微软雅黑" panose="020B0503020204020204" charset="-122"/>
                      <a:ea typeface="微软雅黑" panose="020B0503020204020204" charset="-122"/>
                      <a:sym typeface="微软雅黑" panose="020B0503020204020204" charset="-122"/>
                    </a:rPr>
                    <a:t>2</a:t>
                  </a:r>
                  <a:endParaRPr lang="en-US" altLang="zh-CN" b="1"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6" name="组合 5"/>
              <p:cNvGrpSpPr/>
              <p:nvPr/>
            </p:nvGrpSpPr>
            <p:grpSpPr>
              <a:xfrm>
                <a:off x="7740" y="2237"/>
                <a:ext cx="1628" cy="1716"/>
                <a:chOff x="4914900" y="1876301"/>
                <a:chExt cx="1033463" cy="1089422"/>
              </a:xfrm>
            </p:grpSpPr>
            <p:sp>
              <p:nvSpPr>
                <p:cNvPr id="289" name="矩形 156"/>
                <p:cNvSpPr>
                  <a:spLocks noChangeArrowheads="1"/>
                </p:cNvSpPr>
                <p:nvPr/>
              </p:nvSpPr>
              <p:spPr bwMode="auto">
                <a:xfrm>
                  <a:off x="4914900" y="1876301"/>
                  <a:ext cx="1033463" cy="1089422"/>
                </a:xfrm>
                <a:prstGeom prst="rect">
                  <a:avLst/>
                </a:prstGeom>
                <a:solidFill>
                  <a:srgbClr val="92D050"/>
                </a:solidFill>
                <a:ln>
                  <a:noFill/>
                </a:ln>
                <a:extLst>
                  <a:ext uri="{91240B29-F687-4F45-9708-019B960494DF}">
                    <a14:hiddenLine xmlns:a14="http://schemas.microsoft.com/office/drawing/2010/main" w="25400">
                      <a:solidFill>
                        <a:srgbClr val="395E8A"/>
                      </a:solidFill>
                      <a:bevel/>
                    </a14:hiddenLine>
                  </a:ext>
                </a:extLst>
              </p:spPr>
              <p:txBody>
                <a:bodyPr lIns="68580" tIns="34290" rIns="68580" bIns="34290" anchor="ctr"/>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3" name="文本框 19"/>
                <p:cNvSpPr>
                  <a:spLocks noChangeArrowheads="1"/>
                </p:cNvSpPr>
                <p:nvPr/>
              </p:nvSpPr>
              <p:spPr bwMode="auto">
                <a:xfrm>
                  <a:off x="5154767" y="2210867"/>
                  <a:ext cx="600164" cy="26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p>
                  <a:pPr algn="ctr"/>
                  <a:r>
                    <a:rPr lang="en-US" altLang="zh-CN" b="1" dirty="0">
                      <a:solidFill>
                        <a:schemeClr val="bg1"/>
                      </a:solidFill>
                      <a:latin typeface="微软雅黑" panose="020B0503020204020204" charset="-122"/>
                      <a:ea typeface="微软雅黑" panose="020B0503020204020204" charset="-122"/>
                      <a:sym typeface="微软雅黑" panose="020B0503020204020204" charset="-122"/>
                    </a:rPr>
                    <a:t>3</a:t>
                  </a:r>
                  <a:endParaRPr lang="en-US" altLang="zh-CN" b="1"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9" name="组合 8"/>
              <p:cNvGrpSpPr/>
              <p:nvPr/>
            </p:nvGrpSpPr>
            <p:grpSpPr>
              <a:xfrm>
                <a:off x="11078" y="3180"/>
                <a:ext cx="1395" cy="1470"/>
                <a:chOff x="7034213" y="2475185"/>
                <a:chExt cx="885825" cy="933450"/>
              </a:xfrm>
            </p:grpSpPr>
            <p:sp>
              <p:nvSpPr>
                <p:cNvPr id="290" name="矩形 157"/>
                <p:cNvSpPr>
                  <a:spLocks noChangeArrowheads="1"/>
                </p:cNvSpPr>
                <p:nvPr/>
              </p:nvSpPr>
              <p:spPr bwMode="auto">
                <a:xfrm>
                  <a:off x="7034213" y="2475185"/>
                  <a:ext cx="885825" cy="933450"/>
                </a:xfrm>
                <a:prstGeom prst="rect">
                  <a:avLst/>
                </a:prstGeom>
                <a:solidFill>
                  <a:srgbClr val="40A5DD"/>
                </a:solidFill>
                <a:ln>
                  <a:noFill/>
                </a:ln>
                <a:extLst>
                  <a:ext uri="{91240B29-F687-4F45-9708-019B960494DF}">
                    <a14:hiddenLine xmlns:a14="http://schemas.microsoft.com/office/drawing/2010/main" w="25400">
                      <a:solidFill>
                        <a:srgbClr val="395E8A"/>
                      </a:solidFill>
                      <a:bevel/>
                    </a14:hiddenLine>
                  </a:ext>
                </a:extLst>
              </p:spPr>
              <p:txBody>
                <a:bodyPr lIns="68580" tIns="34290" rIns="68580" bIns="34290" anchor="ctr"/>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4" name="文本框 19"/>
                <p:cNvSpPr>
                  <a:spLocks noChangeArrowheads="1"/>
                </p:cNvSpPr>
                <p:nvPr/>
              </p:nvSpPr>
              <p:spPr bwMode="auto">
                <a:xfrm>
                  <a:off x="7206809" y="2776413"/>
                  <a:ext cx="600164" cy="26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p>
                  <a:pPr algn="ctr"/>
                  <a:r>
                    <a:rPr lang="en-US" altLang="zh-CN" b="1" dirty="0">
                      <a:solidFill>
                        <a:schemeClr val="bg1"/>
                      </a:solidFill>
                      <a:latin typeface="微软雅黑" panose="020B0503020204020204" charset="-122"/>
                      <a:ea typeface="微软雅黑" panose="020B0503020204020204" charset="-122"/>
                      <a:sym typeface="微软雅黑" panose="020B0503020204020204" charset="-122"/>
                    </a:rPr>
                    <a:t>4</a:t>
                  </a:r>
                  <a:endParaRPr lang="en-US" altLang="zh-CN" b="1" dirty="0">
                    <a:solidFill>
                      <a:schemeClr val="bg1"/>
                    </a:solidFill>
                    <a:latin typeface="微软雅黑" panose="020B0503020204020204" charset="-122"/>
                    <a:ea typeface="微软雅黑" panose="020B0503020204020204" charset="-122"/>
                    <a:sym typeface="微软雅黑" panose="020B0503020204020204" charset="-122"/>
                  </a:endParaRPr>
                </a:p>
              </p:txBody>
            </p:sp>
          </p:grpSp>
          <p:sp>
            <p:nvSpPr>
              <p:cNvPr id="307" name="TextBox 306"/>
              <p:cNvSpPr txBox="1"/>
              <p:nvPr/>
            </p:nvSpPr>
            <p:spPr>
              <a:xfrm>
                <a:off x="1523" y="4135"/>
                <a:ext cx="2150" cy="1303"/>
              </a:xfrm>
              <a:prstGeom prst="rect">
                <a:avLst/>
              </a:prstGeom>
              <a:noFill/>
            </p:spPr>
            <p:txBody>
              <a:bodyPr wrap="square" lIns="91458" tIns="45729" rIns="91458" bIns="45729" rtlCol="0">
                <a:spAutoFit/>
              </a:bodyPr>
              <a:p>
                <a:r>
                  <a:rPr lang="zh-CN" altLang="en-US" sz="1600" dirty="0">
                    <a:latin typeface="微软雅黑" panose="020B0503020204020204" charset="-122"/>
                    <a:ea typeface="微软雅黑" panose="020B0503020204020204" charset="-122"/>
                    <a:cs typeface="微软雅黑" panose="020B0503020204020204" charset="-122"/>
                    <a:sym typeface="+mn-ea"/>
                  </a:rPr>
                  <a:t>2016年1月1日-2018年12月31日期间从江苏省外引进</a:t>
                </a:r>
                <a:endParaRPr lang="zh-CN" altLang="en-US" sz="16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309" name="TextBox 308"/>
              <p:cNvSpPr txBox="1"/>
              <p:nvPr/>
            </p:nvSpPr>
            <p:spPr>
              <a:xfrm>
                <a:off x="3953" y="5058"/>
                <a:ext cx="2864" cy="1601"/>
              </a:xfrm>
              <a:prstGeom prst="rect">
                <a:avLst/>
              </a:prstGeom>
              <a:noFill/>
            </p:spPr>
            <p:txBody>
              <a:bodyPr wrap="square" lIns="91458" tIns="45729" rIns="91458" bIns="45729" rtlCol="0">
                <a:spAutoFit/>
              </a:bodyPr>
              <a:p>
                <a:r>
                  <a:rPr lang="zh-CN" altLang="en-US" sz="1600" dirty="0">
                    <a:latin typeface="微软雅黑" panose="020B0503020204020204" charset="-122"/>
                    <a:ea typeface="微软雅黑" panose="020B0503020204020204" charset="-122"/>
                    <a:cs typeface="微软雅黑" panose="020B0503020204020204" charset="-122"/>
                    <a:sym typeface="+mn-ea"/>
                  </a:rPr>
                  <a:t>硕士及以上学位，其中境外学位需经教育部学历认证（国千或2000年1月1日前获得学位的除外）</a:t>
                </a:r>
                <a:endParaRPr lang="zh-CN" altLang="en-US" sz="16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311" name="TextBox 310"/>
              <p:cNvSpPr txBox="1"/>
              <p:nvPr/>
            </p:nvSpPr>
            <p:spPr>
              <a:xfrm>
                <a:off x="7401" y="4135"/>
                <a:ext cx="2379" cy="1303"/>
              </a:xfrm>
              <a:prstGeom prst="rect">
                <a:avLst/>
              </a:prstGeom>
              <a:noFill/>
            </p:spPr>
            <p:txBody>
              <a:bodyPr wrap="square" lIns="91458" tIns="45729" rIns="91458" bIns="45729" rtlCol="0">
                <a:spAutoFit/>
              </a:bodyPr>
              <a:p>
                <a:r>
                  <a:rPr lang="zh-CN" altLang="en-US" sz="1600" dirty="0">
                    <a:latin typeface="微软雅黑" panose="020B0503020204020204" charset="-122"/>
                    <a:ea typeface="微软雅黑" panose="020B0503020204020204" charset="-122"/>
                    <a:cs typeface="微软雅黑" panose="020B0503020204020204" charset="-122"/>
                    <a:sym typeface="+mn-ea"/>
                  </a:rPr>
                  <a:t>年龄一般不超过</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55周岁</a:t>
                </a:r>
                <a:r>
                  <a:rPr lang="zh-CN" altLang="en-US" sz="1600" dirty="0">
                    <a:latin typeface="微软雅黑" panose="020B0503020204020204" charset="-122"/>
                    <a:ea typeface="微软雅黑" panose="020B0503020204020204" charset="-122"/>
                    <a:cs typeface="微软雅黑" panose="020B0503020204020204" charset="-122"/>
                    <a:sym typeface="+mn-ea"/>
                  </a:rPr>
                  <a:t>（高技能人才可放宽至65周岁）</a:t>
                </a:r>
                <a:endParaRPr lang="zh-CN" altLang="en-US" sz="16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313" name="TextBox 312"/>
              <p:cNvSpPr txBox="1"/>
              <p:nvPr/>
            </p:nvSpPr>
            <p:spPr>
              <a:xfrm>
                <a:off x="10656" y="4835"/>
                <a:ext cx="2238" cy="1005"/>
              </a:xfrm>
              <a:prstGeom prst="rect">
                <a:avLst/>
              </a:prstGeom>
              <a:noFill/>
            </p:spPr>
            <p:txBody>
              <a:bodyPr wrap="square" lIns="91458" tIns="45729" rIns="91458" bIns="45729" rtlCol="0">
                <a:spAutoFit/>
              </a:bodyPr>
              <a:p>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5年以上</a:t>
                </a:r>
                <a:r>
                  <a:rPr lang="zh-CN" altLang="en-US" sz="1600" dirty="0">
                    <a:latin typeface="微软雅黑" panose="020B0503020204020204" charset="-122"/>
                    <a:ea typeface="微软雅黑" panose="020B0503020204020204" charset="-122"/>
                    <a:cs typeface="微软雅黑" panose="020B0503020204020204" charset="-122"/>
                    <a:sym typeface="+mn-ea"/>
                  </a:rPr>
                  <a:t>工作经历（博士学位的人有2年以上）</a:t>
                </a:r>
                <a:endParaRPr lang="zh-CN" altLang="en-US" sz="16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sp>
          <p:nvSpPr>
            <p:cNvPr id="11" name="直接连接符 158"/>
            <p:cNvSpPr>
              <a:spLocks noChangeShapeType="1"/>
            </p:cNvSpPr>
            <p:nvPr/>
          </p:nvSpPr>
          <p:spPr bwMode="auto">
            <a:xfrm flipV="1">
              <a:off x="13042" y="4264"/>
              <a:ext cx="1920" cy="1190"/>
            </a:xfrm>
            <a:prstGeom prst="line">
              <a:avLst/>
            </a:prstGeom>
            <a:noFill/>
            <a:ln w="9525" cap="flat" cmpd="sng">
              <a:solidFill>
                <a:srgbClr val="7F7F7F"/>
              </a:solidFill>
              <a:bevel/>
            </a:ln>
            <a:extLst>
              <a:ext uri="{909E8E84-426E-40DD-AFC4-6F175D3DCCD1}">
                <a14:hiddenFill xmlns:a14="http://schemas.microsoft.com/office/drawing/2010/main">
                  <a:noFill/>
                </a14:hiddenFill>
              </a:ext>
            </a:extLst>
          </p:spPr>
          <p:txBody>
            <a:bodyPr lIns="68594" tIns="34297" rIns="68594" bIns="34297"/>
            <a:p>
              <a:endParaRPr lang="zh-CN" altLang="en-US"/>
            </a:p>
          </p:txBody>
        </p:sp>
        <p:sp>
          <p:nvSpPr>
            <p:cNvPr id="12" name="矩形 157"/>
            <p:cNvSpPr>
              <a:spLocks noChangeArrowheads="1"/>
            </p:cNvSpPr>
            <p:nvPr/>
          </p:nvSpPr>
          <p:spPr bwMode="auto">
            <a:xfrm>
              <a:off x="14962" y="3765"/>
              <a:ext cx="1595" cy="1681"/>
            </a:xfrm>
            <a:prstGeom prst="rect">
              <a:avLst/>
            </a:prstGeom>
            <a:solidFill>
              <a:schemeClr val="accent4"/>
            </a:solidFill>
            <a:ln>
              <a:noFill/>
            </a:ln>
            <a:extLst>
              <a:ext uri="{91240B29-F687-4F45-9708-019B960494DF}">
                <a14:hiddenLine xmlns:a14="http://schemas.microsoft.com/office/drawing/2010/main" w="25400">
                  <a:solidFill>
                    <a:srgbClr val="395E8A"/>
                  </a:solidFill>
                  <a:bevel/>
                </a14:hiddenLine>
              </a:ext>
            </a:extLst>
          </p:spPr>
          <p:txBody>
            <a:bodyPr lIns="68580" tIns="34290" rIns="68580" bIns="34290" anchor="ctr"/>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4" name="文本框 19"/>
          <p:cNvSpPr>
            <a:spLocks noChangeArrowheads="1"/>
          </p:cNvSpPr>
          <p:nvPr/>
        </p:nvSpPr>
        <p:spPr bwMode="auto">
          <a:xfrm>
            <a:off x="10117782" y="2654359"/>
            <a:ext cx="686060" cy="34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p>
            <a:pPr algn="ctr"/>
            <a:r>
              <a:rPr lang="en-US" altLang="zh-CN" b="1" dirty="0">
                <a:solidFill>
                  <a:schemeClr val="bg1"/>
                </a:solidFill>
                <a:latin typeface="微软雅黑" panose="020B0503020204020204" charset="-122"/>
                <a:ea typeface="微软雅黑" panose="020B0503020204020204" charset="-122"/>
                <a:sym typeface="微软雅黑" panose="020B0503020204020204" charset="-122"/>
              </a:rPr>
              <a:t>5</a:t>
            </a:r>
            <a:endParaRPr lang="en-US" altLang="zh-CN"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nvSpPr>
        <p:spPr>
          <a:xfrm>
            <a:off x="9475470" y="3669030"/>
            <a:ext cx="2295525" cy="1209675"/>
          </a:xfrm>
          <a:prstGeom prst="rect">
            <a:avLst/>
          </a:prstGeom>
          <a:noFill/>
        </p:spPr>
        <p:txBody>
          <a:bodyPr wrap="square" rtlCol="0" anchor="t">
            <a:spAutoFit/>
          </a:bodyPr>
          <a:p>
            <a:pPr>
              <a:lnSpc>
                <a:spcPct val="130000"/>
              </a:lnSpc>
            </a:pPr>
            <a:r>
              <a:rPr lang="zh-CN" altLang="en-US" sz="1400" dirty="0">
                <a:latin typeface="微软雅黑" panose="020B0503020204020204" charset="-122"/>
                <a:ea typeface="微软雅黑" panose="020B0503020204020204" charset="-122"/>
                <a:cs typeface="微软雅黑" panose="020B0503020204020204" charset="-122"/>
                <a:sym typeface="+mn-ea"/>
              </a:rPr>
              <a:t>2018年12月31日前完成工商、税务、社保等注册登记手续，并有2名以上非股东的员工缴纳社保</a:t>
            </a:r>
            <a:endParaRPr lang="zh-CN" altLang="en-US" sz="1400" dirty="0" smtClean="0">
              <a:latin typeface="Arial" panose="020B0604020202020204" pitchFamily="34" charset="0"/>
              <a:ea typeface="微软雅黑" panose="020B0503020204020204" charset="-122"/>
            </a:endParaRPr>
          </a:p>
        </p:txBody>
      </p:sp>
      <p:sp>
        <p:nvSpPr>
          <p:cNvPr id="8" name="文本框 7"/>
          <p:cNvSpPr txBox="1"/>
          <p:nvPr/>
        </p:nvSpPr>
        <p:spPr>
          <a:xfrm>
            <a:off x="1285875" y="1330325"/>
            <a:ext cx="1325880" cy="450850"/>
          </a:xfrm>
          <a:prstGeom prst="rect">
            <a:avLst/>
          </a:prstGeom>
          <a:noFill/>
        </p:spPr>
        <p:txBody>
          <a:bodyPr wrap="none" rtlCol="0">
            <a:spAutoFit/>
          </a:bodyPr>
          <a:p>
            <a:pPr>
              <a:lnSpc>
                <a:spcPct val="130000"/>
              </a:lnSpc>
            </a:pPr>
            <a:r>
              <a:rPr lang="zh-CN" altLang="en-US" sz="1800" dirty="0" smtClean="0">
                <a:latin typeface="Arial" panose="020B0604020202020204" pitchFamily="34" charset="0"/>
                <a:ea typeface="微软雅黑" panose="020B0503020204020204" charset="-122"/>
              </a:rPr>
              <a:t>双创人才类</a:t>
            </a:r>
            <a:endParaRPr lang="zh-CN" altLang="en-US" sz="1800" dirty="0" smtClean="0">
              <a:latin typeface="Arial" panose="020B0604020202020204" pitchFamily="34" charset="0"/>
              <a:ea typeface="微软雅黑" panose="020B0503020204020204" charset="-122"/>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custDataLst>
              <p:tags r:id="rId1"/>
            </p:custDataLst>
          </p:nvPr>
        </p:nvGrpSpPr>
        <p:grpSpPr>
          <a:xfrm>
            <a:off x="4102050" y="4709604"/>
            <a:ext cx="5806042" cy="710394"/>
            <a:chOff x="2525713" y="2285577"/>
            <a:chExt cx="5475287" cy="669925"/>
          </a:xfrm>
        </p:grpSpPr>
        <p:sp>
          <p:nvSpPr>
            <p:cNvPr id="24" name="矩形 3"/>
            <p:cNvSpPr/>
            <p:nvPr>
              <p:custDataLst>
                <p:tags r:id="rId2"/>
              </p:custDataLst>
            </p:nvPr>
          </p:nvSpPr>
          <p:spPr>
            <a:xfrm>
              <a:off x="2525713" y="2285577"/>
              <a:ext cx="234950"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eaLnBrk="1" hangingPunct="1">
                <a:spcBef>
                  <a:spcPts val="0"/>
                </a:spcBef>
                <a:spcAft>
                  <a:spcPts val="0"/>
                </a:spcAft>
                <a:defRPr/>
              </a:pPr>
              <a:endParaRPr lang="zh-CN" altLang="en-US" sz="1800"/>
            </a:p>
          </p:txBody>
        </p:sp>
        <p:sp>
          <p:nvSpPr>
            <p:cNvPr id="25" name="矩形 24"/>
            <p:cNvSpPr/>
            <p:nvPr>
              <p:custDataLst>
                <p:tags r:id="rId3"/>
              </p:custDataLst>
            </p:nvPr>
          </p:nvSpPr>
          <p:spPr>
            <a:xfrm>
              <a:off x="2525713" y="2287165"/>
              <a:ext cx="5475287" cy="514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36000" rIns="36000" bIns="108000" anchor="ctr">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sz="1800" spc="150" noProof="0" dirty="0">
                  <a:ln>
                    <a:noFill/>
                  </a:ln>
                  <a:solidFill>
                    <a:schemeClr val="bg1"/>
                  </a:solidFill>
                  <a:effectLst/>
                  <a:latin typeface="Arial" panose="020B0604020202020204" pitchFamily="34" charset="0"/>
                  <a:ea typeface="微软雅黑" panose="020B0503020204020204" charset="-122"/>
                  <a:sym typeface="+mn-ea"/>
                </a:rPr>
                <a:t>产学研合作</a:t>
              </a:r>
              <a:endParaRPr lang="zh-CN" altLang="en-US" sz="1800" spc="150" noProof="0" dirty="0">
                <a:ln>
                  <a:noFill/>
                </a:ln>
                <a:solidFill>
                  <a:schemeClr val="bg1"/>
                </a:solidFill>
                <a:effectLst/>
                <a:latin typeface="Arial" panose="020B0604020202020204" pitchFamily="34" charset="0"/>
                <a:ea typeface="微软雅黑" panose="020B0503020204020204" charset="-122"/>
                <a:sym typeface="+mn-ea"/>
              </a:endParaRPr>
            </a:p>
          </p:txBody>
        </p:sp>
        <p:sp>
          <p:nvSpPr>
            <p:cNvPr id="26" name="文本框 4"/>
            <p:cNvSpPr txBox="1">
              <a:spLocks noChangeArrowheads="1"/>
            </p:cNvSpPr>
            <p:nvPr>
              <p:custDataLst>
                <p:tags r:id="rId4"/>
              </p:custDataLst>
            </p:nvPr>
          </p:nvSpPr>
          <p:spPr bwMode="auto">
            <a:xfrm>
              <a:off x="2760663" y="2358602"/>
              <a:ext cx="450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dirty="0">
                  <a:solidFill>
                    <a:srgbClr val="FFFFFF"/>
                  </a:solidFill>
                  <a:latin typeface="+mn-lt"/>
                  <a:ea typeface="+mn-ea"/>
                </a:rPr>
                <a:t>03</a:t>
              </a:r>
              <a:endParaRPr lang="zh-CN" altLang="en-US" dirty="0">
                <a:solidFill>
                  <a:srgbClr val="FFFFFF"/>
                </a:solidFill>
                <a:latin typeface="+mn-lt"/>
                <a:ea typeface="+mn-ea"/>
              </a:endParaRPr>
            </a:p>
          </p:txBody>
        </p:sp>
      </p:grpSp>
      <p:grpSp>
        <p:nvGrpSpPr>
          <p:cNvPr id="31" name="组合 30"/>
          <p:cNvGrpSpPr/>
          <p:nvPr>
            <p:custDataLst>
              <p:tags r:id="rId5"/>
            </p:custDataLst>
          </p:nvPr>
        </p:nvGrpSpPr>
        <p:grpSpPr>
          <a:xfrm>
            <a:off x="4102050" y="1584106"/>
            <a:ext cx="5806042" cy="708710"/>
            <a:chOff x="2525713" y="367243"/>
            <a:chExt cx="5475287" cy="668337"/>
          </a:xfrm>
        </p:grpSpPr>
        <p:sp>
          <p:nvSpPr>
            <p:cNvPr id="32" name="矩形 3"/>
            <p:cNvSpPr/>
            <p:nvPr>
              <p:custDataLst>
                <p:tags r:id="rId6"/>
              </p:custDataLst>
            </p:nvPr>
          </p:nvSpPr>
          <p:spPr>
            <a:xfrm>
              <a:off x="2525713" y="367243"/>
              <a:ext cx="234950"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eaLnBrk="1" hangingPunct="1">
                <a:spcBef>
                  <a:spcPts val="0"/>
                </a:spcBef>
                <a:spcAft>
                  <a:spcPts val="0"/>
                </a:spcAft>
                <a:defRPr/>
              </a:pPr>
              <a:endParaRPr lang="zh-CN" altLang="en-US" sz="1800"/>
            </a:p>
          </p:txBody>
        </p:sp>
        <p:sp>
          <p:nvSpPr>
            <p:cNvPr id="33" name="矩形 32"/>
            <p:cNvSpPr/>
            <p:nvPr>
              <p:custDataLst>
                <p:tags r:id="rId7"/>
              </p:custDataLst>
            </p:nvPr>
          </p:nvSpPr>
          <p:spPr>
            <a:xfrm>
              <a:off x="2525713" y="367243"/>
              <a:ext cx="5475287" cy="514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36000" rIns="36000" bIns="108000" anchor="ctr">
              <a:normAutofit/>
            </a:bodyPr>
            <a:lstStyle/>
            <a:p>
              <a:pPr eaLnBrk="1" hangingPunct="1">
                <a:spcBef>
                  <a:spcPts val="0"/>
                </a:spcBef>
                <a:spcAft>
                  <a:spcPts val="0"/>
                </a:spcAft>
                <a:defRPr/>
              </a:pPr>
              <a:r>
                <a:rPr lang="zh-CN" altLang="en-US" sz="1800" spc="150" noProof="0" dirty="0">
                  <a:ln>
                    <a:noFill/>
                  </a:ln>
                  <a:solidFill>
                    <a:schemeClr val="bg1"/>
                  </a:solidFill>
                  <a:effectLst/>
                  <a:latin typeface="Arial" panose="020B0604020202020204" pitchFamily="34" charset="0"/>
                  <a:ea typeface="微软雅黑" panose="020B0503020204020204" charset="-122"/>
                  <a:sym typeface="+mn-ea"/>
                </a:rPr>
                <a:t>高新技术企业</a:t>
              </a:r>
              <a:endParaRPr lang="zh-CN" altLang="en-US" sz="1800" spc="150" noProof="0" dirty="0">
                <a:ln>
                  <a:noFill/>
                </a:ln>
                <a:solidFill>
                  <a:schemeClr val="bg1"/>
                </a:solidFill>
                <a:effectLst/>
                <a:latin typeface="Arial" panose="020B0604020202020204" pitchFamily="34" charset="0"/>
                <a:ea typeface="微软雅黑" panose="020B0503020204020204" charset="-122"/>
                <a:sym typeface="+mn-ea"/>
              </a:endParaRPr>
            </a:p>
          </p:txBody>
        </p:sp>
        <p:sp>
          <p:nvSpPr>
            <p:cNvPr id="34" name="文本框 30"/>
            <p:cNvSpPr txBox="1">
              <a:spLocks noChangeArrowheads="1"/>
            </p:cNvSpPr>
            <p:nvPr>
              <p:custDataLst>
                <p:tags r:id="rId8"/>
              </p:custDataLst>
            </p:nvPr>
          </p:nvSpPr>
          <p:spPr bwMode="auto">
            <a:xfrm>
              <a:off x="2760663" y="440268"/>
              <a:ext cx="450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dirty="0">
                  <a:solidFill>
                    <a:srgbClr val="FFFFFF"/>
                  </a:solidFill>
                  <a:latin typeface="+mn-lt"/>
                  <a:ea typeface="+mn-ea"/>
                </a:rPr>
                <a:t>01</a:t>
              </a:r>
              <a:endParaRPr lang="zh-CN" altLang="en-US" dirty="0">
                <a:solidFill>
                  <a:srgbClr val="FFFFFF"/>
                </a:solidFill>
                <a:latin typeface="+mn-lt"/>
                <a:ea typeface="+mn-ea"/>
              </a:endParaRPr>
            </a:p>
          </p:txBody>
        </p:sp>
      </p:grpSp>
      <p:grpSp>
        <p:nvGrpSpPr>
          <p:cNvPr id="35" name="组合 34"/>
          <p:cNvGrpSpPr/>
          <p:nvPr>
            <p:custDataLst>
              <p:tags r:id="rId9"/>
            </p:custDataLst>
          </p:nvPr>
        </p:nvGrpSpPr>
        <p:grpSpPr>
          <a:xfrm>
            <a:off x="4102050" y="3146855"/>
            <a:ext cx="5806042" cy="708710"/>
            <a:chOff x="2525713" y="1326410"/>
            <a:chExt cx="5475287" cy="668337"/>
          </a:xfrm>
        </p:grpSpPr>
        <p:sp>
          <p:nvSpPr>
            <p:cNvPr id="36" name="矩形 3"/>
            <p:cNvSpPr/>
            <p:nvPr>
              <p:custDataLst>
                <p:tags r:id="rId10"/>
              </p:custDataLst>
            </p:nvPr>
          </p:nvSpPr>
          <p:spPr>
            <a:xfrm>
              <a:off x="2525713" y="1326410"/>
              <a:ext cx="234950"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eaLnBrk="1" hangingPunct="1">
                <a:spcBef>
                  <a:spcPts val="0"/>
                </a:spcBef>
                <a:spcAft>
                  <a:spcPts val="0"/>
                </a:spcAft>
                <a:defRPr/>
              </a:pPr>
              <a:endParaRPr lang="zh-CN" altLang="en-US" sz="1800"/>
            </a:p>
          </p:txBody>
        </p:sp>
        <p:sp>
          <p:nvSpPr>
            <p:cNvPr id="37" name="矩形 36"/>
            <p:cNvSpPr/>
            <p:nvPr>
              <p:custDataLst>
                <p:tags r:id="rId11"/>
              </p:custDataLst>
            </p:nvPr>
          </p:nvSpPr>
          <p:spPr>
            <a:xfrm>
              <a:off x="2525713" y="1326410"/>
              <a:ext cx="5475287" cy="514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36000" rIns="36000" bIns="108000" anchor="ctr">
              <a:normAutofit/>
            </a:bodyPr>
            <a:lstStyle/>
            <a:p>
              <a:pPr eaLnBrk="1" hangingPunct="1">
                <a:spcBef>
                  <a:spcPts val="0"/>
                </a:spcBef>
                <a:spcAft>
                  <a:spcPts val="0"/>
                </a:spcAft>
                <a:defRPr/>
              </a:pPr>
              <a:r>
                <a:rPr lang="zh-CN" altLang="en-US" sz="1800" spc="150" noProof="0" dirty="0">
                  <a:ln>
                    <a:noFill/>
                  </a:ln>
                  <a:solidFill>
                    <a:schemeClr val="bg1"/>
                  </a:solidFill>
                  <a:effectLst/>
                  <a:latin typeface="Arial" panose="020B0604020202020204" pitchFamily="34" charset="0"/>
                  <a:ea typeface="微软雅黑" panose="020B0503020204020204" charset="-122"/>
                  <a:sym typeface="+mn-ea"/>
                </a:rPr>
                <a:t>科技平台建设</a:t>
              </a:r>
              <a:endParaRPr lang="zh-CN" altLang="en-US" sz="1800" spc="150" noProof="0" dirty="0">
                <a:ln>
                  <a:noFill/>
                </a:ln>
                <a:solidFill>
                  <a:schemeClr val="bg1"/>
                </a:solidFill>
                <a:effectLst/>
                <a:latin typeface="Arial" panose="020B0604020202020204" pitchFamily="34" charset="0"/>
                <a:ea typeface="微软雅黑" panose="020B0503020204020204" charset="-122"/>
                <a:sym typeface="+mn-ea"/>
              </a:endParaRPr>
            </a:p>
          </p:txBody>
        </p:sp>
        <p:sp>
          <p:nvSpPr>
            <p:cNvPr id="38" name="文本框 34"/>
            <p:cNvSpPr txBox="1">
              <a:spLocks noChangeArrowheads="1"/>
            </p:cNvSpPr>
            <p:nvPr>
              <p:custDataLst>
                <p:tags r:id="rId12"/>
              </p:custDataLst>
            </p:nvPr>
          </p:nvSpPr>
          <p:spPr bwMode="auto">
            <a:xfrm>
              <a:off x="2760663" y="1399435"/>
              <a:ext cx="450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dirty="0">
                  <a:solidFill>
                    <a:srgbClr val="FFFFFF"/>
                  </a:solidFill>
                  <a:latin typeface="+mn-lt"/>
                  <a:ea typeface="+mn-ea"/>
                </a:rPr>
                <a:t>02</a:t>
              </a:r>
              <a:endParaRPr lang="zh-CN" altLang="en-US" dirty="0">
                <a:solidFill>
                  <a:srgbClr val="FFFFFF"/>
                </a:solidFill>
                <a:latin typeface="+mn-lt"/>
                <a:ea typeface="+mn-ea"/>
              </a:endParaRPr>
            </a:p>
          </p:txBody>
        </p:sp>
      </p:grpSp>
      <p:sp>
        <p:nvSpPr>
          <p:cNvPr id="3" name="文本框 2"/>
          <p:cNvSpPr txBox="1"/>
          <p:nvPr/>
        </p:nvSpPr>
        <p:spPr>
          <a:xfrm>
            <a:off x="2053590" y="2293620"/>
            <a:ext cx="902970" cy="2019935"/>
          </a:xfrm>
          <a:prstGeom prst="rect">
            <a:avLst/>
          </a:prstGeom>
          <a:noFill/>
        </p:spPr>
        <p:txBody>
          <a:bodyPr vert="eaVert" wrap="square" rtlCol="0">
            <a:spAutoFit/>
          </a:bodyPr>
          <a:p>
            <a:pPr>
              <a:lnSpc>
                <a:spcPct val="130000"/>
              </a:lnSpc>
            </a:pPr>
            <a:r>
              <a:rPr lang="zh-CN" altLang="en-US" sz="3600" b="1" dirty="0" smtClean="0">
                <a:solidFill>
                  <a:schemeClr val="accent1"/>
                </a:solidFill>
                <a:latin typeface="+mj-ea"/>
                <a:ea typeface="+mj-ea"/>
              </a:rPr>
              <a:t>科技政策</a:t>
            </a:r>
            <a:endParaRPr lang="zh-CN" altLang="en-US" sz="3600" b="1" dirty="0" smtClean="0">
              <a:solidFill>
                <a:schemeClr val="accent1"/>
              </a:solidFill>
              <a:latin typeface="+mj-ea"/>
              <a:ea typeface="+mj-ea"/>
            </a:endParaRPr>
          </a:p>
        </p:txBody>
      </p:sp>
    </p:spTree>
    <p:custDataLst>
      <p:tags r:id="rId13"/>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981200" y="273600"/>
            <a:ext cx="8229600" cy="1011600"/>
          </a:xfrm>
          <a:prstGeom prst="rect">
            <a:avLst/>
          </a:prstGeom>
        </p:spPr>
        <p:txBody>
          <a:bodyPr vert="horz" lIns="91440" tIns="45720" rIns="91440" bIns="45720" rtlCol="0" anchor="ctr" anchorCtr="0">
            <a:normAutofit/>
          </a:bodyPr>
          <a:lstStyle>
            <a:lvl1pPr>
              <a:lnSpc>
                <a:spcPct val="90000"/>
              </a:lnSpc>
              <a:spcBef>
                <a:spcPct val="0"/>
              </a:spcBef>
              <a:buNone/>
              <a:defRPr sz="3200" b="1" i="0" baseline="0">
                <a:solidFill>
                  <a:schemeClr val="accent1"/>
                </a:solidFill>
                <a:effectLst/>
                <a:latin typeface="+mj-lt"/>
                <a:ea typeface="+mj-ea"/>
                <a:cs typeface="+mj-cs"/>
              </a:defRPr>
            </a:lvl1pPr>
          </a:lstStyle>
          <a:p>
            <a:pPr algn="ctr"/>
            <a:r>
              <a:rPr lang="zh-CN" altLang="da-DK" b="0" dirty="0">
                <a:latin typeface="微软雅黑" panose="020B0503020204020204" charset="-122"/>
                <a:ea typeface="微软雅黑" panose="020B0503020204020204" charset="-122"/>
                <a:cs typeface="微软雅黑" panose="020B0503020204020204" charset="-122"/>
                <a:sym typeface="+mn-ea"/>
              </a:rPr>
              <a:t>江苏省双创计划</a:t>
            </a:r>
            <a:r>
              <a:rPr lang="en-US" altLang="zh-CN" b="0" dirty="0">
                <a:latin typeface="微软雅黑" panose="020B0503020204020204" charset="-122"/>
                <a:ea typeface="微软雅黑" panose="020B0503020204020204" charset="-122"/>
                <a:cs typeface="微软雅黑" panose="020B0503020204020204" charset="-122"/>
                <a:sym typeface="+mn-ea"/>
              </a:rPr>
              <a:t>-</a:t>
            </a:r>
            <a:r>
              <a:rPr lang="zh-CN" altLang="en-US" b="0" dirty="0">
                <a:latin typeface="微软雅黑" panose="020B0503020204020204" charset="-122"/>
                <a:ea typeface="微软雅黑" panose="020B0503020204020204" charset="-122"/>
                <a:cs typeface="微软雅黑" panose="020B0503020204020204" charset="-122"/>
                <a:sym typeface="+mn-ea"/>
              </a:rPr>
              <a:t>申报条件</a:t>
            </a:r>
            <a:endParaRPr lang="zh-CN" altLang="en-US" b="0" dirty="0">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1285875" y="1330325"/>
            <a:ext cx="1325880" cy="450850"/>
          </a:xfrm>
          <a:prstGeom prst="rect">
            <a:avLst/>
          </a:prstGeom>
          <a:noFill/>
        </p:spPr>
        <p:txBody>
          <a:bodyPr wrap="none" rtlCol="0">
            <a:spAutoFit/>
          </a:bodyPr>
          <a:p>
            <a:pPr>
              <a:lnSpc>
                <a:spcPct val="130000"/>
              </a:lnSpc>
            </a:pPr>
            <a:r>
              <a:rPr lang="zh-CN" altLang="en-US" sz="1800" dirty="0" smtClean="0">
                <a:latin typeface="Arial" panose="020B0604020202020204" pitchFamily="34" charset="0"/>
                <a:ea typeface="微软雅黑" panose="020B0503020204020204" charset="-122"/>
              </a:rPr>
              <a:t>双创人才类</a:t>
            </a:r>
            <a:endParaRPr lang="zh-CN" altLang="en-US" sz="1800" dirty="0" smtClean="0">
              <a:latin typeface="Arial" panose="020B0604020202020204" pitchFamily="34" charset="0"/>
              <a:ea typeface="微软雅黑" panose="020B0503020204020204" charset="-122"/>
            </a:endParaRPr>
          </a:p>
        </p:txBody>
      </p:sp>
      <p:grpSp>
        <p:nvGrpSpPr>
          <p:cNvPr id="10" name="组合 9"/>
          <p:cNvGrpSpPr/>
          <p:nvPr/>
        </p:nvGrpSpPr>
        <p:grpSpPr>
          <a:xfrm>
            <a:off x="1009102" y="2056765"/>
            <a:ext cx="10932789" cy="3805387"/>
            <a:chOff x="513" y="2237"/>
            <a:chExt cx="13593" cy="4731"/>
          </a:xfrm>
        </p:grpSpPr>
        <p:sp>
          <p:nvSpPr>
            <p:cNvPr id="284" name="直接连接符 5"/>
            <p:cNvSpPr>
              <a:spLocks noChangeShapeType="1"/>
            </p:cNvSpPr>
            <p:nvPr/>
          </p:nvSpPr>
          <p:spPr bwMode="auto">
            <a:xfrm>
              <a:off x="2296" y="3323"/>
              <a:ext cx="2392" cy="778"/>
            </a:xfrm>
            <a:prstGeom prst="line">
              <a:avLst/>
            </a:prstGeom>
            <a:noFill/>
            <a:ln w="9525" cap="flat" cmpd="sng">
              <a:solidFill>
                <a:srgbClr val="7F7F7F"/>
              </a:solidFill>
              <a:bevel/>
            </a:ln>
            <a:extLst>
              <a:ext uri="{909E8E84-426E-40DD-AFC4-6F175D3DCCD1}">
                <a14:hiddenFill xmlns:a14="http://schemas.microsoft.com/office/drawing/2010/main">
                  <a:noFill/>
                </a14:hiddenFill>
              </a:ext>
            </a:extLst>
          </p:spPr>
          <p:txBody>
            <a:bodyPr lIns="68594" tIns="34297" rIns="68594" bIns="34297"/>
            <a:p>
              <a:endParaRPr lang="zh-CN" altLang="en-US"/>
            </a:p>
          </p:txBody>
        </p:sp>
        <p:sp>
          <p:nvSpPr>
            <p:cNvPr id="285" name="直接连接符 158"/>
            <p:cNvSpPr>
              <a:spLocks noChangeShapeType="1"/>
            </p:cNvSpPr>
            <p:nvPr/>
          </p:nvSpPr>
          <p:spPr bwMode="auto">
            <a:xfrm flipV="1">
              <a:off x="6060" y="3000"/>
              <a:ext cx="1950" cy="1134"/>
            </a:xfrm>
            <a:prstGeom prst="line">
              <a:avLst/>
            </a:prstGeom>
            <a:noFill/>
            <a:ln w="9525" cap="flat" cmpd="sng">
              <a:solidFill>
                <a:srgbClr val="7F7F7F"/>
              </a:solidFill>
              <a:bevel/>
            </a:ln>
            <a:extLst>
              <a:ext uri="{909E8E84-426E-40DD-AFC4-6F175D3DCCD1}">
                <a14:hiddenFill xmlns:a14="http://schemas.microsoft.com/office/drawing/2010/main">
                  <a:noFill/>
                </a14:hiddenFill>
              </a:ext>
            </a:extLst>
          </p:spPr>
          <p:txBody>
            <a:bodyPr lIns="68594" tIns="34297" rIns="68594" bIns="34297"/>
            <a:p>
              <a:endParaRPr lang="zh-CN" altLang="en-US"/>
            </a:p>
          </p:txBody>
        </p:sp>
        <p:sp>
          <p:nvSpPr>
            <p:cNvPr id="286" name="直接连接符 159"/>
            <p:cNvSpPr>
              <a:spLocks noChangeShapeType="1"/>
            </p:cNvSpPr>
            <p:nvPr/>
          </p:nvSpPr>
          <p:spPr bwMode="auto">
            <a:xfrm>
              <a:off x="9368" y="3094"/>
              <a:ext cx="2614" cy="557"/>
            </a:xfrm>
            <a:prstGeom prst="line">
              <a:avLst/>
            </a:prstGeom>
            <a:noFill/>
            <a:ln w="9525" cap="flat" cmpd="sng">
              <a:solidFill>
                <a:srgbClr val="7F7F7F"/>
              </a:solidFill>
              <a:bevel/>
            </a:ln>
            <a:extLst>
              <a:ext uri="{909E8E84-426E-40DD-AFC4-6F175D3DCCD1}">
                <a14:hiddenFill xmlns:a14="http://schemas.microsoft.com/office/drawing/2010/main">
                  <a:noFill/>
                </a14:hiddenFill>
              </a:ext>
            </a:extLst>
          </p:spPr>
          <p:txBody>
            <a:bodyPr lIns="68594" tIns="34297" rIns="68594" bIns="34297"/>
            <a:p>
              <a:endParaRPr lang="zh-CN" altLang="en-US"/>
            </a:p>
          </p:txBody>
        </p:sp>
        <p:grpSp>
          <p:nvGrpSpPr>
            <p:cNvPr id="3" name="组合 2"/>
            <p:cNvGrpSpPr/>
            <p:nvPr/>
          </p:nvGrpSpPr>
          <p:grpSpPr>
            <a:xfrm>
              <a:off x="1276" y="2871"/>
              <a:ext cx="1020" cy="1075"/>
              <a:chOff x="810414" y="2278732"/>
              <a:chExt cx="647700" cy="682228"/>
            </a:xfrm>
          </p:grpSpPr>
          <p:sp>
            <p:nvSpPr>
              <p:cNvPr id="287" name="矩形 2"/>
              <p:cNvSpPr>
                <a:spLocks noChangeArrowheads="1"/>
              </p:cNvSpPr>
              <p:nvPr/>
            </p:nvSpPr>
            <p:spPr bwMode="auto">
              <a:xfrm>
                <a:off x="810414" y="2278732"/>
                <a:ext cx="647700" cy="682228"/>
              </a:xfrm>
              <a:prstGeom prst="rect">
                <a:avLst/>
              </a:prstGeom>
              <a:solidFill>
                <a:schemeClr val="accent1"/>
              </a:solidFill>
              <a:ln>
                <a:noFill/>
              </a:ln>
              <a:extLst>
                <a:ext uri="{91240B29-F687-4F45-9708-019B960494DF}">
                  <a14:hiddenLine xmlns:a14="http://schemas.microsoft.com/office/drawing/2010/main" w="25400">
                    <a:solidFill>
                      <a:srgbClr val="395E8A"/>
                    </a:solidFill>
                    <a:bevel/>
                  </a14:hiddenLine>
                </a:ext>
              </a:extLst>
            </p:spPr>
            <p:txBody>
              <a:bodyPr lIns="68580" tIns="34290" rIns="68580" bIns="34290" anchor="ctr"/>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 name="文本框 19"/>
              <p:cNvSpPr>
                <a:spLocks noChangeArrowheads="1"/>
              </p:cNvSpPr>
              <p:nvPr/>
            </p:nvSpPr>
            <p:spPr bwMode="auto">
              <a:xfrm>
                <a:off x="843706" y="2407319"/>
                <a:ext cx="600164" cy="27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p>
                <a:pPr algn="ctr"/>
                <a:r>
                  <a:rPr lang="en-US" altLang="zh-CN" b="1" dirty="0">
                    <a:solidFill>
                      <a:schemeClr val="bg1"/>
                    </a:solidFill>
                    <a:latin typeface="微软雅黑" panose="020B0503020204020204" charset="-122"/>
                    <a:ea typeface="微软雅黑" panose="020B0503020204020204" charset="-122"/>
                    <a:sym typeface="微软雅黑" panose="020B0503020204020204" charset="-122"/>
                  </a:rPr>
                  <a:t>6</a:t>
                </a:r>
                <a:endParaRPr lang="en-US" altLang="zh-CN" b="1"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6" name="组合 5"/>
            <p:cNvGrpSpPr/>
            <p:nvPr/>
          </p:nvGrpSpPr>
          <p:grpSpPr>
            <a:xfrm>
              <a:off x="4688" y="3364"/>
              <a:ext cx="1395" cy="1470"/>
              <a:chOff x="2976563" y="2591866"/>
              <a:chExt cx="885825" cy="933450"/>
            </a:xfrm>
          </p:grpSpPr>
          <p:sp>
            <p:nvSpPr>
              <p:cNvPr id="288" name="矩形 150"/>
              <p:cNvSpPr>
                <a:spLocks noChangeArrowheads="1"/>
              </p:cNvSpPr>
              <p:nvPr/>
            </p:nvSpPr>
            <p:spPr bwMode="auto">
              <a:xfrm>
                <a:off x="2976563" y="2591866"/>
                <a:ext cx="885825" cy="933450"/>
              </a:xfrm>
              <a:prstGeom prst="rect">
                <a:avLst/>
              </a:prstGeom>
              <a:solidFill>
                <a:schemeClr val="accent2"/>
              </a:solidFill>
              <a:ln>
                <a:noFill/>
              </a:ln>
              <a:extLst>
                <a:ext uri="{91240B29-F687-4F45-9708-019B960494DF}">
                  <a14:hiddenLine xmlns:a14="http://schemas.microsoft.com/office/drawing/2010/main" w="25400">
                    <a:solidFill>
                      <a:srgbClr val="395E8A"/>
                    </a:solidFill>
                    <a:bevel/>
                  </a14:hiddenLine>
                </a:ext>
              </a:extLst>
            </p:spPr>
            <p:txBody>
              <a:bodyPr lIns="68580" tIns="34290" rIns="68580" bIns="34290" anchor="ctr"/>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2" name="文本框 19"/>
              <p:cNvSpPr>
                <a:spLocks noChangeArrowheads="1"/>
              </p:cNvSpPr>
              <p:nvPr/>
            </p:nvSpPr>
            <p:spPr bwMode="auto">
              <a:xfrm>
                <a:off x="3101534" y="2876426"/>
                <a:ext cx="600164" cy="27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p>
                <a:pPr algn="ctr"/>
                <a:r>
                  <a:rPr lang="en-US" altLang="zh-CN" b="1" dirty="0">
                    <a:solidFill>
                      <a:schemeClr val="bg1"/>
                    </a:solidFill>
                    <a:latin typeface="微软雅黑" panose="020B0503020204020204" charset="-122"/>
                    <a:ea typeface="微软雅黑" panose="020B0503020204020204" charset="-122"/>
                    <a:sym typeface="微软雅黑" panose="020B0503020204020204" charset="-122"/>
                  </a:rPr>
                  <a:t>7</a:t>
                </a:r>
                <a:endParaRPr lang="en-US" altLang="zh-CN" b="1"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9" name="组合 8"/>
            <p:cNvGrpSpPr/>
            <p:nvPr/>
          </p:nvGrpSpPr>
          <p:grpSpPr>
            <a:xfrm>
              <a:off x="8010" y="2237"/>
              <a:ext cx="1628" cy="1716"/>
              <a:chOff x="5086305" y="1876301"/>
              <a:chExt cx="1033463" cy="1089422"/>
            </a:xfrm>
          </p:grpSpPr>
          <p:sp>
            <p:nvSpPr>
              <p:cNvPr id="289" name="矩形 156"/>
              <p:cNvSpPr>
                <a:spLocks noChangeArrowheads="1"/>
              </p:cNvSpPr>
              <p:nvPr/>
            </p:nvSpPr>
            <p:spPr bwMode="auto">
              <a:xfrm>
                <a:off x="5086305" y="1876301"/>
                <a:ext cx="1033463" cy="1089422"/>
              </a:xfrm>
              <a:prstGeom prst="rect">
                <a:avLst/>
              </a:prstGeom>
              <a:solidFill>
                <a:srgbClr val="92D050"/>
              </a:solidFill>
              <a:ln>
                <a:noFill/>
              </a:ln>
              <a:extLst>
                <a:ext uri="{91240B29-F687-4F45-9708-019B960494DF}">
                  <a14:hiddenLine xmlns:a14="http://schemas.microsoft.com/office/drawing/2010/main" w="25400">
                    <a:solidFill>
                      <a:srgbClr val="395E8A"/>
                    </a:solidFill>
                    <a:bevel/>
                  </a14:hiddenLine>
                </a:ext>
              </a:extLst>
            </p:spPr>
            <p:txBody>
              <a:bodyPr lIns="68580" tIns="34290" rIns="68580" bIns="34290" anchor="ctr"/>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3" name="文本框 19"/>
              <p:cNvSpPr>
                <a:spLocks noChangeArrowheads="1"/>
              </p:cNvSpPr>
              <p:nvPr/>
            </p:nvSpPr>
            <p:spPr bwMode="auto">
              <a:xfrm>
                <a:off x="5302616" y="2278528"/>
                <a:ext cx="600164" cy="27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p>
                <a:pPr algn="ctr"/>
                <a:r>
                  <a:rPr lang="en-US" altLang="zh-CN" b="1" dirty="0">
                    <a:solidFill>
                      <a:schemeClr val="bg1"/>
                    </a:solidFill>
                    <a:latin typeface="微软雅黑" panose="020B0503020204020204" charset="-122"/>
                    <a:ea typeface="微软雅黑" panose="020B0503020204020204" charset="-122"/>
                    <a:sym typeface="微软雅黑" panose="020B0503020204020204" charset="-122"/>
                  </a:rPr>
                  <a:t>8</a:t>
                </a:r>
                <a:endParaRPr lang="en-US" altLang="zh-CN" b="1"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11" name="组合 10"/>
            <p:cNvGrpSpPr/>
            <p:nvPr/>
          </p:nvGrpSpPr>
          <p:grpSpPr>
            <a:xfrm>
              <a:off x="11983" y="2871"/>
              <a:ext cx="1395" cy="1470"/>
              <a:chOff x="7608748" y="2279175"/>
              <a:chExt cx="885825" cy="933450"/>
            </a:xfrm>
          </p:grpSpPr>
          <p:sp>
            <p:nvSpPr>
              <p:cNvPr id="290" name="矩形 157"/>
              <p:cNvSpPr>
                <a:spLocks noChangeArrowheads="1"/>
              </p:cNvSpPr>
              <p:nvPr/>
            </p:nvSpPr>
            <p:spPr bwMode="auto">
              <a:xfrm>
                <a:off x="7608748" y="2279175"/>
                <a:ext cx="885825" cy="933450"/>
              </a:xfrm>
              <a:prstGeom prst="rect">
                <a:avLst/>
              </a:prstGeom>
              <a:solidFill>
                <a:srgbClr val="40A5DD"/>
              </a:solidFill>
              <a:ln>
                <a:noFill/>
              </a:ln>
              <a:extLst>
                <a:ext uri="{91240B29-F687-4F45-9708-019B960494DF}">
                  <a14:hiddenLine xmlns:a14="http://schemas.microsoft.com/office/drawing/2010/main" w="25400">
                    <a:solidFill>
                      <a:srgbClr val="395E8A"/>
                    </a:solidFill>
                    <a:bevel/>
                  </a14:hiddenLine>
                </a:ext>
              </a:extLst>
            </p:spPr>
            <p:txBody>
              <a:bodyPr lIns="68580" tIns="34290" rIns="68580" bIns="34290" anchor="ctr"/>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4" name="文本框 19"/>
              <p:cNvSpPr>
                <a:spLocks noChangeArrowheads="1"/>
              </p:cNvSpPr>
              <p:nvPr/>
            </p:nvSpPr>
            <p:spPr bwMode="auto">
              <a:xfrm>
                <a:off x="7781344" y="2580403"/>
                <a:ext cx="600164" cy="27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p>
                <a:pPr algn="ctr"/>
                <a:r>
                  <a:rPr lang="en-US" altLang="zh-CN" b="1" dirty="0">
                    <a:solidFill>
                      <a:schemeClr val="bg1"/>
                    </a:solidFill>
                    <a:latin typeface="微软雅黑" panose="020B0503020204020204" charset="-122"/>
                    <a:ea typeface="微软雅黑" panose="020B0503020204020204" charset="-122"/>
                    <a:sym typeface="微软雅黑" panose="020B0503020204020204" charset="-122"/>
                  </a:rPr>
                  <a:t>9</a:t>
                </a:r>
                <a:endParaRPr lang="en-US" altLang="zh-CN" b="1" dirty="0">
                  <a:solidFill>
                    <a:schemeClr val="bg1"/>
                  </a:solidFill>
                  <a:latin typeface="微软雅黑" panose="020B0503020204020204" charset="-122"/>
                  <a:ea typeface="微软雅黑" panose="020B0503020204020204" charset="-122"/>
                  <a:sym typeface="微软雅黑" panose="020B0503020204020204" charset="-122"/>
                </a:endParaRPr>
              </a:p>
            </p:txBody>
          </p:sp>
        </p:grpSp>
        <p:sp>
          <p:nvSpPr>
            <p:cNvPr id="307" name="TextBox 306"/>
            <p:cNvSpPr txBox="1"/>
            <p:nvPr/>
          </p:nvSpPr>
          <p:spPr>
            <a:xfrm>
              <a:off x="513" y="4133"/>
              <a:ext cx="2594" cy="1950"/>
            </a:xfrm>
            <a:prstGeom prst="rect">
              <a:avLst/>
            </a:prstGeom>
            <a:noFill/>
          </p:spPr>
          <p:txBody>
            <a:bodyPr wrap="square" lIns="91458" tIns="45729" rIns="91458" bIns="45729" rtlCol="0">
              <a:spAutoFit/>
            </a:bodyPr>
            <a:p>
              <a:r>
                <a:rPr lang="zh-CN" altLang="en-US" sz="1600" dirty="0">
                  <a:latin typeface="微软雅黑" panose="020B0503020204020204" charset="-122"/>
                  <a:ea typeface="微软雅黑" panose="020B0503020204020204" charset="-122"/>
                  <a:sym typeface="+mn-ea"/>
                </a:rPr>
                <a:t>拥有与创业领域产品、技术相关的自主知识产权或关键技术，在产品开发和企业经营管理方面具有比较丰富的实践经验</a:t>
              </a:r>
              <a:endParaRPr lang="zh-CN" altLang="en-US" sz="1600" b="1" dirty="0">
                <a:solidFill>
                  <a:schemeClr val="tx1">
                    <a:lumMod val="65000"/>
                    <a:lumOff val="35000"/>
                  </a:schemeClr>
                </a:solidFill>
                <a:latin typeface="微软雅黑" panose="020B0503020204020204" charset="-122"/>
                <a:ea typeface="微软雅黑" panose="020B0503020204020204" charset="-122"/>
              </a:endParaRPr>
            </a:p>
          </p:txBody>
        </p:sp>
        <p:sp>
          <p:nvSpPr>
            <p:cNvPr id="309" name="TextBox 308"/>
            <p:cNvSpPr txBox="1"/>
            <p:nvPr/>
          </p:nvSpPr>
          <p:spPr>
            <a:xfrm>
              <a:off x="3953" y="5058"/>
              <a:ext cx="2864" cy="1644"/>
            </a:xfrm>
            <a:prstGeom prst="rect">
              <a:avLst/>
            </a:prstGeom>
            <a:noFill/>
          </p:spPr>
          <p:txBody>
            <a:bodyPr wrap="square" lIns="91458" tIns="45729" rIns="91458" bIns="45729" rtlCol="0">
              <a:spAutoFit/>
            </a:bodyPr>
            <a:p>
              <a:r>
                <a:rPr lang="zh-CN" altLang="en-US" sz="1600" dirty="0">
                  <a:latin typeface="微软雅黑" panose="020B0503020204020204" charset="-122"/>
                  <a:ea typeface="微软雅黑" panose="020B0503020204020204" charset="-122"/>
                  <a:sym typeface="+mn-ea"/>
                </a:rPr>
                <a:t>申报人应为企业的主要负责人（担任董事长、总经理等职务，不包括监事，且需进行工商信息系统备案）</a:t>
              </a:r>
              <a:endParaRPr lang="zh-CN" altLang="en-US" sz="1600" b="1" dirty="0">
                <a:solidFill>
                  <a:schemeClr val="tx1">
                    <a:lumMod val="65000"/>
                    <a:lumOff val="35000"/>
                  </a:schemeClr>
                </a:solidFill>
                <a:latin typeface="微软雅黑" panose="020B0503020204020204" charset="-122"/>
                <a:ea typeface="微软雅黑" panose="020B0503020204020204" charset="-122"/>
              </a:endParaRPr>
            </a:p>
          </p:txBody>
        </p:sp>
        <p:sp>
          <p:nvSpPr>
            <p:cNvPr id="311" name="TextBox 310"/>
            <p:cNvSpPr txBox="1"/>
            <p:nvPr/>
          </p:nvSpPr>
          <p:spPr>
            <a:xfrm>
              <a:off x="7147" y="4100"/>
              <a:ext cx="3824" cy="2868"/>
            </a:xfrm>
            <a:prstGeom prst="rect">
              <a:avLst/>
            </a:prstGeom>
            <a:noFill/>
          </p:spPr>
          <p:txBody>
            <a:bodyPr wrap="square" lIns="91458" tIns="45729" rIns="91458" bIns="45729" rtlCol="0">
              <a:spAutoFit/>
            </a:bodyPr>
            <a:p>
              <a:r>
                <a:rPr lang="zh-CN" altLang="en-US" sz="1600" dirty="0">
                  <a:latin typeface="微软雅黑" panose="020B0503020204020204" charset="-122"/>
                  <a:ea typeface="微软雅黑" panose="020B0503020204020204" charset="-122"/>
                  <a:cs typeface="微软雅黑" panose="020B0503020204020204" charset="-122"/>
                  <a:sym typeface="+mn-ea"/>
                </a:rPr>
                <a:t>申报人在企业实收资本中现金出资不少于</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100万元</a:t>
              </a:r>
              <a:r>
                <a:rPr lang="zh-CN" altLang="en-US" sz="1600" dirty="0">
                  <a:latin typeface="微软雅黑" panose="020B0503020204020204" charset="-122"/>
                  <a:ea typeface="微软雅黑" panose="020B0503020204020204" charset="-122"/>
                  <a:cs typeface="微软雅黑" panose="020B0503020204020204" charset="-122"/>
                  <a:sym typeface="+mn-ea"/>
                </a:rPr>
                <a:t>（截至2018.12.31已经实缴），且本人已实缴现金出资在企业注册资本中占比不少于</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30%</a:t>
              </a:r>
              <a:r>
                <a:rPr lang="zh-CN" altLang="en-US" sz="1600" dirty="0">
                  <a:latin typeface="微软雅黑" panose="020B0503020204020204" charset="-122"/>
                  <a:ea typeface="微软雅黑" panose="020B0503020204020204" charset="-122"/>
                  <a:cs typeface="微软雅黑" panose="020B0503020204020204" charset="-122"/>
                  <a:sym typeface="+mn-ea"/>
                </a:rPr>
                <a:t>（注册资本超过</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1000万元</a:t>
              </a:r>
              <a:r>
                <a:rPr lang="zh-CN" altLang="en-US" sz="1600" dirty="0">
                  <a:latin typeface="微软雅黑" panose="020B0503020204020204" charset="-122"/>
                  <a:ea typeface="微软雅黑" panose="020B0503020204020204" charset="-122"/>
                  <a:cs typeface="微软雅黑" panose="020B0503020204020204" charset="-122"/>
                  <a:sym typeface="+mn-ea"/>
                </a:rPr>
                <a:t>的可放宽至不少于20%），或者是自然人第一大股东（在注册资本中认缴额最大且在实收资本中实缴额最大）</a:t>
              </a:r>
              <a:endParaRPr lang="zh-CN" altLang="en-US" sz="16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313" name="TextBox 312"/>
            <p:cNvSpPr txBox="1"/>
            <p:nvPr/>
          </p:nvSpPr>
          <p:spPr>
            <a:xfrm>
              <a:off x="11561" y="4526"/>
              <a:ext cx="2545" cy="1950"/>
            </a:xfrm>
            <a:prstGeom prst="rect">
              <a:avLst/>
            </a:prstGeom>
            <a:noFill/>
          </p:spPr>
          <p:txBody>
            <a:bodyPr wrap="square" lIns="91458" tIns="45729" rIns="91458" bIns="45729" rtlCol="0">
              <a:spAutoFit/>
            </a:bodyPr>
            <a:p>
              <a:r>
                <a:rPr lang="zh-CN" altLang="en-US" sz="1600" dirty="0">
                  <a:latin typeface="微软雅黑" panose="020B0503020204020204" charset="-122"/>
                  <a:ea typeface="微软雅黑" panose="020B0503020204020204" charset="-122"/>
                  <a:sym typeface="+mn-ea"/>
                </a:rPr>
                <a:t>不认可代持股。但认可外籍人才由配偶代持；或者外籍人才夫妻均为外籍，可由父母子女代持。均须提供本人出资证明</a:t>
              </a:r>
              <a:endParaRPr lang="zh-CN" altLang="en-US" sz="1600" b="1" dirty="0">
                <a:solidFill>
                  <a:schemeClr val="tx1">
                    <a:lumMod val="65000"/>
                    <a:lumOff val="35000"/>
                  </a:schemeClr>
                </a:solidFill>
                <a:latin typeface="微软雅黑" panose="020B0503020204020204" charset="-122"/>
                <a:ea typeface="微软雅黑" panose="020B0503020204020204" charset="-122"/>
              </a:endParaRPr>
            </a:p>
          </p:txBody>
        </p:sp>
      </p:grpSp>
    </p:spTree>
    <p:custDataLst>
      <p:tags r:id="rId2"/>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1981200" y="345990"/>
            <a:ext cx="8229600" cy="1011600"/>
          </a:xfrm>
          <a:prstGeom prst="rect">
            <a:avLst/>
          </a:prstGeom>
        </p:spPr>
        <p:txBody>
          <a:bodyPr vert="horz" lIns="91440" tIns="45720" rIns="91440" bIns="45720" rtlCol="0" anchor="ctr" anchorCtr="0">
            <a:normAutofit/>
          </a:bodyPr>
          <a:lstStyle>
            <a:lvl1pPr>
              <a:lnSpc>
                <a:spcPct val="90000"/>
              </a:lnSpc>
              <a:spcBef>
                <a:spcPct val="0"/>
              </a:spcBef>
              <a:buNone/>
              <a:defRPr sz="3200" b="1" i="0" baseline="0">
                <a:solidFill>
                  <a:schemeClr val="accent1"/>
                </a:solidFill>
                <a:effectLst/>
                <a:latin typeface="+mj-lt"/>
                <a:ea typeface="+mj-ea"/>
                <a:cs typeface="+mj-cs"/>
              </a:defRPr>
            </a:lvl1pPr>
          </a:lstStyle>
          <a:p>
            <a:pPr algn="ctr"/>
            <a:r>
              <a:rPr lang="zh-CN" altLang="da-DK" b="0" dirty="0">
                <a:latin typeface="微软雅黑" panose="020B0503020204020204" charset="-122"/>
                <a:ea typeface="微软雅黑" panose="020B0503020204020204" charset="-122"/>
                <a:cs typeface="微软雅黑" panose="020B0503020204020204" charset="-122"/>
                <a:sym typeface="+mn-ea"/>
              </a:rPr>
              <a:t>江苏省双创计划</a:t>
            </a:r>
            <a:r>
              <a:rPr lang="en-US" altLang="zh-CN" b="0" dirty="0">
                <a:latin typeface="微软雅黑" panose="020B0503020204020204" charset="-122"/>
                <a:ea typeface="微软雅黑" panose="020B0503020204020204" charset="-122"/>
                <a:cs typeface="微软雅黑" panose="020B0503020204020204" charset="-122"/>
                <a:sym typeface="+mn-ea"/>
              </a:rPr>
              <a:t>-</a:t>
            </a:r>
            <a:r>
              <a:rPr lang="zh-CN" altLang="en-US" b="0" dirty="0">
                <a:latin typeface="微软雅黑" panose="020B0503020204020204" charset="-122"/>
                <a:ea typeface="微软雅黑" panose="020B0503020204020204" charset="-122"/>
                <a:cs typeface="微软雅黑" panose="020B0503020204020204" charset="-122"/>
                <a:sym typeface="+mn-ea"/>
              </a:rPr>
              <a:t>申报条件</a:t>
            </a:r>
            <a:endParaRPr lang="zh-CN" altLang="en-US" dirty="0"/>
          </a:p>
        </p:txBody>
      </p:sp>
      <p:sp>
        <p:nvSpPr>
          <p:cNvPr id="6" name="文本框 5"/>
          <p:cNvSpPr txBox="1"/>
          <p:nvPr/>
        </p:nvSpPr>
        <p:spPr>
          <a:xfrm>
            <a:off x="1098550" y="1194435"/>
            <a:ext cx="3938270" cy="460375"/>
          </a:xfrm>
          <a:prstGeom prst="rect">
            <a:avLst/>
          </a:prstGeom>
          <a:noFill/>
        </p:spPr>
        <p:txBody>
          <a:bodyPr wrap="square" rtlCol="0">
            <a:spAutoFit/>
          </a:bodyPr>
          <a:p>
            <a:r>
              <a:rPr lang="zh-CN" altLang="en-US" sz="2400" dirty="0">
                <a:latin typeface="微软雅黑" panose="020B0503020204020204" charset="-122"/>
                <a:ea typeface="微软雅黑" panose="020B0503020204020204" charset="-122"/>
              </a:rPr>
              <a:t>高技能创新类</a:t>
            </a:r>
            <a:endParaRPr lang="zh-CN" altLang="en-US" sz="2400" dirty="0">
              <a:latin typeface="微软雅黑" panose="020B0503020204020204" charset="-122"/>
              <a:ea typeface="微软雅黑" panose="020B0503020204020204" charset="-122"/>
            </a:endParaRPr>
          </a:p>
        </p:txBody>
      </p:sp>
      <p:sp>
        <p:nvSpPr>
          <p:cNvPr id="48" name="文本框 47"/>
          <p:cNvSpPr txBox="1"/>
          <p:nvPr/>
        </p:nvSpPr>
        <p:spPr>
          <a:xfrm>
            <a:off x="1592580" y="1795145"/>
            <a:ext cx="9177020" cy="3688080"/>
          </a:xfrm>
          <a:prstGeom prst="rect">
            <a:avLst/>
          </a:prstGeom>
          <a:noFill/>
        </p:spPr>
        <p:txBody>
          <a:bodyPr wrap="square" rtlCol="0">
            <a:spAutoFit/>
          </a:bodyPr>
          <a:p>
            <a:pPr algn="l">
              <a:lnSpc>
                <a:spcPct val="130000"/>
              </a:lnSpc>
            </a:pPr>
            <a:r>
              <a:rPr lang="en-US" altLang="zh-CN" sz="1800" dirty="0">
                <a:latin typeface="微软雅黑" panose="020B0503020204020204" charset="-122"/>
                <a:ea typeface="微软雅黑" panose="020B0503020204020204" charset="-122"/>
                <a:sym typeface="+mn-ea"/>
              </a:rPr>
              <a:t>1</a:t>
            </a:r>
            <a:r>
              <a:rPr lang="zh-CN" altLang="en-US" sz="1800" dirty="0">
                <a:latin typeface="微软雅黑" panose="020B0503020204020204" charset="-122"/>
                <a:ea typeface="微软雅黑" panose="020B0503020204020204" charset="-122"/>
                <a:sym typeface="+mn-ea"/>
              </a:rPr>
              <a:t>、具有国家一级职业资格（高级技师）或境外引进的具有同等技能水平（由省人社厅根据比照认定办法出具证明）</a:t>
            </a:r>
            <a:endParaRPr lang="zh-CN" altLang="en-US" sz="1800" dirty="0">
              <a:latin typeface="微软雅黑" panose="020B0503020204020204" charset="-122"/>
              <a:ea typeface="微软雅黑" panose="020B0503020204020204" charset="-122"/>
              <a:sym typeface="+mn-ea"/>
            </a:endParaRPr>
          </a:p>
          <a:p>
            <a:pPr algn="l">
              <a:lnSpc>
                <a:spcPct val="130000"/>
              </a:lnSpc>
            </a:pPr>
            <a:r>
              <a:rPr lang="en-US" altLang="zh-CN" sz="1800" dirty="0">
                <a:latin typeface="微软雅黑" panose="020B0503020204020204" charset="-122"/>
                <a:ea typeface="微软雅黑" panose="020B0503020204020204" charset="-122"/>
                <a:cs typeface="微软雅黑" panose="020B0503020204020204" charset="-122"/>
                <a:sym typeface="+mn-ea"/>
              </a:rPr>
              <a:t>2</a:t>
            </a:r>
            <a:r>
              <a:rPr lang="zh-CN" altLang="en-US" sz="1800" dirty="0">
                <a:latin typeface="微软雅黑" panose="020B0503020204020204" charset="-122"/>
                <a:ea typeface="微软雅黑" panose="020B0503020204020204" charset="-122"/>
                <a:cs typeface="微软雅黑" panose="020B0503020204020204" charset="-122"/>
                <a:sym typeface="+mn-ea"/>
              </a:rPr>
              <a:t>、具有5年以上（含5年）从事技术技能工作经历</a:t>
            </a:r>
            <a:endParaRPr lang="zh-CN" altLang="en-US" sz="1800" dirty="0">
              <a:latin typeface="微软雅黑" panose="020B0503020204020204" charset="-122"/>
              <a:ea typeface="微软雅黑" panose="020B0503020204020204" charset="-122"/>
              <a:cs typeface="微软雅黑" panose="020B0503020204020204" charset="-122"/>
              <a:sym typeface="+mn-ea"/>
            </a:endParaRPr>
          </a:p>
          <a:p>
            <a:pPr algn="l">
              <a:lnSpc>
                <a:spcPct val="130000"/>
              </a:lnSpc>
            </a:pPr>
            <a:r>
              <a:rPr lang="en-US" altLang="zh-CN" sz="1800" dirty="0">
                <a:latin typeface="微软雅黑" panose="020B0503020204020204" charset="-122"/>
                <a:ea typeface="微软雅黑" panose="020B0503020204020204" charset="-122"/>
                <a:cs typeface="微软雅黑" panose="020B0503020204020204" charset="-122"/>
                <a:sym typeface="+mn-ea"/>
              </a:rPr>
              <a:t>3</a:t>
            </a:r>
            <a:r>
              <a:rPr lang="zh-CN" altLang="en-US" sz="1800" dirty="0">
                <a:latin typeface="微软雅黑" panose="020B0503020204020204" charset="-122"/>
                <a:ea typeface="微软雅黑" panose="020B0503020204020204" charset="-122"/>
                <a:cs typeface="微软雅黑" panose="020B0503020204020204" charset="-122"/>
                <a:sym typeface="+mn-ea"/>
              </a:rPr>
              <a:t>、国内引进的高技能人才连续全职工作不少于3年，境外的连续工作不少于3年且每年不少于6个月</a:t>
            </a:r>
            <a:endParaRPr lang="zh-CN" altLang="en-US" sz="1800" dirty="0">
              <a:latin typeface="微软雅黑" panose="020B0503020204020204" charset="-122"/>
              <a:ea typeface="微软雅黑" panose="020B0503020204020204" charset="-122"/>
              <a:cs typeface="微软雅黑" panose="020B0503020204020204" charset="-122"/>
              <a:sym typeface="+mn-ea"/>
            </a:endParaRPr>
          </a:p>
          <a:p>
            <a:pPr algn="l">
              <a:lnSpc>
                <a:spcPct val="130000"/>
              </a:lnSpc>
            </a:pPr>
            <a:r>
              <a:rPr lang="en-US" altLang="zh-CN" sz="1800" dirty="0">
                <a:latin typeface="微软雅黑" panose="020B0503020204020204" charset="-122"/>
                <a:ea typeface="微软雅黑" panose="020B0503020204020204" charset="-122"/>
                <a:cs typeface="微软雅黑" panose="020B0503020204020204" charset="-122"/>
                <a:sym typeface="+mn-ea"/>
              </a:rPr>
              <a:t>4</a:t>
            </a:r>
            <a:r>
              <a:rPr lang="zh-CN" altLang="en-US" sz="1800" dirty="0">
                <a:latin typeface="微软雅黑" panose="020B0503020204020204" charset="-122"/>
                <a:ea typeface="微软雅黑" panose="020B0503020204020204" charset="-122"/>
                <a:cs typeface="微软雅黑" panose="020B0503020204020204" charset="-122"/>
                <a:sym typeface="+mn-ea"/>
              </a:rPr>
              <a:t>、必须获得中华技能大奖、国家或省技能大师工作室领办人、受到省级以上表彰、世界技能大赛获奖、大型企业（集团）“首席技师”或“技能专家”等之一</a:t>
            </a:r>
            <a:endParaRPr lang="zh-CN" altLang="en-US" sz="1800" b="1" dirty="0">
              <a:latin typeface="微软雅黑" panose="020B0503020204020204" charset="-122"/>
              <a:ea typeface="微软雅黑" panose="020B0503020204020204" charset="-122"/>
              <a:cs typeface="微软雅黑" panose="020B0503020204020204" charset="-122"/>
            </a:endParaRPr>
          </a:p>
          <a:p>
            <a:pPr algn="l">
              <a:lnSpc>
                <a:spcPct val="130000"/>
              </a:lnSpc>
            </a:pPr>
            <a:endParaRPr lang="zh-CN" altLang="en-US" sz="1800" b="1" dirty="0">
              <a:latin typeface="微软雅黑" panose="020B0503020204020204" charset="-122"/>
              <a:ea typeface="微软雅黑" panose="020B0503020204020204" charset="-122"/>
              <a:cs typeface="微软雅黑" panose="020B0503020204020204" charset="-122"/>
            </a:endParaRPr>
          </a:p>
          <a:p>
            <a:pPr algn="l">
              <a:lnSpc>
                <a:spcPct val="130000"/>
              </a:lnSpc>
            </a:pPr>
            <a:endParaRPr lang="zh-CN" altLang="en-US" sz="1800" b="1" dirty="0">
              <a:latin typeface="微软雅黑" panose="020B0503020204020204" charset="-122"/>
              <a:ea typeface="微软雅黑" panose="020B0503020204020204" charset="-122"/>
              <a:cs typeface="微软雅黑" panose="020B0503020204020204" charset="-122"/>
            </a:endParaRPr>
          </a:p>
          <a:p>
            <a:pPr algn="l">
              <a:lnSpc>
                <a:spcPct val="130000"/>
              </a:lnSpc>
            </a:pPr>
            <a:endParaRPr lang="zh-CN" altLang="en-US" sz="1800" dirty="0" smtClean="0">
              <a:latin typeface="Arial" panose="020B0604020202020204" pitchFamily="34" charset="0"/>
              <a:ea typeface="微软雅黑" panose="020B0503020204020204" charset="-122"/>
            </a:endParaRPr>
          </a:p>
        </p:txBody>
      </p:sp>
    </p:spTree>
    <p:custDataLst>
      <p:tags r:id="rId2"/>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981200" y="244390"/>
            <a:ext cx="8229600" cy="1011600"/>
          </a:xfrm>
          <a:prstGeom prst="rect">
            <a:avLst/>
          </a:prstGeom>
        </p:spPr>
        <p:txBody>
          <a:bodyPr vert="horz" lIns="91440" tIns="45720" rIns="91440" bIns="45720" rtlCol="0" anchor="ctr" anchorCtr="0">
            <a:normAutofit/>
          </a:bodyPr>
          <a:lstStyle>
            <a:lvl1pPr>
              <a:lnSpc>
                <a:spcPct val="90000"/>
              </a:lnSpc>
              <a:spcBef>
                <a:spcPct val="0"/>
              </a:spcBef>
              <a:buNone/>
              <a:defRPr sz="3200" b="1" i="0" baseline="0">
                <a:solidFill>
                  <a:schemeClr val="accent1"/>
                </a:solidFill>
                <a:effectLst/>
                <a:latin typeface="+mj-lt"/>
                <a:ea typeface="+mj-ea"/>
                <a:cs typeface="+mj-cs"/>
              </a:defRPr>
            </a:lvl1pPr>
          </a:lstStyle>
          <a:p>
            <a:pPr algn="ctr"/>
            <a:r>
              <a:rPr lang="zh-CN" altLang="da-DK" b="0" dirty="0">
                <a:latin typeface="微软雅黑" panose="020B0503020204020204" charset="-122"/>
                <a:ea typeface="微软雅黑" panose="020B0503020204020204" charset="-122"/>
                <a:cs typeface="微软雅黑" panose="020B0503020204020204" charset="-122"/>
                <a:sym typeface="+mn-ea"/>
              </a:rPr>
              <a:t>江苏省双创计划</a:t>
            </a:r>
            <a:r>
              <a:rPr lang="en-US" altLang="zh-CN" b="0" dirty="0">
                <a:latin typeface="微软雅黑" panose="020B0503020204020204" charset="-122"/>
                <a:ea typeface="微软雅黑" panose="020B0503020204020204" charset="-122"/>
                <a:cs typeface="微软雅黑" panose="020B0503020204020204" charset="-122"/>
                <a:sym typeface="+mn-ea"/>
              </a:rPr>
              <a:t>-</a:t>
            </a:r>
            <a:r>
              <a:rPr lang="zh-CN" altLang="en-US" b="0" dirty="0">
                <a:latin typeface="微软雅黑" panose="020B0503020204020204" charset="-122"/>
                <a:ea typeface="微软雅黑" panose="020B0503020204020204" charset="-122"/>
                <a:cs typeface="微软雅黑" panose="020B0503020204020204" charset="-122"/>
                <a:sym typeface="+mn-ea"/>
              </a:rPr>
              <a:t>申报条件</a:t>
            </a:r>
            <a:endParaRPr lang="zh-CN" altLang="en-US" dirty="0"/>
          </a:p>
        </p:txBody>
      </p:sp>
      <p:sp>
        <p:nvSpPr>
          <p:cNvPr id="5" name="文本框 4"/>
          <p:cNvSpPr txBox="1"/>
          <p:nvPr>
            <p:custDataLst>
              <p:tags r:id="rId2"/>
            </p:custDataLst>
          </p:nvPr>
        </p:nvSpPr>
        <p:spPr>
          <a:xfrm>
            <a:off x="1458595" y="1611630"/>
            <a:ext cx="1886585" cy="554990"/>
          </a:xfrm>
          <a:prstGeom prst="rect">
            <a:avLst/>
          </a:prstGeom>
        </p:spPr>
        <p:txBody>
          <a:bodyPr vert="horz" lIns="91440" tIns="45720" rIns="91440" bIns="45720" rtlCol="0">
            <a:normAutofit/>
          </a:bodyPr>
          <a:lstStyle>
            <a:lvl1pPr marL="357505" indent="-357505" algn="just">
              <a:lnSpc>
                <a:spcPct val="110000"/>
              </a:lnSpc>
              <a:spcBef>
                <a:spcPts val="1800"/>
              </a:spcBef>
              <a:spcAft>
                <a:spcPts val="0"/>
              </a:spcAft>
              <a:buClr>
                <a:schemeClr val="accent1"/>
              </a:buClr>
              <a:buSzPct val="130000"/>
              <a:buFontTx/>
              <a:buBlip>
                <a:blip r:embed="rId3"/>
              </a:buBlip>
              <a:defRPr sz="2400" baseline="0">
                <a:solidFill>
                  <a:schemeClr val="tx2"/>
                </a:solidFill>
              </a:defRPr>
            </a:lvl1pPr>
            <a:lvl2pPr marL="803275" indent="-285750" algn="just">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baseline="0">
                <a:solidFill>
                  <a:schemeClr val="tx1">
                    <a:lumMod val="50000"/>
                  </a:schemeClr>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lumMod val="50000"/>
                  </a:schemeClr>
                </a:solidFill>
              </a:defRPr>
            </a:lvl3pPr>
            <a:lvl4pPr marL="1600200" indent="-228600">
              <a:lnSpc>
                <a:spcPct val="90000"/>
              </a:lnSpc>
              <a:spcBef>
                <a:spcPts val="500"/>
              </a:spcBef>
              <a:buFont typeface="Arial" panose="020B0604020202020204" pitchFamily="34" charset="0"/>
              <a:buChar char="•"/>
              <a:defRPr>
                <a:solidFill>
                  <a:schemeClr val="tx1">
                    <a:lumMod val="50000"/>
                  </a:schemeClr>
                </a:solidFill>
              </a:defRPr>
            </a:lvl4pPr>
            <a:lvl5pPr marL="2057400" indent="-228600">
              <a:lnSpc>
                <a:spcPct val="90000"/>
              </a:lnSpc>
              <a:spcBef>
                <a:spcPts val="500"/>
              </a:spcBef>
              <a:buFont typeface="Arial" panose="020B0604020202020204" pitchFamily="34" charset="0"/>
              <a:buChar char="•"/>
              <a:defRPr>
                <a:solidFill>
                  <a:schemeClr val="tx1">
                    <a:lumMod val="50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dirty="0">
                <a:latin typeface="微软雅黑" panose="020B0503020204020204" charset="-122"/>
                <a:ea typeface="微软雅黑" panose="020B0503020204020204" charset="-122"/>
              </a:rPr>
              <a:t>双创博士</a:t>
            </a:r>
            <a:endParaRPr lang="zh-CN" altLang="en-US" dirty="0">
              <a:latin typeface="微软雅黑" panose="020B0503020204020204" charset="-122"/>
              <a:ea typeface="微软雅黑" panose="020B0503020204020204" charset="-122"/>
            </a:endParaRPr>
          </a:p>
        </p:txBody>
      </p:sp>
      <p:grpSp>
        <p:nvGrpSpPr>
          <p:cNvPr id="57" name="组合 56"/>
          <p:cNvGrpSpPr/>
          <p:nvPr/>
        </p:nvGrpSpPr>
        <p:grpSpPr>
          <a:xfrm>
            <a:off x="1458604" y="2514600"/>
            <a:ext cx="9394383" cy="3366770"/>
            <a:chOff x="1386" y="2332"/>
            <a:chExt cx="11411" cy="4089"/>
          </a:xfrm>
        </p:grpSpPr>
        <p:grpSp>
          <p:nvGrpSpPr>
            <p:cNvPr id="25" name="Group 65"/>
            <p:cNvGrpSpPr/>
            <p:nvPr/>
          </p:nvGrpSpPr>
          <p:grpSpPr>
            <a:xfrm>
              <a:off x="5227" y="2332"/>
              <a:ext cx="1697" cy="1867"/>
              <a:chOff x="3419865" y="1304397"/>
              <a:chExt cx="1094533" cy="1209746"/>
            </a:xfrm>
            <a:solidFill>
              <a:srgbClr val="B37597"/>
            </a:solidFill>
          </p:grpSpPr>
          <p:sp>
            <p:nvSpPr>
              <p:cNvPr id="26" name="Freeform 44"/>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17B59E"/>
              </a:solidFill>
              <a:ln w="25400" cap="flat" cmpd="sng" algn="ctr">
                <a:noFill/>
                <a:prstDash val="solid"/>
              </a:ln>
              <a:effectLst/>
            </p:spPr>
            <p:txBody>
              <a:bodyPr rtlCol="0" anchor="ctr"/>
              <a:p>
                <a:pPr algn="ctr" defTabSz="1013460">
                  <a:defRPr/>
                </a:pPr>
                <a:endParaRPr lang="en-US" sz="2400" kern="0" dirty="0">
                  <a:solidFill>
                    <a:srgbClr val="FFFFFF"/>
                  </a:solidFill>
                  <a:latin typeface="印品黑体" panose="00000500000000000000" pitchFamily="2" charset="-122"/>
                </a:endParaRPr>
              </a:p>
            </p:txBody>
          </p:sp>
          <p:sp>
            <p:nvSpPr>
              <p:cNvPr id="28" name="Rectangle 47"/>
              <p:cNvSpPr/>
              <p:nvPr/>
            </p:nvSpPr>
            <p:spPr>
              <a:xfrm>
                <a:off x="3734100" y="1468512"/>
                <a:ext cx="466061" cy="362352"/>
              </a:xfrm>
              <a:prstGeom prst="rect">
                <a:avLst/>
              </a:prstGeom>
              <a:solidFill>
                <a:srgbClr val="17B59E"/>
              </a:solidFill>
            </p:spPr>
            <p:txBody>
              <a:bodyPr wrap="square">
                <a:spAutoFit/>
              </a:bodyPr>
              <a:p>
                <a:pPr algn="ctr" defTabSz="1013460">
                  <a:defRPr/>
                </a:pPr>
                <a:r>
                  <a:rPr lang="en-US" sz="2400" b="1" kern="0" dirty="0">
                    <a:solidFill>
                      <a:srgbClr val="FFFFFF"/>
                    </a:solidFill>
                    <a:latin typeface="印品黑体" panose="00000500000000000000" pitchFamily="2" charset="-122"/>
                  </a:rPr>
                  <a:t>01</a:t>
                </a:r>
                <a:endParaRPr lang="en-US" sz="2400" kern="0" dirty="0">
                  <a:solidFill>
                    <a:srgbClr val="FFFFFF"/>
                  </a:solidFill>
                  <a:latin typeface="印品黑体" panose="00000500000000000000" pitchFamily="2" charset="-122"/>
                </a:endParaRPr>
              </a:p>
            </p:txBody>
          </p:sp>
        </p:grpSp>
        <p:grpSp>
          <p:nvGrpSpPr>
            <p:cNvPr id="29" name="Group 66"/>
            <p:cNvGrpSpPr/>
            <p:nvPr/>
          </p:nvGrpSpPr>
          <p:grpSpPr>
            <a:xfrm>
              <a:off x="7275" y="2332"/>
              <a:ext cx="1697" cy="1867"/>
              <a:chOff x="4740720" y="1304398"/>
              <a:chExt cx="1094533" cy="1209746"/>
            </a:xfrm>
            <a:solidFill>
              <a:srgbClr val="792E4E"/>
            </a:solidFill>
          </p:grpSpPr>
          <p:sp>
            <p:nvSpPr>
              <p:cNvPr id="30" name="Freeform 53"/>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1">
                  <a:lumMod val="65000"/>
                  <a:lumOff val="35000"/>
                </a:schemeClr>
              </a:solidFill>
              <a:ln w="25400" cap="flat" cmpd="sng" algn="ctr">
                <a:noFill/>
                <a:prstDash val="solid"/>
              </a:ln>
              <a:effectLst/>
            </p:spPr>
            <p:txBody>
              <a:bodyPr rtlCol="0" anchor="ctr"/>
              <a:p>
                <a:pPr algn="ctr" defTabSz="1013460">
                  <a:defRPr/>
                </a:pPr>
                <a:endParaRPr lang="en-US" sz="2400" kern="0" dirty="0">
                  <a:solidFill>
                    <a:srgbClr val="FFFFFF"/>
                  </a:solidFill>
                  <a:latin typeface="印品黑体" panose="00000500000000000000" pitchFamily="2" charset="-122"/>
                </a:endParaRPr>
              </a:p>
            </p:txBody>
          </p:sp>
          <p:sp>
            <p:nvSpPr>
              <p:cNvPr id="31" name="Rectangle 54"/>
              <p:cNvSpPr/>
              <p:nvPr/>
            </p:nvSpPr>
            <p:spPr>
              <a:xfrm>
                <a:off x="5019943" y="1468513"/>
                <a:ext cx="536085" cy="362352"/>
              </a:xfrm>
              <a:prstGeom prst="rect">
                <a:avLst/>
              </a:prstGeom>
              <a:solidFill>
                <a:schemeClr val="tx1">
                  <a:lumMod val="65000"/>
                  <a:lumOff val="35000"/>
                </a:schemeClr>
              </a:solidFill>
            </p:spPr>
            <p:txBody>
              <a:bodyPr wrap="square">
                <a:spAutoFit/>
              </a:bodyPr>
              <a:p>
                <a:pPr algn="ctr" defTabSz="1013460">
                  <a:defRPr/>
                </a:pPr>
                <a:r>
                  <a:rPr lang="en-US" sz="2400" b="1" kern="0" dirty="0">
                    <a:solidFill>
                      <a:srgbClr val="FFFFFF"/>
                    </a:solidFill>
                    <a:latin typeface="印品黑体" panose="00000500000000000000" pitchFamily="2" charset="-122"/>
                  </a:rPr>
                  <a:t>02</a:t>
                </a:r>
                <a:endParaRPr lang="en-US" sz="2400" kern="0" dirty="0">
                  <a:solidFill>
                    <a:srgbClr val="FFFFFF"/>
                  </a:solidFill>
                  <a:latin typeface="印品黑体" panose="00000500000000000000" pitchFamily="2" charset="-122"/>
                </a:endParaRPr>
              </a:p>
            </p:txBody>
          </p:sp>
        </p:grpSp>
        <p:grpSp>
          <p:nvGrpSpPr>
            <p:cNvPr id="32" name="Group 67"/>
            <p:cNvGrpSpPr/>
            <p:nvPr/>
          </p:nvGrpSpPr>
          <p:grpSpPr>
            <a:xfrm>
              <a:off x="5227" y="4554"/>
              <a:ext cx="1697" cy="1867"/>
              <a:chOff x="3419865" y="1304397"/>
              <a:chExt cx="1094533" cy="1209746"/>
            </a:xfrm>
            <a:solidFill>
              <a:schemeClr val="tx1">
                <a:lumMod val="65000"/>
                <a:lumOff val="35000"/>
              </a:schemeClr>
            </a:solidFill>
          </p:grpSpPr>
          <p:sp>
            <p:nvSpPr>
              <p:cNvPr id="33" name="Freeform 68"/>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w="25400" cap="flat" cmpd="sng" algn="ctr">
                <a:noFill/>
                <a:prstDash val="solid"/>
              </a:ln>
              <a:effectLst/>
            </p:spPr>
            <p:txBody>
              <a:bodyPr rtlCol="0" anchor="ctr"/>
              <a:p>
                <a:pPr algn="ctr" defTabSz="1013460">
                  <a:defRPr/>
                </a:pPr>
                <a:endParaRPr lang="en-US" sz="2400" kern="0" dirty="0">
                  <a:solidFill>
                    <a:srgbClr val="FFFFFF"/>
                  </a:solidFill>
                  <a:latin typeface="印品黑体" panose="00000500000000000000" pitchFamily="2" charset="-122"/>
                </a:endParaRPr>
              </a:p>
            </p:txBody>
          </p:sp>
          <p:sp>
            <p:nvSpPr>
              <p:cNvPr id="35" name="Rectangle 69"/>
              <p:cNvSpPr/>
              <p:nvPr/>
            </p:nvSpPr>
            <p:spPr>
              <a:xfrm>
                <a:off x="3699088" y="1468512"/>
                <a:ext cx="536085" cy="362352"/>
              </a:xfrm>
              <a:prstGeom prst="rect">
                <a:avLst/>
              </a:prstGeom>
              <a:grpFill/>
            </p:spPr>
            <p:txBody>
              <a:bodyPr wrap="square">
                <a:spAutoFit/>
              </a:bodyPr>
              <a:p>
                <a:pPr algn="ctr" defTabSz="1013460">
                  <a:defRPr/>
                </a:pPr>
                <a:r>
                  <a:rPr lang="en-US" sz="2400" b="1" kern="0" dirty="0">
                    <a:solidFill>
                      <a:srgbClr val="FFFFFF"/>
                    </a:solidFill>
                    <a:latin typeface="印品黑体" panose="00000500000000000000" pitchFamily="2" charset="-122"/>
                  </a:rPr>
                  <a:t>03</a:t>
                </a:r>
                <a:endParaRPr lang="en-US" sz="2400" kern="0" dirty="0">
                  <a:solidFill>
                    <a:srgbClr val="FFFFFF"/>
                  </a:solidFill>
                  <a:latin typeface="印品黑体" panose="00000500000000000000" pitchFamily="2" charset="-122"/>
                </a:endParaRPr>
              </a:p>
            </p:txBody>
          </p:sp>
        </p:grpSp>
        <p:grpSp>
          <p:nvGrpSpPr>
            <p:cNvPr id="37" name="Group 70"/>
            <p:cNvGrpSpPr/>
            <p:nvPr/>
          </p:nvGrpSpPr>
          <p:grpSpPr>
            <a:xfrm>
              <a:off x="7275" y="4554"/>
              <a:ext cx="1697" cy="1867"/>
              <a:chOff x="4740720" y="1304398"/>
              <a:chExt cx="1094533" cy="1209746"/>
            </a:xfrm>
            <a:solidFill>
              <a:srgbClr val="17B59E"/>
            </a:solidFill>
          </p:grpSpPr>
          <p:sp>
            <p:nvSpPr>
              <p:cNvPr id="39" name="Freeform 71"/>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w="25400" cap="flat" cmpd="sng" algn="ctr">
                <a:noFill/>
                <a:prstDash val="solid"/>
              </a:ln>
              <a:effectLst/>
            </p:spPr>
            <p:txBody>
              <a:bodyPr rtlCol="0" anchor="ctr"/>
              <a:p>
                <a:pPr algn="ctr" defTabSz="1013460">
                  <a:defRPr/>
                </a:pPr>
                <a:endParaRPr lang="en-US" sz="2400" kern="0" dirty="0">
                  <a:solidFill>
                    <a:srgbClr val="FFFFFF"/>
                  </a:solidFill>
                  <a:latin typeface="印品黑体" panose="00000500000000000000" pitchFamily="2" charset="-122"/>
                </a:endParaRPr>
              </a:p>
            </p:txBody>
          </p:sp>
          <p:sp>
            <p:nvSpPr>
              <p:cNvPr id="48" name="Rectangle 73"/>
              <p:cNvSpPr/>
              <p:nvPr/>
            </p:nvSpPr>
            <p:spPr>
              <a:xfrm>
                <a:off x="5019943" y="1468513"/>
                <a:ext cx="536085" cy="362352"/>
              </a:xfrm>
              <a:prstGeom prst="rect">
                <a:avLst/>
              </a:prstGeom>
              <a:grpFill/>
            </p:spPr>
            <p:txBody>
              <a:bodyPr wrap="square">
                <a:spAutoFit/>
              </a:bodyPr>
              <a:p>
                <a:pPr algn="ctr" defTabSz="1013460">
                  <a:defRPr/>
                </a:pPr>
                <a:r>
                  <a:rPr lang="en-US" sz="2400" b="1" kern="0" dirty="0">
                    <a:solidFill>
                      <a:srgbClr val="FFFFFF"/>
                    </a:solidFill>
                    <a:latin typeface="印品黑体" panose="00000500000000000000" pitchFamily="2" charset="-122"/>
                  </a:rPr>
                  <a:t>04</a:t>
                </a:r>
                <a:endParaRPr lang="en-US" sz="2400" kern="0" dirty="0">
                  <a:solidFill>
                    <a:srgbClr val="FFFFFF"/>
                  </a:solidFill>
                  <a:latin typeface="印品黑体" panose="00000500000000000000" pitchFamily="2" charset="-122"/>
                </a:endParaRPr>
              </a:p>
            </p:txBody>
          </p:sp>
        </p:grpSp>
        <p:sp>
          <p:nvSpPr>
            <p:cNvPr id="49" name="矩形 48"/>
            <p:cNvSpPr>
              <a:spLocks noChangeArrowheads="1"/>
            </p:cNvSpPr>
            <p:nvPr/>
          </p:nvSpPr>
          <p:spPr bwMode="auto">
            <a:xfrm>
              <a:off x="9141" y="2332"/>
              <a:ext cx="3656"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p>
              <a:pPr algn="l"/>
              <a:r>
                <a:rPr lang="zh-CN" altLang="en-US" sz="1600" dirty="0">
                  <a:latin typeface="微软雅黑" panose="020B0503020204020204" charset="-122"/>
                  <a:ea typeface="微软雅黑" panose="020B0503020204020204" charset="-122"/>
                  <a:cs typeface="微软雅黑" panose="020B0503020204020204" charset="-122"/>
                  <a:sym typeface="+mn-ea"/>
                </a:rPr>
                <a:t>2017年1月1日—2018年12月31日期间创办企业（即完成工商、税务和社保等注册登记手续）</a:t>
              </a:r>
              <a:endParaRPr lang="en-US" altLang="zh-CN" sz="1600" dirty="0">
                <a:latin typeface="微软雅黑" panose="020B0503020204020204" charset="-122"/>
                <a:ea typeface="微软雅黑" panose="020B0503020204020204" charset="-122"/>
                <a:cs typeface="微软雅黑" panose="020B0503020204020204" charset="-122"/>
              </a:endParaRPr>
            </a:p>
          </p:txBody>
        </p:sp>
        <p:sp>
          <p:nvSpPr>
            <p:cNvPr id="51" name="矩形 50"/>
            <p:cNvSpPr>
              <a:spLocks noChangeArrowheads="1"/>
            </p:cNvSpPr>
            <p:nvPr/>
          </p:nvSpPr>
          <p:spPr bwMode="auto">
            <a:xfrm>
              <a:off x="9141" y="4550"/>
              <a:ext cx="3656"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p>
              <a:pPr algn="l"/>
              <a:r>
                <a:rPr lang="zh-CN" altLang="en-US" sz="1600" dirty="0">
                  <a:latin typeface="微软雅黑" panose="020B0503020204020204" charset="-122"/>
                  <a:ea typeface="微软雅黑" panose="020B0503020204020204" charset="-122"/>
                  <a:cs typeface="微软雅黑" panose="020B0503020204020204" charset="-122"/>
                  <a:sym typeface="+mn-ea"/>
                </a:rPr>
                <a:t>在企业实收资本中，申报人现金出资不少于</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50万元</a:t>
              </a:r>
              <a:endPar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53" name="矩形 52"/>
            <p:cNvSpPr>
              <a:spLocks noChangeArrowheads="1"/>
            </p:cNvSpPr>
            <p:nvPr/>
          </p:nvSpPr>
          <p:spPr bwMode="auto">
            <a:xfrm>
              <a:off x="1386" y="2354"/>
              <a:ext cx="3690"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p>
              <a:pPr algn="l"/>
              <a:r>
                <a:rPr lang="zh-CN" altLang="en-US" sz="1600" dirty="0">
                  <a:latin typeface="微软雅黑" panose="020B0503020204020204" charset="-122"/>
                  <a:ea typeface="微软雅黑" panose="020B0503020204020204" charset="-122"/>
                  <a:cs typeface="微软雅黑" panose="020B0503020204020204" charset="-122"/>
                  <a:sym typeface="+mn-ea"/>
                </a:rPr>
                <a:t>博士学位（境外学位需经过教育部学历认证）；年龄一般不超过</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35周岁</a:t>
              </a:r>
              <a:r>
                <a:rPr lang="zh-CN" altLang="en-US" sz="1600" dirty="0">
                  <a:latin typeface="微软雅黑" panose="020B0503020204020204" charset="-122"/>
                  <a:ea typeface="微软雅黑" panose="020B0503020204020204" charset="-122"/>
                  <a:cs typeface="微软雅黑" panose="020B0503020204020204" charset="-122"/>
                  <a:sym typeface="+mn-ea"/>
                </a:rPr>
                <a:t>（1984.1.1后出生）</a:t>
              </a:r>
              <a:endParaRPr lang="en-US" altLang="zh-CN" sz="1600" dirty="0">
                <a:latin typeface="微软雅黑" panose="020B0503020204020204" charset="-122"/>
                <a:ea typeface="微软雅黑" panose="020B0503020204020204" charset="-122"/>
                <a:cs typeface="微软雅黑" panose="020B0503020204020204" charset="-122"/>
              </a:endParaRPr>
            </a:p>
          </p:txBody>
        </p:sp>
        <p:sp>
          <p:nvSpPr>
            <p:cNvPr id="55" name="矩形 54"/>
            <p:cNvSpPr>
              <a:spLocks noChangeArrowheads="1"/>
            </p:cNvSpPr>
            <p:nvPr/>
          </p:nvSpPr>
          <p:spPr bwMode="auto">
            <a:xfrm>
              <a:off x="1386" y="4550"/>
              <a:ext cx="369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p>
              <a:pPr algn="l"/>
              <a:r>
                <a:rPr lang="zh-CN" altLang="en-US" sz="1600" dirty="0">
                  <a:latin typeface="微软雅黑" panose="020B0503020204020204" charset="-122"/>
                  <a:ea typeface="微软雅黑" panose="020B0503020204020204" charset="-122"/>
                  <a:cs typeface="微软雅黑" panose="020B0503020204020204" charset="-122"/>
                  <a:sym typeface="+mn-ea"/>
                </a:rPr>
                <a:t>有1名以上非股东、非劳务派遣员工缴纳社保</a:t>
              </a:r>
              <a:endParaRPr lang="en-US" altLang="zh-CN" sz="1600" dirty="0">
                <a:latin typeface="微软雅黑" panose="020B0503020204020204" charset="-122"/>
                <a:ea typeface="微软雅黑" panose="020B0503020204020204" charset="-122"/>
                <a:cs typeface="微软雅黑" panose="020B0503020204020204" charset="-122"/>
              </a:endParaRPr>
            </a:p>
          </p:txBody>
        </p:sp>
      </p:grpSp>
    </p:spTree>
    <p:custDataLst>
      <p:tags r:id="rId4"/>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4102050" y="2949267"/>
            <a:ext cx="5806042" cy="708710"/>
            <a:chOff x="2525713" y="367243"/>
            <a:chExt cx="5475287" cy="668337"/>
          </a:xfrm>
        </p:grpSpPr>
        <p:sp>
          <p:nvSpPr>
            <p:cNvPr id="9" name="矩形 3"/>
            <p:cNvSpPr/>
            <p:nvPr>
              <p:custDataLst>
                <p:tags r:id="rId2"/>
              </p:custDataLst>
            </p:nvPr>
          </p:nvSpPr>
          <p:spPr>
            <a:xfrm>
              <a:off x="2525713" y="367243"/>
              <a:ext cx="234950"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eaLnBrk="1" hangingPunct="1">
                <a:spcBef>
                  <a:spcPts val="0"/>
                </a:spcBef>
                <a:spcAft>
                  <a:spcPts val="0"/>
                </a:spcAft>
                <a:defRPr/>
              </a:pPr>
              <a:endParaRPr lang="zh-CN" altLang="en-US" sz="1800"/>
            </a:p>
          </p:txBody>
        </p:sp>
        <p:sp>
          <p:nvSpPr>
            <p:cNvPr id="10" name="矩形 9"/>
            <p:cNvSpPr/>
            <p:nvPr>
              <p:custDataLst>
                <p:tags r:id="rId3"/>
              </p:custDataLst>
            </p:nvPr>
          </p:nvSpPr>
          <p:spPr>
            <a:xfrm>
              <a:off x="2525713" y="367243"/>
              <a:ext cx="5475287" cy="514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36000" rIns="36000" bIns="108000" anchor="ctr">
              <a:normAutofit/>
            </a:bodyPr>
            <a:lstStyle/>
            <a:p>
              <a:pPr marL="0" indent="0">
                <a:buNone/>
              </a:pPr>
              <a:r>
                <a:rPr lang="zh-CN" altLang="en-US" sz="2400" dirty="0">
                  <a:sym typeface="+mn-ea"/>
                </a:rPr>
                <a:t>企业紧缺人才资助</a:t>
              </a:r>
              <a:endParaRPr lang="da-DK" altLang="zh-CN" sz="2400" dirty="0">
                <a:solidFill>
                  <a:srgbClr val="FFFFFF"/>
                </a:solidFill>
              </a:endParaRPr>
            </a:p>
          </p:txBody>
        </p:sp>
        <p:sp>
          <p:nvSpPr>
            <p:cNvPr id="11" name="文本框 30"/>
            <p:cNvSpPr txBox="1">
              <a:spLocks noChangeArrowheads="1"/>
            </p:cNvSpPr>
            <p:nvPr>
              <p:custDataLst>
                <p:tags r:id="rId4"/>
              </p:custDataLst>
            </p:nvPr>
          </p:nvSpPr>
          <p:spPr bwMode="auto">
            <a:xfrm>
              <a:off x="2667635" y="367243"/>
              <a:ext cx="617988" cy="51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dirty="0">
                  <a:solidFill>
                    <a:srgbClr val="FFFFFF"/>
                  </a:solidFill>
                  <a:latin typeface="+mn-lt"/>
                  <a:ea typeface="+mn-ea"/>
                </a:rPr>
                <a:t>0</a:t>
              </a:r>
              <a:r>
                <a:rPr lang="en-US" sz="2400" dirty="0">
                  <a:solidFill>
                    <a:srgbClr val="FFFFFF"/>
                  </a:solidFill>
                  <a:latin typeface="+mn-lt"/>
                  <a:ea typeface="+mn-ea"/>
                </a:rPr>
                <a:t>3</a:t>
              </a:r>
              <a:endParaRPr lang="en-US" sz="2400" dirty="0">
                <a:solidFill>
                  <a:srgbClr val="FFFFFF"/>
                </a:solidFill>
                <a:latin typeface="+mn-lt"/>
                <a:ea typeface="+mn-ea"/>
              </a:endParaRPr>
            </a:p>
          </p:txBody>
        </p:sp>
      </p:grpSp>
      <p:sp>
        <p:nvSpPr>
          <p:cNvPr id="3" name="文本框 2"/>
          <p:cNvSpPr txBox="1"/>
          <p:nvPr/>
        </p:nvSpPr>
        <p:spPr>
          <a:xfrm>
            <a:off x="2033905" y="2294255"/>
            <a:ext cx="902970" cy="2019935"/>
          </a:xfrm>
          <a:prstGeom prst="rect">
            <a:avLst/>
          </a:prstGeom>
          <a:noFill/>
        </p:spPr>
        <p:txBody>
          <a:bodyPr vert="eaVert" wrap="square" rtlCol="0">
            <a:spAutoFit/>
          </a:bodyPr>
          <a:p>
            <a:pPr>
              <a:lnSpc>
                <a:spcPct val="130000"/>
              </a:lnSpc>
            </a:pPr>
            <a:r>
              <a:rPr lang="zh-CN" altLang="en-US" sz="3600" b="1" dirty="0" smtClean="0">
                <a:solidFill>
                  <a:schemeClr val="accent1"/>
                </a:solidFill>
                <a:latin typeface="+mj-ea"/>
                <a:ea typeface="+mj-ea"/>
              </a:rPr>
              <a:t>人才政策</a:t>
            </a:r>
            <a:endParaRPr lang="zh-CN" altLang="en-US" sz="3600" b="1" dirty="0" smtClean="0">
              <a:solidFill>
                <a:schemeClr val="accent1"/>
              </a:solidFill>
              <a:latin typeface="+mj-ea"/>
              <a:ea typeface="+mj-ea"/>
            </a:endParaRPr>
          </a:p>
        </p:txBody>
      </p:sp>
    </p:spTree>
    <p:custDataLst>
      <p:tags r:id="rId5"/>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981200" y="283760"/>
            <a:ext cx="8229600" cy="1011600"/>
          </a:xfrm>
          <a:prstGeom prst="rect">
            <a:avLst/>
          </a:prstGeom>
        </p:spPr>
        <p:txBody>
          <a:bodyPr vert="horz" lIns="91440" tIns="45720" rIns="91440" bIns="45720" rtlCol="0" anchor="ctr" anchorCtr="0">
            <a:normAutofit/>
          </a:bodyPr>
          <a:lstStyle>
            <a:lvl1pPr>
              <a:lnSpc>
                <a:spcPct val="90000"/>
              </a:lnSpc>
              <a:spcBef>
                <a:spcPct val="0"/>
              </a:spcBef>
              <a:buNone/>
              <a:defRPr sz="3200" b="1" i="0" baseline="0">
                <a:solidFill>
                  <a:schemeClr val="accent1"/>
                </a:solidFill>
                <a:effectLst/>
                <a:latin typeface="+mj-lt"/>
                <a:ea typeface="+mj-ea"/>
                <a:cs typeface="+mj-cs"/>
              </a:defRPr>
            </a:lvl1pPr>
          </a:lstStyle>
          <a:p>
            <a:pPr marL="0" indent="0" algn="ctr">
              <a:buNone/>
            </a:pPr>
            <a:r>
              <a:rPr lang="zh-CN" altLang="en-US" dirty="0">
                <a:sym typeface="+mn-ea"/>
              </a:rPr>
              <a:t>企业紧缺人才资助</a:t>
            </a:r>
            <a:endParaRPr lang="zh-CN" altLang="en-US" dirty="0"/>
          </a:p>
        </p:txBody>
      </p:sp>
      <p:sp>
        <p:nvSpPr>
          <p:cNvPr id="5" name="文本框 4"/>
          <p:cNvSpPr txBox="1"/>
          <p:nvPr>
            <p:custDataLst>
              <p:tags r:id="rId2"/>
            </p:custDataLst>
          </p:nvPr>
        </p:nvSpPr>
        <p:spPr>
          <a:xfrm>
            <a:off x="1981200" y="1602000"/>
            <a:ext cx="8229600" cy="4968000"/>
          </a:xfrm>
          <a:prstGeom prst="rect">
            <a:avLst/>
          </a:prstGeom>
        </p:spPr>
        <p:txBody>
          <a:bodyPr vert="horz" lIns="91440" tIns="45720" rIns="91440" bIns="45720" rtlCol="0">
            <a:normAutofit/>
          </a:bodyPr>
          <a:lstStyle>
            <a:lvl1pPr marL="357505" indent="-357505" algn="just">
              <a:lnSpc>
                <a:spcPct val="110000"/>
              </a:lnSpc>
              <a:spcBef>
                <a:spcPts val="1800"/>
              </a:spcBef>
              <a:spcAft>
                <a:spcPts val="0"/>
              </a:spcAft>
              <a:buClr>
                <a:schemeClr val="accent1"/>
              </a:buClr>
              <a:buSzPct val="130000"/>
              <a:buFontTx/>
              <a:buBlip>
                <a:blip r:embed="rId3"/>
              </a:buBlip>
              <a:defRPr sz="2400" baseline="0">
                <a:solidFill>
                  <a:schemeClr val="tx2"/>
                </a:solidFill>
              </a:defRPr>
            </a:lvl1pPr>
            <a:lvl2pPr marL="803275" indent="-285750" algn="just">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baseline="0">
                <a:solidFill>
                  <a:schemeClr val="tx1">
                    <a:lumMod val="50000"/>
                  </a:schemeClr>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lumMod val="50000"/>
                  </a:schemeClr>
                </a:solidFill>
              </a:defRPr>
            </a:lvl3pPr>
            <a:lvl4pPr marL="1600200" indent="-228600">
              <a:lnSpc>
                <a:spcPct val="90000"/>
              </a:lnSpc>
              <a:spcBef>
                <a:spcPts val="500"/>
              </a:spcBef>
              <a:buFont typeface="Arial" panose="020B0604020202020204" pitchFamily="34" charset="0"/>
              <a:buChar char="•"/>
              <a:defRPr>
                <a:solidFill>
                  <a:schemeClr val="tx1">
                    <a:lumMod val="50000"/>
                  </a:schemeClr>
                </a:solidFill>
              </a:defRPr>
            </a:lvl4pPr>
            <a:lvl5pPr marL="2057400" indent="-228600">
              <a:lnSpc>
                <a:spcPct val="90000"/>
              </a:lnSpc>
              <a:spcBef>
                <a:spcPts val="500"/>
              </a:spcBef>
              <a:buFont typeface="Arial" panose="020B0604020202020204" pitchFamily="34" charset="0"/>
              <a:buChar char="•"/>
              <a:defRPr>
                <a:solidFill>
                  <a:schemeClr val="tx1">
                    <a:lumMod val="50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000" dirty="0"/>
              <a:t>Lorem ipsum dolor sit amet, consectetur adipisicing elit, sed do eiusmod tempor incididunt ut labore et dolore magna aliqua. Ut enim ad minim veniam, quis nostrud exercitation ullamco laboris nisi ut aliquip ex ea commodo consequat.</a:t>
            </a:r>
            <a:endParaRPr lang="zh-CN" altLang="en-US" sz="2000" dirty="0"/>
          </a:p>
        </p:txBody>
      </p:sp>
      <p:graphicFrame>
        <p:nvGraphicFramePr>
          <p:cNvPr id="2" name="表格 1"/>
          <p:cNvGraphicFramePr>
            <a:graphicFrameLocks noGrp="1"/>
          </p:cNvGraphicFramePr>
          <p:nvPr/>
        </p:nvGraphicFramePr>
        <p:xfrm>
          <a:off x="874295" y="1130968"/>
          <a:ext cx="10515600" cy="5354053"/>
        </p:xfrm>
        <a:graphic>
          <a:graphicData uri="http://schemas.openxmlformats.org/drawingml/2006/table">
            <a:tbl>
              <a:tblPr firstRow="1" firstCol="1" bandRow="1">
                <a:tableStyleId>{5C22544A-7EE6-4342-B048-85BDC9FD1C3A}</a:tableStyleId>
              </a:tblPr>
              <a:tblGrid>
                <a:gridCol w="2063168"/>
                <a:gridCol w="2747413"/>
                <a:gridCol w="5705019"/>
              </a:tblGrid>
              <a:tr h="578099">
                <a:tc>
                  <a:txBody>
                    <a:bodyPr/>
                    <a:p>
                      <a:pPr algn="ctr">
                        <a:spcAft>
                          <a:spcPts val="0"/>
                        </a:spcAft>
                      </a:pPr>
                      <a:r>
                        <a:rPr lang="zh-CN" sz="1800" kern="100" dirty="0">
                          <a:effectLst/>
                        </a:rPr>
                        <a:t>资助对象</a:t>
                      </a:r>
                      <a:endParaRPr lang="zh-CN" sz="1400" kern="100" dirty="0">
                        <a:effectLst/>
                        <a:latin typeface="Calibri" panose="020F0502020204030204"/>
                        <a:ea typeface="宋体" panose="02010600030101010101" pitchFamily="2" charset="-122"/>
                        <a:cs typeface="Times New Roman" panose="02020603050405020304"/>
                      </a:endParaRPr>
                    </a:p>
                  </a:txBody>
                  <a:tcPr marL="50475" marR="50475" marT="0" marB="0" anchor="ctr"/>
                </a:tc>
                <a:tc>
                  <a:txBody>
                    <a:bodyPr/>
                    <a:p>
                      <a:pPr algn="ctr">
                        <a:spcAft>
                          <a:spcPts val="0"/>
                        </a:spcAft>
                      </a:pPr>
                      <a:r>
                        <a:rPr lang="zh-CN" sz="1800" kern="100" dirty="0">
                          <a:effectLst/>
                        </a:rPr>
                        <a:t>企业</a:t>
                      </a:r>
                      <a:r>
                        <a:rPr lang="zh-CN" sz="1800" kern="100" dirty="0" smtClean="0">
                          <a:effectLst/>
                        </a:rPr>
                        <a:t>资助条件</a:t>
                      </a:r>
                      <a:endParaRPr lang="zh-CN" sz="1400" kern="100" dirty="0">
                        <a:effectLst/>
                        <a:latin typeface="Calibri" panose="020F0502020204030204"/>
                        <a:ea typeface="宋体" panose="02010600030101010101" pitchFamily="2" charset="-122"/>
                        <a:cs typeface="Times New Roman" panose="02020603050405020304"/>
                      </a:endParaRPr>
                    </a:p>
                  </a:txBody>
                  <a:tcPr marL="50475" marR="50475" marT="0" marB="0" anchor="ctr"/>
                </a:tc>
                <a:tc>
                  <a:txBody>
                    <a:bodyPr/>
                    <a:p>
                      <a:pPr algn="ctr">
                        <a:spcAft>
                          <a:spcPts val="0"/>
                        </a:spcAft>
                      </a:pPr>
                      <a:r>
                        <a:rPr lang="zh-CN" sz="1800" kern="100" dirty="0">
                          <a:effectLst/>
                        </a:rPr>
                        <a:t>个人资助条件</a:t>
                      </a:r>
                      <a:endParaRPr lang="zh-CN" sz="1400" kern="100" dirty="0">
                        <a:effectLst/>
                        <a:latin typeface="Calibri" panose="020F0502020204030204"/>
                        <a:ea typeface="宋体" panose="02010600030101010101" pitchFamily="2" charset="-122"/>
                        <a:cs typeface="Times New Roman" panose="02020603050405020304"/>
                      </a:endParaRPr>
                    </a:p>
                  </a:txBody>
                  <a:tcPr marL="50475" marR="50475" marT="0" marB="0" anchor="ctr"/>
                </a:tc>
              </a:tr>
              <a:tr h="1022101">
                <a:tc>
                  <a:txBody>
                    <a:bodyPr/>
                    <a:p>
                      <a:pPr algn="ctr">
                        <a:spcAft>
                          <a:spcPts val="0"/>
                        </a:spcAft>
                      </a:pPr>
                      <a:r>
                        <a:rPr lang="zh-CN" sz="1800" kern="100" dirty="0">
                          <a:effectLst/>
                        </a:rPr>
                        <a:t>高薪酬类</a:t>
                      </a:r>
                      <a:endParaRPr lang="zh-CN" sz="1800" kern="100" dirty="0">
                        <a:effectLst/>
                        <a:latin typeface="Calibri" panose="020F0502020204030204"/>
                        <a:ea typeface="宋体" panose="02010600030101010101" pitchFamily="2" charset="-122"/>
                        <a:cs typeface="Times New Roman" panose="02020603050405020304"/>
                      </a:endParaRPr>
                    </a:p>
                  </a:txBody>
                  <a:tcPr marL="50475" marR="50475" marT="0" marB="0" anchor="ctr"/>
                </a:tc>
                <a:tc>
                  <a:txBody>
                    <a:bodyPr/>
                    <a:p>
                      <a:pPr algn="ctr">
                        <a:spcAft>
                          <a:spcPts val="0"/>
                        </a:spcAft>
                      </a:pPr>
                      <a:r>
                        <a:rPr lang="zh-CN" sz="1800" kern="100" dirty="0">
                          <a:effectLst/>
                        </a:rPr>
                        <a:t>规模以上企业、</a:t>
                      </a:r>
                      <a:endParaRPr lang="zh-CN" sz="1800" kern="100" dirty="0">
                        <a:effectLst/>
                      </a:endParaRPr>
                    </a:p>
                    <a:p>
                      <a:pPr algn="ctr">
                        <a:spcAft>
                          <a:spcPts val="0"/>
                        </a:spcAft>
                      </a:pPr>
                      <a:r>
                        <a:rPr lang="zh-CN" sz="1800" kern="100" dirty="0">
                          <a:effectLst/>
                        </a:rPr>
                        <a:t>高新技术企业</a:t>
                      </a:r>
                      <a:endParaRPr lang="zh-CN" sz="1800" kern="100" dirty="0">
                        <a:effectLst/>
                        <a:latin typeface="Calibri" panose="020F0502020204030204"/>
                        <a:ea typeface="宋体" panose="02010600030101010101" pitchFamily="2" charset="-122"/>
                        <a:cs typeface="Times New Roman" panose="02020603050405020304"/>
                      </a:endParaRPr>
                    </a:p>
                  </a:txBody>
                  <a:tcPr marL="50475" marR="50475" marT="0" marB="0" anchor="ctr"/>
                </a:tc>
                <a:tc>
                  <a:txBody>
                    <a:bodyPr/>
                    <a:p>
                      <a:pPr algn="l">
                        <a:spcAft>
                          <a:spcPts val="0"/>
                        </a:spcAft>
                      </a:pPr>
                      <a:r>
                        <a:rPr lang="zh-CN" sz="1600" kern="100" dirty="0">
                          <a:effectLst/>
                        </a:rPr>
                        <a:t>年薪</a:t>
                      </a:r>
                      <a:r>
                        <a:rPr lang="en-US" sz="1600" kern="100" dirty="0">
                          <a:effectLst/>
                        </a:rPr>
                        <a:t>25</a:t>
                      </a:r>
                      <a:r>
                        <a:rPr lang="zh-CN" sz="1600" kern="100" dirty="0">
                          <a:effectLst/>
                        </a:rPr>
                        <a:t>万元以上（</a:t>
                      </a:r>
                      <a:r>
                        <a:rPr lang="en-US" sz="1600" kern="100" dirty="0">
                          <a:effectLst/>
                        </a:rPr>
                        <a:t>25-50</a:t>
                      </a:r>
                      <a:r>
                        <a:rPr lang="zh-CN" sz="1600" kern="100" dirty="0">
                          <a:effectLst/>
                        </a:rPr>
                        <a:t>万年薪人才应在</a:t>
                      </a:r>
                      <a:r>
                        <a:rPr lang="en-US" sz="1600" kern="100" dirty="0">
                          <a:effectLst/>
                        </a:rPr>
                        <a:t>50</a:t>
                      </a:r>
                      <a:r>
                        <a:rPr lang="zh-CN" sz="1600" kern="100" dirty="0">
                          <a:effectLst/>
                        </a:rPr>
                        <a:t>周岁之内）</a:t>
                      </a:r>
                      <a:endParaRPr lang="zh-CN" sz="1600" kern="100" dirty="0">
                        <a:effectLst/>
                        <a:latin typeface="Calibri" panose="020F0502020204030204"/>
                        <a:ea typeface="宋体" panose="02010600030101010101" pitchFamily="2" charset="-122"/>
                        <a:cs typeface="Times New Roman" panose="02020603050405020304"/>
                      </a:endParaRPr>
                    </a:p>
                  </a:txBody>
                  <a:tcPr marL="50475" marR="50475" marT="0" marB="0" anchor="ctr"/>
                </a:tc>
              </a:tr>
              <a:tr h="834207">
                <a:tc>
                  <a:txBody>
                    <a:bodyPr/>
                    <a:p>
                      <a:pPr algn="ctr">
                        <a:spcAft>
                          <a:spcPts val="0"/>
                        </a:spcAft>
                      </a:pPr>
                      <a:r>
                        <a:rPr lang="zh-CN" sz="1800" kern="100" dirty="0">
                          <a:effectLst/>
                        </a:rPr>
                        <a:t>高学历类</a:t>
                      </a:r>
                      <a:endParaRPr lang="zh-CN" sz="1800" kern="100" dirty="0">
                        <a:effectLst/>
                        <a:latin typeface="Calibri" panose="020F0502020204030204"/>
                        <a:ea typeface="宋体" panose="02010600030101010101" pitchFamily="2" charset="-122"/>
                        <a:cs typeface="Times New Roman" panose="02020603050405020304"/>
                      </a:endParaRPr>
                    </a:p>
                  </a:txBody>
                  <a:tcPr marL="50475" marR="50475" marT="0" marB="0" anchor="ctr"/>
                </a:tc>
                <a:tc>
                  <a:txBody>
                    <a:bodyPr/>
                    <a:p>
                      <a:pPr algn="ctr">
                        <a:spcAft>
                          <a:spcPts val="0"/>
                        </a:spcAft>
                      </a:pPr>
                      <a:r>
                        <a:rPr lang="zh-CN" sz="1800" kern="100" dirty="0">
                          <a:effectLst/>
                        </a:rPr>
                        <a:t>企业</a:t>
                      </a:r>
                      <a:endParaRPr lang="zh-CN" sz="1800" kern="100" dirty="0">
                        <a:effectLst/>
                        <a:latin typeface="Calibri" panose="020F0502020204030204"/>
                        <a:ea typeface="宋体" panose="02010600030101010101" pitchFamily="2" charset="-122"/>
                        <a:cs typeface="Times New Roman" panose="02020603050405020304"/>
                      </a:endParaRPr>
                    </a:p>
                  </a:txBody>
                  <a:tcPr marL="50475" marR="50475" marT="0" marB="0" anchor="ctr"/>
                </a:tc>
                <a:tc>
                  <a:txBody>
                    <a:bodyPr/>
                    <a:p>
                      <a:pPr algn="l">
                        <a:spcAft>
                          <a:spcPts val="0"/>
                        </a:spcAft>
                      </a:pPr>
                      <a:r>
                        <a:rPr lang="en-US" sz="1600" kern="100" dirty="0">
                          <a:effectLst/>
                        </a:rPr>
                        <a:t>45</a:t>
                      </a:r>
                      <a:r>
                        <a:rPr lang="zh-CN" sz="1600" kern="100" dirty="0">
                          <a:effectLst/>
                        </a:rPr>
                        <a:t>周岁以内博士、</a:t>
                      </a:r>
                      <a:endParaRPr lang="zh-CN" sz="1600" kern="100" dirty="0">
                        <a:effectLst/>
                      </a:endParaRPr>
                    </a:p>
                    <a:p>
                      <a:pPr algn="l">
                        <a:spcAft>
                          <a:spcPts val="0"/>
                        </a:spcAft>
                      </a:pPr>
                      <a:r>
                        <a:rPr lang="zh-CN" sz="1600" kern="100" dirty="0">
                          <a:effectLst/>
                        </a:rPr>
                        <a:t>全日制硕士和正高级及以上人才</a:t>
                      </a:r>
                      <a:endParaRPr lang="zh-CN" sz="1600" kern="100" dirty="0">
                        <a:effectLst/>
                        <a:latin typeface="Calibri" panose="020F0502020204030204"/>
                        <a:ea typeface="宋体" panose="02010600030101010101" pitchFamily="2" charset="-122"/>
                        <a:cs typeface="Times New Roman" panose="02020603050405020304"/>
                      </a:endParaRPr>
                    </a:p>
                  </a:txBody>
                  <a:tcPr marL="50475" marR="50475" marT="0" marB="0" anchor="ctr"/>
                </a:tc>
              </a:tr>
              <a:tr h="994593">
                <a:tc>
                  <a:txBody>
                    <a:bodyPr/>
                    <a:p>
                      <a:pPr algn="ctr">
                        <a:spcAft>
                          <a:spcPts val="0"/>
                        </a:spcAft>
                      </a:pPr>
                      <a:r>
                        <a:rPr lang="zh-CN" sz="1800" kern="100" dirty="0">
                          <a:effectLst/>
                        </a:rPr>
                        <a:t>高技能领军人才类</a:t>
                      </a:r>
                      <a:endParaRPr lang="zh-CN" sz="1800" kern="100" dirty="0">
                        <a:effectLst/>
                        <a:latin typeface="Calibri" panose="020F0502020204030204"/>
                        <a:ea typeface="宋体" panose="02010600030101010101" pitchFamily="2" charset="-122"/>
                        <a:cs typeface="Times New Roman" panose="02020603050405020304"/>
                      </a:endParaRPr>
                    </a:p>
                  </a:txBody>
                  <a:tcPr marL="50475" marR="50475" marT="0" marB="0" anchor="ctr"/>
                </a:tc>
                <a:tc>
                  <a:txBody>
                    <a:bodyPr/>
                    <a:p>
                      <a:pPr algn="ctr">
                        <a:spcAft>
                          <a:spcPts val="0"/>
                        </a:spcAft>
                      </a:pPr>
                      <a:r>
                        <a:rPr lang="zh-CN" sz="1800" kern="100" dirty="0">
                          <a:effectLst/>
                        </a:rPr>
                        <a:t>企业</a:t>
                      </a:r>
                      <a:endParaRPr lang="zh-CN" sz="1800" kern="100" dirty="0">
                        <a:effectLst/>
                        <a:latin typeface="Calibri" panose="020F0502020204030204"/>
                        <a:ea typeface="宋体" panose="02010600030101010101" pitchFamily="2" charset="-122"/>
                        <a:cs typeface="Times New Roman" panose="02020603050405020304"/>
                      </a:endParaRPr>
                    </a:p>
                  </a:txBody>
                  <a:tcPr marL="50475" marR="50475" marT="0" marB="0" anchor="ctr"/>
                </a:tc>
                <a:tc>
                  <a:txBody>
                    <a:bodyPr/>
                    <a:p>
                      <a:pPr algn="l">
                        <a:spcAft>
                          <a:spcPts val="0"/>
                        </a:spcAft>
                      </a:pPr>
                      <a:r>
                        <a:rPr lang="zh-CN" sz="1600" kern="100">
                          <a:effectLst/>
                        </a:rPr>
                        <a:t>具有国家一级职业资格（高级技师）或境外引进的具有同等技能水平（由省人力资源和社会保障部门根据《江苏省国（境）外职业技能比照认定实施办法》出具证明）的技能人才</a:t>
                      </a:r>
                      <a:endParaRPr lang="zh-CN" sz="1600" kern="100">
                        <a:effectLst/>
                        <a:latin typeface="Calibri" panose="020F0502020204030204"/>
                        <a:ea typeface="宋体" panose="02010600030101010101" pitchFamily="2" charset="-122"/>
                        <a:cs typeface="Times New Roman" panose="02020603050405020304"/>
                      </a:endParaRPr>
                    </a:p>
                  </a:txBody>
                  <a:tcPr marL="50475" marR="50475" marT="0" marB="0" anchor="ctr"/>
                </a:tc>
              </a:tr>
              <a:tr h="974558">
                <a:tc>
                  <a:txBody>
                    <a:bodyPr/>
                    <a:p>
                      <a:pPr algn="ctr">
                        <a:spcAft>
                          <a:spcPts val="0"/>
                        </a:spcAft>
                      </a:pPr>
                      <a:r>
                        <a:rPr lang="zh-CN" sz="1800" kern="100" dirty="0">
                          <a:effectLst/>
                        </a:rPr>
                        <a:t>重点企业推荐类</a:t>
                      </a:r>
                      <a:endParaRPr lang="zh-CN" sz="1800" kern="100" dirty="0">
                        <a:effectLst/>
                        <a:latin typeface="Calibri" panose="020F0502020204030204"/>
                        <a:ea typeface="宋体" panose="02010600030101010101" pitchFamily="2" charset="-122"/>
                        <a:cs typeface="Times New Roman" panose="02020603050405020304"/>
                      </a:endParaRPr>
                    </a:p>
                  </a:txBody>
                  <a:tcPr marL="50475" marR="50475" marT="0" marB="0" anchor="ctr"/>
                </a:tc>
                <a:tc>
                  <a:txBody>
                    <a:bodyPr/>
                    <a:p>
                      <a:pPr algn="ctr">
                        <a:spcAft>
                          <a:spcPts val="0"/>
                        </a:spcAft>
                      </a:pPr>
                      <a:r>
                        <a:rPr lang="zh-CN" sz="1800" kern="100" dirty="0">
                          <a:effectLst/>
                        </a:rPr>
                        <a:t>常州市区上一年度增值税加企业所得税超过</a:t>
                      </a:r>
                      <a:r>
                        <a:rPr lang="en-US" sz="1800" kern="100" dirty="0">
                          <a:effectLst/>
                        </a:rPr>
                        <a:t>1000</a:t>
                      </a:r>
                      <a:r>
                        <a:rPr lang="zh-CN" sz="1800" kern="100" dirty="0">
                          <a:effectLst/>
                        </a:rPr>
                        <a:t>万元的工业企业 </a:t>
                      </a:r>
                      <a:endParaRPr lang="zh-CN" sz="1800" kern="100" dirty="0">
                        <a:effectLst/>
                        <a:latin typeface="Calibri" panose="020F0502020204030204"/>
                        <a:ea typeface="宋体" panose="02010600030101010101" pitchFamily="2" charset="-122"/>
                        <a:cs typeface="Times New Roman" panose="02020603050405020304"/>
                      </a:endParaRPr>
                    </a:p>
                  </a:txBody>
                  <a:tcPr marL="50475" marR="50475" marT="0" marB="0" anchor="ctr"/>
                </a:tc>
                <a:tc>
                  <a:txBody>
                    <a:bodyPr/>
                    <a:p>
                      <a:pPr algn="l">
                        <a:spcAft>
                          <a:spcPts val="0"/>
                        </a:spcAft>
                      </a:pPr>
                      <a:r>
                        <a:rPr lang="zh-CN" sz="1600" kern="100">
                          <a:effectLst/>
                        </a:rPr>
                        <a:t>每家企业每年度</a:t>
                      </a:r>
                      <a:r>
                        <a:rPr lang="en-US" sz="1600" kern="100">
                          <a:effectLst/>
                        </a:rPr>
                        <a:t>2</a:t>
                      </a:r>
                      <a:r>
                        <a:rPr lang="zh-CN" sz="1600" kern="100">
                          <a:effectLst/>
                        </a:rPr>
                        <a:t>人</a:t>
                      </a:r>
                      <a:endParaRPr lang="zh-CN" sz="1600" kern="100">
                        <a:effectLst/>
                        <a:latin typeface="Calibri" panose="020F0502020204030204"/>
                        <a:ea typeface="宋体" panose="02010600030101010101" pitchFamily="2" charset="-122"/>
                        <a:cs typeface="Times New Roman" panose="02020603050405020304"/>
                      </a:endParaRPr>
                    </a:p>
                  </a:txBody>
                  <a:tcPr marL="50475" marR="50475" marT="0" marB="0" anchor="ctr"/>
                </a:tc>
              </a:tr>
              <a:tr h="950495">
                <a:tc>
                  <a:txBody>
                    <a:bodyPr/>
                    <a:p>
                      <a:pPr algn="ctr">
                        <a:lnSpc>
                          <a:spcPts val="2700"/>
                        </a:lnSpc>
                        <a:spcAft>
                          <a:spcPts val="0"/>
                        </a:spcAft>
                      </a:pPr>
                      <a:r>
                        <a:rPr lang="zh-CN" sz="1800" kern="100" dirty="0">
                          <a:effectLst/>
                        </a:rPr>
                        <a:t>名校类</a:t>
                      </a:r>
                      <a:endParaRPr lang="zh-CN" sz="1800" kern="100" dirty="0">
                        <a:effectLst/>
                        <a:latin typeface="Calibri" panose="020F0502020204030204"/>
                        <a:cs typeface="宋体" panose="02010600030101010101" pitchFamily="2" charset="-122"/>
                      </a:endParaRPr>
                    </a:p>
                  </a:txBody>
                  <a:tcPr marL="50475" marR="50475" marT="0" marB="0" anchor="ctr"/>
                </a:tc>
                <a:tc>
                  <a:txBody>
                    <a:bodyPr/>
                    <a:p>
                      <a:pPr algn="ctr">
                        <a:spcAft>
                          <a:spcPts val="0"/>
                        </a:spcAft>
                      </a:pPr>
                      <a:r>
                        <a:rPr lang="zh-CN" sz="1800" kern="100" dirty="0">
                          <a:effectLst/>
                        </a:rPr>
                        <a:t>企业</a:t>
                      </a:r>
                      <a:endParaRPr lang="zh-CN" sz="1800" kern="100" dirty="0">
                        <a:effectLst/>
                        <a:latin typeface="Calibri" panose="020F0502020204030204"/>
                        <a:ea typeface="宋体" panose="02010600030101010101" pitchFamily="2" charset="-122"/>
                        <a:cs typeface="Times New Roman" panose="02020603050405020304"/>
                      </a:endParaRPr>
                    </a:p>
                  </a:txBody>
                  <a:tcPr marL="50475" marR="50475" marT="0" marB="0" anchor="ctr"/>
                </a:tc>
                <a:tc>
                  <a:txBody>
                    <a:bodyPr/>
                    <a:p>
                      <a:pPr algn="l">
                        <a:spcAft>
                          <a:spcPts val="0"/>
                        </a:spcAft>
                      </a:pPr>
                      <a:r>
                        <a:rPr lang="zh-CN" sz="1600" kern="100" dirty="0">
                          <a:effectLst/>
                        </a:rPr>
                        <a:t>全球高校排名前</a:t>
                      </a:r>
                      <a:r>
                        <a:rPr lang="en-US" sz="1600" kern="100" dirty="0">
                          <a:effectLst/>
                        </a:rPr>
                        <a:t>200</a:t>
                      </a:r>
                      <a:r>
                        <a:rPr lang="zh-CN" sz="1600" kern="100" dirty="0">
                          <a:effectLst/>
                        </a:rPr>
                        <a:t>强（泰晤士报排名为准）毕业的全日制博士和硕士、</a:t>
                      </a:r>
                      <a:endParaRPr lang="zh-CN" sz="1600" kern="100" dirty="0">
                        <a:effectLst/>
                      </a:endParaRPr>
                    </a:p>
                    <a:p>
                      <a:pPr algn="l">
                        <a:spcAft>
                          <a:spcPts val="0"/>
                        </a:spcAft>
                      </a:pPr>
                      <a:r>
                        <a:rPr lang="zh-CN" sz="1600" kern="100" dirty="0">
                          <a:effectLst/>
                        </a:rPr>
                        <a:t>世界“一流大学”（以教育部公布为准，</a:t>
                      </a:r>
                      <a:r>
                        <a:rPr lang="en-US" sz="1600" kern="100" dirty="0">
                          <a:effectLst/>
                        </a:rPr>
                        <a:t>42</a:t>
                      </a:r>
                      <a:r>
                        <a:rPr lang="zh-CN" sz="1600" kern="100" dirty="0">
                          <a:effectLst/>
                        </a:rPr>
                        <a:t>所）毕业的</a:t>
                      </a:r>
                      <a:r>
                        <a:rPr lang="zh-CN" sz="1600" kern="100" dirty="0" smtClean="0">
                          <a:effectLst/>
                        </a:rPr>
                        <a:t>硕士</a:t>
                      </a:r>
                      <a:endParaRPr lang="zh-CN" sz="1600" kern="100" dirty="0">
                        <a:effectLst/>
                      </a:endParaRPr>
                    </a:p>
                  </a:txBody>
                  <a:tcPr marL="50475" marR="50475" marT="0" marB="0" anchor="ctr"/>
                </a:tc>
              </a:tr>
            </a:tbl>
          </a:graphicData>
        </a:graphic>
      </p:graphicFrame>
    </p:spTree>
    <p:custDataLst>
      <p:tags r:id="rId4"/>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4102050" y="2949267"/>
            <a:ext cx="5806042" cy="708710"/>
            <a:chOff x="2525713" y="367243"/>
            <a:chExt cx="5475287" cy="668337"/>
          </a:xfrm>
        </p:grpSpPr>
        <p:sp>
          <p:nvSpPr>
            <p:cNvPr id="9" name="矩形 3"/>
            <p:cNvSpPr/>
            <p:nvPr>
              <p:custDataLst>
                <p:tags r:id="rId2"/>
              </p:custDataLst>
            </p:nvPr>
          </p:nvSpPr>
          <p:spPr>
            <a:xfrm>
              <a:off x="2525713" y="367243"/>
              <a:ext cx="234950"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eaLnBrk="1" hangingPunct="1">
                <a:spcBef>
                  <a:spcPts val="0"/>
                </a:spcBef>
                <a:spcAft>
                  <a:spcPts val="0"/>
                </a:spcAft>
                <a:defRPr/>
              </a:pPr>
              <a:endParaRPr lang="zh-CN" altLang="en-US" sz="1800"/>
            </a:p>
          </p:txBody>
        </p:sp>
        <p:sp>
          <p:nvSpPr>
            <p:cNvPr id="10" name="矩形 9"/>
            <p:cNvSpPr/>
            <p:nvPr>
              <p:custDataLst>
                <p:tags r:id="rId3"/>
              </p:custDataLst>
            </p:nvPr>
          </p:nvSpPr>
          <p:spPr>
            <a:xfrm>
              <a:off x="2525713" y="367243"/>
              <a:ext cx="5475287" cy="514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36000" rIns="36000" bIns="108000" anchor="ctr">
              <a:normAutofit/>
            </a:bodyPr>
            <a:lstStyle/>
            <a:p>
              <a:pPr eaLnBrk="1" hangingPunct="1">
                <a:spcBef>
                  <a:spcPts val="0"/>
                </a:spcBef>
                <a:spcAft>
                  <a:spcPts val="0"/>
                </a:spcAft>
                <a:defRPr/>
              </a:pPr>
              <a:r>
                <a:rPr lang="zh-CN" altLang="da-DK" sz="2400" dirty="0">
                  <a:solidFill>
                    <a:srgbClr val="FFFFFF"/>
                  </a:solidFill>
                  <a:latin typeface="微软雅黑" panose="020B0503020204020204" charset="-122"/>
                  <a:ea typeface="微软雅黑" panose="020B0503020204020204" charset="-122"/>
                  <a:cs typeface="微软雅黑" panose="020B0503020204020204" charset="-122"/>
                  <a:sym typeface="+mn-ea"/>
                </a:rPr>
                <a:t>武进英才</a:t>
              </a:r>
              <a:r>
                <a:rPr lang="en-US" altLang="zh-CN" sz="2400" dirty="0">
                  <a:solidFill>
                    <a:srgbClr val="FFFFFF"/>
                  </a:solidFill>
                  <a:latin typeface="微软雅黑" panose="020B0503020204020204" charset="-122"/>
                  <a:ea typeface="微软雅黑" panose="020B0503020204020204" charset="-122"/>
                  <a:cs typeface="微软雅黑" panose="020B0503020204020204" charset="-122"/>
                  <a:sym typeface="+mn-ea"/>
                </a:rPr>
                <a:t>“</a:t>
              </a:r>
              <a:r>
                <a:rPr lang="zh-CN" altLang="da-DK" sz="2400" dirty="0">
                  <a:solidFill>
                    <a:srgbClr val="FFFFFF"/>
                  </a:solidFill>
                  <a:latin typeface="微软雅黑" panose="020B0503020204020204" charset="-122"/>
                  <a:ea typeface="微软雅黑" panose="020B0503020204020204" charset="-122"/>
                  <a:cs typeface="微软雅黑" panose="020B0503020204020204" charset="-122"/>
                  <a:sym typeface="+mn-ea"/>
                </a:rPr>
                <a:t>一事一议</a:t>
              </a:r>
              <a:r>
                <a:rPr lang="en-US" altLang="zh-CN" sz="2400" dirty="0">
                  <a:solidFill>
                    <a:srgbClr val="FFFFFF"/>
                  </a:solidFill>
                  <a:latin typeface="微软雅黑" panose="020B0503020204020204" charset="-122"/>
                  <a:ea typeface="微软雅黑" panose="020B0503020204020204" charset="-122"/>
                  <a:cs typeface="微软雅黑" panose="020B0503020204020204" charset="-122"/>
                  <a:sym typeface="+mn-ea"/>
                </a:rPr>
                <a:t>”</a:t>
              </a:r>
              <a:endParaRPr lang="da-DK" altLang="zh-CN" sz="2400" dirty="0">
                <a:solidFill>
                  <a:srgbClr val="FFFFFF"/>
                </a:solidFill>
              </a:endParaRPr>
            </a:p>
          </p:txBody>
        </p:sp>
        <p:sp>
          <p:nvSpPr>
            <p:cNvPr id="11" name="文本框 30"/>
            <p:cNvSpPr txBox="1">
              <a:spLocks noChangeArrowheads="1"/>
            </p:cNvSpPr>
            <p:nvPr>
              <p:custDataLst>
                <p:tags r:id="rId4"/>
              </p:custDataLst>
            </p:nvPr>
          </p:nvSpPr>
          <p:spPr bwMode="auto">
            <a:xfrm>
              <a:off x="2607752" y="367243"/>
              <a:ext cx="671284" cy="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dirty="0">
                  <a:solidFill>
                    <a:srgbClr val="FFFFFF"/>
                  </a:solidFill>
                  <a:latin typeface="+mn-lt"/>
                  <a:ea typeface="+mn-ea"/>
                </a:rPr>
                <a:t>0</a:t>
              </a:r>
              <a:r>
                <a:rPr lang="en-US" sz="2400" dirty="0">
                  <a:solidFill>
                    <a:srgbClr val="FFFFFF"/>
                  </a:solidFill>
                  <a:latin typeface="+mn-lt"/>
                  <a:ea typeface="+mn-ea"/>
                </a:rPr>
                <a:t>4</a:t>
              </a:r>
              <a:endParaRPr lang="en-US" sz="2400" dirty="0">
                <a:solidFill>
                  <a:srgbClr val="FFFFFF"/>
                </a:solidFill>
                <a:latin typeface="+mn-lt"/>
                <a:ea typeface="+mn-ea"/>
              </a:endParaRPr>
            </a:p>
          </p:txBody>
        </p:sp>
      </p:grpSp>
      <p:sp>
        <p:nvSpPr>
          <p:cNvPr id="3" name="文本框 2"/>
          <p:cNvSpPr txBox="1"/>
          <p:nvPr/>
        </p:nvSpPr>
        <p:spPr>
          <a:xfrm>
            <a:off x="2033905" y="2294255"/>
            <a:ext cx="902970" cy="2019935"/>
          </a:xfrm>
          <a:prstGeom prst="rect">
            <a:avLst/>
          </a:prstGeom>
          <a:noFill/>
        </p:spPr>
        <p:txBody>
          <a:bodyPr vert="eaVert" wrap="square" rtlCol="0">
            <a:spAutoFit/>
          </a:bodyPr>
          <a:p>
            <a:pPr>
              <a:lnSpc>
                <a:spcPct val="130000"/>
              </a:lnSpc>
            </a:pPr>
            <a:r>
              <a:rPr lang="zh-CN" altLang="en-US" sz="3600" b="1" dirty="0" smtClean="0">
                <a:solidFill>
                  <a:schemeClr val="accent1"/>
                </a:solidFill>
                <a:latin typeface="+mj-ea"/>
                <a:ea typeface="+mj-ea"/>
              </a:rPr>
              <a:t>人才政策</a:t>
            </a:r>
            <a:endParaRPr lang="zh-CN" altLang="en-US" sz="3600" b="1" dirty="0" smtClean="0">
              <a:solidFill>
                <a:schemeClr val="accent1"/>
              </a:solidFill>
              <a:latin typeface="+mj-ea"/>
              <a:ea typeface="+mj-ea"/>
            </a:endParaRPr>
          </a:p>
        </p:txBody>
      </p:sp>
    </p:spTree>
    <p:custDataLst>
      <p:tags r:id="rId5"/>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427955" y="521380"/>
            <a:ext cx="9336000" cy="583200"/>
          </a:xfrm>
        </p:spPr>
        <p:txBody>
          <a:bodyPr>
            <a:normAutofit fontScale="90000"/>
          </a:bodyPr>
          <a:p>
            <a:pPr algn="ctr"/>
            <a:r>
              <a:rPr lang="zh-CN" altLang="da-DK" dirty="0">
                <a:solidFill>
                  <a:schemeClr val="accent1"/>
                </a:solidFill>
                <a:latin typeface="微软雅黑" panose="020B0503020204020204" charset="-122"/>
                <a:ea typeface="微软雅黑" panose="020B0503020204020204" charset="-122"/>
                <a:cs typeface="微软雅黑" panose="020B0503020204020204" charset="-122"/>
                <a:sym typeface="+mn-ea"/>
              </a:rPr>
              <a:t>武进英才</a:t>
            </a:r>
            <a:r>
              <a:rPr lang="en-US" altLang="zh-CN" dirty="0">
                <a:solidFill>
                  <a:schemeClr val="accent1"/>
                </a:solidFill>
                <a:latin typeface="微软雅黑" panose="020B0503020204020204" charset="-122"/>
                <a:ea typeface="微软雅黑" panose="020B0503020204020204" charset="-122"/>
                <a:cs typeface="微软雅黑" panose="020B0503020204020204" charset="-122"/>
                <a:sym typeface="+mn-ea"/>
              </a:rPr>
              <a:t>“</a:t>
            </a:r>
            <a:r>
              <a:rPr lang="zh-CN" altLang="da-DK" dirty="0">
                <a:solidFill>
                  <a:schemeClr val="accent1"/>
                </a:solidFill>
                <a:latin typeface="微软雅黑" panose="020B0503020204020204" charset="-122"/>
                <a:ea typeface="微软雅黑" panose="020B0503020204020204" charset="-122"/>
                <a:cs typeface="微软雅黑" panose="020B0503020204020204" charset="-122"/>
                <a:sym typeface="+mn-ea"/>
              </a:rPr>
              <a:t>一事一议</a:t>
            </a:r>
            <a:r>
              <a:rPr lang="en-US" altLang="zh-CN" dirty="0">
                <a:solidFill>
                  <a:schemeClr val="accent1"/>
                </a:solidFill>
                <a:latin typeface="微软雅黑" panose="020B0503020204020204" charset="-122"/>
                <a:ea typeface="微软雅黑" panose="020B0503020204020204" charset="-122"/>
                <a:cs typeface="微软雅黑" panose="020B0503020204020204" charset="-122"/>
                <a:sym typeface="+mn-ea"/>
              </a:rPr>
              <a:t>”</a:t>
            </a:r>
            <a:br>
              <a:rPr lang="da-DK" altLang="zh-CN" dirty="0">
                <a:solidFill>
                  <a:schemeClr val="accent1"/>
                </a:solidFill>
                <a:latin typeface="微软雅黑" panose="020B0503020204020204" charset="-122"/>
                <a:ea typeface="微软雅黑" panose="020B0503020204020204" charset="-122"/>
                <a:cs typeface="微软雅黑" panose="020B0503020204020204" charset="-122"/>
              </a:rPr>
            </a:br>
            <a:endParaRPr lang="da-DK" altLang="zh-CN" dirty="0">
              <a:solidFill>
                <a:schemeClr val="accent1"/>
              </a:solidFill>
              <a:latin typeface="微软雅黑" panose="020B0503020204020204" charset="-122"/>
              <a:ea typeface="微软雅黑" panose="020B0503020204020204" charset="-122"/>
              <a:cs typeface="微软雅黑" panose="020B0503020204020204" charset="-122"/>
            </a:endParaRPr>
          </a:p>
        </p:txBody>
      </p:sp>
      <p:graphicFrame>
        <p:nvGraphicFramePr>
          <p:cNvPr id="5" name="内容占位符 4"/>
          <p:cNvGraphicFramePr>
            <a:graphicFrameLocks noGrp="1"/>
          </p:cNvGraphicFramePr>
          <p:nvPr>
            <p:ph idx="1"/>
          </p:nvPr>
        </p:nvGraphicFramePr>
        <p:xfrm>
          <a:off x="1523840" y="1196520"/>
          <a:ext cx="9335770" cy="4490720"/>
        </p:xfrm>
        <a:graphic>
          <a:graphicData uri="http://schemas.openxmlformats.org/drawingml/2006/table">
            <a:tbl>
              <a:tblPr firstRow="1" firstCol="1" bandRow="1">
                <a:tableStyleId>{5C22544A-7EE6-4342-B048-85BDC9FD1C3A}</a:tableStyleId>
              </a:tblPr>
              <a:tblGrid>
                <a:gridCol w="1831340"/>
                <a:gridCol w="5329555"/>
                <a:gridCol w="2174875"/>
              </a:tblGrid>
              <a:tr h="578099">
                <a:tc>
                  <a:txBody>
                    <a:bodyPr/>
                    <a:p>
                      <a:pPr algn="ctr">
                        <a:spcAft>
                          <a:spcPts val="0"/>
                        </a:spcAft>
                      </a:pPr>
                      <a:r>
                        <a:rPr lang="zh-CN" sz="2000" kern="100" dirty="0">
                          <a:effectLst/>
                          <a:latin typeface="微软雅黑" panose="020B0503020204020204" charset="-122"/>
                          <a:ea typeface="微软雅黑" panose="020B0503020204020204" charset="-122"/>
                        </a:rPr>
                        <a:t>对象</a:t>
                      </a:r>
                      <a:endParaRPr lang="zh-CN" sz="2000" kern="100" dirty="0">
                        <a:effectLst/>
                        <a:latin typeface="微软雅黑" panose="020B0503020204020204" charset="-122"/>
                        <a:ea typeface="微软雅黑" panose="020B0503020204020204" charset="-122"/>
                        <a:cs typeface="Times New Roman" panose="02020603050405020304"/>
                      </a:endParaRPr>
                    </a:p>
                  </a:txBody>
                  <a:tcPr marL="50475" marR="50475" marT="0" marB="0" anchor="ctr"/>
                </a:tc>
                <a:tc>
                  <a:txBody>
                    <a:bodyPr/>
                    <a:p>
                      <a:pPr algn="ctr">
                        <a:spcAft>
                          <a:spcPts val="0"/>
                        </a:spcAft>
                      </a:pPr>
                      <a:r>
                        <a:rPr lang="zh-CN" sz="2000" kern="100" dirty="0">
                          <a:effectLst/>
                          <a:latin typeface="微软雅黑" panose="020B0503020204020204" charset="-122"/>
                          <a:ea typeface="微软雅黑" panose="020B0503020204020204" charset="-122"/>
                          <a:cs typeface="Times New Roman" panose="02020603050405020304"/>
                        </a:rPr>
                        <a:t>人才定义</a:t>
                      </a:r>
                      <a:endParaRPr lang="zh-CN" sz="2000" kern="100" dirty="0">
                        <a:effectLst/>
                        <a:latin typeface="微软雅黑" panose="020B0503020204020204" charset="-122"/>
                        <a:ea typeface="微软雅黑" panose="020B0503020204020204" charset="-122"/>
                        <a:cs typeface="Times New Roman" panose="02020603050405020304"/>
                      </a:endParaRPr>
                    </a:p>
                  </a:txBody>
                  <a:tcPr marL="50475" marR="50475" marT="0" marB="0" anchor="ctr"/>
                </a:tc>
                <a:tc>
                  <a:txBody>
                    <a:bodyPr/>
                    <a:p>
                      <a:pPr algn="ctr">
                        <a:spcAft>
                          <a:spcPts val="0"/>
                        </a:spcAft>
                      </a:pPr>
                      <a:r>
                        <a:rPr lang="zh-CN" sz="2000" kern="100" dirty="0">
                          <a:effectLst/>
                          <a:latin typeface="微软雅黑" panose="020B0503020204020204" charset="-122"/>
                          <a:ea typeface="微软雅黑" panose="020B0503020204020204" charset="-122"/>
                          <a:cs typeface="Times New Roman" panose="02020603050405020304"/>
                        </a:rPr>
                        <a:t>资助奖励</a:t>
                      </a:r>
                      <a:endParaRPr lang="zh-CN" sz="2000" kern="100" dirty="0">
                        <a:effectLst/>
                        <a:latin typeface="微软雅黑" panose="020B0503020204020204" charset="-122"/>
                        <a:ea typeface="微软雅黑" panose="020B0503020204020204" charset="-122"/>
                        <a:cs typeface="Times New Roman" panose="02020603050405020304"/>
                      </a:endParaRPr>
                    </a:p>
                  </a:txBody>
                  <a:tcPr marL="50475" marR="50475" marT="0" marB="0" anchor="ctr"/>
                </a:tc>
              </a:tr>
              <a:tr h="1371600">
                <a:tc>
                  <a:txBody>
                    <a:bodyPr/>
                    <a:p>
                      <a:pPr algn="ctr">
                        <a:spcAft>
                          <a:spcPts val="0"/>
                        </a:spcAft>
                      </a:pPr>
                      <a:r>
                        <a:rPr lang="zh-CN" sz="1800" kern="100" dirty="0">
                          <a:effectLst/>
                          <a:latin typeface="微软雅黑" panose="020B0503020204020204" charset="-122"/>
                          <a:ea typeface="微软雅黑" panose="020B0503020204020204" charset="-122"/>
                          <a:cs typeface="Times New Roman" panose="02020603050405020304"/>
                        </a:rPr>
                        <a:t>顶尖人才</a:t>
                      </a:r>
                      <a:endParaRPr lang="zh-CN" sz="1800" kern="100" dirty="0">
                        <a:effectLst/>
                        <a:latin typeface="微软雅黑" panose="020B0503020204020204" charset="-122"/>
                        <a:ea typeface="微软雅黑" panose="020B0503020204020204" charset="-122"/>
                        <a:cs typeface="Times New Roman" panose="02020603050405020304"/>
                      </a:endParaRPr>
                    </a:p>
                  </a:txBody>
                  <a:tcPr marL="50475" marR="50475" marT="0" marB="0" anchor="ctr"/>
                </a:tc>
                <a:tc>
                  <a:txBody>
                    <a:bodyPr/>
                    <a:p>
                      <a:pPr algn="l">
                        <a:spcAft>
                          <a:spcPts val="0"/>
                        </a:spcAft>
                      </a:pPr>
                      <a:r>
                        <a:rPr lang="en-US" altLang="zh-CN" sz="1800" kern="100" dirty="0">
                          <a:effectLst/>
                          <a:latin typeface="微软雅黑" panose="020B0503020204020204" charset="-122"/>
                          <a:ea typeface="微软雅黑" panose="020B0503020204020204" charset="-122"/>
                          <a:cs typeface="微软雅黑" panose="020B0503020204020204" charset="-122"/>
                        </a:rPr>
                        <a:t>1</a:t>
                      </a:r>
                      <a:r>
                        <a:rPr lang="zh-CN" altLang="en-US" sz="1800" kern="100" dirty="0">
                          <a:effectLst/>
                          <a:latin typeface="微软雅黑" panose="020B0503020204020204" charset="-122"/>
                          <a:ea typeface="微软雅黑" panose="020B0503020204020204" charset="-122"/>
                          <a:cs typeface="微软雅黑" panose="020B0503020204020204" charset="-122"/>
                        </a:rPr>
                        <a:t>、诺贝尔奖获得者</a:t>
                      </a:r>
                      <a:endParaRPr lang="zh-CN" altLang="en-US" sz="1800" kern="100" dirty="0">
                        <a:effectLst/>
                        <a:latin typeface="微软雅黑" panose="020B0503020204020204" charset="-122"/>
                        <a:ea typeface="微软雅黑" panose="020B0503020204020204" charset="-122"/>
                        <a:cs typeface="微软雅黑" panose="020B0503020204020204" charset="-122"/>
                      </a:endParaRPr>
                    </a:p>
                    <a:p>
                      <a:pPr algn="l">
                        <a:spcAft>
                          <a:spcPts val="0"/>
                        </a:spcAft>
                      </a:pPr>
                      <a:r>
                        <a:rPr lang="en-US" altLang="zh-CN" sz="1800" kern="100" dirty="0">
                          <a:effectLst/>
                          <a:latin typeface="微软雅黑" panose="020B0503020204020204" charset="-122"/>
                          <a:ea typeface="微软雅黑" panose="020B0503020204020204" charset="-122"/>
                          <a:cs typeface="微软雅黑" panose="020B0503020204020204" charset="-122"/>
                        </a:rPr>
                        <a:t>2</a:t>
                      </a:r>
                      <a:r>
                        <a:rPr lang="zh-CN" altLang="en-US" sz="1800" kern="100" dirty="0">
                          <a:effectLst/>
                          <a:latin typeface="微软雅黑" panose="020B0503020204020204" charset="-122"/>
                          <a:ea typeface="微软雅黑" panose="020B0503020204020204" charset="-122"/>
                          <a:cs typeface="微软雅黑" panose="020B0503020204020204" charset="-122"/>
                        </a:rPr>
                        <a:t>、发达国家院士、中国两院院士</a:t>
                      </a:r>
                      <a:endParaRPr lang="zh-CN" altLang="en-US" sz="1800" kern="100" dirty="0">
                        <a:effectLst/>
                        <a:latin typeface="微软雅黑" panose="020B0503020204020204" charset="-122"/>
                        <a:ea typeface="微软雅黑" panose="020B0503020204020204" charset="-122"/>
                        <a:cs typeface="微软雅黑" panose="020B0503020204020204" charset="-122"/>
                      </a:endParaRPr>
                    </a:p>
                    <a:p>
                      <a:pPr algn="l">
                        <a:spcAft>
                          <a:spcPts val="0"/>
                        </a:spcAft>
                      </a:pPr>
                      <a:r>
                        <a:rPr lang="en-US" altLang="zh-CN" sz="1800" kern="100" dirty="0">
                          <a:effectLst/>
                          <a:latin typeface="微软雅黑" panose="020B0503020204020204" charset="-122"/>
                          <a:ea typeface="微软雅黑" panose="020B0503020204020204" charset="-122"/>
                          <a:cs typeface="微软雅黑" panose="020B0503020204020204" charset="-122"/>
                        </a:rPr>
                        <a:t>3</a:t>
                      </a:r>
                      <a:r>
                        <a:rPr lang="zh-CN" altLang="en-US" sz="1800" kern="100" dirty="0">
                          <a:effectLst/>
                          <a:latin typeface="微软雅黑" panose="020B0503020204020204" charset="-122"/>
                          <a:ea typeface="微软雅黑" panose="020B0503020204020204" charset="-122"/>
                          <a:cs typeface="微软雅黑" panose="020B0503020204020204" charset="-122"/>
                        </a:rPr>
                        <a:t>、国际著名学术组织主席、副主席</a:t>
                      </a:r>
                      <a:endParaRPr lang="zh-CN" altLang="en-US" sz="1800" kern="100" dirty="0">
                        <a:effectLst/>
                        <a:latin typeface="微软雅黑" panose="020B0503020204020204" charset="-122"/>
                        <a:ea typeface="微软雅黑" panose="020B0503020204020204" charset="-122"/>
                        <a:cs typeface="微软雅黑" panose="020B0503020204020204" charset="-122"/>
                      </a:endParaRPr>
                    </a:p>
                    <a:p>
                      <a:pPr algn="l">
                        <a:spcAft>
                          <a:spcPts val="0"/>
                        </a:spcAft>
                      </a:pPr>
                      <a:r>
                        <a:rPr lang="en-US" altLang="zh-CN" sz="1800" kern="100" dirty="0">
                          <a:effectLst/>
                          <a:latin typeface="微软雅黑" panose="020B0503020204020204" charset="-122"/>
                          <a:ea typeface="微软雅黑" panose="020B0503020204020204" charset="-122"/>
                          <a:cs typeface="微软雅黑" panose="020B0503020204020204" charset="-122"/>
                        </a:rPr>
                        <a:t>4</a:t>
                      </a:r>
                      <a:r>
                        <a:rPr lang="zh-CN" altLang="en-US" sz="1800" kern="100" dirty="0">
                          <a:effectLst/>
                          <a:latin typeface="微软雅黑" panose="020B0503020204020204" charset="-122"/>
                          <a:ea typeface="微软雅黑" panose="020B0503020204020204" charset="-122"/>
                          <a:cs typeface="微软雅黑" panose="020B0503020204020204" charset="-122"/>
                        </a:rPr>
                        <a:t>、世界</a:t>
                      </a:r>
                      <a:r>
                        <a:rPr lang="en-US" altLang="zh-CN" sz="1800" kern="100" dirty="0">
                          <a:effectLst/>
                          <a:latin typeface="微软雅黑" panose="020B0503020204020204" charset="-122"/>
                          <a:ea typeface="微软雅黑" panose="020B0503020204020204" charset="-122"/>
                          <a:cs typeface="微软雅黑" panose="020B0503020204020204" charset="-122"/>
                        </a:rPr>
                        <a:t>500</a:t>
                      </a:r>
                      <a:r>
                        <a:rPr lang="zh-CN" altLang="en-US" sz="1800" kern="100" dirty="0">
                          <a:effectLst/>
                          <a:latin typeface="微软雅黑" panose="020B0503020204020204" charset="-122"/>
                          <a:ea typeface="微软雅黑" panose="020B0503020204020204" charset="-122"/>
                          <a:cs typeface="微软雅黑" panose="020B0503020204020204" charset="-122"/>
                        </a:rPr>
                        <a:t>强</a:t>
                      </a:r>
                      <a:r>
                        <a:rPr lang="en-US" altLang="zh-CN" sz="1800" kern="100" dirty="0">
                          <a:effectLst/>
                          <a:latin typeface="微软雅黑" panose="020B0503020204020204" charset="-122"/>
                          <a:ea typeface="微软雅黑" panose="020B0503020204020204" charset="-122"/>
                          <a:cs typeface="微软雅黑" panose="020B0503020204020204" charset="-122"/>
                        </a:rPr>
                        <a:t>CEO</a:t>
                      </a:r>
                      <a:endParaRPr lang="en-US" altLang="zh-CN" sz="1800" kern="100" dirty="0">
                        <a:effectLst/>
                        <a:latin typeface="微软雅黑" panose="020B0503020204020204" charset="-122"/>
                        <a:ea typeface="微软雅黑" panose="020B0503020204020204" charset="-122"/>
                        <a:cs typeface="微软雅黑" panose="020B0503020204020204" charset="-122"/>
                      </a:endParaRPr>
                    </a:p>
                    <a:p>
                      <a:pPr algn="l">
                        <a:spcAft>
                          <a:spcPts val="0"/>
                        </a:spcAft>
                      </a:pPr>
                      <a:r>
                        <a:rPr lang="en-US" altLang="zh-CN" sz="1800" kern="100" dirty="0">
                          <a:effectLst/>
                          <a:latin typeface="微软雅黑" panose="020B0503020204020204" charset="-122"/>
                          <a:ea typeface="微软雅黑" panose="020B0503020204020204" charset="-122"/>
                          <a:cs typeface="微软雅黑" panose="020B0503020204020204" charset="-122"/>
                        </a:rPr>
                        <a:t>5</a:t>
                      </a:r>
                      <a:r>
                        <a:rPr lang="zh-CN" altLang="en-US" sz="1800" kern="100" dirty="0">
                          <a:effectLst/>
                          <a:latin typeface="微软雅黑" panose="020B0503020204020204" charset="-122"/>
                          <a:ea typeface="微软雅黑" panose="020B0503020204020204" charset="-122"/>
                          <a:cs typeface="微软雅黑" panose="020B0503020204020204" charset="-122"/>
                        </a:rPr>
                        <a:t>、以上同等层级人才</a:t>
                      </a:r>
                      <a:endParaRPr lang="zh-CN" altLang="en-US" sz="1800" kern="100" dirty="0">
                        <a:effectLst/>
                        <a:latin typeface="微软雅黑" panose="020B0503020204020204" charset="-122"/>
                        <a:ea typeface="微软雅黑" panose="020B0503020204020204" charset="-122"/>
                        <a:cs typeface="微软雅黑" panose="020B0503020204020204" charset="-122"/>
                      </a:endParaRPr>
                    </a:p>
                  </a:txBody>
                  <a:tcPr marL="50475" marR="50475" marT="0" marB="0" anchor="ctr"/>
                </a:tc>
                <a:tc>
                  <a:txBody>
                    <a:bodyPr/>
                    <a:p>
                      <a:pPr algn="ctr">
                        <a:spcAft>
                          <a:spcPts val="0"/>
                        </a:spcAft>
                      </a:pPr>
                      <a:r>
                        <a:rPr lang="zh-CN" sz="2000" kern="100" dirty="0">
                          <a:effectLst/>
                          <a:latin typeface="微软雅黑" panose="020B0503020204020204" charset="-122"/>
                          <a:ea typeface="微软雅黑" panose="020B0503020204020204" charset="-122"/>
                          <a:cs typeface="微软雅黑" panose="020B0503020204020204" charset="-122"/>
                        </a:rPr>
                        <a:t>最高</a:t>
                      </a:r>
                      <a:r>
                        <a:rPr lang="en-US" altLang="zh-CN" sz="2000" kern="100" dirty="0">
                          <a:effectLst/>
                          <a:latin typeface="微软雅黑" panose="020B0503020204020204" charset="-122"/>
                          <a:ea typeface="微软雅黑" panose="020B0503020204020204" charset="-122"/>
                          <a:cs typeface="微软雅黑" panose="020B0503020204020204" charset="-122"/>
                        </a:rPr>
                        <a:t>1</a:t>
                      </a:r>
                      <a:r>
                        <a:rPr lang="zh-CN" altLang="en-US" sz="2000" kern="100" dirty="0">
                          <a:effectLst/>
                          <a:latin typeface="微软雅黑" panose="020B0503020204020204" charset="-122"/>
                          <a:ea typeface="微软雅黑" panose="020B0503020204020204" charset="-122"/>
                          <a:cs typeface="微软雅黑" panose="020B0503020204020204" charset="-122"/>
                        </a:rPr>
                        <a:t>亿元</a:t>
                      </a:r>
                      <a:endParaRPr lang="zh-CN" altLang="en-US" sz="2000" kern="100" dirty="0">
                        <a:effectLst/>
                        <a:latin typeface="微软雅黑" panose="020B0503020204020204" charset="-122"/>
                        <a:ea typeface="微软雅黑" panose="020B0503020204020204" charset="-122"/>
                        <a:cs typeface="微软雅黑" panose="020B0503020204020204" charset="-122"/>
                      </a:endParaRPr>
                    </a:p>
                  </a:txBody>
                  <a:tcPr marL="50475" marR="50475" marT="0" marB="0" anchor="ctr"/>
                </a:tc>
              </a:tr>
              <a:tr h="834390">
                <a:tc>
                  <a:txBody>
                    <a:bodyPr/>
                    <a:p>
                      <a:pPr algn="ctr">
                        <a:spcAft>
                          <a:spcPts val="0"/>
                        </a:spcAft>
                      </a:pPr>
                      <a:r>
                        <a:rPr lang="zh-CN" sz="1800" kern="100" dirty="0">
                          <a:effectLst/>
                          <a:latin typeface="微软雅黑" panose="020B0503020204020204" charset="-122"/>
                          <a:ea typeface="微软雅黑" panose="020B0503020204020204" charset="-122"/>
                          <a:cs typeface="Times New Roman" panose="02020603050405020304"/>
                        </a:rPr>
                        <a:t>杰出人才</a:t>
                      </a:r>
                      <a:endParaRPr lang="zh-CN" sz="1800" kern="100" dirty="0">
                        <a:effectLst/>
                        <a:latin typeface="微软雅黑" panose="020B0503020204020204" charset="-122"/>
                        <a:ea typeface="微软雅黑" panose="020B0503020204020204" charset="-122"/>
                        <a:cs typeface="Times New Roman" panose="02020603050405020304"/>
                      </a:endParaRPr>
                    </a:p>
                  </a:txBody>
                  <a:tcPr marL="50475" marR="50475" marT="0" marB="0" anchor="ctr"/>
                </a:tc>
                <a:tc>
                  <a:txBody>
                    <a:bodyPr/>
                    <a:p>
                      <a:pPr algn="l">
                        <a:spcAft>
                          <a:spcPts val="0"/>
                        </a:spcAft>
                      </a:pPr>
                      <a:r>
                        <a:rPr lang="en-US" altLang="zh-CN" sz="1800" kern="100" dirty="0">
                          <a:effectLst/>
                          <a:latin typeface="微软雅黑" panose="020B0503020204020204" charset="-122"/>
                          <a:ea typeface="微软雅黑" panose="020B0503020204020204" charset="-122"/>
                          <a:cs typeface="微软雅黑" panose="020B0503020204020204" charset="-122"/>
                        </a:rPr>
                        <a:t>1</a:t>
                      </a:r>
                      <a:r>
                        <a:rPr lang="zh-CN" altLang="en-US" sz="1800" kern="100" dirty="0">
                          <a:effectLst/>
                          <a:latin typeface="微软雅黑" panose="020B0503020204020204" charset="-122"/>
                          <a:ea typeface="微软雅黑" panose="020B0503020204020204" charset="-122"/>
                          <a:cs typeface="微软雅黑" panose="020B0503020204020204" charset="-122"/>
                        </a:rPr>
                        <a:t>、全球自然指数前</a:t>
                      </a:r>
                      <a:r>
                        <a:rPr lang="en-US" altLang="zh-CN" sz="1800" kern="100" dirty="0">
                          <a:effectLst/>
                          <a:latin typeface="微软雅黑" panose="020B0503020204020204" charset="-122"/>
                          <a:ea typeface="微软雅黑" panose="020B0503020204020204" charset="-122"/>
                          <a:cs typeface="微软雅黑" panose="020B0503020204020204" charset="-122"/>
                        </a:rPr>
                        <a:t>100</a:t>
                      </a:r>
                      <a:r>
                        <a:rPr lang="zh-CN" altLang="en-US" sz="1800" kern="100" dirty="0">
                          <a:effectLst/>
                          <a:latin typeface="微软雅黑" panose="020B0503020204020204" charset="-122"/>
                          <a:ea typeface="微软雅黑" panose="020B0503020204020204" charset="-122"/>
                          <a:cs typeface="微软雅黑" panose="020B0503020204020204" charset="-122"/>
                        </a:rPr>
                        <a:t>位高校学科带头人</a:t>
                      </a:r>
                      <a:endParaRPr lang="zh-CN" altLang="en-US" sz="1800" kern="100" dirty="0">
                        <a:effectLst/>
                        <a:latin typeface="微软雅黑" panose="020B0503020204020204" charset="-122"/>
                        <a:ea typeface="微软雅黑" panose="020B0503020204020204" charset="-122"/>
                        <a:cs typeface="微软雅黑" panose="020B0503020204020204" charset="-122"/>
                      </a:endParaRPr>
                    </a:p>
                    <a:p>
                      <a:pPr algn="l">
                        <a:spcAft>
                          <a:spcPts val="0"/>
                        </a:spcAft>
                      </a:pPr>
                      <a:r>
                        <a:rPr lang="en-US" altLang="zh-CN" sz="1800" kern="100" dirty="0">
                          <a:effectLst/>
                          <a:latin typeface="微软雅黑" panose="020B0503020204020204" charset="-122"/>
                          <a:ea typeface="微软雅黑" panose="020B0503020204020204" charset="-122"/>
                          <a:cs typeface="微软雅黑" panose="020B0503020204020204" charset="-122"/>
                        </a:rPr>
                        <a:t>2</a:t>
                      </a:r>
                      <a:r>
                        <a:rPr lang="zh-CN" altLang="en-US" sz="1800" kern="100" dirty="0">
                          <a:effectLst/>
                          <a:latin typeface="微软雅黑" panose="020B0503020204020204" charset="-122"/>
                          <a:ea typeface="微软雅黑" panose="020B0503020204020204" charset="-122"/>
                          <a:cs typeface="微软雅黑" panose="020B0503020204020204" charset="-122"/>
                        </a:rPr>
                        <a:t>、5年内国家科学技术奖励首位完成人</a:t>
                      </a:r>
                      <a:endParaRPr lang="zh-CN" altLang="en-US" sz="1800" kern="100" dirty="0">
                        <a:effectLst/>
                        <a:latin typeface="微软雅黑" panose="020B0503020204020204" charset="-122"/>
                        <a:ea typeface="微软雅黑" panose="020B0503020204020204" charset="-122"/>
                        <a:cs typeface="微软雅黑" panose="020B0503020204020204" charset="-122"/>
                      </a:endParaRPr>
                    </a:p>
                    <a:p>
                      <a:pPr algn="l">
                        <a:spcAft>
                          <a:spcPts val="0"/>
                        </a:spcAft>
                      </a:pPr>
                      <a:r>
                        <a:rPr lang="en-US" altLang="zh-CN" sz="1800" kern="100" dirty="0">
                          <a:effectLst/>
                          <a:latin typeface="微软雅黑" panose="020B0503020204020204" charset="-122"/>
                          <a:ea typeface="微软雅黑" panose="020B0503020204020204" charset="-122"/>
                          <a:cs typeface="微软雅黑" panose="020B0503020204020204" charset="-122"/>
                        </a:rPr>
                        <a:t>3</a:t>
                      </a:r>
                      <a:r>
                        <a:rPr lang="zh-CN" altLang="en-US" sz="1800" kern="100" dirty="0">
                          <a:effectLst/>
                          <a:latin typeface="微软雅黑" panose="020B0503020204020204" charset="-122"/>
                          <a:ea typeface="微软雅黑" panose="020B0503020204020204" charset="-122"/>
                          <a:cs typeface="微软雅黑" panose="020B0503020204020204" charset="-122"/>
                        </a:rPr>
                        <a:t>、国家千人计划、万人计划、长江学者、国家杰青等国家级称号</a:t>
                      </a:r>
                      <a:endParaRPr lang="zh-CN" altLang="en-US" sz="1800" kern="100" dirty="0">
                        <a:effectLst/>
                        <a:latin typeface="微软雅黑" panose="020B0503020204020204" charset="-122"/>
                        <a:ea typeface="微软雅黑" panose="020B0503020204020204" charset="-122"/>
                        <a:cs typeface="微软雅黑" panose="020B0503020204020204" charset="-122"/>
                      </a:endParaRPr>
                    </a:p>
                    <a:p>
                      <a:pPr algn="l">
                        <a:spcAft>
                          <a:spcPts val="0"/>
                        </a:spcAft>
                      </a:pPr>
                      <a:r>
                        <a:rPr lang="en-US" altLang="zh-CN" sz="1800" kern="100" dirty="0">
                          <a:effectLst/>
                          <a:latin typeface="微软雅黑" panose="020B0503020204020204" charset="-122"/>
                          <a:ea typeface="微软雅黑" panose="020B0503020204020204" charset="-122"/>
                          <a:cs typeface="微软雅黑" panose="020B0503020204020204" charset="-122"/>
                        </a:rPr>
                        <a:t>4</a:t>
                      </a:r>
                      <a:r>
                        <a:rPr lang="zh-CN" altLang="en-US" sz="1800" kern="100" dirty="0">
                          <a:effectLst/>
                          <a:latin typeface="微软雅黑" panose="020B0503020204020204" charset="-122"/>
                          <a:ea typeface="微软雅黑" panose="020B0503020204020204" charset="-122"/>
                          <a:cs typeface="微软雅黑" panose="020B0503020204020204" charset="-122"/>
                        </a:rPr>
                        <a:t>、国家级技术创新平台负责人</a:t>
                      </a:r>
                      <a:endParaRPr lang="zh-CN" altLang="en-US" sz="1800" kern="100" dirty="0">
                        <a:effectLst/>
                        <a:latin typeface="微软雅黑" panose="020B0503020204020204" charset="-122"/>
                        <a:ea typeface="微软雅黑" panose="020B0503020204020204" charset="-122"/>
                        <a:cs typeface="微软雅黑" panose="020B0503020204020204" charset="-122"/>
                      </a:endParaRPr>
                    </a:p>
                    <a:p>
                      <a:pPr algn="l">
                        <a:spcAft>
                          <a:spcPts val="0"/>
                        </a:spcAft>
                      </a:pPr>
                      <a:r>
                        <a:rPr lang="en-US" altLang="zh-CN" sz="1800" kern="100" dirty="0">
                          <a:effectLst/>
                          <a:latin typeface="微软雅黑" panose="020B0503020204020204" charset="-122"/>
                          <a:ea typeface="微软雅黑" panose="020B0503020204020204" charset="-122"/>
                          <a:cs typeface="微软雅黑" panose="020B0503020204020204" charset="-122"/>
                        </a:rPr>
                        <a:t>5</a:t>
                      </a:r>
                      <a:r>
                        <a:rPr lang="zh-CN" altLang="en-US" sz="1800" kern="100" dirty="0">
                          <a:effectLst/>
                          <a:latin typeface="微软雅黑" panose="020B0503020204020204" charset="-122"/>
                          <a:ea typeface="微软雅黑" panose="020B0503020204020204" charset="-122"/>
                          <a:cs typeface="微软雅黑" panose="020B0503020204020204" charset="-122"/>
                        </a:rPr>
                        <a:t>、世界</a:t>
                      </a:r>
                      <a:r>
                        <a:rPr lang="en-US" altLang="zh-CN" sz="1800" kern="100" dirty="0">
                          <a:effectLst/>
                          <a:latin typeface="微软雅黑" panose="020B0503020204020204" charset="-122"/>
                          <a:ea typeface="微软雅黑" panose="020B0503020204020204" charset="-122"/>
                          <a:cs typeface="微软雅黑" panose="020B0503020204020204" charset="-122"/>
                        </a:rPr>
                        <a:t>500</a:t>
                      </a:r>
                      <a:r>
                        <a:rPr lang="zh-CN" altLang="en-US" sz="1800" kern="100" dirty="0">
                          <a:effectLst/>
                          <a:latin typeface="微软雅黑" panose="020B0503020204020204" charset="-122"/>
                          <a:ea typeface="微软雅黑" panose="020B0503020204020204" charset="-122"/>
                          <a:cs typeface="微软雅黑" panose="020B0503020204020204" charset="-122"/>
                        </a:rPr>
                        <a:t>强高管或技术总监</a:t>
                      </a:r>
                      <a:endParaRPr lang="zh-CN" altLang="en-US" sz="1800" kern="100" dirty="0">
                        <a:effectLst/>
                        <a:latin typeface="微软雅黑" panose="020B0503020204020204" charset="-122"/>
                        <a:ea typeface="微软雅黑" panose="020B0503020204020204" charset="-122"/>
                        <a:cs typeface="微软雅黑" panose="020B0503020204020204" charset="-122"/>
                      </a:endParaRPr>
                    </a:p>
                    <a:p>
                      <a:pPr algn="l">
                        <a:spcAft>
                          <a:spcPts val="0"/>
                        </a:spcAft>
                      </a:pPr>
                      <a:r>
                        <a:rPr lang="en-US" altLang="zh-CN" sz="1800" kern="100" dirty="0">
                          <a:effectLst/>
                          <a:latin typeface="微软雅黑" panose="020B0503020204020204" charset="-122"/>
                          <a:ea typeface="微软雅黑" panose="020B0503020204020204" charset="-122"/>
                          <a:cs typeface="微软雅黑" panose="020B0503020204020204" charset="-122"/>
                        </a:rPr>
                        <a:t>6</a:t>
                      </a:r>
                      <a:r>
                        <a:rPr lang="zh-CN" altLang="en-US" sz="1800" kern="100" dirty="0">
                          <a:effectLst/>
                          <a:latin typeface="微软雅黑" panose="020B0503020204020204" charset="-122"/>
                          <a:ea typeface="微软雅黑" panose="020B0503020204020204" charset="-122"/>
                          <a:cs typeface="微软雅黑" panose="020B0503020204020204" charset="-122"/>
                        </a:rPr>
                        <a:t>、国家自然科学奖、科技进步奖、技术发明奖主要完成人一等奖（前</a:t>
                      </a:r>
                      <a:r>
                        <a:rPr lang="en-US" altLang="zh-CN" sz="1800" kern="100" dirty="0">
                          <a:effectLst/>
                          <a:latin typeface="微软雅黑" panose="020B0503020204020204" charset="-122"/>
                          <a:ea typeface="微软雅黑" panose="020B0503020204020204" charset="-122"/>
                          <a:cs typeface="微软雅黑" panose="020B0503020204020204" charset="-122"/>
                        </a:rPr>
                        <a:t>5</a:t>
                      </a:r>
                      <a:r>
                        <a:rPr lang="zh-CN" altLang="en-US" sz="1800" kern="100" dirty="0">
                          <a:effectLst/>
                          <a:latin typeface="微软雅黑" panose="020B0503020204020204" charset="-122"/>
                          <a:ea typeface="微软雅黑" panose="020B0503020204020204" charset="-122"/>
                          <a:cs typeface="微软雅黑" panose="020B0503020204020204" charset="-122"/>
                        </a:rPr>
                        <a:t>位）、二等奖（前三位）</a:t>
                      </a:r>
                      <a:endParaRPr lang="zh-CN" altLang="en-US" sz="1800" kern="100" dirty="0">
                        <a:effectLst/>
                        <a:latin typeface="微软雅黑" panose="020B0503020204020204" charset="-122"/>
                        <a:ea typeface="微软雅黑" panose="020B0503020204020204" charset="-122"/>
                        <a:cs typeface="微软雅黑" panose="020B0503020204020204" charset="-122"/>
                      </a:endParaRPr>
                    </a:p>
                    <a:p>
                      <a:pPr algn="l">
                        <a:spcAft>
                          <a:spcPts val="0"/>
                        </a:spcAft>
                      </a:pPr>
                      <a:r>
                        <a:rPr lang="en-US" altLang="zh-CN" sz="1800" kern="100" dirty="0">
                          <a:effectLst/>
                          <a:latin typeface="微软雅黑" panose="020B0503020204020204" charset="-122"/>
                          <a:ea typeface="微软雅黑" panose="020B0503020204020204" charset="-122"/>
                          <a:cs typeface="微软雅黑" panose="020B0503020204020204" charset="-122"/>
                        </a:rPr>
                        <a:t>7</a:t>
                      </a:r>
                      <a:r>
                        <a:rPr lang="zh-CN" altLang="en-US" sz="1800" kern="100" dirty="0">
                          <a:effectLst/>
                          <a:latin typeface="微软雅黑" panose="020B0503020204020204" charset="-122"/>
                          <a:ea typeface="微软雅黑" panose="020B0503020204020204" charset="-122"/>
                          <a:cs typeface="微软雅黑" panose="020B0503020204020204" charset="-122"/>
                        </a:rPr>
                        <a:t>、中华技能大赛、世界技能大赛金银牌获得者</a:t>
                      </a:r>
                      <a:endParaRPr lang="zh-CN" altLang="en-US" sz="1800" kern="100" dirty="0">
                        <a:effectLst/>
                        <a:latin typeface="微软雅黑" panose="020B0503020204020204" charset="-122"/>
                        <a:ea typeface="微软雅黑" panose="020B0503020204020204" charset="-122"/>
                        <a:cs typeface="微软雅黑" panose="020B0503020204020204" charset="-122"/>
                      </a:endParaRPr>
                    </a:p>
                    <a:p>
                      <a:pPr algn="l">
                        <a:spcAft>
                          <a:spcPts val="0"/>
                        </a:spcAft>
                      </a:pPr>
                      <a:r>
                        <a:rPr lang="en-US" altLang="zh-CN" sz="1800" kern="100" dirty="0">
                          <a:effectLst/>
                          <a:latin typeface="微软雅黑" panose="020B0503020204020204" charset="-122"/>
                          <a:ea typeface="微软雅黑" panose="020B0503020204020204" charset="-122"/>
                          <a:cs typeface="微软雅黑" panose="020B0503020204020204" charset="-122"/>
                        </a:rPr>
                        <a:t>8</a:t>
                      </a:r>
                      <a:r>
                        <a:rPr lang="zh-CN" altLang="en-US" sz="1800" kern="100" dirty="0">
                          <a:effectLst/>
                          <a:latin typeface="微软雅黑" panose="020B0503020204020204" charset="-122"/>
                          <a:ea typeface="微软雅黑" panose="020B0503020204020204" charset="-122"/>
                          <a:cs typeface="微软雅黑" panose="020B0503020204020204" charset="-122"/>
                        </a:rPr>
                        <a:t>、省</a:t>
                      </a:r>
                      <a:r>
                        <a:rPr lang="en-US" altLang="zh-CN" sz="1800" kern="100" dirty="0">
                          <a:effectLst/>
                          <a:latin typeface="微软雅黑" panose="020B0503020204020204" charset="-122"/>
                          <a:ea typeface="微软雅黑" panose="020B0503020204020204" charset="-122"/>
                          <a:cs typeface="微软雅黑" panose="020B0503020204020204" charset="-122"/>
                        </a:rPr>
                        <a:t>333</a:t>
                      </a:r>
                      <a:r>
                        <a:rPr lang="zh-CN" altLang="en-US" sz="1800" kern="100" dirty="0">
                          <a:effectLst/>
                          <a:latin typeface="微软雅黑" panose="020B0503020204020204" charset="-122"/>
                          <a:ea typeface="微软雅黑" panose="020B0503020204020204" charset="-122"/>
                          <a:cs typeface="微软雅黑" panose="020B0503020204020204" charset="-122"/>
                        </a:rPr>
                        <a:t>工程第一层次培养人才</a:t>
                      </a:r>
                      <a:endParaRPr lang="zh-CN" altLang="en-US" sz="1800" kern="100" dirty="0">
                        <a:effectLst/>
                        <a:latin typeface="微软雅黑" panose="020B0503020204020204" charset="-122"/>
                        <a:ea typeface="微软雅黑" panose="020B0503020204020204" charset="-122"/>
                        <a:cs typeface="微软雅黑" panose="020B0503020204020204" charset="-122"/>
                      </a:endParaRPr>
                    </a:p>
                    <a:p>
                      <a:pPr algn="l">
                        <a:spcAft>
                          <a:spcPts val="0"/>
                        </a:spcAft>
                      </a:pPr>
                      <a:r>
                        <a:rPr lang="en-US" altLang="zh-CN" sz="1800" kern="100" dirty="0">
                          <a:effectLst/>
                          <a:latin typeface="微软雅黑" panose="020B0503020204020204" charset="-122"/>
                          <a:ea typeface="微软雅黑" panose="020B0503020204020204" charset="-122"/>
                          <a:cs typeface="微软雅黑" panose="020B0503020204020204" charset="-122"/>
                        </a:rPr>
                        <a:t>9</a:t>
                      </a:r>
                      <a:r>
                        <a:rPr lang="zh-CN" altLang="en-US" sz="1800" kern="100" dirty="0">
                          <a:effectLst/>
                          <a:latin typeface="微软雅黑" panose="020B0503020204020204" charset="-122"/>
                          <a:ea typeface="微软雅黑" panose="020B0503020204020204" charset="-122"/>
                          <a:cs typeface="微软雅黑" panose="020B0503020204020204" charset="-122"/>
                        </a:rPr>
                        <a:t>、</a:t>
                      </a:r>
                      <a:r>
                        <a:rPr lang="zh-CN" altLang="en-US" sz="1800" kern="100" dirty="0">
                          <a:effectLst/>
                          <a:latin typeface="微软雅黑" panose="020B0503020204020204" charset="-122"/>
                          <a:ea typeface="微软雅黑" panose="020B0503020204020204" charset="-122"/>
                          <a:cs typeface="微软雅黑" panose="020B0503020204020204" charset="-122"/>
                          <a:sym typeface="+mn-ea"/>
                        </a:rPr>
                        <a:t>以上同等层级人才</a:t>
                      </a:r>
                      <a:endParaRPr lang="zh-CN" altLang="en-US" sz="1800" kern="100" dirty="0">
                        <a:effectLst/>
                        <a:latin typeface="微软雅黑" panose="020B0503020204020204" charset="-122"/>
                        <a:ea typeface="微软雅黑" panose="020B0503020204020204" charset="-122"/>
                        <a:cs typeface="微软雅黑" panose="020B0503020204020204" charset="-122"/>
                      </a:endParaRPr>
                    </a:p>
                  </a:txBody>
                  <a:tcPr marL="50475" marR="50475" marT="0" marB="0" anchor="ctr"/>
                </a:tc>
                <a:tc>
                  <a:txBody>
                    <a:bodyPr/>
                    <a:p>
                      <a:pPr algn="ctr">
                        <a:spcAft>
                          <a:spcPts val="0"/>
                        </a:spcAft>
                      </a:pPr>
                      <a:r>
                        <a:rPr lang="zh-CN" sz="2000" kern="100" dirty="0">
                          <a:effectLst/>
                          <a:latin typeface="微软雅黑" panose="020B0503020204020204" charset="-122"/>
                          <a:ea typeface="微软雅黑" panose="020B0503020204020204" charset="-122"/>
                          <a:cs typeface="微软雅黑" panose="020B0503020204020204" charset="-122"/>
                        </a:rPr>
                        <a:t>最高</a:t>
                      </a:r>
                      <a:r>
                        <a:rPr lang="en-US" altLang="zh-CN" sz="2000" kern="100" dirty="0">
                          <a:effectLst/>
                          <a:latin typeface="微软雅黑" panose="020B0503020204020204" charset="-122"/>
                          <a:ea typeface="微软雅黑" panose="020B0503020204020204" charset="-122"/>
                          <a:cs typeface="微软雅黑" panose="020B0503020204020204" charset="-122"/>
                        </a:rPr>
                        <a:t>1000</a:t>
                      </a:r>
                      <a:r>
                        <a:rPr lang="zh-CN" altLang="en-US" sz="2000" kern="100" dirty="0">
                          <a:effectLst/>
                          <a:latin typeface="微软雅黑" panose="020B0503020204020204" charset="-122"/>
                          <a:ea typeface="微软雅黑" panose="020B0503020204020204" charset="-122"/>
                          <a:cs typeface="微软雅黑" panose="020B0503020204020204" charset="-122"/>
                        </a:rPr>
                        <a:t>万元</a:t>
                      </a:r>
                      <a:endParaRPr lang="zh-CN" altLang="en-US" sz="2000" kern="100" dirty="0">
                        <a:effectLst/>
                        <a:latin typeface="微软雅黑" panose="020B0503020204020204" charset="-122"/>
                        <a:ea typeface="微软雅黑" panose="020B0503020204020204" charset="-122"/>
                        <a:cs typeface="微软雅黑" panose="020B0503020204020204" charset="-122"/>
                      </a:endParaRPr>
                    </a:p>
                  </a:txBody>
                  <a:tcPr marL="50475" marR="50475" marT="0" marB="0" anchor="ctr"/>
                </a:tc>
              </a:tr>
            </a:tbl>
          </a:graphicData>
        </a:graphic>
      </p:graphicFrame>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4102050" y="2949267"/>
            <a:ext cx="5806042" cy="708710"/>
            <a:chOff x="2525713" y="367243"/>
            <a:chExt cx="5475287" cy="668337"/>
          </a:xfrm>
        </p:grpSpPr>
        <p:sp>
          <p:nvSpPr>
            <p:cNvPr id="9" name="矩形 3"/>
            <p:cNvSpPr/>
            <p:nvPr>
              <p:custDataLst>
                <p:tags r:id="rId2"/>
              </p:custDataLst>
            </p:nvPr>
          </p:nvSpPr>
          <p:spPr>
            <a:xfrm>
              <a:off x="2525713" y="367243"/>
              <a:ext cx="234950" cy="668337"/>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eaLnBrk="1" hangingPunct="1">
                <a:spcBef>
                  <a:spcPts val="0"/>
                </a:spcBef>
                <a:spcAft>
                  <a:spcPts val="0"/>
                </a:spcAft>
                <a:defRPr/>
              </a:pPr>
              <a:endParaRPr lang="zh-CN" altLang="en-US" sz="1800"/>
            </a:p>
          </p:txBody>
        </p:sp>
        <p:sp>
          <p:nvSpPr>
            <p:cNvPr id="10" name="矩形 9"/>
            <p:cNvSpPr/>
            <p:nvPr>
              <p:custDataLst>
                <p:tags r:id="rId3"/>
              </p:custDataLst>
            </p:nvPr>
          </p:nvSpPr>
          <p:spPr>
            <a:xfrm>
              <a:off x="2525713" y="367243"/>
              <a:ext cx="5475287" cy="514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648000" tIns="36000" rIns="36000" bIns="108000" anchor="ctr">
              <a:normAutofit/>
            </a:bodyPr>
            <a:lstStyle/>
            <a:p>
              <a:pPr eaLnBrk="1" hangingPunct="1">
                <a:spcBef>
                  <a:spcPts val="0"/>
                </a:spcBef>
                <a:spcAft>
                  <a:spcPts val="0"/>
                </a:spcAft>
                <a:defRPr/>
              </a:pPr>
              <a:r>
                <a:rPr lang="zh-CN" altLang="da-DK" sz="2400" dirty="0">
                  <a:solidFill>
                    <a:srgbClr val="FFFFFF"/>
                  </a:solidFill>
                  <a:latin typeface="微软雅黑" panose="020B0503020204020204" charset="-122"/>
                  <a:ea typeface="微软雅黑" panose="020B0503020204020204" charset="-122"/>
                </a:rPr>
                <a:t>高新技术企业</a:t>
              </a:r>
              <a:endParaRPr lang="zh-CN" altLang="da-DK" sz="2400" dirty="0">
                <a:solidFill>
                  <a:srgbClr val="FFFFFF"/>
                </a:solidFill>
                <a:latin typeface="微软雅黑" panose="020B0503020204020204" charset="-122"/>
                <a:ea typeface="微软雅黑" panose="020B0503020204020204" charset="-122"/>
              </a:endParaRPr>
            </a:p>
          </p:txBody>
        </p:sp>
        <p:sp>
          <p:nvSpPr>
            <p:cNvPr id="11" name="文本框 30"/>
            <p:cNvSpPr txBox="1">
              <a:spLocks noChangeArrowheads="1"/>
            </p:cNvSpPr>
            <p:nvPr>
              <p:custDataLst>
                <p:tags r:id="rId4"/>
              </p:custDataLst>
            </p:nvPr>
          </p:nvSpPr>
          <p:spPr bwMode="auto">
            <a:xfrm>
              <a:off x="2664042" y="367243"/>
              <a:ext cx="576070" cy="44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orm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400" dirty="0">
                  <a:solidFill>
                    <a:srgbClr val="FFFFFF"/>
                  </a:solidFill>
                  <a:latin typeface="+mn-lt"/>
                  <a:ea typeface="+mn-ea"/>
                </a:rPr>
                <a:t>01</a:t>
              </a:r>
              <a:endParaRPr lang="zh-CN" altLang="en-US" sz="2400" dirty="0">
                <a:solidFill>
                  <a:srgbClr val="FFFFFF"/>
                </a:solidFill>
                <a:latin typeface="+mn-lt"/>
                <a:ea typeface="+mn-ea"/>
              </a:endParaRPr>
            </a:p>
          </p:txBody>
        </p:sp>
      </p:grpSp>
      <p:sp>
        <p:nvSpPr>
          <p:cNvPr id="3" name="文本框 2"/>
          <p:cNvSpPr txBox="1"/>
          <p:nvPr/>
        </p:nvSpPr>
        <p:spPr>
          <a:xfrm>
            <a:off x="2053590" y="2293620"/>
            <a:ext cx="902970" cy="2019935"/>
          </a:xfrm>
          <a:prstGeom prst="rect">
            <a:avLst/>
          </a:prstGeom>
          <a:noFill/>
        </p:spPr>
        <p:txBody>
          <a:bodyPr vert="eaVert" wrap="square" rtlCol="0">
            <a:spAutoFit/>
          </a:bodyPr>
          <a:p>
            <a:pPr>
              <a:lnSpc>
                <a:spcPct val="130000"/>
              </a:lnSpc>
            </a:pPr>
            <a:r>
              <a:rPr lang="zh-CN" altLang="en-US" sz="3600" b="1" dirty="0" smtClean="0">
                <a:solidFill>
                  <a:schemeClr val="accent1"/>
                </a:solidFill>
                <a:latin typeface="+mj-ea"/>
                <a:ea typeface="+mj-ea"/>
              </a:rPr>
              <a:t>科技政策</a:t>
            </a:r>
            <a:endParaRPr lang="zh-CN" altLang="en-US" sz="3600" b="1" dirty="0" smtClean="0">
              <a:solidFill>
                <a:schemeClr val="accent1"/>
              </a:solidFill>
              <a:latin typeface="+mj-ea"/>
              <a:ea typeface="+mj-ea"/>
            </a:endParaRPr>
          </a:p>
        </p:txBody>
      </p:sp>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981200" y="283760"/>
            <a:ext cx="8229600" cy="1011600"/>
          </a:xfrm>
          <a:prstGeom prst="rect">
            <a:avLst/>
          </a:prstGeom>
        </p:spPr>
        <p:txBody>
          <a:bodyPr vert="horz" lIns="91440" tIns="45720" rIns="91440" bIns="45720" rtlCol="0" anchor="ctr" anchorCtr="0">
            <a:normAutofit/>
          </a:bodyPr>
          <a:lstStyle>
            <a:lvl1pPr>
              <a:lnSpc>
                <a:spcPct val="90000"/>
              </a:lnSpc>
              <a:spcBef>
                <a:spcPct val="0"/>
              </a:spcBef>
              <a:buNone/>
              <a:defRPr sz="3200" b="1" i="0" baseline="0">
                <a:solidFill>
                  <a:schemeClr val="accent1"/>
                </a:solidFill>
                <a:effectLst/>
                <a:latin typeface="+mj-lt"/>
                <a:ea typeface="+mj-ea"/>
                <a:cs typeface="+mj-cs"/>
              </a:defRPr>
            </a:lvl1pPr>
          </a:lstStyle>
          <a:p>
            <a:r>
              <a:rPr lang="zh-CN" altLang="en-US" dirty="0"/>
              <a:t>高新技术企业的意义</a:t>
            </a:r>
            <a:endParaRPr lang="zh-CN" altLang="en-US" dirty="0"/>
          </a:p>
        </p:txBody>
      </p:sp>
      <p:sp>
        <p:nvSpPr>
          <p:cNvPr id="5" name="文本框 4"/>
          <p:cNvSpPr txBox="1"/>
          <p:nvPr>
            <p:custDataLst>
              <p:tags r:id="rId2"/>
            </p:custDataLst>
          </p:nvPr>
        </p:nvSpPr>
        <p:spPr>
          <a:xfrm>
            <a:off x="1981200" y="1602000"/>
            <a:ext cx="8229600" cy="4968000"/>
          </a:xfrm>
          <a:prstGeom prst="rect">
            <a:avLst/>
          </a:prstGeom>
        </p:spPr>
        <p:txBody>
          <a:bodyPr vert="horz" lIns="91440" tIns="45720" rIns="91440" bIns="45720" rtlCol="0">
            <a:normAutofit/>
          </a:bodyPr>
          <a:lstStyle>
            <a:lvl1pPr marL="357505" indent="-357505" algn="just">
              <a:lnSpc>
                <a:spcPct val="110000"/>
              </a:lnSpc>
              <a:spcBef>
                <a:spcPts val="1800"/>
              </a:spcBef>
              <a:spcAft>
                <a:spcPts val="0"/>
              </a:spcAft>
              <a:buClr>
                <a:schemeClr val="accent1"/>
              </a:buClr>
              <a:buSzPct val="130000"/>
              <a:buFontTx/>
              <a:buBlip>
                <a:blip r:embed="rId3"/>
              </a:buBlip>
              <a:defRPr sz="2400" baseline="0">
                <a:solidFill>
                  <a:schemeClr val="tx2"/>
                </a:solidFill>
              </a:defRPr>
            </a:lvl1pPr>
            <a:lvl2pPr marL="803275" indent="-285750" algn="just">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baseline="0">
                <a:solidFill>
                  <a:schemeClr val="tx1">
                    <a:lumMod val="50000"/>
                  </a:schemeClr>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lumMod val="50000"/>
                  </a:schemeClr>
                </a:solidFill>
              </a:defRPr>
            </a:lvl3pPr>
            <a:lvl4pPr marL="1600200" indent="-228600">
              <a:lnSpc>
                <a:spcPct val="90000"/>
              </a:lnSpc>
              <a:spcBef>
                <a:spcPts val="500"/>
              </a:spcBef>
              <a:buFont typeface="Arial" panose="020B0604020202020204" pitchFamily="34" charset="0"/>
              <a:buChar char="•"/>
              <a:defRPr>
                <a:solidFill>
                  <a:schemeClr val="tx1">
                    <a:lumMod val="50000"/>
                  </a:schemeClr>
                </a:solidFill>
              </a:defRPr>
            </a:lvl4pPr>
            <a:lvl5pPr marL="2057400" indent="-228600">
              <a:lnSpc>
                <a:spcPct val="90000"/>
              </a:lnSpc>
              <a:spcBef>
                <a:spcPts val="500"/>
              </a:spcBef>
              <a:buFont typeface="Arial" panose="020B0604020202020204" pitchFamily="34" charset="0"/>
              <a:buChar char="•"/>
              <a:defRPr>
                <a:solidFill>
                  <a:schemeClr val="tx1">
                    <a:lumMod val="50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2000" dirty="0">
                <a:latin typeface="楷体" panose="02010609060101010101" pitchFamily="49" charset="-122"/>
                <a:ea typeface="楷体" panose="02010609060101010101" pitchFamily="49" charset="-122"/>
                <a:sym typeface="+mn-ea"/>
              </a:rPr>
              <a:t>1</a:t>
            </a:r>
            <a:r>
              <a:rPr lang="zh-CN" altLang="zh-CN" sz="2000" dirty="0" smtClean="0">
                <a:latin typeface="楷体" panose="02010609060101010101" pitchFamily="49" charset="-122"/>
                <a:ea typeface="楷体" panose="02010609060101010101" pitchFamily="49" charset="-122"/>
                <a:sym typeface="+mn-ea"/>
              </a:rPr>
              <a:t>、</a:t>
            </a:r>
            <a:r>
              <a:rPr lang="zh-CN" altLang="zh-CN" sz="2000" dirty="0">
                <a:latin typeface="楷体" panose="02010609060101010101" pitchFamily="49" charset="-122"/>
                <a:ea typeface="楷体" panose="02010609060101010101" pitchFamily="49" charset="-122"/>
                <a:sym typeface="+mn-ea"/>
              </a:rPr>
              <a:t>享受各级政府的财政奖励和资金扶持：依据《江苏省推进高新技术企业高质量发展的若干政策》（苏政发〔</a:t>
            </a:r>
            <a:r>
              <a:rPr lang="en-US" altLang="zh-CN" sz="2000" dirty="0">
                <a:latin typeface="楷体" panose="02010609060101010101" pitchFamily="49" charset="-122"/>
                <a:ea typeface="楷体" panose="02010609060101010101" pitchFamily="49" charset="-122"/>
                <a:sym typeface="+mn-ea"/>
              </a:rPr>
              <a:t>2019</a:t>
            </a:r>
            <a:r>
              <a:rPr lang="zh-CN" altLang="zh-CN" sz="2000" dirty="0">
                <a:latin typeface="楷体" panose="02010609060101010101" pitchFamily="49" charset="-122"/>
                <a:ea typeface="楷体" panose="02010609060101010101" pitchFamily="49" charset="-122"/>
                <a:sym typeface="+mn-ea"/>
              </a:rPr>
              <a:t>〕</a:t>
            </a:r>
            <a:r>
              <a:rPr lang="en-US" altLang="zh-CN" sz="2000" dirty="0">
                <a:latin typeface="楷体" panose="02010609060101010101" pitchFamily="49" charset="-122"/>
                <a:ea typeface="楷体" panose="02010609060101010101" pitchFamily="49" charset="-122"/>
                <a:sym typeface="+mn-ea"/>
              </a:rPr>
              <a:t>41</a:t>
            </a:r>
            <a:r>
              <a:rPr lang="zh-CN" altLang="zh-CN" sz="2000" dirty="0">
                <a:latin typeface="楷体" panose="02010609060101010101" pitchFamily="49" charset="-122"/>
                <a:ea typeface="楷体" panose="02010609060101010101" pitchFamily="49" charset="-122"/>
                <a:sym typeface="+mn-ea"/>
              </a:rPr>
              <a:t>号）和《武进区加快推进高新技术企业培育的若干政策》武政办发〔</a:t>
            </a:r>
            <a:r>
              <a:rPr lang="en-US" altLang="zh-CN" sz="2000" dirty="0">
                <a:latin typeface="楷体" panose="02010609060101010101" pitchFamily="49" charset="-122"/>
                <a:ea typeface="楷体" panose="02010609060101010101" pitchFamily="49" charset="-122"/>
                <a:sym typeface="+mn-ea"/>
              </a:rPr>
              <a:t>2019</a:t>
            </a:r>
            <a:r>
              <a:rPr lang="zh-CN" altLang="zh-CN" sz="2000" dirty="0">
                <a:latin typeface="楷体" panose="02010609060101010101" pitchFamily="49" charset="-122"/>
                <a:ea typeface="楷体" panose="02010609060101010101" pitchFamily="49" charset="-122"/>
                <a:sym typeface="+mn-ea"/>
              </a:rPr>
              <a:t>〕</a:t>
            </a:r>
            <a:r>
              <a:rPr lang="en-US" altLang="zh-CN" sz="2000" dirty="0">
                <a:latin typeface="楷体" panose="02010609060101010101" pitchFamily="49" charset="-122"/>
                <a:ea typeface="楷体" panose="02010609060101010101" pitchFamily="49" charset="-122"/>
                <a:sym typeface="+mn-ea"/>
              </a:rPr>
              <a:t>57</a:t>
            </a:r>
            <a:r>
              <a:rPr lang="zh-CN" altLang="zh-CN" sz="2000" dirty="0">
                <a:latin typeface="楷体" panose="02010609060101010101" pitchFamily="49" charset="-122"/>
                <a:ea typeface="楷体" panose="02010609060101010101" pitchFamily="49" charset="-122"/>
                <a:sym typeface="+mn-ea"/>
              </a:rPr>
              <a:t>号文件精神，对入库培育且首次认定为高新技术企业</a:t>
            </a:r>
            <a:r>
              <a:rPr lang="zh-CN" altLang="zh-CN" sz="2000" dirty="0" smtClean="0">
                <a:latin typeface="楷体" panose="02010609060101010101" pitchFamily="49" charset="-122"/>
                <a:ea typeface="楷体" panose="02010609060101010101" pitchFamily="49" charset="-122"/>
                <a:sym typeface="+mn-ea"/>
              </a:rPr>
              <a:t>的</a:t>
            </a:r>
            <a:r>
              <a:rPr lang="zh-CN" altLang="en-US" sz="2000" dirty="0" smtClean="0">
                <a:latin typeface="楷体" panose="02010609060101010101" pitchFamily="49" charset="-122"/>
                <a:ea typeface="楷体" panose="02010609060101010101" pitchFamily="49" charset="-122"/>
                <a:sym typeface="+mn-ea"/>
              </a:rPr>
              <a:t>将给予</a:t>
            </a:r>
            <a:r>
              <a:rPr lang="zh-CN" altLang="zh-CN" sz="2000" dirty="0" smtClean="0">
                <a:latin typeface="楷体" panose="02010609060101010101" pitchFamily="49" charset="-122"/>
                <a:ea typeface="楷体" panose="02010609060101010101" pitchFamily="49" charset="-122"/>
                <a:sym typeface="+mn-ea"/>
              </a:rPr>
              <a:t>总</a:t>
            </a:r>
            <a:r>
              <a:rPr lang="zh-CN" altLang="zh-CN" sz="2000" dirty="0">
                <a:latin typeface="楷体" panose="02010609060101010101" pitchFamily="49" charset="-122"/>
                <a:ea typeface="楷体" panose="02010609060101010101" pitchFamily="49" charset="-122"/>
                <a:sym typeface="+mn-ea"/>
              </a:rPr>
              <a:t>金额不低于</a:t>
            </a:r>
            <a:r>
              <a:rPr lang="en-US" altLang="zh-CN" sz="2000" dirty="0">
                <a:latin typeface="楷体" panose="02010609060101010101" pitchFamily="49" charset="-122"/>
                <a:ea typeface="楷体" panose="02010609060101010101" pitchFamily="49" charset="-122"/>
                <a:sym typeface="+mn-ea"/>
              </a:rPr>
              <a:t>40</a:t>
            </a:r>
            <a:r>
              <a:rPr lang="zh-CN" altLang="zh-CN" sz="2000" dirty="0">
                <a:latin typeface="楷体" panose="02010609060101010101" pitchFamily="49" charset="-122"/>
                <a:ea typeface="楷体" panose="02010609060101010101" pitchFamily="49" charset="-122"/>
                <a:sym typeface="+mn-ea"/>
              </a:rPr>
              <a:t>万的认定奖励；对到期重新申报认定的企业给予</a:t>
            </a:r>
            <a:r>
              <a:rPr lang="en-US" altLang="zh-CN" sz="2000" dirty="0">
                <a:latin typeface="楷体" panose="02010609060101010101" pitchFamily="49" charset="-122"/>
                <a:ea typeface="楷体" panose="02010609060101010101" pitchFamily="49" charset="-122"/>
                <a:sym typeface="+mn-ea"/>
              </a:rPr>
              <a:t>5</a:t>
            </a:r>
            <a:r>
              <a:rPr lang="zh-CN" altLang="zh-CN" sz="2000" dirty="0">
                <a:latin typeface="楷体" panose="02010609060101010101" pitchFamily="49" charset="-122"/>
                <a:ea typeface="楷体" panose="02010609060101010101" pitchFamily="49" charset="-122"/>
                <a:sym typeface="+mn-ea"/>
              </a:rPr>
              <a:t>万</a:t>
            </a:r>
            <a:r>
              <a:rPr lang="zh-CN" altLang="zh-CN" sz="2000" dirty="0" smtClean="0">
                <a:latin typeface="楷体" panose="02010609060101010101" pitchFamily="49" charset="-122"/>
                <a:ea typeface="楷体" panose="02010609060101010101" pitchFamily="49" charset="-122"/>
                <a:sym typeface="+mn-ea"/>
              </a:rPr>
              <a:t>元</a:t>
            </a:r>
            <a:r>
              <a:rPr lang="zh-CN" altLang="en-US" sz="2000" dirty="0" smtClean="0">
                <a:latin typeface="楷体" panose="02010609060101010101" pitchFamily="49" charset="-122"/>
                <a:ea typeface="楷体" panose="02010609060101010101" pitchFamily="49" charset="-122"/>
                <a:sym typeface="+mn-ea"/>
              </a:rPr>
              <a:t>重新认定</a:t>
            </a:r>
            <a:r>
              <a:rPr lang="zh-CN" altLang="zh-CN" sz="2000" dirty="0" smtClean="0">
                <a:latin typeface="楷体" panose="02010609060101010101" pitchFamily="49" charset="-122"/>
                <a:ea typeface="楷体" panose="02010609060101010101" pitchFamily="49" charset="-122"/>
                <a:sym typeface="+mn-ea"/>
              </a:rPr>
              <a:t>奖励</a:t>
            </a:r>
            <a:r>
              <a:rPr lang="zh-CN" altLang="zh-CN" sz="2000" dirty="0">
                <a:latin typeface="楷体" panose="02010609060101010101" pitchFamily="49" charset="-122"/>
                <a:ea typeface="楷体" panose="02010609060101010101" pitchFamily="49" charset="-122"/>
                <a:sym typeface="+mn-ea"/>
              </a:rPr>
              <a:t>。同时</a:t>
            </a:r>
            <a:r>
              <a:rPr lang="zh-CN" altLang="zh-CN" sz="2000" dirty="0" smtClean="0">
                <a:latin typeface="楷体" panose="02010609060101010101" pitchFamily="49" charset="-122"/>
                <a:ea typeface="楷体" panose="02010609060101010101" pitchFamily="49" charset="-122"/>
                <a:sym typeface="+mn-ea"/>
              </a:rPr>
              <a:t>，</a:t>
            </a:r>
            <a:r>
              <a:rPr lang="zh-CN" altLang="en-US" sz="2000" dirty="0" smtClean="0">
                <a:latin typeface="楷体" panose="02010609060101010101" pitchFamily="49" charset="-122"/>
                <a:ea typeface="楷体" panose="02010609060101010101" pitchFamily="49" charset="-122"/>
                <a:sym typeface="+mn-ea"/>
              </a:rPr>
              <a:t>企业一旦被认定为高新技术企业，将获得当地更多社会资源的支持，包括金融、土地、 财税、科技项目等等的优先权，</a:t>
            </a:r>
            <a:r>
              <a:rPr lang="zh-CN" altLang="zh-CN" sz="2000" dirty="0" smtClean="0">
                <a:latin typeface="楷体" panose="02010609060101010101" pitchFamily="49" charset="-122"/>
                <a:ea typeface="楷体" panose="02010609060101010101" pitchFamily="49" charset="-122"/>
                <a:sym typeface="+mn-ea"/>
              </a:rPr>
              <a:t>是</a:t>
            </a:r>
            <a:r>
              <a:rPr lang="zh-CN" altLang="zh-CN" sz="2000" dirty="0">
                <a:latin typeface="楷体" panose="02010609060101010101" pitchFamily="49" charset="-122"/>
                <a:ea typeface="楷体" panose="02010609060101010101" pitchFamily="49" charset="-122"/>
                <a:sym typeface="+mn-ea"/>
              </a:rPr>
              <a:t>国家、省、市各类科技扶持政策申报的门槛或加分</a:t>
            </a:r>
            <a:r>
              <a:rPr lang="zh-CN" altLang="zh-CN" sz="2000" dirty="0" smtClean="0">
                <a:latin typeface="楷体" panose="02010609060101010101" pitchFamily="49" charset="-122"/>
                <a:ea typeface="楷体" panose="02010609060101010101" pitchFamily="49" charset="-122"/>
                <a:sym typeface="+mn-ea"/>
              </a:rPr>
              <a:t>条件</a:t>
            </a:r>
            <a:r>
              <a:rPr lang="zh-CN" altLang="en-US" sz="2000" dirty="0" smtClean="0">
                <a:latin typeface="楷体" panose="02010609060101010101" pitchFamily="49" charset="-122"/>
                <a:ea typeface="楷体" panose="02010609060101010101" pitchFamily="49" charset="-122"/>
                <a:sym typeface="+mn-ea"/>
              </a:rPr>
              <a:t>。</a:t>
            </a:r>
            <a:endParaRPr lang="zh-CN" altLang="en-US" sz="2000" dirty="0"/>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981200" y="263440"/>
            <a:ext cx="8229600" cy="1011600"/>
          </a:xfrm>
          <a:prstGeom prst="rect">
            <a:avLst/>
          </a:prstGeom>
        </p:spPr>
        <p:txBody>
          <a:bodyPr vert="horz" wrap="square" lIns="91440" tIns="45720" rIns="91440" bIns="45720" rtlCol="0" anchor="ctr" anchorCtr="0">
            <a:normAutofit/>
          </a:bodyPr>
          <a:lstStyle>
            <a:lvl1pPr>
              <a:lnSpc>
                <a:spcPct val="90000"/>
              </a:lnSpc>
              <a:spcBef>
                <a:spcPct val="0"/>
              </a:spcBef>
              <a:buNone/>
              <a:defRPr sz="3200" b="1" i="0" baseline="0">
                <a:solidFill>
                  <a:schemeClr val="accent1"/>
                </a:solidFill>
                <a:effectLst/>
                <a:latin typeface="+mj-lt"/>
                <a:ea typeface="+mj-ea"/>
                <a:cs typeface="+mj-cs"/>
              </a:defRPr>
            </a:lvl1pPr>
          </a:lstStyle>
          <a:p>
            <a:r>
              <a:rPr lang="zh-CN" altLang="en-US" dirty="0">
                <a:sym typeface="+mn-ea"/>
              </a:rPr>
              <a:t>高新技术企业的意义</a:t>
            </a:r>
            <a:endParaRPr lang="zh-CN" altLang="en-US" dirty="0"/>
          </a:p>
        </p:txBody>
      </p:sp>
      <p:sp>
        <p:nvSpPr>
          <p:cNvPr id="4" name="文本框 3"/>
          <p:cNvSpPr txBox="1"/>
          <p:nvPr>
            <p:custDataLst>
              <p:tags r:id="rId2"/>
            </p:custDataLst>
          </p:nvPr>
        </p:nvSpPr>
        <p:spPr>
          <a:xfrm>
            <a:off x="1822450" y="3175000"/>
            <a:ext cx="8388350" cy="1965960"/>
          </a:xfrm>
          <a:prstGeom prst="rect">
            <a:avLst/>
          </a:prstGeom>
        </p:spPr>
        <p:txBody>
          <a:bodyPr vert="horz" wrap="square" lIns="90171" tIns="46991" rIns="90171" bIns="46991" numCol="1" rtlCol="0" anchor="t" anchorCtr="0" compatLnSpc="1">
            <a:normAutofit/>
          </a:bodyPr>
          <a:lstStyle>
            <a:lvl1pPr marL="357505" indent="-357505" algn="just">
              <a:lnSpc>
                <a:spcPct val="110000"/>
              </a:lnSpc>
              <a:spcBef>
                <a:spcPts val="1800"/>
              </a:spcBef>
              <a:spcAft>
                <a:spcPts val="0"/>
              </a:spcAft>
              <a:buClr>
                <a:schemeClr val="accent1"/>
              </a:buClr>
              <a:buSzPct val="130000"/>
              <a:buFontTx/>
              <a:buBlip>
                <a:blip r:embed="rId3"/>
              </a:buBlip>
              <a:defRPr sz="2400" baseline="0">
                <a:solidFill>
                  <a:schemeClr val="tx2"/>
                </a:solidFill>
              </a:defRPr>
            </a:lvl1pPr>
            <a:lvl2pPr marL="803275" indent="-285750" algn="just">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baseline="0">
                <a:solidFill>
                  <a:schemeClr val="tx1">
                    <a:lumMod val="50000"/>
                  </a:schemeClr>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lumMod val="50000"/>
                  </a:schemeClr>
                </a:solidFill>
              </a:defRPr>
            </a:lvl3pPr>
            <a:lvl4pPr marL="1600200" indent="-228600">
              <a:lnSpc>
                <a:spcPct val="90000"/>
              </a:lnSpc>
              <a:spcBef>
                <a:spcPts val="500"/>
              </a:spcBef>
              <a:buFont typeface="Arial" panose="020B0604020202020204" pitchFamily="34" charset="0"/>
              <a:buChar char="•"/>
              <a:defRPr>
                <a:solidFill>
                  <a:schemeClr val="tx1">
                    <a:lumMod val="50000"/>
                  </a:schemeClr>
                </a:solidFill>
              </a:defRPr>
            </a:lvl4pPr>
            <a:lvl5pPr marL="2057400" indent="-228600">
              <a:lnSpc>
                <a:spcPct val="90000"/>
              </a:lnSpc>
              <a:spcBef>
                <a:spcPts val="500"/>
              </a:spcBef>
              <a:buFont typeface="Arial" panose="020B0604020202020204" pitchFamily="34" charset="0"/>
              <a:buChar char="•"/>
              <a:defRPr>
                <a:solidFill>
                  <a:schemeClr val="tx1">
                    <a:lumMod val="50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2000" dirty="0">
                <a:latin typeface="楷体" panose="02010609060101010101" pitchFamily="49" charset="-122"/>
                <a:ea typeface="楷体" panose="02010609060101010101" pitchFamily="49" charset="-122"/>
                <a:sym typeface="+mn-ea"/>
              </a:rPr>
              <a:t>3</a:t>
            </a:r>
            <a:r>
              <a:rPr lang="zh-CN" altLang="zh-CN" sz="2000" dirty="0">
                <a:latin typeface="楷体" panose="02010609060101010101" pitchFamily="49" charset="-122"/>
                <a:ea typeface="楷体" panose="02010609060101010101" pitchFamily="49" charset="-122"/>
                <a:sym typeface="+mn-ea"/>
              </a:rPr>
              <a:t>、国家的资质认证硬招牌：高新技术企业是一个难得的国家的资质认证</a:t>
            </a:r>
            <a:r>
              <a:rPr lang="zh-CN" altLang="zh-CN" sz="2000" dirty="0" smtClean="0">
                <a:latin typeface="楷体" panose="02010609060101010101" pitchFamily="49" charset="-122"/>
                <a:ea typeface="楷体" panose="02010609060101010101" pitchFamily="49" charset="-122"/>
                <a:sym typeface="+mn-ea"/>
              </a:rPr>
              <a:t>，</a:t>
            </a:r>
            <a:r>
              <a:rPr lang="zh-CN" altLang="en-US" sz="2000" dirty="0" smtClean="0">
                <a:latin typeface="楷体" panose="02010609060101010101" pitchFamily="49" charset="-122"/>
                <a:ea typeface="楷体" panose="02010609060101010101" pitchFamily="49" charset="-122"/>
                <a:sym typeface="+mn-ea"/>
              </a:rPr>
              <a:t>是企业的一张名片，是现代化企业的代名词，</a:t>
            </a:r>
            <a:r>
              <a:rPr lang="zh-CN" altLang="zh-CN" sz="2000" dirty="0" smtClean="0">
                <a:latin typeface="楷体" panose="02010609060101010101" pitchFamily="49" charset="-122"/>
                <a:ea typeface="楷体" panose="02010609060101010101" pitchFamily="49" charset="-122"/>
                <a:sym typeface="+mn-ea"/>
              </a:rPr>
              <a:t>对</a:t>
            </a:r>
            <a:r>
              <a:rPr lang="zh-CN" altLang="zh-CN" sz="2000" dirty="0">
                <a:latin typeface="楷体" panose="02010609060101010101" pitchFamily="49" charset="-122"/>
                <a:ea typeface="楷体" panose="02010609060101010101" pitchFamily="49" charset="-122"/>
                <a:sym typeface="+mn-ea"/>
              </a:rPr>
              <a:t>依靠科技立身的企业更是不可或缺的硬招牌，其品牌影响力不亚于中国驰名商标、国家免检产品。</a:t>
            </a:r>
            <a:endParaRPr lang="zh-CN" altLang="en-US" sz="2000" dirty="0"/>
          </a:p>
        </p:txBody>
      </p:sp>
      <p:sp>
        <p:nvSpPr>
          <p:cNvPr id="5" name="文本框 4"/>
          <p:cNvSpPr txBox="1"/>
          <p:nvPr>
            <p:custDataLst>
              <p:tags r:id="rId4"/>
            </p:custDataLst>
          </p:nvPr>
        </p:nvSpPr>
        <p:spPr>
          <a:xfrm>
            <a:off x="1760220" y="1670050"/>
            <a:ext cx="8348980" cy="1504950"/>
          </a:xfrm>
          <a:prstGeom prst="rect">
            <a:avLst/>
          </a:prstGeom>
        </p:spPr>
        <p:txBody>
          <a:bodyPr vert="horz" wrap="square" lIns="90171" tIns="46991" rIns="90171" bIns="46991" numCol="1" rtlCol="0" anchor="t" anchorCtr="0" compatLnSpc="1">
            <a:normAutofit/>
          </a:bodyPr>
          <a:lstStyle>
            <a:lvl1pPr marL="357505" indent="-357505" algn="just">
              <a:lnSpc>
                <a:spcPct val="110000"/>
              </a:lnSpc>
              <a:spcBef>
                <a:spcPts val="1800"/>
              </a:spcBef>
              <a:spcAft>
                <a:spcPts val="0"/>
              </a:spcAft>
              <a:buClr>
                <a:schemeClr val="accent1"/>
              </a:buClr>
              <a:buSzPct val="130000"/>
              <a:buFontTx/>
              <a:buBlip>
                <a:blip r:embed="rId3"/>
              </a:buBlip>
              <a:defRPr sz="2400" baseline="0">
                <a:solidFill>
                  <a:schemeClr val="tx2"/>
                </a:solidFill>
              </a:defRPr>
            </a:lvl1pPr>
            <a:lvl2pPr marL="803275" indent="-285750" algn="just">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baseline="0">
                <a:solidFill>
                  <a:schemeClr val="tx1">
                    <a:lumMod val="50000"/>
                  </a:schemeClr>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lumMod val="50000"/>
                  </a:schemeClr>
                </a:solidFill>
              </a:defRPr>
            </a:lvl3pPr>
            <a:lvl4pPr marL="1600200" indent="-228600">
              <a:lnSpc>
                <a:spcPct val="90000"/>
              </a:lnSpc>
              <a:spcBef>
                <a:spcPts val="500"/>
              </a:spcBef>
              <a:buFont typeface="Arial" panose="020B0604020202020204" pitchFamily="34" charset="0"/>
              <a:buChar char="•"/>
              <a:defRPr>
                <a:solidFill>
                  <a:schemeClr val="tx1">
                    <a:lumMod val="50000"/>
                  </a:schemeClr>
                </a:solidFill>
              </a:defRPr>
            </a:lvl4pPr>
            <a:lvl5pPr marL="2057400" indent="-228600">
              <a:lnSpc>
                <a:spcPct val="90000"/>
              </a:lnSpc>
              <a:spcBef>
                <a:spcPts val="500"/>
              </a:spcBef>
              <a:buFont typeface="Arial" panose="020B0604020202020204" pitchFamily="34" charset="0"/>
              <a:buChar char="•"/>
              <a:defRPr>
                <a:solidFill>
                  <a:schemeClr val="tx1">
                    <a:lumMod val="50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2000" dirty="0" smtClean="0">
                <a:latin typeface="楷体" panose="02010609060101010101" pitchFamily="49" charset="-122"/>
                <a:ea typeface="楷体" panose="02010609060101010101" pitchFamily="49" charset="-122"/>
                <a:sym typeface="+mn-ea"/>
              </a:rPr>
              <a:t>2</a:t>
            </a:r>
            <a:r>
              <a:rPr lang="zh-CN" altLang="zh-CN" sz="2000" dirty="0" smtClean="0">
                <a:latin typeface="楷体" panose="02010609060101010101" pitchFamily="49" charset="-122"/>
                <a:ea typeface="楷体" panose="02010609060101010101" pitchFamily="49" charset="-122"/>
                <a:sym typeface="+mn-ea"/>
              </a:rPr>
              <a:t>、</a:t>
            </a:r>
            <a:r>
              <a:rPr lang="zh-CN" altLang="zh-CN" sz="2000" dirty="0">
                <a:latin typeface="楷体" panose="02010609060101010101" pitchFamily="49" charset="-122"/>
                <a:ea typeface="楷体" panose="02010609060101010101" pitchFamily="49" charset="-122"/>
                <a:sym typeface="+mn-ea"/>
              </a:rPr>
              <a:t>享受税收减免优惠政策：高新技术企业的认定是由国家科技部、财政部、国家税务总局三个部分联合认定，认定后的高新技术企业的企业所得税税率由原来的</a:t>
            </a:r>
            <a:r>
              <a:rPr lang="en-US" altLang="zh-CN" sz="2000" dirty="0">
                <a:latin typeface="楷体" panose="02010609060101010101" pitchFamily="49" charset="-122"/>
                <a:ea typeface="楷体" panose="02010609060101010101" pitchFamily="49" charset="-122"/>
                <a:sym typeface="+mn-ea"/>
              </a:rPr>
              <a:t>25%</a:t>
            </a:r>
            <a:r>
              <a:rPr lang="zh-CN" altLang="zh-CN" sz="2000" dirty="0">
                <a:latin typeface="楷体" panose="02010609060101010101" pitchFamily="49" charset="-122"/>
                <a:ea typeface="楷体" panose="02010609060101010101" pitchFamily="49" charset="-122"/>
                <a:sym typeface="+mn-ea"/>
              </a:rPr>
              <a:t>降为</a:t>
            </a:r>
            <a:r>
              <a:rPr lang="en-US" altLang="zh-CN" sz="2000" dirty="0">
                <a:latin typeface="楷体" panose="02010609060101010101" pitchFamily="49" charset="-122"/>
                <a:ea typeface="楷体" panose="02010609060101010101" pitchFamily="49" charset="-122"/>
                <a:sym typeface="+mn-ea"/>
              </a:rPr>
              <a:t>15%</a:t>
            </a:r>
            <a:r>
              <a:rPr lang="zh-CN" altLang="zh-CN" sz="2000" dirty="0">
                <a:latin typeface="楷体" panose="02010609060101010101" pitchFamily="49" charset="-122"/>
                <a:ea typeface="楷体" panose="02010609060101010101" pitchFamily="49" charset="-122"/>
                <a:sym typeface="+mn-ea"/>
              </a:rPr>
              <a:t>，相当于在原来基础上降低了</a:t>
            </a:r>
            <a:r>
              <a:rPr lang="en-US" altLang="zh-CN" sz="2000" dirty="0">
                <a:latin typeface="楷体" panose="02010609060101010101" pitchFamily="49" charset="-122"/>
                <a:ea typeface="楷体" panose="02010609060101010101" pitchFamily="49" charset="-122"/>
                <a:sym typeface="+mn-ea"/>
              </a:rPr>
              <a:t>40%</a:t>
            </a:r>
            <a:r>
              <a:rPr lang="zh-CN" altLang="zh-CN" sz="2000" dirty="0">
                <a:latin typeface="楷体" panose="02010609060101010101" pitchFamily="49" charset="-122"/>
                <a:ea typeface="楷体" panose="02010609060101010101" pitchFamily="49" charset="-122"/>
                <a:sym typeface="+mn-ea"/>
              </a:rPr>
              <a:t>，且连续三年享受。</a:t>
            </a:r>
            <a:endParaRPr lang="zh-CN" altLang="en-US" sz="2000" dirty="0"/>
          </a:p>
        </p:txBody>
      </p:sp>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984375" y="263440"/>
            <a:ext cx="8229600" cy="1011600"/>
          </a:xfrm>
          <a:prstGeom prst="rect">
            <a:avLst/>
          </a:prstGeom>
        </p:spPr>
        <p:txBody>
          <a:bodyPr vert="horz" wrap="square" lIns="91440" tIns="45720" rIns="91440" bIns="45720" rtlCol="0" anchor="ctr" anchorCtr="0">
            <a:normAutofit/>
          </a:bodyPr>
          <a:lstStyle>
            <a:lvl1pPr>
              <a:lnSpc>
                <a:spcPct val="90000"/>
              </a:lnSpc>
              <a:spcBef>
                <a:spcPct val="0"/>
              </a:spcBef>
              <a:buNone/>
              <a:defRPr sz="3200" b="1" i="0" baseline="0">
                <a:solidFill>
                  <a:schemeClr val="accent1"/>
                </a:solidFill>
                <a:effectLst/>
                <a:latin typeface="+mj-lt"/>
                <a:ea typeface="+mj-ea"/>
                <a:cs typeface="+mj-cs"/>
              </a:defRPr>
            </a:lvl1pPr>
          </a:lstStyle>
          <a:p>
            <a:r>
              <a:rPr lang="zh-CN" altLang="en-US" dirty="0">
                <a:sym typeface="+mn-ea"/>
              </a:rPr>
              <a:t>高新技术企业的意义</a:t>
            </a:r>
            <a:endParaRPr lang="zh-CN" altLang="en-US" dirty="0"/>
          </a:p>
        </p:txBody>
      </p:sp>
      <p:sp>
        <p:nvSpPr>
          <p:cNvPr id="4" name="文本框 3"/>
          <p:cNvSpPr txBox="1"/>
          <p:nvPr>
            <p:custDataLst>
              <p:tags r:id="rId2"/>
            </p:custDataLst>
          </p:nvPr>
        </p:nvSpPr>
        <p:spPr>
          <a:xfrm>
            <a:off x="1984375" y="3133725"/>
            <a:ext cx="8236585" cy="2118995"/>
          </a:xfrm>
          <a:prstGeom prst="rect">
            <a:avLst/>
          </a:prstGeom>
        </p:spPr>
        <p:txBody>
          <a:bodyPr vert="horz" wrap="square" lIns="90171" tIns="46991" rIns="90171" bIns="46991" numCol="1" rtlCol="0" anchor="t" anchorCtr="0" compatLnSpc="1">
            <a:normAutofit/>
          </a:bodyPr>
          <a:lstStyle>
            <a:lvl1pPr marL="357505" indent="-357505" algn="just">
              <a:lnSpc>
                <a:spcPct val="110000"/>
              </a:lnSpc>
              <a:spcBef>
                <a:spcPts val="1800"/>
              </a:spcBef>
              <a:spcAft>
                <a:spcPts val="0"/>
              </a:spcAft>
              <a:buClr>
                <a:schemeClr val="accent1"/>
              </a:buClr>
              <a:buSzPct val="130000"/>
              <a:buFontTx/>
              <a:buBlip>
                <a:blip r:embed="rId3"/>
              </a:buBlip>
              <a:defRPr sz="2400" baseline="0">
                <a:solidFill>
                  <a:schemeClr val="tx2"/>
                </a:solidFill>
              </a:defRPr>
            </a:lvl1pPr>
            <a:lvl2pPr marL="803275" indent="-285750" algn="just">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baseline="0">
                <a:solidFill>
                  <a:schemeClr val="tx1">
                    <a:lumMod val="50000"/>
                  </a:schemeClr>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lumMod val="50000"/>
                  </a:schemeClr>
                </a:solidFill>
              </a:defRPr>
            </a:lvl3pPr>
            <a:lvl4pPr marL="1600200" indent="-228600">
              <a:lnSpc>
                <a:spcPct val="90000"/>
              </a:lnSpc>
              <a:spcBef>
                <a:spcPts val="500"/>
              </a:spcBef>
              <a:buFont typeface="Arial" panose="020B0604020202020204" pitchFamily="34" charset="0"/>
              <a:buChar char="•"/>
              <a:defRPr>
                <a:solidFill>
                  <a:schemeClr val="tx1">
                    <a:lumMod val="50000"/>
                  </a:schemeClr>
                </a:solidFill>
              </a:defRPr>
            </a:lvl4pPr>
            <a:lvl5pPr marL="2057400" indent="-228600">
              <a:lnSpc>
                <a:spcPct val="90000"/>
              </a:lnSpc>
              <a:spcBef>
                <a:spcPts val="500"/>
              </a:spcBef>
              <a:buFont typeface="Arial" panose="020B0604020202020204" pitchFamily="34" charset="0"/>
              <a:buChar char="•"/>
              <a:defRPr>
                <a:solidFill>
                  <a:schemeClr val="tx1">
                    <a:lumMod val="50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2000" dirty="0">
                <a:latin typeface="楷体" panose="02010609060101010101" pitchFamily="49" charset="-122"/>
                <a:ea typeface="楷体" panose="02010609060101010101" pitchFamily="49" charset="-122"/>
                <a:sym typeface="+mn-ea"/>
              </a:rPr>
              <a:t>5</a:t>
            </a:r>
            <a:r>
              <a:rPr lang="zh-CN" altLang="zh-CN" sz="2000" dirty="0">
                <a:latin typeface="楷体" panose="02010609060101010101" pitchFamily="49" charset="-122"/>
                <a:ea typeface="楷体" panose="02010609060101010101" pitchFamily="49" charset="-122"/>
                <a:sym typeface="+mn-ea"/>
              </a:rPr>
              <a:t>、促进企业科技转型：高新技术企业认定政策是一项引导政策，目的是引导企业调整产业结构，走自主创新、持续创新的发展道路，激发企业创新热情，提高科技创新能力，对提高企业转型升级具有很强的促进作用。</a:t>
            </a:r>
            <a:endParaRPr lang="zh-CN" altLang="en-US" sz="2000" dirty="0"/>
          </a:p>
        </p:txBody>
      </p:sp>
      <p:sp>
        <p:nvSpPr>
          <p:cNvPr id="5" name="文本框 4"/>
          <p:cNvSpPr txBox="1"/>
          <p:nvPr>
            <p:custDataLst>
              <p:tags r:id="rId4"/>
            </p:custDataLst>
          </p:nvPr>
        </p:nvSpPr>
        <p:spPr>
          <a:xfrm>
            <a:off x="1977390" y="1602105"/>
            <a:ext cx="8236585" cy="1531620"/>
          </a:xfrm>
          <a:prstGeom prst="rect">
            <a:avLst/>
          </a:prstGeom>
        </p:spPr>
        <p:txBody>
          <a:bodyPr vert="horz" wrap="square" lIns="90171" tIns="46991" rIns="90171" bIns="46991" numCol="1" rtlCol="0" anchor="t" anchorCtr="0" compatLnSpc="1">
            <a:normAutofit/>
          </a:bodyPr>
          <a:lstStyle>
            <a:lvl1pPr marL="357505" indent="-357505" algn="just">
              <a:lnSpc>
                <a:spcPct val="110000"/>
              </a:lnSpc>
              <a:spcBef>
                <a:spcPts val="1800"/>
              </a:spcBef>
              <a:spcAft>
                <a:spcPts val="0"/>
              </a:spcAft>
              <a:buClr>
                <a:schemeClr val="accent1"/>
              </a:buClr>
              <a:buSzPct val="130000"/>
              <a:buFontTx/>
              <a:buBlip>
                <a:blip r:embed="rId3"/>
              </a:buBlip>
              <a:defRPr sz="2400" baseline="0">
                <a:solidFill>
                  <a:schemeClr val="tx2"/>
                </a:solidFill>
              </a:defRPr>
            </a:lvl1pPr>
            <a:lvl2pPr marL="803275" indent="-285750" algn="just">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baseline="0">
                <a:solidFill>
                  <a:schemeClr val="tx1">
                    <a:lumMod val="50000"/>
                  </a:schemeClr>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lumMod val="50000"/>
                  </a:schemeClr>
                </a:solidFill>
              </a:defRPr>
            </a:lvl3pPr>
            <a:lvl4pPr marL="1600200" indent="-228600">
              <a:lnSpc>
                <a:spcPct val="90000"/>
              </a:lnSpc>
              <a:spcBef>
                <a:spcPts val="500"/>
              </a:spcBef>
              <a:buFont typeface="Arial" panose="020B0604020202020204" pitchFamily="34" charset="0"/>
              <a:buChar char="•"/>
              <a:defRPr>
                <a:solidFill>
                  <a:schemeClr val="tx1">
                    <a:lumMod val="50000"/>
                  </a:schemeClr>
                </a:solidFill>
              </a:defRPr>
            </a:lvl4pPr>
            <a:lvl5pPr marL="2057400" indent="-228600">
              <a:lnSpc>
                <a:spcPct val="90000"/>
              </a:lnSpc>
              <a:spcBef>
                <a:spcPts val="500"/>
              </a:spcBef>
              <a:buFont typeface="Arial" panose="020B0604020202020204" pitchFamily="34" charset="0"/>
              <a:buChar char="•"/>
              <a:defRPr>
                <a:solidFill>
                  <a:schemeClr val="tx1">
                    <a:lumMod val="50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2000" dirty="0">
                <a:latin typeface="楷体" panose="02010609060101010101" pitchFamily="49" charset="-122"/>
                <a:ea typeface="楷体" panose="02010609060101010101" pitchFamily="49" charset="-122"/>
                <a:sym typeface="+mn-ea"/>
              </a:rPr>
              <a:t>4</a:t>
            </a:r>
            <a:r>
              <a:rPr lang="zh-CN" altLang="zh-CN" sz="2000" dirty="0">
                <a:latin typeface="楷体" panose="02010609060101010101" pitchFamily="49" charset="-122"/>
                <a:ea typeface="楷体" panose="02010609060101010101" pitchFamily="49" charset="-122"/>
                <a:sym typeface="+mn-ea"/>
              </a:rPr>
              <a:t>、提升企业品牌形象：高新认定的企业，能为企业在市场竞争中提供有力的资质，极大地提升企业品牌形象，无论是广告宣传还是产品招投标工程，都将获得加分，有非常大的帮助。</a:t>
            </a:r>
            <a:endParaRPr lang="zh-CN" altLang="en-US" sz="2000" dirty="0"/>
          </a:p>
        </p:txBody>
      </p:sp>
    </p:spTree>
    <p:custDataLst>
      <p:tags r:id="rId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981200" y="263440"/>
            <a:ext cx="8229600" cy="1011600"/>
          </a:xfrm>
          <a:prstGeom prst="rect">
            <a:avLst/>
          </a:prstGeom>
        </p:spPr>
        <p:txBody>
          <a:bodyPr vert="horz" lIns="91440" tIns="45720" rIns="91440" bIns="45720" rtlCol="0" anchor="ctr" anchorCtr="0">
            <a:normAutofit/>
          </a:bodyPr>
          <a:lstStyle>
            <a:lvl1pPr>
              <a:lnSpc>
                <a:spcPct val="90000"/>
              </a:lnSpc>
              <a:spcBef>
                <a:spcPct val="0"/>
              </a:spcBef>
              <a:buNone/>
              <a:defRPr sz="3200" b="1" i="0" baseline="0">
                <a:solidFill>
                  <a:schemeClr val="accent1"/>
                </a:solidFill>
                <a:effectLst/>
                <a:latin typeface="+mj-lt"/>
                <a:ea typeface="+mj-ea"/>
                <a:cs typeface="+mj-cs"/>
              </a:defRPr>
            </a:lvl1pPr>
          </a:lstStyle>
          <a:p>
            <a:r>
              <a:rPr lang="zh-CN" altLang="en-US" dirty="0"/>
              <a:t>高新技术企业的意义</a:t>
            </a:r>
            <a:endParaRPr lang="zh-CN" altLang="en-US" dirty="0"/>
          </a:p>
        </p:txBody>
      </p:sp>
      <p:sp>
        <p:nvSpPr>
          <p:cNvPr id="5" name="文本框 4"/>
          <p:cNvSpPr txBox="1"/>
          <p:nvPr>
            <p:custDataLst>
              <p:tags r:id="rId2"/>
            </p:custDataLst>
          </p:nvPr>
        </p:nvSpPr>
        <p:spPr>
          <a:xfrm>
            <a:off x="1981200" y="1591840"/>
            <a:ext cx="8229600" cy="4968000"/>
          </a:xfrm>
          <a:prstGeom prst="rect">
            <a:avLst/>
          </a:prstGeom>
        </p:spPr>
        <p:txBody>
          <a:bodyPr vert="horz" lIns="91440" tIns="45720" rIns="91440" bIns="45720" rtlCol="0">
            <a:normAutofit/>
          </a:bodyPr>
          <a:lstStyle>
            <a:lvl1pPr marL="357505" indent="-357505" algn="just">
              <a:lnSpc>
                <a:spcPct val="110000"/>
              </a:lnSpc>
              <a:spcBef>
                <a:spcPts val="1800"/>
              </a:spcBef>
              <a:spcAft>
                <a:spcPts val="0"/>
              </a:spcAft>
              <a:buClr>
                <a:schemeClr val="accent1"/>
              </a:buClr>
              <a:buSzPct val="130000"/>
              <a:buFontTx/>
              <a:buBlip>
                <a:blip r:embed="rId3"/>
              </a:buBlip>
              <a:defRPr sz="2400" baseline="0">
                <a:solidFill>
                  <a:schemeClr val="tx2"/>
                </a:solidFill>
              </a:defRPr>
            </a:lvl1pPr>
            <a:lvl2pPr marL="803275" indent="-285750" algn="just">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baseline="0">
                <a:solidFill>
                  <a:schemeClr val="tx1">
                    <a:lumMod val="50000"/>
                  </a:schemeClr>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lumMod val="50000"/>
                  </a:schemeClr>
                </a:solidFill>
              </a:defRPr>
            </a:lvl3pPr>
            <a:lvl4pPr marL="1600200" indent="-228600">
              <a:lnSpc>
                <a:spcPct val="90000"/>
              </a:lnSpc>
              <a:spcBef>
                <a:spcPts val="500"/>
              </a:spcBef>
              <a:buFont typeface="Arial" panose="020B0604020202020204" pitchFamily="34" charset="0"/>
              <a:buChar char="•"/>
              <a:defRPr>
                <a:solidFill>
                  <a:schemeClr val="tx1">
                    <a:lumMod val="50000"/>
                  </a:schemeClr>
                </a:solidFill>
              </a:defRPr>
            </a:lvl4pPr>
            <a:lvl5pPr marL="2057400" indent="-228600">
              <a:lnSpc>
                <a:spcPct val="90000"/>
              </a:lnSpc>
              <a:spcBef>
                <a:spcPts val="500"/>
              </a:spcBef>
              <a:buFont typeface="Arial" panose="020B0604020202020204" pitchFamily="34" charset="0"/>
              <a:buChar char="•"/>
              <a:defRPr>
                <a:solidFill>
                  <a:schemeClr val="tx1">
                    <a:lumMod val="50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2000" dirty="0">
                <a:latin typeface="楷体" panose="02010609060101010101" pitchFamily="49" charset="-122"/>
                <a:ea typeface="楷体" panose="02010609060101010101" pitchFamily="49" charset="-122"/>
                <a:sym typeface="+mn-ea"/>
              </a:rPr>
              <a:t>6</a:t>
            </a:r>
            <a:r>
              <a:rPr lang="zh-CN" altLang="zh-CN" sz="2000" dirty="0">
                <a:latin typeface="楷体" panose="02010609060101010101" pitchFamily="49" charset="-122"/>
                <a:ea typeface="楷体" panose="02010609060101010101" pitchFamily="49" charset="-122"/>
                <a:sym typeface="+mn-ea"/>
              </a:rPr>
              <a:t>、提高企业市场价值：证明企业在本领域中具有较强的技术创新能力、高端技术开发能力，有利于企业开拓国内外市场，可以提升企业招投标资质水平，是企业投标时的重要条件。</a:t>
            </a:r>
            <a:endParaRPr lang="zh-CN" altLang="zh-CN" sz="2000" dirty="0">
              <a:latin typeface="楷体" panose="02010609060101010101" pitchFamily="49" charset="-122"/>
              <a:ea typeface="楷体" panose="02010609060101010101" pitchFamily="49" charset="-122"/>
              <a:sym typeface="+mn-ea"/>
            </a:endParaRPr>
          </a:p>
          <a:p>
            <a:pPr marL="0" indent="0">
              <a:buNone/>
            </a:pPr>
            <a:endParaRPr lang="zh-CN" altLang="zh-CN" sz="2000" dirty="0">
              <a:latin typeface="楷体" panose="02010609060101010101" pitchFamily="49" charset="-122"/>
              <a:ea typeface="楷体" panose="02010609060101010101" pitchFamily="49" charset="-122"/>
            </a:endParaRPr>
          </a:p>
          <a:p>
            <a:r>
              <a:rPr lang="en-US" altLang="zh-CN" sz="2000" dirty="0">
                <a:latin typeface="楷体" panose="02010609060101010101" pitchFamily="49" charset="-122"/>
                <a:ea typeface="楷体" panose="02010609060101010101" pitchFamily="49" charset="-122"/>
                <a:sym typeface="+mn-ea"/>
              </a:rPr>
              <a:t>7</a:t>
            </a:r>
            <a:r>
              <a:rPr lang="zh-CN" altLang="zh-CN" sz="2000" dirty="0">
                <a:latin typeface="楷体" panose="02010609060101010101" pitchFamily="49" charset="-122"/>
                <a:ea typeface="楷体" panose="02010609060101010101" pitchFamily="49" charset="-122"/>
                <a:sym typeface="+mn-ea"/>
              </a:rPr>
              <a:t>、提高企业资本价值：是否认定为高新技术企业是企业上市的基础条件和重要考核指标，在融资、并购、上市过程中可以发挥关键作用。</a:t>
            </a:r>
            <a:endParaRPr lang="zh-CN" altLang="zh-CN" sz="2000" dirty="0">
              <a:latin typeface="楷体" panose="02010609060101010101" pitchFamily="49" charset="-122"/>
              <a:ea typeface="楷体" panose="02010609060101010101" pitchFamily="49" charset="-122"/>
            </a:endParaRPr>
          </a:p>
          <a:p>
            <a:endParaRPr lang="zh-CN" altLang="en-US" sz="2000" dirty="0"/>
          </a:p>
        </p:txBody>
      </p:sp>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981200" y="3123565"/>
            <a:ext cx="6264275" cy="2517140"/>
          </a:xfrm>
          <a:prstGeom prst="rect">
            <a:avLst/>
          </a:prstGeom>
        </p:spPr>
        <p:txBody>
          <a:bodyPr vert="horz" wrap="square" lIns="90171" tIns="46991" rIns="90171" bIns="46991" numCol="1" rtlCol="0" anchor="t" anchorCtr="0" compatLnSpc="1">
            <a:normAutofit/>
          </a:bodyPr>
          <a:lstStyle>
            <a:lvl1pPr marL="357505" indent="-357505" algn="just">
              <a:lnSpc>
                <a:spcPct val="110000"/>
              </a:lnSpc>
              <a:spcBef>
                <a:spcPts val="1800"/>
              </a:spcBef>
              <a:spcAft>
                <a:spcPts val="0"/>
              </a:spcAft>
              <a:buClr>
                <a:schemeClr val="accent1"/>
              </a:buClr>
              <a:buSzPct val="130000"/>
              <a:buFontTx/>
              <a:buBlip>
                <a:blip r:embed="rId2"/>
              </a:buBlip>
              <a:defRPr sz="2400" baseline="0">
                <a:solidFill>
                  <a:schemeClr val="tx2"/>
                </a:solidFill>
              </a:defRPr>
            </a:lvl1pPr>
            <a:lvl2pPr marL="803275" indent="-285750" algn="just">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baseline="0">
                <a:solidFill>
                  <a:schemeClr val="tx1">
                    <a:lumMod val="50000"/>
                  </a:schemeClr>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lumMod val="50000"/>
                  </a:schemeClr>
                </a:solidFill>
              </a:defRPr>
            </a:lvl3pPr>
            <a:lvl4pPr marL="1600200" indent="-228600">
              <a:lnSpc>
                <a:spcPct val="90000"/>
              </a:lnSpc>
              <a:spcBef>
                <a:spcPts val="500"/>
              </a:spcBef>
              <a:buFont typeface="Arial" panose="020B0604020202020204" pitchFamily="34" charset="0"/>
              <a:buChar char="•"/>
              <a:defRPr>
                <a:solidFill>
                  <a:schemeClr val="tx1">
                    <a:lumMod val="50000"/>
                  </a:schemeClr>
                </a:solidFill>
              </a:defRPr>
            </a:lvl4pPr>
            <a:lvl5pPr marL="2057400" indent="-228600">
              <a:lnSpc>
                <a:spcPct val="90000"/>
              </a:lnSpc>
              <a:spcBef>
                <a:spcPts val="500"/>
              </a:spcBef>
              <a:buFont typeface="Arial" panose="020B0604020202020204" pitchFamily="34" charset="0"/>
              <a:buChar char="•"/>
              <a:defRPr>
                <a:solidFill>
                  <a:schemeClr val="tx1">
                    <a:lumMod val="50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000">
                <a:solidFill>
                  <a:schemeClr val="accent1">
                    <a:lumMod val="50000"/>
                  </a:schemeClr>
                </a:solidFill>
                <a:latin typeface="微软雅黑" panose="020B0503020204020204" charset="-122"/>
                <a:ea typeface="微软雅黑" panose="020B0503020204020204" charset="-122"/>
                <a:sym typeface="+mn-ea"/>
              </a:rPr>
              <a:t>申请认定前一年内未发生重大安全、重大质量事故或严重环境违法行为</a:t>
            </a:r>
            <a:endParaRPr lang="zh-CN" altLang="en-US" sz="2000" dirty="0">
              <a:solidFill>
                <a:schemeClr val="accent1">
                  <a:lumMod val="50000"/>
                </a:schemeClr>
              </a:solidFill>
              <a:latin typeface="微软雅黑" panose="020B0503020204020204" charset="-122"/>
              <a:ea typeface="微软雅黑" panose="020B0503020204020204" charset="-122"/>
              <a:sym typeface="+mn-ea"/>
            </a:endParaRPr>
          </a:p>
        </p:txBody>
      </p:sp>
      <p:sp>
        <p:nvSpPr>
          <p:cNvPr id="5" name="文本框 4"/>
          <p:cNvSpPr txBox="1"/>
          <p:nvPr>
            <p:custDataLst>
              <p:tags r:id="rId3"/>
            </p:custDataLst>
          </p:nvPr>
        </p:nvSpPr>
        <p:spPr>
          <a:xfrm>
            <a:off x="1981200" y="1591945"/>
            <a:ext cx="6805930" cy="1423670"/>
          </a:xfrm>
          <a:prstGeom prst="rect">
            <a:avLst/>
          </a:prstGeom>
        </p:spPr>
        <p:txBody>
          <a:bodyPr vert="horz" wrap="square" lIns="90171" tIns="46991" rIns="90171" bIns="46991" numCol="1" rtlCol="0" anchor="t" anchorCtr="0" compatLnSpc="1">
            <a:normAutofit/>
          </a:bodyPr>
          <a:lstStyle>
            <a:lvl1pPr marL="357505" indent="-357505" algn="just">
              <a:lnSpc>
                <a:spcPct val="110000"/>
              </a:lnSpc>
              <a:spcBef>
                <a:spcPts val="1800"/>
              </a:spcBef>
              <a:spcAft>
                <a:spcPts val="0"/>
              </a:spcAft>
              <a:buClr>
                <a:schemeClr val="accent1"/>
              </a:buClr>
              <a:buSzPct val="130000"/>
              <a:buFontTx/>
              <a:buBlip>
                <a:blip r:embed="rId2"/>
              </a:buBlip>
              <a:defRPr sz="2400" baseline="0">
                <a:solidFill>
                  <a:schemeClr val="tx2"/>
                </a:solidFill>
              </a:defRPr>
            </a:lvl1pPr>
            <a:lvl2pPr marL="803275" indent="-285750" algn="just">
              <a:lnSpc>
                <a:spcPct val="100000"/>
              </a:lnSpc>
              <a:spcBef>
                <a:spcPts val="0"/>
              </a:spcBef>
              <a:spcAft>
                <a:spcPts val="0"/>
              </a:spcAft>
              <a:buClr>
                <a:schemeClr val="tx1">
                  <a:lumMod val="50000"/>
                </a:schemeClr>
              </a:buClr>
              <a:buFont typeface="Arial" panose="020B0604020202020204" pitchFamily="34" charset="0"/>
              <a:buChar char="•"/>
              <a:tabLst>
                <a:tab pos="715645" algn="l"/>
              </a:tabLst>
              <a:defRPr sz="2000" baseline="0">
                <a:solidFill>
                  <a:schemeClr val="tx1">
                    <a:lumMod val="50000"/>
                  </a:schemeClr>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lumMod val="50000"/>
                  </a:schemeClr>
                </a:solidFill>
              </a:defRPr>
            </a:lvl3pPr>
            <a:lvl4pPr marL="1600200" indent="-228600">
              <a:lnSpc>
                <a:spcPct val="90000"/>
              </a:lnSpc>
              <a:spcBef>
                <a:spcPts val="500"/>
              </a:spcBef>
              <a:buFont typeface="Arial" panose="020B0604020202020204" pitchFamily="34" charset="0"/>
              <a:buChar char="•"/>
              <a:defRPr>
                <a:solidFill>
                  <a:schemeClr val="tx1">
                    <a:lumMod val="50000"/>
                  </a:schemeClr>
                </a:solidFill>
              </a:defRPr>
            </a:lvl4pPr>
            <a:lvl5pPr marL="2057400" indent="-228600">
              <a:lnSpc>
                <a:spcPct val="90000"/>
              </a:lnSpc>
              <a:spcBef>
                <a:spcPts val="500"/>
              </a:spcBef>
              <a:buFont typeface="Arial" panose="020B0604020202020204" pitchFamily="34" charset="0"/>
              <a:buChar char="•"/>
              <a:defRPr>
                <a:solidFill>
                  <a:schemeClr val="tx1">
                    <a:lumMod val="50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申请认定时须注册成立一年（</a:t>
            </a:r>
            <a:r>
              <a:rPr lang="en-US" altLang="zh-CN" sz="2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365</a:t>
            </a:r>
            <a:r>
              <a:rPr lang="zh-CN" altLang="en-US" sz="20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个日历天数）以上</a:t>
            </a:r>
            <a:endParaRPr lang="en-US" altLang="zh-CN" sz="2000">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a:p>
            <a:endParaRPr lang="en-US" altLang="zh-CN" sz="2000" dirty="0">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custDataLst>
              <p:tags r:id="rId4"/>
            </p:custDataLst>
          </p:nvPr>
        </p:nvSpPr>
        <p:spPr>
          <a:xfrm>
            <a:off x="1950083" y="377187"/>
            <a:ext cx="8292045" cy="699594"/>
          </a:xfrm>
          <a:prstGeom prst="rect">
            <a:avLst/>
          </a:prstGeom>
        </p:spPr>
        <p:txBody>
          <a:bodyPr vert="horz" lIns="91440" tIns="45720" rIns="91440" bIns="45720" rtlCol="0" anchor="b">
            <a:normAutofit/>
          </a:bodyPr>
          <a:lstStyle>
            <a:lvl1pPr>
              <a:lnSpc>
                <a:spcPct val="90000"/>
              </a:lnSpc>
              <a:spcBef>
                <a:spcPct val="0"/>
              </a:spcBef>
              <a:buNone/>
              <a:defRPr sz="3200" b="1" i="0" baseline="0">
                <a:solidFill>
                  <a:schemeClr val="accent1"/>
                </a:solidFill>
                <a:effectLst/>
                <a:ea typeface="黑体" panose="02010609060101010101" pitchFamily="49" charset="-122"/>
                <a:cs typeface="+mj-cs"/>
              </a:defRPr>
            </a:lvl1pPr>
          </a:lstStyle>
          <a:p>
            <a:r>
              <a:rPr lang="zh-CN" altLang="en-US" dirty="0">
                <a:latin typeface="+mj-lt"/>
                <a:ea typeface="+mj-ea"/>
              </a:rPr>
              <a:t>高企认定的标准与条件</a:t>
            </a:r>
            <a:endParaRPr lang="zh-CN" altLang="en-US" dirty="0">
              <a:latin typeface="+mj-lt"/>
              <a:ea typeface="+mj-ea"/>
            </a:endParaRPr>
          </a:p>
        </p:txBody>
      </p:sp>
    </p:spTree>
    <p:custDataLst>
      <p:tags r:id="rId5"/>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159"/>
</p:tagLst>
</file>

<file path=ppt/tags/tag10.xml><?xml version="1.0" encoding="utf-8"?>
<p:tagLst xmlns:p="http://schemas.openxmlformats.org/presentationml/2006/main">
  <p:tag name="KSO_WM_TAG_VERSION" val="1.0"/>
  <p:tag name="KSO_WM_TEMPLATE_CATEGORY" val="custom"/>
  <p:tag name="KSO_WM_TEMPLATE_INDEX" val="159"/>
</p:tagLst>
</file>

<file path=ppt/tags/tag100.xml><?xml version="1.0" encoding="utf-8"?>
<p:tagLst xmlns:p="http://schemas.openxmlformats.org/presentationml/2006/main">
  <p:tag name="KSO_WM_TEMPLATE_CATEGORY" val="custom"/>
  <p:tag name="KSO_WM_TEMPLATE_INDEX" val="159"/>
  <p:tag name="KSO_WM_TAG_VERSION" val="1.0"/>
  <p:tag name="KSO_WM_BEAUTIFY_FLAG" val="#wm#"/>
  <p:tag name="KSO_WM_UNIT_TYPE" val="l_h_f"/>
  <p:tag name="KSO_WM_UNIT_INDEX" val="1_1_1"/>
  <p:tag name="KSO_WM_UNIT_ID" val="custom159_8*l_h_f*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FILL_FORE_SCHEMECOLOR_INDEX" val="5"/>
  <p:tag name="KSO_WM_UNIT_FILL_TYPE" val="1"/>
  <p:tag name="KSO_WM_UNIT_USESOURCEFORMAT_APPLY" val="1"/>
</p:tagLst>
</file>

<file path=ppt/tags/tag101.xml><?xml version="1.0" encoding="utf-8"?>
<p:tagLst xmlns:p="http://schemas.openxmlformats.org/presentationml/2006/main">
  <p:tag name="KSO_WM_TEMPLATE_CATEGORY" val="custom"/>
  <p:tag name="KSO_WM_TEMPLATE_INDEX" val="159"/>
  <p:tag name="KSO_WM_TAG_VERSION" val="1.0"/>
  <p:tag name="KSO_WM_BEAUTIFY_FLAG" val="#wm#"/>
  <p:tag name="KSO_WM_UNIT_TYPE" val="l_i"/>
  <p:tag name="KSO_WM_UNIT_INDEX" val="1_10"/>
  <p:tag name="KSO_WM_UNIT_ID" val="custom159_8*l_i*1_10"/>
  <p:tag name="KSO_WM_UNIT_CLEAR" val="1"/>
  <p:tag name="KSO_WM_UNIT_LAYERLEVEL" val="1_1"/>
  <p:tag name="KSO_WM_DIAGRAM_GROUP_CODE" val="l1-1"/>
  <p:tag name="KSO_WM_UNIT_USESOURCEFORMAT_APPLY" val="1"/>
</p:tagLst>
</file>

<file path=ppt/tags/tag102.xml><?xml version="1.0" encoding="utf-8"?>
<p:tagLst xmlns:p="http://schemas.openxmlformats.org/presentationml/2006/main">
  <p:tag name="KSO_WM_TAG_VERSION" val="1.0"/>
  <p:tag name="KSO_WM_BEAUTIFY_FLAG" val="#wm#"/>
  <p:tag name="KSO_WM_UNIT_TYPE" val="i"/>
  <p:tag name="KSO_WM_UNIT_ID" val="custom159_8*i*15"/>
  <p:tag name="KSO_WM_TEMPLATE_CATEGORY" val="custom"/>
  <p:tag name="KSO_WM_TEMPLATE_INDEX" val="159"/>
  <p:tag name="KSO_WM_UNIT_INDEX" val="15"/>
</p:tagLst>
</file>

<file path=ppt/tags/tag103.xml><?xml version="1.0" encoding="utf-8"?>
<p:tagLst xmlns:p="http://schemas.openxmlformats.org/presentationml/2006/main">
  <p:tag name="KSO_WM_TEMPLATE_CATEGORY" val="custom"/>
  <p:tag name="KSO_WM_TEMPLATE_INDEX" val="159"/>
  <p:tag name="KSO_WM_TAG_VERSION" val="1.0"/>
  <p:tag name="KSO_WM_BEAUTIFY_FLAG" val="#wm#"/>
  <p:tag name="KSO_WM_UNIT_TYPE" val="l_i"/>
  <p:tag name="KSO_WM_UNIT_INDEX" val="1_11"/>
  <p:tag name="KSO_WM_UNIT_ID" val="custom159_8*l_i*1_11"/>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1"/>
</p:tagLst>
</file>

<file path=ppt/tags/tag104.xml><?xml version="1.0" encoding="utf-8"?>
<p:tagLst xmlns:p="http://schemas.openxmlformats.org/presentationml/2006/main">
  <p:tag name="KSO_WM_TEMPLATE_CATEGORY" val="custom"/>
  <p:tag name="KSO_WM_TEMPLATE_INDEX" val="159"/>
  <p:tag name="KSO_WM_TAG_VERSION" val="1.0"/>
  <p:tag name="KSO_WM_BEAUTIFY_FLAG" val="#wm#"/>
  <p:tag name="KSO_WM_UNIT_TYPE" val="l_h_f"/>
  <p:tag name="KSO_WM_UNIT_INDEX" val="1_2_1"/>
  <p:tag name="KSO_WM_UNIT_ID" val="custom159_8*l_h_f*1_2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FILL_FORE_SCHEMECOLOR_INDEX" val="5"/>
  <p:tag name="KSO_WM_UNIT_FILL_TYPE" val="1"/>
  <p:tag name="KSO_WM_UNIT_USESOURCEFORMAT_APPLY" val="1"/>
</p:tagLst>
</file>

<file path=ppt/tags/tag105.xml><?xml version="1.0" encoding="utf-8"?>
<p:tagLst xmlns:p="http://schemas.openxmlformats.org/presentationml/2006/main">
  <p:tag name="KSO_WM_TEMPLATE_CATEGORY" val="custom"/>
  <p:tag name="KSO_WM_TEMPLATE_INDEX" val="159"/>
  <p:tag name="KSO_WM_TAG_VERSION" val="1.0"/>
  <p:tag name="KSO_WM_BEAUTIFY_FLAG" val="#wm#"/>
  <p:tag name="KSO_WM_UNIT_TYPE" val="l_i"/>
  <p:tag name="KSO_WM_UNIT_INDEX" val="1_12"/>
  <p:tag name="KSO_WM_UNIT_ID" val="custom159_8*l_i*1_12"/>
  <p:tag name="KSO_WM_UNIT_CLEAR" val="1"/>
  <p:tag name="KSO_WM_UNIT_LAYERLEVEL" val="1_1"/>
  <p:tag name="KSO_WM_DIAGRAM_GROUP_CODE" val="l1-1"/>
  <p:tag name="KSO_WM_UNIT_USESOURCEFORMAT_APPLY" val="1"/>
</p:tagLst>
</file>

<file path=ppt/tags/tag106.xml><?xml version="1.0" encoding="utf-8"?>
<p:tagLst xmlns:p="http://schemas.openxmlformats.org/presentationml/2006/main">
  <p:tag name="KSO_WM_TEMPLATE_CATEGORY" val="custom"/>
  <p:tag name="KSO_WM_TEMPLATE_INDEX" val="159"/>
  <p:tag name="KSO_WM_SLIDE_ID" val="custom159_8"/>
  <p:tag name="KSO_WM_SLIDE_INDEX" val="8"/>
  <p:tag name="KSO_WM_SLIDE_ITEM_CNT" val="3"/>
  <p:tag name="KSO_WM_SLIDE_LAYOUT" val="a_l"/>
  <p:tag name="KSO_WM_SLIDE_LAYOUT_CNT" val="1_1"/>
  <p:tag name="KSO_WM_SLIDE_TYPE" val="contents"/>
  <p:tag name="KSO_WM_BEAUTIFY_FLAG" val="#wm#"/>
  <p:tag name="KSO_WM_TAG_VERSION" val="1.0"/>
  <p:tag name="KSO_WM_SLIDE_POSITION" val="199*144"/>
  <p:tag name="KSO_WM_SLIDE_SIZE" val="431*244"/>
  <p:tag name="KSO_WM_DIAGRAM_GROUP_CODE" val="l1-1"/>
  <p:tag name="KSO_WM_SLIDE_SUBTYPE" val="diag"/>
</p:tagLst>
</file>

<file path=ppt/tags/tag107.xml><?xml version="1.0" encoding="utf-8"?>
<p:tagLst xmlns:p="http://schemas.openxmlformats.org/presentationml/2006/main">
  <p:tag name="KSO_WM_TAG_VERSION" val="1.0"/>
  <p:tag name="KSO_WM_BEAUTIFY_FLAG" val="#wm#"/>
  <p:tag name="KSO_WM_UNIT_TYPE" val="i"/>
  <p:tag name="KSO_WM_UNIT_ID" val="custom159_6*i*1"/>
  <p:tag name="KSO_WM_TEMPLATE_CATEGORY" val="custom"/>
  <p:tag name="KSO_WM_TEMPLATE_INDEX" val="159"/>
  <p:tag name="KSO_WM_UNIT_INDEX" val="1"/>
</p:tagLst>
</file>

<file path=ppt/tags/tag108.xml><?xml version="1.0" encoding="utf-8"?>
<p:tagLst xmlns:p="http://schemas.openxmlformats.org/presentationml/2006/main">
  <p:tag name="KSO_WM_TEMPLATE_CATEGORY" val="custom"/>
  <p:tag name="KSO_WM_TEMPLATE_INDEX" val="159"/>
  <p:tag name="KSO_WM_TAG_VERSION" val="1.0"/>
  <p:tag name="KSO_WM_BEAUTIFY_FLAG" val="#wm#"/>
  <p:tag name="KSO_WM_UNIT_TYPE" val="l_i"/>
  <p:tag name="KSO_WM_UNIT_INDEX" val="1_9"/>
  <p:tag name="KSO_WM_UNIT_ID" val="custom159_6*l_i*1_9"/>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1"/>
</p:tagLst>
</file>

<file path=ppt/tags/tag109.xml><?xml version="1.0" encoding="utf-8"?>
<p:tagLst xmlns:p="http://schemas.openxmlformats.org/presentationml/2006/main">
  <p:tag name="KSO_WM_TEMPLATE_CATEGORY" val="custom"/>
  <p:tag name="KSO_WM_TEMPLATE_INDEX" val="159"/>
  <p:tag name="KSO_WM_TAG_VERSION" val="1.0"/>
  <p:tag name="KSO_WM_BEAUTIFY_FLAG" val="#wm#"/>
  <p:tag name="KSO_WM_UNIT_TYPE" val="l_h_f"/>
  <p:tag name="KSO_WM_UNIT_INDEX" val="1_1_1"/>
  <p:tag name="KSO_WM_UNIT_ID" val="custom159_6*l_h_f*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FILL_FORE_SCHEMECOLOR_INDEX" val="5"/>
  <p:tag name="KSO_WM_UNIT_FILL_TYPE" val="1"/>
  <p:tag name="KSO_WM_UNIT_USESOURCEFORMAT_APPLY" val="1"/>
</p:tagLst>
</file>

<file path=ppt/tags/tag11.xml><?xml version="1.0" encoding="utf-8"?>
<p:tagLst xmlns:p="http://schemas.openxmlformats.org/presentationml/2006/main">
  <p:tag name="KSO_WM_TAG_VERSION" val="1.0"/>
  <p:tag name="KSO_WM_TEMPLATE_CATEGORY" val="custom"/>
  <p:tag name="KSO_WM_TEMPLATE_INDEX" val="159"/>
</p:tagLst>
</file>

<file path=ppt/tags/tag110.xml><?xml version="1.0" encoding="utf-8"?>
<p:tagLst xmlns:p="http://schemas.openxmlformats.org/presentationml/2006/main">
  <p:tag name="KSO_WM_TEMPLATE_CATEGORY" val="custom"/>
  <p:tag name="KSO_WM_TEMPLATE_INDEX" val="159"/>
  <p:tag name="KSO_WM_TAG_VERSION" val="1.0"/>
  <p:tag name="KSO_WM_BEAUTIFY_FLAG" val="#wm#"/>
  <p:tag name="KSO_WM_UNIT_TYPE" val="l_i"/>
  <p:tag name="KSO_WM_UNIT_INDEX" val="1_10"/>
  <p:tag name="KSO_WM_UNIT_ID" val="custom159_6*l_i*1_10"/>
  <p:tag name="KSO_WM_UNIT_CLEAR" val="1"/>
  <p:tag name="KSO_WM_UNIT_LAYERLEVEL" val="1_1"/>
  <p:tag name="KSO_WM_DIAGRAM_GROUP_CODE" val="l1-1"/>
  <p:tag name="KSO_WM_UNIT_USESOURCEFORMAT_APPLY" val="1"/>
</p:tagLst>
</file>

<file path=ppt/tags/tag111.xml><?xml version="1.0" encoding="utf-8"?>
<p:tagLst xmlns:p="http://schemas.openxmlformats.org/presentationml/2006/main">
  <p:tag name="KSO_WM_TEMPLATE_CATEGORY" val="custom"/>
  <p:tag name="KSO_WM_TEMPLATE_INDEX" val="159"/>
  <p:tag name="KSO_WM_SLIDE_ID" val="custom159_6"/>
  <p:tag name="KSO_WM_SLIDE_INDEX" val="6"/>
  <p:tag name="KSO_WM_SLIDE_ITEM_CNT" val="1"/>
  <p:tag name="KSO_WM_SLIDE_LAYOUT" val="a_l"/>
  <p:tag name="KSO_WM_SLIDE_LAYOUT_CNT" val="1_1"/>
  <p:tag name="KSO_WM_SLIDE_TYPE" val="contents"/>
  <p:tag name="KSO_WM_BEAUTIFY_FLAG" val="#wm#"/>
  <p:tag name="KSO_WM_TAG_VERSION" val="1.0"/>
  <p:tag name="KSO_WM_SLIDE_POSITION" val="199*244"/>
  <p:tag name="KSO_WM_SLIDE_SIZE" val="431*40"/>
  <p:tag name="KSO_WM_DIAGRAM_GROUP_CODE" val="l1-1"/>
  <p:tag name="KSO_WM_SLIDE_SUBTYPE" val="diag"/>
</p:tagLst>
</file>

<file path=ppt/tags/tag112.xml><?xml version="1.0" encoding="utf-8"?>
<p:tagLst xmlns:p="http://schemas.openxmlformats.org/presentationml/2006/main">
  <p:tag name="KSO_WM_TEMPLATE_CATEGORY" val="custom"/>
  <p:tag name="KSO_WM_TEMPLATE_INDEX" val="159"/>
  <p:tag name="KSO_WM_TAG_VERSION" val="1.0"/>
  <p:tag name="KSO_WM_BEAUTIFY_FLAG" val="#wm#"/>
  <p:tag name="KSO_WM_UNIT_ID" val="custom159_2*a*1"/>
  <p:tag name="KSO_WM_UNIT_TYPE" val="a"/>
  <p:tag name="KSO_WM_UNIT_INDEX" val="1"/>
  <p:tag name="KSO_WM_UNIT_CLEAR" val="1"/>
  <p:tag name="KSO_WM_UNIT_LAYERLEVEL" val="1"/>
  <p:tag name="KSO_WM_UNIT_VALUE" val="44"/>
  <p:tag name="KSO_WM_UNIT_ISCONTENTSTITLE" val="0"/>
  <p:tag name="KSO_WM_UNIT_HIGHLIGHT" val="0"/>
  <p:tag name="KSO_WM_UNIT_COMPATIBLE" val="0"/>
  <p:tag name="KSO_WM_UNIT_PRESET_TEXT_INDEX" val="3"/>
  <p:tag name="KSO_WM_UNIT_PRESET_TEXT_LEN" val="17"/>
</p:tagLst>
</file>

<file path=ppt/tags/tag113.xml><?xml version="1.0" encoding="utf-8"?>
<p:tagLst xmlns:p="http://schemas.openxmlformats.org/presentationml/2006/main">
  <p:tag name="KSO_WM_TEMPLATE_CATEGORY" val="custom"/>
  <p:tag name="KSO_WM_TEMPLATE_INDEX" val="159"/>
  <p:tag name="KSO_WM_TAG_VERSION" val="1.0"/>
  <p:tag name="KSO_WM_BEAUTIFY_FLAG" val="#wm#"/>
  <p:tag name="KSO_WM_UNIT_TYPE" val="f"/>
  <p:tag name="KSO_WM_UNIT_INDEX" val="1"/>
  <p:tag name="KSO_WM_UNIT_ID" val="custom159_2*f*1"/>
  <p:tag name="KSO_WM_UNIT_CLEAR" val="1"/>
  <p:tag name="KSO_WM_UNIT_LAYERLEVEL" val="1"/>
  <p:tag name="KSO_WM_UNIT_VALUE" val="434"/>
  <p:tag name="KSO_WM_UNIT_HIGHLIGHT" val="0"/>
  <p:tag name="KSO_WM_UNIT_COMPATIBLE" val="0"/>
  <p:tag name="KSO_WM_UNIT_PRESET_TEXT_INDEX" val="5"/>
  <p:tag name="KSO_WM_UNIT_PRESET_TEXT_LEN" val="232"/>
</p:tagLst>
</file>

<file path=ppt/tags/tag114.xml><?xml version="1.0" encoding="utf-8"?>
<p:tagLst xmlns:p="http://schemas.openxmlformats.org/presentationml/2006/main">
  <p:tag name="KSO_WM_SLIDE_ID" val="custom159_2"/>
  <p:tag name="KSO_WM_SLIDE_INDEX" val="2"/>
  <p:tag name="KSO_WM_SLIDE_LAYOUT" val="a_f"/>
  <p:tag name="KSO_WM_SLIDE_LAYOUT_CNT" val="1_1"/>
  <p:tag name="KSO_WM_SLIDE_TYPE" val="text"/>
  <p:tag name="KSO_WM_BEAUTIFY_FLAG" val="#wm#"/>
  <p:tag name="KSO_WM_SLIDE_POSITION" val="36*126"/>
  <p:tag name="KSO_WM_SLIDE_SIZE" val="648*391"/>
  <p:tag name="KSO_WM_SLIDE_ITEM_CNT" val="1"/>
  <p:tag name="KSO_WM_TEMPLATE_CATEGORY" val="custom"/>
  <p:tag name="KSO_WM_TEMPLATE_INDEX" val="159"/>
  <p:tag name="KSO_WM_TAG_VERSION" val="1.0"/>
  <p:tag name="KSO_WM_SLIDE_SUBTYPE" val="pureTxt"/>
</p:tagLst>
</file>

<file path=ppt/tags/tag115.xml><?xml version="1.0" encoding="utf-8"?>
<p:tagLst xmlns:p="http://schemas.openxmlformats.org/presentationml/2006/main">
  <p:tag name="KSO_WM_TEMPLATE_CATEGORY" val="custom"/>
  <p:tag name="KSO_WM_TEMPLATE_INDEX" val="159"/>
  <p:tag name="KSO_WM_TAG_VERSION" val="1.0"/>
  <p:tag name="KSO_WM_BEAUTIFY_FLAG" val="#wm#"/>
  <p:tag name="KSO_WM_UNIT_ID" val="custom159_3*a*1"/>
  <p:tag name="KSO_WM_UNIT_TYPE" val="a"/>
  <p:tag name="KSO_WM_UNIT_INDEX" val="1"/>
  <p:tag name="KSO_WM_UNIT_CLEAR" val="1"/>
  <p:tag name="KSO_WM_UNIT_LAYERLEVEL" val="1"/>
  <p:tag name="KSO_WM_UNIT_VALUE" val="44"/>
  <p:tag name="KSO_WM_UNIT_ISCONTENTSTITLE" val="0"/>
  <p:tag name="KSO_WM_UNIT_HIGHLIGHT" val="0"/>
  <p:tag name="KSO_WM_UNIT_COMPATIBLE" val="0"/>
  <p:tag name="KSO_WM_UNIT_PRESET_TEXT_INDEX" val="3"/>
  <p:tag name="KSO_WM_UNIT_PRESET_TEXT_LEN" val="17"/>
</p:tagLst>
</file>

<file path=ppt/tags/tag116.xml><?xml version="1.0" encoding="utf-8"?>
<p:tagLst xmlns:p="http://schemas.openxmlformats.org/presentationml/2006/main">
  <p:tag name="KSO_WM_TEMPLATE_CATEGORY" val="custom"/>
  <p:tag name="KSO_WM_TEMPLATE_INDEX" val="159"/>
  <p:tag name="KSO_WM_TAG_VERSION" val="1.0"/>
  <p:tag name="KSO_WM_BEAUTIFY_FLAG" val="#wm#"/>
  <p:tag name="KSO_WM_UNIT_ID" val="custom159_3*f*2"/>
  <p:tag name="KSO_WM_UNIT_TYPE" val="f"/>
  <p:tag name="KSO_WM_UNIT_INDEX" val="2"/>
  <p:tag name="KSO_WM_UNIT_CLEAR" val="1"/>
  <p:tag name="KSO_WM_UNIT_LAYERLEVEL" val="1"/>
  <p:tag name="KSO_WM_UNIT_VALUE" val="210"/>
  <p:tag name="KSO_WM_UNIT_HIGHLIGHT" val="0"/>
  <p:tag name="KSO_WM_UNIT_COMPATIBLE" val="0"/>
  <p:tag name="KSO_WM_UNIT_PRESET_TEXT_INDEX" val="5"/>
  <p:tag name="KSO_WM_UNIT_PRESET_TEXT_LEN" val="232"/>
</p:tagLst>
</file>

<file path=ppt/tags/tag117.xml><?xml version="1.0" encoding="utf-8"?>
<p:tagLst xmlns:p="http://schemas.openxmlformats.org/presentationml/2006/main">
  <p:tag name="KSO_WM_TEMPLATE_CATEGORY" val="custom"/>
  <p:tag name="KSO_WM_TEMPLATE_INDEX" val="159"/>
  <p:tag name="KSO_WM_TAG_VERSION" val="1.0"/>
  <p:tag name="KSO_WM_BEAUTIFY_FLAG" val="#wm#"/>
  <p:tag name="KSO_WM_UNIT_ID" val="custom159_3*f*1"/>
  <p:tag name="KSO_WM_UNIT_TYPE" val="f"/>
  <p:tag name="KSO_WM_UNIT_INDEX" val="1"/>
  <p:tag name="KSO_WM_UNIT_CLEAR" val="1"/>
  <p:tag name="KSO_WM_UNIT_LAYERLEVEL" val="1"/>
  <p:tag name="KSO_WM_UNIT_VALUE" val="210"/>
  <p:tag name="KSO_WM_UNIT_HIGHLIGHT" val="0"/>
  <p:tag name="KSO_WM_UNIT_COMPATIBLE" val="0"/>
  <p:tag name="KSO_WM_UNIT_PRESET_TEXT_INDEX" val="5"/>
  <p:tag name="KSO_WM_UNIT_PRESET_TEXT_LEN" val="232"/>
</p:tagLst>
</file>

<file path=ppt/tags/tag118.xml><?xml version="1.0" encoding="utf-8"?>
<p:tagLst xmlns:p="http://schemas.openxmlformats.org/presentationml/2006/main">
  <p:tag name="KSO_WM_SLIDE_ID" val="custom159_3"/>
  <p:tag name="KSO_WM_SLIDE_INDEX" val="3"/>
  <p:tag name="KSO_WM_SLIDE_LAYOUT" val="a_f"/>
  <p:tag name="KSO_WM_SLIDE_LAYOUT_CNT" val="1_2"/>
  <p:tag name="KSO_WM_SLIDE_TYPE" val="text"/>
  <p:tag name="KSO_WM_BEAUTIFY_FLAG" val="#wm#"/>
  <p:tag name="KSO_WM_SLIDE_POSITION" val="36*126"/>
  <p:tag name="KSO_WM_SLIDE_SIZE" val="647*395"/>
  <p:tag name="KSO_WM_SLIDE_ITEM_CNT" val="2"/>
  <p:tag name="KSO_WM_TEMPLATE_CATEGORY" val="custom"/>
  <p:tag name="KSO_WM_TEMPLATE_INDEX" val="159"/>
  <p:tag name="KSO_WM_TAG_VERSION" val="1.0"/>
  <p:tag name="KSO_WM_SLIDE_SUBTYPE" val="pureTxt"/>
</p:tagLst>
</file>

<file path=ppt/tags/tag119.xml><?xml version="1.0" encoding="utf-8"?>
<p:tagLst xmlns:p="http://schemas.openxmlformats.org/presentationml/2006/main">
  <p:tag name="KSO_WM_TEMPLATE_CATEGORY" val="custom"/>
  <p:tag name="KSO_WM_TEMPLATE_INDEX" val="159"/>
  <p:tag name="KSO_WM_TAG_VERSION" val="1.0"/>
  <p:tag name="KSO_WM_BEAUTIFY_FLAG" val="#wm#"/>
  <p:tag name="KSO_WM_UNIT_ID" val="custom159_3*a*1"/>
  <p:tag name="KSO_WM_UNIT_TYPE" val="a"/>
  <p:tag name="KSO_WM_UNIT_INDEX" val="1"/>
  <p:tag name="KSO_WM_UNIT_CLEAR" val="1"/>
  <p:tag name="KSO_WM_UNIT_LAYERLEVEL" val="1"/>
  <p:tag name="KSO_WM_UNIT_VALUE" val="44"/>
  <p:tag name="KSO_WM_UNIT_ISCONTENTSTITLE" val="0"/>
  <p:tag name="KSO_WM_UNIT_HIGHLIGHT" val="0"/>
  <p:tag name="KSO_WM_UNIT_COMPATIBLE" val="0"/>
  <p:tag name="KSO_WM_UNIT_PRESET_TEXT_INDEX" val="3"/>
  <p:tag name="KSO_WM_UNIT_PRESET_TEXT_LEN" val="17"/>
</p:tagLst>
</file>

<file path=ppt/tags/tag12.xml><?xml version="1.0" encoding="utf-8"?>
<p:tagLst xmlns:p="http://schemas.openxmlformats.org/presentationml/2006/main">
  <p:tag name="KSO_WM_TEMPLATE_THUMBS_INDEX" val="1、9、12、15、19、24、28、30"/>
  <p:tag name="KSO_WM_TEMPLATE_CATEGORY" val="custom"/>
  <p:tag name="KSO_WM_TEMPLATE_INDEX" val="159"/>
  <p:tag name="KSO_WM_BEAUTIFY_FLAG" val="#wm#"/>
  <p:tag name="KSO_WM_TAG_VERSION" val="1.0"/>
</p:tagLst>
</file>

<file path=ppt/tags/tag120.xml><?xml version="1.0" encoding="utf-8"?>
<p:tagLst xmlns:p="http://schemas.openxmlformats.org/presentationml/2006/main">
  <p:tag name="KSO_WM_TEMPLATE_CATEGORY" val="custom"/>
  <p:tag name="KSO_WM_TEMPLATE_INDEX" val="159"/>
  <p:tag name="KSO_WM_TAG_VERSION" val="1.0"/>
  <p:tag name="KSO_WM_BEAUTIFY_FLAG" val="#wm#"/>
  <p:tag name="KSO_WM_UNIT_ID" val="custom159_3*f*2"/>
  <p:tag name="KSO_WM_UNIT_TYPE" val="f"/>
  <p:tag name="KSO_WM_UNIT_INDEX" val="2"/>
  <p:tag name="KSO_WM_UNIT_CLEAR" val="1"/>
  <p:tag name="KSO_WM_UNIT_LAYERLEVEL" val="1"/>
  <p:tag name="KSO_WM_UNIT_VALUE" val="210"/>
  <p:tag name="KSO_WM_UNIT_HIGHLIGHT" val="0"/>
  <p:tag name="KSO_WM_UNIT_COMPATIBLE" val="0"/>
  <p:tag name="KSO_WM_UNIT_PRESET_TEXT_INDEX" val="5"/>
  <p:tag name="KSO_WM_UNIT_PRESET_TEXT_LEN" val="232"/>
</p:tagLst>
</file>

<file path=ppt/tags/tag121.xml><?xml version="1.0" encoding="utf-8"?>
<p:tagLst xmlns:p="http://schemas.openxmlformats.org/presentationml/2006/main">
  <p:tag name="KSO_WM_TEMPLATE_CATEGORY" val="custom"/>
  <p:tag name="KSO_WM_TEMPLATE_INDEX" val="159"/>
  <p:tag name="KSO_WM_TAG_VERSION" val="1.0"/>
  <p:tag name="KSO_WM_BEAUTIFY_FLAG" val="#wm#"/>
  <p:tag name="KSO_WM_UNIT_ID" val="custom159_3*f*1"/>
  <p:tag name="KSO_WM_UNIT_TYPE" val="f"/>
  <p:tag name="KSO_WM_UNIT_INDEX" val="1"/>
  <p:tag name="KSO_WM_UNIT_CLEAR" val="1"/>
  <p:tag name="KSO_WM_UNIT_LAYERLEVEL" val="1"/>
  <p:tag name="KSO_WM_UNIT_VALUE" val="210"/>
  <p:tag name="KSO_WM_UNIT_HIGHLIGHT" val="0"/>
  <p:tag name="KSO_WM_UNIT_COMPATIBLE" val="0"/>
  <p:tag name="KSO_WM_UNIT_PRESET_TEXT_INDEX" val="5"/>
  <p:tag name="KSO_WM_UNIT_PRESET_TEXT_LEN" val="232"/>
</p:tagLst>
</file>

<file path=ppt/tags/tag122.xml><?xml version="1.0" encoding="utf-8"?>
<p:tagLst xmlns:p="http://schemas.openxmlformats.org/presentationml/2006/main">
  <p:tag name="KSO_WM_SLIDE_ID" val="custom159_3"/>
  <p:tag name="KSO_WM_SLIDE_INDEX" val="3"/>
  <p:tag name="KSO_WM_SLIDE_LAYOUT" val="a_f"/>
  <p:tag name="KSO_WM_SLIDE_LAYOUT_CNT" val="1_2"/>
  <p:tag name="KSO_WM_SLIDE_TYPE" val="text"/>
  <p:tag name="KSO_WM_BEAUTIFY_FLAG" val="#wm#"/>
  <p:tag name="KSO_WM_SLIDE_POSITION" val="36*126"/>
  <p:tag name="KSO_WM_SLIDE_SIZE" val="647*395"/>
  <p:tag name="KSO_WM_SLIDE_ITEM_CNT" val="2"/>
  <p:tag name="KSO_WM_TEMPLATE_CATEGORY" val="custom"/>
  <p:tag name="KSO_WM_TEMPLATE_INDEX" val="159"/>
  <p:tag name="KSO_WM_TAG_VERSION" val="1.0"/>
  <p:tag name="KSO_WM_SLIDE_SUBTYPE" val="pureTxt"/>
</p:tagLst>
</file>

<file path=ppt/tags/tag123.xml><?xml version="1.0" encoding="utf-8"?>
<p:tagLst xmlns:p="http://schemas.openxmlformats.org/presentationml/2006/main">
  <p:tag name="KSO_WM_TEMPLATE_CATEGORY" val="custom"/>
  <p:tag name="KSO_WM_TEMPLATE_INDEX" val="159"/>
  <p:tag name="KSO_WM_TAG_VERSION" val="1.0"/>
  <p:tag name="KSO_WM_BEAUTIFY_FLAG" val="#wm#"/>
  <p:tag name="KSO_WM_UNIT_ID" val="custom159_2*a*1"/>
  <p:tag name="KSO_WM_UNIT_TYPE" val="a"/>
  <p:tag name="KSO_WM_UNIT_INDEX" val="1"/>
  <p:tag name="KSO_WM_UNIT_CLEAR" val="1"/>
  <p:tag name="KSO_WM_UNIT_LAYERLEVEL" val="1"/>
  <p:tag name="KSO_WM_UNIT_VALUE" val="44"/>
  <p:tag name="KSO_WM_UNIT_ISCONTENTSTITLE" val="0"/>
  <p:tag name="KSO_WM_UNIT_HIGHLIGHT" val="0"/>
  <p:tag name="KSO_WM_UNIT_COMPATIBLE" val="0"/>
  <p:tag name="KSO_WM_UNIT_PRESET_TEXT_INDEX" val="3"/>
  <p:tag name="KSO_WM_UNIT_PRESET_TEXT_LEN" val="17"/>
</p:tagLst>
</file>

<file path=ppt/tags/tag124.xml><?xml version="1.0" encoding="utf-8"?>
<p:tagLst xmlns:p="http://schemas.openxmlformats.org/presentationml/2006/main">
  <p:tag name="KSO_WM_TEMPLATE_CATEGORY" val="custom"/>
  <p:tag name="KSO_WM_TEMPLATE_INDEX" val="159"/>
  <p:tag name="KSO_WM_TAG_VERSION" val="1.0"/>
  <p:tag name="KSO_WM_BEAUTIFY_FLAG" val="#wm#"/>
  <p:tag name="KSO_WM_UNIT_TYPE" val="f"/>
  <p:tag name="KSO_WM_UNIT_INDEX" val="1"/>
  <p:tag name="KSO_WM_UNIT_ID" val="custom159_2*f*1"/>
  <p:tag name="KSO_WM_UNIT_CLEAR" val="1"/>
  <p:tag name="KSO_WM_UNIT_LAYERLEVEL" val="1"/>
  <p:tag name="KSO_WM_UNIT_VALUE" val="434"/>
  <p:tag name="KSO_WM_UNIT_HIGHLIGHT" val="0"/>
  <p:tag name="KSO_WM_UNIT_COMPATIBLE" val="0"/>
  <p:tag name="KSO_WM_UNIT_PRESET_TEXT_INDEX" val="5"/>
  <p:tag name="KSO_WM_UNIT_PRESET_TEXT_LEN" val="232"/>
</p:tagLst>
</file>

<file path=ppt/tags/tag125.xml><?xml version="1.0" encoding="utf-8"?>
<p:tagLst xmlns:p="http://schemas.openxmlformats.org/presentationml/2006/main">
  <p:tag name="KSO_WM_SLIDE_ID" val="custom159_2"/>
  <p:tag name="KSO_WM_SLIDE_INDEX" val="2"/>
  <p:tag name="KSO_WM_SLIDE_LAYOUT" val="a_f"/>
  <p:tag name="KSO_WM_SLIDE_LAYOUT_CNT" val="1_1"/>
  <p:tag name="KSO_WM_SLIDE_TYPE" val="text"/>
  <p:tag name="KSO_WM_BEAUTIFY_FLAG" val="#wm#"/>
  <p:tag name="KSO_WM_SLIDE_POSITION" val="36*126"/>
  <p:tag name="KSO_WM_SLIDE_SIZE" val="648*391"/>
  <p:tag name="KSO_WM_SLIDE_ITEM_CNT" val="1"/>
  <p:tag name="KSO_WM_TEMPLATE_CATEGORY" val="custom"/>
  <p:tag name="KSO_WM_TEMPLATE_INDEX" val="159"/>
  <p:tag name="KSO_WM_TAG_VERSION" val="1.0"/>
  <p:tag name="KSO_WM_SLIDE_SUBTYPE" val="pureTxt"/>
</p:tagLst>
</file>

<file path=ppt/tags/tag126.xml><?xml version="1.0" encoding="utf-8"?>
<p:tagLst xmlns:p="http://schemas.openxmlformats.org/presentationml/2006/main">
  <p:tag name="KSO_WM_TEMPLATE_CATEGORY" val="custom"/>
  <p:tag name="KSO_WM_TEMPLATE_INDEX" val="159"/>
  <p:tag name="KSO_WM_TAG_VERSION" val="1.0"/>
  <p:tag name="KSO_WM_BEAUTIFY_FLAG" val="#wm#"/>
  <p:tag name="KSO_WM_UNIT_ID" val="custom159_3*f*2"/>
  <p:tag name="KSO_WM_UNIT_TYPE" val="f"/>
  <p:tag name="KSO_WM_UNIT_INDEX" val="2"/>
  <p:tag name="KSO_WM_UNIT_CLEAR" val="1"/>
  <p:tag name="KSO_WM_UNIT_LAYERLEVEL" val="1"/>
  <p:tag name="KSO_WM_UNIT_VALUE" val="210"/>
  <p:tag name="KSO_WM_UNIT_HIGHLIGHT" val="0"/>
  <p:tag name="KSO_WM_UNIT_COMPATIBLE" val="0"/>
  <p:tag name="KSO_WM_UNIT_PRESET_TEXT_INDEX" val="5"/>
  <p:tag name="KSO_WM_UNIT_PRESET_TEXT_LEN" val="232"/>
</p:tagLst>
</file>

<file path=ppt/tags/tag127.xml><?xml version="1.0" encoding="utf-8"?>
<p:tagLst xmlns:p="http://schemas.openxmlformats.org/presentationml/2006/main">
  <p:tag name="KSO_WM_TEMPLATE_CATEGORY" val="custom"/>
  <p:tag name="KSO_WM_TEMPLATE_INDEX" val="159"/>
  <p:tag name="KSO_WM_TAG_VERSION" val="1.0"/>
  <p:tag name="KSO_WM_BEAUTIFY_FLAG" val="#wm#"/>
  <p:tag name="KSO_WM_UNIT_ID" val="custom159_3*f*1"/>
  <p:tag name="KSO_WM_UNIT_TYPE" val="f"/>
  <p:tag name="KSO_WM_UNIT_INDEX" val="1"/>
  <p:tag name="KSO_WM_UNIT_CLEAR" val="1"/>
  <p:tag name="KSO_WM_UNIT_LAYERLEVEL" val="1"/>
  <p:tag name="KSO_WM_UNIT_VALUE" val="210"/>
  <p:tag name="KSO_WM_UNIT_HIGHLIGHT" val="0"/>
  <p:tag name="KSO_WM_UNIT_COMPATIBLE" val="0"/>
  <p:tag name="KSO_WM_UNIT_PRESET_TEXT_INDEX" val="5"/>
  <p:tag name="KSO_WM_UNIT_PRESET_TEXT_LEN" val="232"/>
</p:tagLst>
</file>

<file path=ppt/tags/tag128.xml><?xml version="1.0" encoding="utf-8"?>
<p:tagLst xmlns:p="http://schemas.openxmlformats.org/presentationml/2006/main">
  <p:tag name="KSO_WM_TEMPLATE_CATEGORY" val="custom"/>
  <p:tag name="KSO_WM_TEMPLATE_INDEX" val="159"/>
  <p:tag name="KSO_WM_TAG_VERSION" val="1.0"/>
  <p:tag name="KSO_WM_BEAUTIFY_FLAG" val="#wm#"/>
  <p:tag name="KSO_WM_UNIT_TYPE" val="a"/>
  <p:tag name="KSO_WM_UNIT_INDEX" val="1"/>
  <p:tag name="KSO_WM_UNIT_ID" val="custom159_27*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129.xml><?xml version="1.0" encoding="utf-8"?>
<p:tagLst xmlns:p="http://schemas.openxmlformats.org/presentationml/2006/main">
  <p:tag name="KSO_WM_SLIDE_ID" val="custom159_3"/>
  <p:tag name="KSO_WM_SLIDE_INDEX" val="3"/>
  <p:tag name="KSO_WM_SLIDE_LAYOUT" val="a_f"/>
  <p:tag name="KSO_WM_SLIDE_LAYOUT_CNT" val="1_2"/>
  <p:tag name="KSO_WM_SLIDE_TYPE" val="text"/>
  <p:tag name="KSO_WM_BEAUTIFY_FLAG" val="#wm#"/>
  <p:tag name="KSO_WM_SLIDE_POSITION" val="36*126"/>
  <p:tag name="KSO_WM_SLIDE_SIZE" val="647*395"/>
  <p:tag name="KSO_WM_SLIDE_ITEM_CNT" val="2"/>
  <p:tag name="KSO_WM_TEMPLATE_CATEGORY" val="custom"/>
  <p:tag name="KSO_WM_TEMPLATE_INDEX" val="159"/>
  <p:tag name="KSO_WM_TAG_VERSION" val="1.0"/>
  <p:tag name="KSO_WM_SLIDE_SUBTYPE" val="pureTxt"/>
</p:tagLst>
</file>

<file path=ppt/tags/tag13.xml><?xml version="1.0" encoding="utf-8"?>
<p:tagLst xmlns:p="http://schemas.openxmlformats.org/presentationml/2006/main">
  <p:tag name="KSO_WM_TAG_VERSION" val="1.0"/>
  <p:tag name="KSO_WM_TEMPLATE_CATEGORY" val="custom"/>
  <p:tag name="KSO_WM_TEMPLATE_INDEX" val="159"/>
</p:tagLst>
</file>

<file path=ppt/tags/tag130.xml><?xml version="1.0" encoding="utf-8"?>
<p:tagLst xmlns:p="http://schemas.openxmlformats.org/presentationml/2006/main">
  <p:tag name="KSO_WM_TEMPLATE_CATEGORY" val="custom"/>
  <p:tag name="KSO_WM_TEMPLATE_INDEX" val="159"/>
  <p:tag name="KSO_WM_TAG_VERSION" val="1.0"/>
  <p:tag name="KSO_WM_BEAUTIFY_FLAG" val="#wm#"/>
  <p:tag name="KSO_WM_UNIT_TYPE" val="m_i"/>
  <p:tag name="KSO_WM_UNIT_INDEX" val="1_1"/>
  <p:tag name="KSO_WM_UNIT_ID" val="custom159_27*m_i*1_1"/>
  <p:tag name="KSO_WM_UNIT_CLEAR" val="1"/>
  <p:tag name="KSO_WM_UNIT_LAYERLEVEL" val="1_1"/>
  <p:tag name="KSO_WM_DIAGRAM_GROUP_CODE" val="m1-2"/>
  <p:tag name="KSO_WM_UNIT_USESOURCEFORMAT_APPLY" val="1"/>
</p:tagLst>
</file>

<file path=ppt/tags/tag131.xml><?xml version="1.0" encoding="utf-8"?>
<p:tagLst xmlns:p="http://schemas.openxmlformats.org/presentationml/2006/main">
  <p:tag name="KSO_WM_TEMPLATE_CATEGORY" val="custom"/>
  <p:tag name="KSO_WM_TEMPLATE_INDEX" val="159"/>
  <p:tag name="KSO_WM_TAG_VERSION" val="1.0"/>
  <p:tag name="KSO_WM_BEAUTIFY_FLAG" val="#wm#"/>
  <p:tag name="KSO_WM_UNIT_TYPE" val="m_i"/>
  <p:tag name="KSO_WM_UNIT_INDEX" val="1_2"/>
  <p:tag name="KSO_WM_UNIT_ID" val="custom159_27*m_i*1_2"/>
  <p:tag name="KSO_WM_UNIT_CLEAR" val="1"/>
  <p:tag name="KSO_WM_UNIT_LAYERLEVEL" val="1_1"/>
  <p:tag name="KSO_WM_DIAGRAM_GROUP_CODE" val="m1-2"/>
  <p:tag name="KSO_WM_UNIT_USESOURCEFORMAT_APPLY" val="1"/>
</p:tagLst>
</file>

<file path=ppt/tags/tag132.xml><?xml version="1.0" encoding="utf-8"?>
<p:tagLst xmlns:p="http://schemas.openxmlformats.org/presentationml/2006/main">
  <p:tag name="KSO_WM_TEMPLATE_CATEGORY" val="custom"/>
  <p:tag name="KSO_WM_TEMPLATE_INDEX" val="159"/>
  <p:tag name="KSO_WM_TAG_VERSION" val="1.0"/>
  <p:tag name="KSO_WM_BEAUTIFY_FLAG" val="#wm#"/>
  <p:tag name="KSO_WM_UNIT_TYPE" val="m_i"/>
  <p:tag name="KSO_WM_UNIT_INDEX" val="1_3"/>
  <p:tag name="KSO_WM_UNIT_ID" val="custom159_27*m_i*1_3"/>
  <p:tag name="KSO_WM_UNIT_CLEAR" val="1"/>
  <p:tag name="KSO_WM_UNIT_LAYERLEVEL" val="1_1"/>
  <p:tag name="KSO_WM_DIAGRAM_GROUP_CODE" val="m1-2"/>
  <p:tag name="KSO_WM_UNIT_USESOURCEFORMAT_APPLY" val="1"/>
</p:tagLst>
</file>

<file path=ppt/tags/tag133.xml><?xml version="1.0" encoding="utf-8"?>
<p:tagLst xmlns:p="http://schemas.openxmlformats.org/presentationml/2006/main">
  <p:tag name="KSO_WM_TEMPLATE_CATEGORY" val="custom"/>
  <p:tag name="KSO_WM_TEMPLATE_INDEX" val="159"/>
  <p:tag name="KSO_WM_TAG_VERSION" val="1.0"/>
  <p:tag name="KSO_WM_BEAUTIFY_FLAG" val="#wm#"/>
  <p:tag name="KSO_WM_UNIT_TYPE" val="m_i"/>
  <p:tag name="KSO_WM_UNIT_INDEX" val="1_4"/>
  <p:tag name="KSO_WM_UNIT_ID" val="custom159_27*m_i*1_4"/>
  <p:tag name="KSO_WM_UNIT_CLEAR" val="1"/>
  <p:tag name="KSO_WM_UNIT_LAYERLEVEL" val="1_1"/>
  <p:tag name="KSO_WM_DIAGRAM_GROUP_CODE" val="m1-2"/>
  <p:tag name="KSO_WM_UNIT_USESOURCEFORMAT_APPLY" val="1"/>
</p:tagLst>
</file>

<file path=ppt/tags/tag134.xml><?xml version="1.0" encoding="utf-8"?>
<p:tagLst xmlns:p="http://schemas.openxmlformats.org/presentationml/2006/main">
  <p:tag name="KSO_WM_TEMPLATE_CATEGORY" val="custom"/>
  <p:tag name="KSO_WM_TEMPLATE_INDEX" val="159"/>
  <p:tag name="KSO_WM_TAG_VERSION" val="1.0"/>
  <p:tag name="KSO_WM_BEAUTIFY_FLAG" val="#wm#"/>
  <p:tag name="KSO_WM_UNIT_TYPE" val="m_i"/>
  <p:tag name="KSO_WM_UNIT_INDEX" val="1_5"/>
  <p:tag name="KSO_WM_UNIT_ID" val="custom159_27*m_i*1_5"/>
  <p:tag name="KSO_WM_UNIT_CLEAR" val="1"/>
  <p:tag name="KSO_WM_UNIT_LAYERLEVEL" val="1_1"/>
  <p:tag name="KSO_WM_DIAGRAM_GROUP_CODE" val="m1-2"/>
  <p:tag name="KSO_WM_UNIT_FILL_FORE_SCHEMECOLOR_INDEX" val="5"/>
  <p:tag name="KSO_WM_UNIT_FILL_TYPE" val="1"/>
  <p:tag name="KSO_WM_UNIT_LINE_FORE_SCHEMECOLOR_INDEX" val="5"/>
  <p:tag name="KSO_WM_UNIT_LINE_FILL_TYPE" val="2"/>
  <p:tag name="KSO_WM_UNIT_USESOURCEFORMAT_APPLY" val="1"/>
</p:tagLst>
</file>

<file path=ppt/tags/tag135.xml><?xml version="1.0" encoding="utf-8"?>
<p:tagLst xmlns:p="http://schemas.openxmlformats.org/presentationml/2006/main">
  <p:tag name="KSO_WM_TEMPLATE_CATEGORY" val="custom"/>
  <p:tag name="KSO_WM_TEMPLATE_INDEX" val="159"/>
  <p:tag name="KSO_WM_TAG_VERSION" val="1.0"/>
  <p:tag name="KSO_WM_BEAUTIFY_FLAG" val="#wm#"/>
  <p:tag name="KSO_WM_UNIT_TYPE" val="m_i"/>
  <p:tag name="KSO_WM_UNIT_INDEX" val="1_6"/>
  <p:tag name="KSO_WM_UNIT_ID" val="custom159_27*m_i*1_6"/>
  <p:tag name="KSO_WM_UNIT_CLEAR" val="1"/>
  <p:tag name="KSO_WM_UNIT_LAYERLEVEL" val="1_1"/>
  <p:tag name="KSO_WM_DIAGRAM_GROUP_CODE" val="m1-2"/>
  <p:tag name="KSO_WM_UNIT_USESOURCEFORMAT_APPLY" val="1"/>
</p:tagLst>
</file>

<file path=ppt/tags/tag136.xml><?xml version="1.0" encoding="utf-8"?>
<p:tagLst xmlns:p="http://schemas.openxmlformats.org/presentationml/2006/main">
  <p:tag name="KSO_WM_TEMPLATE_CATEGORY" val="custom"/>
  <p:tag name="KSO_WM_TEMPLATE_INDEX" val="159"/>
  <p:tag name="KSO_WM_TAG_VERSION" val="1.0"/>
  <p:tag name="KSO_WM_BEAUTIFY_FLAG" val="#wm#"/>
  <p:tag name="KSO_WM_UNIT_TYPE" val="m_i"/>
  <p:tag name="KSO_WM_UNIT_INDEX" val="1_7"/>
  <p:tag name="KSO_WM_UNIT_ID" val="custom159_27*m_i*1_7"/>
  <p:tag name="KSO_WM_UNIT_CLEAR" val="1"/>
  <p:tag name="KSO_WM_UNIT_LAYERLEVEL" val="1_1"/>
  <p:tag name="KSO_WM_DIAGRAM_GROUP_CODE" val="m1-2"/>
  <p:tag name="KSO_WM_UNIT_FILL_FORE_SCHEMECOLOR_INDEX" val="5"/>
  <p:tag name="KSO_WM_UNIT_FILL_TYPE" val="1"/>
  <p:tag name="KSO_WM_UNIT_LINE_FORE_SCHEMECOLOR_INDEX" val="5"/>
  <p:tag name="KSO_WM_UNIT_LINE_FILL_TYPE" val="2"/>
  <p:tag name="KSO_WM_UNIT_USESOURCEFORMAT_APPLY" val="1"/>
</p:tagLst>
</file>

<file path=ppt/tags/tag137.xml><?xml version="1.0" encoding="utf-8"?>
<p:tagLst xmlns:p="http://schemas.openxmlformats.org/presentationml/2006/main">
  <p:tag name="KSO_WM_TEMPLATE_CATEGORY" val="custom"/>
  <p:tag name="KSO_WM_TEMPLATE_INDEX" val="159"/>
  <p:tag name="KSO_WM_TAG_VERSION" val="1.0"/>
  <p:tag name="KSO_WM_BEAUTIFY_FLAG" val="#wm#"/>
  <p:tag name="KSO_WM_UNIT_TYPE" val="m_i"/>
  <p:tag name="KSO_WM_UNIT_INDEX" val="1_8"/>
  <p:tag name="KSO_WM_UNIT_ID" val="custom159_27*m_i*1_8"/>
  <p:tag name="KSO_WM_UNIT_CLEAR" val="1"/>
  <p:tag name="KSO_WM_UNIT_LAYERLEVEL" val="1_1"/>
  <p:tag name="KSO_WM_DIAGRAM_GROUP_CODE" val="m1-2"/>
  <p:tag name="KSO_WM_UNIT_FILL_FORE_SCHEMECOLOR_INDEX" val="5"/>
  <p:tag name="KSO_WM_UNIT_FILL_TYPE" val="1"/>
  <p:tag name="KSO_WM_UNIT_LINE_FORE_SCHEMECOLOR_INDEX" val="5"/>
  <p:tag name="KSO_WM_UNIT_LINE_FILL_TYPE" val="2"/>
  <p:tag name="KSO_WM_UNIT_USESOURCEFORMAT_APPLY" val="1"/>
</p:tagLst>
</file>

<file path=ppt/tags/tag138.xml><?xml version="1.0" encoding="utf-8"?>
<p:tagLst xmlns:p="http://schemas.openxmlformats.org/presentationml/2006/main">
  <p:tag name="KSO_WM_TEMPLATE_CATEGORY" val="custom"/>
  <p:tag name="KSO_WM_TEMPLATE_INDEX" val="159"/>
  <p:tag name="KSO_WM_TAG_VERSION" val="1.0"/>
  <p:tag name="KSO_WM_BEAUTIFY_FLAG" val="#wm#"/>
  <p:tag name="KSO_WM_UNIT_TYPE" val="m_i"/>
  <p:tag name="KSO_WM_UNIT_INDEX" val="1_9"/>
  <p:tag name="KSO_WM_UNIT_ID" val="custom159_27*m_i*1_9"/>
  <p:tag name="KSO_WM_UNIT_CLEAR" val="1"/>
  <p:tag name="KSO_WM_UNIT_LAYERLEVEL" val="1_1"/>
  <p:tag name="KSO_WM_DIAGRAM_GROUP_CODE" val="m1-2"/>
  <p:tag name="KSO_WM_UNIT_FILL_FORE_SCHEMECOLOR_INDEX" val="5"/>
  <p:tag name="KSO_WM_UNIT_FILL_TYPE" val="1"/>
  <p:tag name="KSO_WM_UNIT_LINE_FORE_SCHEMECOLOR_INDEX" val="5"/>
  <p:tag name="KSO_WM_UNIT_LINE_FILL_TYPE" val="2"/>
  <p:tag name="KSO_WM_UNIT_USESOURCEFORMAT_APPLY" val="1"/>
</p:tagLst>
</file>

<file path=ppt/tags/tag139.xml><?xml version="1.0" encoding="utf-8"?>
<p:tagLst xmlns:p="http://schemas.openxmlformats.org/presentationml/2006/main">
  <p:tag name="KSO_WM_TEMPLATE_CATEGORY" val="custom"/>
  <p:tag name="KSO_WM_TEMPLATE_INDEX" val="159"/>
  <p:tag name="KSO_WM_TAG_VERSION" val="1.0"/>
  <p:tag name="KSO_WM_BEAUTIFY_FLAG" val="#wm#"/>
  <p:tag name="KSO_WM_UNIT_TYPE" val="m_i"/>
  <p:tag name="KSO_WM_UNIT_INDEX" val="1_10"/>
  <p:tag name="KSO_WM_UNIT_ID" val="custom159_27*m_i*1_10"/>
  <p:tag name="KSO_WM_UNIT_CLEAR" val="1"/>
  <p:tag name="KSO_WM_UNIT_LAYERLEVEL" val="1_1"/>
  <p:tag name="KSO_WM_DIAGRAM_GROUP_CODE" val="m1-2"/>
  <p:tag name="KSO_WM_UNIT_USESOURCEFORMAT_APPLY" val="1"/>
</p:tagLst>
</file>

<file path=ppt/tags/tag14.xml><?xml version="1.0" encoding="utf-8"?>
<p:tagLst xmlns:p="http://schemas.openxmlformats.org/presentationml/2006/main">
  <p:tag name="KSO_WM_TAG_VERSION" val="1.0"/>
  <p:tag name="KSO_WM_TEMPLATE_CATEGORY" val="custom"/>
  <p:tag name="KSO_WM_TEMPLATE_INDEX" val="159"/>
</p:tagLst>
</file>

<file path=ppt/tags/tag140.xml><?xml version="1.0" encoding="utf-8"?>
<p:tagLst xmlns:p="http://schemas.openxmlformats.org/presentationml/2006/main">
  <p:tag name="KSO_WM_TEMPLATE_CATEGORY" val="custom"/>
  <p:tag name="KSO_WM_TEMPLATE_INDEX" val="159"/>
  <p:tag name="KSO_WM_TAG_VERSION" val="1.0"/>
  <p:tag name="KSO_WM_BEAUTIFY_FLAG" val="#wm#"/>
  <p:tag name="KSO_WM_UNIT_TYPE" val="m_i"/>
  <p:tag name="KSO_WM_UNIT_INDEX" val="1_11"/>
  <p:tag name="KSO_WM_UNIT_ID" val="custom159_27*m_i*1_11"/>
  <p:tag name="KSO_WM_UNIT_CLEAR" val="1"/>
  <p:tag name="KSO_WM_UNIT_LAYERLEVEL" val="1_1"/>
  <p:tag name="KSO_WM_DIAGRAM_GROUP_CODE" val="m1-2"/>
  <p:tag name="KSO_WM_UNIT_FILL_FORE_SCHEMECOLOR_INDEX" val="5"/>
  <p:tag name="KSO_WM_UNIT_FILL_TYPE" val="1"/>
  <p:tag name="KSO_WM_UNIT_LINE_FORE_SCHEMECOLOR_INDEX" val="5"/>
  <p:tag name="KSO_WM_UNIT_LINE_FILL_TYPE" val="2"/>
  <p:tag name="KSO_WM_UNIT_USESOURCEFORMAT_APPLY" val="1"/>
</p:tagLst>
</file>

<file path=ppt/tags/tag141.xml><?xml version="1.0" encoding="utf-8"?>
<p:tagLst xmlns:p="http://schemas.openxmlformats.org/presentationml/2006/main">
  <p:tag name="KSO_WM_TEMPLATE_CATEGORY" val="custom"/>
  <p:tag name="KSO_WM_TEMPLATE_INDEX" val="159"/>
  <p:tag name="KSO_WM_TAG_VERSION" val="1.0"/>
  <p:tag name="KSO_WM_BEAUTIFY_FLAG" val="#wm#"/>
  <p:tag name="KSO_WM_UNIT_TYPE" val="m_i"/>
  <p:tag name="KSO_WM_UNIT_INDEX" val="1_12"/>
  <p:tag name="KSO_WM_UNIT_ID" val="custom159_27*m_i*1_12"/>
  <p:tag name="KSO_WM_UNIT_CLEAR" val="1"/>
  <p:tag name="KSO_WM_UNIT_LAYERLEVEL" val="1_1"/>
  <p:tag name="KSO_WM_DIAGRAM_GROUP_CODE" val="m1-2"/>
  <p:tag name="KSO_WM_UNIT_FILL_FORE_SCHEMECOLOR_INDEX" val="5"/>
  <p:tag name="KSO_WM_UNIT_FILL_TYPE" val="1"/>
  <p:tag name="KSO_WM_UNIT_LINE_FORE_SCHEMECOLOR_INDEX" val="5"/>
  <p:tag name="KSO_WM_UNIT_LINE_FILL_TYPE" val="2"/>
  <p:tag name="KSO_WM_UNIT_USESOURCEFORMAT_APPLY" val="1"/>
</p:tagLst>
</file>

<file path=ppt/tags/tag142.xml><?xml version="1.0" encoding="utf-8"?>
<p:tagLst xmlns:p="http://schemas.openxmlformats.org/presentationml/2006/main">
  <p:tag name="KSO_WM_TEMPLATE_CATEGORY" val="custom"/>
  <p:tag name="KSO_WM_TEMPLATE_INDEX" val="159"/>
  <p:tag name="KSO_WM_TAG_VERSION" val="1.0"/>
  <p:tag name="KSO_WM_BEAUTIFY_FLAG" val="#wm#"/>
  <p:tag name="KSO_WM_UNIT_TYPE" val="m_h_f"/>
  <p:tag name="KSO_WM_UNIT_INDEX" val="1_1_1"/>
  <p:tag name="KSO_WM_UNIT_ID" val="custom159_27*m_h_f*1_1_1"/>
  <p:tag name="KSO_WM_UNIT_CLEAR" val="1"/>
  <p:tag name="KSO_WM_UNIT_LAYERLEVEL" val="1_1_1"/>
  <p:tag name="KSO_WM_UNIT_VALUE" val="16"/>
  <p:tag name="KSO_WM_UNIT_HIGHLIGHT" val="0"/>
  <p:tag name="KSO_WM_UNIT_COMPATIBLE" val="0"/>
  <p:tag name="KSO_WM_UNIT_PRESET_TEXT_INDEX" val="4"/>
  <p:tag name="KSO_WM_UNIT_PRESET_TEXT_LEN" val="12"/>
  <p:tag name="KSO_WM_DIAGRAM_GROUP_CODE" val="m1-2"/>
  <p:tag name="KSO_WM_UNIT_TEXT_FILL_FORE_SCHEMECOLOR_INDEX" val="13"/>
  <p:tag name="KSO_WM_UNIT_TEXT_FILL_TYPE" val="1"/>
  <p:tag name="KSO_WM_UNIT_USESOURCEFORMAT_APPLY" val="1"/>
</p:tagLst>
</file>

<file path=ppt/tags/tag143.xml><?xml version="1.0" encoding="utf-8"?>
<p:tagLst xmlns:p="http://schemas.openxmlformats.org/presentationml/2006/main">
  <p:tag name="KSO_WM_TEMPLATE_CATEGORY" val="custom"/>
  <p:tag name="KSO_WM_TEMPLATE_INDEX" val="159"/>
  <p:tag name="KSO_WM_TAG_VERSION" val="1.0"/>
  <p:tag name="KSO_WM_BEAUTIFY_FLAG" val="#wm#"/>
  <p:tag name="KSO_WM_UNIT_TYPE" val="m_h_f"/>
  <p:tag name="KSO_WM_UNIT_INDEX" val="1_3_1"/>
  <p:tag name="KSO_WM_UNIT_ID" val="custom159_27*m_h_f*1_3_1"/>
  <p:tag name="KSO_WM_UNIT_CLEAR" val="1"/>
  <p:tag name="KSO_WM_UNIT_LAYERLEVEL" val="1_1_1"/>
  <p:tag name="KSO_WM_UNIT_VALUE" val="16"/>
  <p:tag name="KSO_WM_UNIT_HIGHLIGHT" val="0"/>
  <p:tag name="KSO_WM_UNIT_COMPATIBLE" val="0"/>
  <p:tag name="KSO_WM_UNIT_PRESET_TEXT_INDEX" val="4"/>
  <p:tag name="KSO_WM_UNIT_PRESET_TEXT_LEN" val="12"/>
  <p:tag name="KSO_WM_DIAGRAM_GROUP_CODE" val="m1-2"/>
  <p:tag name="KSO_WM_UNIT_TEXT_FILL_FORE_SCHEMECOLOR_INDEX" val="13"/>
  <p:tag name="KSO_WM_UNIT_TEXT_FILL_TYPE" val="1"/>
  <p:tag name="KSO_WM_UNIT_USESOURCEFORMAT_APPLY" val="1"/>
</p:tagLst>
</file>

<file path=ppt/tags/tag144.xml><?xml version="1.0" encoding="utf-8"?>
<p:tagLst xmlns:p="http://schemas.openxmlformats.org/presentationml/2006/main">
  <p:tag name="KSO_WM_TEMPLATE_CATEGORY" val="custom"/>
  <p:tag name="KSO_WM_TEMPLATE_INDEX" val="159"/>
  <p:tag name="KSO_WM_TAG_VERSION" val="1.0"/>
  <p:tag name="KSO_WM_BEAUTIFY_FLAG" val="#wm#"/>
  <p:tag name="KSO_WM_UNIT_TYPE" val="m_h_f"/>
  <p:tag name="KSO_WM_UNIT_INDEX" val="1_5_1"/>
  <p:tag name="KSO_WM_UNIT_ID" val="custom159_27*m_h_f*1_5_1"/>
  <p:tag name="KSO_WM_UNIT_CLEAR" val="1"/>
  <p:tag name="KSO_WM_UNIT_LAYERLEVEL" val="1_1_1"/>
  <p:tag name="KSO_WM_UNIT_VALUE" val="16"/>
  <p:tag name="KSO_WM_UNIT_HIGHLIGHT" val="0"/>
  <p:tag name="KSO_WM_UNIT_COMPATIBLE" val="0"/>
  <p:tag name="KSO_WM_UNIT_PRESET_TEXT_INDEX" val="4"/>
  <p:tag name="KSO_WM_UNIT_PRESET_TEXT_LEN" val="12"/>
  <p:tag name="KSO_WM_DIAGRAM_GROUP_CODE" val="m1-2"/>
  <p:tag name="KSO_WM_UNIT_TEXT_FILL_FORE_SCHEMECOLOR_INDEX" val="13"/>
  <p:tag name="KSO_WM_UNIT_TEXT_FILL_TYPE" val="1"/>
  <p:tag name="KSO_WM_UNIT_USESOURCEFORMAT_APPLY" val="1"/>
</p:tagLst>
</file>

<file path=ppt/tags/tag145.xml><?xml version="1.0" encoding="utf-8"?>
<p:tagLst xmlns:p="http://schemas.openxmlformats.org/presentationml/2006/main">
  <p:tag name="KSO_WM_TEMPLATE_CATEGORY" val="custom"/>
  <p:tag name="KSO_WM_TEMPLATE_INDEX" val="159"/>
  <p:tag name="KSO_WM_TAG_VERSION" val="1.0"/>
  <p:tag name="KSO_WM_BEAUTIFY_FLAG" val="#wm#"/>
  <p:tag name="KSO_WM_UNIT_TYPE" val="m_h_f"/>
  <p:tag name="KSO_WM_UNIT_INDEX" val="1_2_1"/>
  <p:tag name="KSO_WM_UNIT_ID" val="custom159_27*m_h_f*1_2_1"/>
  <p:tag name="KSO_WM_UNIT_CLEAR" val="1"/>
  <p:tag name="KSO_WM_UNIT_LAYERLEVEL" val="1_1_1"/>
  <p:tag name="KSO_WM_UNIT_VALUE" val="8"/>
  <p:tag name="KSO_WM_UNIT_HIGHLIGHT" val="0"/>
  <p:tag name="KSO_WM_UNIT_COMPATIBLE" val="0"/>
  <p:tag name="KSO_WM_UNIT_PRESET_TEXT_INDEX" val="4"/>
  <p:tag name="KSO_WM_UNIT_PRESET_TEXT_LEN" val="12"/>
  <p:tag name="KSO_WM_DIAGRAM_GROUP_CODE" val="m1-2"/>
  <p:tag name="KSO_WM_UNIT_TEXT_FILL_FORE_SCHEMECOLOR_INDEX" val="13"/>
  <p:tag name="KSO_WM_UNIT_TEXT_FILL_TYPE" val="1"/>
  <p:tag name="KSO_WM_UNIT_USESOURCEFORMAT_APPLY" val="1"/>
</p:tagLst>
</file>

<file path=ppt/tags/tag146.xml><?xml version="1.0" encoding="utf-8"?>
<p:tagLst xmlns:p="http://schemas.openxmlformats.org/presentationml/2006/main">
  <p:tag name="KSO_WM_TEMPLATE_CATEGORY" val="custom"/>
  <p:tag name="KSO_WM_TEMPLATE_INDEX" val="159"/>
  <p:tag name="KSO_WM_TAG_VERSION" val="1.0"/>
  <p:tag name="KSO_WM_BEAUTIFY_FLAG" val="#wm#"/>
  <p:tag name="KSO_WM_UNIT_TYPE" val="m_h_f"/>
  <p:tag name="KSO_WM_UNIT_INDEX" val="1_4_1"/>
  <p:tag name="KSO_WM_UNIT_ID" val="custom159_27*m_h_f*1_4_1"/>
  <p:tag name="KSO_WM_UNIT_CLEAR" val="1"/>
  <p:tag name="KSO_WM_UNIT_LAYERLEVEL" val="1_1_1"/>
  <p:tag name="KSO_WM_UNIT_VALUE" val="16"/>
  <p:tag name="KSO_WM_UNIT_HIGHLIGHT" val="0"/>
  <p:tag name="KSO_WM_UNIT_COMPATIBLE" val="0"/>
  <p:tag name="KSO_WM_UNIT_PRESET_TEXT_INDEX" val="4"/>
  <p:tag name="KSO_WM_UNIT_PRESET_TEXT_LEN" val="12"/>
  <p:tag name="KSO_WM_DIAGRAM_GROUP_CODE" val="m1-2"/>
  <p:tag name="KSO_WM_UNIT_TEXT_FILL_FORE_SCHEMECOLOR_INDEX" val="13"/>
  <p:tag name="KSO_WM_UNIT_TEXT_FILL_TYPE" val="1"/>
  <p:tag name="KSO_WM_UNIT_USESOURCEFORMAT_APPLY" val="1"/>
</p:tagLst>
</file>

<file path=ppt/tags/tag147.xml><?xml version="1.0" encoding="utf-8"?>
<p:tagLst xmlns:p="http://schemas.openxmlformats.org/presentationml/2006/main">
  <p:tag name="KSO_WM_TEMPLATE_CATEGORY" val="custom"/>
  <p:tag name="KSO_WM_TEMPLATE_INDEX" val="159"/>
  <p:tag name="KSO_WM_TAG_VERSION" val="1.0"/>
  <p:tag name="KSO_WM_BEAUTIFY_FLAG" val="#wm#"/>
  <p:tag name="KSO_WM_UNIT_TYPE" val="m_h_f"/>
  <p:tag name="KSO_WM_UNIT_INDEX" val="1_6_1"/>
  <p:tag name="KSO_WM_UNIT_ID" val="custom159_27*m_h_f*1_6_1"/>
  <p:tag name="KSO_WM_UNIT_CLEAR" val="1"/>
  <p:tag name="KSO_WM_UNIT_LAYERLEVEL" val="1_1_1"/>
  <p:tag name="KSO_WM_UNIT_VALUE" val="16"/>
  <p:tag name="KSO_WM_UNIT_HIGHLIGHT" val="0"/>
  <p:tag name="KSO_WM_UNIT_COMPATIBLE" val="0"/>
  <p:tag name="KSO_WM_UNIT_PRESET_TEXT_INDEX" val="4"/>
  <p:tag name="KSO_WM_UNIT_PRESET_TEXT_LEN" val="12"/>
  <p:tag name="KSO_WM_DIAGRAM_GROUP_CODE" val="m1-2"/>
  <p:tag name="KSO_WM_UNIT_TEXT_FILL_FORE_SCHEMECOLOR_INDEX" val="13"/>
  <p:tag name="KSO_WM_UNIT_TEXT_FILL_TYPE" val="1"/>
  <p:tag name="KSO_WM_UNIT_USESOURCEFORMAT_APPLY" val="1"/>
</p:tagLst>
</file>

<file path=ppt/tags/tag148.xml><?xml version="1.0" encoding="utf-8"?>
<p:tagLst xmlns:p="http://schemas.openxmlformats.org/presentationml/2006/main">
  <p:tag name="KSO_WM_TEMPLATE_CATEGORY" val="custom"/>
  <p:tag name="KSO_WM_TEMPLATE_INDEX" val="159"/>
  <p:tag name="KSO_WM_TAG_VERSION" val="1.0"/>
  <p:tag name="KSO_WM_BEAUTIFY_FLAG" val="#wm#"/>
  <p:tag name="KSO_WM_UNIT_TYPE" val="a"/>
  <p:tag name="KSO_WM_UNIT_INDEX" val="1"/>
  <p:tag name="KSO_WM_UNIT_ID" val="custom159_27*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149.xml><?xml version="1.0" encoding="utf-8"?>
<p:tagLst xmlns:p="http://schemas.openxmlformats.org/presentationml/2006/main">
  <p:tag name="KSO_WM_TEMPLATE_CATEGORY" val="custom"/>
  <p:tag name="KSO_WM_TEMPLATE_INDEX" val="159"/>
  <p:tag name="KSO_WM_SLIDE_ID" val="custom159_27"/>
  <p:tag name="KSO_WM_SLIDE_INDEX" val="27"/>
  <p:tag name="KSO_WM_SLIDE_ITEM_CNT" val="6"/>
  <p:tag name="KSO_WM_SLIDE_LAYOUT" val="a_m"/>
  <p:tag name="KSO_WM_SLIDE_LAYOUT_CNT" val="1_1"/>
  <p:tag name="KSO_WM_SLIDE_TYPE" val="text"/>
  <p:tag name="KSO_WM_BEAUTIFY_FLAG" val="#wm#"/>
  <p:tag name="KSO_WM_TAG_VERSION" val="1.0"/>
  <p:tag name="KSO_WM_SLIDE_POSITION" val="139*126"/>
  <p:tag name="KSO_WM_SLIDE_SIZE" val="470*330"/>
  <p:tag name="KSO_WM_DIAGRAM_GROUP_CODE" val="m1-2"/>
  <p:tag name="KSO_WM_SLIDE_SUBTYPE" val="diag"/>
</p:tagLst>
</file>

<file path=ppt/tags/tag15.xml><?xml version="1.0" encoding="utf-8"?>
<p:tagLst xmlns:p="http://schemas.openxmlformats.org/presentationml/2006/main">
  <p:tag name="KSO_WM_TEMPLATE_THUMBS_INDEX" val="1、9、12、15、19、24、28、30"/>
  <p:tag name="KSO_WM_TEMPLATE_CATEGORY" val="custom"/>
  <p:tag name="KSO_WM_TEMPLATE_INDEX" val="159"/>
  <p:tag name="KSO_WM_BEAUTIFY_FLAG" val="#wm#"/>
  <p:tag name="KSO_WM_TAG_VERSION" val="1.0"/>
</p:tagLst>
</file>

<file path=ppt/tags/tag150.xml><?xml version="1.0" encoding="utf-8"?>
<p:tagLst xmlns:p="http://schemas.openxmlformats.org/presentationml/2006/main">
  <p:tag name="KSO_WM_TEMPLATE_CATEGORY" val="custom"/>
  <p:tag name="KSO_WM_TEMPLATE_INDEX" val="159"/>
  <p:tag name="KSO_WM_TAG_VERSION" val="1.0"/>
  <p:tag name="KSO_WM_BEAUTIFY_FLAG" val="#wm#"/>
  <p:tag name="KSO_WM_UNIT_ID" val="custom159_3*a*1"/>
  <p:tag name="KSO_WM_UNIT_TYPE" val="a"/>
  <p:tag name="KSO_WM_UNIT_INDEX" val="1"/>
  <p:tag name="KSO_WM_UNIT_CLEAR" val="1"/>
  <p:tag name="KSO_WM_UNIT_LAYERLEVEL" val="1"/>
  <p:tag name="KSO_WM_UNIT_VALUE" val="44"/>
  <p:tag name="KSO_WM_UNIT_ISCONTENTSTITLE" val="0"/>
  <p:tag name="KSO_WM_UNIT_HIGHLIGHT" val="0"/>
  <p:tag name="KSO_WM_UNIT_COMPATIBLE" val="0"/>
  <p:tag name="KSO_WM_UNIT_PRESET_TEXT_INDEX" val="3"/>
  <p:tag name="KSO_WM_UNIT_PRESET_TEXT_LEN" val="17"/>
</p:tagLst>
</file>

<file path=ppt/tags/tag151.xml><?xml version="1.0" encoding="utf-8"?>
<p:tagLst xmlns:p="http://schemas.openxmlformats.org/presentationml/2006/main">
  <p:tag name="KSO_WM_TEMPLATE_CATEGORY" val="custom"/>
  <p:tag name="KSO_WM_TEMPLATE_INDEX" val="159"/>
  <p:tag name="KSO_WM_TAG_VERSION" val="1.0"/>
  <p:tag name="KSO_WM_BEAUTIFY_FLAG" val="#wm#"/>
  <p:tag name="KSO_WM_UNIT_ID" val="custom159_3*f*2"/>
  <p:tag name="KSO_WM_UNIT_TYPE" val="f"/>
  <p:tag name="KSO_WM_UNIT_INDEX" val="2"/>
  <p:tag name="KSO_WM_UNIT_CLEAR" val="1"/>
  <p:tag name="KSO_WM_UNIT_LAYERLEVEL" val="1"/>
  <p:tag name="KSO_WM_UNIT_VALUE" val="210"/>
  <p:tag name="KSO_WM_UNIT_HIGHLIGHT" val="0"/>
  <p:tag name="KSO_WM_UNIT_COMPATIBLE" val="0"/>
  <p:tag name="KSO_WM_UNIT_PRESET_TEXT_INDEX" val="5"/>
  <p:tag name="KSO_WM_UNIT_PRESET_TEXT_LEN" val="232"/>
</p:tagLst>
</file>

<file path=ppt/tags/tag152.xml><?xml version="1.0" encoding="utf-8"?>
<p:tagLst xmlns:p="http://schemas.openxmlformats.org/presentationml/2006/main">
  <p:tag name="KSO_WM_TEMPLATE_CATEGORY" val="custom"/>
  <p:tag name="KSO_WM_TEMPLATE_INDEX" val="159"/>
  <p:tag name="KSO_WM_TAG_VERSION" val="1.0"/>
  <p:tag name="KSO_WM_BEAUTIFY_FLAG" val="#wm#"/>
  <p:tag name="KSO_WM_UNIT_ID" val="custom159_3*f*1"/>
  <p:tag name="KSO_WM_UNIT_TYPE" val="f"/>
  <p:tag name="KSO_WM_UNIT_INDEX" val="1"/>
  <p:tag name="KSO_WM_UNIT_CLEAR" val="1"/>
  <p:tag name="KSO_WM_UNIT_LAYERLEVEL" val="1"/>
  <p:tag name="KSO_WM_UNIT_VALUE" val="210"/>
  <p:tag name="KSO_WM_UNIT_HIGHLIGHT" val="0"/>
  <p:tag name="KSO_WM_UNIT_COMPATIBLE" val="0"/>
  <p:tag name="KSO_WM_UNIT_PRESET_TEXT_INDEX" val="5"/>
  <p:tag name="KSO_WM_UNIT_PRESET_TEXT_LEN" val="232"/>
</p:tagLst>
</file>

<file path=ppt/tags/tag153.xml><?xml version="1.0" encoding="utf-8"?>
<p:tagLst xmlns:p="http://schemas.openxmlformats.org/presentationml/2006/main">
  <p:tag name="KSO_WM_SLIDE_ID" val="custom159_3"/>
  <p:tag name="KSO_WM_SLIDE_INDEX" val="3"/>
  <p:tag name="KSO_WM_SLIDE_LAYOUT" val="a_f"/>
  <p:tag name="KSO_WM_SLIDE_LAYOUT_CNT" val="1_2"/>
  <p:tag name="KSO_WM_SLIDE_TYPE" val="text"/>
  <p:tag name="KSO_WM_BEAUTIFY_FLAG" val="#wm#"/>
  <p:tag name="KSO_WM_SLIDE_POSITION" val="36*126"/>
  <p:tag name="KSO_WM_SLIDE_SIZE" val="647*395"/>
  <p:tag name="KSO_WM_SLIDE_ITEM_CNT" val="2"/>
  <p:tag name="KSO_WM_TEMPLATE_CATEGORY" val="custom"/>
  <p:tag name="KSO_WM_TEMPLATE_INDEX" val="159"/>
  <p:tag name="KSO_WM_TAG_VERSION" val="1.0"/>
  <p:tag name="KSO_WM_SLIDE_SUBTYPE" val="pureTxt"/>
</p:tagLst>
</file>

<file path=ppt/tags/tag154.xml><?xml version="1.0" encoding="utf-8"?>
<p:tagLst xmlns:p="http://schemas.openxmlformats.org/presentationml/2006/main">
  <p:tag name="KSO_WM_TEMPLATE_CATEGORY" val="custom"/>
  <p:tag name="KSO_WM_TEMPLATE_INDEX" val="159"/>
  <p:tag name="KSO_WM_TAG_VERSION" val="1.0"/>
  <p:tag name="KSO_WM_BEAUTIFY_FLAG" val="#wm#"/>
  <p:tag name="KSO_WM_UNIT_ID" val="custom159_3*a*1"/>
  <p:tag name="KSO_WM_UNIT_TYPE" val="a"/>
  <p:tag name="KSO_WM_UNIT_INDEX" val="1"/>
  <p:tag name="KSO_WM_UNIT_CLEAR" val="1"/>
  <p:tag name="KSO_WM_UNIT_LAYERLEVEL" val="1"/>
  <p:tag name="KSO_WM_UNIT_VALUE" val="44"/>
  <p:tag name="KSO_WM_UNIT_ISCONTENTSTITLE" val="0"/>
  <p:tag name="KSO_WM_UNIT_HIGHLIGHT" val="0"/>
  <p:tag name="KSO_WM_UNIT_COMPATIBLE" val="0"/>
  <p:tag name="KSO_WM_UNIT_PRESET_TEXT_INDEX" val="3"/>
  <p:tag name="KSO_WM_UNIT_PRESET_TEXT_LEN" val="17"/>
</p:tagLst>
</file>

<file path=ppt/tags/tag155.xml><?xml version="1.0" encoding="utf-8"?>
<p:tagLst xmlns:p="http://schemas.openxmlformats.org/presentationml/2006/main">
  <p:tag name="KSO_WM_TEMPLATE_CATEGORY" val="custom"/>
  <p:tag name="KSO_WM_TEMPLATE_INDEX" val="159"/>
  <p:tag name="KSO_WM_TAG_VERSION" val="1.0"/>
  <p:tag name="KSO_WM_BEAUTIFY_FLAG" val="#wm#"/>
  <p:tag name="KSO_WM_UNIT_ID" val="custom159_3*f*2"/>
  <p:tag name="KSO_WM_UNIT_TYPE" val="f"/>
  <p:tag name="KSO_WM_UNIT_INDEX" val="2"/>
  <p:tag name="KSO_WM_UNIT_CLEAR" val="1"/>
  <p:tag name="KSO_WM_UNIT_LAYERLEVEL" val="1"/>
  <p:tag name="KSO_WM_UNIT_VALUE" val="210"/>
  <p:tag name="KSO_WM_UNIT_HIGHLIGHT" val="0"/>
  <p:tag name="KSO_WM_UNIT_COMPATIBLE" val="0"/>
  <p:tag name="KSO_WM_UNIT_PRESET_TEXT_INDEX" val="5"/>
  <p:tag name="KSO_WM_UNIT_PRESET_TEXT_LEN" val="232"/>
</p:tagLst>
</file>

<file path=ppt/tags/tag156.xml><?xml version="1.0" encoding="utf-8"?>
<p:tagLst xmlns:p="http://schemas.openxmlformats.org/presentationml/2006/main">
  <p:tag name="KSO_WM_TEMPLATE_CATEGORY" val="custom"/>
  <p:tag name="KSO_WM_TEMPLATE_INDEX" val="159"/>
  <p:tag name="KSO_WM_TAG_VERSION" val="1.0"/>
  <p:tag name="KSO_WM_BEAUTIFY_FLAG" val="#wm#"/>
  <p:tag name="KSO_WM_UNIT_ID" val="custom159_3*f*1"/>
  <p:tag name="KSO_WM_UNIT_TYPE" val="f"/>
  <p:tag name="KSO_WM_UNIT_INDEX" val="1"/>
  <p:tag name="KSO_WM_UNIT_CLEAR" val="1"/>
  <p:tag name="KSO_WM_UNIT_LAYERLEVEL" val="1"/>
  <p:tag name="KSO_WM_UNIT_VALUE" val="210"/>
  <p:tag name="KSO_WM_UNIT_HIGHLIGHT" val="0"/>
  <p:tag name="KSO_WM_UNIT_COMPATIBLE" val="0"/>
  <p:tag name="KSO_WM_UNIT_PRESET_TEXT_INDEX" val="5"/>
  <p:tag name="KSO_WM_UNIT_PRESET_TEXT_LEN" val="232"/>
</p:tagLst>
</file>

<file path=ppt/tags/tag157.xml><?xml version="1.0" encoding="utf-8"?>
<p:tagLst xmlns:p="http://schemas.openxmlformats.org/presentationml/2006/main">
  <p:tag name="KSO_WM_SLIDE_ID" val="custom159_3"/>
  <p:tag name="KSO_WM_SLIDE_INDEX" val="3"/>
  <p:tag name="KSO_WM_SLIDE_LAYOUT" val="a_f"/>
  <p:tag name="KSO_WM_SLIDE_LAYOUT_CNT" val="1_2"/>
  <p:tag name="KSO_WM_SLIDE_TYPE" val="text"/>
  <p:tag name="KSO_WM_BEAUTIFY_FLAG" val="#wm#"/>
  <p:tag name="KSO_WM_SLIDE_POSITION" val="36*126"/>
  <p:tag name="KSO_WM_SLIDE_SIZE" val="647*395"/>
  <p:tag name="KSO_WM_SLIDE_ITEM_CNT" val="2"/>
  <p:tag name="KSO_WM_TEMPLATE_CATEGORY" val="custom"/>
  <p:tag name="KSO_WM_TEMPLATE_INDEX" val="159"/>
  <p:tag name="KSO_WM_TAG_VERSION" val="1.0"/>
  <p:tag name="KSO_WM_SLIDE_SUBTYPE" val="pureTxt"/>
</p:tagLst>
</file>

<file path=ppt/tags/tag158.xml><?xml version="1.0" encoding="utf-8"?>
<p:tagLst xmlns:p="http://schemas.openxmlformats.org/presentationml/2006/main">
  <p:tag name="KSO_WM_TEMPLATE_CATEGORY" val="custom"/>
  <p:tag name="KSO_WM_TEMPLATE_INDEX" val="159"/>
  <p:tag name="KSO_WM_TAG_VERSION" val="1.0"/>
  <p:tag name="KSO_WM_BEAUTIFY_FLAG" val="#wm#"/>
  <p:tag name="KSO_WM_UNIT_ID" val="custom159_3*a*1"/>
  <p:tag name="KSO_WM_UNIT_TYPE" val="a"/>
  <p:tag name="KSO_WM_UNIT_INDEX" val="1"/>
  <p:tag name="KSO_WM_UNIT_CLEAR" val="1"/>
  <p:tag name="KSO_WM_UNIT_LAYERLEVEL" val="1"/>
  <p:tag name="KSO_WM_UNIT_VALUE" val="44"/>
  <p:tag name="KSO_WM_UNIT_ISCONTENTSTITLE" val="0"/>
  <p:tag name="KSO_WM_UNIT_HIGHLIGHT" val="0"/>
  <p:tag name="KSO_WM_UNIT_COMPATIBLE" val="0"/>
  <p:tag name="KSO_WM_UNIT_PRESET_TEXT_INDEX" val="3"/>
  <p:tag name="KSO_WM_UNIT_PRESET_TEXT_LEN" val="17"/>
</p:tagLst>
</file>

<file path=ppt/tags/tag159.xml><?xml version="1.0" encoding="utf-8"?>
<p:tagLst xmlns:p="http://schemas.openxmlformats.org/presentationml/2006/main">
  <p:tag name="KSO_WM_TEMPLATE_CATEGORY" val="custom"/>
  <p:tag name="KSO_WM_TEMPLATE_INDEX" val="159"/>
  <p:tag name="KSO_WM_TAG_VERSION" val="1.0"/>
  <p:tag name="KSO_WM_BEAUTIFY_FLAG" val="#wm#"/>
  <p:tag name="KSO_WM_UNIT_ID" val="custom159_3*f*2"/>
  <p:tag name="KSO_WM_UNIT_TYPE" val="f"/>
  <p:tag name="KSO_WM_UNIT_INDEX" val="2"/>
  <p:tag name="KSO_WM_UNIT_CLEAR" val="1"/>
  <p:tag name="KSO_WM_UNIT_LAYERLEVEL" val="1"/>
  <p:tag name="KSO_WM_UNIT_VALUE" val="210"/>
  <p:tag name="KSO_WM_UNIT_HIGHLIGHT" val="0"/>
  <p:tag name="KSO_WM_UNIT_COMPATIBLE" val="0"/>
  <p:tag name="KSO_WM_UNIT_PRESET_TEXT_INDEX" val="5"/>
  <p:tag name="KSO_WM_UNIT_PRESET_TEXT_LEN" val="232"/>
</p:tagLst>
</file>

<file path=ppt/tags/tag16.xml><?xml version="1.0" encoding="utf-8"?>
<p:tagLst xmlns:p="http://schemas.openxmlformats.org/presentationml/2006/main">
  <p:tag name="KSO_WM_TAG_VERSION" val="1.0"/>
  <p:tag name="KSO_WM_TEMPLATE_CATEGORY" val="custom"/>
  <p:tag name="KSO_WM_TEMPLATE_INDEX" val="159"/>
</p:tagLst>
</file>

<file path=ppt/tags/tag160.xml><?xml version="1.0" encoding="utf-8"?>
<p:tagLst xmlns:p="http://schemas.openxmlformats.org/presentationml/2006/main">
  <p:tag name="KSO_WM_TEMPLATE_CATEGORY" val="custom"/>
  <p:tag name="KSO_WM_TEMPLATE_INDEX" val="159"/>
  <p:tag name="KSO_WM_TAG_VERSION" val="1.0"/>
  <p:tag name="KSO_WM_BEAUTIFY_FLAG" val="#wm#"/>
  <p:tag name="KSO_WM_UNIT_ID" val="custom159_3*f*1"/>
  <p:tag name="KSO_WM_UNIT_TYPE" val="f"/>
  <p:tag name="KSO_WM_UNIT_INDEX" val="1"/>
  <p:tag name="KSO_WM_UNIT_CLEAR" val="1"/>
  <p:tag name="KSO_WM_UNIT_LAYERLEVEL" val="1"/>
  <p:tag name="KSO_WM_UNIT_VALUE" val="210"/>
  <p:tag name="KSO_WM_UNIT_HIGHLIGHT" val="0"/>
  <p:tag name="KSO_WM_UNIT_COMPATIBLE" val="0"/>
  <p:tag name="KSO_WM_UNIT_PRESET_TEXT_INDEX" val="5"/>
  <p:tag name="KSO_WM_UNIT_PRESET_TEXT_LEN" val="232"/>
</p:tagLst>
</file>

<file path=ppt/tags/tag161.xml><?xml version="1.0" encoding="utf-8"?>
<p:tagLst xmlns:p="http://schemas.openxmlformats.org/presentationml/2006/main">
  <p:tag name="KSO_WM_SLIDE_ID" val="custom159_3"/>
  <p:tag name="KSO_WM_SLIDE_INDEX" val="3"/>
  <p:tag name="KSO_WM_SLIDE_LAYOUT" val="a_f"/>
  <p:tag name="KSO_WM_SLIDE_LAYOUT_CNT" val="1_2"/>
  <p:tag name="KSO_WM_SLIDE_TYPE" val="text"/>
  <p:tag name="KSO_WM_BEAUTIFY_FLAG" val="#wm#"/>
  <p:tag name="KSO_WM_SLIDE_POSITION" val="36*126"/>
  <p:tag name="KSO_WM_SLIDE_SIZE" val="647*395"/>
  <p:tag name="KSO_WM_SLIDE_ITEM_CNT" val="2"/>
  <p:tag name="KSO_WM_TEMPLATE_CATEGORY" val="custom"/>
  <p:tag name="KSO_WM_TEMPLATE_INDEX" val="159"/>
  <p:tag name="KSO_WM_TAG_VERSION" val="1.0"/>
  <p:tag name="KSO_WM_SLIDE_SUBTYPE" val="pureTxt"/>
</p:tagLst>
</file>

<file path=ppt/tags/tag162.xml><?xml version="1.0" encoding="utf-8"?>
<p:tagLst xmlns:p="http://schemas.openxmlformats.org/presentationml/2006/main">
  <p:tag name="KSO_WM_BEAUTIFY_FLAG" val="#wm#"/>
  <p:tag name="KSO_WM_TEMPLATE_CATEGORY" val="custom"/>
  <p:tag name="KSO_WM_TEMPLATE_INDEX" val="159"/>
</p:tagLst>
</file>

<file path=ppt/tags/tag163.xml><?xml version="1.0" encoding="utf-8"?>
<p:tagLst xmlns:p="http://schemas.openxmlformats.org/presentationml/2006/main">
  <p:tag name="KSO_WM_TAG_VERSION" val="1.0"/>
  <p:tag name="KSO_WM_BEAUTIFY_FLAG" val="#wm#"/>
  <p:tag name="KSO_WM_UNIT_TYPE" val="i"/>
  <p:tag name="KSO_WM_UNIT_ID" val="custom159_6*i*1"/>
  <p:tag name="KSO_WM_TEMPLATE_CATEGORY" val="custom"/>
  <p:tag name="KSO_WM_TEMPLATE_INDEX" val="159"/>
  <p:tag name="KSO_WM_UNIT_INDEX" val="1"/>
</p:tagLst>
</file>

<file path=ppt/tags/tag164.xml><?xml version="1.0" encoding="utf-8"?>
<p:tagLst xmlns:p="http://schemas.openxmlformats.org/presentationml/2006/main">
  <p:tag name="KSO_WM_TEMPLATE_CATEGORY" val="custom"/>
  <p:tag name="KSO_WM_TEMPLATE_INDEX" val="159"/>
  <p:tag name="KSO_WM_TAG_VERSION" val="1.0"/>
  <p:tag name="KSO_WM_BEAUTIFY_FLAG" val="#wm#"/>
  <p:tag name="KSO_WM_UNIT_TYPE" val="l_i"/>
  <p:tag name="KSO_WM_UNIT_INDEX" val="1_9"/>
  <p:tag name="KSO_WM_UNIT_ID" val="custom159_6*l_i*1_9"/>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1"/>
</p:tagLst>
</file>

<file path=ppt/tags/tag165.xml><?xml version="1.0" encoding="utf-8"?>
<p:tagLst xmlns:p="http://schemas.openxmlformats.org/presentationml/2006/main">
  <p:tag name="KSO_WM_TEMPLATE_CATEGORY" val="custom"/>
  <p:tag name="KSO_WM_TEMPLATE_INDEX" val="159"/>
  <p:tag name="KSO_WM_TAG_VERSION" val="1.0"/>
  <p:tag name="KSO_WM_BEAUTIFY_FLAG" val="#wm#"/>
  <p:tag name="KSO_WM_UNIT_TYPE" val="l_h_f"/>
  <p:tag name="KSO_WM_UNIT_INDEX" val="1_1_1"/>
  <p:tag name="KSO_WM_UNIT_ID" val="custom159_6*l_h_f*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FILL_FORE_SCHEMECOLOR_INDEX" val="5"/>
  <p:tag name="KSO_WM_UNIT_FILL_TYPE" val="1"/>
  <p:tag name="KSO_WM_UNIT_USESOURCEFORMAT_APPLY" val="1"/>
</p:tagLst>
</file>

<file path=ppt/tags/tag166.xml><?xml version="1.0" encoding="utf-8"?>
<p:tagLst xmlns:p="http://schemas.openxmlformats.org/presentationml/2006/main">
  <p:tag name="KSO_WM_TEMPLATE_CATEGORY" val="custom"/>
  <p:tag name="KSO_WM_TEMPLATE_INDEX" val="159"/>
  <p:tag name="KSO_WM_TAG_VERSION" val="1.0"/>
  <p:tag name="KSO_WM_BEAUTIFY_FLAG" val="#wm#"/>
  <p:tag name="KSO_WM_UNIT_TYPE" val="l_i"/>
  <p:tag name="KSO_WM_UNIT_INDEX" val="1_10"/>
  <p:tag name="KSO_WM_UNIT_ID" val="custom159_6*l_i*1_10"/>
  <p:tag name="KSO_WM_UNIT_CLEAR" val="1"/>
  <p:tag name="KSO_WM_UNIT_LAYERLEVEL" val="1_1"/>
  <p:tag name="KSO_WM_DIAGRAM_GROUP_CODE" val="l1-1"/>
  <p:tag name="KSO_WM_UNIT_USESOURCEFORMAT_APPLY" val="1"/>
</p:tagLst>
</file>

<file path=ppt/tags/tag167.xml><?xml version="1.0" encoding="utf-8"?>
<p:tagLst xmlns:p="http://schemas.openxmlformats.org/presentationml/2006/main">
  <p:tag name="KSO_WM_TEMPLATE_CATEGORY" val="custom"/>
  <p:tag name="KSO_WM_TEMPLATE_INDEX" val="159"/>
  <p:tag name="KSO_WM_SLIDE_ID" val="custom159_6"/>
  <p:tag name="KSO_WM_SLIDE_INDEX" val="6"/>
  <p:tag name="KSO_WM_SLIDE_ITEM_CNT" val="1"/>
  <p:tag name="KSO_WM_SLIDE_LAYOUT" val="a_l"/>
  <p:tag name="KSO_WM_SLIDE_LAYOUT_CNT" val="1_1"/>
  <p:tag name="KSO_WM_SLIDE_TYPE" val="contents"/>
  <p:tag name="KSO_WM_BEAUTIFY_FLAG" val="#wm#"/>
  <p:tag name="KSO_WM_TAG_VERSION" val="1.0"/>
  <p:tag name="KSO_WM_SLIDE_POSITION" val="199*244"/>
  <p:tag name="KSO_WM_SLIDE_SIZE" val="431*40"/>
  <p:tag name="KSO_WM_DIAGRAM_GROUP_CODE" val="l1-1"/>
  <p:tag name="KSO_WM_SLIDE_SUBTYPE" val="diag"/>
</p:tagLst>
</file>

<file path=ppt/tags/tag168.xml><?xml version="1.0" encoding="utf-8"?>
<p:tagLst xmlns:p="http://schemas.openxmlformats.org/presentationml/2006/main">
  <p:tag name="KSO_WM_TEMPLATE_CATEGORY" val="custom"/>
  <p:tag name="KSO_WM_TEMPLATE_INDEX" val="159"/>
  <p:tag name="KSO_WM_TAG_VERSION" val="1.0"/>
  <p:tag name="KSO_WM_BEAUTIFY_FLAG" val="#wm#"/>
  <p:tag name="KSO_WM_UNIT_ID" val="custom159_2*a*1"/>
  <p:tag name="KSO_WM_UNIT_TYPE" val="a"/>
  <p:tag name="KSO_WM_UNIT_INDEX" val="1"/>
  <p:tag name="KSO_WM_UNIT_CLEAR" val="1"/>
  <p:tag name="KSO_WM_UNIT_LAYERLEVEL" val="1"/>
  <p:tag name="KSO_WM_UNIT_VALUE" val="44"/>
  <p:tag name="KSO_WM_UNIT_ISCONTENTSTITLE" val="0"/>
  <p:tag name="KSO_WM_UNIT_HIGHLIGHT" val="0"/>
  <p:tag name="KSO_WM_UNIT_COMPATIBLE" val="0"/>
  <p:tag name="KSO_WM_UNIT_PRESET_TEXT_INDEX" val="3"/>
  <p:tag name="KSO_WM_UNIT_PRESET_TEXT_LEN" val="17"/>
</p:tagLst>
</file>

<file path=ppt/tags/tag169.xml><?xml version="1.0" encoding="utf-8"?>
<p:tagLst xmlns:p="http://schemas.openxmlformats.org/presentationml/2006/main">
  <p:tag name="KSO_WM_TEMPLATE_CATEGORY" val="custom"/>
  <p:tag name="KSO_WM_TEMPLATE_INDEX" val="159"/>
  <p:tag name="KSO_WM_TAG_VERSION" val="1.0"/>
  <p:tag name="KSO_WM_BEAUTIFY_FLAG" val="#wm#"/>
  <p:tag name="KSO_WM_UNIT_TYPE" val="f"/>
  <p:tag name="KSO_WM_UNIT_INDEX" val="1"/>
  <p:tag name="KSO_WM_UNIT_ID" val="custom159_2*f*1"/>
  <p:tag name="KSO_WM_UNIT_CLEAR" val="1"/>
  <p:tag name="KSO_WM_UNIT_LAYERLEVEL" val="1"/>
  <p:tag name="KSO_WM_UNIT_VALUE" val="434"/>
  <p:tag name="KSO_WM_UNIT_HIGHLIGHT" val="0"/>
  <p:tag name="KSO_WM_UNIT_COMPATIBLE" val="0"/>
  <p:tag name="KSO_WM_UNIT_PRESET_TEXT_INDEX" val="5"/>
  <p:tag name="KSO_WM_UNIT_PRESET_TEXT_LEN" val="232"/>
</p:tagLst>
</file>

<file path=ppt/tags/tag17.xml><?xml version="1.0" encoding="utf-8"?>
<p:tagLst xmlns:p="http://schemas.openxmlformats.org/presentationml/2006/main">
  <p:tag name="KSO_WM_TAG_VERSION" val="1.0"/>
  <p:tag name="KSO_WM_TEMPLATE_CATEGORY" val="custom"/>
  <p:tag name="KSO_WM_TEMPLATE_INDEX" val="159"/>
</p:tagLst>
</file>

<file path=ppt/tags/tag170.xml><?xml version="1.0" encoding="utf-8"?>
<p:tagLst xmlns:p="http://schemas.openxmlformats.org/presentationml/2006/main">
  <p:tag name="KSO_WM_SLIDE_ID" val="custom159_2"/>
  <p:tag name="KSO_WM_SLIDE_INDEX" val="2"/>
  <p:tag name="KSO_WM_SLIDE_LAYOUT" val="a_f"/>
  <p:tag name="KSO_WM_SLIDE_LAYOUT_CNT" val="1_1"/>
  <p:tag name="KSO_WM_SLIDE_TYPE" val="text"/>
  <p:tag name="KSO_WM_BEAUTIFY_FLAG" val="#wm#"/>
  <p:tag name="KSO_WM_SLIDE_POSITION" val="36*126"/>
  <p:tag name="KSO_WM_SLIDE_SIZE" val="648*391"/>
  <p:tag name="KSO_WM_SLIDE_ITEM_CNT" val="1"/>
  <p:tag name="KSO_WM_TEMPLATE_CATEGORY" val="custom"/>
  <p:tag name="KSO_WM_TEMPLATE_INDEX" val="159"/>
  <p:tag name="KSO_WM_TAG_VERSION" val="1.0"/>
  <p:tag name="KSO_WM_SLIDE_SUBTYPE" val="pureTxt"/>
</p:tagLst>
</file>

<file path=ppt/tags/tag171.xml><?xml version="1.0" encoding="utf-8"?>
<p:tagLst xmlns:p="http://schemas.openxmlformats.org/presentationml/2006/main">
  <p:tag name="KSO_WM_TEMPLATE_CATEGORY" val="custom"/>
  <p:tag name="KSO_WM_TEMPLATE_INDEX" val="159"/>
  <p:tag name="KSO_WM_TAG_VERSION" val="1.0"/>
  <p:tag name="KSO_WM_BEAUTIFY_FLAG" val="#wm#"/>
  <p:tag name="KSO_WM_UNIT_ID" val="custom159_3*a*1"/>
  <p:tag name="KSO_WM_UNIT_TYPE" val="a"/>
  <p:tag name="KSO_WM_UNIT_INDEX" val="1"/>
  <p:tag name="KSO_WM_UNIT_CLEAR" val="1"/>
  <p:tag name="KSO_WM_UNIT_LAYERLEVEL" val="1"/>
  <p:tag name="KSO_WM_UNIT_VALUE" val="44"/>
  <p:tag name="KSO_WM_UNIT_ISCONTENTSTITLE" val="0"/>
  <p:tag name="KSO_WM_UNIT_HIGHLIGHT" val="0"/>
  <p:tag name="KSO_WM_UNIT_COMPATIBLE" val="0"/>
  <p:tag name="KSO_WM_UNIT_PRESET_TEXT_INDEX" val="3"/>
  <p:tag name="KSO_WM_UNIT_PRESET_TEXT_LEN" val="17"/>
</p:tagLst>
</file>

<file path=ppt/tags/tag172.xml><?xml version="1.0" encoding="utf-8"?>
<p:tagLst xmlns:p="http://schemas.openxmlformats.org/presentationml/2006/main">
  <p:tag name="KSO_WM_TEMPLATE_CATEGORY" val="custom"/>
  <p:tag name="KSO_WM_TEMPLATE_INDEX" val="159"/>
  <p:tag name="KSO_WM_TAG_VERSION" val="1.0"/>
  <p:tag name="KSO_WM_BEAUTIFY_FLAG" val="#wm#"/>
  <p:tag name="KSO_WM_UNIT_ID" val="custom159_3*f*1"/>
  <p:tag name="KSO_WM_UNIT_TYPE" val="f"/>
  <p:tag name="KSO_WM_UNIT_INDEX" val="1"/>
  <p:tag name="KSO_WM_UNIT_CLEAR" val="1"/>
  <p:tag name="KSO_WM_UNIT_LAYERLEVEL" val="1"/>
  <p:tag name="KSO_WM_UNIT_VALUE" val="210"/>
  <p:tag name="KSO_WM_UNIT_HIGHLIGHT" val="0"/>
  <p:tag name="KSO_WM_UNIT_COMPATIBLE" val="0"/>
  <p:tag name="KSO_WM_UNIT_PRESET_TEXT_INDEX" val="5"/>
  <p:tag name="KSO_WM_UNIT_PRESET_TEXT_LEN" val="232"/>
</p:tagLst>
</file>

<file path=ppt/tags/tag173.xml><?xml version="1.0" encoding="utf-8"?>
<p:tagLst xmlns:p="http://schemas.openxmlformats.org/presentationml/2006/main">
  <p:tag name="KSO_WM_SLIDE_ID" val="custom159_3"/>
  <p:tag name="KSO_WM_SLIDE_INDEX" val="3"/>
  <p:tag name="KSO_WM_SLIDE_LAYOUT" val="a_f"/>
  <p:tag name="KSO_WM_SLIDE_LAYOUT_CNT" val="1_2"/>
  <p:tag name="KSO_WM_SLIDE_TYPE" val="text"/>
  <p:tag name="KSO_WM_BEAUTIFY_FLAG" val="#wm#"/>
  <p:tag name="KSO_WM_SLIDE_POSITION" val="36*126"/>
  <p:tag name="KSO_WM_SLIDE_SIZE" val="647*395"/>
  <p:tag name="KSO_WM_SLIDE_ITEM_CNT" val="2"/>
  <p:tag name="KSO_WM_TEMPLATE_CATEGORY" val="custom"/>
  <p:tag name="KSO_WM_TEMPLATE_INDEX" val="159"/>
  <p:tag name="KSO_WM_TAG_VERSION" val="1.0"/>
  <p:tag name="KSO_WM_SLIDE_SUBTYPE" val="pureTxt"/>
</p:tagLst>
</file>

<file path=ppt/tags/tag174.xml><?xml version="1.0" encoding="utf-8"?>
<p:tagLst xmlns:p="http://schemas.openxmlformats.org/presentationml/2006/main">
  <p:tag name="KSO_WM_TAG_VERSION" val="1.0"/>
  <p:tag name="KSO_WM_BEAUTIFY_FLAG" val="#wm#"/>
  <p:tag name="KSO_WM_UNIT_TYPE" val="i"/>
  <p:tag name="KSO_WM_UNIT_ID" val="custom159_6*i*1"/>
  <p:tag name="KSO_WM_TEMPLATE_CATEGORY" val="custom"/>
  <p:tag name="KSO_WM_TEMPLATE_INDEX" val="159"/>
  <p:tag name="KSO_WM_UNIT_INDEX" val="1"/>
</p:tagLst>
</file>

<file path=ppt/tags/tag175.xml><?xml version="1.0" encoding="utf-8"?>
<p:tagLst xmlns:p="http://schemas.openxmlformats.org/presentationml/2006/main">
  <p:tag name="KSO_WM_TEMPLATE_CATEGORY" val="custom"/>
  <p:tag name="KSO_WM_TEMPLATE_INDEX" val="159"/>
  <p:tag name="KSO_WM_TAG_VERSION" val="1.0"/>
  <p:tag name="KSO_WM_BEAUTIFY_FLAG" val="#wm#"/>
  <p:tag name="KSO_WM_UNIT_TYPE" val="l_i"/>
  <p:tag name="KSO_WM_UNIT_INDEX" val="1_9"/>
  <p:tag name="KSO_WM_UNIT_ID" val="custom159_6*l_i*1_9"/>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1"/>
</p:tagLst>
</file>

<file path=ppt/tags/tag176.xml><?xml version="1.0" encoding="utf-8"?>
<p:tagLst xmlns:p="http://schemas.openxmlformats.org/presentationml/2006/main">
  <p:tag name="KSO_WM_TEMPLATE_CATEGORY" val="custom"/>
  <p:tag name="KSO_WM_TEMPLATE_INDEX" val="159"/>
  <p:tag name="KSO_WM_TAG_VERSION" val="1.0"/>
  <p:tag name="KSO_WM_BEAUTIFY_FLAG" val="#wm#"/>
  <p:tag name="KSO_WM_UNIT_TYPE" val="l_h_f"/>
  <p:tag name="KSO_WM_UNIT_INDEX" val="1_1_1"/>
  <p:tag name="KSO_WM_UNIT_ID" val="custom159_6*l_h_f*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FILL_FORE_SCHEMECOLOR_INDEX" val="5"/>
  <p:tag name="KSO_WM_UNIT_FILL_TYPE" val="1"/>
  <p:tag name="KSO_WM_UNIT_USESOURCEFORMAT_APPLY" val="1"/>
</p:tagLst>
</file>

<file path=ppt/tags/tag177.xml><?xml version="1.0" encoding="utf-8"?>
<p:tagLst xmlns:p="http://schemas.openxmlformats.org/presentationml/2006/main">
  <p:tag name="KSO_WM_TEMPLATE_CATEGORY" val="custom"/>
  <p:tag name="KSO_WM_TEMPLATE_INDEX" val="159"/>
  <p:tag name="KSO_WM_TAG_VERSION" val="1.0"/>
  <p:tag name="KSO_WM_BEAUTIFY_FLAG" val="#wm#"/>
  <p:tag name="KSO_WM_UNIT_TYPE" val="l_i"/>
  <p:tag name="KSO_WM_UNIT_INDEX" val="1_10"/>
  <p:tag name="KSO_WM_UNIT_ID" val="custom159_6*l_i*1_10"/>
  <p:tag name="KSO_WM_UNIT_CLEAR" val="1"/>
  <p:tag name="KSO_WM_UNIT_LAYERLEVEL" val="1_1"/>
  <p:tag name="KSO_WM_DIAGRAM_GROUP_CODE" val="l1-1"/>
  <p:tag name="KSO_WM_UNIT_USESOURCEFORMAT_APPLY" val="1"/>
</p:tagLst>
</file>

<file path=ppt/tags/tag178.xml><?xml version="1.0" encoding="utf-8"?>
<p:tagLst xmlns:p="http://schemas.openxmlformats.org/presentationml/2006/main">
  <p:tag name="KSO_WM_TEMPLATE_CATEGORY" val="custom"/>
  <p:tag name="KSO_WM_TEMPLATE_INDEX" val="159"/>
  <p:tag name="KSO_WM_SLIDE_ID" val="custom159_6"/>
  <p:tag name="KSO_WM_SLIDE_INDEX" val="6"/>
  <p:tag name="KSO_WM_SLIDE_ITEM_CNT" val="1"/>
  <p:tag name="KSO_WM_SLIDE_LAYOUT" val="a_l"/>
  <p:tag name="KSO_WM_SLIDE_LAYOUT_CNT" val="1_1"/>
  <p:tag name="KSO_WM_SLIDE_TYPE" val="contents"/>
  <p:tag name="KSO_WM_BEAUTIFY_FLAG" val="#wm#"/>
  <p:tag name="KSO_WM_TAG_VERSION" val="1.0"/>
  <p:tag name="KSO_WM_SLIDE_POSITION" val="199*244"/>
  <p:tag name="KSO_WM_SLIDE_SIZE" val="431*40"/>
  <p:tag name="KSO_WM_DIAGRAM_GROUP_CODE" val="l1-1"/>
  <p:tag name="KSO_WM_SLIDE_SUBTYPE" val="diag"/>
</p:tagLst>
</file>

<file path=ppt/tags/tag179.xml><?xml version="1.0" encoding="utf-8"?>
<p:tagLst xmlns:p="http://schemas.openxmlformats.org/presentationml/2006/main">
  <p:tag name="KSO_WM_BEAUTIFY_FLAG" val="#wm#"/>
  <p:tag name="KSO_WM_TEMPLATE_CATEGORY" val="custom"/>
  <p:tag name="KSO_WM_TEMPLATE_INDEX" val="159"/>
</p:tagLst>
</file>

<file path=ppt/tags/tag18.xml><?xml version="1.0" encoding="utf-8"?>
<p:tagLst xmlns:p="http://schemas.openxmlformats.org/presentationml/2006/main">
  <p:tag name="KSO_WM_TEMPLATE_THUMBS_INDEX" val="1、9、12、15、19、24、28、30"/>
  <p:tag name="KSO_WM_TEMPLATE_CATEGORY" val="custom"/>
  <p:tag name="KSO_WM_TEMPLATE_INDEX" val="159"/>
  <p:tag name="KSO_WM_BEAUTIFY_FLAG" val="#wm#"/>
  <p:tag name="KSO_WM_TAG_VERSION" val="1.0"/>
</p:tagLst>
</file>

<file path=ppt/tags/tag180.xml><?xml version="1.0" encoding="utf-8"?>
<p:tagLst xmlns:p="http://schemas.openxmlformats.org/presentationml/2006/main">
  <p:tag name="KSO_WM_TAG_VERSION" val="1.0"/>
  <p:tag name="KSO_WM_BEAUTIFY_FLAG" val="#wm#"/>
  <p:tag name="KSO_WM_UNIT_TYPE" val="i"/>
  <p:tag name="KSO_WM_UNIT_ID" val="custom159_9*i*1"/>
  <p:tag name="KSO_WM_TEMPLATE_CATEGORY" val="custom"/>
  <p:tag name="KSO_WM_TEMPLATE_INDEX" val="159"/>
  <p:tag name="KSO_WM_UNIT_INDEX" val="1"/>
</p:tagLst>
</file>

<file path=ppt/tags/tag181.xml><?xml version="1.0" encoding="utf-8"?>
<p:tagLst xmlns:p="http://schemas.openxmlformats.org/presentationml/2006/main">
  <p:tag name="KSO_WM_TEMPLATE_CATEGORY" val="custom"/>
  <p:tag name="KSO_WM_TEMPLATE_INDEX" val="159"/>
  <p:tag name="KSO_WM_TAG_VERSION" val="1.0"/>
  <p:tag name="KSO_WM_BEAUTIFY_FLAG" val="#wm#"/>
  <p:tag name="KSO_WM_UNIT_TYPE" val="l_i"/>
  <p:tag name="KSO_WM_UNIT_INDEX" val="1_1"/>
  <p:tag name="KSO_WM_UNIT_ID" val="custom159_9*l_i*1_1"/>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1"/>
</p:tagLst>
</file>

<file path=ppt/tags/tag182.xml><?xml version="1.0" encoding="utf-8"?>
<p:tagLst xmlns:p="http://schemas.openxmlformats.org/presentationml/2006/main">
  <p:tag name="KSO_WM_TEMPLATE_CATEGORY" val="custom"/>
  <p:tag name="KSO_WM_TEMPLATE_INDEX" val="159"/>
  <p:tag name="KSO_WM_TAG_VERSION" val="1.0"/>
  <p:tag name="KSO_WM_BEAUTIFY_FLAG" val="#wm#"/>
  <p:tag name="KSO_WM_UNIT_TYPE" val="l_h_f"/>
  <p:tag name="KSO_WM_UNIT_INDEX" val="1_3_1"/>
  <p:tag name="KSO_WM_UNIT_ID" val="custom159_9*l_h_f*1_3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FILL_FORE_SCHEMECOLOR_INDEX" val="5"/>
  <p:tag name="KSO_WM_UNIT_FILL_TYPE" val="1"/>
  <p:tag name="KSO_WM_UNIT_USESOURCEFORMAT_APPLY" val="1"/>
</p:tagLst>
</file>

<file path=ppt/tags/tag183.xml><?xml version="1.0" encoding="utf-8"?>
<p:tagLst xmlns:p="http://schemas.openxmlformats.org/presentationml/2006/main">
  <p:tag name="KSO_WM_TEMPLATE_CATEGORY" val="custom"/>
  <p:tag name="KSO_WM_TEMPLATE_INDEX" val="159"/>
  <p:tag name="KSO_WM_TAG_VERSION" val="1.0"/>
  <p:tag name="KSO_WM_BEAUTIFY_FLAG" val="#wm#"/>
  <p:tag name="KSO_WM_UNIT_TYPE" val="l_i"/>
  <p:tag name="KSO_WM_UNIT_INDEX" val="1_2"/>
  <p:tag name="KSO_WM_UNIT_ID" val="custom159_9*l_i*1_2"/>
  <p:tag name="KSO_WM_UNIT_CLEAR" val="1"/>
  <p:tag name="KSO_WM_UNIT_LAYERLEVEL" val="1_1"/>
  <p:tag name="KSO_WM_DIAGRAM_GROUP_CODE" val="l1-1"/>
  <p:tag name="KSO_WM_UNIT_USESOURCEFORMAT_APPLY" val="1"/>
</p:tagLst>
</file>

<file path=ppt/tags/tag184.xml><?xml version="1.0" encoding="utf-8"?>
<p:tagLst xmlns:p="http://schemas.openxmlformats.org/presentationml/2006/main">
  <p:tag name="KSO_WM_TAG_VERSION" val="1.0"/>
  <p:tag name="KSO_WM_BEAUTIFY_FLAG" val="#wm#"/>
  <p:tag name="KSO_WM_UNIT_TYPE" val="i"/>
  <p:tag name="KSO_WM_UNIT_ID" val="custom159_9*i*8"/>
  <p:tag name="KSO_WM_TEMPLATE_CATEGORY" val="custom"/>
  <p:tag name="KSO_WM_TEMPLATE_INDEX" val="159"/>
  <p:tag name="KSO_WM_UNIT_INDEX" val="8"/>
</p:tagLst>
</file>

<file path=ppt/tags/tag185.xml><?xml version="1.0" encoding="utf-8"?>
<p:tagLst xmlns:p="http://schemas.openxmlformats.org/presentationml/2006/main">
  <p:tag name="KSO_WM_TEMPLATE_CATEGORY" val="custom"/>
  <p:tag name="KSO_WM_TEMPLATE_INDEX" val="159"/>
  <p:tag name="KSO_WM_TAG_VERSION" val="1.0"/>
  <p:tag name="KSO_WM_BEAUTIFY_FLAG" val="#wm#"/>
  <p:tag name="KSO_WM_UNIT_TYPE" val="l_i"/>
  <p:tag name="KSO_WM_UNIT_INDEX" val="1_3"/>
  <p:tag name="KSO_WM_UNIT_ID" val="custom159_9*l_i*1_3"/>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1"/>
</p:tagLst>
</file>

<file path=ppt/tags/tag186.xml><?xml version="1.0" encoding="utf-8"?>
<p:tagLst xmlns:p="http://schemas.openxmlformats.org/presentationml/2006/main">
  <p:tag name="KSO_WM_TEMPLATE_CATEGORY" val="custom"/>
  <p:tag name="KSO_WM_TEMPLATE_INDEX" val="159"/>
  <p:tag name="KSO_WM_TAG_VERSION" val="1.0"/>
  <p:tag name="KSO_WM_BEAUTIFY_FLAG" val="#wm#"/>
  <p:tag name="KSO_WM_UNIT_TYPE" val="l_h_f"/>
  <p:tag name="KSO_WM_UNIT_INDEX" val="1_4_1"/>
  <p:tag name="KSO_WM_UNIT_ID" val="custom159_9*l_h_f*1_4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FILL_FORE_SCHEMECOLOR_INDEX" val="5"/>
  <p:tag name="KSO_WM_UNIT_FILL_TYPE" val="1"/>
  <p:tag name="KSO_WM_UNIT_USESOURCEFORMAT_APPLY" val="1"/>
</p:tagLst>
</file>

<file path=ppt/tags/tag187.xml><?xml version="1.0" encoding="utf-8"?>
<p:tagLst xmlns:p="http://schemas.openxmlformats.org/presentationml/2006/main">
  <p:tag name="KSO_WM_TEMPLATE_CATEGORY" val="custom"/>
  <p:tag name="KSO_WM_TEMPLATE_INDEX" val="159"/>
  <p:tag name="KSO_WM_TAG_VERSION" val="1.0"/>
  <p:tag name="KSO_WM_BEAUTIFY_FLAG" val="#wm#"/>
  <p:tag name="KSO_WM_UNIT_TYPE" val="l_i"/>
  <p:tag name="KSO_WM_UNIT_INDEX" val="1_4"/>
  <p:tag name="KSO_WM_UNIT_ID" val="custom159_9*l_i*1_4"/>
  <p:tag name="KSO_WM_UNIT_CLEAR" val="1"/>
  <p:tag name="KSO_WM_UNIT_LAYERLEVEL" val="1_1"/>
  <p:tag name="KSO_WM_DIAGRAM_GROUP_CODE" val="l1-1"/>
  <p:tag name="KSO_WM_UNIT_USESOURCEFORMAT_APPLY" val="1"/>
</p:tagLst>
</file>

<file path=ppt/tags/tag188.xml><?xml version="1.0" encoding="utf-8"?>
<p:tagLst xmlns:p="http://schemas.openxmlformats.org/presentationml/2006/main">
  <p:tag name="KSO_WM_TAG_VERSION" val="1.0"/>
  <p:tag name="KSO_WM_BEAUTIFY_FLAG" val="#wm#"/>
  <p:tag name="KSO_WM_UNIT_TYPE" val="i"/>
  <p:tag name="KSO_WM_UNIT_ID" val="custom159_9*i*15"/>
  <p:tag name="KSO_WM_TEMPLATE_CATEGORY" val="custom"/>
  <p:tag name="KSO_WM_TEMPLATE_INDEX" val="159"/>
  <p:tag name="KSO_WM_UNIT_INDEX" val="15"/>
</p:tagLst>
</file>

<file path=ppt/tags/tag189.xml><?xml version="1.0" encoding="utf-8"?>
<p:tagLst xmlns:p="http://schemas.openxmlformats.org/presentationml/2006/main">
  <p:tag name="KSO_WM_TEMPLATE_CATEGORY" val="custom"/>
  <p:tag name="KSO_WM_TEMPLATE_INDEX" val="159"/>
  <p:tag name="KSO_WM_TAG_VERSION" val="1.0"/>
  <p:tag name="KSO_WM_BEAUTIFY_FLAG" val="#wm#"/>
  <p:tag name="KSO_WM_UNIT_TYPE" val="l_i"/>
  <p:tag name="KSO_WM_UNIT_INDEX" val="1_9"/>
  <p:tag name="KSO_WM_UNIT_ID" val="custom159_9*l_i*1_9"/>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1"/>
</p:tagLst>
</file>

<file path=ppt/tags/tag19.xml><?xml version="1.0" encoding="utf-8"?>
<p:tagLst xmlns:p="http://schemas.openxmlformats.org/presentationml/2006/main">
  <p:tag name="KSO_WM_TAG_VERSION" val="1.0"/>
  <p:tag name="KSO_WM_TEMPLATE_CATEGORY" val="custom"/>
  <p:tag name="KSO_WM_TEMPLATE_INDEX" val="159"/>
</p:tagLst>
</file>

<file path=ppt/tags/tag190.xml><?xml version="1.0" encoding="utf-8"?>
<p:tagLst xmlns:p="http://schemas.openxmlformats.org/presentationml/2006/main">
  <p:tag name="KSO_WM_TEMPLATE_CATEGORY" val="custom"/>
  <p:tag name="KSO_WM_TEMPLATE_INDEX" val="159"/>
  <p:tag name="KSO_WM_TAG_VERSION" val="1.0"/>
  <p:tag name="KSO_WM_BEAUTIFY_FLAG" val="#wm#"/>
  <p:tag name="KSO_WM_UNIT_TYPE" val="l_h_f"/>
  <p:tag name="KSO_WM_UNIT_INDEX" val="1_1_1"/>
  <p:tag name="KSO_WM_UNIT_ID" val="custom159_9*l_h_f*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FILL_FORE_SCHEMECOLOR_INDEX" val="5"/>
  <p:tag name="KSO_WM_UNIT_FILL_TYPE" val="1"/>
  <p:tag name="KSO_WM_UNIT_USESOURCEFORMAT_APPLY" val="1"/>
</p:tagLst>
</file>

<file path=ppt/tags/tag191.xml><?xml version="1.0" encoding="utf-8"?>
<p:tagLst xmlns:p="http://schemas.openxmlformats.org/presentationml/2006/main">
  <p:tag name="KSO_WM_TEMPLATE_CATEGORY" val="custom"/>
  <p:tag name="KSO_WM_TEMPLATE_INDEX" val="159"/>
  <p:tag name="KSO_WM_TAG_VERSION" val="1.0"/>
  <p:tag name="KSO_WM_BEAUTIFY_FLAG" val="#wm#"/>
  <p:tag name="KSO_WM_UNIT_TYPE" val="l_i"/>
  <p:tag name="KSO_WM_UNIT_INDEX" val="1_10"/>
  <p:tag name="KSO_WM_UNIT_ID" val="custom159_9*l_i*1_10"/>
  <p:tag name="KSO_WM_UNIT_CLEAR" val="1"/>
  <p:tag name="KSO_WM_UNIT_LAYERLEVEL" val="1_1"/>
  <p:tag name="KSO_WM_DIAGRAM_GROUP_CODE" val="l1-1"/>
  <p:tag name="KSO_WM_UNIT_USESOURCEFORMAT_APPLY" val="1"/>
</p:tagLst>
</file>

<file path=ppt/tags/tag192.xml><?xml version="1.0" encoding="utf-8"?>
<p:tagLst xmlns:p="http://schemas.openxmlformats.org/presentationml/2006/main">
  <p:tag name="KSO_WM_TAG_VERSION" val="1.0"/>
  <p:tag name="KSO_WM_BEAUTIFY_FLAG" val="#wm#"/>
  <p:tag name="KSO_WM_UNIT_TYPE" val="i"/>
  <p:tag name="KSO_WM_UNIT_ID" val="custom159_9*i*22"/>
  <p:tag name="KSO_WM_TEMPLATE_CATEGORY" val="custom"/>
  <p:tag name="KSO_WM_TEMPLATE_INDEX" val="159"/>
  <p:tag name="KSO_WM_UNIT_INDEX" val="22"/>
</p:tagLst>
</file>

<file path=ppt/tags/tag193.xml><?xml version="1.0" encoding="utf-8"?>
<p:tagLst xmlns:p="http://schemas.openxmlformats.org/presentationml/2006/main">
  <p:tag name="KSO_WM_TEMPLATE_CATEGORY" val="custom"/>
  <p:tag name="KSO_WM_TEMPLATE_INDEX" val="159"/>
  <p:tag name="KSO_WM_TAG_VERSION" val="1.0"/>
  <p:tag name="KSO_WM_BEAUTIFY_FLAG" val="#wm#"/>
  <p:tag name="KSO_WM_UNIT_TYPE" val="l_i"/>
  <p:tag name="KSO_WM_UNIT_INDEX" val="1_11"/>
  <p:tag name="KSO_WM_UNIT_ID" val="custom159_9*l_i*1_11"/>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1"/>
</p:tagLst>
</file>

<file path=ppt/tags/tag194.xml><?xml version="1.0" encoding="utf-8"?>
<p:tagLst xmlns:p="http://schemas.openxmlformats.org/presentationml/2006/main">
  <p:tag name="KSO_WM_TEMPLATE_CATEGORY" val="custom"/>
  <p:tag name="KSO_WM_TEMPLATE_INDEX" val="159"/>
  <p:tag name="KSO_WM_TAG_VERSION" val="1.0"/>
  <p:tag name="KSO_WM_BEAUTIFY_FLAG" val="#wm#"/>
  <p:tag name="KSO_WM_UNIT_TYPE" val="l_h_f"/>
  <p:tag name="KSO_WM_UNIT_INDEX" val="1_2_1"/>
  <p:tag name="KSO_WM_UNIT_ID" val="custom159_9*l_h_f*1_2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FILL_FORE_SCHEMECOLOR_INDEX" val="5"/>
  <p:tag name="KSO_WM_UNIT_FILL_TYPE" val="1"/>
  <p:tag name="KSO_WM_UNIT_USESOURCEFORMAT_APPLY" val="1"/>
</p:tagLst>
</file>

<file path=ppt/tags/tag195.xml><?xml version="1.0" encoding="utf-8"?>
<p:tagLst xmlns:p="http://schemas.openxmlformats.org/presentationml/2006/main">
  <p:tag name="KSO_WM_TEMPLATE_CATEGORY" val="custom"/>
  <p:tag name="KSO_WM_TEMPLATE_INDEX" val="159"/>
  <p:tag name="KSO_WM_TAG_VERSION" val="1.0"/>
  <p:tag name="KSO_WM_BEAUTIFY_FLAG" val="#wm#"/>
  <p:tag name="KSO_WM_UNIT_TYPE" val="l_i"/>
  <p:tag name="KSO_WM_UNIT_INDEX" val="1_12"/>
  <p:tag name="KSO_WM_UNIT_ID" val="custom159_9*l_i*1_12"/>
  <p:tag name="KSO_WM_UNIT_CLEAR" val="1"/>
  <p:tag name="KSO_WM_UNIT_LAYERLEVEL" val="1_1"/>
  <p:tag name="KSO_WM_DIAGRAM_GROUP_CODE" val="l1-1"/>
  <p:tag name="KSO_WM_UNIT_USESOURCEFORMAT_APPLY" val="1"/>
</p:tagLst>
</file>

<file path=ppt/tags/tag196.xml><?xml version="1.0" encoding="utf-8"?>
<p:tagLst xmlns:p="http://schemas.openxmlformats.org/presentationml/2006/main">
  <p:tag name="KSO_WM_TEMPLATE_CATEGORY" val="custom"/>
  <p:tag name="KSO_WM_TEMPLATE_INDEX" val="159"/>
  <p:tag name="KSO_WM_SLIDE_ID" val="custom159_8"/>
  <p:tag name="KSO_WM_SLIDE_INDEX" val="8"/>
  <p:tag name="KSO_WM_SLIDE_ITEM_CNT" val="3"/>
  <p:tag name="KSO_WM_SLIDE_LAYOUT" val="a_l"/>
  <p:tag name="KSO_WM_SLIDE_LAYOUT_CNT" val="1_1"/>
  <p:tag name="KSO_WM_SLIDE_TYPE" val="contents"/>
  <p:tag name="KSO_WM_BEAUTIFY_FLAG" val="#wm#"/>
  <p:tag name="KSO_WM_TAG_VERSION" val="1.0"/>
  <p:tag name="KSO_WM_SLIDE_POSITION" val="199*144"/>
  <p:tag name="KSO_WM_SLIDE_SIZE" val="431*244"/>
  <p:tag name="KSO_WM_DIAGRAM_GROUP_CODE" val="l1-1"/>
  <p:tag name="KSO_WM_SLIDE_SUBTYPE" val="diag"/>
</p:tagLst>
</file>

<file path=ppt/tags/tag197.xml><?xml version="1.0" encoding="utf-8"?>
<p:tagLst xmlns:p="http://schemas.openxmlformats.org/presentationml/2006/main">
  <p:tag name="KSO_WM_TAG_VERSION" val="1.0"/>
  <p:tag name="KSO_WM_BEAUTIFY_FLAG" val="#wm#"/>
  <p:tag name="KSO_WM_UNIT_TYPE" val="i"/>
  <p:tag name="KSO_WM_UNIT_ID" val="custom159_6*i*1"/>
  <p:tag name="KSO_WM_TEMPLATE_CATEGORY" val="custom"/>
  <p:tag name="KSO_WM_TEMPLATE_INDEX" val="159"/>
  <p:tag name="KSO_WM_UNIT_INDEX" val="1"/>
</p:tagLst>
</file>

<file path=ppt/tags/tag198.xml><?xml version="1.0" encoding="utf-8"?>
<p:tagLst xmlns:p="http://schemas.openxmlformats.org/presentationml/2006/main">
  <p:tag name="KSO_WM_TEMPLATE_CATEGORY" val="custom"/>
  <p:tag name="KSO_WM_TEMPLATE_INDEX" val="159"/>
  <p:tag name="KSO_WM_TAG_VERSION" val="1.0"/>
  <p:tag name="KSO_WM_BEAUTIFY_FLAG" val="#wm#"/>
  <p:tag name="KSO_WM_UNIT_TYPE" val="l_i"/>
  <p:tag name="KSO_WM_UNIT_INDEX" val="1_9"/>
  <p:tag name="KSO_WM_UNIT_ID" val="custom159_6*l_i*1_9"/>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1"/>
</p:tagLst>
</file>

<file path=ppt/tags/tag199.xml><?xml version="1.0" encoding="utf-8"?>
<p:tagLst xmlns:p="http://schemas.openxmlformats.org/presentationml/2006/main">
  <p:tag name="KSO_WM_TEMPLATE_CATEGORY" val="custom"/>
  <p:tag name="KSO_WM_TEMPLATE_INDEX" val="159"/>
  <p:tag name="KSO_WM_TAG_VERSION" val="1.0"/>
  <p:tag name="KSO_WM_BEAUTIFY_FLAG" val="#wm#"/>
  <p:tag name="KSO_WM_UNIT_TYPE" val="l_h_f"/>
  <p:tag name="KSO_WM_UNIT_INDEX" val="1_1_1"/>
  <p:tag name="KSO_WM_UNIT_ID" val="custom159_6*l_h_f*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FILL_FORE_SCHEMECOLOR_INDEX" val="5"/>
  <p:tag name="KSO_WM_UNIT_FILL_TYPE" val="1"/>
  <p:tag name="KSO_WM_UNIT_USESOURCEFORMAT_APPLY" val="1"/>
</p:tagLst>
</file>

<file path=ppt/tags/tag2.xml><?xml version="1.0" encoding="utf-8"?>
<p:tagLst xmlns:p="http://schemas.openxmlformats.org/presentationml/2006/main">
  <p:tag name="KSO_WM_TAG_VERSION" val="1.0"/>
  <p:tag name="KSO_WM_TEMPLATE_CATEGORY" val="custom"/>
  <p:tag name="KSO_WM_TEMPLATE_INDEX" val="159"/>
</p:tagLst>
</file>

<file path=ppt/tags/tag20.xml><?xml version="1.0" encoding="utf-8"?>
<p:tagLst xmlns:p="http://schemas.openxmlformats.org/presentationml/2006/main">
  <p:tag name="KSO_WM_TAG_VERSION" val="1.0"/>
  <p:tag name="KSO_WM_TEMPLATE_CATEGORY" val="custom"/>
  <p:tag name="KSO_WM_TEMPLATE_INDEX" val="159"/>
</p:tagLst>
</file>

<file path=ppt/tags/tag200.xml><?xml version="1.0" encoding="utf-8"?>
<p:tagLst xmlns:p="http://schemas.openxmlformats.org/presentationml/2006/main">
  <p:tag name="KSO_WM_TEMPLATE_CATEGORY" val="custom"/>
  <p:tag name="KSO_WM_TEMPLATE_INDEX" val="159"/>
  <p:tag name="KSO_WM_TAG_VERSION" val="1.0"/>
  <p:tag name="KSO_WM_BEAUTIFY_FLAG" val="#wm#"/>
  <p:tag name="KSO_WM_UNIT_TYPE" val="l_i"/>
  <p:tag name="KSO_WM_UNIT_INDEX" val="1_10"/>
  <p:tag name="KSO_WM_UNIT_ID" val="custom159_6*l_i*1_10"/>
  <p:tag name="KSO_WM_UNIT_CLEAR" val="1"/>
  <p:tag name="KSO_WM_UNIT_LAYERLEVEL" val="1_1"/>
  <p:tag name="KSO_WM_DIAGRAM_GROUP_CODE" val="l1-1"/>
  <p:tag name="KSO_WM_UNIT_USESOURCEFORMAT_APPLY" val="1"/>
</p:tagLst>
</file>

<file path=ppt/tags/tag201.xml><?xml version="1.0" encoding="utf-8"?>
<p:tagLst xmlns:p="http://schemas.openxmlformats.org/presentationml/2006/main">
  <p:tag name="KSO_WM_TEMPLATE_CATEGORY" val="custom"/>
  <p:tag name="KSO_WM_TEMPLATE_INDEX" val="159"/>
  <p:tag name="KSO_WM_SLIDE_ID" val="custom159_6"/>
  <p:tag name="KSO_WM_SLIDE_INDEX" val="6"/>
  <p:tag name="KSO_WM_SLIDE_ITEM_CNT" val="1"/>
  <p:tag name="KSO_WM_SLIDE_LAYOUT" val="a_l"/>
  <p:tag name="KSO_WM_SLIDE_LAYOUT_CNT" val="1_1"/>
  <p:tag name="KSO_WM_SLIDE_TYPE" val="contents"/>
  <p:tag name="KSO_WM_BEAUTIFY_FLAG" val="#wm#"/>
  <p:tag name="KSO_WM_TAG_VERSION" val="1.0"/>
  <p:tag name="KSO_WM_SLIDE_POSITION" val="199*244"/>
  <p:tag name="KSO_WM_SLIDE_SIZE" val="431*40"/>
  <p:tag name="KSO_WM_DIAGRAM_GROUP_CODE" val="l1-1"/>
  <p:tag name="KSO_WM_SLIDE_SUBTYPE" val="diag"/>
</p:tagLst>
</file>

<file path=ppt/tags/tag202.xml><?xml version="1.0" encoding="utf-8"?>
<p:tagLst xmlns:p="http://schemas.openxmlformats.org/presentationml/2006/main">
  <p:tag name="KSO_WM_TEMPLATE_CATEGORY" val="custom"/>
  <p:tag name="KSO_WM_TEMPLATE_INDEX" val="159"/>
  <p:tag name="KSO_WM_TAG_VERSION" val="1.0"/>
  <p:tag name="KSO_WM_BEAUTIFY_FLAG" val="#wm#"/>
  <p:tag name="KSO_WM_UNIT_TYPE" val="a"/>
  <p:tag name="KSO_WM_UNIT_INDEX" val="1"/>
  <p:tag name="KSO_WM_UNIT_ID" val="custom159_28*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203.xml><?xml version="1.0" encoding="utf-8"?>
<p:tagLst xmlns:p="http://schemas.openxmlformats.org/presentationml/2006/main">
  <p:tag name="KSO_WM_TAG_VERSION" val="1.0"/>
  <p:tag name="KSO_WM_TEMPLATE_CATEGORY" val="diagram"/>
  <p:tag name="KSO_WM_TEMPLATE_INDEX" val="538"/>
  <p:tag name="KSO_WM_UNIT_TYPE" val="a"/>
  <p:tag name="KSO_WM_UNIT_INDEX" val="1"/>
  <p:tag name="KSO_WM_UNIT_ID" val="259*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 name="KSO_WM_BEAUTIFY_FLAG" val="#wm#"/>
</p:tagLst>
</file>

<file path=ppt/tags/tag204.xml><?xml version="1.0" encoding="utf-8"?>
<p:tagLst xmlns:p="http://schemas.openxmlformats.org/presentationml/2006/main">
  <p:tag name="KSO_WM_TAG_VERSION" val="1.0"/>
  <p:tag name="KSO_WM_TEMPLATE_CATEGORY" val="diagram"/>
  <p:tag name="KSO_WM_TEMPLATE_INDEX" val="538"/>
  <p:tag name="KSO_WM_UNIT_TYPE" val="a"/>
  <p:tag name="KSO_WM_UNIT_INDEX" val="1"/>
  <p:tag name="KSO_WM_UNIT_ID" val="259*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 name="KSO_WM_BEAUTIFY_FLAG" val="#wm#"/>
</p:tagLst>
</file>

<file path=ppt/tags/tag205.xml><?xml version="1.0" encoding="utf-8"?>
<p:tagLst xmlns:p="http://schemas.openxmlformats.org/presentationml/2006/main">
  <p:tag name="KSO_WM_TAG_VERSION" val="1.0"/>
  <p:tag name="KSO_WM_TEMPLATE_CATEGORY" val="diagram"/>
  <p:tag name="KSO_WM_TEMPLATE_INDEX" val="538"/>
  <p:tag name="KSO_WM_UNIT_TYPE" val="a"/>
  <p:tag name="KSO_WM_UNIT_INDEX" val="1"/>
  <p:tag name="KSO_WM_UNIT_ID" val="259*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 name="KSO_WM_BEAUTIFY_FLAG" val="#wm#"/>
</p:tagLst>
</file>

<file path=ppt/tags/tag206.xml><?xml version="1.0" encoding="utf-8"?>
<p:tagLst xmlns:p="http://schemas.openxmlformats.org/presentationml/2006/main">
  <p:tag name="KSO_WM_TEMPLATE_CATEGORY" val="custom"/>
  <p:tag name="KSO_WM_TEMPLATE_INDEX" val="159"/>
  <p:tag name="KSO_WM_SLIDE_ID" val="custom159_28"/>
  <p:tag name="KSO_WM_SLIDE_INDEX" val="28"/>
  <p:tag name="KSO_WM_SLIDE_ITEM_CNT" val="1"/>
  <p:tag name="KSO_WM_SLIDE_LAYOUT" val="a_f"/>
  <p:tag name="KSO_WM_SLIDE_LAYOUT_CNT" val="1_1"/>
  <p:tag name="KSO_WM_SLIDE_TYPE" val="text"/>
  <p:tag name="KSO_WM_BEAUTIFY_FLAG" val="#wm#"/>
  <p:tag name="KSO_WM_TAG_VERSION" val="1.0"/>
  <p:tag name="KSO_WM_SLIDE_POSITION" val="87*174"/>
  <p:tag name="KSO_WM_SLIDE_SIZE" val="551*163"/>
  <p:tag name="KSO_WM_SLIDE_SUBTYPE" val="pureTxt"/>
</p:tagLst>
</file>

<file path=ppt/tags/tag207.xml><?xml version="1.0" encoding="utf-8"?>
<p:tagLst xmlns:p="http://schemas.openxmlformats.org/presentationml/2006/main">
  <p:tag name="KSO_WM_TEMPLATE_CATEGORY" val="custom"/>
  <p:tag name="KSO_WM_TEMPLATE_INDEX" val="159"/>
  <p:tag name="KSO_WM_TAG_VERSION" val="1.0"/>
  <p:tag name="KSO_WM_BEAUTIFY_FLAG" val="#wm#"/>
  <p:tag name="KSO_WM_UNIT_ID" val="custom159_3*a*1"/>
  <p:tag name="KSO_WM_UNIT_TYPE" val="a"/>
  <p:tag name="KSO_WM_UNIT_INDEX" val="1"/>
  <p:tag name="KSO_WM_UNIT_CLEAR" val="1"/>
  <p:tag name="KSO_WM_UNIT_LAYERLEVEL" val="1"/>
  <p:tag name="KSO_WM_UNIT_VALUE" val="44"/>
  <p:tag name="KSO_WM_UNIT_ISCONTENTSTITLE" val="0"/>
  <p:tag name="KSO_WM_UNIT_HIGHLIGHT" val="0"/>
  <p:tag name="KSO_WM_UNIT_COMPATIBLE" val="0"/>
  <p:tag name="KSO_WM_UNIT_PRESET_TEXT_INDEX" val="3"/>
  <p:tag name="KSO_WM_UNIT_PRESET_TEXT_LEN" val="17"/>
</p:tagLst>
</file>

<file path=ppt/tags/tag208.xml><?xml version="1.0" encoding="utf-8"?>
<p:tagLst xmlns:p="http://schemas.openxmlformats.org/presentationml/2006/main">
  <p:tag name="KSO_WM_TEMPLATE_CATEGORY" val="custom"/>
  <p:tag name="KSO_WM_TEMPLATE_INDEX" val="159"/>
  <p:tag name="KSO_WM_TAG_VERSION" val="1.0"/>
  <p:tag name="KSO_WM_BEAUTIFY_FLAG" val="#wm#"/>
  <p:tag name="KSO_WM_UNIT_ID" val="custom159_3*f*2"/>
  <p:tag name="KSO_WM_UNIT_TYPE" val="f"/>
  <p:tag name="KSO_WM_UNIT_INDEX" val="2"/>
  <p:tag name="KSO_WM_UNIT_CLEAR" val="1"/>
  <p:tag name="KSO_WM_UNIT_LAYERLEVEL" val="1"/>
  <p:tag name="KSO_WM_UNIT_VALUE" val="210"/>
  <p:tag name="KSO_WM_UNIT_HIGHLIGHT" val="0"/>
  <p:tag name="KSO_WM_UNIT_COMPATIBLE" val="0"/>
  <p:tag name="KSO_WM_UNIT_PRESET_TEXT_INDEX" val="5"/>
  <p:tag name="KSO_WM_UNIT_PRESET_TEXT_LEN" val="232"/>
</p:tagLst>
</file>

<file path=ppt/tags/tag209.xml><?xml version="1.0" encoding="utf-8"?>
<p:tagLst xmlns:p="http://schemas.openxmlformats.org/presentationml/2006/main">
  <p:tag name="KSO_WM_TEMPLATE_CATEGORY" val="custom"/>
  <p:tag name="KSO_WM_TEMPLATE_INDEX" val="159"/>
  <p:tag name="KSO_WM_TAG_VERSION" val="1.0"/>
  <p:tag name="KSO_WM_BEAUTIFY_FLAG" val="#wm#"/>
  <p:tag name="KSO_WM_UNIT_ID" val="custom159_3*f*1"/>
  <p:tag name="KSO_WM_UNIT_TYPE" val="f"/>
  <p:tag name="KSO_WM_UNIT_INDEX" val="1"/>
  <p:tag name="KSO_WM_UNIT_CLEAR" val="1"/>
  <p:tag name="KSO_WM_UNIT_LAYERLEVEL" val="1"/>
  <p:tag name="KSO_WM_UNIT_VALUE" val="210"/>
  <p:tag name="KSO_WM_UNIT_HIGHLIGHT" val="0"/>
  <p:tag name="KSO_WM_UNIT_COMPATIBLE" val="0"/>
  <p:tag name="KSO_WM_UNIT_PRESET_TEXT_INDEX" val="5"/>
  <p:tag name="KSO_WM_UNIT_PRESET_TEXT_LEN" val="232"/>
</p:tagLst>
</file>

<file path=ppt/tags/tag21.xml><?xml version="1.0" encoding="utf-8"?>
<p:tagLst xmlns:p="http://schemas.openxmlformats.org/presentationml/2006/main">
  <p:tag name="KSO_WM_TEMPLATE_THUMBS_INDEX" val="1、9、12、15、19、24、28、30"/>
  <p:tag name="KSO_WM_TEMPLATE_CATEGORY" val="custom"/>
  <p:tag name="KSO_WM_TEMPLATE_INDEX" val="159"/>
  <p:tag name="KSO_WM_BEAUTIFY_FLAG" val="#wm#"/>
  <p:tag name="KSO_WM_TAG_VERSION" val="1.0"/>
</p:tagLst>
</file>

<file path=ppt/tags/tag210.xml><?xml version="1.0" encoding="utf-8"?>
<p:tagLst xmlns:p="http://schemas.openxmlformats.org/presentationml/2006/main">
  <p:tag name="KSO_WM_SLIDE_ID" val="custom159_3"/>
  <p:tag name="KSO_WM_SLIDE_INDEX" val="3"/>
  <p:tag name="KSO_WM_SLIDE_LAYOUT" val="a_f"/>
  <p:tag name="KSO_WM_SLIDE_LAYOUT_CNT" val="1_2"/>
  <p:tag name="KSO_WM_SLIDE_TYPE" val="text"/>
  <p:tag name="KSO_WM_BEAUTIFY_FLAG" val="#wm#"/>
  <p:tag name="KSO_WM_SLIDE_POSITION" val="36*126"/>
  <p:tag name="KSO_WM_SLIDE_SIZE" val="647*395"/>
  <p:tag name="KSO_WM_SLIDE_ITEM_CNT" val="2"/>
  <p:tag name="KSO_WM_TEMPLATE_CATEGORY" val="custom"/>
  <p:tag name="KSO_WM_TEMPLATE_INDEX" val="159"/>
  <p:tag name="KSO_WM_TAG_VERSION" val="1.0"/>
  <p:tag name="KSO_WM_SLIDE_SUBTYPE" val="pureTxt"/>
</p:tagLst>
</file>

<file path=ppt/tags/tag211.xml><?xml version="1.0" encoding="utf-8"?>
<p:tagLst xmlns:p="http://schemas.openxmlformats.org/presentationml/2006/main">
  <p:tag name="KSO_WM_TEMPLATE_CATEGORY" val="custom"/>
  <p:tag name="KSO_WM_TEMPLATE_INDEX" val="159"/>
  <p:tag name="KSO_WM_TAG_VERSION" val="1.0"/>
  <p:tag name="KSO_WM_BEAUTIFY_FLAG" val="#wm#"/>
  <p:tag name="KSO_WM_UNIT_TYPE" val="a"/>
  <p:tag name="KSO_WM_UNIT_INDEX" val="1"/>
  <p:tag name="KSO_WM_UNIT_ID" val="custom159_4*a*1"/>
  <p:tag name="KSO_WM_UNIT_CLEAR" val="1"/>
  <p:tag name="KSO_WM_UNIT_LAYERLEVEL" val="1"/>
  <p:tag name="KSO_WM_UNIT_VALUE" val="27"/>
  <p:tag name="KSO_WM_UNIT_ISCONTENTSTITLE" val="0"/>
  <p:tag name="KSO_WM_UNIT_HIGHLIGHT" val="0"/>
  <p:tag name="KSO_WM_UNIT_COMPATIBLE" val="0"/>
  <p:tag name="KSO_WM_UNIT_PRESET_TEXT_INDEX" val="3"/>
  <p:tag name="KSO_WM_UNIT_PRESET_TEXT_LEN" val="17"/>
</p:tagLst>
</file>

<file path=ppt/tags/tag212.xml><?xml version="1.0" encoding="utf-8"?>
<p:tagLst xmlns:p="http://schemas.openxmlformats.org/presentationml/2006/main">
  <p:tag name="KSO_WM_TEMPLATE_CATEGORY" val="custom"/>
  <p:tag name="KSO_WM_TEMPLATE_INDEX" val="159"/>
  <p:tag name="KSO_WM_TAG_VERSION" val="1.0"/>
  <p:tag name="KSO_WM_BEAUTIFY_FLAG" val="#wm#"/>
  <p:tag name="KSO_WM_UNIT_TYPE" val="f"/>
  <p:tag name="KSO_WM_UNIT_INDEX" val="1"/>
  <p:tag name="KSO_WM_UNIT_ID" val="custom159_4*f*1"/>
  <p:tag name="KSO_WM_UNIT_CLEAR" val="1"/>
  <p:tag name="KSO_WM_UNIT_LAYERLEVEL" val="1"/>
  <p:tag name="KSO_WM_UNIT_VALUE" val="132"/>
  <p:tag name="KSO_WM_UNIT_HIGHLIGHT" val="0"/>
  <p:tag name="KSO_WM_UNIT_COMPATIBLE" val="0"/>
  <p:tag name="KSO_WM_UNIT_PRESET_TEXT_INDEX" val="5"/>
  <p:tag name="KSO_WM_UNIT_PRESET_TEXT_LEN" val="232"/>
</p:tagLst>
</file>

<file path=ppt/tags/tag213.xml><?xml version="1.0" encoding="utf-8"?>
<p:tagLst xmlns:p="http://schemas.openxmlformats.org/presentationml/2006/main">
  <p:tag name="KSO_WM_TEMPLATE_CATEGORY" val="custom"/>
  <p:tag name="KSO_WM_TEMPLATE_INDEX" val="159"/>
  <p:tag name="KSO_WM_TAG_VERSION" val="1.0"/>
  <p:tag name="KSO_WM_SLIDE_ID" val="custom159_4"/>
  <p:tag name="KSO_WM_SLIDE_INDEX" val="4"/>
  <p:tag name="KSO_WM_SLIDE_ITEM_CNT" val="2"/>
  <p:tag name="KSO_WM_SLIDE_LAYOUT" val="a_f_d"/>
  <p:tag name="KSO_WM_SLIDE_LAYOUT_CNT" val="1_1_1"/>
  <p:tag name="KSO_WM_SLIDE_TYPE" val="text"/>
  <p:tag name="KSO_WM_BEAUTIFY_FLAG" val="#wm#"/>
  <p:tag name="KSO_WM_SLIDE_POSITION" val="49*56"/>
  <p:tag name="KSO_WM_SLIDE_SIZE" val="621*426"/>
  <p:tag name="KSO_WM_SLIDE_SUBTYPE" val="picTxt"/>
</p:tagLst>
</file>

<file path=ppt/tags/tag214.xml><?xml version="1.0" encoding="utf-8"?>
<p:tagLst xmlns:p="http://schemas.openxmlformats.org/presentationml/2006/main">
  <p:tag name="KSO_WM_BEAUTIFY_FLAG" val="#wm#"/>
  <p:tag name="KSO_WM_TEMPLATE_CATEGORY" val="custom"/>
  <p:tag name="KSO_WM_TEMPLATE_INDEX" val="159"/>
</p:tagLst>
</file>

<file path=ppt/tags/tag215.xml><?xml version="1.0" encoding="utf-8"?>
<p:tagLst xmlns:p="http://schemas.openxmlformats.org/presentationml/2006/main">
  <p:tag name="KSO_WM_TAG_VERSION" val="1.0"/>
  <p:tag name="KSO_WM_BEAUTIFY_FLAG" val="#wm#"/>
  <p:tag name="KSO_WM_UNIT_TYPE" val="i"/>
  <p:tag name="KSO_WM_UNIT_ID" val="custom159_6*i*1"/>
  <p:tag name="KSO_WM_TEMPLATE_CATEGORY" val="custom"/>
  <p:tag name="KSO_WM_TEMPLATE_INDEX" val="159"/>
  <p:tag name="KSO_WM_UNIT_INDEX" val="1"/>
</p:tagLst>
</file>

<file path=ppt/tags/tag216.xml><?xml version="1.0" encoding="utf-8"?>
<p:tagLst xmlns:p="http://schemas.openxmlformats.org/presentationml/2006/main">
  <p:tag name="KSO_WM_TEMPLATE_CATEGORY" val="custom"/>
  <p:tag name="KSO_WM_TEMPLATE_INDEX" val="159"/>
  <p:tag name="KSO_WM_TAG_VERSION" val="1.0"/>
  <p:tag name="KSO_WM_BEAUTIFY_FLAG" val="#wm#"/>
  <p:tag name="KSO_WM_UNIT_TYPE" val="l_i"/>
  <p:tag name="KSO_WM_UNIT_INDEX" val="1_9"/>
  <p:tag name="KSO_WM_UNIT_ID" val="custom159_6*l_i*1_9"/>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1"/>
</p:tagLst>
</file>

<file path=ppt/tags/tag217.xml><?xml version="1.0" encoding="utf-8"?>
<p:tagLst xmlns:p="http://schemas.openxmlformats.org/presentationml/2006/main">
  <p:tag name="KSO_WM_TEMPLATE_CATEGORY" val="custom"/>
  <p:tag name="KSO_WM_TEMPLATE_INDEX" val="159"/>
  <p:tag name="KSO_WM_TAG_VERSION" val="1.0"/>
  <p:tag name="KSO_WM_BEAUTIFY_FLAG" val="#wm#"/>
  <p:tag name="KSO_WM_UNIT_TYPE" val="l_h_f"/>
  <p:tag name="KSO_WM_UNIT_INDEX" val="1_1_1"/>
  <p:tag name="KSO_WM_UNIT_ID" val="custom159_6*l_h_f*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FILL_FORE_SCHEMECOLOR_INDEX" val="5"/>
  <p:tag name="KSO_WM_UNIT_FILL_TYPE" val="1"/>
  <p:tag name="KSO_WM_UNIT_USESOURCEFORMAT_APPLY" val="1"/>
</p:tagLst>
</file>

<file path=ppt/tags/tag218.xml><?xml version="1.0" encoding="utf-8"?>
<p:tagLst xmlns:p="http://schemas.openxmlformats.org/presentationml/2006/main">
  <p:tag name="KSO_WM_TEMPLATE_CATEGORY" val="custom"/>
  <p:tag name="KSO_WM_TEMPLATE_INDEX" val="159"/>
  <p:tag name="KSO_WM_TAG_VERSION" val="1.0"/>
  <p:tag name="KSO_WM_BEAUTIFY_FLAG" val="#wm#"/>
  <p:tag name="KSO_WM_UNIT_TYPE" val="l_i"/>
  <p:tag name="KSO_WM_UNIT_INDEX" val="1_10"/>
  <p:tag name="KSO_WM_UNIT_ID" val="custom159_6*l_i*1_10"/>
  <p:tag name="KSO_WM_UNIT_CLEAR" val="1"/>
  <p:tag name="KSO_WM_UNIT_LAYERLEVEL" val="1_1"/>
  <p:tag name="KSO_WM_DIAGRAM_GROUP_CODE" val="l1-1"/>
  <p:tag name="KSO_WM_UNIT_USESOURCEFORMAT_APPLY" val="1"/>
</p:tagLst>
</file>

<file path=ppt/tags/tag219.xml><?xml version="1.0" encoding="utf-8"?>
<p:tagLst xmlns:p="http://schemas.openxmlformats.org/presentationml/2006/main">
  <p:tag name="KSO_WM_TEMPLATE_CATEGORY" val="custom"/>
  <p:tag name="KSO_WM_TEMPLATE_INDEX" val="159"/>
  <p:tag name="KSO_WM_SLIDE_ID" val="custom159_6"/>
  <p:tag name="KSO_WM_SLIDE_INDEX" val="6"/>
  <p:tag name="KSO_WM_SLIDE_ITEM_CNT" val="1"/>
  <p:tag name="KSO_WM_SLIDE_LAYOUT" val="a_l"/>
  <p:tag name="KSO_WM_SLIDE_LAYOUT_CNT" val="1_1"/>
  <p:tag name="KSO_WM_SLIDE_TYPE" val="contents"/>
  <p:tag name="KSO_WM_BEAUTIFY_FLAG" val="#wm#"/>
  <p:tag name="KSO_WM_TAG_VERSION" val="1.0"/>
  <p:tag name="KSO_WM_SLIDE_POSITION" val="199*244"/>
  <p:tag name="KSO_WM_SLIDE_SIZE" val="431*40"/>
  <p:tag name="KSO_WM_DIAGRAM_GROUP_CODE" val="l1-1"/>
  <p:tag name="KSO_WM_SLIDE_SUBTYPE" val="diag"/>
</p:tagLst>
</file>

<file path=ppt/tags/tag22.xml><?xml version="1.0" encoding="utf-8"?>
<p:tagLst xmlns:p="http://schemas.openxmlformats.org/presentationml/2006/main">
  <p:tag name="KSO_WM_TAG_VERSION" val="1.0"/>
  <p:tag name="KSO_WM_TEMPLATE_CATEGORY" val="custom"/>
  <p:tag name="KSO_WM_TEMPLATE_INDEX" val="159"/>
</p:tagLst>
</file>

<file path=ppt/tags/tag220.xml><?xml version="1.0" encoding="utf-8"?>
<p:tagLst xmlns:p="http://schemas.openxmlformats.org/presentationml/2006/main">
  <p:tag name="KSO_WM_BEAUTIFY_FLAG" val="#wm#"/>
  <p:tag name="KSO_WM_TEMPLATE_CATEGORY" val="custom"/>
  <p:tag name="KSO_WM_TEMPLATE_INDEX" val="159"/>
</p:tagLst>
</file>

<file path=ppt/tags/tag221.xml><?xml version="1.0" encoding="utf-8"?>
<p:tagLst xmlns:p="http://schemas.openxmlformats.org/presentationml/2006/main">
  <p:tag name="KSO_WM_BEAUTIFY_FLAG" val="#wm#"/>
  <p:tag name="KSO_WM_TEMPLATE_CATEGORY" val="custom"/>
  <p:tag name="KSO_WM_TEMPLATE_INDEX" val="159"/>
</p:tagLst>
</file>

<file path=ppt/tags/tag222.xml><?xml version="1.0" encoding="utf-8"?>
<p:tagLst xmlns:p="http://schemas.openxmlformats.org/presentationml/2006/main">
  <p:tag name="KSO_WM_TEMPLATE_CATEGORY" val="custom"/>
  <p:tag name="KSO_WM_TEMPLATE_INDEX" val="159"/>
  <p:tag name="KSO_WM_TAG_VERSION" val="1.0"/>
  <p:tag name="KSO_WM_BEAUTIFY_FLAG" val="#wm#"/>
  <p:tag name="KSO_WM_UNIT_ID" val="custom159_2*a*1"/>
  <p:tag name="KSO_WM_UNIT_TYPE" val="a"/>
  <p:tag name="KSO_WM_UNIT_INDEX" val="1"/>
  <p:tag name="KSO_WM_UNIT_CLEAR" val="1"/>
  <p:tag name="KSO_WM_UNIT_LAYERLEVEL" val="1"/>
  <p:tag name="KSO_WM_UNIT_VALUE" val="44"/>
  <p:tag name="KSO_WM_UNIT_ISCONTENTSTITLE" val="0"/>
  <p:tag name="KSO_WM_UNIT_HIGHLIGHT" val="0"/>
  <p:tag name="KSO_WM_UNIT_COMPATIBLE" val="0"/>
  <p:tag name="KSO_WM_UNIT_PRESET_TEXT_INDEX" val="3"/>
  <p:tag name="KSO_WM_UNIT_PRESET_TEXT_LEN" val="17"/>
</p:tagLst>
</file>

<file path=ppt/tags/tag223.xml><?xml version="1.0" encoding="utf-8"?>
<p:tagLst xmlns:p="http://schemas.openxmlformats.org/presentationml/2006/main">
  <p:tag name="KSO_WM_SLIDE_ID" val="custom159_2"/>
  <p:tag name="KSO_WM_SLIDE_INDEX" val="2"/>
  <p:tag name="KSO_WM_SLIDE_LAYOUT" val="a_f"/>
  <p:tag name="KSO_WM_SLIDE_LAYOUT_CNT" val="1_1"/>
  <p:tag name="KSO_WM_SLIDE_TYPE" val="text"/>
  <p:tag name="KSO_WM_BEAUTIFY_FLAG" val="#wm#"/>
  <p:tag name="KSO_WM_SLIDE_POSITION" val="36*126"/>
  <p:tag name="KSO_WM_SLIDE_SIZE" val="648*391"/>
  <p:tag name="KSO_WM_SLIDE_ITEM_CNT" val="1"/>
  <p:tag name="KSO_WM_TEMPLATE_CATEGORY" val="custom"/>
  <p:tag name="KSO_WM_TEMPLATE_INDEX" val="159"/>
  <p:tag name="KSO_WM_TAG_VERSION" val="1.0"/>
  <p:tag name="KSO_WM_SLIDE_SUBTYPE" val="pureTxt"/>
</p:tagLst>
</file>

<file path=ppt/tags/tag224.xml><?xml version="1.0" encoding="utf-8"?>
<p:tagLst xmlns:p="http://schemas.openxmlformats.org/presentationml/2006/main">
  <p:tag name="KSO_WM_TEMPLATE_CATEGORY" val="custom"/>
  <p:tag name="KSO_WM_TEMPLATE_INDEX" val="159"/>
  <p:tag name="KSO_WM_TAG_VERSION" val="1.0"/>
  <p:tag name="KSO_WM_BEAUTIFY_FLAG" val="#wm#"/>
  <p:tag name="KSO_WM_UNIT_ID" val="custom159_2*a*1"/>
  <p:tag name="KSO_WM_UNIT_TYPE" val="a"/>
  <p:tag name="KSO_WM_UNIT_INDEX" val="1"/>
  <p:tag name="KSO_WM_UNIT_CLEAR" val="1"/>
  <p:tag name="KSO_WM_UNIT_LAYERLEVEL" val="1"/>
  <p:tag name="KSO_WM_UNIT_VALUE" val="44"/>
  <p:tag name="KSO_WM_UNIT_ISCONTENTSTITLE" val="0"/>
  <p:tag name="KSO_WM_UNIT_HIGHLIGHT" val="0"/>
  <p:tag name="KSO_WM_UNIT_COMPATIBLE" val="0"/>
  <p:tag name="KSO_WM_UNIT_PRESET_TEXT_INDEX" val="3"/>
  <p:tag name="KSO_WM_UNIT_PRESET_TEXT_LEN" val="17"/>
</p:tagLst>
</file>

<file path=ppt/tags/tag225.xml><?xml version="1.0" encoding="utf-8"?>
<p:tagLst xmlns:p="http://schemas.openxmlformats.org/presentationml/2006/main">
  <p:tag name="KSO_WM_SLIDE_ID" val="custom159_2"/>
  <p:tag name="KSO_WM_SLIDE_INDEX" val="2"/>
  <p:tag name="KSO_WM_SLIDE_LAYOUT" val="a_f"/>
  <p:tag name="KSO_WM_SLIDE_LAYOUT_CNT" val="1_1"/>
  <p:tag name="KSO_WM_SLIDE_TYPE" val="text"/>
  <p:tag name="KSO_WM_BEAUTIFY_FLAG" val="#wm#"/>
  <p:tag name="KSO_WM_SLIDE_POSITION" val="36*126"/>
  <p:tag name="KSO_WM_SLIDE_SIZE" val="648*391"/>
  <p:tag name="KSO_WM_SLIDE_ITEM_CNT" val="1"/>
  <p:tag name="KSO_WM_TEMPLATE_CATEGORY" val="custom"/>
  <p:tag name="KSO_WM_TEMPLATE_INDEX" val="159"/>
  <p:tag name="KSO_WM_TAG_VERSION" val="1.0"/>
  <p:tag name="KSO_WM_SLIDE_SUBTYPE" val="pureTxt"/>
</p:tagLst>
</file>

<file path=ppt/tags/tag226.xml><?xml version="1.0" encoding="utf-8"?>
<p:tagLst xmlns:p="http://schemas.openxmlformats.org/presentationml/2006/main">
  <p:tag name="KSO_WM_TEMPLATE_CATEGORY" val="custom"/>
  <p:tag name="KSO_WM_TEMPLATE_INDEX" val="159"/>
  <p:tag name="KSO_WM_TAG_VERSION" val="1.0"/>
  <p:tag name="KSO_WM_BEAUTIFY_FLAG" val="#wm#"/>
  <p:tag name="KSO_WM_UNIT_ID" val="custom159_2*a*1"/>
  <p:tag name="KSO_WM_UNIT_TYPE" val="a"/>
  <p:tag name="KSO_WM_UNIT_INDEX" val="1"/>
  <p:tag name="KSO_WM_UNIT_CLEAR" val="1"/>
  <p:tag name="KSO_WM_UNIT_LAYERLEVEL" val="1"/>
  <p:tag name="KSO_WM_UNIT_VALUE" val="44"/>
  <p:tag name="KSO_WM_UNIT_ISCONTENTSTITLE" val="0"/>
  <p:tag name="KSO_WM_UNIT_HIGHLIGHT" val="0"/>
  <p:tag name="KSO_WM_UNIT_COMPATIBLE" val="0"/>
  <p:tag name="KSO_WM_UNIT_PRESET_TEXT_INDEX" val="3"/>
  <p:tag name="KSO_WM_UNIT_PRESET_TEXT_LEN" val="17"/>
</p:tagLst>
</file>

<file path=ppt/tags/tag227.xml><?xml version="1.0" encoding="utf-8"?>
<p:tagLst xmlns:p="http://schemas.openxmlformats.org/presentationml/2006/main">
  <p:tag name="KSO_WM_TEMPLATE_CATEGORY" val="custom"/>
  <p:tag name="KSO_WM_TEMPLATE_INDEX" val="159"/>
  <p:tag name="KSO_WM_SLIDE_ID" val="custom159_16"/>
  <p:tag name="KSO_WM_SLIDE_INDEX" val="16"/>
  <p:tag name="KSO_WM_SLIDE_ITEM_CNT" val="4"/>
  <p:tag name="KSO_WM_SLIDE_LAYOUT" val="a_f_m"/>
  <p:tag name="KSO_WM_SLIDE_LAYOUT_CNT" val="1_1_1"/>
  <p:tag name="KSO_WM_SLIDE_TYPE" val="text"/>
  <p:tag name="KSO_WM_BEAUTIFY_FLAG" val="#wm#"/>
  <p:tag name="KSO_WM_TAG_VERSION" val="1.0"/>
  <p:tag name="KSO_WM_SLIDE_POSITION" val="87*127"/>
  <p:tag name="KSO_WM_SLIDE_SIZE" val="567*335"/>
  <p:tag name="KSO_WM_DIAGRAM_GROUP_CODE" val="m1-1"/>
  <p:tag name="KSO_WM_SLIDE_SUBTYPE" val="diag"/>
</p:tagLst>
</file>

<file path=ppt/tags/tag228.xml><?xml version="1.0" encoding="utf-8"?>
<p:tagLst xmlns:p="http://schemas.openxmlformats.org/presentationml/2006/main">
  <p:tag name="KSO_WM_TEMPLATE_CATEGORY" val="custom"/>
  <p:tag name="KSO_WM_TEMPLATE_INDEX" val="159"/>
  <p:tag name="KSO_WM_TAG_VERSION" val="1.0"/>
  <p:tag name="KSO_WM_BEAUTIFY_FLAG" val="#wm#"/>
  <p:tag name="KSO_WM_UNIT_ID" val="custom159_2*a*1"/>
  <p:tag name="KSO_WM_UNIT_TYPE" val="a"/>
  <p:tag name="KSO_WM_UNIT_INDEX" val="1"/>
  <p:tag name="KSO_WM_UNIT_CLEAR" val="1"/>
  <p:tag name="KSO_WM_UNIT_LAYERLEVEL" val="1"/>
  <p:tag name="KSO_WM_UNIT_VALUE" val="44"/>
  <p:tag name="KSO_WM_UNIT_ISCONTENTSTITLE" val="0"/>
  <p:tag name="KSO_WM_UNIT_HIGHLIGHT" val="0"/>
  <p:tag name="KSO_WM_UNIT_COMPATIBLE" val="0"/>
  <p:tag name="KSO_WM_UNIT_PRESET_TEXT_INDEX" val="3"/>
  <p:tag name="KSO_WM_UNIT_PRESET_TEXT_LEN" val="17"/>
</p:tagLst>
</file>

<file path=ppt/tags/tag229.xml><?xml version="1.0" encoding="utf-8"?>
<p:tagLst xmlns:p="http://schemas.openxmlformats.org/presentationml/2006/main">
  <p:tag name="KSO_WM_TEMPLATE_CATEGORY" val="custom"/>
  <p:tag name="KSO_WM_TEMPLATE_INDEX" val="159"/>
  <p:tag name="KSO_WM_TAG_VERSION" val="1.0"/>
  <p:tag name="KSO_WM_BEAUTIFY_FLAG" val="#wm#"/>
  <p:tag name="KSO_WM_UNIT_TYPE" val="f"/>
  <p:tag name="KSO_WM_UNIT_INDEX" val="1"/>
  <p:tag name="KSO_WM_UNIT_ID" val="custom159_2*f*1"/>
  <p:tag name="KSO_WM_UNIT_CLEAR" val="1"/>
  <p:tag name="KSO_WM_UNIT_LAYERLEVEL" val="1"/>
  <p:tag name="KSO_WM_UNIT_VALUE" val="434"/>
  <p:tag name="KSO_WM_UNIT_HIGHLIGHT" val="0"/>
  <p:tag name="KSO_WM_UNIT_COMPATIBLE" val="0"/>
  <p:tag name="KSO_WM_UNIT_PRESET_TEXT_INDEX" val="5"/>
  <p:tag name="KSO_WM_UNIT_PRESET_TEXT_LEN" val="232"/>
</p:tagLst>
</file>

<file path=ppt/tags/tag23.xml><?xml version="1.0" encoding="utf-8"?>
<p:tagLst xmlns:p="http://schemas.openxmlformats.org/presentationml/2006/main">
  <p:tag name="KSO_WM_TAG_VERSION" val="1.0"/>
  <p:tag name="KSO_WM_TEMPLATE_CATEGORY" val="custom"/>
  <p:tag name="KSO_WM_TEMPLATE_INDEX" val="159"/>
</p:tagLst>
</file>

<file path=ppt/tags/tag230.xml><?xml version="1.0" encoding="utf-8"?>
<p:tagLst xmlns:p="http://schemas.openxmlformats.org/presentationml/2006/main">
  <p:tag name="KSO_WM_SLIDE_ID" val="custom159_2"/>
  <p:tag name="KSO_WM_SLIDE_INDEX" val="2"/>
  <p:tag name="KSO_WM_SLIDE_LAYOUT" val="a_f"/>
  <p:tag name="KSO_WM_SLIDE_LAYOUT_CNT" val="1_1"/>
  <p:tag name="KSO_WM_SLIDE_TYPE" val="text"/>
  <p:tag name="KSO_WM_BEAUTIFY_FLAG" val="#wm#"/>
  <p:tag name="KSO_WM_SLIDE_POSITION" val="36*126"/>
  <p:tag name="KSO_WM_SLIDE_SIZE" val="648*391"/>
  <p:tag name="KSO_WM_SLIDE_ITEM_CNT" val="1"/>
  <p:tag name="KSO_WM_TEMPLATE_CATEGORY" val="custom"/>
  <p:tag name="KSO_WM_TEMPLATE_INDEX" val="159"/>
  <p:tag name="KSO_WM_TAG_VERSION" val="1.0"/>
  <p:tag name="KSO_WM_SLIDE_SUBTYPE" val="pureTxt"/>
</p:tagLst>
</file>

<file path=ppt/tags/tag231.xml><?xml version="1.0" encoding="utf-8"?>
<p:tagLst xmlns:p="http://schemas.openxmlformats.org/presentationml/2006/main">
  <p:tag name="KSO_WM_TAG_VERSION" val="1.0"/>
  <p:tag name="KSO_WM_BEAUTIFY_FLAG" val="#wm#"/>
  <p:tag name="KSO_WM_UNIT_TYPE" val="i"/>
  <p:tag name="KSO_WM_UNIT_ID" val="custom159_6*i*1"/>
  <p:tag name="KSO_WM_TEMPLATE_CATEGORY" val="custom"/>
  <p:tag name="KSO_WM_TEMPLATE_INDEX" val="159"/>
  <p:tag name="KSO_WM_UNIT_INDEX" val="1"/>
</p:tagLst>
</file>

<file path=ppt/tags/tag232.xml><?xml version="1.0" encoding="utf-8"?>
<p:tagLst xmlns:p="http://schemas.openxmlformats.org/presentationml/2006/main">
  <p:tag name="KSO_WM_TEMPLATE_CATEGORY" val="custom"/>
  <p:tag name="KSO_WM_TEMPLATE_INDEX" val="159"/>
  <p:tag name="KSO_WM_TAG_VERSION" val="1.0"/>
  <p:tag name="KSO_WM_BEAUTIFY_FLAG" val="#wm#"/>
  <p:tag name="KSO_WM_UNIT_TYPE" val="l_i"/>
  <p:tag name="KSO_WM_UNIT_INDEX" val="1_9"/>
  <p:tag name="KSO_WM_UNIT_ID" val="custom159_6*l_i*1_9"/>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1"/>
</p:tagLst>
</file>

<file path=ppt/tags/tag233.xml><?xml version="1.0" encoding="utf-8"?>
<p:tagLst xmlns:p="http://schemas.openxmlformats.org/presentationml/2006/main">
  <p:tag name="KSO_WM_TEMPLATE_CATEGORY" val="custom"/>
  <p:tag name="KSO_WM_TEMPLATE_INDEX" val="159"/>
  <p:tag name="KSO_WM_TAG_VERSION" val="1.0"/>
  <p:tag name="KSO_WM_BEAUTIFY_FLAG" val="#wm#"/>
  <p:tag name="KSO_WM_UNIT_TYPE" val="l_h_f"/>
  <p:tag name="KSO_WM_UNIT_INDEX" val="1_1_1"/>
  <p:tag name="KSO_WM_UNIT_ID" val="custom159_6*l_h_f*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FILL_FORE_SCHEMECOLOR_INDEX" val="5"/>
  <p:tag name="KSO_WM_UNIT_FILL_TYPE" val="1"/>
  <p:tag name="KSO_WM_UNIT_USESOURCEFORMAT_APPLY" val="1"/>
</p:tagLst>
</file>

<file path=ppt/tags/tag234.xml><?xml version="1.0" encoding="utf-8"?>
<p:tagLst xmlns:p="http://schemas.openxmlformats.org/presentationml/2006/main">
  <p:tag name="KSO_WM_TEMPLATE_CATEGORY" val="custom"/>
  <p:tag name="KSO_WM_TEMPLATE_INDEX" val="159"/>
  <p:tag name="KSO_WM_TAG_VERSION" val="1.0"/>
  <p:tag name="KSO_WM_BEAUTIFY_FLAG" val="#wm#"/>
  <p:tag name="KSO_WM_UNIT_TYPE" val="l_i"/>
  <p:tag name="KSO_WM_UNIT_INDEX" val="1_10"/>
  <p:tag name="KSO_WM_UNIT_ID" val="custom159_6*l_i*1_10"/>
  <p:tag name="KSO_WM_UNIT_CLEAR" val="1"/>
  <p:tag name="KSO_WM_UNIT_LAYERLEVEL" val="1_1"/>
  <p:tag name="KSO_WM_DIAGRAM_GROUP_CODE" val="l1-1"/>
  <p:tag name="KSO_WM_UNIT_USESOURCEFORMAT_APPLY" val="1"/>
</p:tagLst>
</file>

<file path=ppt/tags/tag235.xml><?xml version="1.0" encoding="utf-8"?>
<p:tagLst xmlns:p="http://schemas.openxmlformats.org/presentationml/2006/main">
  <p:tag name="KSO_WM_TEMPLATE_CATEGORY" val="custom"/>
  <p:tag name="KSO_WM_TEMPLATE_INDEX" val="159"/>
  <p:tag name="KSO_WM_SLIDE_ID" val="custom159_6"/>
  <p:tag name="KSO_WM_SLIDE_INDEX" val="6"/>
  <p:tag name="KSO_WM_SLIDE_ITEM_CNT" val="1"/>
  <p:tag name="KSO_WM_SLIDE_LAYOUT" val="a_l"/>
  <p:tag name="KSO_WM_SLIDE_LAYOUT_CNT" val="1_1"/>
  <p:tag name="KSO_WM_SLIDE_TYPE" val="contents"/>
  <p:tag name="KSO_WM_BEAUTIFY_FLAG" val="#wm#"/>
  <p:tag name="KSO_WM_TAG_VERSION" val="1.0"/>
  <p:tag name="KSO_WM_SLIDE_POSITION" val="199*244"/>
  <p:tag name="KSO_WM_SLIDE_SIZE" val="431*40"/>
  <p:tag name="KSO_WM_DIAGRAM_GROUP_CODE" val="l1-1"/>
  <p:tag name="KSO_WM_SLIDE_SUBTYPE" val="diag"/>
</p:tagLst>
</file>

<file path=ppt/tags/tag236.xml><?xml version="1.0" encoding="utf-8"?>
<p:tagLst xmlns:p="http://schemas.openxmlformats.org/presentationml/2006/main">
  <p:tag name="KSO_WM_TEMPLATE_CATEGORY" val="custom"/>
  <p:tag name="KSO_WM_TEMPLATE_INDEX" val="159"/>
  <p:tag name="KSO_WM_TAG_VERSION" val="1.0"/>
  <p:tag name="KSO_WM_BEAUTIFY_FLAG" val="#wm#"/>
  <p:tag name="KSO_WM_UNIT_ID" val="custom159_2*a*1"/>
  <p:tag name="KSO_WM_UNIT_TYPE" val="a"/>
  <p:tag name="KSO_WM_UNIT_INDEX" val="1"/>
  <p:tag name="KSO_WM_UNIT_CLEAR" val="1"/>
  <p:tag name="KSO_WM_UNIT_LAYERLEVEL" val="1"/>
  <p:tag name="KSO_WM_UNIT_VALUE" val="44"/>
  <p:tag name="KSO_WM_UNIT_ISCONTENTSTITLE" val="0"/>
  <p:tag name="KSO_WM_UNIT_HIGHLIGHT" val="0"/>
  <p:tag name="KSO_WM_UNIT_COMPATIBLE" val="0"/>
  <p:tag name="KSO_WM_UNIT_PRESET_TEXT_INDEX" val="3"/>
  <p:tag name="KSO_WM_UNIT_PRESET_TEXT_LEN" val="17"/>
</p:tagLst>
</file>

<file path=ppt/tags/tag237.xml><?xml version="1.0" encoding="utf-8"?>
<p:tagLst xmlns:p="http://schemas.openxmlformats.org/presentationml/2006/main">
  <p:tag name="KSO_WM_TEMPLATE_CATEGORY" val="custom"/>
  <p:tag name="KSO_WM_TEMPLATE_INDEX" val="159"/>
  <p:tag name="KSO_WM_TAG_VERSION" val="1.0"/>
  <p:tag name="KSO_WM_BEAUTIFY_FLAG" val="#wm#"/>
  <p:tag name="KSO_WM_UNIT_TYPE" val="f"/>
  <p:tag name="KSO_WM_UNIT_INDEX" val="1"/>
  <p:tag name="KSO_WM_UNIT_ID" val="custom159_2*f*1"/>
  <p:tag name="KSO_WM_UNIT_CLEAR" val="1"/>
  <p:tag name="KSO_WM_UNIT_LAYERLEVEL" val="1"/>
  <p:tag name="KSO_WM_UNIT_VALUE" val="434"/>
  <p:tag name="KSO_WM_UNIT_HIGHLIGHT" val="0"/>
  <p:tag name="KSO_WM_UNIT_COMPATIBLE" val="0"/>
  <p:tag name="KSO_WM_UNIT_PRESET_TEXT_INDEX" val="5"/>
  <p:tag name="KSO_WM_UNIT_PRESET_TEXT_LEN" val="232"/>
</p:tagLst>
</file>

<file path=ppt/tags/tag238.xml><?xml version="1.0" encoding="utf-8"?>
<p:tagLst xmlns:p="http://schemas.openxmlformats.org/presentationml/2006/main">
  <p:tag name="KSO_WM_SLIDE_ID" val="custom159_2"/>
  <p:tag name="KSO_WM_SLIDE_INDEX" val="2"/>
  <p:tag name="KSO_WM_SLIDE_LAYOUT" val="a_f"/>
  <p:tag name="KSO_WM_SLIDE_LAYOUT_CNT" val="1_1"/>
  <p:tag name="KSO_WM_SLIDE_TYPE" val="text"/>
  <p:tag name="KSO_WM_BEAUTIFY_FLAG" val="#wm#"/>
  <p:tag name="KSO_WM_SLIDE_POSITION" val="36*126"/>
  <p:tag name="KSO_WM_SLIDE_SIZE" val="648*391"/>
  <p:tag name="KSO_WM_SLIDE_ITEM_CNT" val="1"/>
  <p:tag name="KSO_WM_TEMPLATE_CATEGORY" val="custom"/>
  <p:tag name="KSO_WM_TEMPLATE_INDEX" val="159"/>
  <p:tag name="KSO_WM_TAG_VERSION" val="1.0"/>
  <p:tag name="KSO_WM_SLIDE_SUBTYPE" val="pureTxt"/>
</p:tagLst>
</file>

<file path=ppt/tags/tag239.xml><?xml version="1.0" encoding="utf-8"?>
<p:tagLst xmlns:p="http://schemas.openxmlformats.org/presentationml/2006/main">
  <p:tag name="KSO_WM_TAG_VERSION" val="1.0"/>
  <p:tag name="KSO_WM_BEAUTIFY_FLAG" val="#wm#"/>
  <p:tag name="KSO_WM_UNIT_TYPE" val="i"/>
  <p:tag name="KSO_WM_UNIT_ID" val="custom159_6*i*1"/>
  <p:tag name="KSO_WM_TEMPLATE_CATEGORY" val="custom"/>
  <p:tag name="KSO_WM_TEMPLATE_INDEX" val="159"/>
  <p:tag name="KSO_WM_UNIT_INDEX" val="1"/>
</p:tagLst>
</file>

<file path=ppt/tags/tag24.xml><?xml version="1.0" encoding="utf-8"?>
<p:tagLst xmlns:p="http://schemas.openxmlformats.org/presentationml/2006/main">
  <p:tag name="KSO_WM_TEMPLATE_THUMBS_INDEX" val="1、9、12、15、19、24、28、30"/>
  <p:tag name="KSO_WM_TEMPLATE_CATEGORY" val="custom"/>
  <p:tag name="KSO_WM_TEMPLATE_INDEX" val="159"/>
  <p:tag name="KSO_WM_BEAUTIFY_FLAG" val="#wm#"/>
  <p:tag name="KSO_WM_TAG_VERSION" val="1.0"/>
</p:tagLst>
</file>

<file path=ppt/tags/tag240.xml><?xml version="1.0" encoding="utf-8"?>
<p:tagLst xmlns:p="http://schemas.openxmlformats.org/presentationml/2006/main">
  <p:tag name="KSO_WM_TEMPLATE_CATEGORY" val="custom"/>
  <p:tag name="KSO_WM_TEMPLATE_INDEX" val="159"/>
  <p:tag name="KSO_WM_TAG_VERSION" val="1.0"/>
  <p:tag name="KSO_WM_BEAUTIFY_FLAG" val="#wm#"/>
  <p:tag name="KSO_WM_UNIT_TYPE" val="l_i"/>
  <p:tag name="KSO_WM_UNIT_INDEX" val="1_9"/>
  <p:tag name="KSO_WM_UNIT_ID" val="custom159_6*l_i*1_9"/>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1"/>
</p:tagLst>
</file>

<file path=ppt/tags/tag241.xml><?xml version="1.0" encoding="utf-8"?>
<p:tagLst xmlns:p="http://schemas.openxmlformats.org/presentationml/2006/main">
  <p:tag name="KSO_WM_TEMPLATE_CATEGORY" val="custom"/>
  <p:tag name="KSO_WM_TEMPLATE_INDEX" val="159"/>
  <p:tag name="KSO_WM_TAG_VERSION" val="1.0"/>
  <p:tag name="KSO_WM_BEAUTIFY_FLAG" val="#wm#"/>
  <p:tag name="KSO_WM_UNIT_TYPE" val="l_h_f"/>
  <p:tag name="KSO_WM_UNIT_INDEX" val="1_1_1"/>
  <p:tag name="KSO_WM_UNIT_ID" val="custom159_6*l_h_f*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FILL_FORE_SCHEMECOLOR_INDEX" val="5"/>
  <p:tag name="KSO_WM_UNIT_FILL_TYPE" val="1"/>
  <p:tag name="KSO_WM_UNIT_USESOURCEFORMAT_APPLY" val="1"/>
</p:tagLst>
</file>

<file path=ppt/tags/tag242.xml><?xml version="1.0" encoding="utf-8"?>
<p:tagLst xmlns:p="http://schemas.openxmlformats.org/presentationml/2006/main">
  <p:tag name="KSO_WM_TEMPLATE_CATEGORY" val="custom"/>
  <p:tag name="KSO_WM_TEMPLATE_INDEX" val="159"/>
  <p:tag name="KSO_WM_TAG_VERSION" val="1.0"/>
  <p:tag name="KSO_WM_BEAUTIFY_FLAG" val="#wm#"/>
  <p:tag name="KSO_WM_UNIT_TYPE" val="l_i"/>
  <p:tag name="KSO_WM_UNIT_INDEX" val="1_10"/>
  <p:tag name="KSO_WM_UNIT_ID" val="custom159_6*l_i*1_10"/>
  <p:tag name="KSO_WM_UNIT_CLEAR" val="1"/>
  <p:tag name="KSO_WM_UNIT_LAYERLEVEL" val="1_1"/>
  <p:tag name="KSO_WM_DIAGRAM_GROUP_CODE" val="l1-1"/>
  <p:tag name="KSO_WM_UNIT_USESOURCEFORMAT_APPLY" val="1"/>
</p:tagLst>
</file>

<file path=ppt/tags/tag243.xml><?xml version="1.0" encoding="utf-8"?>
<p:tagLst xmlns:p="http://schemas.openxmlformats.org/presentationml/2006/main">
  <p:tag name="KSO_WM_TEMPLATE_CATEGORY" val="custom"/>
  <p:tag name="KSO_WM_TEMPLATE_INDEX" val="159"/>
  <p:tag name="KSO_WM_SLIDE_ID" val="custom159_6"/>
  <p:tag name="KSO_WM_SLIDE_INDEX" val="6"/>
  <p:tag name="KSO_WM_SLIDE_ITEM_CNT" val="1"/>
  <p:tag name="KSO_WM_SLIDE_LAYOUT" val="a_l"/>
  <p:tag name="KSO_WM_SLIDE_LAYOUT_CNT" val="1_1"/>
  <p:tag name="KSO_WM_SLIDE_TYPE" val="contents"/>
  <p:tag name="KSO_WM_BEAUTIFY_FLAG" val="#wm#"/>
  <p:tag name="KSO_WM_TAG_VERSION" val="1.0"/>
  <p:tag name="KSO_WM_SLIDE_POSITION" val="199*244"/>
  <p:tag name="KSO_WM_SLIDE_SIZE" val="431*40"/>
  <p:tag name="KSO_WM_DIAGRAM_GROUP_CODE" val="l1-1"/>
  <p:tag name="KSO_WM_SLIDE_SUBTYPE" val="diag"/>
</p:tagLst>
</file>

<file path=ppt/tags/tag244.xml><?xml version="1.0" encoding="utf-8"?>
<p:tagLst xmlns:p="http://schemas.openxmlformats.org/presentationml/2006/main">
  <p:tag name="KSO_WM_BEAUTIFY_FLAG" val="#wm#"/>
  <p:tag name="KSO_WM_TEMPLATE_CATEGORY" val="custom"/>
  <p:tag name="KSO_WM_TEMPLATE_INDEX" val="159"/>
</p:tagLst>
</file>

<file path=ppt/tags/tag25.xml><?xml version="1.0" encoding="utf-8"?>
<p:tagLst xmlns:p="http://schemas.openxmlformats.org/presentationml/2006/main">
  <p:tag name="KSO_WM_TAG_VERSION" val="1.0"/>
  <p:tag name="KSO_WM_TEMPLATE_CATEGORY" val="custom"/>
  <p:tag name="KSO_WM_TEMPLATE_INDEX" val="159"/>
</p:tagLst>
</file>

<file path=ppt/tags/tag26.xml><?xml version="1.0" encoding="utf-8"?>
<p:tagLst xmlns:p="http://schemas.openxmlformats.org/presentationml/2006/main">
  <p:tag name="KSO_WM_TAG_VERSION" val="1.0"/>
  <p:tag name="KSO_WM_TEMPLATE_CATEGORY" val="custom"/>
  <p:tag name="KSO_WM_TEMPLATE_INDEX" val="159"/>
</p:tagLst>
</file>

<file path=ppt/tags/tag27.xml><?xml version="1.0" encoding="utf-8"?>
<p:tagLst xmlns:p="http://schemas.openxmlformats.org/presentationml/2006/main">
  <p:tag name="KSO_WM_TEMPLATE_THUMBS_INDEX" val="1、9、12、15、19、24、28、30"/>
  <p:tag name="KSO_WM_TEMPLATE_CATEGORY" val="custom"/>
  <p:tag name="KSO_WM_TEMPLATE_INDEX" val="159"/>
  <p:tag name="KSO_WM_BEAUTIFY_FLAG" val="#wm#"/>
  <p:tag name="KSO_WM_TAG_VERSION" val="1.0"/>
</p:tagLst>
</file>

<file path=ppt/tags/tag28.xml><?xml version="1.0" encoding="utf-8"?>
<p:tagLst xmlns:p="http://schemas.openxmlformats.org/presentationml/2006/main">
  <p:tag name="KSO_WM_TAG_VERSION" val="1.0"/>
  <p:tag name="KSO_WM_TEMPLATE_CATEGORY" val="custom"/>
  <p:tag name="KSO_WM_TEMPLATE_INDEX" val="159"/>
</p:tagLst>
</file>

<file path=ppt/tags/tag29.xml><?xml version="1.0" encoding="utf-8"?>
<p:tagLst xmlns:p="http://schemas.openxmlformats.org/presentationml/2006/main">
  <p:tag name="KSO_WM_TAG_VERSION" val="1.0"/>
  <p:tag name="KSO_WM_TEMPLATE_CATEGORY" val="custom"/>
  <p:tag name="KSO_WM_TEMPLATE_INDEX" val="159"/>
</p:tagLst>
</file>

<file path=ppt/tags/tag3.xml><?xml version="1.0" encoding="utf-8"?>
<p:tagLst xmlns:p="http://schemas.openxmlformats.org/presentationml/2006/main">
  <p:tag name="KSO_WM_TEMPLATE_THUMBS_INDEX" val="1、9、12、15、19、24、28、30"/>
  <p:tag name="KSO_WM_TEMPLATE_CATEGORY" val="custom"/>
  <p:tag name="KSO_WM_TEMPLATE_INDEX" val="159"/>
  <p:tag name="KSO_WM_BEAUTIFY_FLAG" val="#wm#"/>
  <p:tag name="KSO_WM_TAG_VERSION" val="1.0"/>
</p:tagLst>
</file>

<file path=ppt/tags/tag30.xml><?xml version="1.0" encoding="utf-8"?>
<p:tagLst xmlns:p="http://schemas.openxmlformats.org/presentationml/2006/main">
  <p:tag name="KSO_WM_TEMPLATE_THUMBS_INDEX" val="1、9、12、15、19、24、28、30"/>
  <p:tag name="KSO_WM_TEMPLATE_CATEGORY" val="custom"/>
  <p:tag name="KSO_WM_TEMPLATE_INDEX" val="159"/>
  <p:tag name="KSO_WM_BEAUTIFY_FLAG" val="#wm#"/>
  <p:tag name="KSO_WM_TAG_VERSION" val="1.0"/>
</p:tagLst>
</file>

<file path=ppt/tags/tag31.xml><?xml version="1.0" encoding="utf-8"?>
<p:tagLst xmlns:p="http://schemas.openxmlformats.org/presentationml/2006/main">
  <p:tag name="KSO_WM_TAG_VERSION" val="1.0"/>
  <p:tag name="KSO_WM_TEMPLATE_CATEGORY" val="custom"/>
  <p:tag name="KSO_WM_TEMPLATE_INDEX" val="159"/>
</p:tagLst>
</file>

<file path=ppt/tags/tag32.xml><?xml version="1.0" encoding="utf-8"?>
<p:tagLst xmlns:p="http://schemas.openxmlformats.org/presentationml/2006/main">
  <p:tag name="KSO_WM_TAG_VERSION" val="1.0"/>
  <p:tag name="KSO_WM_TEMPLATE_CATEGORY" val="custom"/>
  <p:tag name="KSO_WM_TEMPLATE_INDEX" val="159"/>
</p:tagLst>
</file>

<file path=ppt/tags/tag33.xml><?xml version="1.0" encoding="utf-8"?>
<p:tagLst xmlns:p="http://schemas.openxmlformats.org/presentationml/2006/main">
  <p:tag name="KSO_WM_TEMPLATE_THUMBS_INDEX" val="1、9、12、15、19、24、28、30"/>
  <p:tag name="KSO_WM_TEMPLATE_CATEGORY" val="custom"/>
  <p:tag name="KSO_WM_TEMPLATE_INDEX" val="159"/>
  <p:tag name="KSO_WM_BEAUTIFY_FLAG" val="#wm#"/>
  <p:tag name="KSO_WM_TAG_VERSION" val="1.0"/>
</p:tagLst>
</file>

<file path=ppt/tags/tag34.xml><?xml version="1.0" encoding="utf-8"?>
<p:tagLst xmlns:p="http://schemas.openxmlformats.org/presentationml/2006/main">
  <p:tag name="KSO_WM_TAG_VERSION" val="1.0"/>
  <p:tag name="KSO_WM_TEMPLATE_CATEGORY" val="custom"/>
  <p:tag name="KSO_WM_TEMPLATE_INDEX" val="159"/>
</p:tagLst>
</file>

<file path=ppt/tags/tag35.xml><?xml version="1.0" encoding="utf-8"?>
<p:tagLst xmlns:p="http://schemas.openxmlformats.org/presentationml/2006/main">
  <p:tag name="KSO_WM_TAG_VERSION" val="1.0"/>
  <p:tag name="KSO_WM_TEMPLATE_CATEGORY" val="custom"/>
  <p:tag name="KSO_WM_TEMPLATE_INDEX" val="159"/>
</p:tagLst>
</file>

<file path=ppt/tags/tag36.xml><?xml version="1.0" encoding="utf-8"?>
<p:tagLst xmlns:p="http://schemas.openxmlformats.org/presentationml/2006/main">
  <p:tag name="KSO_WM_TEMPLATE_THUMBS_INDEX" val="1、9、12、15、19、24、28、30"/>
  <p:tag name="KSO_WM_TEMPLATE_CATEGORY" val="custom"/>
  <p:tag name="KSO_WM_TEMPLATE_INDEX" val="159"/>
  <p:tag name="KSO_WM_BEAUTIFY_FLAG" val="#wm#"/>
  <p:tag name="KSO_WM_TAG_VERSION" val="1.0"/>
</p:tagLst>
</file>

<file path=ppt/tags/tag37.xml><?xml version="1.0" encoding="utf-8"?>
<p:tagLst xmlns:p="http://schemas.openxmlformats.org/presentationml/2006/main">
  <p:tag name="KSO_WM_TAG_VERSION" val="1.0"/>
  <p:tag name="KSO_WM_TEMPLATE_CATEGORY" val="custom"/>
  <p:tag name="KSO_WM_TEMPLATE_INDEX" val="159"/>
</p:tagLst>
</file>

<file path=ppt/tags/tag38.xml><?xml version="1.0" encoding="utf-8"?>
<p:tagLst xmlns:p="http://schemas.openxmlformats.org/presentationml/2006/main">
  <p:tag name="KSO_WM_TAG_VERSION" val="1.0"/>
  <p:tag name="KSO_WM_TEMPLATE_CATEGORY" val="custom"/>
  <p:tag name="KSO_WM_TEMPLATE_INDEX" val="159"/>
</p:tagLst>
</file>

<file path=ppt/tags/tag39.xml><?xml version="1.0" encoding="utf-8"?>
<p:tagLst xmlns:p="http://schemas.openxmlformats.org/presentationml/2006/main">
  <p:tag name="KSO_WM_TEMPLATE_THUMBS_INDEX" val="1、9、12、15、19、24、28、30"/>
  <p:tag name="KSO_WM_TEMPLATE_CATEGORY" val="custom"/>
  <p:tag name="KSO_WM_TEMPLATE_INDEX" val="159"/>
  <p:tag name="KSO_WM_BEAUTIFY_FLAG" val="#wm#"/>
  <p:tag name="KSO_WM_TAG_VERSION" val="1.0"/>
</p:tagLst>
</file>

<file path=ppt/tags/tag4.xml><?xml version="1.0" encoding="utf-8"?>
<p:tagLst xmlns:p="http://schemas.openxmlformats.org/presentationml/2006/main">
  <p:tag name="KSO_WM_TAG_VERSION" val="1.0"/>
  <p:tag name="KSO_WM_TEMPLATE_CATEGORY" val="custom"/>
  <p:tag name="KSO_WM_TEMPLATE_INDEX" val="159"/>
</p:tagLst>
</file>

<file path=ppt/tags/tag40.xml><?xml version="1.0" encoding="utf-8"?>
<p:tagLst xmlns:p="http://schemas.openxmlformats.org/presentationml/2006/main">
  <p:tag name="KSO_WM_TAG_VERSION" val="1.0"/>
  <p:tag name="KSO_WM_TEMPLATE_CATEGORY" val="custom"/>
  <p:tag name="KSO_WM_TEMPLATE_INDEX" val="159"/>
</p:tagLst>
</file>

<file path=ppt/tags/tag41.xml><?xml version="1.0" encoding="utf-8"?>
<p:tagLst xmlns:p="http://schemas.openxmlformats.org/presentationml/2006/main">
  <p:tag name="KSO_WM_TAG_VERSION" val="1.0"/>
  <p:tag name="KSO_WM_TEMPLATE_CATEGORY" val="custom"/>
  <p:tag name="KSO_WM_TEMPLATE_INDEX" val="159"/>
</p:tagLst>
</file>

<file path=ppt/tags/tag42.xml><?xml version="1.0" encoding="utf-8"?>
<p:tagLst xmlns:p="http://schemas.openxmlformats.org/presentationml/2006/main">
  <p:tag name="KSO_WM_TEMPLATE_THUMBS_INDEX" val="1、9、12、15、19、24、28、30"/>
  <p:tag name="KSO_WM_TEMPLATE_CATEGORY" val="custom"/>
  <p:tag name="KSO_WM_TEMPLATE_INDEX" val="159"/>
  <p:tag name="KSO_WM_BEAUTIFY_FLAG" val="#wm#"/>
  <p:tag name="KSO_WM_TAG_VERSION" val="1.0"/>
</p:tagLst>
</file>

<file path=ppt/tags/tag43.xml><?xml version="1.0" encoding="utf-8"?>
<p:tagLst xmlns:p="http://schemas.openxmlformats.org/presentationml/2006/main">
  <p:tag name="KSO_WM_TAG_VERSION" val="1.0"/>
  <p:tag name="KSO_WM_TEMPLATE_CATEGORY" val="custom"/>
  <p:tag name="KSO_WM_TEMPLATE_INDEX" val="159"/>
</p:tagLst>
</file>

<file path=ppt/tags/tag44.xml><?xml version="1.0" encoding="utf-8"?>
<p:tagLst xmlns:p="http://schemas.openxmlformats.org/presentationml/2006/main">
  <p:tag name="KSO_WM_TAG_VERSION" val="1.0"/>
  <p:tag name="KSO_WM_TEMPLATE_CATEGORY" val="custom"/>
  <p:tag name="KSO_WM_TEMPLATE_INDEX" val="159"/>
</p:tagLst>
</file>

<file path=ppt/tags/tag45.xml><?xml version="1.0" encoding="utf-8"?>
<p:tagLst xmlns:p="http://schemas.openxmlformats.org/presentationml/2006/main">
  <p:tag name="KSO_WM_TEMPLATE_THUMBS_INDEX" val="1、9、12、15、19、24、28、30"/>
  <p:tag name="KSO_WM_TEMPLATE_CATEGORY" val="custom"/>
  <p:tag name="KSO_WM_TEMPLATE_INDEX" val="159"/>
  <p:tag name="KSO_WM_BEAUTIFY_FLAG" val="#wm#"/>
  <p:tag name="KSO_WM_TAG_VERSION" val="1.0"/>
</p:tagLst>
</file>

<file path=ppt/tags/tag46.xml><?xml version="1.0" encoding="utf-8"?>
<p:tagLst xmlns:p="http://schemas.openxmlformats.org/presentationml/2006/main">
  <p:tag name="KSO_WM_TAG_VERSION" val="1.0"/>
  <p:tag name="KSO_WM_TEMPLATE_CATEGORY" val="custom"/>
  <p:tag name="KSO_WM_TEMPLATE_INDEX" val="159"/>
</p:tagLst>
</file>

<file path=ppt/tags/tag47.xml><?xml version="1.0" encoding="utf-8"?>
<p:tagLst xmlns:p="http://schemas.openxmlformats.org/presentationml/2006/main">
  <p:tag name="KSO_WM_TAG_VERSION" val="1.0"/>
  <p:tag name="KSO_WM_TEMPLATE_CATEGORY" val="custom"/>
  <p:tag name="KSO_WM_TEMPLATE_INDEX" val="159"/>
</p:tagLst>
</file>

<file path=ppt/tags/tag48.xml><?xml version="1.0" encoding="utf-8"?>
<p:tagLst xmlns:p="http://schemas.openxmlformats.org/presentationml/2006/main">
  <p:tag name="KSO_WM_TEMPLATE_THUMBS_INDEX" val="1、9、12、15、19、24、28、30"/>
  <p:tag name="KSO_WM_TEMPLATE_CATEGORY" val="custom"/>
  <p:tag name="KSO_WM_TEMPLATE_INDEX" val="159"/>
  <p:tag name="KSO_WM_BEAUTIFY_FLAG" val="#wm#"/>
  <p:tag name="KSO_WM_TAG_VERSION" val="1.0"/>
</p:tagLst>
</file>

<file path=ppt/tags/tag49.xml><?xml version="1.0" encoding="utf-8"?>
<p:tagLst xmlns:p="http://schemas.openxmlformats.org/presentationml/2006/main">
  <p:tag name="KSO_WM_TAG_VERSION" val="1.0"/>
  <p:tag name="KSO_WM_TEMPLATE_CATEGORY" val="custom"/>
  <p:tag name="KSO_WM_TEMPLATE_INDEX" val="159"/>
</p:tagLst>
</file>

<file path=ppt/tags/tag5.xml><?xml version="1.0" encoding="utf-8"?>
<p:tagLst xmlns:p="http://schemas.openxmlformats.org/presentationml/2006/main">
  <p:tag name="KSO_WM_TAG_VERSION" val="1.0"/>
  <p:tag name="KSO_WM_TEMPLATE_CATEGORY" val="custom"/>
  <p:tag name="KSO_WM_TEMPLATE_INDEX" val="159"/>
</p:tagLst>
</file>

<file path=ppt/tags/tag50.xml><?xml version="1.0" encoding="utf-8"?>
<p:tagLst xmlns:p="http://schemas.openxmlformats.org/presentationml/2006/main">
  <p:tag name="KSO_WM_TAG_VERSION" val="1.0"/>
  <p:tag name="KSO_WM_TEMPLATE_CATEGORY" val="custom"/>
  <p:tag name="KSO_WM_TEMPLATE_INDEX" val="159"/>
</p:tagLst>
</file>

<file path=ppt/tags/tag51.xml><?xml version="1.0" encoding="utf-8"?>
<p:tagLst xmlns:p="http://schemas.openxmlformats.org/presentationml/2006/main">
  <p:tag name="KSO_WM_TEMPLATE_THUMBS_INDEX" val="1、9、12、15、19、24、28、30"/>
  <p:tag name="KSO_WM_TEMPLATE_CATEGORY" val="custom"/>
  <p:tag name="KSO_WM_TEMPLATE_INDEX" val="159"/>
  <p:tag name="KSO_WM_BEAUTIFY_FLAG" val="#wm#"/>
  <p:tag name="KSO_WM_TAG_VERSION" val="1.0"/>
</p:tagLst>
</file>

<file path=ppt/tags/tag52.xml><?xml version="1.0" encoding="utf-8"?>
<p:tagLst xmlns:p="http://schemas.openxmlformats.org/presentationml/2006/main">
  <p:tag name="KSO_WM_TAG_VERSION" val="1.0"/>
  <p:tag name="KSO_WM_TEMPLATE_CATEGORY" val="custom"/>
  <p:tag name="KSO_WM_TEMPLATE_INDEX" val="159"/>
</p:tagLst>
</file>

<file path=ppt/tags/tag53.xml><?xml version="1.0" encoding="utf-8"?>
<p:tagLst xmlns:p="http://schemas.openxmlformats.org/presentationml/2006/main">
  <p:tag name="KSO_WM_TAG_VERSION" val="1.0"/>
  <p:tag name="KSO_WM_TEMPLATE_CATEGORY" val="custom"/>
  <p:tag name="KSO_WM_TEMPLATE_INDEX" val="159"/>
</p:tagLst>
</file>

<file path=ppt/tags/tag54.xml><?xml version="1.0" encoding="utf-8"?>
<p:tagLst xmlns:p="http://schemas.openxmlformats.org/presentationml/2006/main">
  <p:tag name="KSO_WM_TEMPLATE_THUMBS_INDEX" val="1、9、12、15、19、24、28、30"/>
  <p:tag name="KSO_WM_TEMPLATE_CATEGORY" val="custom"/>
  <p:tag name="KSO_WM_TEMPLATE_INDEX" val="159"/>
  <p:tag name="KSO_WM_BEAUTIFY_FLAG" val="#wm#"/>
  <p:tag name="KSO_WM_TAG_VERSION" val="1.0"/>
</p:tagLst>
</file>

<file path=ppt/tags/tag55.xml><?xml version="1.0" encoding="utf-8"?>
<p:tagLst xmlns:p="http://schemas.openxmlformats.org/presentationml/2006/main">
  <p:tag name="KSO_WM_TAG_VERSION" val="1.0"/>
  <p:tag name="KSO_WM_TEMPLATE_CATEGORY" val="custom"/>
  <p:tag name="KSO_WM_TEMPLATE_INDEX" val="159"/>
</p:tagLst>
</file>

<file path=ppt/tags/tag56.xml><?xml version="1.0" encoding="utf-8"?>
<p:tagLst xmlns:p="http://schemas.openxmlformats.org/presentationml/2006/main">
  <p:tag name="KSO_WM_TAG_VERSION" val="1.0"/>
  <p:tag name="KSO_WM_TEMPLATE_CATEGORY" val="custom"/>
  <p:tag name="KSO_WM_TEMPLATE_INDEX" val="159"/>
</p:tagLst>
</file>

<file path=ppt/tags/tag57.xml><?xml version="1.0" encoding="utf-8"?>
<p:tagLst xmlns:p="http://schemas.openxmlformats.org/presentationml/2006/main">
  <p:tag name="KSO_WM_TEMPLATE_THUMBS_INDEX" val="1、9、12、15、19、24、28、30"/>
  <p:tag name="KSO_WM_TEMPLATE_CATEGORY" val="custom"/>
  <p:tag name="KSO_WM_TEMPLATE_INDEX" val="159"/>
  <p:tag name="KSO_WM_BEAUTIFY_FLAG" val="#wm#"/>
  <p:tag name="KSO_WM_TAG_VERSION" val="1.0"/>
</p:tagLst>
</file>

<file path=ppt/tags/tag58.xml><?xml version="1.0" encoding="utf-8"?>
<p:tagLst xmlns:p="http://schemas.openxmlformats.org/presentationml/2006/main">
  <p:tag name="KSO_WM_TAG_VERSION" val="1.0"/>
  <p:tag name="KSO_WM_TEMPLATE_CATEGORY" val="custom"/>
  <p:tag name="KSO_WM_TEMPLATE_INDEX" val="159"/>
</p:tagLst>
</file>

<file path=ppt/tags/tag59.xml><?xml version="1.0" encoding="utf-8"?>
<p:tagLst xmlns:p="http://schemas.openxmlformats.org/presentationml/2006/main">
  <p:tag name="KSO_WM_TAG_VERSION" val="1.0"/>
  <p:tag name="KSO_WM_TEMPLATE_CATEGORY" val="custom"/>
  <p:tag name="KSO_WM_TEMPLATE_INDEX" val="159"/>
</p:tagLst>
</file>

<file path=ppt/tags/tag6.xml><?xml version="1.0" encoding="utf-8"?>
<p:tagLst xmlns:p="http://schemas.openxmlformats.org/presentationml/2006/main">
  <p:tag name="KSO_WM_TEMPLATE_THUMBS_INDEX" val="1、9、12、15、19、24、28、30"/>
  <p:tag name="KSO_WM_TEMPLATE_CATEGORY" val="custom"/>
  <p:tag name="KSO_WM_TEMPLATE_INDEX" val="159"/>
  <p:tag name="KSO_WM_BEAUTIFY_FLAG" val="#wm#"/>
  <p:tag name="KSO_WM_TAG_VERSION" val="1.0"/>
</p:tagLst>
</file>

<file path=ppt/tags/tag60.xml><?xml version="1.0" encoding="utf-8"?>
<p:tagLst xmlns:p="http://schemas.openxmlformats.org/presentationml/2006/main">
  <p:tag name="KSO_WM_TEMPLATE_THUMBS_INDEX" val="1、9、12、15、19、24、28、30"/>
  <p:tag name="KSO_WM_TEMPLATE_CATEGORY" val="custom"/>
  <p:tag name="KSO_WM_TEMPLATE_INDEX" val="159"/>
  <p:tag name="KSO_WM_BEAUTIFY_FLAG" val="#wm#"/>
  <p:tag name="KSO_WM_TAG_VERSION" val="1.0"/>
</p:tagLst>
</file>

<file path=ppt/tags/tag61.xml><?xml version="1.0" encoding="utf-8"?>
<p:tagLst xmlns:p="http://schemas.openxmlformats.org/presentationml/2006/main">
  <p:tag name="KSO_WM_TAG_VERSION" val="1.0"/>
  <p:tag name="KSO_WM_TEMPLATE_CATEGORY" val="custom"/>
  <p:tag name="KSO_WM_TEMPLATE_INDEX" val="159"/>
</p:tagLst>
</file>

<file path=ppt/tags/tag62.xml><?xml version="1.0" encoding="utf-8"?>
<p:tagLst xmlns:p="http://schemas.openxmlformats.org/presentationml/2006/main">
  <p:tag name="KSO_WM_TAG_VERSION" val="1.0"/>
  <p:tag name="KSO_WM_TEMPLATE_CATEGORY" val="custom"/>
  <p:tag name="KSO_WM_TEMPLATE_INDEX" val="159"/>
</p:tagLst>
</file>

<file path=ppt/tags/tag63.xml><?xml version="1.0" encoding="utf-8"?>
<p:tagLst xmlns:p="http://schemas.openxmlformats.org/presentationml/2006/main">
  <p:tag name="KSO_WM_TEMPLATE_THUMBS_INDEX" val="1、9、12、15、19、24、28、30"/>
  <p:tag name="KSO_WM_TEMPLATE_CATEGORY" val="custom"/>
  <p:tag name="KSO_WM_TEMPLATE_INDEX" val="159"/>
  <p:tag name="KSO_WM_BEAUTIFY_FLAG" val="#wm#"/>
  <p:tag name="KSO_WM_TAG_VERSION" val="1.0"/>
</p:tagLst>
</file>

<file path=ppt/tags/tag64.xml><?xml version="1.0" encoding="utf-8"?>
<p:tagLst xmlns:p="http://schemas.openxmlformats.org/presentationml/2006/main">
  <p:tag name="KSO_WM_TAG_VERSION" val="1.0"/>
  <p:tag name="KSO_WM_TEMPLATE_CATEGORY" val="custom"/>
  <p:tag name="KSO_WM_TEMPLATE_INDEX" val="159"/>
</p:tagLst>
</file>

<file path=ppt/tags/tag65.xml><?xml version="1.0" encoding="utf-8"?>
<p:tagLst xmlns:p="http://schemas.openxmlformats.org/presentationml/2006/main">
  <p:tag name="KSO_WM_TAG_VERSION" val="1.0"/>
  <p:tag name="KSO_WM_TEMPLATE_CATEGORY" val="custom"/>
  <p:tag name="KSO_WM_TEMPLATE_INDEX" val="159"/>
</p:tagLst>
</file>

<file path=ppt/tags/tag66.xml><?xml version="1.0" encoding="utf-8"?>
<p:tagLst xmlns:p="http://schemas.openxmlformats.org/presentationml/2006/main">
  <p:tag name="KSO_WM_TEMPLATE_THUMBS_INDEX" val="1、9、12、15、19、24、28、30"/>
  <p:tag name="KSO_WM_TEMPLATE_CATEGORY" val="custom"/>
  <p:tag name="KSO_WM_TEMPLATE_INDEX" val="159"/>
  <p:tag name="KSO_WM_BEAUTIFY_FLAG" val="#wm#"/>
  <p:tag name="KSO_WM_TAG_VERSION" val="1.0"/>
</p:tagLst>
</file>

<file path=ppt/tags/tag67.xml><?xml version="1.0" encoding="utf-8"?>
<p:tagLst xmlns:p="http://schemas.openxmlformats.org/presentationml/2006/main">
  <p:tag name="KSO_WM_TAG_VERSION" val="1.0"/>
  <p:tag name="KSO_WM_TEMPLATE_CATEGORY" val="custom"/>
  <p:tag name="KSO_WM_TEMPLATE_INDEX" val="159"/>
</p:tagLst>
</file>

<file path=ppt/tags/tag68.xml><?xml version="1.0" encoding="utf-8"?>
<p:tagLst xmlns:p="http://schemas.openxmlformats.org/presentationml/2006/main">
  <p:tag name="KSO_WM_TAG_VERSION" val="1.0"/>
  <p:tag name="KSO_WM_TEMPLATE_CATEGORY" val="custom"/>
  <p:tag name="KSO_WM_TEMPLATE_INDEX" val="159"/>
</p:tagLst>
</file>

<file path=ppt/tags/tag69.xml><?xml version="1.0" encoding="utf-8"?>
<p:tagLst xmlns:p="http://schemas.openxmlformats.org/presentationml/2006/main">
  <p:tag name="KSO_WM_TEMPLATE_THUMBS_INDEX" val="1、9、12、15、19、24、28、30"/>
  <p:tag name="KSO_WM_TEMPLATE_CATEGORY" val="custom"/>
  <p:tag name="KSO_WM_TEMPLATE_INDEX" val="159"/>
  <p:tag name="KSO_WM_BEAUTIFY_FLAG" val="#wm#"/>
  <p:tag name="KSO_WM_TAG_VERSION" val="1.0"/>
</p:tagLst>
</file>

<file path=ppt/tags/tag7.xml><?xml version="1.0" encoding="utf-8"?>
<p:tagLst xmlns:p="http://schemas.openxmlformats.org/presentationml/2006/main">
  <p:tag name="KSO_WM_TAG_VERSION" val="1.0"/>
  <p:tag name="KSO_WM_TEMPLATE_CATEGORY" val="custom"/>
  <p:tag name="KSO_WM_TEMPLATE_INDEX" val="159"/>
</p:tagLst>
</file>

<file path=ppt/tags/tag70.xml><?xml version="1.0" encoding="utf-8"?>
<p:tagLst xmlns:p="http://schemas.openxmlformats.org/presentationml/2006/main">
  <p:tag name="KSO_WM_TAG_VERSION" val="1.0"/>
  <p:tag name="KSO_WM_TEMPLATE_CATEGORY" val="custom"/>
  <p:tag name="KSO_WM_TEMPLATE_INDEX" val="159"/>
</p:tagLst>
</file>

<file path=ppt/tags/tag71.xml><?xml version="1.0" encoding="utf-8"?>
<p:tagLst xmlns:p="http://schemas.openxmlformats.org/presentationml/2006/main">
  <p:tag name="KSO_WM_TAG_VERSION" val="1.0"/>
  <p:tag name="KSO_WM_TEMPLATE_CATEGORY" val="custom"/>
  <p:tag name="KSO_WM_TEMPLATE_INDEX" val="159"/>
</p:tagLst>
</file>

<file path=ppt/tags/tag72.xml><?xml version="1.0" encoding="utf-8"?>
<p:tagLst xmlns:p="http://schemas.openxmlformats.org/presentationml/2006/main">
  <p:tag name="KSO_WM_TEMPLATE_THUMBS_INDEX" val="1、9、12、15、19、24、28、30"/>
  <p:tag name="KSO_WM_TEMPLATE_CATEGORY" val="custom"/>
  <p:tag name="KSO_WM_TEMPLATE_INDEX" val="159"/>
  <p:tag name="KSO_WM_BEAUTIFY_FLAG" val="#wm#"/>
  <p:tag name="KSO_WM_TAG_VERSION" val="1.0"/>
</p:tagLst>
</file>

<file path=ppt/tags/tag73.xml><?xml version="1.0" encoding="utf-8"?>
<p:tagLst xmlns:p="http://schemas.openxmlformats.org/presentationml/2006/main">
  <p:tag name="KSO_WM_TAG_VERSION" val="1.0"/>
  <p:tag name="KSO_WM_TEMPLATE_CATEGORY" val="custom"/>
  <p:tag name="KSO_WM_TEMPLATE_INDEX" val="159"/>
</p:tagLst>
</file>

<file path=ppt/tags/tag74.xml><?xml version="1.0" encoding="utf-8"?>
<p:tagLst xmlns:p="http://schemas.openxmlformats.org/presentationml/2006/main">
  <p:tag name="KSO_WM_TAG_VERSION" val="1.0"/>
  <p:tag name="KSO_WM_TEMPLATE_CATEGORY" val="custom"/>
  <p:tag name="KSO_WM_TEMPLATE_INDEX" val="159"/>
</p:tagLst>
</file>

<file path=ppt/tags/tag75.xml><?xml version="1.0" encoding="utf-8"?>
<p:tagLst xmlns:p="http://schemas.openxmlformats.org/presentationml/2006/main">
  <p:tag name="KSO_WM_TEMPLATE_THUMBS_INDEX" val="1、9、12、15、19、24、28、30"/>
  <p:tag name="KSO_WM_TEMPLATE_CATEGORY" val="custom"/>
  <p:tag name="KSO_WM_TEMPLATE_INDEX" val="159"/>
  <p:tag name="KSO_WM_BEAUTIFY_FLAG" val="#wm#"/>
  <p:tag name="KSO_WM_TAG_VERSION" val="1.0"/>
</p:tagLst>
</file>

<file path=ppt/tags/tag76.xml><?xml version="1.0" encoding="utf-8"?>
<p:tagLst xmlns:p="http://schemas.openxmlformats.org/presentationml/2006/main">
  <p:tag name="KSO_WM_TAG_VERSION" val="1.0"/>
  <p:tag name="KSO_WM_TEMPLATE_CATEGORY" val="custom"/>
  <p:tag name="KSO_WM_TEMPLATE_INDEX" val="159"/>
</p:tagLst>
</file>

<file path=ppt/tags/tag77.xml><?xml version="1.0" encoding="utf-8"?>
<p:tagLst xmlns:p="http://schemas.openxmlformats.org/presentationml/2006/main">
  <p:tag name="KSO_WM_TAG_VERSION" val="1.0"/>
  <p:tag name="KSO_WM_TEMPLATE_CATEGORY" val="custom"/>
  <p:tag name="KSO_WM_TEMPLATE_INDEX" val="159"/>
</p:tagLst>
</file>

<file path=ppt/tags/tag78.xml><?xml version="1.0" encoding="utf-8"?>
<p:tagLst xmlns:p="http://schemas.openxmlformats.org/presentationml/2006/main">
  <p:tag name="KSO_WM_TEMPLATE_THUMBS_INDEX" val="1、9、12、15、19、24、28、30"/>
  <p:tag name="KSO_WM_TEMPLATE_CATEGORY" val="custom"/>
  <p:tag name="KSO_WM_TEMPLATE_INDEX" val="159"/>
  <p:tag name="KSO_WM_BEAUTIFY_FLAG" val="#wm#"/>
  <p:tag name="KSO_WM_TAG_VERSION" val="1.0"/>
</p:tagLst>
</file>

<file path=ppt/tags/tag79.xml><?xml version="1.0" encoding="utf-8"?>
<p:tagLst xmlns:p="http://schemas.openxmlformats.org/presentationml/2006/main">
  <p:tag name="KSO_WM_TAG_VERSION" val="1.0"/>
  <p:tag name="KSO_WM_TEMPLATE_CATEGORY" val="custom"/>
  <p:tag name="KSO_WM_TEMPLATE_INDEX" val="159"/>
</p:tagLst>
</file>

<file path=ppt/tags/tag8.xml><?xml version="1.0" encoding="utf-8"?>
<p:tagLst xmlns:p="http://schemas.openxmlformats.org/presentationml/2006/main">
  <p:tag name="KSO_WM_TAG_VERSION" val="1.0"/>
  <p:tag name="KSO_WM_TEMPLATE_CATEGORY" val="custom"/>
  <p:tag name="KSO_WM_TEMPLATE_INDEX" val="159"/>
</p:tagLst>
</file>

<file path=ppt/tags/tag80.xml><?xml version="1.0" encoding="utf-8"?>
<p:tagLst xmlns:p="http://schemas.openxmlformats.org/presentationml/2006/main">
  <p:tag name="KSO_WM_TAG_VERSION" val="1.0"/>
  <p:tag name="KSO_WM_TEMPLATE_CATEGORY" val="custom"/>
  <p:tag name="KSO_WM_TEMPLATE_INDEX" val="159"/>
</p:tagLst>
</file>

<file path=ppt/tags/tag81.xml><?xml version="1.0" encoding="utf-8"?>
<p:tagLst xmlns:p="http://schemas.openxmlformats.org/presentationml/2006/main">
  <p:tag name="KSO_WM_TEMPLATE_THUMBS_INDEX" val="1、9、12、15、19、24、28、30"/>
  <p:tag name="KSO_WM_TEMPLATE_CATEGORY" val="custom"/>
  <p:tag name="KSO_WM_TEMPLATE_INDEX" val="159"/>
  <p:tag name="KSO_WM_BEAUTIFY_FLAG" val="#wm#"/>
  <p:tag name="KSO_WM_TAG_VERSION" val="1.0"/>
</p:tagLst>
</file>

<file path=ppt/tags/tag82.xml><?xml version="1.0" encoding="utf-8"?>
<p:tagLst xmlns:p="http://schemas.openxmlformats.org/presentationml/2006/main">
  <p:tag name="KSO_WM_TAG_VERSION" val="1.0"/>
  <p:tag name="KSO_WM_TEMPLATE_CATEGORY" val="custom"/>
  <p:tag name="KSO_WM_TEMPLATE_INDEX" val="159"/>
</p:tagLst>
</file>

<file path=ppt/tags/tag83.xml><?xml version="1.0" encoding="utf-8"?>
<p:tagLst xmlns:p="http://schemas.openxmlformats.org/presentationml/2006/main">
  <p:tag name="KSO_WM_TAG_VERSION" val="1.0"/>
  <p:tag name="KSO_WM_TEMPLATE_CATEGORY" val="custom"/>
  <p:tag name="KSO_WM_TEMPLATE_INDEX" val="159"/>
</p:tagLst>
</file>

<file path=ppt/tags/tag84.xml><?xml version="1.0" encoding="utf-8"?>
<p:tagLst xmlns:p="http://schemas.openxmlformats.org/presentationml/2006/main">
  <p:tag name="KSO_WM_TEMPLATE_THUMBS_INDEX" val="1、9、12、15、19、24、28、30"/>
  <p:tag name="KSO_WM_TEMPLATE_CATEGORY" val="custom"/>
  <p:tag name="KSO_WM_TEMPLATE_INDEX" val="159"/>
  <p:tag name="KSO_WM_BEAUTIFY_FLAG" val="#wm#"/>
  <p:tag name="KSO_WM_TAG_VERSION" val="1.0"/>
</p:tagLst>
</file>

<file path=ppt/tags/tag85.xml><?xml version="1.0" encoding="utf-8"?>
<p:tagLst xmlns:p="http://schemas.openxmlformats.org/presentationml/2006/main">
  <p:tag name="KSO_WM_TAG_VERSION" val="1.0"/>
  <p:tag name="KSO_WM_TEMPLATE_CATEGORY" val="custom"/>
  <p:tag name="KSO_WM_TEMPLATE_INDEX" val="159"/>
</p:tagLst>
</file>

<file path=ppt/tags/tag86.xml><?xml version="1.0" encoding="utf-8"?>
<p:tagLst xmlns:p="http://schemas.openxmlformats.org/presentationml/2006/main">
  <p:tag name="KSO_WM_TAG_VERSION" val="1.0"/>
  <p:tag name="KSO_WM_TEMPLATE_CATEGORY" val="custom"/>
  <p:tag name="KSO_WM_TEMPLATE_INDEX" val="159"/>
</p:tagLst>
</file>

<file path=ppt/tags/tag87.xml><?xml version="1.0" encoding="utf-8"?>
<p:tagLst xmlns:p="http://schemas.openxmlformats.org/presentationml/2006/main">
  <p:tag name="KSO_WM_TEMPLATE_THUMBS_INDEX" val="1、9、12、15、19、24、28、30"/>
  <p:tag name="KSO_WM_TEMPLATE_CATEGORY" val="custom"/>
  <p:tag name="KSO_WM_TEMPLATE_INDEX" val="159"/>
  <p:tag name="KSO_WM_BEAUTIFY_FLAG" val="#wm#"/>
  <p:tag name="KSO_WM_TAG_VERSION" val="1.0"/>
</p:tagLst>
</file>

<file path=ppt/tags/tag88.xml><?xml version="1.0" encoding="utf-8"?>
<p:tagLst xmlns:p="http://schemas.openxmlformats.org/presentationml/2006/main">
  <p:tag name="KSO_WM_TAG_VERSION" val="1.0"/>
  <p:tag name="KSO_WM_TEMPLATE_CATEGORY" val="diagram"/>
  <p:tag name="KSO_WM_TEMPLATE_INDEX" val="160212"/>
  <p:tag name="KSO_WM_UNIT_TYPE" val="a"/>
  <p:tag name="KSO_WM_UNIT_INDEX" val="1"/>
  <p:tag name="KSO_WM_UNIT_ID" val="260*a*1"/>
  <p:tag name="KSO_WM_UNIT_CLEAR" val="1"/>
  <p:tag name="KSO_WM_UNIT_LAYERLEVEL" val="1"/>
  <p:tag name="KSO_WM_UNIT_VALUE" val="21"/>
  <p:tag name="KSO_WM_UNIT_ISCONTENTSTITLE" val="0"/>
  <p:tag name="KSO_WM_UNIT_HIGHLIGHT" val="0"/>
  <p:tag name="KSO_WM_UNIT_COMPATIBLE" val="1"/>
  <p:tag name="KSO_WM_BEAUTIFY_FLAG" val="#wm#"/>
  <p:tag name="KSO_WM_UNIT_PRESET_TEXT_INDEX" val="3"/>
  <p:tag name="KSO_WM_UNIT_PRESET_TEXT_LEN" val="23"/>
</p:tagLst>
</file>

<file path=ppt/tags/tag89.xml><?xml version="1.0" encoding="utf-8"?>
<p:tagLst xmlns:p="http://schemas.openxmlformats.org/presentationml/2006/main">
  <p:tag name="KSO_WM_TAG_VERSION" val="1.0"/>
  <p:tag name="KSO_WM_TEMPLATE_CATEGORY" val="diagram"/>
  <p:tag name="KSO_WM_TEMPLATE_INDEX" val="160212"/>
  <p:tag name="KSO_WM_UNIT_TYPE" val="l_h_f"/>
  <p:tag name="KSO_WM_UNIT_INDEX" val="1_1_1"/>
  <p:tag name="KSO_WM_UNIT_ID" val="260*l_h_f*1_1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14"/>
  <p:tag name="KSO_WM_UNIT_FILL_TYPE" val="1"/>
  <p:tag name="KSO_WM_UNIT_TEXT_FILL_FORE_SCHEMECOLOR_INDEX" val="5"/>
  <p:tag name="KSO_WM_UNIT_TEXT_FILL_TYPE" val="1"/>
  <p:tag name="KSO_WM_UNIT_USESOURCEFORMAT_APPLY" val="0"/>
</p:tagLst>
</file>

<file path=ppt/tags/tag9.xml><?xml version="1.0" encoding="utf-8"?>
<p:tagLst xmlns:p="http://schemas.openxmlformats.org/presentationml/2006/main">
  <p:tag name="KSO_WM_TEMPLATE_THUMBS_INDEX" val="1、9、12、15、19、24、28、30"/>
  <p:tag name="KSO_WM_TEMPLATE_CATEGORY" val="custom"/>
  <p:tag name="KSO_WM_TEMPLATE_INDEX" val="159"/>
  <p:tag name="KSO_WM_BEAUTIFY_FLAG" val="#wm#"/>
  <p:tag name="KSO_WM_TAG_VERSION" val="1.0"/>
</p:tagLst>
</file>

<file path=ppt/tags/tag90.xml><?xml version="1.0" encoding="utf-8"?>
<p:tagLst xmlns:p="http://schemas.openxmlformats.org/presentationml/2006/main">
  <p:tag name="KSO_WM_TAG_VERSION" val="1.0"/>
  <p:tag name="KSO_WM_TEMPLATE_CATEGORY" val="diagram"/>
  <p:tag name="KSO_WM_TEMPLATE_INDEX" val="160212"/>
  <p:tag name="KSO_WM_UNIT_TYPE" val="l_i"/>
  <p:tag name="KSO_WM_UNIT_INDEX" val="1_1"/>
  <p:tag name="KSO_WM_UNIT_ID" val="260*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91.xml><?xml version="1.0" encoding="utf-8"?>
<p:tagLst xmlns:p="http://schemas.openxmlformats.org/presentationml/2006/main">
  <p:tag name="KSO_WM_TAG_VERSION" val="1.0"/>
  <p:tag name="KSO_WM_TEMPLATE_CATEGORY" val="diagram"/>
  <p:tag name="KSO_WM_TEMPLATE_INDEX" val="160212"/>
  <p:tag name="KSO_WM_UNIT_TYPE" val="l_h_f"/>
  <p:tag name="KSO_WM_UNIT_INDEX" val="1_2_1"/>
  <p:tag name="KSO_WM_UNIT_ID" val="260*l_h_f*1_2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 name="KSO_WM_UNIT_FILL_FORE_SCHEMECOLOR_INDEX" val="14"/>
  <p:tag name="KSO_WM_UNIT_FILL_TYPE" val="1"/>
  <p:tag name="KSO_WM_UNIT_TEXT_FILL_FORE_SCHEMECOLOR_INDEX" val="6"/>
  <p:tag name="KSO_WM_UNIT_TEXT_FILL_TYPE" val="1"/>
  <p:tag name="KSO_WM_UNIT_USESOURCEFORMAT_APPLY" val="0"/>
</p:tagLst>
</file>

<file path=ppt/tags/tag92.xml><?xml version="1.0" encoding="utf-8"?>
<p:tagLst xmlns:p="http://schemas.openxmlformats.org/presentationml/2006/main">
  <p:tag name="KSO_WM_TAG_VERSION" val="1.0"/>
  <p:tag name="KSO_WM_TEMPLATE_CATEGORY" val="diagram"/>
  <p:tag name="KSO_WM_TEMPLATE_INDEX" val="160212"/>
  <p:tag name="KSO_WM_UNIT_TYPE" val="l_i"/>
  <p:tag name="KSO_WM_UNIT_INDEX" val="1_2"/>
  <p:tag name="KSO_WM_UNIT_ID" val="260*l_i*1_2"/>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93.xml><?xml version="1.0" encoding="utf-8"?>
<p:tagLst xmlns:p="http://schemas.openxmlformats.org/presentationml/2006/main">
  <p:tag name="KSO_WM_TEMPLATE_CATEGORY" val="diagram"/>
  <p:tag name="KSO_WM_TEMPLATE_INDEX" val="160212"/>
  <p:tag name="KSO_WM_SLIDE_ID" val="diagram160212_5"/>
  <p:tag name="KSO_WM_SLIDE_INDEX" val="5"/>
  <p:tag name="KSO_WM_SLIDE_ITEM_CNT" val="2"/>
  <p:tag name="KSO_WM_SLIDE_LAYOUT" val="a_l"/>
  <p:tag name="KSO_WM_SLIDE_LAYOUT_CNT" val="1_1"/>
  <p:tag name="KSO_WM_SLIDE_TYPE" val="text"/>
  <p:tag name="KSO_WM_BEAUTIFY_FLAG" val="#wm#"/>
  <p:tag name="KSO_WM_TAG_VERSION" val="1.0"/>
  <p:tag name="KSO_WM_SLIDE_POSITION" val="190*240"/>
  <p:tag name="KSO_WM_SLIDE_SIZE" val="580*132"/>
  <p:tag name="KSO_WM_DIAGRAM_GROUP_CODE" val="l1-1"/>
  <p:tag name="KSO_WM_SLIDE_SUBTYPE" val="diag"/>
</p:tagLst>
</file>

<file path=ppt/tags/tag94.xml><?xml version="1.0" encoding="utf-8"?>
<p:tagLst xmlns:p="http://schemas.openxmlformats.org/presentationml/2006/main">
  <p:tag name="KSO_WM_TAG_VERSION" val="1.0"/>
  <p:tag name="KSO_WM_BEAUTIFY_FLAG" val="#wm#"/>
  <p:tag name="KSO_WM_UNIT_TYPE" val="i"/>
  <p:tag name="KSO_WM_UNIT_ID" val="custom159_8*i*1"/>
  <p:tag name="KSO_WM_TEMPLATE_CATEGORY" val="custom"/>
  <p:tag name="KSO_WM_TEMPLATE_INDEX" val="159"/>
  <p:tag name="KSO_WM_UNIT_INDEX" val="1"/>
</p:tagLst>
</file>

<file path=ppt/tags/tag95.xml><?xml version="1.0" encoding="utf-8"?>
<p:tagLst xmlns:p="http://schemas.openxmlformats.org/presentationml/2006/main">
  <p:tag name="KSO_WM_TEMPLATE_CATEGORY" val="custom"/>
  <p:tag name="KSO_WM_TEMPLATE_INDEX" val="159"/>
  <p:tag name="KSO_WM_TAG_VERSION" val="1.0"/>
  <p:tag name="KSO_WM_BEAUTIFY_FLAG" val="#wm#"/>
  <p:tag name="KSO_WM_UNIT_TYPE" val="l_i"/>
  <p:tag name="KSO_WM_UNIT_INDEX" val="1_1"/>
  <p:tag name="KSO_WM_UNIT_ID" val="custom159_8*l_i*1_1"/>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1"/>
</p:tagLst>
</file>

<file path=ppt/tags/tag96.xml><?xml version="1.0" encoding="utf-8"?>
<p:tagLst xmlns:p="http://schemas.openxmlformats.org/presentationml/2006/main">
  <p:tag name="KSO_WM_TEMPLATE_CATEGORY" val="custom"/>
  <p:tag name="KSO_WM_TEMPLATE_INDEX" val="159"/>
  <p:tag name="KSO_WM_TAG_VERSION" val="1.0"/>
  <p:tag name="KSO_WM_BEAUTIFY_FLAG" val="#wm#"/>
  <p:tag name="KSO_WM_UNIT_TYPE" val="l_h_f"/>
  <p:tag name="KSO_WM_UNIT_INDEX" val="1_3_1"/>
  <p:tag name="KSO_WM_UNIT_ID" val="custom159_8*l_h_f*1_3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FILL_FORE_SCHEMECOLOR_INDEX" val="5"/>
  <p:tag name="KSO_WM_UNIT_FILL_TYPE" val="1"/>
  <p:tag name="KSO_WM_UNIT_USESOURCEFORMAT_APPLY" val="1"/>
</p:tagLst>
</file>

<file path=ppt/tags/tag97.xml><?xml version="1.0" encoding="utf-8"?>
<p:tagLst xmlns:p="http://schemas.openxmlformats.org/presentationml/2006/main">
  <p:tag name="KSO_WM_TEMPLATE_CATEGORY" val="custom"/>
  <p:tag name="KSO_WM_TEMPLATE_INDEX" val="159"/>
  <p:tag name="KSO_WM_TAG_VERSION" val="1.0"/>
  <p:tag name="KSO_WM_BEAUTIFY_FLAG" val="#wm#"/>
  <p:tag name="KSO_WM_UNIT_TYPE" val="l_i"/>
  <p:tag name="KSO_WM_UNIT_INDEX" val="1_2"/>
  <p:tag name="KSO_WM_UNIT_ID" val="custom159_8*l_i*1_2"/>
  <p:tag name="KSO_WM_UNIT_CLEAR" val="1"/>
  <p:tag name="KSO_WM_UNIT_LAYERLEVEL" val="1_1"/>
  <p:tag name="KSO_WM_DIAGRAM_GROUP_CODE" val="l1-1"/>
  <p:tag name="KSO_WM_UNIT_USESOURCEFORMAT_APPLY" val="1"/>
</p:tagLst>
</file>

<file path=ppt/tags/tag98.xml><?xml version="1.0" encoding="utf-8"?>
<p:tagLst xmlns:p="http://schemas.openxmlformats.org/presentationml/2006/main">
  <p:tag name="KSO_WM_TAG_VERSION" val="1.0"/>
  <p:tag name="KSO_WM_BEAUTIFY_FLAG" val="#wm#"/>
  <p:tag name="KSO_WM_UNIT_TYPE" val="i"/>
  <p:tag name="KSO_WM_UNIT_ID" val="custom159_8*i*8"/>
  <p:tag name="KSO_WM_TEMPLATE_CATEGORY" val="custom"/>
  <p:tag name="KSO_WM_TEMPLATE_INDEX" val="159"/>
  <p:tag name="KSO_WM_UNIT_INDEX" val="8"/>
</p:tagLst>
</file>

<file path=ppt/tags/tag99.xml><?xml version="1.0" encoding="utf-8"?>
<p:tagLst xmlns:p="http://schemas.openxmlformats.org/presentationml/2006/main">
  <p:tag name="KSO_WM_TEMPLATE_CATEGORY" val="custom"/>
  <p:tag name="KSO_WM_TEMPLATE_INDEX" val="159"/>
  <p:tag name="KSO_WM_TAG_VERSION" val="1.0"/>
  <p:tag name="KSO_WM_BEAUTIFY_FLAG" val="#wm#"/>
  <p:tag name="KSO_WM_UNIT_TYPE" val="l_i"/>
  <p:tag name="KSO_WM_UNIT_INDEX" val="1_9"/>
  <p:tag name="KSO_WM_UNIT_ID" val="custom159_8*l_i*1_9"/>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1"/>
</p:tagLst>
</file>

<file path=ppt/theme/theme1.xml><?xml version="1.0" encoding="utf-8"?>
<a:theme xmlns:a="http://schemas.openxmlformats.org/drawingml/2006/main" name="1_A000120140530A99PPBG">
  <a:themeElements>
    <a:clrScheme name="自定义 134">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1_A000120140530A99PPBG">
  <a:themeElements>
    <a:clrScheme name="自定义 134">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2_A000120140530A99PPBG">
  <a:themeElements>
    <a:clrScheme name="自定义 134">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3_A000120140530A99PPBG">
  <a:themeElements>
    <a:clrScheme name="自定义 134">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4_A000120140530A99PPBG">
  <a:themeElements>
    <a:clrScheme name="自定义 134">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5_A000120140530A99PPBG">
  <a:themeElements>
    <a:clrScheme name="自定义 134">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6_A000120140530A99PPBG">
  <a:themeElements>
    <a:clrScheme name="自定义 134">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7_A000120140530A99PPBG">
  <a:themeElements>
    <a:clrScheme name="自定义 134">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8_A000120140530A99PPBG">
  <a:themeElements>
    <a:clrScheme name="自定义 134">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9_A000120140530A99PPBG">
  <a:themeElements>
    <a:clrScheme name="自定义 134">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0_A000120140530A99PPBG">
  <a:themeElements>
    <a:clrScheme name="自定义 134">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A000120140530A99PPBG">
  <a:themeElements>
    <a:clrScheme name="自定义 134">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1_A000120140530A99PPBG">
  <a:themeElements>
    <a:clrScheme name="自定义 134">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2_A000120140530A99PPBG">
  <a:themeElements>
    <a:clrScheme name="自定义 134">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4_A000120140530A99PPBG">
  <a:themeElements>
    <a:clrScheme name="自定义 134">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3_A000120140530A99PPBG">
  <a:themeElements>
    <a:clrScheme name="自定义 134">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5_A000120140530A99PPBG">
  <a:themeElements>
    <a:clrScheme name="自定义 134">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6_A000120140530A99PPBG">
  <a:themeElements>
    <a:clrScheme name="自定义 134">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7_A000120140530A99PPBG">
  <a:themeElements>
    <a:clrScheme name="自定义 134">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28_A000120140530A99PPBG">
  <a:themeElements>
    <a:clrScheme name="自定义 134">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9_A000120140530A99PPBG">
  <a:themeElements>
    <a:clrScheme name="自定义 134">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30_A000120140530A99PPBG">
  <a:themeElements>
    <a:clrScheme name="自定义 134">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A000120140530A99PPBG">
  <a:themeElements>
    <a:clrScheme name="自定义 134">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A000120140530A99PPBG">
  <a:themeElements>
    <a:clrScheme name="自定义 134">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A000120140530A99PPBG">
  <a:themeElements>
    <a:clrScheme name="自定义 134">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A000120140530A99PPBG">
  <a:themeElements>
    <a:clrScheme name="自定义 134">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A000120140530A99PPBG">
  <a:themeElements>
    <a:clrScheme name="自定义 134">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A000120140530A99PPBG">
  <a:themeElements>
    <a:clrScheme name="自定义 134">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A000120140530A99PPBG">
  <a:themeElements>
    <a:clrScheme name="自定义 134">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5146</Words>
  <Application>WPS 演示</Application>
  <PresentationFormat>宽屏</PresentationFormat>
  <Paragraphs>461</Paragraphs>
  <Slides>36</Slides>
  <Notes>37</Notes>
  <HiddenSlides>0</HiddenSlides>
  <MMClips>0</MMClips>
  <ScaleCrop>false</ScaleCrop>
  <HeadingPairs>
    <vt:vector size="6" baseType="variant">
      <vt:variant>
        <vt:lpstr>已用的字体</vt:lpstr>
      </vt:variant>
      <vt:variant>
        <vt:i4>15</vt:i4>
      </vt:variant>
      <vt:variant>
        <vt:lpstr>主题</vt:lpstr>
      </vt:variant>
      <vt:variant>
        <vt:i4>29</vt:i4>
      </vt:variant>
      <vt:variant>
        <vt:lpstr>幻灯片标题</vt:lpstr>
      </vt:variant>
      <vt:variant>
        <vt:i4>36</vt:i4>
      </vt:variant>
    </vt:vector>
  </HeadingPairs>
  <TitlesOfParts>
    <vt:vector size="80" baseType="lpstr">
      <vt:lpstr>Arial</vt:lpstr>
      <vt:lpstr>宋体</vt:lpstr>
      <vt:lpstr>Wingdings</vt:lpstr>
      <vt:lpstr>微软雅黑</vt:lpstr>
      <vt:lpstr>黑体</vt:lpstr>
      <vt:lpstr>张海山锐线体2.0</vt:lpstr>
      <vt:lpstr>STZhongsong</vt:lpstr>
      <vt:lpstr>Calibri</vt:lpstr>
      <vt:lpstr>楷体</vt:lpstr>
      <vt:lpstr>Arial Narrow</vt:lpstr>
      <vt:lpstr>Arial Unicode MS</vt:lpstr>
      <vt:lpstr>Times New Roman</vt:lpstr>
      <vt:lpstr>印品黑体</vt:lpstr>
      <vt:lpstr>Calibri</vt:lpstr>
      <vt:lpstr>Times New Roman</vt:lpstr>
      <vt:lpstr>1_A000120140530A99PPBG</vt:lpstr>
      <vt:lpstr>3_A000120140530A99PPBG</vt:lpstr>
      <vt:lpstr>4_A000120140530A99PPBG</vt:lpstr>
      <vt:lpstr>5_A000120140530A99PPBG</vt:lpstr>
      <vt:lpstr>6_A000120140530A99PPBG</vt:lpstr>
      <vt:lpstr>7_A000120140530A99PPBG</vt:lpstr>
      <vt:lpstr>8_A000120140530A99PPBG</vt:lpstr>
      <vt:lpstr>9_A000120140530A99PPBG</vt:lpstr>
      <vt:lpstr>10_A000120140530A99PPBG</vt:lpstr>
      <vt:lpstr>11_A000120140530A99PPBG</vt:lpstr>
      <vt:lpstr>12_A000120140530A99PPBG</vt:lpstr>
      <vt:lpstr>13_A000120140530A99PPBG</vt:lpstr>
      <vt:lpstr>14_A000120140530A99PPBG</vt:lpstr>
      <vt:lpstr>15_A000120140530A99PPBG</vt:lpstr>
      <vt:lpstr>16_A000120140530A99PPBG</vt:lpstr>
      <vt:lpstr>17_A000120140530A99PPBG</vt:lpstr>
      <vt:lpstr>18_A000120140530A99PPBG</vt:lpstr>
      <vt:lpstr>19_A000120140530A99PPBG</vt:lpstr>
      <vt:lpstr>20_A000120140530A99PPBG</vt:lpstr>
      <vt:lpstr>21_A000120140530A99PPBG</vt:lpstr>
      <vt:lpstr>22_A000120140530A99PPBG</vt:lpstr>
      <vt:lpstr>24_A000120140530A99PPBG</vt:lpstr>
      <vt:lpstr>23_A000120140530A99PPBG</vt:lpstr>
      <vt:lpstr>25_A000120140530A99PPBG</vt:lpstr>
      <vt:lpstr>26_A000120140530A99PPBG</vt:lpstr>
      <vt:lpstr>27_A000120140530A99PPBG</vt:lpstr>
      <vt:lpstr>28_A000120140530A99PPBG</vt:lpstr>
      <vt:lpstr>29_A000120140530A99PPBG</vt:lpstr>
      <vt:lpstr>30_A000120140530A99PPBG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申报高新技术企业计划安排</vt:lpstr>
      <vt:lpstr>PowerPoint 演示文稿</vt:lpstr>
      <vt:lpstr>PowerPoint 演示文稿</vt:lpstr>
      <vt:lpstr>PowerPoint 演示文稿</vt:lpstr>
      <vt:lpstr>PowerPoint 演示文稿</vt:lpstr>
      <vt:lpstr>产学研合作</vt:lpstr>
      <vt:lpstr>PowerPoint 演示文稿</vt:lpstr>
      <vt:lpstr>PowerPoint 演示文稿</vt:lpstr>
      <vt:lpstr>常州市龙城英才计划</vt:lpstr>
      <vt:lpstr>PowerPoint 演示文稿</vt:lpstr>
      <vt:lpstr>PowerPoint 演示文稿</vt:lpstr>
      <vt:lpstr>常州市龙城英才计划 </vt:lpstr>
      <vt:lpstr>PowerPoint 演示文稿</vt:lpstr>
      <vt:lpstr>江苏省双创计划-类别 </vt:lpstr>
      <vt:lpstr>江苏省双创计划-政策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武进英才“一事一议”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武进绿色建筑产业人才环境推介</dc:title>
  <dc:creator>Administrator</dc:creator>
  <cp:lastModifiedBy>小勐哥</cp:lastModifiedBy>
  <cp:revision>44</cp:revision>
  <dcterms:created xsi:type="dcterms:W3CDTF">2019-02-22T08:33:00Z</dcterms:created>
  <dcterms:modified xsi:type="dcterms:W3CDTF">2019-10-21T09:06:30Z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2052-10.1.0.7521</vt:lpwstr>
  </property>
</Properties>
</file>