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1"/>
  </p:notesMasterIdLst>
  <p:sldIdLst>
    <p:sldId id="256" r:id="rId2"/>
    <p:sldId id="288" r:id="rId3"/>
    <p:sldId id="289" r:id="rId4"/>
    <p:sldId id="291" r:id="rId5"/>
    <p:sldId id="292" r:id="rId6"/>
    <p:sldId id="293" r:id="rId7"/>
    <p:sldId id="290" r:id="rId8"/>
    <p:sldId id="266" r:id="rId9"/>
    <p:sldId id="258"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16A"/>
    <a:srgbClr val="D9756A"/>
    <a:srgbClr val="D97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67" d="100"/>
          <a:sy n="67" d="100"/>
        </p:scale>
        <p:origin x="1404" y="52"/>
      </p:cViewPr>
      <p:guideLst>
        <p:guide orient="horz" pos="2183"/>
        <p:guide pos="2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51116E-176C-4547-8050-93C02FBDBA91}" type="doc">
      <dgm:prSet loTypeId="urn:microsoft.com/office/officeart/2008/layout/HorizontalMultiLevelHierarchy#1" loCatId="hierarchy" qsTypeId="urn:microsoft.com/office/officeart/2005/8/quickstyle/simple1#1" qsCatId="simple" csTypeId="urn:microsoft.com/office/officeart/2005/8/colors/accent1_2#1" csCatId="accent1" phldr="1"/>
      <dgm:spPr/>
      <dgm:t>
        <a:bodyPr/>
        <a:lstStyle/>
        <a:p>
          <a:endParaRPr lang="zh-CN" altLang="en-US"/>
        </a:p>
      </dgm:t>
    </dgm:pt>
    <dgm:pt modelId="{74CFBCEE-439E-4740-A5ED-6EF94D5EF006}">
      <dgm:prSet phldrT="[文本]" custT="1"/>
      <dgm:spPr>
        <a:solidFill>
          <a:schemeClr val="accent2">
            <a:lumMod val="75000"/>
          </a:schemeClr>
        </a:solidFill>
      </dgm:spPr>
      <dgm:t>
        <a:bodyPr vert="vert270"/>
        <a:lstStyle/>
        <a:p>
          <a:r>
            <a:rPr lang="zh-CN" altLang="en-US" sz="1600" b="1" dirty="0">
              <a:latin typeface="幼圆" panose="02010509060101010101" charset="-122"/>
              <a:ea typeface="幼圆" panose="02010509060101010101" charset="-122"/>
            </a:rPr>
            <a:t>秦</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岭</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特</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色</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技</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术</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系</a:t>
          </a:r>
          <a:endParaRPr lang="en-US" altLang="zh-CN" sz="1600" b="1" dirty="0">
            <a:latin typeface="幼圆" panose="02010509060101010101" charset="-122"/>
            <a:ea typeface="幼圆" panose="02010509060101010101" charset="-122"/>
          </a:endParaRPr>
        </a:p>
        <a:p>
          <a:r>
            <a:rPr lang="zh-CN" altLang="en-US" sz="1600" b="1" dirty="0">
              <a:latin typeface="幼圆" panose="02010509060101010101" charset="-122"/>
              <a:ea typeface="幼圆" panose="02010509060101010101" charset="-122"/>
            </a:rPr>
            <a:t>统</a:t>
          </a:r>
        </a:p>
      </dgm:t>
    </dgm:pt>
    <dgm:pt modelId="{05D9E459-EDDD-4BD5-95D7-4E8454695BA9}" type="parTrans" cxnId="{B001911C-CCCD-44C4-864D-E914DE2924F4}">
      <dgm:prSet/>
      <dgm:spPr/>
      <dgm:t>
        <a:bodyPr/>
        <a:lstStyle/>
        <a:p>
          <a:endParaRPr lang="zh-CN" altLang="en-US"/>
        </a:p>
      </dgm:t>
    </dgm:pt>
    <dgm:pt modelId="{074F398A-F39B-445B-B2EF-D00937AEC15E}" type="sibTrans" cxnId="{B001911C-CCCD-44C4-864D-E914DE2924F4}">
      <dgm:prSet/>
      <dgm:spPr/>
      <dgm:t>
        <a:bodyPr/>
        <a:lstStyle/>
        <a:p>
          <a:endParaRPr lang="zh-CN" altLang="en-US"/>
        </a:p>
      </dgm:t>
    </dgm:pt>
    <dgm:pt modelId="{F646AEE4-EC84-49A6-A470-B5A08F0908B0}">
      <dgm:prSet phldrT="[文本]"/>
      <dgm:spPr>
        <a:solidFill>
          <a:schemeClr val="accent2">
            <a:lumMod val="75000"/>
          </a:schemeClr>
        </a:solidFill>
      </dgm:spPr>
      <dgm:t>
        <a:bodyPr/>
        <a:lstStyle/>
        <a:p>
          <a:r>
            <a:rPr lang="zh-CN" altLang="en-US" dirty="0"/>
            <a:t>传承性</a:t>
          </a:r>
        </a:p>
      </dgm:t>
    </dgm:pt>
    <dgm:pt modelId="{A662369B-639A-4DBB-B409-C618013F5F50}" type="parTrans" cxnId="{7FA4A500-693D-4AAE-9074-1462317FA7F2}">
      <dgm:prSet/>
      <dgm:spPr/>
      <dgm:t>
        <a:bodyPr/>
        <a:lstStyle/>
        <a:p>
          <a:endParaRPr lang="zh-CN" altLang="en-US"/>
        </a:p>
      </dgm:t>
    </dgm:pt>
    <dgm:pt modelId="{770A7454-D8D0-4396-8A54-A413DB526F7C}" type="sibTrans" cxnId="{7FA4A500-693D-4AAE-9074-1462317FA7F2}">
      <dgm:prSet/>
      <dgm:spPr/>
      <dgm:t>
        <a:bodyPr/>
        <a:lstStyle/>
        <a:p>
          <a:endParaRPr lang="zh-CN" altLang="en-US"/>
        </a:p>
      </dgm:t>
    </dgm:pt>
    <dgm:pt modelId="{410AC71E-F87E-46D0-BDA8-293EA2298E09}">
      <dgm:prSet phldrT="[文本]"/>
      <dgm:spPr>
        <a:solidFill>
          <a:schemeClr val="accent2">
            <a:lumMod val="75000"/>
          </a:schemeClr>
        </a:solidFill>
      </dgm:spPr>
      <dgm:t>
        <a:bodyPr/>
        <a:lstStyle/>
        <a:p>
          <a:r>
            <a:rPr lang="zh-CN" altLang="en-US" dirty="0"/>
            <a:t>创新性</a:t>
          </a:r>
        </a:p>
      </dgm:t>
    </dgm:pt>
    <dgm:pt modelId="{FDE8BCF6-EDCE-4D90-99B9-E40BA273E7F7}" type="parTrans" cxnId="{90052F8B-4889-45C9-AB0F-752EFCAA83ED}">
      <dgm:prSet/>
      <dgm:spPr/>
      <dgm:t>
        <a:bodyPr/>
        <a:lstStyle/>
        <a:p>
          <a:endParaRPr lang="zh-CN" altLang="en-US"/>
        </a:p>
      </dgm:t>
    </dgm:pt>
    <dgm:pt modelId="{320C6FE1-6BE8-492E-9A60-1DB39CDB83A7}" type="sibTrans" cxnId="{90052F8B-4889-45C9-AB0F-752EFCAA83ED}">
      <dgm:prSet/>
      <dgm:spPr/>
      <dgm:t>
        <a:bodyPr/>
        <a:lstStyle/>
        <a:p>
          <a:endParaRPr lang="zh-CN" altLang="en-US"/>
        </a:p>
      </dgm:t>
    </dgm:pt>
    <dgm:pt modelId="{E20FF812-1359-40DC-BD5D-9F67689E4320}">
      <dgm:prSet phldrT="[文本]"/>
      <dgm:spPr>
        <a:solidFill>
          <a:schemeClr val="accent2">
            <a:lumMod val="75000"/>
          </a:schemeClr>
        </a:solidFill>
      </dgm:spPr>
      <dgm:t>
        <a:bodyPr/>
        <a:lstStyle/>
        <a:p>
          <a:r>
            <a:rPr lang="zh-CN" altLang="en-US" dirty="0"/>
            <a:t>临床性</a:t>
          </a:r>
        </a:p>
      </dgm:t>
    </dgm:pt>
    <dgm:pt modelId="{01CA1DF8-3943-430A-927F-6C8F35F12F99}" type="parTrans" cxnId="{CE250652-1ADD-42F9-905E-3F89B5A8AE72}">
      <dgm:prSet/>
      <dgm:spPr/>
      <dgm:t>
        <a:bodyPr/>
        <a:lstStyle/>
        <a:p>
          <a:endParaRPr lang="zh-CN" altLang="en-US"/>
        </a:p>
      </dgm:t>
    </dgm:pt>
    <dgm:pt modelId="{37C98D1A-C1AD-4507-8A76-21393F97236E}" type="sibTrans" cxnId="{CE250652-1ADD-42F9-905E-3F89B5A8AE72}">
      <dgm:prSet/>
      <dgm:spPr/>
      <dgm:t>
        <a:bodyPr/>
        <a:lstStyle/>
        <a:p>
          <a:endParaRPr lang="zh-CN" altLang="en-US"/>
        </a:p>
      </dgm:t>
    </dgm:pt>
    <dgm:pt modelId="{0D6FF637-C747-4D4A-B7B0-F6E00D2ED395}">
      <dgm:prSet/>
      <dgm:spPr>
        <a:solidFill>
          <a:schemeClr val="accent2">
            <a:lumMod val="75000"/>
          </a:schemeClr>
        </a:solidFill>
      </dgm:spPr>
      <dgm:t>
        <a:bodyPr/>
        <a:lstStyle/>
        <a:p>
          <a:r>
            <a:rPr lang="zh-CN" altLang="en-US" dirty="0"/>
            <a:t>实用性</a:t>
          </a:r>
        </a:p>
      </dgm:t>
    </dgm:pt>
    <dgm:pt modelId="{717E950C-AB16-4070-AA4E-6C9AE412DFB6}" type="parTrans" cxnId="{BE34E5CE-A7BC-421D-8251-FB812FE0A858}">
      <dgm:prSet/>
      <dgm:spPr/>
      <dgm:t>
        <a:bodyPr/>
        <a:lstStyle/>
        <a:p>
          <a:endParaRPr lang="zh-CN" altLang="en-US"/>
        </a:p>
      </dgm:t>
    </dgm:pt>
    <dgm:pt modelId="{672FA8BE-0639-4531-BAB3-CDE4429B0569}" type="sibTrans" cxnId="{BE34E5CE-A7BC-421D-8251-FB812FE0A858}">
      <dgm:prSet/>
      <dgm:spPr/>
      <dgm:t>
        <a:bodyPr/>
        <a:lstStyle/>
        <a:p>
          <a:endParaRPr lang="zh-CN" altLang="en-US"/>
        </a:p>
      </dgm:t>
    </dgm:pt>
    <dgm:pt modelId="{0D184731-398A-4D90-A42E-42CC1494F6DF}">
      <dgm:prSet/>
      <dgm:spPr>
        <a:solidFill>
          <a:schemeClr val="accent2">
            <a:lumMod val="75000"/>
          </a:schemeClr>
        </a:solidFill>
      </dgm:spPr>
      <dgm:t>
        <a:bodyPr/>
        <a:lstStyle/>
        <a:p>
          <a:r>
            <a:rPr lang="zh-CN" altLang="en-US" dirty="0"/>
            <a:t>易学性</a:t>
          </a:r>
        </a:p>
      </dgm:t>
    </dgm:pt>
    <dgm:pt modelId="{C9055DC4-162A-4BA2-AE6B-A8B2C68F5849}" type="parTrans" cxnId="{F1A8E1E9-24A5-4C56-B066-6E2876D086EA}">
      <dgm:prSet/>
      <dgm:spPr/>
      <dgm:t>
        <a:bodyPr/>
        <a:lstStyle/>
        <a:p>
          <a:endParaRPr lang="zh-CN" altLang="en-US"/>
        </a:p>
      </dgm:t>
    </dgm:pt>
    <dgm:pt modelId="{1929EBBF-3382-4A5A-9488-E2C121BBA202}" type="sibTrans" cxnId="{F1A8E1E9-24A5-4C56-B066-6E2876D086EA}">
      <dgm:prSet/>
      <dgm:spPr/>
      <dgm:t>
        <a:bodyPr/>
        <a:lstStyle/>
        <a:p>
          <a:endParaRPr lang="zh-CN" altLang="en-US"/>
        </a:p>
      </dgm:t>
    </dgm:pt>
    <dgm:pt modelId="{8B2E84AF-A31F-4369-A532-9F7945F72DDF}" type="pres">
      <dgm:prSet presAssocID="{BE51116E-176C-4547-8050-93C02FBDBA91}" presName="Name0" presStyleCnt="0">
        <dgm:presLayoutVars>
          <dgm:chPref val="1"/>
          <dgm:dir/>
          <dgm:animOne val="branch"/>
          <dgm:animLvl val="lvl"/>
          <dgm:resizeHandles val="exact"/>
        </dgm:presLayoutVars>
      </dgm:prSet>
      <dgm:spPr/>
    </dgm:pt>
    <dgm:pt modelId="{FDC9CD5D-F067-4F5F-A633-6000CA467B48}" type="pres">
      <dgm:prSet presAssocID="{74CFBCEE-439E-4740-A5ED-6EF94D5EF006}" presName="root1" presStyleCnt="0"/>
      <dgm:spPr/>
    </dgm:pt>
    <dgm:pt modelId="{81DBC86F-40FF-4D7B-BDFB-1BBEC830C541}" type="pres">
      <dgm:prSet presAssocID="{74CFBCEE-439E-4740-A5ED-6EF94D5EF006}" presName="LevelOneTextNode" presStyleLbl="node0" presStyleIdx="0" presStyleCnt="1" custFlipHor="1" custScaleY="101203">
        <dgm:presLayoutVars>
          <dgm:chPref val="3"/>
        </dgm:presLayoutVars>
      </dgm:prSet>
      <dgm:spPr/>
    </dgm:pt>
    <dgm:pt modelId="{035322FD-DDB1-42E1-B12B-950801971576}" type="pres">
      <dgm:prSet presAssocID="{74CFBCEE-439E-4740-A5ED-6EF94D5EF006}" presName="level2hierChild" presStyleCnt="0"/>
      <dgm:spPr/>
    </dgm:pt>
    <dgm:pt modelId="{420E42E6-89E9-47E7-A6FC-6EF5D8BDABE5}" type="pres">
      <dgm:prSet presAssocID="{A662369B-639A-4DBB-B409-C618013F5F50}" presName="conn2-1" presStyleLbl="parChTrans1D2" presStyleIdx="0" presStyleCnt="5"/>
      <dgm:spPr/>
    </dgm:pt>
    <dgm:pt modelId="{06D729E8-5B86-4750-ABEB-1CB474F90250}" type="pres">
      <dgm:prSet presAssocID="{A662369B-639A-4DBB-B409-C618013F5F50}" presName="connTx" presStyleLbl="parChTrans1D2" presStyleIdx="0" presStyleCnt="5"/>
      <dgm:spPr/>
    </dgm:pt>
    <dgm:pt modelId="{841ECD30-0140-44C0-B75D-DEC0FB97F800}" type="pres">
      <dgm:prSet presAssocID="{F646AEE4-EC84-49A6-A470-B5A08F0908B0}" presName="root2" presStyleCnt="0"/>
      <dgm:spPr/>
    </dgm:pt>
    <dgm:pt modelId="{81DD3191-54D0-4EAA-B984-FFF8C1C8E7C5}" type="pres">
      <dgm:prSet presAssocID="{F646AEE4-EC84-49A6-A470-B5A08F0908B0}" presName="LevelTwoTextNode" presStyleLbl="node2" presStyleIdx="0" presStyleCnt="5">
        <dgm:presLayoutVars>
          <dgm:chPref val="3"/>
        </dgm:presLayoutVars>
      </dgm:prSet>
      <dgm:spPr/>
    </dgm:pt>
    <dgm:pt modelId="{CE84A924-DB71-4942-AC9A-2F540C19A207}" type="pres">
      <dgm:prSet presAssocID="{F646AEE4-EC84-49A6-A470-B5A08F0908B0}" presName="level3hierChild" presStyleCnt="0"/>
      <dgm:spPr/>
    </dgm:pt>
    <dgm:pt modelId="{E9C15D14-7A26-43EE-A4B1-C957AF9D2A10}" type="pres">
      <dgm:prSet presAssocID="{FDE8BCF6-EDCE-4D90-99B9-E40BA273E7F7}" presName="conn2-1" presStyleLbl="parChTrans1D2" presStyleIdx="1" presStyleCnt="5"/>
      <dgm:spPr/>
    </dgm:pt>
    <dgm:pt modelId="{6EAC2E5A-A7FD-430C-898E-218E86BB655D}" type="pres">
      <dgm:prSet presAssocID="{FDE8BCF6-EDCE-4D90-99B9-E40BA273E7F7}" presName="connTx" presStyleLbl="parChTrans1D2" presStyleIdx="1" presStyleCnt="5"/>
      <dgm:spPr/>
    </dgm:pt>
    <dgm:pt modelId="{08282563-254F-4DCD-B14C-4793724F72E0}" type="pres">
      <dgm:prSet presAssocID="{410AC71E-F87E-46D0-BDA8-293EA2298E09}" presName="root2" presStyleCnt="0"/>
      <dgm:spPr/>
    </dgm:pt>
    <dgm:pt modelId="{5B1E3E38-177F-4636-8AB2-CF0B69DBDA5E}" type="pres">
      <dgm:prSet presAssocID="{410AC71E-F87E-46D0-BDA8-293EA2298E09}" presName="LevelTwoTextNode" presStyleLbl="node2" presStyleIdx="1" presStyleCnt="5">
        <dgm:presLayoutVars>
          <dgm:chPref val="3"/>
        </dgm:presLayoutVars>
      </dgm:prSet>
      <dgm:spPr/>
    </dgm:pt>
    <dgm:pt modelId="{92A87524-7617-4EF9-9EFF-E14CFE9CA55B}" type="pres">
      <dgm:prSet presAssocID="{410AC71E-F87E-46D0-BDA8-293EA2298E09}" presName="level3hierChild" presStyleCnt="0"/>
      <dgm:spPr/>
    </dgm:pt>
    <dgm:pt modelId="{661CD0B7-ED22-4C71-B2BF-B0E4F531D860}" type="pres">
      <dgm:prSet presAssocID="{01CA1DF8-3943-430A-927F-6C8F35F12F99}" presName="conn2-1" presStyleLbl="parChTrans1D2" presStyleIdx="2" presStyleCnt="5"/>
      <dgm:spPr/>
    </dgm:pt>
    <dgm:pt modelId="{603E9148-740C-483A-BEC7-B6A251EC49A9}" type="pres">
      <dgm:prSet presAssocID="{01CA1DF8-3943-430A-927F-6C8F35F12F99}" presName="connTx" presStyleLbl="parChTrans1D2" presStyleIdx="2" presStyleCnt="5"/>
      <dgm:spPr/>
    </dgm:pt>
    <dgm:pt modelId="{2B2E708F-039B-4B10-9F83-8D776CE31955}" type="pres">
      <dgm:prSet presAssocID="{E20FF812-1359-40DC-BD5D-9F67689E4320}" presName="root2" presStyleCnt="0"/>
      <dgm:spPr/>
    </dgm:pt>
    <dgm:pt modelId="{4C2DC120-EE0D-4E6D-99F2-34F87417AE58}" type="pres">
      <dgm:prSet presAssocID="{E20FF812-1359-40DC-BD5D-9F67689E4320}" presName="LevelTwoTextNode" presStyleLbl="node2" presStyleIdx="2" presStyleCnt="5">
        <dgm:presLayoutVars>
          <dgm:chPref val="3"/>
        </dgm:presLayoutVars>
      </dgm:prSet>
      <dgm:spPr/>
    </dgm:pt>
    <dgm:pt modelId="{108DA42D-DACC-4B97-B18F-51279244412A}" type="pres">
      <dgm:prSet presAssocID="{E20FF812-1359-40DC-BD5D-9F67689E4320}" presName="level3hierChild" presStyleCnt="0"/>
      <dgm:spPr/>
    </dgm:pt>
    <dgm:pt modelId="{0E9BD358-09A3-420F-9998-9815C6643D1D}" type="pres">
      <dgm:prSet presAssocID="{717E950C-AB16-4070-AA4E-6C9AE412DFB6}" presName="conn2-1" presStyleLbl="parChTrans1D2" presStyleIdx="3" presStyleCnt="5"/>
      <dgm:spPr/>
    </dgm:pt>
    <dgm:pt modelId="{4C8895D6-F0D6-47E7-AA98-94D1297F0932}" type="pres">
      <dgm:prSet presAssocID="{717E950C-AB16-4070-AA4E-6C9AE412DFB6}" presName="connTx" presStyleLbl="parChTrans1D2" presStyleIdx="3" presStyleCnt="5"/>
      <dgm:spPr/>
    </dgm:pt>
    <dgm:pt modelId="{534BE7D6-3215-44FA-9398-47EF1C2D93F2}" type="pres">
      <dgm:prSet presAssocID="{0D6FF637-C747-4D4A-B7B0-F6E00D2ED395}" presName="root2" presStyleCnt="0"/>
      <dgm:spPr/>
    </dgm:pt>
    <dgm:pt modelId="{9FEE7329-69DB-411C-A635-6E9650F14DD1}" type="pres">
      <dgm:prSet presAssocID="{0D6FF637-C747-4D4A-B7B0-F6E00D2ED395}" presName="LevelTwoTextNode" presStyleLbl="node2" presStyleIdx="3" presStyleCnt="5">
        <dgm:presLayoutVars>
          <dgm:chPref val="3"/>
        </dgm:presLayoutVars>
      </dgm:prSet>
      <dgm:spPr/>
    </dgm:pt>
    <dgm:pt modelId="{65C133BB-17B8-4232-99EC-AE65825B9BA0}" type="pres">
      <dgm:prSet presAssocID="{0D6FF637-C747-4D4A-B7B0-F6E00D2ED395}" presName="level3hierChild" presStyleCnt="0"/>
      <dgm:spPr/>
    </dgm:pt>
    <dgm:pt modelId="{13A6814F-92F4-4D23-B345-40F341896109}" type="pres">
      <dgm:prSet presAssocID="{C9055DC4-162A-4BA2-AE6B-A8B2C68F5849}" presName="conn2-1" presStyleLbl="parChTrans1D2" presStyleIdx="4" presStyleCnt="5"/>
      <dgm:spPr/>
    </dgm:pt>
    <dgm:pt modelId="{B403E3A0-CD09-4E10-B065-BECB01591F87}" type="pres">
      <dgm:prSet presAssocID="{C9055DC4-162A-4BA2-AE6B-A8B2C68F5849}" presName="connTx" presStyleLbl="parChTrans1D2" presStyleIdx="4" presStyleCnt="5"/>
      <dgm:spPr/>
    </dgm:pt>
    <dgm:pt modelId="{96FF4047-D70E-45C1-B65C-E0F3295077A8}" type="pres">
      <dgm:prSet presAssocID="{0D184731-398A-4D90-A42E-42CC1494F6DF}" presName="root2" presStyleCnt="0"/>
      <dgm:spPr/>
    </dgm:pt>
    <dgm:pt modelId="{3CFB5754-5268-4AFA-8C8F-77D3CFF7E52D}" type="pres">
      <dgm:prSet presAssocID="{0D184731-398A-4D90-A42E-42CC1494F6DF}" presName="LevelTwoTextNode" presStyleLbl="node2" presStyleIdx="4" presStyleCnt="5">
        <dgm:presLayoutVars>
          <dgm:chPref val="3"/>
        </dgm:presLayoutVars>
      </dgm:prSet>
      <dgm:spPr/>
    </dgm:pt>
    <dgm:pt modelId="{7DA223F7-5166-4125-8E10-2ECDEF75A356}" type="pres">
      <dgm:prSet presAssocID="{0D184731-398A-4D90-A42E-42CC1494F6DF}" presName="level3hierChild" presStyleCnt="0"/>
      <dgm:spPr/>
    </dgm:pt>
  </dgm:ptLst>
  <dgm:cxnLst>
    <dgm:cxn modelId="{7FA4A500-693D-4AAE-9074-1462317FA7F2}" srcId="{74CFBCEE-439E-4740-A5ED-6EF94D5EF006}" destId="{F646AEE4-EC84-49A6-A470-B5A08F0908B0}" srcOrd="0" destOrd="0" parTransId="{A662369B-639A-4DBB-B409-C618013F5F50}" sibTransId="{770A7454-D8D0-4396-8A54-A413DB526F7C}"/>
    <dgm:cxn modelId="{329FBB08-BE47-4287-BF84-01C4C5B96340}" type="presOf" srcId="{0D184731-398A-4D90-A42E-42CC1494F6DF}" destId="{3CFB5754-5268-4AFA-8C8F-77D3CFF7E52D}" srcOrd="0" destOrd="0" presId="urn:microsoft.com/office/officeart/2008/layout/HorizontalMultiLevelHierarchy#1"/>
    <dgm:cxn modelId="{95D5EA0B-D110-4A58-AC6A-A56DAF483A11}" type="presOf" srcId="{01CA1DF8-3943-430A-927F-6C8F35F12F99}" destId="{661CD0B7-ED22-4C71-B2BF-B0E4F531D860}" srcOrd="0" destOrd="0" presId="urn:microsoft.com/office/officeart/2008/layout/HorizontalMultiLevelHierarchy#1"/>
    <dgm:cxn modelId="{4339F30E-4DD6-45BF-96AB-C978D87A2665}" type="presOf" srcId="{C9055DC4-162A-4BA2-AE6B-A8B2C68F5849}" destId="{13A6814F-92F4-4D23-B345-40F341896109}" srcOrd="0" destOrd="0" presId="urn:microsoft.com/office/officeart/2008/layout/HorizontalMultiLevelHierarchy#1"/>
    <dgm:cxn modelId="{B001911C-CCCD-44C4-864D-E914DE2924F4}" srcId="{BE51116E-176C-4547-8050-93C02FBDBA91}" destId="{74CFBCEE-439E-4740-A5ED-6EF94D5EF006}" srcOrd="0" destOrd="0" parTransId="{05D9E459-EDDD-4BD5-95D7-4E8454695BA9}" sibTransId="{074F398A-F39B-445B-B2EF-D00937AEC15E}"/>
    <dgm:cxn modelId="{D6330E1E-28BA-4C87-AF54-4611E79121F5}" type="presOf" srcId="{A662369B-639A-4DBB-B409-C618013F5F50}" destId="{420E42E6-89E9-47E7-A6FC-6EF5D8BDABE5}" srcOrd="0" destOrd="0" presId="urn:microsoft.com/office/officeart/2008/layout/HorizontalMultiLevelHierarchy#1"/>
    <dgm:cxn modelId="{4E81A825-1B0E-4DE0-B761-A4772596CC05}" type="presOf" srcId="{BE51116E-176C-4547-8050-93C02FBDBA91}" destId="{8B2E84AF-A31F-4369-A532-9F7945F72DDF}" srcOrd="0" destOrd="0" presId="urn:microsoft.com/office/officeart/2008/layout/HorizontalMultiLevelHierarchy#1"/>
    <dgm:cxn modelId="{6551DC2F-6B55-4DD3-A8E5-2240B18D1242}" type="presOf" srcId="{01CA1DF8-3943-430A-927F-6C8F35F12F99}" destId="{603E9148-740C-483A-BEC7-B6A251EC49A9}" srcOrd="1" destOrd="0" presId="urn:microsoft.com/office/officeart/2008/layout/HorizontalMultiLevelHierarchy#1"/>
    <dgm:cxn modelId="{12F32631-5433-4D59-A713-1A3C66138B88}" type="presOf" srcId="{F646AEE4-EC84-49A6-A470-B5A08F0908B0}" destId="{81DD3191-54D0-4EAA-B984-FFF8C1C8E7C5}" srcOrd="0" destOrd="0" presId="urn:microsoft.com/office/officeart/2008/layout/HorizontalMultiLevelHierarchy#1"/>
    <dgm:cxn modelId="{91952537-E470-4087-A7B0-F2D70AC8B389}" type="presOf" srcId="{410AC71E-F87E-46D0-BDA8-293EA2298E09}" destId="{5B1E3E38-177F-4636-8AB2-CF0B69DBDA5E}" srcOrd="0" destOrd="0" presId="urn:microsoft.com/office/officeart/2008/layout/HorizontalMultiLevelHierarchy#1"/>
    <dgm:cxn modelId="{C442D45B-C72D-4D97-BDA6-967EF34382E7}" type="presOf" srcId="{A662369B-639A-4DBB-B409-C618013F5F50}" destId="{06D729E8-5B86-4750-ABEB-1CB474F90250}" srcOrd="1" destOrd="0" presId="urn:microsoft.com/office/officeart/2008/layout/HorizontalMultiLevelHierarchy#1"/>
    <dgm:cxn modelId="{DB55355C-A2B7-43F8-AF13-F13ECF311CA9}" type="presOf" srcId="{717E950C-AB16-4070-AA4E-6C9AE412DFB6}" destId="{0E9BD358-09A3-420F-9998-9815C6643D1D}" srcOrd="0" destOrd="0" presId="urn:microsoft.com/office/officeart/2008/layout/HorizontalMultiLevelHierarchy#1"/>
    <dgm:cxn modelId="{D24B3146-4ABA-4C05-8C86-ECBD9A3D6DAD}" type="presOf" srcId="{FDE8BCF6-EDCE-4D90-99B9-E40BA273E7F7}" destId="{E9C15D14-7A26-43EE-A4B1-C957AF9D2A10}" srcOrd="0" destOrd="0" presId="urn:microsoft.com/office/officeart/2008/layout/HorizontalMultiLevelHierarchy#1"/>
    <dgm:cxn modelId="{285D5951-C500-43D9-B7AC-36EFE6BE0E7D}" type="presOf" srcId="{FDE8BCF6-EDCE-4D90-99B9-E40BA273E7F7}" destId="{6EAC2E5A-A7FD-430C-898E-218E86BB655D}" srcOrd="1" destOrd="0" presId="urn:microsoft.com/office/officeart/2008/layout/HorizontalMultiLevelHierarchy#1"/>
    <dgm:cxn modelId="{CE250652-1ADD-42F9-905E-3F89B5A8AE72}" srcId="{74CFBCEE-439E-4740-A5ED-6EF94D5EF006}" destId="{E20FF812-1359-40DC-BD5D-9F67689E4320}" srcOrd="2" destOrd="0" parTransId="{01CA1DF8-3943-430A-927F-6C8F35F12F99}" sibTransId="{37C98D1A-C1AD-4507-8A76-21393F97236E}"/>
    <dgm:cxn modelId="{34651575-CE06-4334-8052-4F594FFA953A}" type="presOf" srcId="{717E950C-AB16-4070-AA4E-6C9AE412DFB6}" destId="{4C8895D6-F0D6-47E7-AA98-94D1297F0932}" srcOrd="1" destOrd="0" presId="urn:microsoft.com/office/officeart/2008/layout/HorizontalMultiLevelHierarchy#1"/>
    <dgm:cxn modelId="{23FD9659-FB83-4717-BB9A-4EE6D9D59039}" type="presOf" srcId="{E20FF812-1359-40DC-BD5D-9F67689E4320}" destId="{4C2DC120-EE0D-4E6D-99F2-34F87417AE58}" srcOrd="0" destOrd="0" presId="urn:microsoft.com/office/officeart/2008/layout/HorizontalMultiLevelHierarchy#1"/>
    <dgm:cxn modelId="{3BF3A888-BD32-41C5-A42D-9A4C482108D9}" type="presOf" srcId="{74CFBCEE-439E-4740-A5ED-6EF94D5EF006}" destId="{81DBC86F-40FF-4D7B-BDFB-1BBEC830C541}" srcOrd="0" destOrd="0" presId="urn:microsoft.com/office/officeart/2008/layout/HorizontalMultiLevelHierarchy#1"/>
    <dgm:cxn modelId="{90052F8B-4889-45C9-AB0F-752EFCAA83ED}" srcId="{74CFBCEE-439E-4740-A5ED-6EF94D5EF006}" destId="{410AC71E-F87E-46D0-BDA8-293EA2298E09}" srcOrd="1" destOrd="0" parTransId="{FDE8BCF6-EDCE-4D90-99B9-E40BA273E7F7}" sibTransId="{320C6FE1-6BE8-492E-9A60-1DB39CDB83A7}"/>
    <dgm:cxn modelId="{AB39D792-BF62-40DA-9687-7EC70A9B6374}" type="presOf" srcId="{C9055DC4-162A-4BA2-AE6B-A8B2C68F5849}" destId="{B403E3A0-CD09-4E10-B065-BECB01591F87}" srcOrd="1" destOrd="0" presId="urn:microsoft.com/office/officeart/2008/layout/HorizontalMultiLevelHierarchy#1"/>
    <dgm:cxn modelId="{F1A278AF-F5AF-4B80-9716-1F8909BC10C3}" type="presOf" srcId="{0D6FF637-C747-4D4A-B7B0-F6E00D2ED395}" destId="{9FEE7329-69DB-411C-A635-6E9650F14DD1}" srcOrd="0" destOrd="0" presId="urn:microsoft.com/office/officeart/2008/layout/HorizontalMultiLevelHierarchy#1"/>
    <dgm:cxn modelId="{BE34E5CE-A7BC-421D-8251-FB812FE0A858}" srcId="{74CFBCEE-439E-4740-A5ED-6EF94D5EF006}" destId="{0D6FF637-C747-4D4A-B7B0-F6E00D2ED395}" srcOrd="3" destOrd="0" parTransId="{717E950C-AB16-4070-AA4E-6C9AE412DFB6}" sibTransId="{672FA8BE-0639-4531-BAB3-CDE4429B0569}"/>
    <dgm:cxn modelId="{F1A8E1E9-24A5-4C56-B066-6E2876D086EA}" srcId="{74CFBCEE-439E-4740-A5ED-6EF94D5EF006}" destId="{0D184731-398A-4D90-A42E-42CC1494F6DF}" srcOrd="4" destOrd="0" parTransId="{C9055DC4-162A-4BA2-AE6B-A8B2C68F5849}" sibTransId="{1929EBBF-3382-4A5A-9488-E2C121BBA202}"/>
    <dgm:cxn modelId="{1AE2B6C6-EB17-4FA3-8B60-C6BB2BF2BE7E}" type="presParOf" srcId="{8B2E84AF-A31F-4369-A532-9F7945F72DDF}" destId="{FDC9CD5D-F067-4F5F-A633-6000CA467B48}" srcOrd="0" destOrd="0" presId="urn:microsoft.com/office/officeart/2008/layout/HorizontalMultiLevelHierarchy#1"/>
    <dgm:cxn modelId="{3F3C260B-DD2C-4958-B7A8-F0566FF6A2BB}" type="presParOf" srcId="{FDC9CD5D-F067-4F5F-A633-6000CA467B48}" destId="{81DBC86F-40FF-4D7B-BDFB-1BBEC830C541}" srcOrd="0" destOrd="0" presId="urn:microsoft.com/office/officeart/2008/layout/HorizontalMultiLevelHierarchy#1"/>
    <dgm:cxn modelId="{21513D23-54AB-4D5D-AA65-9ADD66AE2504}" type="presParOf" srcId="{FDC9CD5D-F067-4F5F-A633-6000CA467B48}" destId="{035322FD-DDB1-42E1-B12B-950801971576}" srcOrd="1" destOrd="0" presId="urn:microsoft.com/office/officeart/2008/layout/HorizontalMultiLevelHierarchy#1"/>
    <dgm:cxn modelId="{D3982D5B-2C9A-4AE1-9B11-DEADFFC0F50A}" type="presParOf" srcId="{035322FD-DDB1-42E1-B12B-950801971576}" destId="{420E42E6-89E9-47E7-A6FC-6EF5D8BDABE5}" srcOrd="0" destOrd="0" presId="urn:microsoft.com/office/officeart/2008/layout/HorizontalMultiLevelHierarchy#1"/>
    <dgm:cxn modelId="{AF5C9FDB-679D-4449-99D5-430EED50739D}" type="presParOf" srcId="{420E42E6-89E9-47E7-A6FC-6EF5D8BDABE5}" destId="{06D729E8-5B86-4750-ABEB-1CB474F90250}" srcOrd="0" destOrd="0" presId="urn:microsoft.com/office/officeart/2008/layout/HorizontalMultiLevelHierarchy#1"/>
    <dgm:cxn modelId="{9109FD46-370D-4249-9DE6-3008C2ED7E07}" type="presParOf" srcId="{035322FD-DDB1-42E1-B12B-950801971576}" destId="{841ECD30-0140-44C0-B75D-DEC0FB97F800}" srcOrd="1" destOrd="0" presId="urn:microsoft.com/office/officeart/2008/layout/HorizontalMultiLevelHierarchy#1"/>
    <dgm:cxn modelId="{957AC71D-C95E-4449-B8BF-E0E6ADC1162F}" type="presParOf" srcId="{841ECD30-0140-44C0-B75D-DEC0FB97F800}" destId="{81DD3191-54D0-4EAA-B984-FFF8C1C8E7C5}" srcOrd="0" destOrd="0" presId="urn:microsoft.com/office/officeart/2008/layout/HorizontalMultiLevelHierarchy#1"/>
    <dgm:cxn modelId="{08F9CFA8-0E5C-47EA-9A7A-834E423C9E77}" type="presParOf" srcId="{841ECD30-0140-44C0-B75D-DEC0FB97F800}" destId="{CE84A924-DB71-4942-AC9A-2F540C19A207}" srcOrd="1" destOrd="0" presId="urn:microsoft.com/office/officeart/2008/layout/HorizontalMultiLevelHierarchy#1"/>
    <dgm:cxn modelId="{810606DB-E686-41B0-8392-52C33E7DB31B}" type="presParOf" srcId="{035322FD-DDB1-42E1-B12B-950801971576}" destId="{E9C15D14-7A26-43EE-A4B1-C957AF9D2A10}" srcOrd="2" destOrd="0" presId="urn:microsoft.com/office/officeart/2008/layout/HorizontalMultiLevelHierarchy#1"/>
    <dgm:cxn modelId="{A342F740-20F9-415F-946F-3D8233818CFA}" type="presParOf" srcId="{E9C15D14-7A26-43EE-A4B1-C957AF9D2A10}" destId="{6EAC2E5A-A7FD-430C-898E-218E86BB655D}" srcOrd="0" destOrd="0" presId="urn:microsoft.com/office/officeart/2008/layout/HorizontalMultiLevelHierarchy#1"/>
    <dgm:cxn modelId="{B09E5B2E-0949-4710-8815-602013B24580}" type="presParOf" srcId="{035322FD-DDB1-42E1-B12B-950801971576}" destId="{08282563-254F-4DCD-B14C-4793724F72E0}" srcOrd="3" destOrd="0" presId="urn:microsoft.com/office/officeart/2008/layout/HorizontalMultiLevelHierarchy#1"/>
    <dgm:cxn modelId="{FF3E05D4-846A-4678-8552-451BC2EA7B93}" type="presParOf" srcId="{08282563-254F-4DCD-B14C-4793724F72E0}" destId="{5B1E3E38-177F-4636-8AB2-CF0B69DBDA5E}" srcOrd="0" destOrd="0" presId="urn:microsoft.com/office/officeart/2008/layout/HorizontalMultiLevelHierarchy#1"/>
    <dgm:cxn modelId="{2CE1166F-6E07-4F38-905B-BFE8828BA9A9}" type="presParOf" srcId="{08282563-254F-4DCD-B14C-4793724F72E0}" destId="{92A87524-7617-4EF9-9EFF-E14CFE9CA55B}" srcOrd="1" destOrd="0" presId="urn:microsoft.com/office/officeart/2008/layout/HorizontalMultiLevelHierarchy#1"/>
    <dgm:cxn modelId="{7A2F0858-6341-4AD5-BFEF-683B80573B04}" type="presParOf" srcId="{035322FD-DDB1-42E1-B12B-950801971576}" destId="{661CD0B7-ED22-4C71-B2BF-B0E4F531D860}" srcOrd="4" destOrd="0" presId="urn:microsoft.com/office/officeart/2008/layout/HorizontalMultiLevelHierarchy#1"/>
    <dgm:cxn modelId="{E056877E-9739-47B6-B3EF-6FF753B1256A}" type="presParOf" srcId="{661CD0B7-ED22-4C71-B2BF-B0E4F531D860}" destId="{603E9148-740C-483A-BEC7-B6A251EC49A9}" srcOrd="0" destOrd="0" presId="urn:microsoft.com/office/officeart/2008/layout/HorizontalMultiLevelHierarchy#1"/>
    <dgm:cxn modelId="{6EBC3C2D-FC13-4D5D-850D-FB67D9EAE2E8}" type="presParOf" srcId="{035322FD-DDB1-42E1-B12B-950801971576}" destId="{2B2E708F-039B-4B10-9F83-8D776CE31955}" srcOrd="5" destOrd="0" presId="urn:microsoft.com/office/officeart/2008/layout/HorizontalMultiLevelHierarchy#1"/>
    <dgm:cxn modelId="{18FD2FC0-90A0-4D2A-9E8B-D628630D9093}" type="presParOf" srcId="{2B2E708F-039B-4B10-9F83-8D776CE31955}" destId="{4C2DC120-EE0D-4E6D-99F2-34F87417AE58}" srcOrd="0" destOrd="0" presId="urn:microsoft.com/office/officeart/2008/layout/HorizontalMultiLevelHierarchy#1"/>
    <dgm:cxn modelId="{97A99341-30EA-4F0F-B998-B2A9773B6011}" type="presParOf" srcId="{2B2E708F-039B-4B10-9F83-8D776CE31955}" destId="{108DA42D-DACC-4B97-B18F-51279244412A}" srcOrd="1" destOrd="0" presId="urn:microsoft.com/office/officeart/2008/layout/HorizontalMultiLevelHierarchy#1"/>
    <dgm:cxn modelId="{A96509B2-0FEA-4E87-AB95-B85965298981}" type="presParOf" srcId="{035322FD-DDB1-42E1-B12B-950801971576}" destId="{0E9BD358-09A3-420F-9998-9815C6643D1D}" srcOrd="6" destOrd="0" presId="urn:microsoft.com/office/officeart/2008/layout/HorizontalMultiLevelHierarchy#1"/>
    <dgm:cxn modelId="{F1561835-303D-4E98-B9D1-E05C76226B2A}" type="presParOf" srcId="{0E9BD358-09A3-420F-9998-9815C6643D1D}" destId="{4C8895D6-F0D6-47E7-AA98-94D1297F0932}" srcOrd="0" destOrd="0" presId="urn:microsoft.com/office/officeart/2008/layout/HorizontalMultiLevelHierarchy#1"/>
    <dgm:cxn modelId="{95AEFFCD-12F4-4809-BCA4-2085F3BF476C}" type="presParOf" srcId="{035322FD-DDB1-42E1-B12B-950801971576}" destId="{534BE7D6-3215-44FA-9398-47EF1C2D93F2}" srcOrd="7" destOrd="0" presId="urn:microsoft.com/office/officeart/2008/layout/HorizontalMultiLevelHierarchy#1"/>
    <dgm:cxn modelId="{3CCABE76-8838-4356-AD5F-473A2C568E67}" type="presParOf" srcId="{534BE7D6-3215-44FA-9398-47EF1C2D93F2}" destId="{9FEE7329-69DB-411C-A635-6E9650F14DD1}" srcOrd="0" destOrd="0" presId="urn:microsoft.com/office/officeart/2008/layout/HorizontalMultiLevelHierarchy#1"/>
    <dgm:cxn modelId="{24DEB12B-73A8-4569-B5B4-FDA34E4AA3D6}" type="presParOf" srcId="{534BE7D6-3215-44FA-9398-47EF1C2D93F2}" destId="{65C133BB-17B8-4232-99EC-AE65825B9BA0}" srcOrd="1" destOrd="0" presId="urn:microsoft.com/office/officeart/2008/layout/HorizontalMultiLevelHierarchy#1"/>
    <dgm:cxn modelId="{92CC574D-C242-4B02-BFBB-6FC1D298C3E7}" type="presParOf" srcId="{035322FD-DDB1-42E1-B12B-950801971576}" destId="{13A6814F-92F4-4D23-B345-40F341896109}" srcOrd="8" destOrd="0" presId="urn:microsoft.com/office/officeart/2008/layout/HorizontalMultiLevelHierarchy#1"/>
    <dgm:cxn modelId="{E175CDBD-D5FF-4A20-A896-1AB6DEA6C55C}" type="presParOf" srcId="{13A6814F-92F4-4D23-B345-40F341896109}" destId="{B403E3A0-CD09-4E10-B065-BECB01591F87}" srcOrd="0" destOrd="0" presId="urn:microsoft.com/office/officeart/2008/layout/HorizontalMultiLevelHierarchy#1"/>
    <dgm:cxn modelId="{768DA70F-9302-42E9-8750-01368AC1C5C2}" type="presParOf" srcId="{035322FD-DDB1-42E1-B12B-950801971576}" destId="{96FF4047-D70E-45C1-B65C-E0F3295077A8}" srcOrd="9" destOrd="0" presId="urn:microsoft.com/office/officeart/2008/layout/HorizontalMultiLevelHierarchy#1"/>
    <dgm:cxn modelId="{135D24C2-FF21-4BDE-8799-40484C785C9D}" type="presParOf" srcId="{96FF4047-D70E-45C1-B65C-E0F3295077A8}" destId="{3CFB5754-5268-4AFA-8C8F-77D3CFF7E52D}" srcOrd="0" destOrd="0" presId="urn:microsoft.com/office/officeart/2008/layout/HorizontalMultiLevelHierarchy#1"/>
    <dgm:cxn modelId="{F88FB4B1-EDAA-4AB4-B05C-CF1BAAEDC3D3}" type="presParOf" srcId="{96FF4047-D70E-45C1-B65C-E0F3295077A8}" destId="{7DA223F7-5166-4125-8E10-2ECDEF75A356}" srcOrd="1" destOrd="0" presId="urn:microsoft.com/office/officeart/2008/layout/HorizontalMultiLevel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6814F-92F4-4D23-B345-40F341896109}">
      <dsp:nvSpPr>
        <dsp:cNvPr id="0" name=""/>
        <dsp:cNvSpPr/>
      </dsp:nvSpPr>
      <dsp:spPr>
        <a:xfrm>
          <a:off x="2560665" y="1795780"/>
          <a:ext cx="392569" cy="1496074"/>
        </a:xfrm>
        <a:custGeom>
          <a:avLst/>
          <a:gdLst/>
          <a:ahLst/>
          <a:cxnLst/>
          <a:rect l="0" t="0" r="0" b="0"/>
          <a:pathLst>
            <a:path>
              <a:moveTo>
                <a:pt x="0" y="0"/>
              </a:moveTo>
              <a:lnTo>
                <a:pt x="196284" y="0"/>
              </a:lnTo>
              <a:lnTo>
                <a:pt x="196284" y="1496074"/>
              </a:lnTo>
              <a:lnTo>
                <a:pt x="392569" y="14960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18282" y="2505149"/>
        <a:ext cx="77336" cy="77336"/>
      </dsp:txXfrm>
    </dsp:sp>
    <dsp:sp modelId="{0E9BD358-09A3-420F-9998-9815C6643D1D}">
      <dsp:nvSpPr>
        <dsp:cNvPr id="0" name=""/>
        <dsp:cNvSpPr/>
      </dsp:nvSpPr>
      <dsp:spPr>
        <a:xfrm>
          <a:off x="2560665" y="1795780"/>
          <a:ext cx="392569" cy="748037"/>
        </a:xfrm>
        <a:custGeom>
          <a:avLst/>
          <a:gdLst/>
          <a:ahLst/>
          <a:cxnLst/>
          <a:rect l="0" t="0" r="0" b="0"/>
          <a:pathLst>
            <a:path>
              <a:moveTo>
                <a:pt x="0" y="0"/>
              </a:moveTo>
              <a:lnTo>
                <a:pt x="196284" y="0"/>
              </a:lnTo>
              <a:lnTo>
                <a:pt x="196284" y="748037"/>
              </a:lnTo>
              <a:lnTo>
                <a:pt x="392569" y="748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35830" y="2148678"/>
        <a:ext cx="42239" cy="42239"/>
      </dsp:txXfrm>
    </dsp:sp>
    <dsp:sp modelId="{661CD0B7-ED22-4C71-B2BF-B0E4F531D860}">
      <dsp:nvSpPr>
        <dsp:cNvPr id="0" name=""/>
        <dsp:cNvSpPr/>
      </dsp:nvSpPr>
      <dsp:spPr>
        <a:xfrm>
          <a:off x="2560665" y="1750059"/>
          <a:ext cx="392569" cy="91440"/>
        </a:xfrm>
        <a:custGeom>
          <a:avLst/>
          <a:gdLst/>
          <a:ahLst/>
          <a:cxnLst/>
          <a:rect l="0" t="0" r="0" b="0"/>
          <a:pathLst>
            <a:path>
              <a:moveTo>
                <a:pt x="0" y="45720"/>
              </a:moveTo>
              <a:lnTo>
                <a:pt x="392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47136" y="1785965"/>
        <a:ext cx="19628" cy="19628"/>
      </dsp:txXfrm>
    </dsp:sp>
    <dsp:sp modelId="{E9C15D14-7A26-43EE-A4B1-C957AF9D2A10}">
      <dsp:nvSpPr>
        <dsp:cNvPr id="0" name=""/>
        <dsp:cNvSpPr/>
      </dsp:nvSpPr>
      <dsp:spPr>
        <a:xfrm>
          <a:off x="2560665" y="1047742"/>
          <a:ext cx="392569" cy="748037"/>
        </a:xfrm>
        <a:custGeom>
          <a:avLst/>
          <a:gdLst/>
          <a:ahLst/>
          <a:cxnLst/>
          <a:rect l="0" t="0" r="0" b="0"/>
          <a:pathLst>
            <a:path>
              <a:moveTo>
                <a:pt x="0" y="748037"/>
              </a:moveTo>
              <a:lnTo>
                <a:pt x="196284" y="748037"/>
              </a:lnTo>
              <a:lnTo>
                <a:pt x="196284" y="0"/>
              </a:lnTo>
              <a:lnTo>
                <a:pt x="392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35830" y="1400641"/>
        <a:ext cx="42239" cy="42239"/>
      </dsp:txXfrm>
    </dsp:sp>
    <dsp:sp modelId="{420E42E6-89E9-47E7-A6FC-6EF5D8BDABE5}">
      <dsp:nvSpPr>
        <dsp:cNvPr id="0" name=""/>
        <dsp:cNvSpPr/>
      </dsp:nvSpPr>
      <dsp:spPr>
        <a:xfrm>
          <a:off x="2560665" y="299705"/>
          <a:ext cx="392569" cy="1496074"/>
        </a:xfrm>
        <a:custGeom>
          <a:avLst/>
          <a:gdLst/>
          <a:ahLst/>
          <a:cxnLst/>
          <a:rect l="0" t="0" r="0" b="0"/>
          <a:pathLst>
            <a:path>
              <a:moveTo>
                <a:pt x="0" y="1496074"/>
              </a:moveTo>
              <a:lnTo>
                <a:pt x="196284" y="1496074"/>
              </a:lnTo>
              <a:lnTo>
                <a:pt x="196284" y="0"/>
              </a:lnTo>
              <a:lnTo>
                <a:pt x="392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18282" y="1009074"/>
        <a:ext cx="77336" cy="77336"/>
      </dsp:txXfrm>
    </dsp:sp>
    <dsp:sp modelId="{81DBC86F-40FF-4D7B-BDFB-1BBEC830C541}">
      <dsp:nvSpPr>
        <dsp:cNvPr id="0" name=""/>
        <dsp:cNvSpPr/>
      </dsp:nvSpPr>
      <dsp:spPr>
        <a:xfrm rot="5400000" flipH="1">
          <a:off x="667691" y="1496565"/>
          <a:ext cx="3187519" cy="5984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秦</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岭</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特</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色</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技</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术</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系</a:t>
          </a:r>
          <a:endParaRPr lang="en-US" altLang="zh-CN" sz="1600" b="1" kern="1200" dirty="0">
            <a:latin typeface="幼圆" panose="02010509060101010101" charset="-122"/>
            <a:ea typeface="幼圆" panose="02010509060101010101" charset="-122"/>
          </a:endParaRPr>
        </a:p>
        <a:p>
          <a:pPr marL="0" lvl="0" indent="0" algn="ctr" defTabSz="711200">
            <a:lnSpc>
              <a:spcPct val="90000"/>
            </a:lnSpc>
            <a:spcBef>
              <a:spcPct val="0"/>
            </a:spcBef>
            <a:spcAft>
              <a:spcPct val="35000"/>
            </a:spcAft>
            <a:buNone/>
          </a:pPr>
          <a:r>
            <a:rPr lang="zh-CN" altLang="en-US" sz="1600" b="1" kern="1200" dirty="0">
              <a:latin typeface="幼圆" panose="02010509060101010101" charset="-122"/>
              <a:ea typeface="幼圆" panose="02010509060101010101" charset="-122"/>
            </a:rPr>
            <a:t>统</a:t>
          </a:r>
        </a:p>
      </dsp:txBody>
      <dsp:txXfrm>
        <a:off x="667691" y="1496565"/>
        <a:ext cx="3187519" cy="598429"/>
      </dsp:txXfrm>
    </dsp:sp>
    <dsp:sp modelId="{81DD3191-54D0-4EAA-B984-FFF8C1C8E7C5}">
      <dsp:nvSpPr>
        <dsp:cNvPr id="0" name=""/>
        <dsp:cNvSpPr/>
      </dsp:nvSpPr>
      <dsp:spPr>
        <a:xfrm>
          <a:off x="2953235" y="491"/>
          <a:ext cx="1962849" cy="5984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传承性</a:t>
          </a:r>
        </a:p>
      </dsp:txBody>
      <dsp:txXfrm>
        <a:off x="2953235" y="491"/>
        <a:ext cx="1962849" cy="598429"/>
      </dsp:txXfrm>
    </dsp:sp>
    <dsp:sp modelId="{5B1E3E38-177F-4636-8AB2-CF0B69DBDA5E}">
      <dsp:nvSpPr>
        <dsp:cNvPr id="0" name=""/>
        <dsp:cNvSpPr/>
      </dsp:nvSpPr>
      <dsp:spPr>
        <a:xfrm>
          <a:off x="2953235" y="748528"/>
          <a:ext cx="1962849" cy="5984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创新性</a:t>
          </a:r>
        </a:p>
      </dsp:txBody>
      <dsp:txXfrm>
        <a:off x="2953235" y="748528"/>
        <a:ext cx="1962849" cy="598429"/>
      </dsp:txXfrm>
    </dsp:sp>
    <dsp:sp modelId="{4C2DC120-EE0D-4E6D-99F2-34F87417AE58}">
      <dsp:nvSpPr>
        <dsp:cNvPr id="0" name=""/>
        <dsp:cNvSpPr/>
      </dsp:nvSpPr>
      <dsp:spPr>
        <a:xfrm>
          <a:off x="2953235" y="1496565"/>
          <a:ext cx="1962849" cy="5984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临床性</a:t>
          </a:r>
        </a:p>
      </dsp:txBody>
      <dsp:txXfrm>
        <a:off x="2953235" y="1496565"/>
        <a:ext cx="1962849" cy="598429"/>
      </dsp:txXfrm>
    </dsp:sp>
    <dsp:sp modelId="{9FEE7329-69DB-411C-A635-6E9650F14DD1}">
      <dsp:nvSpPr>
        <dsp:cNvPr id="0" name=""/>
        <dsp:cNvSpPr/>
      </dsp:nvSpPr>
      <dsp:spPr>
        <a:xfrm>
          <a:off x="2953235" y="2244602"/>
          <a:ext cx="1962849" cy="5984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实用性</a:t>
          </a:r>
        </a:p>
      </dsp:txBody>
      <dsp:txXfrm>
        <a:off x="2953235" y="2244602"/>
        <a:ext cx="1962849" cy="598429"/>
      </dsp:txXfrm>
    </dsp:sp>
    <dsp:sp modelId="{3CFB5754-5268-4AFA-8C8F-77D3CFF7E52D}">
      <dsp:nvSpPr>
        <dsp:cNvPr id="0" name=""/>
        <dsp:cNvSpPr/>
      </dsp:nvSpPr>
      <dsp:spPr>
        <a:xfrm>
          <a:off x="2953235" y="2992639"/>
          <a:ext cx="1962849" cy="598429"/>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CN" altLang="en-US" sz="2700" kern="1200" dirty="0"/>
            <a:t>易学性</a:t>
          </a:r>
        </a:p>
      </dsp:txBody>
      <dsp:txXfrm>
        <a:off x="2953235" y="2992639"/>
        <a:ext cx="1962849" cy="59842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2021/4/17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9" y="1854199"/>
            <a:ext cx="6858056"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143009" y="3602038"/>
            <a:ext cx="6858056"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2021/4/17</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5" y="551543"/>
            <a:ext cx="7886765"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2021/4/17</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2021/4/17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5" y="2187443"/>
            <a:ext cx="7886765"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5" y="1825625"/>
            <a:ext cx="3886232"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88" y="1825625"/>
            <a:ext cx="3886232"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6" y="365125"/>
            <a:ext cx="7886765"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6" y="1744961"/>
            <a:ext cx="38683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29846" y="2615609"/>
            <a:ext cx="3868372"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88" y="1744961"/>
            <a:ext cx="38874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29188" y="2615609"/>
            <a:ext cx="3887423"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95" y="2159000"/>
            <a:ext cx="4286285"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2021/4/17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95" y="3733201"/>
            <a:ext cx="4286285"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5" y="713673"/>
            <a:ext cx="3511269"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4231923" y="713673"/>
            <a:ext cx="4283947"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28655" y="2313873"/>
            <a:ext cx="3511269"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2021/4/17</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738" y="365125"/>
            <a:ext cx="68168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628654" y="365125"/>
            <a:ext cx="7084891"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628655" y="365125"/>
            <a:ext cx="7886765"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628655" y="1825625"/>
            <a:ext cx="7886765"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628655" y="6356350"/>
            <a:ext cx="2057417"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2021/4/17</a:t>
            </a:fld>
            <a:endParaRPr lang="zh-CN" altLang="en-US" dirty="0"/>
          </a:p>
        </p:txBody>
      </p:sp>
      <p:sp>
        <p:nvSpPr>
          <p:cNvPr id="10" name="页脚占位符 4"/>
          <p:cNvSpPr>
            <a:spLocks noGrp="1"/>
          </p:cNvSpPr>
          <p:nvPr>
            <p:ph type="ftr" sz="quarter" idx="3"/>
          </p:nvPr>
        </p:nvSpPr>
        <p:spPr>
          <a:xfrm>
            <a:off x="3028975" y="6356350"/>
            <a:ext cx="3086125"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8003" y="6356350"/>
            <a:ext cx="2057417"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022"/>
          <p:cNvPicPr>
            <a:picLocks noChangeAspect="1"/>
          </p:cNvPicPr>
          <p:nvPr/>
        </p:nvPicPr>
        <p:blipFill>
          <a:blip r:embed="rId4"/>
          <a:stretch>
            <a:fillRect/>
          </a:stretch>
        </p:blipFill>
        <p:spPr>
          <a:xfrm>
            <a:off x="0" y="0"/>
            <a:ext cx="9144000" cy="6858000"/>
          </a:xfrm>
          <a:prstGeom prst="rect">
            <a:avLst/>
          </a:prstGeom>
        </p:spPr>
      </p:pic>
      <p:sp>
        <p:nvSpPr>
          <p:cNvPr id="8" name="标题 7"/>
          <p:cNvSpPr>
            <a:spLocks noGrp="1"/>
          </p:cNvSpPr>
          <p:nvPr>
            <p:ph type="title"/>
          </p:nvPr>
        </p:nvSpPr>
        <p:spPr>
          <a:xfrm>
            <a:off x="628650" y="775970"/>
            <a:ext cx="7825105" cy="3089275"/>
          </a:xfrm>
        </p:spPr>
        <p:txBody>
          <a:bodyPr/>
          <a:lstStyle/>
          <a:p>
            <a:pPr algn="ctr"/>
            <a:r>
              <a:rPr lang="zh-CN" altLang="zh-CN" sz="3600" dirty="0">
                <a:solidFill>
                  <a:schemeClr val="accent2"/>
                </a:solidFill>
                <a:latin typeface="华文彩云" panose="02010800040101010101" charset="-122"/>
                <a:ea typeface="华文彩云" panose="02010800040101010101" charset="-122"/>
              </a:rPr>
              <a:t>秦岭健康医药</a:t>
            </a:r>
            <a:r>
              <a:rPr lang="zh-CN" altLang="zh-CN" sz="3600" dirty="0">
                <a:solidFill>
                  <a:srgbClr val="FF0000"/>
                </a:solidFill>
                <a:latin typeface="华文彩云" panose="02010800040101010101" charset="-122"/>
                <a:ea typeface="华文彩云" panose="02010800040101010101" charset="-122"/>
              </a:rPr>
              <a:t>《</a:t>
            </a:r>
            <a:r>
              <a:rPr lang="zh-CN" altLang="zh-CN" sz="4000" dirty="0">
                <a:solidFill>
                  <a:srgbClr val="FF0000"/>
                </a:solidFill>
                <a:latin typeface="方正舒体" panose="02010601030101010101" charset="-122"/>
                <a:ea typeface="方正舒体" panose="02010601030101010101" charset="-122"/>
                <a:cs typeface="方正舒体" panose="02010601030101010101" charset="-122"/>
              </a:rPr>
              <a:t>企业画刊</a:t>
            </a:r>
            <a:r>
              <a:rPr lang="zh-CN" altLang="zh-CN" sz="4000" dirty="0">
                <a:solidFill>
                  <a:srgbClr val="FF0000"/>
                </a:solidFill>
                <a:latin typeface="华文彩云" panose="02010800040101010101" charset="-122"/>
                <a:ea typeface="华文彩云" panose="02010800040101010101" charset="-122"/>
                <a:cs typeface="方正舒体" panose="02010601030101010101" charset="-122"/>
              </a:rPr>
              <a:t>》</a:t>
            </a:r>
            <a:r>
              <a:rPr lang="zh-CN" altLang="en-US" sz="3600" dirty="0">
                <a:solidFill>
                  <a:schemeClr val="accent2"/>
                </a:solidFill>
                <a:latin typeface="华文彩云" panose="02010800040101010101" charset="-122"/>
                <a:ea typeface="华文彩云" panose="02010800040101010101" charset="-122"/>
                <a:cs typeface="方正舒体" panose="02010601030101010101" charset="-122"/>
              </a:rPr>
              <a:t>副刊</a:t>
            </a:r>
            <a:br>
              <a:rPr lang="zh-CN" altLang="zh-CN" sz="4000" dirty="0">
                <a:solidFill>
                  <a:srgbClr val="FF0000"/>
                </a:solidFill>
                <a:latin typeface="方正舒体" panose="02010601030101010101" charset="-122"/>
                <a:ea typeface="方正舒体" panose="02010601030101010101" charset="-122"/>
                <a:cs typeface="方正舒体" panose="02010601030101010101" charset="-122"/>
              </a:rPr>
            </a:br>
            <a:br>
              <a:rPr lang="zh-CN" altLang="zh-CN" sz="4000" dirty="0">
                <a:solidFill>
                  <a:srgbClr val="FF0000"/>
                </a:solidFill>
                <a:latin typeface="方正舒体" panose="02010601030101010101" charset="-122"/>
                <a:ea typeface="方正舒体" panose="02010601030101010101" charset="-122"/>
                <a:cs typeface="方正舒体" panose="02010601030101010101" charset="-122"/>
              </a:rPr>
            </a:br>
            <a:r>
              <a:rPr lang="zh-CN" altLang="en-US" sz="4000" u="sng" dirty="0">
                <a:solidFill>
                  <a:schemeClr val="accent2"/>
                </a:solidFill>
                <a:latin typeface="华文琥珀" panose="02010800040101010101" pitchFamily="2" charset="-122"/>
                <a:ea typeface="华文琥珀" panose="02010800040101010101" pitchFamily="2" charset="-122"/>
                <a:cs typeface="方正舒体" panose="02010601030101010101" charset="-122"/>
              </a:rPr>
              <a:t>金三角之技术</a:t>
            </a:r>
            <a:r>
              <a:rPr lang="zh-CN" altLang="zh-CN" sz="4000" u="sng" dirty="0">
                <a:solidFill>
                  <a:schemeClr val="accent2"/>
                </a:solidFill>
                <a:latin typeface="华文琥珀" panose="02010800040101010101" pitchFamily="2" charset="-122"/>
                <a:ea typeface="华文琥珀" panose="02010800040101010101" pitchFamily="2" charset="-122"/>
                <a:cs typeface="方正舒体" panose="02010601030101010101" charset="-122"/>
              </a:rPr>
              <a:t>手册</a:t>
            </a:r>
          </a:p>
        </p:txBody>
      </p:sp>
      <p:pic>
        <p:nvPicPr>
          <p:cNvPr id="5" name="图片 4"/>
          <p:cNvPicPr>
            <a:picLocks noChangeAspect="1"/>
          </p:cNvPicPr>
          <p:nvPr/>
        </p:nvPicPr>
        <p:blipFill rotWithShape="1">
          <a:blip r:embed="rId5"/>
          <a:srcRect l="6927" t="30120" r="11350" b="14239"/>
          <a:stretch>
            <a:fillRect/>
          </a:stretch>
        </p:blipFill>
        <p:spPr>
          <a:xfrm>
            <a:off x="2409825" y="3515360"/>
            <a:ext cx="4324350" cy="165608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0"/>
            <a:ext cx="9144000" cy="6858000"/>
          </a:xfrm>
          <a:prstGeom prst="rect">
            <a:avLst/>
          </a:prstGeom>
        </p:spPr>
      </p:pic>
      <p:sp>
        <p:nvSpPr>
          <p:cNvPr id="6" name="内容占位符 5"/>
          <p:cNvSpPr>
            <a:spLocks noGrp="1"/>
          </p:cNvSpPr>
          <p:nvPr>
            <p:ph idx="1"/>
          </p:nvPr>
        </p:nvSpPr>
        <p:spPr>
          <a:xfrm>
            <a:off x="438539" y="755780"/>
            <a:ext cx="8220269" cy="5421183"/>
          </a:xfrm>
        </p:spPr>
        <p:txBody>
          <a:bodyPr/>
          <a:lstStyle/>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技术体系</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“砭熨灸敷”经典传承</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技术组恪守“传承精华，守正创新”的宗旨，围绕全要素新中医理念和经典中医适宜技术挖掘传承，结合艾草医学技术特点，下笨功夫，花大力气，整理建立了以古砭石术和熨灸疗法为特色的系统性的新中医理论体系、技术体系、培训体系。</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技术亮点</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en-US" altLang="zh-CN" sz="4000" dirty="0">
                <a:solidFill>
                  <a:schemeClr val="accent2">
                    <a:lumMod val="50000"/>
                  </a:schemeClr>
                </a:solidFill>
                <a:latin typeface="华文琥珀" panose="02010800040101010101" charset="-122"/>
                <a:ea typeface="华文琥珀" panose="02010800040101010101" charset="-122"/>
              </a:rPr>
              <a:t>                              </a:t>
            </a:r>
          </a:p>
          <a:p>
            <a:pPr marL="0" indent="0">
              <a:buNone/>
            </a:pPr>
            <a:endParaRPr lang="en-US" altLang="zh-CN" sz="1600" dirty="0">
              <a:solidFill>
                <a:schemeClr val="accent2">
                  <a:lumMod val="50000"/>
                </a:schemeClr>
              </a:solidFill>
              <a:latin typeface="幼圆" panose="02010509060101010101" charset="-122"/>
              <a:ea typeface="幼圆" panose="02010509060101010101" charset="-122"/>
            </a:endParaRPr>
          </a:p>
        </p:txBody>
      </p:sp>
      <p:graphicFrame>
        <p:nvGraphicFramePr>
          <p:cNvPr id="7" name="图示 6"/>
          <p:cNvGraphicFramePr/>
          <p:nvPr/>
        </p:nvGraphicFramePr>
        <p:xfrm>
          <a:off x="1503679" y="2438400"/>
          <a:ext cx="6878321" cy="3591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0"/>
            <a:ext cx="9144000" cy="6858000"/>
          </a:xfrm>
          <a:prstGeom prst="rect">
            <a:avLst/>
          </a:prstGeom>
        </p:spPr>
      </p:pic>
      <p:sp>
        <p:nvSpPr>
          <p:cNvPr id="6" name="内容占位符 5"/>
          <p:cNvSpPr>
            <a:spLocks noGrp="1"/>
          </p:cNvSpPr>
          <p:nvPr>
            <p:ph idx="1"/>
          </p:nvPr>
        </p:nvSpPr>
        <p:spPr>
          <a:xfrm>
            <a:off x="438539" y="755780"/>
            <a:ext cx="8220269" cy="5421183"/>
          </a:xfrm>
        </p:spPr>
        <p:txBody>
          <a:bodyPr/>
          <a:lstStyle/>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一、新中医理论与实践指导手册</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中医全要素健康手册</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zh-CN" altLang="en-US" sz="1600" dirty="0">
                <a:solidFill>
                  <a:schemeClr val="accent2">
                    <a:lumMod val="50000"/>
                  </a:schemeClr>
                </a:solidFill>
                <a:latin typeface="幼圆" panose="02010509060101010101" charset="-122"/>
                <a:ea typeface="幼圆" panose="02010509060101010101" charset="-122"/>
              </a:rPr>
              <a:t>中医全要素是指中医特有的防、治、康、健、养、修等六大基本功能，也是健康必须的六大要求。手册围绕这六大要素，系统性研究了未病先防、防患未然</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治疗已病、既病防变</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病愈防复、康复顽疾</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常保健、少生病、多益寿</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以自然之道、养自然之身</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内外兼修、导引养生有妙法等与心身健康息息相关的核心问题，以及临床指导方案等关键技术环节，融合了作者长年以来临床取得的实践经验，理论性、实践性非常强，是全要素新中医的全案手册。</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endParaRPr lang="en-US" altLang="zh-CN" sz="1600" dirty="0">
              <a:solidFill>
                <a:schemeClr val="accent2">
                  <a:lumMod val="50000"/>
                </a:schemeClr>
              </a:solidFill>
              <a:latin typeface="幼圆" panose="02010509060101010101" charset="-122"/>
              <a:ea typeface="幼圆" panose="02010509060101010101" charset="-122"/>
            </a:endParaRPr>
          </a:p>
        </p:txBody>
      </p:sp>
      <p:pic>
        <p:nvPicPr>
          <p:cNvPr id="7" name="图片 6"/>
          <p:cNvPicPr>
            <a:picLocks noChangeAspect="1"/>
          </p:cNvPicPr>
          <p:nvPr/>
        </p:nvPicPr>
        <p:blipFill>
          <a:blip r:embed="rId4"/>
          <a:srcRect l="6238" t="4105" r="5777" b="3468"/>
          <a:stretch>
            <a:fillRect/>
          </a:stretch>
        </p:blipFill>
        <p:spPr>
          <a:xfrm>
            <a:off x="1602740" y="3322320"/>
            <a:ext cx="1818005" cy="2487930"/>
          </a:xfrm>
          <a:prstGeom prst="rect">
            <a:avLst/>
          </a:prstGeom>
        </p:spPr>
      </p:pic>
      <p:pic>
        <p:nvPicPr>
          <p:cNvPr id="10" name="图片 9"/>
          <p:cNvPicPr>
            <a:picLocks noChangeAspect="1"/>
          </p:cNvPicPr>
          <p:nvPr/>
        </p:nvPicPr>
        <p:blipFill>
          <a:blip r:embed="rId4"/>
          <a:srcRect l="6238" t="4105" r="5777" b="3468"/>
          <a:stretch>
            <a:fillRect/>
          </a:stretch>
        </p:blipFill>
        <p:spPr>
          <a:xfrm>
            <a:off x="3420745" y="3322320"/>
            <a:ext cx="1818005" cy="2487930"/>
          </a:xfrm>
          <a:prstGeom prst="rect">
            <a:avLst/>
          </a:prstGeom>
        </p:spPr>
      </p:pic>
      <p:pic>
        <p:nvPicPr>
          <p:cNvPr id="11" name="图片 10"/>
          <p:cNvPicPr>
            <a:picLocks noChangeAspect="1"/>
          </p:cNvPicPr>
          <p:nvPr/>
        </p:nvPicPr>
        <p:blipFill>
          <a:blip r:embed="rId4"/>
          <a:srcRect l="6238" t="4105" r="5777" b="3468"/>
          <a:stretch>
            <a:fillRect/>
          </a:stretch>
        </p:blipFill>
        <p:spPr>
          <a:xfrm>
            <a:off x="5238750" y="3322320"/>
            <a:ext cx="1818005" cy="248793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73660"/>
            <a:ext cx="9144000" cy="6858000"/>
          </a:xfrm>
          <a:prstGeom prst="rect">
            <a:avLst/>
          </a:prstGeom>
        </p:spPr>
      </p:pic>
      <p:sp>
        <p:nvSpPr>
          <p:cNvPr id="6" name="内容占位符 5"/>
          <p:cNvSpPr>
            <a:spLocks noGrp="1"/>
          </p:cNvSpPr>
          <p:nvPr>
            <p:ph idx="1"/>
          </p:nvPr>
        </p:nvSpPr>
        <p:spPr>
          <a:xfrm>
            <a:off x="438539" y="755780"/>
            <a:ext cx="8220269" cy="5421183"/>
          </a:xfrm>
        </p:spPr>
        <p:txBody>
          <a:bodyPr/>
          <a:lstStyle/>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二、特色疗法与技术（一）</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《&lt;</a:t>
            </a:r>
            <a:r>
              <a:rPr lang="zh-CN" altLang="en-US" sz="2000" dirty="0">
                <a:solidFill>
                  <a:schemeClr val="accent2">
                    <a:lumMod val="50000"/>
                  </a:schemeClr>
                </a:solidFill>
                <a:latin typeface="华文琥珀" panose="02010800040101010101" charset="-122"/>
                <a:ea typeface="华文琥珀" panose="02010800040101010101" charset="-122"/>
              </a:rPr>
              <a:t>古砭石术</a:t>
            </a:r>
            <a:r>
              <a:rPr lang="en-US" altLang="zh-CN" sz="2000" dirty="0">
                <a:solidFill>
                  <a:schemeClr val="accent2">
                    <a:lumMod val="50000"/>
                  </a:schemeClr>
                </a:solidFill>
                <a:latin typeface="华文琥珀" panose="02010800040101010101" charset="-122"/>
                <a:ea typeface="华文琥珀" panose="02010800040101010101" charset="-122"/>
              </a:rPr>
              <a:t>&gt;</a:t>
            </a:r>
            <a:r>
              <a:rPr lang="zh-CN" altLang="en-US" sz="2000" dirty="0">
                <a:solidFill>
                  <a:schemeClr val="accent2">
                    <a:lumMod val="50000"/>
                  </a:schemeClr>
                </a:solidFill>
                <a:latin typeface="华文琥珀" panose="02010800040101010101" charset="-122"/>
                <a:ea typeface="华文琥珀" panose="02010800040101010101" charset="-122"/>
              </a:rPr>
              <a:t>实用手册</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中医外治的鼻祖</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古砭石术被誉为我国古代独立并存的五大医术（砭、针、灸、药、按跷）之首。是中国最古老的用特殊石料在人体体表经穴部位进行医疗保健的医术，也是针灸、推拿、按摩、刮痧等外治医学的鼻祖。</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由于砭石材料的稀缺，古砭石术在历史中逐步演化发展出了大量的代用器具和代用法，但究其本质与效果，仍不能取代古砭术疗法的独特医理和作用。大量中医临床实践证明，砭石正在重回医学本位。</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手册系统地梳理了古砭石术的基本原理与的功效、古砭石疗法与中医养生保健、古砭石术的基本操作方法、砭具概述、现代砭石疗法的实用手册、古砭石术的操作注意事项及禁忌等一系列核心问题，结合作者名门师承和独到的实践经验，技术扎实，方案确切，体验性好，临床效果显著。</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endParaRPr lang="en-US" altLang="zh-CN" sz="1600" dirty="0">
              <a:solidFill>
                <a:schemeClr val="accent2">
                  <a:lumMod val="50000"/>
                </a:schemeClr>
              </a:solidFill>
              <a:latin typeface="幼圆" panose="02010509060101010101" charset="-122"/>
              <a:ea typeface="幼圆" panose="02010509060101010101" charset="-122"/>
            </a:endParaRPr>
          </a:p>
        </p:txBody>
      </p:sp>
      <p:pic>
        <p:nvPicPr>
          <p:cNvPr id="3" name="图片 2"/>
          <p:cNvPicPr>
            <a:picLocks noChangeAspect="1"/>
          </p:cNvPicPr>
          <p:nvPr/>
        </p:nvPicPr>
        <p:blipFill>
          <a:blip r:embed="rId4"/>
          <a:srcRect l="6350" t="5630" r="6703" b="3313"/>
          <a:stretch>
            <a:fillRect/>
          </a:stretch>
        </p:blipFill>
        <p:spPr>
          <a:xfrm>
            <a:off x="2707005" y="4138295"/>
            <a:ext cx="1414780" cy="1976120"/>
          </a:xfrm>
          <a:prstGeom prst="rect">
            <a:avLst/>
          </a:prstGeom>
        </p:spPr>
      </p:pic>
      <p:pic>
        <p:nvPicPr>
          <p:cNvPr id="4" name="图片 3"/>
          <p:cNvPicPr>
            <a:picLocks noChangeAspect="1"/>
          </p:cNvPicPr>
          <p:nvPr/>
        </p:nvPicPr>
        <p:blipFill>
          <a:blip r:embed="rId4"/>
          <a:srcRect l="6350" t="5630" r="6703" b="3313"/>
          <a:stretch>
            <a:fillRect/>
          </a:stretch>
        </p:blipFill>
        <p:spPr>
          <a:xfrm>
            <a:off x="4121785" y="4138295"/>
            <a:ext cx="1414780" cy="1976120"/>
          </a:xfrm>
          <a:prstGeom prst="rect">
            <a:avLst/>
          </a:prstGeom>
        </p:spPr>
      </p:pic>
      <p:pic>
        <p:nvPicPr>
          <p:cNvPr id="5" name="图片 4"/>
          <p:cNvPicPr>
            <a:picLocks noChangeAspect="1"/>
          </p:cNvPicPr>
          <p:nvPr/>
        </p:nvPicPr>
        <p:blipFill>
          <a:blip r:embed="rId4"/>
          <a:srcRect l="6350" t="5630" r="6703" b="3313"/>
          <a:stretch>
            <a:fillRect/>
          </a:stretch>
        </p:blipFill>
        <p:spPr>
          <a:xfrm>
            <a:off x="5536565" y="4138295"/>
            <a:ext cx="1414780" cy="197612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0"/>
            <a:ext cx="9144000" cy="6858000"/>
          </a:xfrm>
          <a:prstGeom prst="rect">
            <a:avLst/>
          </a:prstGeom>
        </p:spPr>
      </p:pic>
      <p:sp>
        <p:nvSpPr>
          <p:cNvPr id="6" name="内容占位符 5"/>
          <p:cNvSpPr>
            <a:spLocks noGrp="1"/>
          </p:cNvSpPr>
          <p:nvPr>
            <p:ph idx="1"/>
          </p:nvPr>
        </p:nvSpPr>
        <p:spPr>
          <a:xfrm>
            <a:off x="438539" y="755780"/>
            <a:ext cx="8220269" cy="5421183"/>
          </a:xfrm>
        </p:spPr>
        <p:txBody>
          <a:bodyPr/>
          <a:lstStyle/>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三、特色疗法与技术（二）</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《&lt;</a:t>
            </a:r>
            <a:r>
              <a:rPr lang="zh-CN" altLang="en-US" sz="2000" dirty="0">
                <a:solidFill>
                  <a:schemeClr val="accent2">
                    <a:lumMod val="50000"/>
                  </a:schemeClr>
                </a:solidFill>
                <a:latin typeface="华文琥珀" panose="02010800040101010101" charset="-122"/>
                <a:ea typeface="华文琥珀" panose="02010800040101010101" charset="-122"/>
              </a:rPr>
              <a:t>熨灸疗法</a:t>
            </a:r>
            <a:r>
              <a:rPr lang="en-US" altLang="zh-CN" sz="2000" dirty="0">
                <a:solidFill>
                  <a:schemeClr val="accent2">
                    <a:lumMod val="50000"/>
                  </a:schemeClr>
                </a:solidFill>
                <a:latin typeface="华文琥珀" panose="02010800040101010101" charset="-122"/>
                <a:ea typeface="华文琥珀" panose="02010800040101010101" charset="-122"/>
              </a:rPr>
              <a:t>&gt;</a:t>
            </a:r>
            <a:r>
              <a:rPr lang="zh-CN" altLang="en-US" sz="2000" dirty="0">
                <a:solidFill>
                  <a:schemeClr val="accent2">
                    <a:lumMod val="50000"/>
                  </a:schemeClr>
                </a:solidFill>
                <a:latin typeface="华文琥珀" panose="02010800040101010101" charset="-122"/>
                <a:ea typeface="华文琥珀" panose="02010800040101010101" charset="-122"/>
              </a:rPr>
              <a:t>实用手册</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中医精粹组合疗法</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这是一种由传统中医外治法主导、结合不同功能专长、集中解决深层问题、临床效果显著的精粹组合，使用专用器具和专用外用中药，以及特殊手法，标本兼治，事半功倍，是防病治病、康复调理、健康养生的实用方法。</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手册详细解读了</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熨灸疗法</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的基本原理和作用机制、基本功能、</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熨灸疗法</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的临床操作规范、技术标准与服务流程、操作手法与技巧、适用范围和注意事项、专用外用药与器械，以及</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熨灸疗法</a:t>
            </a:r>
            <a:r>
              <a:rPr lang="en-US" altLang="zh-CN" sz="1600" dirty="0">
                <a:solidFill>
                  <a:schemeClr val="accent2">
                    <a:lumMod val="50000"/>
                  </a:schemeClr>
                </a:solidFill>
                <a:latin typeface="幼圆" panose="02010509060101010101" charset="-122"/>
                <a:ea typeface="幼圆" panose="02010509060101010101" charset="-122"/>
              </a:rPr>
              <a:t>》</a:t>
            </a:r>
            <a:r>
              <a:rPr lang="zh-CN" altLang="en-US" sz="1600" dirty="0">
                <a:solidFill>
                  <a:schemeClr val="accent2">
                    <a:lumMod val="50000"/>
                  </a:schemeClr>
                </a:solidFill>
                <a:latin typeface="幼圆" panose="02010509060101010101" charset="-122"/>
                <a:ea typeface="幼圆" panose="02010509060101010101" charset="-122"/>
              </a:rPr>
              <a:t>实用指南等理论与实践问题。易懂易学，体验性好。</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熨灸疗法的主要特点是：热、动、透、导。</a:t>
            </a:r>
            <a:endParaRPr lang="en-US" altLang="zh-CN" sz="1600" dirty="0">
              <a:solidFill>
                <a:schemeClr val="accent2">
                  <a:lumMod val="50000"/>
                </a:schemeClr>
              </a:solidFill>
              <a:latin typeface="幼圆" panose="02010509060101010101" charset="-122"/>
              <a:ea typeface="幼圆" panose="02010509060101010101" charset="-122"/>
            </a:endParaRPr>
          </a:p>
        </p:txBody>
      </p:sp>
      <p:pic>
        <p:nvPicPr>
          <p:cNvPr id="3" name="图片 2"/>
          <p:cNvPicPr>
            <a:picLocks noChangeAspect="1"/>
          </p:cNvPicPr>
          <p:nvPr/>
        </p:nvPicPr>
        <p:blipFill>
          <a:blip r:embed="rId4"/>
          <a:srcRect l="6760" t="5768" r="6569" b="3014"/>
          <a:stretch>
            <a:fillRect/>
          </a:stretch>
        </p:blipFill>
        <p:spPr>
          <a:xfrm>
            <a:off x="2347595" y="3609975"/>
            <a:ext cx="1661795" cy="2430145"/>
          </a:xfrm>
          <a:prstGeom prst="rect">
            <a:avLst/>
          </a:prstGeom>
        </p:spPr>
      </p:pic>
      <p:pic>
        <p:nvPicPr>
          <p:cNvPr id="4" name="图片 3"/>
          <p:cNvPicPr>
            <a:picLocks noChangeAspect="1"/>
          </p:cNvPicPr>
          <p:nvPr/>
        </p:nvPicPr>
        <p:blipFill>
          <a:blip r:embed="rId4"/>
          <a:srcRect l="6760" t="5768" r="6569" b="3014"/>
          <a:stretch>
            <a:fillRect/>
          </a:stretch>
        </p:blipFill>
        <p:spPr>
          <a:xfrm>
            <a:off x="4009390" y="3609975"/>
            <a:ext cx="1661795" cy="2430145"/>
          </a:xfrm>
          <a:prstGeom prst="rect">
            <a:avLst/>
          </a:prstGeom>
        </p:spPr>
      </p:pic>
      <p:pic>
        <p:nvPicPr>
          <p:cNvPr id="5" name="图片 4"/>
          <p:cNvPicPr>
            <a:picLocks noChangeAspect="1"/>
          </p:cNvPicPr>
          <p:nvPr/>
        </p:nvPicPr>
        <p:blipFill>
          <a:blip r:embed="rId4"/>
          <a:srcRect l="6760" t="5768" r="6569" b="3014"/>
          <a:stretch>
            <a:fillRect/>
          </a:stretch>
        </p:blipFill>
        <p:spPr>
          <a:xfrm>
            <a:off x="5671185" y="3609975"/>
            <a:ext cx="1661795" cy="243014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0"/>
            <a:ext cx="9144000" cy="6858000"/>
          </a:xfrm>
          <a:prstGeom prst="rect">
            <a:avLst/>
          </a:prstGeom>
        </p:spPr>
      </p:pic>
      <p:sp>
        <p:nvSpPr>
          <p:cNvPr id="6" name="内容占位符 5"/>
          <p:cNvSpPr>
            <a:spLocks noGrp="1"/>
          </p:cNvSpPr>
          <p:nvPr>
            <p:ph idx="1"/>
          </p:nvPr>
        </p:nvSpPr>
        <p:spPr>
          <a:xfrm>
            <a:off x="438539" y="755780"/>
            <a:ext cx="8220269" cy="5421183"/>
          </a:xfrm>
        </p:spPr>
        <p:txBody>
          <a:bodyPr/>
          <a:lstStyle/>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四、特色疗法与技术（三）</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1</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慢性病熨灸调理手册</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zh-CN" altLang="en-US" sz="1600" dirty="0">
                <a:solidFill>
                  <a:schemeClr val="accent2">
                    <a:lumMod val="50000"/>
                  </a:schemeClr>
                </a:solidFill>
                <a:latin typeface="幼圆" panose="02010509060101010101" charset="-122"/>
                <a:ea typeface="幼圆" panose="02010509060101010101" charset="-122"/>
              </a:rPr>
              <a:t>针对普遍存在以心脑血管疾病、癌症、慢性呼吸系统疾病、糖尿病等为重点的各种慢性病，进行有效的康复调理，是目前健康医学的重点内容。</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2</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女性熨灸调理手册</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zh-CN" altLang="en-US" sz="1600" dirty="0">
                <a:solidFill>
                  <a:schemeClr val="accent2">
                    <a:lumMod val="50000"/>
                  </a:schemeClr>
                </a:solidFill>
                <a:latin typeface="幼圆" panose="02010509060101010101" charset="-122"/>
                <a:ea typeface="幼圆" panose="02010509060101010101" charset="-122"/>
              </a:rPr>
              <a:t>女人需“热”养，常“灸”多“熨”才更美。</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3</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中医医美技术手册</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zh-CN" altLang="en-US" sz="1600" dirty="0">
                <a:solidFill>
                  <a:schemeClr val="accent2">
                    <a:lumMod val="50000"/>
                  </a:schemeClr>
                </a:solidFill>
                <a:latin typeface="幼圆" panose="02010509060101010101" charset="-122"/>
                <a:ea typeface="幼圆" panose="02010509060101010101" charset="-122"/>
              </a:rPr>
              <a:t>中医美容是自然美容，健康美容。中医有足够的的方法使人健康的美，美的健康。</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4</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实按灸法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zh-CN" altLang="en-US" sz="1600" dirty="0">
                <a:solidFill>
                  <a:schemeClr val="accent2">
                    <a:lumMod val="50000"/>
                  </a:schemeClr>
                </a:solidFill>
                <a:latin typeface="幼圆" panose="02010509060101010101" charset="-122"/>
                <a:ea typeface="幼圆" panose="02010509060101010101" charset="-122"/>
              </a:rPr>
              <a:t>实按灸法是历史上最有效的经典灸法之一，尤其在疼痛调理方面，效果显著。因其有一定操作难度，不易得见，但越来越受到医家重视，回归临床。</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5</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砭术足疗技术手册</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zh-CN" altLang="en-US" sz="1600" dirty="0">
                <a:solidFill>
                  <a:schemeClr val="accent2">
                    <a:lumMod val="50000"/>
                  </a:schemeClr>
                </a:solidFill>
                <a:latin typeface="幼圆" panose="02010509060101010101" charset="-122"/>
                <a:ea typeface="幼圆" panose="02010509060101010101" charset="-122"/>
              </a:rPr>
              <a:t>古砭石术在足疗中的应用，可增加足疗的体</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r>
              <a:rPr lang="zh-CN" altLang="en-US" sz="1600" dirty="0">
                <a:solidFill>
                  <a:schemeClr val="accent2">
                    <a:lumMod val="50000"/>
                  </a:schemeClr>
                </a:solidFill>
                <a:latin typeface="幼圆" panose="02010509060101010101" charset="-122"/>
                <a:ea typeface="幼圆" panose="02010509060101010101" charset="-122"/>
              </a:rPr>
              <a:t>验感，大幅提升足疗的技术水准和调理效果。</a:t>
            </a:r>
            <a:endParaRPr lang="en-US" altLang="zh-CN" sz="1600" dirty="0">
              <a:solidFill>
                <a:schemeClr val="accent2">
                  <a:lumMod val="50000"/>
                </a:schemeClr>
              </a:solidFill>
              <a:latin typeface="幼圆" panose="02010509060101010101" charset="-122"/>
              <a:ea typeface="幼圆" panose="0201050906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p:txBody>
      </p:sp>
      <p:pic>
        <p:nvPicPr>
          <p:cNvPr id="3" name="图片 2"/>
          <p:cNvPicPr>
            <a:picLocks noChangeAspect="1"/>
          </p:cNvPicPr>
          <p:nvPr/>
        </p:nvPicPr>
        <p:blipFill>
          <a:blip r:embed="rId4"/>
          <a:srcRect l="6662" t="6305" r="6116" b="4586"/>
          <a:stretch>
            <a:fillRect/>
          </a:stretch>
        </p:blipFill>
        <p:spPr>
          <a:xfrm>
            <a:off x="7569200" y="4658360"/>
            <a:ext cx="1027430" cy="1400810"/>
          </a:xfrm>
          <a:prstGeom prst="rect">
            <a:avLst/>
          </a:prstGeom>
        </p:spPr>
      </p:pic>
      <p:pic>
        <p:nvPicPr>
          <p:cNvPr id="4" name="图片 3"/>
          <p:cNvPicPr>
            <a:picLocks noChangeAspect="1"/>
          </p:cNvPicPr>
          <p:nvPr/>
        </p:nvPicPr>
        <p:blipFill>
          <a:blip r:embed="rId5"/>
          <a:srcRect l="8943" t="5737" r="6802" b="4901"/>
          <a:stretch>
            <a:fillRect/>
          </a:stretch>
        </p:blipFill>
        <p:spPr>
          <a:xfrm>
            <a:off x="5595620" y="4648200"/>
            <a:ext cx="984250" cy="1410335"/>
          </a:xfrm>
          <a:prstGeom prst="rect">
            <a:avLst/>
          </a:prstGeom>
        </p:spPr>
      </p:pic>
      <p:pic>
        <p:nvPicPr>
          <p:cNvPr id="5" name="图片 4"/>
          <p:cNvPicPr>
            <a:picLocks noChangeAspect="1"/>
          </p:cNvPicPr>
          <p:nvPr/>
        </p:nvPicPr>
        <p:blipFill>
          <a:blip r:embed="rId6"/>
          <a:srcRect l="8213" t="5645" r="6533" b="4154"/>
          <a:stretch>
            <a:fillRect/>
          </a:stretch>
        </p:blipFill>
        <p:spPr>
          <a:xfrm>
            <a:off x="6579870" y="4655820"/>
            <a:ext cx="994410" cy="1403350"/>
          </a:xfrm>
          <a:prstGeom prst="rect">
            <a:avLst/>
          </a:prstGeom>
        </p:spPr>
      </p:pic>
      <p:pic>
        <p:nvPicPr>
          <p:cNvPr id="7" name="图片 6">
            <a:extLst>
              <a:ext uri="{FF2B5EF4-FFF2-40B4-BE49-F238E27FC236}">
                <a16:creationId xmlns:a16="http://schemas.microsoft.com/office/drawing/2014/main" id="{2636076F-D2EC-4A29-BCA6-7B7654472738}"/>
              </a:ext>
            </a:extLst>
          </p:cNvPr>
          <p:cNvPicPr>
            <a:picLocks noChangeAspect="1"/>
          </p:cNvPicPr>
          <p:nvPr/>
        </p:nvPicPr>
        <p:blipFill>
          <a:blip r:embed="rId7"/>
          <a:stretch>
            <a:fillRect/>
          </a:stretch>
        </p:blipFill>
        <p:spPr>
          <a:xfrm>
            <a:off x="4589818" y="4648200"/>
            <a:ext cx="998182" cy="1410334"/>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0"/>
            <a:ext cx="9144000" cy="6858000"/>
          </a:xfrm>
          <a:prstGeom prst="rect">
            <a:avLst/>
          </a:prstGeom>
          <a:solidFill>
            <a:schemeClr val="accent6">
              <a:lumMod val="75000"/>
            </a:schemeClr>
          </a:solidFill>
          <a:ln>
            <a:solidFill>
              <a:schemeClr val="accent6">
                <a:lumMod val="75000"/>
              </a:schemeClr>
            </a:solidFill>
          </a:ln>
        </p:spPr>
      </p:pic>
      <p:sp>
        <p:nvSpPr>
          <p:cNvPr id="6" name="内容占位符 5"/>
          <p:cNvSpPr>
            <a:spLocks noGrp="1"/>
          </p:cNvSpPr>
          <p:nvPr>
            <p:ph idx="1"/>
          </p:nvPr>
        </p:nvSpPr>
        <p:spPr>
          <a:xfrm>
            <a:off x="438539" y="755780"/>
            <a:ext cx="8220269" cy="5421183"/>
          </a:xfrm>
        </p:spPr>
        <p:txBody>
          <a:bodyPr/>
          <a:lstStyle/>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rPr>
              <a:t>中医适宜技术实训手册</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教材及课件（自编）</a:t>
            </a: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endParaRPr lang="en-US" altLang="zh-CN" sz="2000" dirty="0">
              <a:solidFill>
                <a:schemeClr val="accent2">
                  <a:lumMod val="50000"/>
                </a:schemeClr>
              </a:solidFill>
              <a:latin typeface="华文琥珀" panose="02010800040101010101" charset="-122"/>
              <a:ea typeface="华文琥珀" panose="02010800040101010101" charset="-122"/>
            </a:endParaRP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1</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艾灸疗法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2</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砭石疗法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3</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熨敷疗法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4</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推拿疗法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5</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刮痧疗法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r>
              <a:rPr lang="en-US" altLang="zh-CN" sz="2000" dirty="0">
                <a:solidFill>
                  <a:schemeClr val="accent2">
                    <a:lumMod val="50000"/>
                  </a:schemeClr>
                </a:solidFill>
                <a:latin typeface="华文琥珀" panose="02010800040101010101" charset="-122"/>
                <a:ea typeface="华文琥珀" panose="02010800040101010101" charset="-122"/>
              </a:rPr>
              <a:t>6</a:t>
            </a:r>
            <a:r>
              <a:rPr lang="zh-CN" altLang="en-US" sz="2000" dirty="0">
                <a:solidFill>
                  <a:schemeClr val="accent2">
                    <a:lumMod val="50000"/>
                  </a:schemeClr>
                </a:solidFill>
                <a:latin typeface="华文琥珀" panose="02010800040101010101" charset="-122"/>
                <a:ea typeface="华文琥珀" panose="02010800040101010101" charset="-122"/>
              </a:rPr>
              <a:t>、</a:t>
            </a:r>
            <a:r>
              <a:rPr lang="en-US" altLang="zh-CN" sz="2000" dirty="0">
                <a:solidFill>
                  <a:schemeClr val="accent2">
                    <a:lumMod val="50000"/>
                  </a:schemeClr>
                </a:solidFill>
                <a:latin typeface="华文琥珀" panose="02010800040101010101" charset="-122"/>
                <a:ea typeface="华文琥珀" panose="02010800040101010101" charset="-122"/>
              </a:rPr>
              <a:t>《</a:t>
            </a:r>
            <a:r>
              <a:rPr lang="zh-CN" altLang="en-US" sz="2000" dirty="0">
                <a:solidFill>
                  <a:schemeClr val="accent2">
                    <a:lumMod val="50000"/>
                  </a:schemeClr>
                </a:solidFill>
                <a:latin typeface="华文琥珀" panose="02010800040101010101" charset="-122"/>
                <a:ea typeface="华文琥珀" panose="02010800040101010101" charset="-122"/>
              </a:rPr>
              <a:t>拔罐疗法</a:t>
            </a:r>
            <a:r>
              <a:rPr lang="en-US" altLang="zh-CN" sz="2000" dirty="0">
                <a:solidFill>
                  <a:schemeClr val="accent2">
                    <a:lumMod val="50000"/>
                  </a:schemeClr>
                </a:solidFill>
                <a:latin typeface="华文琥珀" panose="02010800040101010101" charset="-122"/>
                <a:ea typeface="华文琥珀" panose="02010800040101010101" charset="-122"/>
              </a:rPr>
              <a:t>》</a:t>
            </a:r>
          </a:p>
          <a:p>
            <a:pPr marL="0" indent="0">
              <a:buNone/>
            </a:pPr>
            <a:endParaRPr lang="en-US" altLang="zh-CN" sz="1600" dirty="0">
              <a:solidFill>
                <a:schemeClr val="accent2">
                  <a:lumMod val="50000"/>
                </a:schemeClr>
              </a:solidFill>
              <a:latin typeface="幼圆" panose="02010509060101010101" charset="-122"/>
              <a:ea typeface="幼圆" panose="02010509060101010101" charset="-122"/>
            </a:endParaRPr>
          </a:p>
        </p:txBody>
      </p:sp>
      <p:pic>
        <p:nvPicPr>
          <p:cNvPr id="3" name="图片 2" descr="微信图片_202101061607051"/>
          <p:cNvPicPr>
            <a:picLocks noChangeAspect="1"/>
          </p:cNvPicPr>
          <p:nvPr/>
        </p:nvPicPr>
        <p:blipFill>
          <a:blip r:embed="rId4"/>
          <a:srcRect t="8803" b="10293"/>
          <a:stretch>
            <a:fillRect/>
          </a:stretch>
        </p:blipFill>
        <p:spPr>
          <a:xfrm>
            <a:off x="2985135" y="3049905"/>
            <a:ext cx="5001260" cy="3034665"/>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PT模板"/>
          <p:cNvPicPr>
            <a:picLocks noChangeAspect="1"/>
          </p:cNvPicPr>
          <p:nvPr/>
        </p:nvPicPr>
        <p:blipFill>
          <a:blip r:embed="rId3"/>
          <a:stretch>
            <a:fillRect/>
          </a:stretch>
        </p:blipFill>
        <p:spPr>
          <a:xfrm>
            <a:off x="0" y="0"/>
            <a:ext cx="9144000" cy="6858000"/>
          </a:xfrm>
          <a:prstGeom prst="rect">
            <a:avLst/>
          </a:prstGeom>
        </p:spPr>
      </p:pic>
      <p:sp>
        <p:nvSpPr>
          <p:cNvPr id="6" name="内容占位符 5"/>
          <p:cNvSpPr>
            <a:spLocks noGrp="1"/>
          </p:cNvSpPr>
          <p:nvPr>
            <p:ph idx="1"/>
          </p:nvPr>
        </p:nvSpPr>
        <p:spPr>
          <a:xfrm>
            <a:off x="438785" y="793750"/>
            <a:ext cx="8220075" cy="5429885"/>
          </a:xfrm>
        </p:spPr>
        <p:txBody>
          <a:bodyPr>
            <a:normAutofit fontScale="92500" lnSpcReduction="20000"/>
          </a:bodyPr>
          <a:lstStyle/>
          <a:p>
            <a:pPr marL="0" indent="0">
              <a:buNone/>
            </a:pPr>
            <a:r>
              <a:rPr lang="zh-CN" altLang="en-US" sz="2800" dirty="0">
                <a:solidFill>
                  <a:schemeClr val="accent2"/>
                </a:solidFill>
                <a:latin typeface="华文琥珀" panose="02010800040101010101" charset="-122"/>
                <a:ea typeface="华文琥珀" panose="02010800040101010101" charset="-122"/>
                <a:cs typeface="华文琥珀" panose="02010800040101010101" charset="-122"/>
              </a:rPr>
              <a:t>加入我们  合赢</a:t>
            </a:r>
            <a:r>
              <a:rPr lang="zh-CN" altLang="en-US" sz="2800" dirty="0">
                <a:solidFill>
                  <a:schemeClr val="accent2"/>
                </a:solidFill>
                <a:latin typeface="华文琥珀" panose="02010800040101010101" charset="-122"/>
                <a:ea typeface="华文琥珀" panose="02010800040101010101" charset="-122"/>
                <a:cs typeface="华文琥珀" panose="02010800040101010101" charset="-122"/>
                <a:sym typeface="+mn-ea"/>
              </a:rPr>
              <a:t>共进</a:t>
            </a:r>
            <a:endParaRPr lang="zh-CN" altLang="en-US" sz="2800" dirty="0">
              <a:solidFill>
                <a:schemeClr val="accent2"/>
              </a:solidFill>
              <a:latin typeface="华文琥珀" panose="02010800040101010101" charset="-122"/>
              <a:ea typeface="华文琥珀" panose="02010800040101010101" charset="-122"/>
              <a:cs typeface="华文琥珀" panose="02010800040101010101" charset="-122"/>
            </a:endParaRPr>
          </a:p>
          <a:p>
            <a:pPr marL="0" indent="0">
              <a:buNone/>
            </a:pPr>
            <a:endParaRPr lang="zh-CN" altLang="en-US" sz="2000" dirty="0">
              <a:solidFill>
                <a:schemeClr val="accent2"/>
              </a:solidFill>
              <a:latin typeface="华文琥珀" panose="02010800040101010101" charset="-122"/>
              <a:ea typeface="华文琥珀" panose="02010800040101010101" charset="-122"/>
              <a:cs typeface="华文琥珀" panose="02010800040101010101" charset="-122"/>
            </a:endParaRPr>
          </a:p>
          <a:p>
            <a:pPr marL="0" indent="0">
              <a:buNone/>
            </a:pPr>
            <a:r>
              <a:rPr lang="zh-CN" altLang="en-US" sz="2000" dirty="0">
                <a:solidFill>
                  <a:schemeClr val="accent2"/>
                </a:solidFill>
                <a:latin typeface="华文琥珀" panose="02010800040101010101" charset="-122"/>
                <a:ea typeface="华文琥珀" panose="02010800040101010101" charset="-122"/>
                <a:cs typeface="华文琥珀" panose="02010800040101010101" charset="-122"/>
              </a:rPr>
              <a:t>                                                                                              </a:t>
            </a:r>
            <a:r>
              <a:rPr lang="zh-CN" altLang="en-US" sz="2800" dirty="0">
                <a:solidFill>
                  <a:schemeClr val="accent2"/>
                </a:solidFill>
                <a:latin typeface="华文琥珀" panose="02010800040101010101" charset="-122"/>
                <a:ea typeface="华文琥珀" panose="02010800040101010101" charset="-122"/>
                <a:cs typeface="华文琥珀" panose="02010800040101010101" charset="-122"/>
              </a:rPr>
              <a:t>秦岭</a:t>
            </a:r>
            <a:endParaRPr lang="zh-CN" altLang="en-US" sz="2000" dirty="0">
              <a:solidFill>
                <a:schemeClr val="accent2"/>
              </a:solidFill>
              <a:latin typeface="华文琥珀" panose="02010800040101010101" charset="-122"/>
              <a:ea typeface="华文琥珀" panose="02010800040101010101" charset="-122"/>
              <a:cs typeface="华文琥珀" panose="02010800040101010101" charset="-122"/>
            </a:endParaRPr>
          </a:p>
          <a:p>
            <a:pPr marL="0" indent="0">
              <a:buNone/>
            </a:pPr>
            <a:r>
              <a:rPr lang="zh-CN" altLang="en-US" sz="2000" dirty="0">
                <a:solidFill>
                  <a:schemeClr val="accent2"/>
                </a:solidFill>
                <a:latin typeface="华文琥珀" panose="02010800040101010101" charset="-122"/>
                <a:ea typeface="华文琥珀" panose="02010800040101010101" charset="-122"/>
                <a:cs typeface="华文琥珀" panose="02010800040101010101" charset="-122"/>
              </a:rPr>
              <a:t>                                                                                            是一座山</a:t>
            </a:r>
          </a:p>
          <a:p>
            <a:pPr marL="0" indent="0">
              <a:buNone/>
            </a:pPr>
            <a:r>
              <a:rPr lang="zh-CN" altLang="en-US" sz="2000" dirty="0">
                <a:solidFill>
                  <a:schemeClr val="accent2"/>
                </a:solidFill>
                <a:latin typeface="华文琥珀" panose="02010800040101010101" charset="-122"/>
                <a:ea typeface="华文琥珀" panose="02010800040101010101" charset="-122"/>
                <a:cs typeface="华文琥珀" panose="02010800040101010101" charset="-122"/>
              </a:rPr>
              <a:t>                                                                                          也是一群人</a:t>
            </a:r>
          </a:p>
          <a:p>
            <a:pPr marL="0" indent="0">
              <a:buNone/>
            </a:pPr>
            <a:r>
              <a:rPr lang="zh-CN" altLang="en-US" sz="2000" dirty="0">
                <a:solidFill>
                  <a:schemeClr val="accent2"/>
                </a:solidFill>
                <a:latin typeface="华文琥珀" panose="02010800040101010101" charset="-122"/>
                <a:ea typeface="华文琥珀" panose="02010800040101010101" charset="-122"/>
                <a:cs typeface="华文琥珀" panose="02010800040101010101" charset="-122"/>
              </a:rPr>
              <a:t>                                                                                      更是一片新</a:t>
            </a:r>
            <a:r>
              <a:rPr lang="zh-CN" altLang="en-US" sz="2000" dirty="0">
                <a:solidFill>
                  <a:schemeClr val="accent2"/>
                </a:solidFill>
                <a:latin typeface="华文琥珀" panose="02010800040101010101" charset="-122"/>
                <a:ea typeface="华文琥珀" panose="02010800040101010101" charset="-122"/>
                <a:cs typeface="华文琥珀" panose="02010800040101010101" charset="-122"/>
                <a:sym typeface="+mn-ea"/>
              </a:rPr>
              <a:t>领</a:t>
            </a:r>
            <a:r>
              <a:rPr lang="zh-CN" altLang="en-US" sz="2000" dirty="0">
                <a:solidFill>
                  <a:schemeClr val="accent2"/>
                </a:solidFill>
                <a:latin typeface="华文琥珀" panose="02010800040101010101" charset="-122"/>
                <a:ea typeface="华文琥珀" panose="02010800040101010101" charset="-122"/>
                <a:cs typeface="华文琥珀" panose="02010800040101010101" charset="-122"/>
              </a:rPr>
              <a:t>地</a:t>
            </a:r>
          </a:p>
          <a:p>
            <a:pPr marL="0" indent="0">
              <a:buNone/>
            </a:pPr>
            <a:endParaRPr lang="zh-CN" altLang="en-US" sz="2000" dirty="0">
              <a:solidFill>
                <a:schemeClr val="accent2">
                  <a:lumMod val="50000"/>
                </a:schemeClr>
              </a:solidFill>
              <a:latin typeface="华文琥珀" panose="02010800040101010101" charset="-122"/>
              <a:ea typeface="华文琥珀" panose="02010800040101010101" charset="-122"/>
              <a:cs typeface="华文琥珀" panose="02010800040101010101" charset="-122"/>
            </a:endParaRPr>
          </a:p>
          <a:p>
            <a:pPr marL="0" indent="0">
              <a:buNone/>
            </a:pPr>
            <a:endParaRPr lang="zh-CN" altLang="en-US" sz="2000" dirty="0">
              <a:solidFill>
                <a:schemeClr val="accent2">
                  <a:lumMod val="50000"/>
                </a:schemeClr>
              </a:solidFill>
              <a:latin typeface="华文琥珀" panose="02010800040101010101" charset="-122"/>
              <a:ea typeface="华文琥珀" panose="02010800040101010101" charset="-122"/>
              <a:cs typeface="华文琥珀" panose="02010800040101010101" charset="-122"/>
            </a:endParaRPr>
          </a:p>
          <a:p>
            <a:pPr marL="0" indent="0">
              <a:buNone/>
            </a:pPr>
            <a:endParaRPr lang="zh-CN" altLang="en-US" sz="2000" dirty="0">
              <a:solidFill>
                <a:schemeClr val="accent2">
                  <a:lumMod val="50000"/>
                </a:schemeClr>
              </a:solidFill>
              <a:latin typeface="华文琥珀" panose="02010800040101010101" charset="-122"/>
              <a:ea typeface="华文琥珀" panose="02010800040101010101" charset="-122"/>
              <a:cs typeface="华文琥珀" panose="02010800040101010101" charset="-122"/>
            </a:endParaRPr>
          </a:p>
          <a:p>
            <a:pPr marL="0" indent="0">
              <a:buNone/>
            </a:pPr>
            <a:endPar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endParaRPr>
          </a:p>
          <a:p>
            <a:pPr marL="0" indent="0">
              <a:buNone/>
            </a:pP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详询可关注</a:t>
            </a:r>
            <a:r>
              <a:rPr lang="en-US" altLang="zh-CN" sz="1200" b="1" dirty="0">
                <a:solidFill>
                  <a:schemeClr val="tx1"/>
                </a:solidFill>
                <a:latin typeface="宋体" panose="02010600030101010101" pitchFamily="2" charset="-122"/>
                <a:ea typeface="宋体" panose="02010600030101010101" pitchFamily="2" charset="-122"/>
                <a:cs typeface="华文琥珀" panose="02010800040101010101" charset="-122"/>
              </a:rPr>
              <a:t>--</a:t>
            </a: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画刊</a:t>
            </a:r>
            <a:r>
              <a:rPr lang="en-US" altLang="zh-CN" sz="1200" b="1">
                <a:solidFill>
                  <a:schemeClr val="tx1"/>
                </a:solidFill>
                <a:latin typeface="宋体" panose="02010600030101010101" pitchFamily="2" charset="-122"/>
                <a:ea typeface="宋体" panose="02010600030101010101" pitchFamily="2" charset="-122"/>
                <a:cs typeface="华文琥珀" panose="02010800040101010101" charset="-122"/>
              </a:rPr>
              <a:t>--</a:t>
            </a:r>
            <a:r>
              <a:rPr lang="zh-CN" altLang="en-US" sz="1200" b="1">
                <a:solidFill>
                  <a:schemeClr val="tx1"/>
                </a:solidFill>
                <a:latin typeface="宋体" panose="02010600030101010101" pitchFamily="2" charset="-122"/>
                <a:ea typeface="宋体" panose="02010600030101010101" pitchFamily="2" charset="-122"/>
                <a:cs typeface="华文琥珀" panose="02010800040101010101" charset="-122"/>
              </a:rPr>
              <a:t>手册</a:t>
            </a: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p>
          <a:p>
            <a:pPr marL="0" indent="0">
              <a:buNone/>
            </a:pP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《企业画刊》</a:t>
            </a:r>
          </a:p>
          <a:p>
            <a:pPr marL="0" indent="0">
              <a:buNone/>
            </a:pP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r>
              <a:rPr lang="zh-CN" altLang="en-US" sz="1200" b="1" dirty="0">
                <a:latin typeface="宋体" panose="02010600030101010101" pitchFamily="2" charset="-122"/>
                <a:ea typeface="宋体" panose="02010600030101010101" pitchFamily="2" charset="-122"/>
                <a:cs typeface="华文琥珀" panose="02010800040101010101" charset="-122"/>
                <a:sym typeface="+mn-ea"/>
              </a:rPr>
              <a:t>产品手册</a:t>
            </a: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p>
          <a:p>
            <a:pPr marL="0" indent="0">
              <a:buNone/>
            </a:pP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sym typeface="+mn-ea"/>
              </a:rPr>
              <a:t>项目</a:t>
            </a:r>
            <a:r>
              <a:rPr lang="zh-CN" altLang="en-US" sz="1200" b="1" dirty="0">
                <a:latin typeface="宋体" panose="02010600030101010101" pitchFamily="2" charset="-122"/>
                <a:ea typeface="宋体" panose="02010600030101010101" pitchFamily="2" charset="-122"/>
                <a:cs typeface="华文琥珀" panose="02010800040101010101" charset="-122"/>
                <a:sym typeface="+mn-ea"/>
              </a:rPr>
              <a:t>手册</a:t>
            </a: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p>
          <a:p>
            <a:pPr marL="0" indent="0">
              <a:buNone/>
            </a:pP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r>
              <a:rPr lang="zh-CN" altLang="en-US" sz="1200" b="1" dirty="0">
                <a:latin typeface="宋体" panose="02010600030101010101" pitchFamily="2" charset="-122"/>
                <a:ea typeface="宋体" panose="02010600030101010101" pitchFamily="2" charset="-122"/>
                <a:cs typeface="华文琥珀" panose="02010800040101010101" charset="-122"/>
                <a:sym typeface="+mn-ea"/>
              </a:rPr>
              <a:t>模式手册</a:t>
            </a:r>
            <a:r>
              <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rPr>
              <a:t>》</a:t>
            </a:r>
          </a:p>
          <a:p>
            <a:pPr marL="0" indent="0">
              <a:buNone/>
            </a:pPr>
            <a:endParaRPr lang="zh-CN" altLang="en-US" sz="1200" b="1" dirty="0">
              <a:solidFill>
                <a:schemeClr val="tx1"/>
              </a:solidFill>
              <a:latin typeface="宋体" panose="02010600030101010101" pitchFamily="2" charset="-122"/>
              <a:ea typeface="宋体" panose="02010600030101010101" pitchFamily="2" charset="-122"/>
              <a:cs typeface="华文琥珀" panose="02010800040101010101" charset="-122"/>
            </a:endParaRPr>
          </a:p>
          <a:p>
            <a:pPr marL="0" indent="0">
              <a:buNone/>
            </a:pPr>
            <a:r>
              <a:rPr lang="zh-CN" altLang="en-US" sz="2000" dirty="0">
                <a:solidFill>
                  <a:schemeClr val="accent2">
                    <a:lumMod val="50000"/>
                  </a:schemeClr>
                </a:solidFill>
                <a:latin typeface="华文琥珀" panose="02010800040101010101" charset="-122"/>
                <a:ea typeface="华文琥珀" panose="02010800040101010101" charset="-122"/>
                <a:cs typeface="华文琥珀" panose="02010800040101010101" charset="-122"/>
              </a:rPr>
              <a:t>                                                             </a:t>
            </a:r>
          </a:p>
        </p:txBody>
      </p:sp>
      <p:pic>
        <p:nvPicPr>
          <p:cNvPr id="7" name="图片 6"/>
          <p:cNvPicPr>
            <a:picLocks noChangeAspect="1"/>
          </p:cNvPicPr>
          <p:nvPr/>
        </p:nvPicPr>
        <p:blipFill>
          <a:blip r:embed="rId4"/>
          <a:srcRect t="12596" b="13582"/>
          <a:stretch>
            <a:fillRect/>
          </a:stretch>
        </p:blipFill>
        <p:spPr>
          <a:xfrm>
            <a:off x="0" y="1251585"/>
            <a:ext cx="5220970" cy="2378075"/>
          </a:xfrm>
          <a:prstGeom prst="rect">
            <a:avLst/>
          </a:prstGeom>
        </p:spPr>
      </p:pic>
      <p:pic>
        <p:nvPicPr>
          <p:cNvPr id="8" name="图片 7"/>
          <p:cNvPicPr>
            <a:picLocks noChangeAspect="1"/>
          </p:cNvPicPr>
          <p:nvPr/>
        </p:nvPicPr>
        <p:blipFill>
          <a:blip r:embed="rId5"/>
          <a:stretch>
            <a:fillRect/>
          </a:stretch>
        </p:blipFill>
        <p:spPr>
          <a:xfrm>
            <a:off x="4204334" y="3629660"/>
            <a:ext cx="4939665" cy="2466340"/>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33"/>
          <p:cNvPicPr>
            <a:picLocks noChangeAspect="1"/>
          </p:cNvPicPr>
          <p:nvPr/>
        </p:nvPicPr>
        <p:blipFill>
          <a:blip r:embed="rId3"/>
          <a:stretch>
            <a:fillRect/>
          </a:stretch>
        </p:blipFill>
        <p:spPr>
          <a:xfrm>
            <a:off x="0" y="0"/>
            <a:ext cx="9144000" cy="6858000"/>
          </a:xfrm>
          <a:prstGeom prst="rect">
            <a:avLst/>
          </a:prstGeom>
        </p:spPr>
      </p:pic>
      <p:sp>
        <p:nvSpPr>
          <p:cNvPr id="8" name="标题 7"/>
          <p:cNvSpPr>
            <a:spLocks noGrp="1"/>
          </p:cNvSpPr>
          <p:nvPr>
            <p:ph type="title"/>
          </p:nvPr>
        </p:nvSpPr>
        <p:spPr>
          <a:xfrm>
            <a:off x="2458085" y="2488565"/>
            <a:ext cx="4227830" cy="1058545"/>
          </a:xfrm>
        </p:spPr>
        <p:txBody>
          <a:bodyPr>
            <a:normAutofit fontScale="90000"/>
          </a:bodyPr>
          <a:lstStyle/>
          <a:p>
            <a:pPr algn="ctr"/>
            <a:r>
              <a:rPr lang="zh-CN" altLang="zh-CN" sz="3600" dirty="0">
                <a:solidFill>
                  <a:schemeClr val="bg2"/>
                </a:solidFill>
                <a:latin typeface="Bradley Hand ITC" panose="03070402050302030203" pitchFamily="66" charset="0"/>
              </a:rPr>
              <a:t>谢谢浏览</a:t>
            </a:r>
            <a:br>
              <a:rPr lang="zh-CN" altLang="zh-CN" sz="4800" dirty="0">
                <a:solidFill>
                  <a:schemeClr val="bg2"/>
                </a:solidFill>
                <a:latin typeface="Bradley Hand ITC" panose="03070402050302030203" pitchFamily="66" charset="0"/>
              </a:rPr>
            </a:br>
            <a:r>
              <a:rPr lang="zh-CN" altLang="zh-CN" sz="5400" b="1" dirty="0">
                <a:solidFill>
                  <a:schemeClr val="bg2"/>
                </a:solidFill>
                <a:latin typeface="Bradley Hand ITC" panose="03070402050302030203" pitchFamily="66" charset="0"/>
              </a:rPr>
              <a:t>Thank you</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全屏显示(4:3)</PresentationFormat>
  <Paragraphs>73</Paragraphs>
  <Slides>9</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方正舒体</vt:lpstr>
      <vt:lpstr>黑体</vt:lpstr>
      <vt:lpstr>华文彩云</vt:lpstr>
      <vt:lpstr>华文琥珀</vt:lpstr>
      <vt:lpstr>宋体</vt:lpstr>
      <vt:lpstr>幼圆</vt:lpstr>
      <vt:lpstr>Arial</vt:lpstr>
      <vt:lpstr>Bradley Hand ITC</vt:lpstr>
      <vt:lpstr>Calibri</vt:lpstr>
      <vt:lpstr>Office 主题</vt:lpstr>
      <vt:lpstr>秦岭健康医药《企业画刊》副刊  金三角之技术手册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谢谢浏览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99</cp:revision>
  <dcterms:created xsi:type="dcterms:W3CDTF">2018-03-01T02:03:00Z</dcterms:created>
  <dcterms:modified xsi:type="dcterms:W3CDTF">2021-04-17T11:54:20Z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