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7" r:id="rId2"/>
    <p:sldId id="284" r:id="rId3"/>
    <p:sldId id="420" r:id="rId4"/>
    <p:sldId id="422" r:id="rId5"/>
    <p:sldId id="283" r:id="rId6"/>
    <p:sldId id="286" r:id="rId7"/>
    <p:sldId id="288" r:id="rId8"/>
    <p:sldId id="374" r:id="rId9"/>
    <p:sldId id="375" r:id="rId10"/>
    <p:sldId id="461" r:id="rId11"/>
    <p:sldId id="348" r:id="rId12"/>
    <p:sldId id="296" r:id="rId13"/>
    <p:sldId id="297" r:id="rId14"/>
    <p:sldId id="298" r:id="rId15"/>
    <p:sldId id="402" r:id="rId16"/>
    <p:sldId id="327" r:id="rId17"/>
    <p:sldId id="329" r:id="rId18"/>
    <p:sldId id="376" r:id="rId19"/>
    <p:sldId id="424" r:id="rId20"/>
    <p:sldId id="330" r:id="rId21"/>
    <p:sldId id="331" r:id="rId22"/>
    <p:sldId id="332" r:id="rId23"/>
    <p:sldId id="333" r:id="rId24"/>
    <p:sldId id="338" r:id="rId25"/>
    <p:sldId id="337" r:id="rId26"/>
    <p:sldId id="340" r:id="rId27"/>
    <p:sldId id="341" r:id="rId28"/>
    <p:sldId id="345" r:id="rId29"/>
    <p:sldId id="342" r:id="rId30"/>
    <p:sldId id="343" r:id="rId31"/>
    <p:sldId id="455" r:id="rId32"/>
    <p:sldId id="346" r:id="rId33"/>
    <p:sldId id="425" r:id="rId34"/>
    <p:sldId id="423" r:id="rId35"/>
    <p:sldId id="400" r:id="rId36"/>
    <p:sldId id="281" r:id="rId37"/>
  </p:sldIdLst>
  <p:sldSz cx="2437765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8" d="100"/>
          <a:sy n="58"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ECEDD-3BD4-4C3E-B823-475923AE3895}" type="datetimeFigureOut">
              <a:rPr lang="en-US" smtClean="0"/>
              <a:t>9/18/2020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6452B-B6B8-4D1A-A5DB-EC63412EC8C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1828165" rtl="0" eaLnBrk="1" latinLnBrk="0" hangingPunct="1">
      <a:defRPr sz="2400" kern="1200">
        <a:solidFill>
          <a:schemeClr val="tx1"/>
        </a:solidFill>
        <a:latin typeface="+mn-lt"/>
        <a:ea typeface="+mn-ea"/>
        <a:cs typeface="+mn-cs"/>
      </a:defRPr>
    </a:lvl1pPr>
    <a:lvl2pPr marL="914400" algn="l" defTabSz="1828165" rtl="0" eaLnBrk="1" latinLnBrk="0" hangingPunct="1">
      <a:defRPr sz="2400" kern="1200">
        <a:solidFill>
          <a:schemeClr val="tx1"/>
        </a:solidFill>
        <a:latin typeface="+mn-lt"/>
        <a:ea typeface="+mn-ea"/>
        <a:cs typeface="+mn-cs"/>
      </a:defRPr>
    </a:lvl2pPr>
    <a:lvl3pPr marL="1828165" algn="l" defTabSz="1828165" rtl="0" eaLnBrk="1" latinLnBrk="0" hangingPunct="1">
      <a:defRPr sz="2400" kern="1200">
        <a:solidFill>
          <a:schemeClr val="tx1"/>
        </a:solidFill>
        <a:latin typeface="+mn-lt"/>
        <a:ea typeface="+mn-ea"/>
        <a:cs typeface="+mn-cs"/>
      </a:defRPr>
    </a:lvl3pPr>
    <a:lvl4pPr marL="2742565" algn="l" defTabSz="1828165" rtl="0" eaLnBrk="1" latinLnBrk="0" hangingPunct="1">
      <a:defRPr sz="2400" kern="1200">
        <a:solidFill>
          <a:schemeClr val="tx1"/>
        </a:solidFill>
        <a:latin typeface="+mn-lt"/>
        <a:ea typeface="+mn-ea"/>
        <a:cs typeface="+mn-cs"/>
      </a:defRPr>
    </a:lvl4pPr>
    <a:lvl5pPr marL="3656965" algn="l" defTabSz="1828165" rtl="0" eaLnBrk="1" latinLnBrk="0" hangingPunct="1">
      <a:defRPr sz="2400" kern="1200">
        <a:solidFill>
          <a:schemeClr val="tx1"/>
        </a:solidFill>
        <a:latin typeface="+mn-lt"/>
        <a:ea typeface="+mn-ea"/>
        <a:cs typeface="+mn-cs"/>
      </a:defRPr>
    </a:lvl5pPr>
    <a:lvl6pPr marL="4571365" algn="l" defTabSz="1828165" rtl="0" eaLnBrk="1" latinLnBrk="0" hangingPunct="1">
      <a:defRPr sz="2400" kern="1200">
        <a:solidFill>
          <a:schemeClr val="tx1"/>
        </a:solidFill>
        <a:latin typeface="+mn-lt"/>
        <a:ea typeface="+mn-ea"/>
        <a:cs typeface="+mn-cs"/>
      </a:defRPr>
    </a:lvl6pPr>
    <a:lvl7pPr marL="5485130" algn="l" defTabSz="1828165" rtl="0" eaLnBrk="1" latinLnBrk="0" hangingPunct="1">
      <a:defRPr sz="2400" kern="1200">
        <a:solidFill>
          <a:schemeClr val="tx1"/>
        </a:solidFill>
        <a:latin typeface="+mn-lt"/>
        <a:ea typeface="+mn-ea"/>
        <a:cs typeface="+mn-cs"/>
      </a:defRPr>
    </a:lvl7pPr>
    <a:lvl8pPr marL="6399530" algn="l" defTabSz="1828165" rtl="0" eaLnBrk="1" latinLnBrk="0" hangingPunct="1">
      <a:defRPr sz="2400" kern="1200">
        <a:solidFill>
          <a:schemeClr val="tx1"/>
        </a:solidFill>
        <a:latin typeface="+mn-lt"/>
        <a:ea typeface="+mn-ea"/>
        <a:cs typeface="+mn-cs"/>
      </a:defRPr>
    </a:lvl8pPr>
    <a:lvl9pPr marL="7313930" algn="l" defTabSz="1828165"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11</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12</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13</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14</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ChangeArrowheads="1" noTextEdit="1"/>
          </p:cNvSpPr>
          <p:nvPr>
            <p:ph type="sldImg" idx="4294967295"/>
          </p:nvPr>
        </p:nvSpPr>
        <p:spPr>
          <a:ln>
            <a:miter lim="800000"/>
          </a:ln>
        </p:spPr>
      </p:sp>
      <p:sp>
        <p:nvSpPr>
          <p:cNvPr id="101379" name="备注占位符 2"/>
          <p:cNvSpPr>
            <a:spLocks noGrp="1" noChangeArrowheads="1"/>
          </p:cNvSpPr>
          <p:nvPr>
            <p:ph type="body" idx="4294967295"/>
          </p:nvPr>
        </p:nvSpPr>
        <p:spPr/>
        <p:txBody>
          <a:bodyPr/>
          <a:lstStyle/>
          <a:p>
            <a:endParaRPr lang="zh-CN" altLang="en-US" smtClean="0"/>
          </a:p>
        </p:txBody>
      </p:sp>
      <p:sp>
        <p:nvSpPr>
          <p:cNvPr id="101380" name="灯片编号占位符 3"/>
          <p:cNvSpPr>
            <a:spLocks noGrp="1" noChangeArrowheads="1"/>
          </p:cNvSpPr>
          <p:nvPr>
            <p:ph type="sldNum" sz="quarter" idx="5"/>
          </p:nvPr>
        </p:nvSpPr>
        <p:spPr bwMode="auto">
          <a:noFill/>
          <a:ln>
            <a:miter lim="800000"/>
          </a:ln>
        </p:spPr>
        <p:txBody>
          <a:bodyPr/>
          <a:lstStyle/>
          <a:p>
            <a:pPr algn="l"/>
            <a:fld id="{4721B6B5-0C8A-4BFC-B1E2-30C35AA89B79}" type="slidenum">
              <a:rPr lang="en-GB" altLang="zh-CN" sz="1800" smtClean="0"/>
              <a:t>15</a:t>
            </a:fld>
            <a:endParaRPr lang="en-GB" altLang="zh-CN" sz="18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2B48FC-AB47-4F5D-9725-BF22E783BCCD}" type="slidenum">
              <a:rPr lang="en-GB" smtClean="0"/>
              <a:t>16</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17</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19</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20</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21</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AE0C57-C421-458E-8787-9FE12760EAFB}" type="slidenum">
              <a:rPr lang="en-GB" smtClean="0"/>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22</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23</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24</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25</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26</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27</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29</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30</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32</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33</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3</a:t>
            </a:fld>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34</a:t>
            </a:fld>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35</a:t>
            </a:fld>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36</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noTextEdit="1"/>
          </p:cNvSpPr>
          <p:nvPr>
            <p:ph type="sldImg"/>
          </p:nvPr>
        </p:nvSpPr>
        <p:spPr>
          <a:ln>
            <a:miter/>
          </a:ln>
        </p:spPr>
      </p:sp>
      <p:sp>
        <p:nvSpPr>
          <p:cNvPr id="67586" name="备注占位符 2"/>
          <p:cNvSpPr>
            <a:spLocks noGrp="1"/>
          </p:cNvSpPr>
          <p:nvPr>
            <p:ph type="body"/>
          </p:nvPr>
        </p:nvSpPr>
        <p:spPr/>
        <p:txBody>
          <a:bodyPr wrap="square" lIns="91440" tIns="45720" rIns="91440" bIns="45720" anchor="t"/>
          <a:lstStyle/>
          <a:p>
            <a:pPr lvl="0"/>
            <a:endParaRPr lang="zh-CN" altLang="en-US" dirty="0"/>
          </a:p>
        </p:txBody>
      </p:sp>
      <p:sp>
        <p:nvSpPr>
          <p:cNvPr id="67587"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lgn="r"/>
            <a:fld id="{9A0DB2DC-4C9A-4742-B13C-FB6460FD3503}" type="slidenum">
              <a:rPr lang="zh-CN" altLang="en-US" sz="1200" dirty="0"/>
              <a:t>6</a:t>
            </a:fld>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8</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9</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B48FC-AB47-4F5D-9725-BF22E783BCCD}" type="slidenum">
              <a:rPr lang="en-GB" smtClean="0"/>
              <a:t>10</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a:prstGeom prst="rect">
            <a:avLst/>
          </a:prstGeom>
        </p:spPr>
        <p:txBody>
          <a:bodyPr anchor="b"/>
          <a:lstStyle>
            <a:lvl1pPr algn="ctr">
              <a:defRPr sz="11995"/>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a:prstGeom prst="rect">
            <a:avLst/>
          </a:prstGeom>
        </p:spPr>
        <p:txBody>
          <a:bodyPr/>
          <a:lstStyle>
            <a:lvl1pPr marL="0" indent="0" algn="ctr">
              <a:buNone/>
              <a:defRPr sz="4800"/>
            </a:lvl1pPr>
            <a:lvl2pPr marL="914400" indent="0" algn="ctr">
              <a:buNone/>
              <a:defRPr sz="4000"/>
            </a:lvl2pPr>
            <a:lvl3pPr marL="1828165" indent="0" algn="ctr">
              <a:buNone/>
              <a:defRPr sz="3600"/>
            </a:lvl3pPr>
            <a:lvl4pPr marL="2742565" indent="0" algn="ctr">
              <a:buNone/>
              <a:defRPr sz="3200"/>
            </a:lvl4pPr>
            <a:lvl5pPr marL="3656965" indent="0" algn="ctr">
              <a:buNone/>
              <a:defRPr sz="3200"/>
            </a:lvl5pPr>
            <a:lvl6pPr marL="4570730" indent="0" algn="ctr">
              <a:buNone/>
              <a:defRPr sz="3200"/>
            </a:lvl6pPr>
            <a:lvl7pPr marL="5485130" indent="0" algn="ctr">
              <a:buNone/>
              <a:defRPr sz="3200"/>
            </a:lvl7pPr>
            <a:lvl8pPr marL="6398895" indent="0" algn="ctr">
              <a:buNone/>
              <a:defRPr sz="3200"/>
            </a:lvl8pPr>
            <a:lvl9pPr marL="7313295"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endParaRPr lang="en-US"/>
          </a:p>
        </p:txBody>
      </p:sp>
      <p:sp>
        <p:nvSpPr>
          <p:cNvPr id="5" name="Footer Placeholder 4"/>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6" name="Slide Number Placeholder 5"/>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675964" y="3651250"/>
            <a:ext cx="21025723" cy="8702676"/>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endParaRPr lang="en-US"/>
          </a:p>
        </p:txBody>
      </p:sp>
      <p:sp>
        <p:nvSpPr>
          <p:cNvPr id="5" name="Footer Placeholder 4"/>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6" name="Slide Number Placeholder 5"/>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endParaRPr lang="en-US"/>
          </a:p>
        </p:txBody>
      </p:sp>
      <p:sp>
        <p:nvSpPr>
          <p:cNvPr id="5" name="Footer Placeholder 4"/>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6" name="Slide Number Placeholder 5"/>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screen Image">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24377650" cy="13716000"/>
          </a:xfrm>
          <a:prstGeom prst="rect">
            <a:avLst/>
          </a:prstGeom>
          <a:noFill/>
        </p:spPr>
        <p:txBody>
          <a:bodyPr>
            <a:normAutofit/>
          </a:bodyPr>
          <a:lstStyle>
            <a:lvl1pPr marL="0" indent="0">
              <a:buNone/>
              <a:defRPr sz="3200">
                <a:solidFill>
                  <a:schemeClr val="bg2"/>
                </a:solidFill>
              </a:defRPr>
            </a:lvl1pPr>
          </a:lstStyle>
          <a:p>
            <a:endParaRPr lang="en-US" dirty="0"/>
          </a:p>
        </p:txBody>
      </p:sp>
      <p:sp>
        <p:nvSpPr>
          <p:cNvPr id="2" name="Footer Placeholder 1"/>
          <p:cNvSpPr>
            <a:spLocks noGrp="1"/>
          </p:cNvSpPr>
          <p:nvPr>
            <p:ph type="ftr" sz="quarter" idx="14"/>
          </p:nvPr>
        </p:nvSpPr>
        <p:spPr>
          <a:xfrm>
            <a:off x="302697" y="12712701"/>
            <a:ext cx="8227457" cy="730250"/>
          </a:xfrm>
          <a:prstGeom prst="rect">
            <a:avLst/>
          </a:prstGeom>
        </p:spPr>
        <p:txBody>
          <a:bodyPr/>
          <a:lstStyle/>
          <a:p>
            <a:r>
              <a:rPr lang="en-GB" b="1" dirty="0">
                <a:solidFill>
                  <a:schemeClr val="tx1">
                    <a:lumMod val="75000"/>
                    <a:lumOff val="25000"/>
                  </a:schemeClr>
                </a:solidFill>
              </a:rPr>
              <a:t>ADVANT </a:t>
            </a:r>
            <a:r>
              <a:rPr lang="en-GB" sz="2800" dirty="0"/>
              <a:t>Multipurpose  Presentation 2017 </a:t>
            </a:r>
          </a:p>
        </p:txBody>
      </p:sp>
      <p:sp>
        <p:nvSpPr>
          <p:cNvPr id="3" name="Slide Number Placeholder 2"/>
          <p:cNvSpPr>
            <a:spLocks noGrp="1"/>
          </p:cNvSpPr>
          <p:nvPr>
            <p:ph type="sldNum" sz="quarter" idx="15"/>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ffee Break">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352536"/>
            <a:ext cx="5681734" cy="11363464"/>
          </a:xfrm>
          <a:custGeom>
            <a:avLst/>
            <a:gdLst>
              <a:gd name="connsiteX0" fmla="*/ 0 w 5681734"/>
              <a:gd name="connsiteY0" fmla="*/ 0 h 11363464"/>
              <a:gd name="connsiteX1" fmla="*/ 5681734 w 5681734"/>
              <a:gd name="connsiteY1" fmla="*/ 11363464 h 11363464"/>
              <a:gd name="connsiteX2" fmla="*/ 0 w 5681734"/>
              <a:gd name="connsiteY2" fmla="*/ 11363464 h 11363464"/>
            </a:gdLst>
            <a:ahLst/>
            <a:cxnLst>
              <a:cxn ang="0">
                <a:pos x="connsiteX0" y="connsiteY0"/>
              </a:cxn>
              <a:cxn ang="0">
                <a:pos x="connsiteX1" y="connsiteY1"/>
              </a:cxn>
              <a:cxn ang="0">
                <a:pos x="connsiteX2" y="connsiteY2"/>
              </a:cxn>
            </a:cxnLst>
            <a:rect l="l" t="t" r="r" b="b"/>
            <a:pathLst>
              <a:path w="5681734" h="11363464">
                <a:moveTo>
                  <a:pt x="0" y="0"/>
                </a:moveTo>
                <a:lnTo>
                  <a:pt x="5681734" y="11363464"/>
                </a:lnTo>
                <a:lnTo>
                  <a:pt x="0" y="11363464"/>
                </a:lnTo>
                <a:close/>
              </a:path>
            </a:pathLst>
          </a:custGeom>
          <a:solidFill>
            <a:srgbClr val="BFBFBF"/>
          </a:solidFill>
        </p:spPr>
        <p:txBody>
          <a:bodyPr wrap="square">
            <a:noAutofit/>
          </a:bodyPr>
          <a:lstStyle/>
          <a:p>
            <a:endParaRPr lang="en-GB" dirty="0"/>
          </a:p>
        </p:txBody>
      </p:sp>
      <p:sp>
        <p:nvSpPr>
          <p:cNvPr id="10" name="Picture Placeholder 9"/>
          <p:cNvSpPr>
            <a:spLocks noGrp="1"/>
          </p:cNvSpPr>
          <p:nvPr>
            <p:ph type="pic" sz="quarter" idx="11"/>
          </p:nvPr>
        </p:nvSpPr>
        <p:spPr>
          <a:xfrm>
            <a:off x="14116050" y="0"/>
            <a:ext cx="10261600" cy="13715994"/>
          </a:xfrm>
          <a:custGeom>
            <a:avLst/>
            <a:gdLst>
              <a:gd name="connsiteX0" fmla="*/ 382 w 10261600"/>
              <a:gd name="connsiteY0" fmla="*/ 0 h 13792194"/>
              <a:gd name="connsiteX1" fmla="*/ 10261600 w 10261600"/>
              <a:gd name="connsiteY1" fmla="*/ 0 h 13792194"/>
              <a:gd name="connsiteX2" fmla="*/ 10261600 w 10261600"/>
              <a:gd name="connsiteY2" fmla="*/ 13792194 h 13792194"/>
              <a:gd name="connsiteX3" fmla="*/ 6895720 w 10261600"/>
              <a:gd name="connsiteY3" fmla="*/ 13792194 h 13792194"/>
              <a:gd name="connsiteX4" fmla="*/ 0 w 10261600"/>
              <a:gd name="connsiteY4" fmla="*/ 763 h 1379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600" h="13792194">
                <a:moveTo>
                  <a:pt x="382" y="0"/>
                </a:moveTo>
                <a:lnTo>
                  <a:pt x="10261600" y="0"/>
                </a:lnTo>
                <a:lnTo>
                  <a:pt x="10261600" y="13792194"/>
                </a:lnTo>
                <a:lnTo>
                  <a:pt x="6895720" y="13792194"/>
                </a:lnTo>
                <a:lnTo>
                  <a:pt x="0" y="763"/>
                </a:lnTo>
                <a:close/>
              </a:path>
            </a:pathLst>
          </a:custGeom>
          <a:solidFill>
            <a:srgbClr val="BFBFBF"/>
          </a:solidFill>
        </p:spPr>
        <p:txBody>
          <a:bodyPr wrap="square">
            <a:noAutofit/>
          </a:bodyPr>
          <a:lstStyle/>
          <a:p>
            <a:endParaRPr lang="en-GB" dirty="0"/>
          </a:p>
        </p:txBody>
      </p:sp>
      <p:sp>
        <p:nvSpPr>
          <p:cNvPr id="2" name="Footer Placeholder 1"/>
          <p:cNvSpPr>
            <a:spLocks noGrp="1"/>
          </p:cNvSpPr>
          <p:nvPr>
            <p:ph type="ftr" sz="quarter" idx="12"/>
          </p:nvPr>
        </p:nvSpPr>
        <p:spPr/>
        <p:txBody>
          <a:bodyPr/>
          <a:lstStyle/>
          <a:p>
            <a:r>
              <a:rPr lang="en-GB" b="1" dirty="0">
                <a:solidFill>
                  <a:schemeClr val="tx1">
                    <a:lumMod val="75000"/>
                    <a:lumOff val="25000"/>
                  </a:schemeClr>
                </a:solidFill>
              </a:rPr>
              <a:t>ADVANT </a:t>
            </a:r>
            <a:r>
              <a:rPr lang="en-GB" sz="2800" dirty="0"/>
              <a:t>Multipurpose  Presentation 2017 </a:t>
            </a:r>
          </a:p>
        </p:txBody>
      </p:sp>
      <p:sp>
        <p:nvSpPr>
          <p:cNvPr id="3" name="Slide Number Placeholder 2"/>
          <p:cNvSpPr>
            <a:spLocks noGrp="1"/>
          </p:cNvSpPr>
          <p:nvPr>
            <p:ph type="sldNum" sz="quarter" idx="13"/>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ffee Break">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5732665"/>
            <a:ext cx="4082439" cy="7983335"/>
          </a:xfrm>
          <a:custGeom>
            <a:avLst/>
            <a:gdLst>
              <a:gd name="connsiteX0" fmla="*/ 0 w 4082439"/>
              <a:gd name="connsiteY0" fmla="*/ 0 h 7983337"/>
              <a:gd name="connsiteX1" fmla="*/ 4082439 w 4082439"/>
              <a:gd name="connsiteY1" fmla="*/ 7983337 h 7983337"/>
              <a:gd name="connsiteX2" fmla="*/ 0 w 4082439"/>
              <a:gd name="connsiteY2" fmla="*/ 7983337 h 7983337"/>
            </a:gdLst>
            <a:ahLst/>
            <a:cxnLst>
              <a:cxn ang="0">
                <a:pos x="connsiteX0" y="connsiteY0"/>
              </a:cxn>
              <a:cxn ang="0">
                <a:pos x="connsiteX1" y="connsiteY1"/>
              </a:cxn>
              <a:cxn ang="0">
                <a:pos x="connsiteX2" y="connsiteY2"/>
              </a:cxn>
            </a:cxnLst>
            <a:rect l="l" t="t" r="r" b="b"/>
            <a:pathLst>
              <a:path w="4082439" h="7983337">
                <a:moveTo>
                  <a:pt x="0" y="0"/>
                </a:moveTo>
                <a:lnTo>
                  <a:pt x="4082439" y="7983337"/>
                </a:lnTo>
                <a:lnTo>
                  <a:pt x="0" y="7983337"/>
                </a:lnTo>
                <a:close/>
              </a:path>
            </a:pathLst>
          </a:custGeom>
          <a:solidFill>
            <a:srgbClr val="BFBFBF"/>
          </a:solidFill>
        </p:spPr>
        <p:txBody>
          <a:bodyPr wrap="square">
            <a:noAutofit/>
          </a:bodyPr>
          <a:lstStyle/>
          <a:p>
            <a:endParaRPr lang="en-GB" dirty="0"/>
          </a:p>
        </p:txBody>
      </p:sp>
      <p:sp>
        <p:nvSpPr>
          <p:cNvPr id="15" name="Picture Placeholder 14"/>
          <p:cNvSpPr>
            <a:spLocks noGrp="1"/>
          </p:cNvSpPr>
          <p:nvPr>
            <p:ph type="pic" sz="quarter" idx="11"/>
          </p:nvPr>
        </p:nvSpPr>
        <p:spPr>
          <a:xfrm>
            <a:off x="0" y="0"/>
            <a:ext cx="10198100" cy="13716000"/>
          </a:xfrm>
          <a:custGeom>
            <a:avLst/>
            <a:gdLst>
              <a:gd name="connsiteX0" fmla="*/ 0 w 10198100"/>
              <a:gd name="connsiteY0" fmla="*/ 0 h 13716000"/>
              <a:gd name="connsiteX1" fmla="*/ 3186698 w 10198100"/>
              <a:gd name="connsiteY1" fmla="*/ 0 h 13716000"/>
              <a:gd name="connsiteX2" fmla="*/ 10198100 w 10198100"/>
              <a:gd name="connsiteY2" fmla="*/ 13715200 h 13716000"/>
              <a:gd name="connsiteX3" fmla="*/ 10198100 w 10198100"/>
              <a:gd name="connsiteY3" fmla="*/ 13716000 h 13716000"/>
              <a:gd name="connsiteX4" fmla="*/ 4180120 w 10198100"/>
              <a:gd name="connsiteY4" fmla="*/ 13716000 h 13716000"/>
              <a:gd name="connsiteX5" fmla="*/ 0 w 10198100"/>
              <a:gd name="connsiteY5" fmla="*/ 5539151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8100" h="13716000">
                <a:moveTo>
                  <a:pt x="0" y="0"/>
                </a:moveTo>
                <a:lnTo>
                  <a:pt x="3186698" y="0"/>
                </a:lnTo>
                <a:lnTo>
                  <a:pt x="10198100" y="13715200"/>
                </a:lnTo>
                <a:lnTo>
                  <a:pt x="10198100" y="13716000"/>
                </a:lnTo>
                <a:lnTo>
                  <a:pt x="4180120" y="13716000"/>
                </a:lnTo>
                <a:lnTo>
                  <a:pt x="0" y="5539151"/>
                </a:lnTo>
                <a:close/>
              </a:path>
            </a:pathLst>
          </a:custGeom>
          <a:solidFill>
            <a:srgbClr val="BFBFBF"/>
          </a:solidFill>
        </p:spPr>
        <p:txBody>
          <a:bodyPr wrap="square">
            <a:noAutofit/>
          </a:bodyPr>
          <a:lstStyle/>
          <a:p>
            <a:endParaRPr lang="en-GB" dirty="0"/>
          </a:p>
        </p:txBody>
      </p:sp>
      <p:sp>
        <p:nvSpPr>
          <p:cNvPr id="16" name="Picture Placeholder 15"/>
          <p:cNvSpPr>
            <a:spLocks noGrp="1"/>
          </p:cNvSpPr>
          <p:nvPr>
            <p:ph type="pic" sz="quarter" idx="12"/>
          </p:nvPr>
        </p:nvSpPr>
        <p:spPr>
          <a:xfrm>
            <a:off x="3313876" y="0"/>
            <a:ext cx="10608261" cy="5456238"/>
          </a:xfrm>
          <a:custGeom>
            <a:avLst/>
            <a:gdLst>
              <a:gd name="connsiteX0" fmla="*/ 0 w 10608261"/>
              <a:gd name="connsiteY0" fmla="*/ 0 h 5456238"/>
              <a:gd name="connsiteX1" fmla="*/ 7818105 w 10608261"/>
              <a:gd name="connsiteY1" fmla="*/ 0 h 5456238"/>
              <a:gd name="connsiteX2" fmla="*/ 10608261 w 10608261"/>
              <a:gd name="connsiteY2" fmla="*/ 5456238 h 5456238"/>
              <a:gd name="connsiteX3" fmla="*/ 2790156 w 10608261"/>
              <a:gd name="connsiteY3" fmla="*/ 5456238 h 5456238"/>
            </a:gdLst>
            <a:ahLst/>
            <a:cxnLst>
              <a:cxn ang="0">
                <a:pos x="connsiteX0" y="connsiteY0"/>
              </a:cxn>
              <a:cxn ang="0">
                <a:pos x="connsiteX1" y="connsiteY1"/>
              </a:cxn>
              <a:cxn ang="0">
                <a:pos x="connsiteX2" y="connsiteY2"/>
              </a:cxn>
              <a:cxn ang="0">
                <a:pos x="connsiteX3" y="connsiteY3"/>
              </a:cxn>
            </a:cxnLst>
            <a:rect l="l" t="t" r="r" b="b"/>
            <a:pathLst>
              <a:path w="10608261" h="5456238">
                <a:moveTo>
                  <a:pt x="0" y="0"/>
                </a:moveTo>
                <a:lnTo>
                  <a:pt x="7818105" y="0"/>
                </a:lnTo>
                <a:lnTo>
                  <a:pt x="10608261" y="5456238"/>
                </a:lnTo>
                <a:lnTo>
                  <a:pt x="2790156" y="5456238"/>
                </a:lnTo>
                <a:close/>
              </a:path>
            </a:pathLst>
          </a:custGeom>
          <a:solidFill>
            <a:srgbClr val="BFBFBF"/>
          </a:solidFill>
        </p:spPr>
        <p:txBody>
          <a:bodyPr wrap="square">
            <a:noAutofit/>
          </a:bodyPr>
          <a:lstStyle/>
          <a:p>
            <a:endParaRPr lang="en-GB" dirty="0"/>
          </a:p>
        </p:txBody>
      </p:sp>
      <p:sp>
        <p:nvSpPr>
          <p:cNvPr id="2" name="Footer Placeholder 1"/>
          <p:cNvSpPr>
            <a:spLocks noGrp="1"/>
          </p:cNvSpPr>
          <p:nvPr>
            <p:ph type="ftr" sz="quarter" idx="13"/>
          </p:nvPr>
        </p:nvSpPr>
        <p:spPr/>
        <p:txBody>
          <a:bodyPr/>
          <a:lstStyle/>
          <a:p>
            <a:r>
              <a:rPr lang="en-GB" b="1" dirty="0">
                <a:solidFill>
                  <a:schemeClr val="tx1">
                    <a:lumMod val="75000"/>
                    <a:lumOff val="25000"/>
                  </a:schemeClr>
                </a:solidFill>
              </a:rPr>
              <a:t>ADVANT </a:t>
            </a:r>
            <a:r>
              <a:rPr lang="en-GB" sz="2800" dirty="0"/>
              <a:t>Multipurpose  Presentation 2017 </a:t>
            </a:r>
          </a:p>
        </p:txBody>
      </p:sp>
      <p:sp>
        <p:nvSpPr>
          <p:cNvPr id="3" name="Slide Number Placeholder 2"/>
          <p:cNvSpPr>
            <a:spLocks noGrp="1"/>
          </p:cNvSpPr>
          <p:nvPr>
            <p:ph type="sldNum" sz="quarter" idx="14"/>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Left Img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4" y="0"/>
            <a:ext cx="14131420" cy="13716000"/>
          </a:xfrm>
          <a:custGeom>
            <a:avLst/>
            <a:gdLst>
              <a:gd name="connsiteX0" fmla="*/ 2609873 w 8343900"/>
              <a:gd name="connsiteY0" fmla="*/ 0 h 6858000"/>
              <a:gd name="connsiteX1" fmla="*/ 8343900 w 8343900"/>
              <a:gd name="connsiteY1" fmla="*/ 0 h 6858000"/>
              <a:gd name="connsiteX2" fmla="*/ 5143477 w 8343900"/>
              <a:gd name="connsiteY2" fmla="*/ 6858000 h 6858000"/>
              <a:gd name="connsiteX3" fmla="*/ 0 w 8343900"/>
              <a:gd name="connsiteY3" fmla="*/ 6858000 h 6858000"/>
              <a:gd name="connsiteX4" fmla="*/ 0 w 8343900"/>
              <a:gd name="connsiteY4" fmla="*/ 5592545 h 6858000"/>
              <a:gd name="connsiteX5" fmla="*/ 0 w 8343900"/>
              <a:gd name="connsiteY5" fmla="*/ 0 h 6858000"/>
              <a:gd name="connsiteX6" fmla="*/ 2076450 w 8343900"/>
              <a:gd name="connsiteY6" fmla="*/ 0 h 6858000"/>
              <a:gd name="connsiteX7" fmla="*/ 0 w 8343900"/>
              <a:gd name="connsiteY7" fmla="*/ 4449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3900" h="6858000">
                <a:moveTo>
                  <a:pt x="2609873" y="0"/>
                </a:moveTo>
                <a:lnTo>
                  <a:pt x="8343900" y="0"/>
                </a:lnTo>
                <a:lnTo>
                  <a:pt x="5143477" y="6858000"/>
                </a:lnTo>
                <a:lnTo>
                  <a:pt x="0" y="6858000"/>
                </a:lnTo>
                <a:lnTo>
                  <a:pt x="0" y="5592545"/>
                </a:lnTo>
                <a:close/>
                <a:moveTo>
                  <a:pt x="0" y="0"/>
                </a:moveTo>
                <a:lnTo>
                  <a:pt x="2076450" y="0"/>
                </a:lnTo>
                <a:lnTo>
                  <a:pt x="0" y="4449504"/>
                </a:lnTo>
                <a:close/>
              </a:path>
            </a:pathLst>
          </a:custGeom>
          <a:solidFill>
            <a:srgbClr val="88888A"/>
          </a:solidFill>
        </p:spPr>
        <p:txBody>
          <a:bodyPr wrap="square">
            <a:noAutofit/>
          </a:bodyPr>
          <a:lstStyle>
            <a:lvl1pPr marL="0" indent="0">
              <a:buNone/>
              <a:defRPr sz="3200">
                <a:solidFill>
                  <a:schemeClr val="bg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GB" dirty="0"/>
          </a:p>
        </p:txBody>
      </p:sp>
      <p:sp>
        <p:nvSpPr>
          <p:cNvPr id="12" name="Text Placeholder 9"/>
          <p:cNvSpPr>
            <a:spLocks noGrp="1"/>
          </p:cNvSpPr>
          <p:nvPr>
            <p:ph type="body" sz="quarter" idx="11" hasCustomPrompt="1"/>
          </p:nvPr>
        </p:nvSpPr>
        <p:spPr>
          <a:xfrm>
            <a:off x="14131421" y="1654631"/>
            <a:ext cx="8608358" cy="3802744"/>
          </a:xfrm>
        </p:spPr>
        <p:txBody>
          <a:bodyPr lIns="360000" tIns="180000" rIns="360000" bIns="180000">
            <a:normAutofit/>
          </a:bodyPr>
          <a:lstStyle>
            <a:lvl1pPr marL="0" indent="0">
              <a:spcBef>
                <a:spcPts val="0"/>
              </a:spcBef>
              <a:buNone/>
              <a:defRPr sz="10000" baseline="0">
                <a:solidFill>
                  <a:srgbClr val="88888A"/>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GB" dirty="0"/>
              <a:t>Title Here </a:t>
            </a:r>
          </a:p>
        </p:txBody>
      </p:sp>
      <p:sp>
        <p:nvSpPr>
          <p:cNvPr id="13" name="Text Placeholder 9"/>
          <p:cNvSpPr>
            <a:spLocks noGrp="1"/>
          </p:cNvSpPr>
          <p:nvPr>
            <p:ph type="body" sz="quarter" idx="12" hasCustomPrompt="1"/>
          </p:nvPr>
        </p:nvSpPr>
        <p:spPr>
          <a:xfrm>
            <a:off x="14131421" y="6560457"/>
            <a:ext cx="8608358" cy="6037944"/>
          </a:xfrm>
        </p:spPr>
        <p:txBody>
          <a:bodyPr lIns="360000" tIns="180000" rIns="360000" bIns="180000">
            <a:normAutofit/>
          </a:bodyPr>
          <a:lstStyle>
            <a:lvl1pPr marL="0" indent="0">
              <a:lnSpc>
                <a:spcPct val="110000"/>
              </a:lnSpc>
              <a:buNone/>
              <a:defRPr sz="3200" baseline="0">
                <a:solidFill>
                  <a:srgbClr val="88888A"/>
                </a:solidFill>
                <a:latin typeface="+mj-lt"/>
              </a:defRPr>
            </a:lvl1pPr>
          </a:lstStyle>
          <a:p>
            <a:pPr lvl="0"/>
            <a:r>
              <a:rPr lang="en-GB" dirty="0"/>
              <a:t>Body Text Goes Here </a:t>
            </a:r>
          </a:p>
        </p:txBody>
      </p:sp>
      <p:sp>
        <p:nvSpPr>
          <p:cNvPr id="2" name="Footer Placeholder 1"/>
          <p:cNvSpPr>
            <a:spLocks noGrp="1"/>
          </p:cNvSpPr>
          <p:nvPr>
            <p:ph type="ftr" sz="quarter" idx="13"/>
          </p:nvPr>
        </p:nvSpPr>
        <p:spPr/>
        <p:txBody>
          <a:bodyPr/>
          <a:lstStyle/>
          <a:p>
            <a:r>
              <a:rPr lang="en-GB" b="1" dirty="0">
                <a:solidFill>
                  <a:schemeClr val="tx1">
                    <a:lumMod val="75000"/>
                    <a:lumOff val="25000"/>
                  </a:schemeClr>
                </a:solidFill>
              </a:rPr>
              <a:t>ADVANT </a:t>
            </a:r>
            <a:r>
              <a:rPr lang="en-GB" sz="2800" dirty="0"/>
              <a:t>Multipurpose  Presentation 2017 </a:t>
            </a:r>
          </a:p>
        </p:txBody>
      </p:sp>
      <p:sp>
        <p:nvSpPr>
          <p:cNvPr id="4" name="Slide Number Placeholder 3"/>
          <p:cNvSpPr>
            <a:spLocks noGrp="1"/>
          </p:cNvSpPr>
          <p:nvPr>
            <p:ph type="sldNum" sz="quarter" idx="14"/>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ffee Break">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24377650" cy="8267700"/>
          </a:xfrm>
          <a:solidFill>
            <a:srgbClr val="BFBFBF"/>
          </a:solidFill>
        </p:spPr>
        <p:txBody>
          <a:bodyPr>
            <a:normAutofit/>
          </a:bodyPr>
          <a:lstStyle>
            <a:lvl1pPr marL="0" indent="0">
              <a:buNone/>
              <a:defRPr sz="3200">
                <a:solidFill>
                  <a:schemeClr val="bg2"/>
                </a:solidFill>
              </a:defRPr>
            </a:lvl1pPr>
          </a:lstStyle>
          <a:p>
            <a:endParaRPr lang="en-US" dirty="0"/>
          </a:p>
        </p:txBody>
      </p:sp>
      <p:sp>
        <p:nvSpPr>
          <p:cNvPr id="2" name="Footer Placeholder 1"/>
          <p:cNvSpPr>
            <a:spLocks noGrp="1"/>
          </p:cNvSpPr>
          <p:nvPr>
            <p:ph type="ftr" sz="quarter" idx="14"/>
          </p:nvPr>
        </p:nvSpPr>
        <p:spPr/>
        <p:txBody>
          <a:bodyPr/>
          <a:lstStyle/>
          <a:p>
            <a:r>
              <a:rPr lang="en-GB" sz="2800"/>
              <a:t>ADVANT Multipurpose  Presentation 2017 </a:t>
            </a:r>
            <a:endParaRPr lang="en-GB" sz="2800" dirty="0"/>
          </a:p>
        </p:txBody>
      </p:sp>
      <p:sp>
        <p:nvSpPr>
          <p:cNvPr id="3" name="Slide Number Placeholder 2"/>
          <p:cNvSpPr>
            <a:spLocks noGrp="1"/>
          </p:cNvSpPr>
          <p:nvPr>
            <p:ph type="sldNum" sz="quarter" idx="15"/>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2108201" y="3402014"/>
            <a:ext cx="6408217" cy="4824139"/>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endParaRPr lang="en-US" dirty="0"/>
          </a:p>
        </p:txBody>
      </p:sp>
      <p:sp>
        <p:nvSpPr>
          <p:cNvPr id="19" name="Picture Placeholder 18"/>
          <p:cNvSpPr>
            <a:spLocks noGrp="1"/>
          </p:cNvSpPr>
          <p:nvPr>
            <p:ph type="pic" sz="quarter" idx="11"/>
          </p:nvPr>
        </p:nvSpPr>
        <p:spPr>
          <a:xfrm>
            <a:off x="8797050" y="2857501"/>
            <a:ext cx="7854846" cy="5913166"/>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endParaRPr lang="en-US" dirty="0"/>
          </a:p>
        </p:txBody>
      </p:sp>
      <p:sp>
        <p:nvSpPr>
          <p:cNvPr id="21" name="Picture Placeholder 20"/>
          <p:cNvSpPr>
            <a:spLocks noGrp="1"/>
          </p:cNvSpPr>
          <p:nvPr>
            <p:ph type="pic" sz="quarter" idx="12"/>
          </p:nvPr>
        </p:nvSpPr>
        <p:spPr>
          <a:xfrm>
            <a:off x="16933023" y="3402014"/>
            <a:ext cx="6408217" cy="4824139"/>
          </a:xfrm>
          <a:custGeom>
            <a:avLst/>
            <a:gdLst>
              <a:gd name="connsiteX0" fmla="*/ 151284 w 6408217"/>
              <a:gd name="connsiteY0" fmla="*/ 0 h 4824139"/>
              <a:gd name="connsiteX1" fmla="*/ 6256439 w 6408217"/>
              <a:gd name="connsiteY1" fmla="*/ 0 h 4824139"/>
              <a:gd name="connsiteX2" fmla="*/ 6314317 w 6408217"/>
              <a:gd name="connsiteY2" fmla="*/ 11685 h 4824139"/>
              <a:gd name="connsiteX3" fmla="*/ 6408217 w 6408217"/>
              <a:gd name="connsiteY3" fmla="*/ 153348 h 4824139"/>
              <a:gd name="connsiteX4" fmla="*/ 6408217 w 6408217"/>
              <a:gd name="connsiteY4" fmla="*/ 4824139 h 4824139"/>
              <a:gd name="connsiteX5" fmla="*/ 0 w 6408217"/>
              <a:gd name="connsiteY5" fmla="*/ 4824139 h 4824139"/>
              <a:gd name="connsiteX6" fmla="*/ 0 w 6408217"/>
              <a:gd name="connsiteY6" fmla="*/ 150896 h 4824139"/>
              <a:gd name="connsiteX7" fmla="*/ 11587 w 6408217"/>
              <a:gd name="connsiteY7" fmla="*/ 93504 h 4824139"/>
              <a:gd name="connsiteX8" fmla="*/ 93406 w 6408217"/>
              <a:gd name="connsiteY8" fmla="*/ 11685 h 482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8217" h="4824139">
                <a:moveTo>
                  <a:pt x="151284" y="0"/>
                </a:moveTo>
                <a:lnTo>
                  <a:pt x="6256439" y="0"/>
                </a:lnTo>
                <a:lnTo>
                  <a:pt x="6314317" y="11685"/>
                </a:lnTo>
                <a:cubicBezTo>
                  <a:pt x="6369498" y="35025"/>
                  <a:pt x="6408217" y="89665"/>
                  <a:pt x="6408217" y="153348"/>
                </a:cubicBezTo>
                <a:lnTo>
                  <a:pt x="6408217" y="4824139"/>
                </a:lnTo>
                <a:lnTo>
                  <a:pt x="0" y="4824139"/>
                </a:lnTo>
                <a:lnTo>
                  <a:pt x="0" y="150896"/>
                </a:lnTo>
                <a:lnTo>
                  <a:pt x="11587" y="93504"/>
                </a:lnTo>
                <a:cubicBezTo>
                  <a:pt x="27147" y="56716"/>
                  <a:pt x="56618" y="27245"/>
                  <a:pt x="93406" y="11685"/>
                </a:cubicBezTo>
                <a:close/>
              </a:path>
            </a:pathLst>
          </a:custGeom>
        </p:spPr>
        <p:txBody>
          <a:bodyPr wrap="square">
            <a:noAutofit/>
          </a:bodyPr>
          <a:lstStyle/>
          <a:p>
            <a:endParaRPr lang="en-US" dirty="0"/>
          </a:p>
        </p:txBody>
      </p:sp>
      <p:sp>
        <p:nvSpPr>
          <p:cNvPr id="2" name="Footer Placeholder 1"/>
          <p:cNvSpPr>
            <a:spLocks noGrp="1"/>
          </p:cNvSpPr>
          <p:nvPr>
            <p:ph type="ftr" sz="quarter" idx="13"/>
          </p:nvPr>
        </p:nvSpPr>
        <p:spPr/>
        <p:txBody>
          <a:bodyPr/>
          <a:lstStyle/>
          <a:p>
            <a:r>
              <a:rPr lang="en-GB" b="1" dirty="0">
                <a:solidFill>
                  <a:schemeClr val="tx1">
                    <a:lumMod val="75000"/>
                    <a:lumOff val="25000"/>
                  </a:schemeClr>
                </a:solidFill>
              </a:rPr>
              <a:t>ADVANT </a:t>
            </a:r>
            <a:r>
              <a:rPr lang="en-GB" sz="2800" dirty="0"/>
              <a:t>Multipurpose  Presentation 2017 </a:t>
            </a:r>
          </a:p>
        </p:txBody>
      </p:sp>
      <p:sp>
        <p:nvSpPr>
          <p:cNvPr id="3" name="Slide Number Placeholder 2"/>
          <p:cNvSpPr>
            <a:spLocks noGrp="1"/>
          </p:cNvSpPr>
          <p:nvPr>
            <p:ph type="sldNum" sz="quarter" idx="14"/>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dirty="0">
                <a:solidFill>
                  <a:schemeClr val="tx1">
                    <a:lumMod val="75000"/>
                    <a:lumOff val="25000"/>
                  </a:schemeClr>
                </a:solidFill>
              </a:rPr>
              <a:t>ADVANT </a:t>
            </a:r>
            <a:r>
              <a:rPr lang="en-GB" sz="2800" dirty="0"/>
              <a:t>Multipurpose  Presentation 2017 </a:t>
            </a:r>
          </a:p>
        </p:txBody>
      </p:sp>
      <p:sp>
        <p:nvSpPr>
          <p:cNvPr id="4" name="Slide Number Placeholder 3"/>
          <p:cNvSpPr>
            <a:spLocks noGrp="1"/>
          </p:cNvSpPr>
          <p:nvPr>
            <p:ph type="sldNum" sz="quarter" idx="11"/>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dirty="0">
                <a:solidFill>
                  <a:schemeClr val="tx1">
                    <a:lumMod val="75000"/>
                    <a:lumOff val="25000"/>
                  </a:schemeClr>
                </a:solidFill>
              </a:rPr>
              <a:t>ADVANT </a:t>
            </a:r>
            <a:r>
              <a:rPr lang="en-GB" sz="2800" dirty="0"/>
              <a:t>Multipurpose  Presentation 2017 </a:t>
            </a:r>
          </a:p>
        </p:txBody>
      </p:sp>
      <p:sp>
        <p:nvSpPr>
          <p:cNvPr id="4" name="Slide Number Placeholder 3"/>
          <p:cNvSpPr>
            <a:spLocks noGrp="1"/>
          </p:cNvSpPr>
          <p:nvPr>
            <p:ph type="sldNum" sz="quarter" idx="11"/>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675964" y="3651250"/>
            <a:ext cx="21025723"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5964" y="12712701"/>
            <a:ext cx="5484971" cy="730250"/>
          </a:xfrm>
          <a:prstGeom prst="rect">
            <a:avLst/>
          </a:prstGeom>
        </p:spPr>
        <p:txBody>
          <a:bodyPr/>
          <a:lstStyle/>
          <a:p>
            <a:endParaRPr lang="en-US"/>
          </a:p>
        </p:txBody>
      </p:sp>
      <p:sp>
        <p:nvSpPr>
          <p:cNvPr id="5" name="Footer Placeholder 4"/>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6" name="Slide Number Placeholder 5"/>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812588" y="730251"/>
            <a:ext cx="10738227" cy="1656181"/>
          </a:xfrm>
        </p:spPr>
        <p:txBody>
          <a:bodyPr>
            <a:normAutofit/>
          </a:bodyPr>
          <a:lstStyle>
            <a:lvl1pPr marL="0" indent="0">
              <a:buNone/>
              <a:defRPr sz="5600" baseline="0">
                <a:solidFill>
                  <a:srgbClr val="55555F"/>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GB" dirty="0"/>
              <a:t>Title Here </a:t>
            </a:r>
          </a:p>
        </p:txBody>
      </p:sp>
      <p:sp>
        <p:nvSpPr>
          <p:cNvPr id="9" name="Text Placeholder 8"/>
          <p:cNvSpPr>
            <a:spLocks noGrp="1"/>
          </p:cNvSpPr>
          <p:nvPr>
            <p:ph type="body" sz="quarter" idx="11" hasCustomPrompt="1"/>
          </p:nvPr>
        </p:nvSpPr>
        <p:spPr>
          <a:xfrm>
            <a:off x="812591" y="9810753"/>
            <a:ext cx="14229531" cy="3019427"/>
          </a:xfrm>
        </p:spPr>
        <p:txBody>
          <a:bodyPr>
            <a:normAutofit/>
          </a:bodyPr>
          <a:lstStyle>
            <a:lvl1pPr marL="0" indent="0">
              <a:buNone/>
              <a:defRPr sz="3600">
                <a:solidFill>
                  <a:srgbClr val="55555F"/>
                </a:solidFill>
              </a:defRPr>
            </a:lvl1pPr>
          </a:lstStyle>
          <a:p>
            <a:pPr lvl="0"/>
            <a:r>
              <a:rPr lang="en-US" dirty="0"/>
              <a:t>Body Text here </a:t>
            </a:r>
            <a:endParaRPr lang="en-GB" dirty="0"/>
          </a:p>
        </p:txBody>
      </p:sp>
      <p:sp>
        <p:nvSpPr>
          <p:cNvPr id="2" name="Footer Placeholder 1"/>
          <p:cNvSpPr>
            <a:spLocks noGrp="1"/>
          </p:cNvSpPr>
          <p:nvPr>
            <p:ph type="ftr" sz="quarter" idx="12"/>
          </p:nvPr>
        </p:nvSpPr>
        <p:spPr/>
        <p:txBody>
          <a:bodyPr/>
          <a:lstStyle/>
          <a:p>
            <a:r>
              <a:rPr lang="en-GB" b="1" dirty="0">
                <a:solidFill>
                  <a:schemeClr val="tx1">
                    <a:lumMod val="75000"/>
                    <a:lumOff val="25000"/>
                  </a:schemeClr>
                </a:solidFill>
              </a:rPr>
              <a:t>ADVANT </a:t>
            </a:r>
            <a:r>
              <a:rPr lang="en-GB" sz="2800" dirty="0"/>
              <a:t>Multipurpose  Presentation 2017 </a:t>
            </a:r>
          </a:p>
        </p:txBody>
      </p:sp>
      <p:sp>
        <p:nvSpPr>
          <p:cNvPr id="4" name="Slide Number Placeholder 3"/>
          <p:cNvSpPr>
            <a:spLocks noGrp="1"/>
          </p:cNvSpPr>
          <p:nvPr>
            <p:ph type="sldNum" sz="quarter" idx="13"/>
          </p:nvPr>
        </p:nvSpPr>
        <p:spPr/>
        <p:txBody>
          <a:bodyPr/>
          <a:lstStyle/>
          <a:p>
            <a:fld id="{8C48FCF8-25E9-4F94-BC2B-FA1B572C1F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a:prstGeom prst="rect">
            <a:avLst/>
          </a:prstGeom>
        </p:spPr>
        <p:txBody>
          <a:bodyPr anchor="b"/>
          <a:lstStyle>
            <a:lvl1pPr>
              <a:defRPr sz="11995"/>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165" indent="0">
              <a:buNone/>
              <a:defRPr sz="3600">
                <a:solidFill>
                  <a:schemeClr val="tx1">
                    <a:tint val="75000"/>
                  </a:schemeClr>
                </a:solidFill>
              </a:defRPr>
            </a:lvl3pPr>
            <a:lvl4pPr marL="2742565" indent="0">
              <a:buNone/>
              <a:defRPr sz="3200">
                <a:solidFill>
                  <a:schemeClr val="tx1">
                    <a:tint val="75000"/>
                  </a:schemeClr>
                </a:solidFill>
              </a:defRPr>
            </a:lvl4pPr>
            <a:lvl5pPr marL="3656965" indent="0">
              <a:buNone/>
              <a:defRPr sz="3200">
                <a:solidFill>
                  <a:schemeClr val="tx1">
                    <a:tint val="75000"/>
                  </a:schemeClr>
                </a:solidFill>
              </a:defRPr>
            </a:lvl5pPr>
            <a:lvl6pPr marL="4570730" indent="0">
              <a:buNone/>
              <a:defRPr sz="3200">
                <a:solidFill>
                  <a:schemeClr val="tx1">
                    <a:tint val="75000"/>
                  </a:schemeClr>
                </a:solidFill>
              </a:defRPr>
            </a:lvl6pPr>
            <a:lvl7pPr marL="5485130" indent="0">
              <a:buNone/>
              <a:defRPr sz="3200">
                <a:solidFill>
                  <a:schemeClr val="tx1">
                    <a:tint val="75000"/>
                  </a:schemeClr>
                </a:solidFill>
              </a:defRPr>
            </a:lvl7pPr>
            <a:lvl8pPr marL="6398895" indent="0">
              <a:buNone/>
              <a:defRPr sz="3200">
                <a:solidFill>
                  <a:schemeClr val="tx1">
                    <a:tint val="75000"/>
                  </a:schemeClr>
                </a:solidFill>
              </a:defRPr>
            </a:lvl8pPr>
            <a:lvl9pPr marL="7313295"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675964" y="12712701"/>
            <a:ext cx="5484971" cy="730250"/>
          </a:xfrm>
          <a:prstGeom prst="rect">
            <a:avLst/>
          </a:prstGeom>
        </p:spPr>
        <p:txBody>
          <a:bodyPr/>
          <a:lstStyle/>
          <a:p>
            <a:endParaRPr lang="en-US"/>
          </a:p>
        </p:txBody>
      </p:sp>
      <p:sp>
        <p:nvSpPr>
          <p:cNvPr id="5" name="Footer Placeholder 4"/>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6" name="Slide Number Placeholder 5"/>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675964" y="12712701"/>
            <a:ext cx="5484971" cy="730250"/>
          </a:xfrm>
          <a:prstGeom prst="rect">
            <a:avLst/>
          </a:prstGeom>
        </p:spPr>
        <p:txBody>
          <a:bodyPr/>
          <a:lstStyle/>
          <a:p>
            <a:endParaRPr lang="en-US"/>
          </a:p>
        </p:txBody>
      </p:sp>
      <p:sp>
        <p:nvSpPr>
          <p:cNvPr id="6" name="Footer Placeholder 5"/>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7" name="Slide Number Placeholder 6"/>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a:prstGeom prst="rect">
            <a:avLst/>
          </a:prstGeom>
        </p:spPr>
        <p:txBody>
          <a:bodyPr anchor="b"/>
          <a:lstStyle>
            <a:lvl1pPr marL="0" indent="0">
              <a:buNone/>
              <a:defRPr sz="4800" b="1"/>
            </a:lvl1pPr>
            <a:lvl2pPr marL="914400" indent="0">
              <a:buNone/>
              <a:defRPr sz="4000" b="1"/>
            </a:lvl2pPr>
            <a:lvl3pPr marL="1828165" indent="0">
              <a:buNone/>
              <a:defRPr sz="3600" b="1"/>
            </a:lvl3pPr>
            <a:lvl4pPr marL="2742565" indent="0">
              <a:buNone/>
              <a:defRPr sz="3200" b="1"/>
            </a:lvl4pPr>
            <a:lvl5pPr marL="3656965" indent="0">
              <a:buNone/>
              <a:defRPr sz="3200" b="1"/>
            </a:lvl5pPr>
            <a:lvl6pPr marL="4570730" indent="0">
              <a:buNone/>
              <a:defRPr sz="3200" b="1"/>
            </a:lvl6pPr>
            <a:lvl7pPr marL="5485130" indent="0">
              <a:buNone/>
              <a:defRPr sz="3200" b="1"/>
            </a:lvl7pPr>
            <a:lvl8pPr marL="6398895" indent="0">
              <a:buNone/>
              <a:defRPr sz="3200" b="1"/>
            </a:lvl8pPr>
            <a:lvl9pPr marL="7313295" indent="0">
              <a:buNone/>
              <a:defRPr sz="3200" b="1"/>
            </a:lvl9pPr>
          </a:lstStyle>
          <a:p>
            <a:pPr lvl="0"/>
            <a:r>
              <a:rPr lang="en-US"/>
              <a:t>Edit Master text styles</a:t>
            </a:r>
          </a:p>
        </p:txBody>
      </p:sp>
      <p:sp>
        <p:nvSpPr>
          <p:cNvPr id="4" name="Content Placeholder 3"/>
          <p:cNvSpPr>
            <a:spLocks noGrp="1"/>
          </p:cNvSpPr>
          <p:nvPr>
            <p:ph sz="half" idx="2"/>
          </p:nvPr>
        </p:nvSpPr>
        <p:spPr>
          <a:xfrm>
            <a:off x="1679139" y="5010150"/>
            <a:ext cx="10312888" cy="73691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a:prstGeom prst="rect">
            <a:avLst/>
          </a:prstGeom>
        </p:spPr>
        <p:txBody>
          <a:bodyPr anchor="b"/>
          <a:lstStyle>
            <a:lvl1pPr marL="0" indent="0">
              <a:buNone/>
              <a:defRPr sz="4800" b="1"/>
            </a:lvl1pPr>
            <a:lvl2pPr marL="914400" indent="0">
              <a:buNone/>
              <a:defRPr sz="4000" b="1"/>
            </a:lvl2pPr>
            <a:lvl3pPr marL="1828165" indent="0">
              <a:buNone/>
              <a:defRPr sz="3600" b="1"/>
            </a:lvl3pPr>
            <a:lvl4pPr marL="2742565" indent="0">
              <a:buNone/>
              <a:defRPr sz="3200" b="1"/>
            </a:lvl4pPr>
            <a:lvl5pPr marL="3656965" indent="0">
              <a:buNone/>
              <a:defRPr sz="3200" b="1"/>
            </a:lvl5pPr>
            <a:lvl6pPr marL="4570730" indent="0">
              <a:buNone/>
              <a:defRPr sz="3200" b="1"/>
            </a:lvl6pPr>
            <a:lvl7pPr marL="5485130" indent="0">
              <a:buNone/>
              <a:defRPr sz="3200" b="1"/>
            </a:lvl7pPr>
            <a:lvl8pPr marL="6398895" indent="0">
              <a:buNone/>
              <a:defRPr sz="3200" b="1"/>
            </a:lvl8pPr>
            <a:lvl9pPr marL="7313295" indent="0">
              <a:buNone/>
              <a:defRPr sz="3200" b="1"/>
            </a:lvl9pPr>
          </a:lstStyle>
          <a:p>
            <a:pPr lvl="0"/>
            <a:r>
              <a:rPr lang="en-US"/>
              <a:t>Edit Master text styles</a:t>
            </a:r>
          </a:p>
        </p:txBody>
      </p:sp>
      <p:sp>
        <p:nvSpPr>
          <p:cNvPr id="6" name="Content Placeholder 5"/>
          <p:cNvSpPr>
            <a:spLocks noGrp="1"/>
          </p:cNvSpPr>
          <p:nvPr>
            <p:ph sz="quarter" idx="4"/>
          </p:nvPr>
        </p:nvSpPr>
        <p:spPr>
          <a:xfrm>
            <a:off x="12341186" y="5010150"/>
            <a:ext cx="10363676" cy="736917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75964" y="12712701"/>
            <a:ext cx="5484971" cy="730250"/>
          </a:xfrm>
          <a:prstGeom prst="rect">
            <a:avLst/>
          </a:prstGeom>
        </p:spPr>
        <p:txBody>
          <a:bodyPr/>
          <a:lstStyle/>
          <a:p>
            <a:endParaRPr lang="en-US"/>
          </a:p>
        </p:txBody>
      </p:sp>
      <p:sp>
        <p:nvSpPr>
          <p:cNvPr id="8" name="Footer Placeholder 7"/>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9" name="Slide Number Placeholder 8"/>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5964" y="730251"/>
            <a:ext cx="21025723" cy="2651126"/>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675964" y="12712701"/>
            <a:ext cx="5484971" cy="730250"/>
          </a:xfrm>
          <a:prstGeom prst="rect">
            <a:avLst/>
          </a:prstGeom>
        </p:spPr>
        <p:txBody>
          <a:bodyPr/>
          <a:lstStyle/>
          <a:p>
            <a:endParaRPr lang="en-US"/>
          </a:p>
        </p:txBody>
      </p:sp>
      <p:sp>
        <p:nvSpPr>
          <p:cNvPr id="4" name="Footer Placeholder 3"/>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5" name="Slide Number Placeholder 4"/>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5964" y="12712701"/>
            <a:ext cx="5484971" cy="730250"/>
          </a:xfrm>
          <a:prstGeom prst="rect">
            <a:avLst/>
          </a:prstGeom>
        </p:spPr>
        <p:txBody>
          <a:bodyPr/>
          <a:lstStyle/>
          <a:p>
            <a:endParaRPr lang="en-US"/>
          </a:p>
        </p:txBody>
      </p:sp>
      <p:sp>
        <p:nvSpPr>
          <p:cNvPr id="3" name="Footer Placeholder 2"/>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4" name="Slide Number Placeholder 3"/>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a:prstGeom prst="rect">
            <a:avLst/>
          </a:prstGeom>
        </p:spPr>
        <p:txBody>
          <a:bodyPr/>
          <a:lstStyle>
            <a:lvl1pPr marL="0" indent="0">
              <a:buNone/>
              <a:defRPr sz="3200"/>
            </a:lvl1pPr>
            <a:lvl2pPr marL="914400" indent="0">
              <a:buNone/>
              <a:defRPr sz="2800"/>
            </a:lvl2pPr>
            <a:lvl3pPr marL="1828165" indent="0">
              <a:buNone/>
              <a:defRPr sz="2400"/>
            </a:lvl3pPr>
            <a:lvl4pPr marL="2742565" indent="0">
              <a:buNone/>
              <a:defRPr sz="2000"/>
            </a:lvl4pPr>
            <a:lvl5pPr marL="3656965" indent="0">
              <a:buNone/>
              <a:defRPr sz="2000"/>
            </a:lvl5pPr>
            <a:lvl6pPr marL="4570730" indent="0">
              <a:buNone/>
              <a:defRPr sz="2000"/>
            </a:lvl6pPr>
            <a:lvl7pPr marL="5485130" indent="0">
              <a:buNone/>
              <a:defRPr sz="2000"/>
            </a:lvl7pPr>
            <a:lvl8pPr marL="6398895" indent="0">
              <a:buNone/>
              <a:defRPr sz="2000"/>
            </a:lvl8pPr>
            <a:lvl9pPr marL="7313295" indent="0">
              <a:buNone/>
              <a:defRPr sz="2000"/>
            </a:lvl9pPr>
          </a:lstStyle>
          <a:p>
            <a:pPr lvl="0"/>
            <a:r>
              <a:rPr lang="en-US"/>
              <a:t>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endParaRPr lang="en-US"/>
          </a:p>
        </p:txBody>
      </p:sp>
      <p:sp>
        <p:nvSpPr>
          <p:cNvPr id="6" name="Footer Placeholder 5"/>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7" name="Slide Number Placeholder 6"/>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a:prstGeom prst="rect">
            <a:avLst/>
          </a:prstGeo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a:prstGeom prst="rect">
            <a:avLst/>
          </a:prstGeom>
        </p:spPr>
        <p:txBody>
          <a:bodyPr anchor="t"/>
          <a:lstStyle>
            <a:lvl1pPr marL="0" indent="0">
              <a:buNone/>
              <a:defRPr sz="6400"/>
            </a:lvl1pPr>
            <a:lvl2pPr marL="914400" indent="0">
              <a:buNone/>
              <a:defRPr sz="5600"/>
            </a:lvl2pPr>
            <a:lvl3pPr marL="1828165" indent="0">
              <a:buNone/>
              <a:defRPr sz="4800"/>
            </a:lvl3pPr>
            <a:lvl4pPr marL="2742565" indent="0">
              <a:buNone/>
              <a:defRPr sz="4000"/>
            </a:lvl4pPr>
            <a:lvl5pPr marL="3656965" indent="0">
              <a:buNone/>
              <a:defRPr sz="4000"/>
            </a:lvl5pPr>
            <a:lvl6pPr marL="4570730" indent="0">
              <a:buNone/>
              <a:defRPr sz="4000"/>
            </a:lvl6pPr>
            <a:lvl7pPr marL="5485130" indent="0">
              <a:buNone/>
              <a:defRPr sz="4000"/>
            </a:lvl7pPr>
            <a:lvl8pPr marL="6398895" indent="0">
              <a:buNone/>
              <a:defRPr sz="4000"/>
            </a:lvl8pPr>
            <a:lvl9pPr marL="7313295"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140" y="4114800"/>
            <a:ext cx="7862426" cy="7623176"/>
          </a:xfrm>
          <a:prstGeom prst="rect">
            <a:avLst/>
          </a:prstGeom>
        </p:spPr>
        <p:txBody>
          <a:bodyPr/>
          <a:lstStyle>
            <a:lvl1pPr marL="0" indent="0">
              <a:buNone/>
              <a:defRPr sz="3200"/>
            </a:lvl1pPr>
            <a:lvl2pPr marL="914400" indent="0">
              <a:buNone/>
              <a:defRPr sz="2800"/>
            </a:lvl2pPr>
            <a:lvl3pPr marL="1828165" indent="0">
              <a:buNone/>
              <a:defRPr sz="2400"/>
            </a:lvl3pPr>
            <a:lvl4pPr marL="2742565" indent="0">
              <a:buNone/>
              <a:defRPr sz="2000"/>
            </a:lvl4pPr>
            <a:lvl5pPr marL="3656965" indent="0">
              <a:buNone/>
              <a:defRPr sz="2000"/>
            </a:lvl5pPr>
            <a:lvl6pPr marL="4570730" indent="0">
              <a:buNone/>
              <a:defRPr sz="2000"/>
            </a:lvl6pPr>
            <a:lvl7pPr marL="5485130" indent="0">
              <a:buNone/>
              <a:defRPr sz="2000"/>
            </a:lvl7pPr>
            <a:lvl8pPr marL="6398895" indent="0">
              <a:buNone/>
              <a:defRPr sz="2000"/>
            </a:lvl8pPr>
            <a:lvl9pPr marL="7313295" indent="0">
              <a:buNone/>
              <a:defRPr sz="2000"/>
            </a:lvl9pPr>
          </a:lstStyle>
          <a:p>
            <a:pPr lvl="0"/>
            <a:r>
              <a:rPr lang="en-US"/>
              <a:t>Edit Master text styles</a:t>
            </a:r>
          </a:p>
        </p:txBody>
      </p:sp>
      <p:sp>
        <p:nvSpPr>
          <p:cNvPr id="5" name="Date Placeholder 4"/>
          <p:cNvSpPr>
            <a:spLocks noGrp="1"/>
          </p:cNvSpPr>
          <p:nvPr>
            <p:ph type="dt" sz="half" idx="10"/>
          </p:nvPr>
        </p:nvSpPr>
        <p:spPr>
          <a:xfrm>
            <a:off x="1675964" y="12712701"/>
            <a:ext cx="5484971" cy="730250"/>
          </a:xfrm>
          <a:prstGeom prst="rect">
            <a:avLst/>
          </a:prstGeom>
        </p:spPr>
        <p:txBody>
          <a:bodyPr/>
          <a:lstStyle/>
          <a:p>
            <a:endParaRPr lang="en-US"/>
          </a:p>
        </p:txBody>
      </p:sp>
      <p:sp>
        <p:nvSpPr>
          <p:cNvPr id="6" name="Footer Placeholder 5"/>
          <p:cNvSpPr>
            <a:spLocks noGrp="1"/>
          </p:cNvSpPr>
          <p:nvPr>
            <p:ph type="ftr" sz="quarter" idx="11"/>
          </p:nvPr>
        </p:nvSpPr>
        <p:spPr>
          <a:xfrm>
            <a:off x="302697" y="12712701"/>
            <a:ext cx="8227457" cy="730250"/>
          </a:xfrm>
          <a:prstGeom prst="rect">
            <a:avLst/>
          </a:prstGeom>
        </p:spPr>
        <p:txBody>
          <a:bodyPr/>
          <a:lstStyle/>
          <a:p>
            <a:r>
              <a:rPr lang="en-US"/>
              <a:t>ADVANT Multipurpose  Presentation 2017 </a:t>
            </a:r>
          </a:p>
        </p:txBody>
      </p:sp>
      <p:sp>
        <p:nvSpPr>
          <p:cNvPr id="7" name="Slide Number Placeholder 6"/>
          <p:cNvSpPr>
            <a:spLocks noGrp="1"/>
          </p:cNvSpPr>
          <p:nvPr>
            <p:ph type="sldNum" sz="quarter" idx="12"/>
          </p:nvPr>
        </p:nvSpPr>
        <p:spPr/>
        <p:txBody>
          <a:bodyPr/>
          <a:lstStyle/>
          <a:p>
            <a:fld id="{3CBF67D7-8C75-433C-B949-F5BA010697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62577" y="511176"/>
            <a:ext cx="1675964" cy="730250"/>
          </a:xfrm>
          <a:prstGeom prst="roundRect">
            <a:avLst>
              <a:gd name="adj" fmla="val 10797"/>
            </a:avLst>
          </a:prstGeom>
          <a:gradFill flip="none" rotWithShape="1">
            <a:gsLst>
              <a:gs pos="0">
                <a:schemeClr val="accent4"/>
              </a:gs>
              <a:gs pos="100000">
                <a:schemeClr val="accent5"/>
              </a:gs>
            </a:gsLst>
            <a:lin ang="10800000" scaled="1"/>
            <a:tileRect/>
          </a:gradFill>
        </p:spPr>
        <p:txBody>
          <a:bodyPr vert="horz" lIns="91440" tIns="45720" rIns="91440" bIns="45720" rtlCol="0" anchor="ctr"/>
          <a:lstStyle>
            <a:lvl1pPr algn="r">
              <a:defRPr sz="3200">
                <a:solidFill>
                  <a:schemeClr val="bg1"/>
                </a:solidFill>
                <a:latin typeface="Raleway" panose="020B0503030101060003" pitchFamily="34" charset="0"/>
              </a:defRPr>
            </a:lvl1pPr>
          </a:lstStyle>
          <a:p>
            <a:fld id="{3CBF67D7-8C75-433C-B949-F5BA010697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lvl1pPr algn="l" defTabSz="1828165"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16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0965" indent="-457200" algn="l" defTabSz="1828165"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365" indent="-457200" algn="l" defTabSz="1828165"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5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0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4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165" rtl="0" eaLnBrk="1" latinLnBrk="0" hangingPunct="1">
        <a:defRPr sz="3600" kern="1200">
          <a:solidFill>
            <a:schemeClr val="tx1"/>
          </a:solidFill>
          <a:latin typeface="+mn-lt"/>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0730"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8895" algn="l" defTabSz="1828165" rtl="0" eaLnBrk="1" latinLnBrk="0" hangingPunct="1">
        <a:defRPr sz="3600" kern="1200">
          <a:solidFill>
            <a:schemeClr val="tx1"/>
          </a:solidFill>
          <a:latin typeface="+mn-lt"/>
          <a:ea typeface="+mn-ea"/>
          <a:cs typeface="+mn-cs"/>
        </a:defRPr>
      </a:lvl8pPr>
      <a:lvl9pPr marL="7313295" algn="l" defTabSz="1828165"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30.jpeg"/><Relationship Id="rId4" Type="http://schemas.openxmlformats.org/officeDocument/2006/relationships/slide" Target="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9.xml"/><Relationship Id="rId7" Type="http://schemas.openxmlformats.org/officeDocument/2006/relationships/image" Target="../media/image30.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 Target="slide8.xml"/><Relationship Id="rId5" Type="http://schemas.openxmlformats.org/officeDocument/2006/relationships/notesSlide" Target="../notesSlides/notesSlide18.xml"/><Relationship Id="rId10" Type="http://schemas.openxmlformats.org/officeDocument/2006/relationships/image" Target="../media/image33.png"/><Relationship Id="rId4" Type="http://schemas.openxmlformats.org/officeDocument/2006/relationships/slideLayout" Target="../slideLayouts/slideLayout14.xml"/><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9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453"/>
          <a:stretch>
            <a:fillRect/>
          </a:stretch>
        </p:blipFill>
        <p:spPr>
          <a:xfrm>
            <a:off x="0" y="-1"/>
            <a:ext cx="24377650" cy="13716001"/>
          </a:xfrm>
          <a:prstGeom prst="rect">
            <a:avLst/>
          </a:prstGeom>
        </p:spPr>
      </p:pic>
      <p:sp>
        <p:nvSpPr>
          <p:cNvPr id="6" name="Parallelogram 1"/>
          <p:cNvSpPr/>
          <p:nvPr/>
        </p:nvSpPr>
        <p:spPr>
          <a:xfrm>
            <a:off x="7308850" y="0"/>
            <a:ext cx="17068800" cy="13716000"/>
          </a:xfrm>
          <a:prstGeom prst="parallelogram">
            <a:avLst>
              <a:gd name="adj" fmla="val 44295"/>
            </a:avLst>
          </a:prstGeom>
          <a:gradFill>
            <a:gsLst>
              <a:gs pos="0">
                <a:schemeClr val="accent4">
                  <a:alpha val="90000"/>
                </a:schemeClr>
              </a:gs>
              <a:gs pos="100000">
                <a:schemeClr val="accent5">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1"/>
          <p:cNvSpPr/>
          <p:nvPr/>
        </p:nvSpPr>
        <p:spPr>
          <a:xfrm flipH="1">
            <a:off x="0" y="0"/>
            <a:ext cx="17068800" cy="13716000"/>
          </a:xfrm>
          <a:prstGeom prst="parallelogram">
            <a:avLst>
              <a:gd name="adj" fmla="val 44295"/>
            </a:avLst>
          </a:prstGeom>
          <a:gradFill>
            <a:gsLst>
              <a:gs pos="0">
                <a:schemeClr val="accent4">
                  <a:alpha val="90000"/>
                </a:schemeClr>
              </a:gs>
              <a:gs pos="100000">
                <a:schemeClr val="accent5">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2546350" y="3744261"/>
            <a:ext cx="19284950" cy="3784600"/>
          </a:xfrm>
          <a:prstGeom prst="rect">
            <a:avLst/>
          </a:prstGeom>
          <a:noFill/>
        </p:spPr>
        <p:txBody>
          <a:bodyPr wrap="square" rtlCol="0">
            <a:spAutoFit/>
          </a:bodyPr>
          <a:lstStyle/>
          <a:p>
            <a:pPr algn="ctr"/>
            <a:r>
              <a:rPr sz="8000" dirty="0" err="1" smtClean="0">
                <a:solidFill>
                  <a:schemeClr val="bg1"/>
                </a:solidFill>
                <a:latin typeface="华康宋体W12(P)" panose="02020C00000000000000" charset="-122"/>
                <a:ea typeface="华康宋体W12(P)" panose="02020C00000000000000" charset="-122"/>
                <a:cs typeface="华康宋体W12(P)" panose="02020C00000000000000" charset="-122"/>
              </a:rPr>
              <a:t>南昌航空大学</a:t>
            </a:r>
            <a:r>
              <a:rPr lang="zh-CN" altLang="en-US" sz="8000" dirty="0" smtClean="0">
                <a:solidFill>
                  <a:schemeClr val="bg1"/>
                </a:solidFill>
                <a:latin typeface="华康宋体W12(P)" panose="02020C00000000000000" charset="-122"/>
                <a:ea typeface="华康宋体W12(P)" panose="02020C00000000000000" charset="-122"/>
                <a:cs typeface="华康宋体W12(P)" panose="02020C00000000000000" charset="-122"/>
              </a:rPr>
              <a:t>科院</a:t>
            </a:r>
            <a:r>
              <a:rPr sz="8000" dirty="0" smtClean="0">
                <a:solidFill>
                  <a:schemeClr val="bg1"/>
                </a:solidFill>
                <a:latin typeface="华康宋体W12(P)" panose="02020C00000000000000" charset="-122"/>
                <a:ea typeface="华康宋体W12(P)" panose="02020C00000000000000" charset="-122"/>
                <a:cs typeface="华康宋体W12(P)" panose="02020C00000000000000" charset="-122"/>
              </a:rPr>
              <a:t>&amp; </a:t>
            </a:r>
            <a:r>
              <a:rPr sz="8000" dirty="0">
                <a:solidFill>
                  <a:schemeClr val="bg1"/>
                </a:solidFill>
                <a:latin typeface="华康宋体W12(P)" panose="02020C00000000000000" charset="-122"/>
                <a:ea typeface="华康宋体W12(P)" panose="02020C00000000000000" charset="-122"/>
                <a:cs typeface="华康宋体W12(P)" panose="02020C00000000000000" charset="-122"/>
              </a:rPr>
              <a:t>英国南威尔士大学</a:t>
            </a:r>
          </a:p>
          <a:p>
            <a:pPr algn="ctr"/>
            <a:r>
              <a:rPr sz="8000" dirty="0">
                <a:solidFill>
                  <a:schemeClr val="bg1"/>
                </a:solidFill>
                <a:latin typeface="华康宋体W12(P)" panose="02020C00000000000000" charset="-122"/>
                <a:ea typeface="华康宋体W12(P)" panose="02020C00000000000000" charset="-122"/>
                <a:cs typeface="华康宋体W12(P)" panose="02020C00000000000000" charset="-122"/>
              </a:rPr>
              <a:t>  </a:t>
            </a:r>
          </a:p>
          <a:p>
            <a:pPr algn="ctr"/>
            <a:r>
              <a:rPr sz="8000" dirty="0">
                <a:solidFill>
                  <a:schemeClr val="bg1"/>
                </a:solidFill>
                <a:latin typeface="华康宋体W12(P)" panose="02020C00000000000000" charset="-122"/>
                <a:ea typeface="华康宋体W12(P)" panose="02020C00000000000000" charset="-122"/>
                <a:cs typeface="华康宋体W12(P)" panose="02020C00000000000000" charset="-122"/>
              </a:rPr>
              <a:t>委托培养“3+1+1”本硕连读项目</a:t>
            </a:r>
          </a:p>
        </p:txBody>
      </p:sp>
      <p:sp>
        <p:nvSpPr>
          <p:cNvPr id="216" name="TextBox 215"/>
          <p:cNvSpPr txBox="1"/>
          <p:nvPr/>
        </p:nvSpPr>
        <p:spPr>
          <a:xfrm>
            <a:off x="5596296" y="11120284"/>
            <a:ext cx="13185058" cy="645160"/>
          </a:xfrm>
          <a:prstGeom prst="rect">
            <a:avLst/>
          </a:prstGeom>
          <a:noFill/>
        </p:spPr>
        <p:txBody>
          <a:bodyPr wrap="square" rtlCol="0">
            <a:spAutoFit/>
          </a:bodyPr>
          <a:lstStyle/>
          <a:p>
            <a:pPr algn="ctr"/>
            <a:r>
              <a:rPr lang="zh-CN" altLang="en-US" sz="3600" dirty="0">
                <a:solidFill>
                  <a:schemeClr val="bg1"/>
                </a:solidFill>
                <a:latin typeface="Microsoft JhengHei" panose="020B0604030504040204" pitchFamily="34" charset="-120"/>
                <a:ea typeface="宋体" panose="02010600030101010101" pitchFamily="2" charset="-122"/>
              </a:rPr>
              <a:t>江西省友好出国留学服务中心</a:t>
            </a:r>
          </a:p>
        </p:txBody>
      </p:sp>
      <p:sp>
        <p:nvSpPr>
          <p:cNvPr id="2" name="文本框 1"/>
          <p:cNvSpPr txBox="1"/>
          <p:nvPr/>
        </p:nvSpPr>
        <p:spPr>
          <a:xfrm>
            <a:off x="8000365" y="8822055"/>
            <a:ext cx="7985760" cy="922020"/>
          </a:xfrm>
          <a:prstGeom prst="rect">
            <a:avLst/>
          </a:prstGeom>
          <a:noFill/>
        </p:spPr>
        <p:txBody>
          <a:bodyPr wrap="square" rtlCol="0">
            <a:spAutoFit/>
          </a:bodyPr>
          <a:lstStyle/>
          <a:p>
            <a:pPr algn="ctr"/>
            <a:r>
              <a:rPr lang="en-US" altLang="zh-CN" sz="5400" dirty="0">
                <a:solidFill>
                  <a:schemeClr val="bg1"/>
                </a:solidFill>
                <a:latin typeface="华康宋体W12(P)" panose="02020C00000000000000" charset="-122"/>
                <a:ea typeface="华康宋体W12(P)" panose="02020C00000000000000" charset="-122"/>
                <a:cs typeface="华康宋体W12(P)" panose="02020C00000000000000" charset="-122"/>
                <a:sym typeface="+mn-ea"/>
              </a:rPr>
              <a:t>保录取&amp;高额奖学金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linds(horizontal)">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216" grpId="0"/>
      <p:bldP spid="216" grpId="1"/>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3743325" y="2103120"/>
            <a:ext cx="4648200" cy="710565"/>
          </a:xfrm>
          <a:prstGeom prst="rect">
            <a:avLst/>
          </a:prstGeom>
        </p:spPr>
        <p:txBody>
          <a:bodyPr wrap="square" lIns="219419" tIns="109710" rIns="219419" bIns="109710">
            <a:spAutoFit/>
          </a:bodyPr>
          <a:lstStyle/>
          <a:p>
            <a:pPr algn="l"/>
            <a:r>
              <a:rPr lang="en-US" sz="3200" dirty="0">
                <a:solidFill>
                  <a:schemeClr val="accent2"/>
                </a:solidFill>
                <a:latin typeface="方正大雅宋简体" panose="02000000000000000000" charset="-122"/>
                <a:ea typeface="方正大雅宋简体" panose="02000000000000000000" charset="-122"/>
                <a:cs typeface="方正大雅宋简体" panose="02000000000000000000" charset="-122"/>
              </a:rPr>
              <a:t>学位证书 国际认证</a:t>
            </a:r>
          </a:p>
        </p:txBody>
      </p:sp>
      <p:sp>
        <p:nvSpPr>
          <p:cNvPr id="100" name="Freeform 2"/>
          <p:cNvSpPr>
            <a:spLocks noChangeArrowheads="1"/>
          </p:cNvSpPr>
          <p:nvPr/>
        </p:nvSpPr>
        <p:spPr bwMode="auto">
          <a:xfrm>
            <a:off x="2235917" y="2043098"/>
            <a:ext cx="770764" cy="770966"/>
          </a:xfrm>
          <a:custGeom>
            <a:avLst/>
            <a:gdLst>
              <a:gd name="T0" fmla="*/ 3437 w 6844"/>
              <a:gd name="T1" fmla="*/ 1719 h 6844"/>
              <a:gd name="T2" fmla="*/ 3437 w 6844"/>
              <a:gd name="T3" fmla="*/ 2875 h 6844"/>
              <a:gd name="T4" fmla="*/ 3437 w 6844"/>
              <a:gd name="T5" fmla="*/ 1719 h 6844"/>
              <a:gd name="T6" fmla="*/ 6843 w 6844"/>
              <a:gd name="T7" fmla="*/ 188 h 6844"/>
              <a:gd name="T8" fmla="*/ 5437 w 6844"/>
              <a:gd name="T9" fmla="*/ 2375 h 6844"/>
              <a:gd name="T10" fmla="*/ 5124 w 6844"/>
              <a:gd name="T11" fmla="*/ 1250 h 6844"/>
              <a:gd name="T12" fmla="*/ 5093 w 6844"/>
              <a:gd name="T13" fmla="*/ 2719 h 6844"/>
              <a:gd name="T14" fmla="*/ 4437 w 6844"/>
              <a:gd name="T15" fmla="*/ 3749 h 6844"/>
              <a:gd name="T16" fmla="*/ 5218 w 6844"/>
              <a:gd name="T17" fmla="*/ 4562 h 6844"/>
              <a:gd name="T18" fmla="*/ 5218 w 6844"/>
              <a:gd name="T19" fmla="*/ 4593 h 6844"/>
              <a:gd name="T20" fmla="*/ 5124 w 6844"/>
              <a:gd name="T21" fmla="*/ 6624 h 6844"/>
              <a:gd name="T22" fmla="*/ 4812 w 6844"/>
              <a:gd name="T23" fmla="*/ 6843 h 6844"/>
              <a:gd name="T24" fmla="*/ 4812 w 6844"/>
              <a:gd name="T25" fmla="*/ 5093 h 6844"/>
              <a:gd name="T26" fmla="*/ 2594 w 6844"/>
              <a:gd name="T27" fmla="*/ 5812 h 6844"/>
              <a:gd name="T28" fmla="*/ 2438 w 6844"/>
              <a:gd name="T29" fmla="*/ 5968 h 6844"/>
              <a:gd name="T30" fmla="*/ 875 w 6844"/>
              <a:gd name="T31" fmla="*/ 6843 h 6844"/>
              <a:gd name="T32" fmla="*/ 719 w 6844"/>
              <a:gd name="T33" fmla="*/ 6312 h 6844"/>
              <a:gd name="T34" fmla="*/ 2844 w 6844"/>
              <a:gd name="T35" fmla="*/ 4562 h 6844"/>
              <a:gd name="T36" fmla="*/ 1782 w 6844"/>
              <a:gd name="T37" fmla="*/ 2750 h 6844"/>
              <a:gd name="T38" fmla="*/ 1719 w 6844"/>
              <a:gd name="T39" fmla="*/ 2594 h 6844"/>
              <a:gd name="T40" fmla="*/ 1250 w 6844"/>
              <a:gd name="T41" fmla="*/ 1313 h 6844"/>
              <a:gd name="T42" fmla="*/ 407 w 6844"/>
              <a:gd name="T43" fmla="*/ 2563 h 6844"/>
              <a:gd name="T44" fmla="*/ 1032 w 6844"/>
              <a:gd name="T45" fmla="*/ 32 h 6844"/>
              <a:gd name="T46" fmla="*/ 1813 w 6844"/>
              <a:gd name="T47" fmla="*/ 938 h 6844"/>
              <a:gd name="T48" fmla="*/ 2157 w 6844"/>
              <a:gd name="T49" fmla="*/ 907 h 6844"/>
              <a:gd name="T50" fmla="*/ 4718 w 6844"/>
              <a:gd name="T51" fmla="*/ 907 h 6844"/>
              <a:gd name="T52" fmla="*/ 5031 w 6844"/>
              <a:gd name="T53" fmla="*/ 938 h 6844"/>
              <a:gd name="T54" fmla="*/ 5812 w 6844"/>
              <a:gd name="T55" fmla="*/ 0 h 6844"/>
              <a:gd name="T56" fmla="*/ 4562 w 6844"/>
              <a:gd name="T57" fmla="*/ 1188 h 6844"/>
              <a:gd name="T58" fmla="*/ 3437 w 6844"/>
              <a:gd name="T59" fmla="*/ 1157 h 6844"/>
              <a:gd name="T60" fmla="*/ 2282 w 6844"/>
              <a:gd name="T61" fmla="*/ 2469 h 6844"/>
              <a:gd name="T62" fmla="*/ 3718 w 6844"/>
              <a:gd name="T63" fmla="*/ 3157 h 6844"/>
              <a:gd name="T64" fmla="*/ 4562 w 6844"/>
              <a:gd name="T65" fmla="*/ 1188 h 6844"/>
              <a:gd name="T66" fmla="*/ 4562 w 6844"/>
              <a:gd name="T67" fmla="*/ 1188 h 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44" h="6844">
                <a:moveTo>
                  <a:pt x="3437" y="1719"/>
                </a:moveTo>
                <a:lnTo>
                  <a:pt x="3437" y="1719"/>
                </a:lnTo>
                <a:cubicBezTo>
                  <a:pt x="3749" y="1719"/>
                  <a:pt x="3999" y="2000"/>
                  <a:pt x="3999" y="2313"/>
                </a:cubicBezTo>
                <a:cubicBezTo>
                  <a:pt x="3999" y="2625"/>
                  <a:pt x="3749" y="2875"/>
                  <a:pt x="3437" y="2875"/>
                </a:cubicBezTo>
                <a:cubicBezTo>
                  <a:pt x="3125" y="2875"/>
                  <a:pt x="2844" y="2625"/>
                  <a:pt x="2844" y="2313"/>
                </a:cubicBezTo>
                <a:cubicBezTo>
                  <a:pt x="2844" y="2000"/>
                  <a:pt x="3125" y="1719"/>
                  <a:pt x="3437" y="1719"/>
                </a:cubicBezTo>
                <a:close/>
                <a:moveTo>
                  <a:pt x="6843" y="188"/>
                </a:moveTo>
                <a:lnTo>
                  <a:pt x="6843" y="188"/>
                </a:lnTo>
                <a:cubicBezTo>
                  <a:pt x="6437" y="2532"/>
                  <a:pt x="6437" y="2532"/>
                  <a:pt x="6437" y="2532"/>
                </a:cubicBezTo>
                <a:cubicBezTo>
                  <a:pt x="5437" y="2375"/>
                  <a:pt x="5437" y="2375"/>
                  <a:pt x="5437" y="2375"/>
                </a:cubicBezTo>
                <a:cubicBezTo>
                  <a:pt x="5593" y="1282"/>
                  <a:pt x="5593" y="1282"/>
                  <a:pt x="5593" y="1282"/>
                </a:cubicBezTo>
                <a:cubicBezTo>
                  <a:pt x="5468" y="1282"/>
                  <a:pt x="5312" y="1250"/>
                  <a:pt x="5124" y="1250"/>
                </a:cubicBezTo>
                <a:cubicBezTo>
                  <a:pt x="5124" y="2594"/>
                  <a:pt x="5124" y="2594"/>
                  <a:pt x="5124" y="2594"/>
                </a:cubicBezTo>
                <a:cubicBezTo>
                  <a:pt x="5124" y="2625"/>
                  <a:pt x="5124" y="2688"/>
                  <a:pt x="5093" y="2719"/>
                </a:cubicBezTo>
                <a:lnTo>
                  <a:pt x="5093" y="2750"/>
                </a:lnTo>
                <a:cubicBezTo>
                  <a:pt x="4437" y="3749"/>
                  <a:pt x="4437" y="3749"/>
                  <a:pt x="4437" y="3749"/>
                </a:cubicBezTo>
                <a:cubicBezTo>
                  <a:pt x="4249" y="4281"/>
                  <a:pt x="4249" y="4281"/>
                  <a:pt x="4249" y="4281"/>
                </a:cubicBezTo>
                <a:cubicBezTo>
                  <a:pt x="5218" y="4562"/>
                  <a:pt x="5218" y="4562"/>
                  <a:pt x="5218" y="4562"/>
                </a:cubicBezTo>
                <a:cubicBezTo>
                  <a:pt x="5218" y="4562"/>
                  <a:pt x="5218" y="4562"/>
                  <a:pt x="5187" y="4593"/>
                </a:cubicBezTo>
                <a:cubicBezTo>
                  <a:pt x="5218" y="4593"/>
                  <a:pt x="5218" y="4593"/>
                  <a:pt x="5218" y="4593"/>
                </a:cubicBezTo>
                <a:cubicBezTo>
                  <a:pt x="5343" y="4624"/>
                  <a:pt x="5437" y="4749"/>
                  <a:pt x="5406" y="4906"/>
                </a:cubicBezTo>
                <a:cubicBezTo>
                  <a:pt x="5124" y="6624"/>
                  <a:pt x="5124" y="6624"/>
                  <a:pt x="5124" y="6624"/>
                </a:cubicBezTo>
                <a:cubicBezTo>
                  <a:pt x="5093" y="6749"/>
                  <a:pt x="4999" y="6843"/>
                  <a:pt x="4843" y="6843"/>
                </a:cubicBezTo>
                <a:lnTo>
                  <a:pt x="4812" y="6843"/>
                </a:lnTo>
                <a:cubicBezTo>
                  <a:pt x="4656" y="6812"/>
                  <a:pt x="4531" y="6687"/>
                  <a:pt x="4562" y="6531"/>
                </a:cubicBezTo>
                <a:cubicBezTo>
                  <a:pt x="4812" y="5093"/>
                  <a:pt x="4812" y="5093"/>
                  <a:pt x="4812" y="5093"/>
                </a:cubicBezTo>
                <a:cubicBezTo>
                  <a:pt x="3531" y="5124"/>
                  <a:pt x="3531" y="5124"/>
                  <a:pt x="3531" y="5124"/>
                </a:cubicBezTo>
                <a:cubicBezTo>
                  <a:pt x="2594" y="5812"/>
                  <a:pt x="2594" y="5812"/>
                  <a:pt x="2594" y="5812"/>
                </a:cubicBezTo>
                <a:cubicBezTo>
                  <a:pt x="2500" y="5906"/>
                  <a:pt x="2500" y="5906"/>
                  <a:pt x="2500" y="5906"/>
                </a:cubicBezTo>
                <a:cubicBezTo>
                  <a:pt x="2469" y="5937"/>
                  <a:pt x="2469" y="5937"/>
                  <a:pt x="2438" y="5968"/>
                </a:cubicBezTo>
                <a:cubicBezTo>
                  <a:pt x="1000" y="6812"/>
                  <a:pt x="1000" y="6812"/>
                  <a:pt x="1000" y="6812"/>
                </a:cubicBezTo>
                <a:cubicBezTo>
                  <a:pt x="969" y="6843"/>
                  <a:pt x="907" y="6843"/>
                  <a:pt x="875" y="6843"/>
                </a:cubicBezTo>
                <a:cubicBezTo>
                  <a:pt x="782" y="6843"/>
                  <a:pt x="688" y="6812"/>
                  <a:pt x="625" y="6718"/>
                </a:cubicBezTo>
                <a:cubicBezTo>
                  <a:pt x="532" y="6562"/>
                  <a:pt x="594" y="6406"/>
                  <a:pt x="719" y="6312"/>
                </a:cubicBezTo>
                <a:cubicBezTo>
                  <a:pt x="1969" y="5562"/>
                  <a:pt x="1969" y="5562"/>
                  <a:pt x="1969" y="5562"/>
                </a:cubicBezTo>
                <a:cubicBezTo>
                  <a:pt x="2844" y="4562"/>
                  <a:pt x="2844" y="4562"/>
                  <a:pt x="2844" y="4562"/>
                </a:cubicBezTo>
                <a:cubicBezTo>
                  <a:pt x="2563" y="3718"/>
                  <a:pt x="2563" y="3718"/>
                  <a:pt x="2563" y="3718"/>
                </a:cubicBezTo>
                <a:cubicBezTo>
                  <a:pt x="1782" y="2750"/>
                  <a:pt x="1782" y="2750"/>
                  <a:pt x="1782" y="2750"/>
                </a:cubicBezTo>
                <a:lnTo>
                  <a:pt x="1782" y="2750"/>
                </a:lnTo>
                <a:cubicBezTo>
                  <a:pt x="1750" y="2688"/>
                  <a:pt x="1719" y="2657"/>
                  <a:pt x="1719" y="2594"/>
                </a:cubicBezTo>
                <a:cubicBezTo>
                  <a:pt x="1719" y="1250"/>
                  <a:pt x="1719" y="1250"/>
                  <a:pt x="1719" y="1250"/>
                </a:cubicBezTo>
                <a:cubicBezTo>
                  <a:pt x="1532" y="1250"/>
                  <a:pt x="1375" y="1282"/>
                  <a:pt x="1250" y="1313"/>
                </a:cubicBezTo>
                <a:cubicBezTo>
                  <a:pt x="1407" y="2375"/>
                  <a:pt x="1407" y="2375"/>
                  <a:pt x="1407" y="2375"/>
                </a:cubicBezTo>
                <a:cubicBezTo>
                  <a:pt x="407" y="2563"/>
                  <a:pt x="407" y="2563"/>
                  <a:pt x="407" y="2563"/>
                </a:cubicBezTo>
                <a:cubicBezTo>
                  <a:pt x="0" y="188"/>
                  <a:pt x="0" y="188"/>
                  <a:pt x="0" y="188"/>
                </a:cubicBezTo>
                <a:cubicBezTo>
                  <a:pt x="1032" y="32"/>
                  <a:pt x="1032" y="32"/>
                  <a:pt x="1032" y="32"/>
                </a:cubicBezTo>
                <a:cubicBezTo>
                  <a:pt x="1188" y="1032"/>
                  <a:pt x="1188" y="1032"/>
                  <a:pt x="1188" y="1032"/>
                </a:cubicBezTo>
                <a:cubicBezTo>
                  <a:pt x="1375" y="1000"/>
                  <a:pt x="1594" y="969"/>
                  <a:pt x="1813" y="938"/>
                </a:cubicBezTo>
                <a:cubicBezTo>
                  <a:pt x="1875" y="907"/>
                  <a:pt x="1938" y="875"/>
                  <a:pt x="2000" y="875"/>
                </a:cubicBezTo>
                <a:cubicBezTo>
                  <a:pt x="2063" y="875"/>
                  <a:pt x="2094" y="907"/>
                  <a:pt x="2157" y="907"/>
                </a:cubicBezTo>
                <a:cubicBezTo>
                  <a:pt x="2532" y="907"/>
                  <a:pt x="2938" y="875"/>
                  <a:pt x="3437" y="875"/>
                </a:cubicBezTo>
                <a:cubicBezTo>
                  <a:pt x="3906" y="875"/>
                  <a:pt x="4343" y="907"/>
                  <a:pt x="4718" y="907"/>
                </a:cubicBezTo>
                <a:cubicBezTo>
                  <a:pt x="4749" y="907"/>
                  <a:pt x="4781" y="875"/>
                  <a:pt x="4843" y="875"/>
                </a:cubicBezTo>
                <a:cubicBezTo>
                  <a:pt x="4906" y="875"/>
                  <a:pt x="4968" y="907"/>
                  <a:pt x="5031" y="938"/>
                </a:cubicBezTo>
                <a:cubicBezTo>
                  <a:pt x="5281" y="969"/>
                  <a:pt x="5468" y="1000"/>
                  <a:pt x="5656" y="1000"/>
                </a:cubicBezTo>
                <a:cubicBezTo>
                  <a:pt x="5812" y="0"/>
                  <a:pt x="5812" y="0"/>
                  <a:pt x="5812" y="0"/>
                </a:cubicBezTo>
                <a:lnTo>
                  <a:pt x="6843" y="188"/>
                </a:lnTo>
                <a:close/>
                <a:moveTo>
                  <a:pt x="4562" y="1188"/>
                </a:moveTo>
                <a:lnTo>
                  <a:pt x="4562" y="1188"/>
                </a:lnTo>
                <a:cubicBezTo>
                  <a:pt x="4218" y="1188"/>
                  <a:pt x="3843" y="1157"/>
                  <a:pt x="3437" y="1157"/>
                </a:cubicBezTo>
                <a:cubicBezTo>
                  <a:pt x="3000" y="1157"/>
                  <a:pt x="2625" y="1188"/>
                  <a:pt x="2282" y="1188"/>
                </a:cubicBezTo>
                <a:cubicBezTo>
                  <a:pt x="2282" y="2469"/>
                  <a:pt x="2282" y="2469"/>
                  <a:pt x="2282" y="2469"/>
                </a:cubicBezTo>
                <a:cubicBezTo>
                  <a:pt x="3157" y="3157"/>
                  <a:pt x="3157" y="3157"/>
                  <a:pt x="3157" y="3157"/>
                </a:cubicBezTo>
                <a:cubicBezTo>
                  <a:pt x="3718" y="3157"/>
                  <a:pt x="3718" y="3157"/>
                  <a:pt x="3718" y="3157"/>
                </a:cubicBezTo>
                <a:cubicBezTo>
                  <a:pt x="4562" y="2469"/>
                  <a:pt x="4562" y="2469"/>
                  <a:pt x="4562" y="2469"/>
                </a:cubicBezTo>
                <a:lnTo>
                  <a:pt x="4562" y="1188"/>
                </a:lnTo>
                <a:close/>
                <a:moveTo>
                  <a:pt x="4562" y="1188"/>
                </a:moveTo>
                <a:lnTo>
                  <a:pt x="4562" y="1188"/>
                </a:lnTo>
                <a:close/>
              </a:path>
            </a:pathLst>
          </a:custGeom>
          <a:solidFill>
            <a:schemeClr val="accent2">
              <a:lumMod val="75000"/>
            </a:schemeClr>
          </a:solidFill>
          <a:ln>
            <a:noFill/>
          </a:ln>
          <a:effectLst/>
        </p:spPr>
        <p:txBody>
          <a:bodyPr wrap="none" lIns="243797" tIns="121899" rIns="243797" bIns="121899" anchor="ctr"/>
          <a:lstStyle/>
          <a:p>
            <a:endParaRPr lang="en-US" sz="2800" b="1" dirty="0"/>
          </a:p>
        </p:txBody>
      </p:sp>
      <p:sp>
        <p:nvSpPr>
          <p:cNvPr id="101" name="Freeform 3"/>
          <p:cNvSpPr>
            <a:spLocks noChangeArrowheads="1"/>
          </p:cNvSpPr>
          <p:nvPr/>
        </p:nvSpPr>
        <p:spPr bwMode="auto">
          <a:xfrm>
            <a:off x="2236129" y="4348654"/>
            <a:ext cx="760990" cy="584278"/>
          </a:xfrm>
          <a:custGeom>
            <a:avLst/>
            <a:gdLst>
              <a:gd name="T0" fmla="*/ 3034 w 6392"/>
              <a:gd name="T1" fmla="*/ 2260 h 4907"/>
              <a:gd name="T2" fmla="*/ 2582 w 6392"/>
              <a:gd name="T3" fmla="*/ 1937 h 4907"/>
              <a:gd name="T4" fmla="*/ 1421 w 6392"/>
              <a:gd name="T5" fmla="*/ 2196 h 4907"/>
              <a:gd name="T6" fmla="*/ 388 w 6392"/>
              <a:gd name="T7" fmla="*/ 4583 h 4907"/>
              <a:gd name="T8" fmla="*/ 2712 w 6392"/>
              <a:gd name="T9" fmla="*/ 3551 h 4907"/>
              <a:gd name="T10" fmla="*/ 3034 w 6392"/>
              <a:gd name="T11" fmla="*/ 2260 h 4907"/>
              <a:gd name="T12" fmla="*/ 2454 w 6392"/>
              <a:gd name="T13" fmla="*/ 3228 h 4907"/>
              <a:gd name="T14" fmla="*/ 711 w 6392"/>
              <a:gd name="T15" fmla="*/ 4261 h 4907"/>
              <a:gd name="T16" fmla="*/ 1679 w 6392"/>
              <a:gd name="T17" fmla="*/ 2518 h 4907"/>
              <a:gd name="T18" fmla="*/ 1874 w 6392"/>
              <a:gd name="T19" fmla="*/ 2648 h 4907"/>
              <a:gd name="T20" fmla="*/ 2260 w 6392"/>
              <a:gd name="T21" fmla="*/ 3034 h 4907"/>
              <a:gd name="T22" fmla="*/ 2454 w 6392"/>
              <a:gd name="T23" fmla="*/ 3228 h 4907"/>
              <a:gd name="T24" fmla="*/ 6197 w 6392"/>
              <a:gd name="T25" fmla="*/ 710 h 4907"/>
              <a:gd name="T26" fmla="*/ 3615 w 6392"/>
              <a:gd name="T27" fmla="*/ 646 h 4907"/>
              <a:gd name="T28" fmla="*/ 2776 w 6392"/>
              <a:gd name="T29" fmla="*/ 1679 h 4907"/>
              <a:gd name="T30" fmla="*/ 3034 w 6392"/>
              <a:gd name="T31" fmla="*/ 2196 h 4907"/>
              <a:gd name="T32" fmla="*/ 4326 w 6392"/>
              <a:gd name="T33" fmla="*/ 2454 h 4907"/>
              <a:gd name="T34" fmla="*/ 6197 w 6392"/>
              <a:gd name="T35" fmla="*/ 710 h 4907"/>
              <a:gd name="T36" fmla="*/ 5489 w 6392"/>
              <a:gd name="T37" fmla="*/ 1549 h 4907"/>
              <a:gd name="T38" fmla="*/ 3681 w 6392"/>
              <a:gd name="T39" fmla="*/ 1937 h 4907"/>
              <a:gd name="T40" fmla="*/ 4067 w 6392"/>
              <a:gd name="T41" fmla="*/ 1485 h 4907"/>
              <a:gd name="T42" fmla="*/ 3487 w 6392"/>
              <a:gd name="T43" fmla="*/ 1421 h 4907"/>
              <a:gd name="T44" fmla="*/ 5164 w 6392"/>
              <a:gd name="T45" fmla="*/ 582 h 4907"/>
              <a:gd name="T46" fmla="*/ 5489 w 6392"/>
              <a:gd name="T47" fmla="*/ 1549 h 4907"/>
              <a:gd name="T48" fmla="*/ 3165 w 6392"/>
              <a:gd name="T49" fmla="*/ 2260 h 4907"/>
              <a:gd name="T50" fmla="*/ 3423 w 6392"/>
              <a:gd name="T51" fmla="*/ 3098 h 4907"/>
              <a:gd name="T52" fmla="*/ 3423 w 6392"/>
              <a:gd name="T53" fmla="*/ 2582 h 4907"/>
              <a:gd name="T54" fmla="*/ 3165 w 6392"/>
              <a:gd name="T55" fmla="*/ 2260 h 4907"/>
              <a:gd name="T56" fmla="*/ 2196 w 6392"/>
              <a:gd name="T57" fmla="*/ 1615 h 4907"/>
              <a:gd name="T58" fmla="*/ 2066 w 6392"/>
              <a:gd name="T59" fmla="*/ 1163 h 4907"/>
              <a:gd name="T60" fmla="*/ 2518 w 6392"/>
              <a:gd name="T61" fmla="*/ 1549 h 4907"/>
              <a:gd name="T62" fmla="*/ 2582 w 6392"/>
              <a:gd name="T63" fmla="*/ 1873 h 4907"/>
              <a:gd name="T64" fmla="*/ 2196 w 6392"/>
              <a:gd name="T65" fmla="*/ 1615 h 4907"/>
              <a:gd name="T66" fmla="*/ 2196 w 6392"/>
              <a:gd name="T67" fmla="*/ 1615 h 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92" h="4907">
                <a:moveTo>
                  <a:pt x="3034" y="2260"/>
                </a:moveTo>
                <a:lnTo>
                  <a:pt x="3034" y="2260"/>
                </a:lnTo>
                <a:cubicBezTo>
                  <a:pt x="2776" y="2196"/>
                  <a:pt x="2776" y="2196"/>
                  <a:pt x="2776" y="2196"/>
                </a:cubicBezTo>
                <a:cubicBezTo>
                  <a:pt x="2582" y="1937"/>
                  <a:pt x="2582" y="1937"/>
                  <a:pt x="2582" y="1937"/>
                </a:cubicBezTo>
                <a:cubicBezTo>
                  <a:pt x="2454" y="2001"/>
                  <a:pt x="2454" y="2001"/>
                  <a:pt x="2454" y="2001"/>
                </a:cubicBezTo>
                <a:cubicBezTo>
                  <a:pt x="2132" y="1873"/>
                  <a:pt x="1679" y="1937"/>
                  <a:pt x="1421" y="2196"/>
                </a:cubicBezTo>
                <a:cubicBezTo>
                  <a:pt x="388" y="3228"/>
                  <a:pt x="388" y="3228"/>
                  <a:pt x="388" y="3228"/>
                </a:cubicBezTo>
                <a:cubicBezTo>
                  <a:pt x="0" y="3615"/>
                  <a:pt x="0" y="4197"/>
                  <a:pt x="388" y="4583"/>
                </a:cubicBezTo>
                <a:cubicBezTo>
                  <a:pt x="775" y="4906"/>
                  <a:pt x="1357" y="4906"/>
                  <a:pt x="1743" y="4583"/>
                </a:cubicBezTo>
                <a:cubicBezTo>
                  <a:pt x="2712" y="3551"/>
                  <a:pt x="2712" y="3551"/>
                  <a:pt x="2712" y="3551"/>
                </a:cubicBezTo>
                <a:cubicBezTo>
                  <a:pt x="3034" y="3228"/>
                  <a:pt x="3099" y="2776"/>
                  <a:pt x="2906" y="2454"/>
                </a:cubicBezTo>
                <a:lnTo>
                  <a:pt x="3034" y="2260"/>
                </a:lnTo>
                <a:close/>
                <a:moveTo>
                  <a:pt x="2454" y="3228"/>
                </a:moveTo>
                <a:lnTo>
                  <a:pt x="2454" y="3228"/>
                </a:lnTo>
                <a:cubicBezTo>
                  <a:pt x="1421" y="4261"/>
                  <a:pt x="1421" y="4261"/>
                  <a:pt x="1421" y="4261"/>
                </a:cubicBezTo>
                <a:cubicBezTo>
                  <a:pt x="1227" y="4455"/>
                  <a:pt x="905" y="4455"/>
                  <a:pt x="711" y="4261"/>
                </a:cubicBezTo>
                <a:cubicBezTo>
                  <a:pt x="516" y="4067"/>
                  <a:pt x="516" y="3745"/>
                  <a:pt x="711" y="3551"/>
                </a:cubicBezTo>
                <a:cubicBezTo>
                  <a:pt x="1679" y="2518"/>
                  <a:pt x="1679" y="2518"/>
                  <a:pt x="1679" y="2518"/>
                </a:cubicBezTo>
                <a:cubicBezTo>
                  <a:pt x="1807" y="2390"/>
                  <a:pt x="2002" y="2324"/>
                  <a:pt x="2132" y="2390"/>
                </a:cubicBezTo>
                <a:cubicBezTo>
                  <a:pt x="1874" y="2648"/>
                  <a:pt x="1874" y="2648"/>
                  <a:pt x="1874" y="2648"/>
                </a:cubicBezTo>
                <a:cubicBezTo>
                  <a:pt x="1743" y="2776"/>
                  <a:pt x="1743" y="2970"/>
                  <a:pt x="1874" y="3034"/>
                </a:cubicBezTo>
                <a:cubicBezTo>
                  <a:pt x="1938" y="3164"/>
                  <a:pt x="2132" y="3164"/>
                  <a:pt x="2260" y="3034"/>
                </a:cubicBezTo>
                <a:cubicBezTo>
                  <a:pt x="2582" y="2776"/>
                  <a:pt x="2582" y="2776"/>
                  <a:pt x="2582" y="2776"/>
                </a:cubicBezTo>
                <a:cubicBezTo>
                  <a:pt x="2582" y="2906"/>
                  <a:pt x="2582" y="3098"/>
                  <a:pt x="2454" y="3228"/>
                </a:cubicBezTo>
                <a:close/>
                <a:moveTo>
                  <a:pt x="6197" y="710"/>
                </a:moveTo>
                <a:lnTo>
                  <a:pt x="6197" y="710"/>
                </a:lnTo>
                <a:cubicBezTo>
                  <a:pt x="6005" y="258"/>
                  <a:pt x="5489" y="0"/>
                  <a:pt x="4972" y="194"/>
                </a:cubicBezTo>
                <a:cubicBezTo>
                  <a:pt x="3615" y="646"/>
                  <a:pt x="3615" y="646"/>
                  <a:pt x="3615" y="646"/>
                </a:cubicBezTo>
                <a:cubicBezTo>
                  <a:pt x="3229" y="841"/>
                  <a:pt x="3034" y="1163"/>
                  <a:pt x="3034" y="1549"/>
                </a:cubicBezTo>
                <a:cubicBezTo>
                  <a:pt x="2776" y="1679"/>
                  <a:pt x="2776" y="1679"/>
                  <a:pt x="2776" y="1679"/>
                </a:cubicBezTo>
                <a:cubicBezTo>
                  <a:pt x="2840" y="2001"/>
                  <a:pt x="2840" y="2001"/>
                  <a:pt x="2840" y="2001"/>
                </a:cubicBezTo>
                <a:cubicBezTo>
                  <a:pt x="3034" y="2196"/>
                  <a:pt x="3034" y="2196"/>
                  <a:pt x="3034" y="2196"/>
                </a:cubicBezTo>
                <a:cubicBezTo>
                  <a:pt x="3229" y="2132"/>
                  <a:pt x="3229" y="2132"/>
                  <a:pt x="3229" y="2132"/>
                </a:cubicBezTo>
                <a:cubicBezTo>
                  <a:pt x="3487" y="2454"/>
                  <a:pt x="3939" y="2582"/>
                  <a:pt x="4326" y="2454"/>
                </a:cubicBezTo>
                <a:cubicBezTo>
                  <a:pt x="5681" y="1937"/>
                  <a:pt x="5681" y="1937"/>
                  <a:pt x="5681" y="1937"/>
                </a:cubicBezTo>
                <a:cubicBezTo>
                  <a:pt x="6133" y="1743"/>
                  <a:pt x="6391" y="1227"/>
                  <a:pt x="6197" y="710"/>
                </a:cubicBezTo>
                <a:close/>
                <a:moveTo>
                  <a:pt x="5489" y="1549"/>
                </a:moveTo>
                <a:lnTo>
                  <a:pt x="5489" y="1549"/>
                </a:lnTo>
                <a:cubicBezTo>
                  <a:pt x="4131" y="2065"/>
                  <a:pt x="4131" y="2065"/>
                  <a:pt x="4131" y="2065"/>
                </a:cubicBezTo>
                <a:cubicBezTo>
                  <a:pt x="4003" y="2132"/>
                  <a:pt x="3809" y="2065"/>
                  <a:pt x="3681" y="1937"/>
                </a:cubicBezTo>
                <a:cubicBezTo>
                  <a:pt x="3939" y="1873"/>
                  <a:pt x="3939" y="1873"/>
                  <a:pt x="3939" y="1873"/>
                </a:cubicBezTo>
                <a:cubicBezTo>
                  <a:pt x="4067" y="1807"/>
                  <a:pt x="4131" y="1679"/>
                  <a:pt x="4067" y="1485"/>
                </a:cubicBezTo>
                <a:cubicBezTo>
                  <a:pt x="4003" y="1357"/>
                  <a:pt x="3873" y="1291"/>
                  <a:pt x="3681" y="1291"/>
                </a:cubicBezTo>
                <a:cubicBezTo>
                  <a:pt x="3487" y="1421"/>
                  <a:pt x="3487" y="1421"/>
                  <a:pt x="3487" y="1421"/>
                </a:cubicBezTo>
                <a:cubicBezTo>
                  <a:pt x="3551" y="1227"/>
                  <a:pt x="3615" y="1163"/>
                  <a:pt x="3809" y="1099"/>
                </a:cubicBezTo>
                <a:cubicBezTo>
                  <a:pt x="5164" y="582"/>
                  <a:pt x="5164" y="582"/>
                  <a:pt x="5164" y="582"/>
                </a:cubicBezTo>
                <a:cubicBezTo>
                  <a:pt x="5422" y="452"/>
                  <a:pt x="5681" y="646"/>
                  <a:pt x="5811" y="905"/>
                </a:cubicBezTo>
                <a:cubicBezTo>
                  <a:pt x="5875" y="1163"/>
                  <a:pt x="5747" y="1421"/>
                  <a:pt x="5489" y="1549"/>
                </a:cubicBezTo>
                <a:close/>
                <a:moveTo>
                  <a:pt x="3165" y="2260"/>
                </a:moveTo>
                <a:lnTo>
                  <a:pt x="3165" y="2260"/>
                </a:lnTo>
                <a:cubicBezTo>
                  <a:pt x="3551" y="2518"/>
                  <a:pt x="3551" y="2518"/>
                  <a:pt x="3551" y="2518"/>
                </a:cubicBezTo>
                <a:cubicBezTo>
                  <a:pt x="3423" y="3098"/>
                  <a:pt x="3423" y="3098"/>
                  <a:pt x="3423" y="3098"/>
                </a:cubicBezTo>
                <a:cubicBezTo>
                  <a:pt x="3293" y="3098"/>
                  <a:pt x="3293" y="3098"/>
                  <a:pt x="3293" y="3098"/>
                </a:cubicBezTo>
                <a:cubicBezTo>
                  <a:pt x="3423" y="2582"/>
                  <a:pt x="3423" y="2582"/>
                  <a:pt x="3423" y="2582"/>
                </a:cubicBezTo>
                <a:cubicBezTo>
                  <a:pt x="3034" y="2324"/>
                  <a:pt x="3034" y="2324"/>
                  <a:pt x="3034" y="2324"/>
                </a:cubicBezTo>
                <a:lnTo>
                  <a:pt x="3165" y="2260"/>
                </a:lnTo>
                <a:close/>
                <a:moveTo>
                  <a:pt x="2196" y="1615"/>
                </a:moveTo>
                <a:lnTo>
                  <a:pt x="2196" y="1615"/>
                </a:lnTo>
                <a:cubicBezTo>
                  <a:pt x="1938" y="1163"/>
                  <a:pt x="1938" y="1163"/>
                  <a:pt x="1938" y="1163"/>
                </a:cubicBezTo>
                <a:cubicBezTo>
                  <a:pt x="2066" y="1163"/>
                  <a:pt x="2066" y="1163"/>
                  <a:pt x="2066" y="1163"/>
                </a:cubicBezTo>
                <a:cubicBezTo>
                  <a:pt x="2260" y="1549"/>
                  <a:pt x="2260" y="1549"/>
                  <a:pt x="2260" y="1549"/>
                </a:cubicBezTo>
                <a:cubicBezTo>
                  <a:pt x="2518" y="1549"/>
                  <a:pt x="2518" y="1549"/>
                  <a:pt x="2518" y="1549"/>
                </a:cubicBezTo>
                <a:cubicBezTo>
                  <a:pt x="2648" y="1807"/>
                  <a:pt x="2648" y="1807"/>
                  <a:pt x="2648" y="1807"/>
                </a:cubicBezTo>
                <a:cubicBezTo>
                  <a:pt x="2582" y="1873"/>
                  <a:pt x="2582" y="1873"/>
                  <a:pt x="2582" y="1873"/>
                </a:cubicBezTo>
                <a:cubicBezTo>
                  <a:pt x="2454" y="1679"/>
                  <a:pt x="2454" y="1679"/>
                  <a:pt x="2454" y="1679"/>
                </a:cubicBezTo>
                <a:lnTo>
                  <a:pt x="2196" y="1615"/>
                </a:lnTo>
                <a:close/>
                <a:moveTo>
                  <a:pt x="2196" y="1615"/>
                </a:moveTo>
                <a:lnTo>
                  <a:pt x="2196" y="1615"/>
                </a:lnTo>
                <a:close/>
              </a:path>
            </a:pathLst>
          </a:custGeom>
          <a:solidFill>
            <a:schemeClr val="accent2">
              <a:lumMod val="75000"/>
            </a:schemeClr>
          </a:solidFill>
          <a:ln>
            <a:noFill/>
          </a:ln>
          <a:effectLst/>
        </p:spPr>
        <p:txBody>
          <a:bodyPr wrap="none" lIns="243797" tIns="121899" rIns="243797" bIns="121899" anchor="ctr"/>
          <a:lstStyle/>
          <a:p>
            <a:endParaRPr lang="en-US" sz="2800" b="1" dirty="0"/>
          </a:p>
        </p:txBody>
      </p:sp>
      <p:sp>
        <p:nvSpPr>
          <p:cNvPr id="102" name="Freeform 1"/>
          <p:cNvSpPr>
            <a:spLocks noChangeArrowheads="1"/>
          </p:cNvSpPr>
          <p:nvPr/>
        </p:nvSpPr>
        <p:spPr bwMode="auto">
          <a:xfrm>
            <a:off x="1973848" y="7160562"/>
            <a:ext cx="642922" cy="643090"/>
          </a:xfrm>
          <a:custGeom>
            <a:avLst/>
            <a:gdLst>
              <a:gd name="T0" fmla="*/ 4905 w 5031"/>
              <a:gd name="T1" fmla="*/ 0 h 5031"/>
              <a:gd name="T2" fmla="*/ 4905 w 5031"/>
              <a:gd name="T3" fmla="*/ 0 h 5031"/>
              <a:gd name="T4" fmla="*/ 125 w 5031"/>
              <a:gd name="T5" fmla="*/ 0 h 5031"/>
              <a:gd name="T6" fmla="*/ 0 w 5031"/>
              <a:gd name="T7" fmla="*/ 125 h 5031"/>
              <a:gd name="T8" fmla="*/ 0 w 5031"/>
              <a:gd name="T9" fmla="*/ 4905 h 5031"/>
              <a:gd name="T10" fmla="*/ 125 w 5031"/>
              <a:gd name="T11" fmla="*/ 5030 h 5031"/>
              <a:gd name="T12" fmla="*/ 4905 w 5031"/>
              <a:gd name="T13" fmla="*/ 5030 h 5031"/>
              <a:gd name="T14" fmla="*/ 5030 w 5031"/>
              <a:gd name="T15" fmla="*/ 4905 h 5031"/>
              <a:gd name="T16" fmla="*/ 5030 w 5031"/>
              <a:gd name="T17" fmla="*/ 125 h 5031"/>
              <a:gd name="T18" fmla="*/ 4905 w 5031"/>
              <a:gd name="T19" fmla="*/ 0 h 5031"/>
              <a:gd name="T20" fmla="*/ 3687 w 5031"/>
              <a:gd name="T21" fmla="*/ 2624 h 5031"/>
              <a:gd name="T22" fmla="*/ 3687 w 5031"/>
              <a:gd name="T23" fmla="*/ 2624 h 5031"/>
              <a:gd name="T24" fmla="*/ 3624 w 5031"/>
              <a:gd name="T25" fmla="*/ 2687 h 5031"/>
              <a:gd name="T26" fmla="*/ 3562 w 5031"/>
              <a:gd name="T27" fmla="*/ 2687 h 5031"/>
              <a:gd name="T28" fmla="*/ 3187 w 5031"/>
              <a:gd name="T29" fmla="*/ 2313 h 5031"/>
              <a:gd name="T30" fmla="*/ 1688 w 5031"/>
              <a:gd name="T31" fmla="*/ 3812 h 5031"/>
              <a:gd name="T32" fmla="*/ 1625 w 5031"/>
              <a:gd name="T33" fmla="*/ 3843 h 5031"/>
              <a:gd name="T34" fmla="*/ 1563 w 5031"/>
              <a:gd name="T35" fmla="*/ 3812 h 5031"/>
              <a:gd name="T36" fmla="*/ 1219 w 5031"/>
              <a:gd name="T37" fmla="*/ 3468 h 5031"/>
              <a:gd name="T38" fmla="*/ 1188 w 5031"/>
              <a:gd name="T39" fmla="*/ 3405 h 5031"/>
              <a:gd name="T40" fmla="*/ 1219 w 5031"/>
              <a:gd name="T41" fmla="*/ 3343 h 5031"/>
              <a:gd name="T42" fmla="*/ 2718 w 5031"/>
              <a:gd name="T43" fmla="*/ 1844 h 5031"/>
              <a:gd name="T44" fmla="*/ 2344 w 5031"/>
              <a:gd name="T45" fmla="*/ 1469 h 5031"/>
              <a:gd name="T46" fmla="*/ 2344 w 5031"/>
              <a:gd name="T47" fmla="*/ 1406 h 5031"/>
              <a:gd name="T48" fmla="*/ 2406 w 5031"/>
              <a:gd name="T49" fmla="*/ 1344 h 5031"/>
              <a:gd name="T50" fmla="*/ 3749 w 5031"/>
              <a:gd name="T51" fmla="*/ 1188 h 5031"/>
              <a:gd name="T52" fmla="*/ 3812 w 5031"/>
              <a:gd name="T53" fmla="*/ 1219 h 5031"/>
              <a:gd name="T54" fmla="*/ 3843 w 5031"/>
              <a:gd name="T55" fmla="*/ 1281 h 5031"/>
              <a:gd name="T56" fmla="*/ 3687 w 5031"/>
              <a:gd name="T57" fmla="*/ 2624 h 5031"/>
              <a:gd name="T58" fmla="*/ 3687 w 5031"/>
              <a:gd name="T59" fmla="*/ 2624 h 5031"/>
              <a:gd name="T60" fmla="*/ 3687 w 5031"/>
              <a:gd name="T61" fmla="*/ 2624 h 5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31" h="5031">
                <a:moveTo>
                  <a:pt x="4905" y="0"/>
                </a:moveTo>
                <a:lnTo>
                  <a:pt x="4905" y="0"/>
                </a:lnTo>
                <a:cubicBezTo>
                  <a:pt x="125" y="0"/>
                  <a:pt x="125" y="0"/>
                  <a:pt x="125" y="0"/>
                </a:cubicBezTo>
                <a:cubicBezTo>
                  <a:pt x="62" y="0"/>
                  <a:pt x="0" y="62"/>
                  <a:pt x="0" y="125"/>
                </a:cubicBezTo>
                <a:cubicBezTo>
                  <a:pt x="0" y="4905"/>
                  <a:pt x="0" y="4905"/>
                  <a:pt x="0" y="4905"/>
                </a:cubicBezTo>
                <a:cubicBezTo>
                  <a:pt x="0" y="4968"/>
                  <a:pt x="62" y="5030"/>
                  <a:pt x="125" y="5030"/>
                </a:cubicBezTo>
                <a:cubicBezTo>
                  <a:pt x="4905" y="5030"/>
                  <a:pt x="4905" y="5030"/>
                  <a:pt x="4905" y="5030"/>
                </a:cubicBezTo>
                <a:cubicBezTo>
                  <a:pt x="4968" y="5030"/>
                  <a:pt x="5030" y="4968"/>
                  <a:pt x="5030" y="4905"/>
                </a:cubicBezTo>
                <a:cubicBezTo>
                  <a:pt x="5030" y="125"/>
                  <a:pt x="5030" y="125"/>
                  <a:pt x="5030" y="125"/>
                </a:cubicBezTo>
                <a:cubicBezTo>
                  <a:pt x="5030" y="62"/>
                  <a:pt x="4968" y="0"/>
                  <a:pt x="4905" y="0"/>
                </a:cubicBezTo>
                <a:close/>
                <a:moveTo>
                  <a:pt x="3687" y="2624"/>
                </a:moveTo>
                <a:lnTo>
                  <a:pt x="3687" y="2624"/>
                </a:lnTo>
                <a:cubicBezTo>
                  <a:pt x="3687" y="2655"/>
                  <a:pt x="3655" y="2687"/>
                  <a:pt x="3624" y="2687"/>
                </a:cubicBezTo>
                <a:cubicBezTo>
                  <a:pt x="3593" y="2687"/>
                  <a:pt x="3562" y="2687"/>
                  <a:pt x="3562" y="2687"/>
                </a:cubicBezTo>
                <a:cubicBezTo>
                  <a:pt x="3187" y="2313"/>
                  <a:pt x="3187" y="2313"/>
                  <a:pt x="3187" y="2313"/>
                </a:cubicBezTo>
                <a:cubicBezTo>
                  <a:pt x="1688" y="3812"/>
                  <a:pt x="1688" y="3812"/>
                  <a:pt x="1688" y="3812"/>
                </a:cubicBezTo>
                <a:cubicBezTo>
                  <a:pt x="1656" y="3812"/>
                  <a:pt x="1625" y="3843"/>
                  <a:pt x="1625" y="3843"/>
                </a:cubicBezTo>
                <a:cubicBezTo>
                  <a:pt x="1594" y="3843"/>
                  <a:pt x="1594" y="3812"/>
                  <a:pt x="1563" y="3812"/>
                </a:cubicBezTo>
                <a:cubicBezTo>
                  <a:pt x="1219" y="3468"/>
                  <a:pt x="1219" y="3468"/>
                  <a:pt x="1219" y="3468"/>
                </a:cubicBezTo>
                <a:cubicBezTo>
                  <a:pt x="1219" y="3437"/>
                  <a:pt x="1188" y="3437"/>
                  <a:pt x="1188" y="3405"/>
                </a:cubicBezTo>
                <a:cubicBezTo>
                  <a:pt x="1188" y="3374"/>
                  <a:pt x="1219" y="3374"/>
                  <a:pt x="1219" y="3343"/>
                </a:cubicBezTo>
                <a:cubicBezTo>
                  <a:pt x="2718" y="1844"/>
                  <a:pt x="2718" y="1844"/>
                  <a:pt x="2718" y="1844"/>
                </a:cubicBezTo>
                <a:cubicBezTo>
                  <a:pt x="2344" y="1469"/>
                  <a:pt x="2344" y="1469"/>
                  <a:pt x="2344" y="1469"/>
                </a:cubicBezTo>
                <a:cubicBezTo>
                  <a:pt x="2344" y="1469"/>
                  <a:pt x="2313" y="1438"/>
                  <a:pt x="2344" y="1406"/>
                </a:cubicBezTo>
                <a:cubicBezTo>
                  <a:pt x="2344" y="1375"/>
                  <a:pt x="2375" y="1344"/>
                  <a:pt x="2406" y="1344"/>
                </a:cubicBezTo>
                <a:cubicBezTo>
                  <a:pt x="3749" y="1188"/>
                  <a:pt x="3749" y="1188"/>
                  <a:pt x="3749" y="1188"/>
                </a:cubicBezTo>
                <a:cubicBezTo>
                  <a:pt x="3780" y="1188"/>
                  <a:pt x="3780" y="1188"/>
                  <a:pt x="3812" y="1219"/>
                </a:cubicBezTo>
                <a:cubicBezTo>
                  <a:pt x="3812" y="1250"/>
                  <a:pt x="3843" y="1250"/>
                  <a:pt x="3843" y="1281"/>
                </a:cubicBezTo>
                <a:lnTo>
                  <a:pt x="3687" y="2624"/>
                </a:lnTo>
                <a:close/>
                <a:moveTo>
                  <a:pt x="3687" y="2624"/>
                </a:moveTo>
                <a:lnTo>
                  <a:pt x="3687" y="2624"/>
                </a:lnTo>
                <a:close/>
              </a:path>
            </a:pathLst>
          </a:custGeom>
          <a:solidFill>
            <a:schemeClr val="accent2">
              <a:lumMod val="75000"/>
            </a:schemeClr>
          </a:solidFill>
          <a:ln>
            <a:noFill/>
          </a:ln>
          <a:effectLst/>
        </p:spPr>
        <p:txBody>
          <a:bodyPr wrap="none" lIns="243797" tIns="121899" rIns="243797" bIns="121899" anchor="ctr"/>
          <a:lstStyle/>
          <a:p>
            <a:endParaRPr lang="en-US" sz="2800" b="1" dirty="0"/>
          </a:p>
        </p:txBody>
      </p:sp>
      <p:sp>
        <p:nvSpPr>
          <p:cNvPr id="6" name="Slide Number Placeholder 5"/>
          <p:cNvSpPr>
            <a:spLocks noGrp="1"/>
          </p:cNvSpPr>
          <p:nvPr>
            <p:ph type="sldNum" sz="quarter" idx="11"/>
          </p:nvPr>
        </p:nvSpPr>
        <p:spPr/>
        <p:txBody>
          <a:bodyPr/>
          <a:lstStyle/>
          <a:p>
            <a:fld id="{8C48FCF8-25E9-4F94-BC2B-FA1B572C1FF3}" type="slidenum">
              <a:rPr lang="en-US" smtClean="0"/>
              <a:t>10</a:t>
            </a:fld>
            <a:endParaRPr lang="en-US" dirty="0"/>
          </a:p>
        </p:txBody>
      </p:sp>
      <p:sp>
        <p:nvSpPr>
          <p:cNvPr id="17" name="TextBox 7"/>
          <p:cNvSpPr txBox="1"/>
          <p:nvPr/>
        </p:nvSpPr>
        <p:spPr>
          <a:xfrm>
            <a:off x="9557385" y="511175"/>
            <a:ext cx="5669915" cy="1309370"/>
          </a:xfrm>
          <a:prstGeom prst="rect">
            <a:avLst/>
          </a:prstGeom>
          <a:noFill/>
        </p:spPr>
        <p:txBody>
          <a:bodyPr wrap="square" rtlCol="0">
            <a:spAutoFit/>
          </a:bodyPr>
          <a:lstStyle/>
          <a:p>
            <a:pPr algn="ctr">
              <a:lnSpc>
                <a:spcPct val="110000"/>
              </a:lnSpc>
            </a:pPr>
            <a:r>
              <a:rPr lang="zh-CN" sz="7200" b="1">
                <a:solidFill>
                  <a:schemeClr val="accent2"/>
                </a:solidFill>
                <a:latin typeface="华康宋体W12(P)" panose="02020C00000000000000" charset="-122"/>
                <a:ea typeface="华康宋体W12(P)" panose="02020C00000000000000" charset="-122"/>
                <a:cs typeface="华康宋体W12(P)" panose="02020C00000000000000" charset="-122"/>
                <a:sym typeface="+mn-ea"/>
              </a:rPr>
              <a:t>项目优势</a:t>
            </a:r>
            <a:r>
              <a:rPr lang="en-GB" sz="4800" dirty="0">
                <a:latin typeface="华康宋体W12(P)" panose="02020C00000000000000" charset="-122"/>
                <a:ea typeface="华康宋体W12(P)" panose="02020C00000000000000" charset="-122"/>
                <a:cs typeface="华康宋体W12(P)" panose="02020C00000000000000" charset="-122"/>
              </a:rPr>
              <a:t> </a:t>
            </a:r>
          </a:p>
        </p:txBody>
      </p:sp>
      <p:sp>
        <p:nvSpPr>
          <p:cNvPr id="3" name="Rectangle 78"/>
          <p:cNvSpPr/>
          <p:nvPr/>
        </p:nvSpPr>
        <p:spPr>
          <a:xfrm>
            <a:off x="3006725" y="7160260"/>
            <a:ext cx="5551805" cy="710565"/>
          </a:xfrm>
          <a:prstGeom prst="rect">
            <a:avLst/>
          </a:prstGeom>
        </p:spPr>
        <p:txBody>
          <a:bodyPr wrap="square" lIns="219419" tIns="109710" rIns="219419" bIns="109710">
            <a:spAutoFit/>
          </a:bodyPr>
          <a:lstStyle/>
          <a:p>
            <a:pPr algn="l"/>
            <a:r>
              <a:rPr lang="en-US" sz="3200" dirty="0">
                <a:solidFill>
                  <a:schemeClr val="accent2"/>
                </a:solidFill>
                <a:latin typeface="方正大雅宋简体" panose="02000000000000000000" charset="-122"/>
                <a:ea typeface="方正大雅宋简体" panose="02000000000000000000" charset="-122"/>
                <a:cs typeface="方正大雅宋简体" panose="02000000000000000000" charset="-122"/>
              </a:rPr>
              <a:t>   完善的专业及后续服务</a:t>
            </a:r>
          </a:p>
        </p:txBody>
      </p:sp>
      <p:sp>
        <p:nvSpPr>
          <p:cNvPr id="5" name="Rectangle 78"/>
          <p:cNvSpPr/>
          <p:nvPr/>
        </p:nvSpPr>
        <p:spPr>
          <a:xfrm>
            <a:off x="3743325" y="4348480"/>
            <a:ext cx="4349115" cy="710565"/>
          </a:xfrm>
          <a:prstGeom prst="rect">
            <a:avLst/>
          </a:prstGeom>
        </p:spPr>
        <p:txBody>
          <a:bodyPr wrap="square" lIns="219419" tIns="109710" rIns="219419" bIns="109710">
            <a:spAutoFit/>
          </a:bodyPr>
          <a:lstStyle/>
          <a:p>
            <a:pPr algn="l"/>
            <a:r>
              <a:rPr lang="en-US" sz="3200" dirty="0">
                <a:solidFill>
                  <a:schemeClr val="accent2"/>
                </a:solidFill>
                <a:latin typeface="方正大雅宋简体" panose="02000000000000000000" charset="-122"/>
                <a:ea typeface="方正大雅宋简体" panose="02000000000000000000" charset="-122"/>
                <a:cs typeface="方正大雅宋简体" panose="02000000000000000000" charset="-122"/>
              </a:rPr>
              <a:t>留学时间短、费用低</a:t>
            </a:r>
          </a:p>
        </p:txBody>
      </p:sp>
      <p:sp>
        <p:nvSpPr>
          <p:cNvPr id="7" name="文本框 6"/>
          <p:cNvSpPr txBox="1"/>
          <p:nvPr/>
        </p:nvSpPr>
        <p:spPr>
          <a:xfrm>
            <a:off x="1213485" y="2963545"/>
            <a:ext cx="12266295" cy="607695"/>
          </a:xfrm>
          <a:prstGeom prst="rect">
            <a:avLst/>
          </a:prstGeom>
          <a:noFill/>
        </p:spPr>
        <p:txBody>
          <a:bodyPr wrap="square" rtlCol="0">
            <a:spAutoFit/>
          </a:bodyPr>
          <a:lstStyle/>
          <a:p>
            <a:pPr>
              <a:lnSpc>
                <a:spcPct val="140000"/>
              </a:lnSpc>
            </a:pPr>
            <a:r>
              <a:rPr lang="zh-CN" altLang="en-US" sz="2400">
                <a:latin typeface="微软雅黑" panose="020B0503020204020204" charset="-122"/>
                <a:ea typeface="微软雅黑" panose="020B0503020204020204" charset="-122"/>
              </a:rPr>
              <a:t>本项目可获得英国大学的硕士学位，可在中国教育部认证，享受海外高层次人才待遇等。</a:t>
            </a:r>
          </a:p>
        </p:txBody>
      </p:sp>
      <p:sp>
        <p:nvSpPr>
          <p:cNvPr id="8" name="文本框 7"/>
          <p:cNvSpPr txBox="1"/>
          <p:nvPr/>
        </p:nvSpPr>
        <p:spPr>
          <a:xfrm>
            <a:off x="1621790" y="8337550"/>
            <a:ext cx="11107420" cy="1124585"/>
          </a:xfrm>
          <a:prstGeom prst="rect">
            <a:avLst/>
          </a:prstGeom>
          <a:noFill/>
        </p:spPr>
        <p:txBody>
          <a:bodyPr wrap="square" rtlCol="0">
            <a:spAutoFit/>
          </a:bodyPr>
          <a:lstStyle/>
          <a:p>
            <a:pPr>
              <a:lnSpc>
                <a:spcPct val="140000"/>
              </a:lnSpc>
            </a:pPr>
            <a:r>
              <a:rPr lang="zh-CN" altLang="en-US" sz="2400">
                <a:latin typeface="微软雅黑" panose="020B0503020204020204" charset="-122"/>
                <a:ea typeface="微软雅黑" panose="020B0503020204020204" charset="-122"/>
              </a:rPr>
              <a:t>项目协助学生准备申请学校以及签证所需材料，面签培训、行前培训、贴心的国外的接机及住宿安置服务。协助学生解决国外就读时学习生活等问题。</a:t>
            </a:r>
          </a:p>
        </p:txBody>
      </p:sp>
      <p:sp>
        <p:nvSpPr>
          <p:cNvPr id="9" name="文本框 8"/>
          <p:cNvSpPr txBox="1"/>
          <p:nvPr/>
        </p:nvSpPr>
        <p:spPr>
          <a:xfrm>
            <a:off x="1576705" y="5391785"/>
            <a:ext cx="10840720" cy="1124585"/>
          </a:xfrm>
          <a:prstGeom prst="rect">
            <a:avLst/>
          </a:prstGeom>
          <a:noFill/>
        </p:spPr>
        <p:txBody>
          <a:bodyPr wrap="square" rtlCol="0">
            <a:spAutoFit/>
          </a:bodyPr>
          <a:lstStyle/>
          <a:p>
            <a:pPr>
              <a:lnSpc>
                <a:spcPct val="140000"/>
              </a:lnSpc>
            </a:pPr>
            <a:r>
              <a:rPr lang="zh-CN" altLang="en-US" sz="2400">
                <a:latin typeface="微软雅黑" panose="020B0503020204020204" charset="-122"/>
                <a:ea typeface="微软雅黑" panose="020B0503020204020204" charset="-122"/>
              </a:rPr>
              <a:t>此项目只需5年即可在获得国内相应学历和学位的同时获得英国南威尔士大学学士学位及硕士学位。与国内传统培养模式相比，能够节省近两年时间。</a:t>
            </a:r>
          </a:p>
        </p:txBody>
      </p:sp>
      <p:sp>
        <p:nvSpPr>
          <p:cNvPr id="11" name="Rectangle 78"/>
          <p:cNvSpPr/>
          <p:nvPr/>
        </p:nvSpPr>
        <p:spPr>
          <a:xfrm>
            <a:off x="15227256" y="2453005"/>
            <a:ext cx="7582535" cy="710565"/>
          </a:xfrm>
          <a:prstGeom prst="rect">
            <a:avLst/>
          </a:prstGeom>
        </p:spPr>
        <p:txBody>
          <a:bodyPr wrap="square" lIns="219419" tIns="109710" rIns="219419" bIns="109710">
            <a:spAutoFit/>
          </a:bodyPr>
          <a:lstStyle/>
          <a:p>
            <a:pPr algn="l"/>
            <a:r>
              <a:rPr lang="zh-CN" altLang="en-US" sz="3200" dirty="0">
                <a:solidFill>
                  <a:schemeClr val="accent2"/>
                </a:solidFill>
                <a:latin typeface="方正大雅宋简体" panose="02000000000000000000" charset="-122"/>
                <a:ea typeface="方正大雅宋简体" panose="02000000000000000000" charset="-122"/>
                <a:cs typeface="方正大雅宋简体" panose="02000000000000000000" charset="-122"/>
              </a:rPr>
              <a:t>专业师资 专家外教</a:t>
            </a:r>
          </a:p>
        </p:txBody>
      </p:sp>
      <p:sp>
        <p:nvSpPr>
          <p:cNvPr id="12" name="Freeform 2"/>
          <p:cNvSpPr>
            <a:spLocks noChangeArrowheads="1"/>
          </p:cNvSpPr>
          <p:nvPr/>
        </p:nvSpPr>
        <p:spPr bwMode="auto">
          <a:xfrm>
            <a:off x="14296472" y="2363773"/>
            <a:ext cx="770764" cy="770966"/>
          </a:xfrm>
          <a:custGeom>
            <a:avLst/>
            <a:gdLst>
              <a:gd name="T0" fmla="*/ 3437 w 6844"/>
              <a:gd name="T1" fmla="*/ 1719 h 6844"/>
              <a:gd name="T2" fmla="*/ 3437 w 6844"/>
              <a:gd name="T3" fmla="*/ 2875 h 6844"/>
              <a:gd name="T4" fmla="*/ 3437 w 6844"/>
              <a:gd name="T5" fmla="*/ 1719 h 6844"/>
              <a:gd name="T6" fmla="*/ 6843 w 6844"/>
              <a:gd name="T7" fmla="*/ 188 h 6844"/>
              <a:gd name="T8" fmla="*/ 5437 w 6844"/>
              <a:gd name="T9" fmla="*/ 2375 h 6844"/>
              <a:gd name="T10" fmla="*/ 5124 w 6844"/>
              <a:gd name="T11" fmla="*/ 1250 h 6844"/>
              <a:gd name="T12" fmla="*/ 5093 w 6844"/>
              <a:gd name="T13" fmla="*/ 2719 h 6844"/>
              <a:gd name="T14" fmla="*/ 4437 w 6844"/>
              <a:gd name="T15" fmla="*/ 3749 h 6844"/>
              <a:gd name="T16" fmla="*/ 5218 w 6844"/>
              <a:gd name="T17" fmla="*/ 4562 h 6844"/>
              <a:gd name="T18" fmla="*/ 5218 w 6844"/>
              <a:gd name="T19" fmla="*/ 4593 h 6844"/>
              <a:gd name="T20" fmla="*/ 5124 w 6844"/>
              <a:gd name="T21" fmla="*/ 6624 h 6844"/>
              <a:gd name="T22" fmla="*/ 4812 w 6844"/>
              <a:gd name="T23" fmla="*/ 6843 h 6844"/>
              <a:gd name="T24" fmla="*/ 4812 w 6844"/>
              <a:gd name="T25" fmla="*/ 5093 h 6844"/>
              <a:gd name="T26" fmla="*/ 2594 w 6844"/>
              <a:gd name="T27" fmla="*/ 5812 h 6844"/>
              <a:gd name="T28" fmla="*/ 2438 w 6844"/>
              <a:gd name="T29" fmla="*/ 5968 h 6844"/>
              <a:gd name="T30" fmla="*/ 875 w 6844"/>
              <a:gd name="T31" fmla="*/ 6843 h 6844"/>
              <a:gd name="T32" fmla="*/ 719 w 6844"/>
              <a:gd name="T33" fmla="*/ 6312 h 6844"/>
              <a:gd name="T34" fmla="*/ 2844 w 6844"/>
              <a:gd name="T35" fmla="*/ 4562 h 6844"/>
              <a:gd name="T36" fmla="*/ 1782 w 6844"/>
              <a:gd name="T37" fmla="*/ 2750 h 6844"/>
              <a:gd name="T38" fmla="*/ 1719 w 6844"/>
              <a:gd name="T39" fmla="*/ 2594 h 6844"/>
              <a:gd name="T40" fmla="*/ 1250 w 6844"/>
              <a:gd name="T41" fmla="*/ 1313 h 6844"/>
              <a:gd name="T42" fmla="*/ 407 w 6844"/>
              <a:gd name="T43" fmla="*/ 2563 h 6844"/>
              <a:gd name="T44" fmla="*/ 1032 w 6844"/>
              <a:gd name="T45" fmla="*/ 32 h 6844"/>
              <a:gd name="T46" fmla="*/ 1813 w 6844"/>
              <a:gd name="T47" fmla="*/ 938 h 6844"/>
              <a:gd name="T48" fmla="*/ 2157 w 6844"/>
              <a:gd name="T49" fmla="*/ 907 h 6844"/>
              <a:gd name="T50" fmla="*/ 4718 w 6844"/>
              <a:gd name="T51" fmla="*/ 907 h 6844"/>
              <a:gd name="T52" fmla="*/ 5031 w 6844"/>
              <a:gd name="T53" fmla="*/ 938 h 6844"/>
              <a:gd name="T54" fmla="*/ 5812 w 6844"/>
              <a:gd name="T55" fmla="*/ 0 h 6844"/>
              <a:gd name="T56" fmla="*/ 4562 w 6844"/>
              <a:gd name="T57" fmla="*/ 1188 h 6844"/>
              <a:gd name="T58" fmla="*/ 3437 w 6844"/>
              <a:gd name="T59" fmla="*/ 1157 h 6844"/>
              <a:gd name="T60" fmla="*/ 2282 w 6844"/>
              <a:gd name="T61" fmla="*/ 2469 h 6844"/>
              <a:gd name="T62" fmla="*/ 3718 w 6844"/>
              <a:gd name="T63" fmla="*/ 3157 h 6844"/>
              <a:gd name="T64" fmla="*/ 4562 w 6844"/>
              <a:gd name="T65" fmla="*/ 1188 h 6844"/>
              <a:gd name="T66" fmla="*/ 4562 w 6844"/>
              <a:gd name="T67" fmla="*/ 1188 h 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44" h="6844">
                <a:moveTo>
                  <a:pt x="3437" y="1719"/>
                </a:moveTo>
                <a:lnTo>
                  <a:pt x="3437" y="1719"/>
                </a:lnTo>
                <a:cubicBezTo>
                  <a:pt x="3749" y="1719"/>
                  <a:pt x="3999" y="2000"/>
                  <a:pt x="3999" y="2313"/>
                </a:cubicBezTo>
                <a:cubicBezTo>
                  <a:pt x="3999" y="2625"/>
                  <a:pt x="3749" y="2875"/>
                  <a:pt x="3437" y="2875"/>
                </a:cubicBezTo>
                <a:cubicBezTo>
                  <a:pt x="3125" y="2875"/>
                  <a:pt x="2844" y="2625"/>
                  <a:pt x="2844" y="2313"/>
                </a:cubicBezTo>
                <a:cubicBezTo>
                  <a:pt x="2844" y="2000"/>
                  <a:pt x="3125" y="1719"/>
                  <a:pt x="3437" y="1719"/>
                </a:cubicBezTo>
                <a:close/>
                <a:moveTo>
                  <a:pt x="6843" y="188"/>
                </a:moveTo>
                <a:lnTo>
                  <a:pt x="6843" y="188"/>
                </a:lnTo>
                <a:cubicBezTo>
                  <a:pt x="6437" y="2532"/>
                  <a:pt x="6437" y="2532"/>
                  <a:pt x="6437" y="2532"/>
                </a:cubicBezTo>
                <a:cubicBezTo>
                  <a:pt x="5437" y="2375"/>
                  <a:pt x="5437" y="2375"/>
                  <a:pt x="5437" y="2375"/>
                </a:cubicBezTo>
                <a:cubicBezTo>
                  <a:pt x="5593" y="1282"/>
                  <a:pt x="5593" y="1282"/>
                  <a:pt x="5593" y="1282"/>
                </a:cubicBezTo>
                <a:cubicBezTo>
                  <a:pt x="5468" y="1282"/>
                  <a:pt x="5312" y="1250"/>
                  <a:pt x="5124" y="1250"/>
                </a:cubicBezTo>
                <a:cubicBezTo>
                  <a:pt x="5124" y="2594"/>
                  <a:pt x="5124" y="2594"/>
                  <a:pt x="5124" y="2594"/>
                </a:cubicBezTo>
                <a:cubicBezTo>
                  <a:pt x="5124" y="2625"/>
                  <a:pt x="5124" y="2688"/>
                  <a:pt x="5093" y="2719"/>
                </a:cubicBezTo>
                <a:lnTo>
                  <a:pt x="5093" y="2750"/>
                </a:lnTo>
                <a:cubicBezTo>
                  <a:pt x="4437" y="3749"/>
                  <a:pt x="4437" y="3749"/>
                  <a:pt x="4437" y="3749"/>
                </a:cubicBezTo>
                <a:cubicBezTo>
                  <a:pt x="4249" y="4281"/>
                  <a:pt x="4249" y="4281"/>
                  <a:pt x="4249" y="4281"/>
                </a:cubicBezTo>
                <a:cubicBezTo>
                  <a:pt x="5218" y="4562"/>
                  <a:pt x="5218" y="4562"/>
                  <a:pt x="5218" y="4562"/>
                </a:cubicBezTo>
                <a:cubicBezTo>
                  <a:pt x="5218" y="4562"/>
                  <a:pt x="5218" y="4562"/>
                  <a:pt x="5187" y="4593"/>
                </a:cubicBezTo>
                <a:cubicBezTo>
                  <a:pt x="5218" y="4593"/>
                  <a:pt x="5218" y="4593"/>
                  <a:pt x="5218" y="4593"/>
                </a:cubicBezTo>
                <a:cubicBezTo>
                  <a:pt x="5343" y="4624"/>
                  <a:pt x="5437" y="4749"/>
                  <a:pt x="5406" y="4906"/>
                </a:cubicBezTo>
                <a:cubicBezTo>
                  <a:pt x="5124" y="6624"/>
                  <a:pt x="5124" y="6624"/>
                  <a:pt x="5124" y="6624"/>
                </a:cubicBezTo>
                <a:cubicBezTo>
                  <a:pt x="5093" y="6749"/>
                  <a:pt x="4999" y="6843"/>
                  <a:pt x="4843" y="6843"/>
                </a:cubicBezTo>
                <a:lnTo>
                  <a:pt x="4812" y="6843"/>
                </a:lnTo>
                <a:cubicBezTo>
                  <a:pt x="4656" y="6812"/>
                  <a:pt x="4531" y="6687"/>
                  <a:pt x="4562" y="6531"/>
                </a:cubicBezTo>
                <a:cubicBezTo>
                  <a:pt x="4812" y="5093"/>
                  <a:pt x="4812" y="5093"/>
                  <a:pt x="4812" y="5093"/>
                </a:cubicBezTo>
                <a:cubicBezTo>
                  <a:pt x="3531" y="5124"/>
                  <a:pt x="3531" y="5124"/>
                  <a:pt x="3531" y="5124"/>
                </a:cubicBezTo>
                <a:cubicBezTo>
                  <a:pt x="2594" y="5812"/>
                  <a:pt x="2594" y="5812"/>
                  <a:pt x="2594" y="5812"/>
                </a:cubicBezTo>
                <a:cubicBezTo>
                  <a:pt x="2500" y="5906"/>
                  <a:pt x="2500" y="5906"/>
                  <a:pt x="2500" y="5906"/>
                </a:cubicBezTo>
                <a:cubicBezTo>
                  <a:pt x="2469" y="5937"/>
                  <a:pt x="2469" y="5937"/>
                  <a:pt x="2438" y="5968"/>
                </a:cubicBezTo>
                <a:cubicBezTo>
                  <a:pt x="1000" y="6812"/>
                  <a:pt x="1000" y="6812"/>
                  <a:pt x="1000" y="6812"/>
                </a:cubicBezTo>
                <a:cubicBezTo>
                  <a:pt x="969" y="6843"/>
                  <a:pt x="907" y="6843"/>
                  <a:pt x="875" y="6843"/>
                </a:cubicBezTo>
                <a:cubicBezTo>
                  <a:pt x="782" y="6843"/>
                  <a:pt x="688" y="6812"/>
                  <a:pt x="625" y="6718"/>
                </a:cubicBezTo>
                <a:cubicBezTo>
                  <a:pt x="532" y="6562"/>
                  <a:pt x="594" y="6406"/>
                  <a:pt x="719" y="6312"/>
                </a:cubicBezTo>
                <a:cubicBezTo>
                  <a:pt x="1969" y="5562"/>
                  <a:pt x="1969" y="5562"/>
                  <a:pt x="1969" y="5562"/>
                </a:cubicBezTo>
                <a:cubicBezTo>
                  <a:pt x="2844" y="4562"/>
                  <a:pt x="2844" y="4562"/>
                  <a:pt x="2844" y="4562"/>
                </a:cubicBezTo>
                <a:cubicBezTo>
                  <a:pt x="2563" y="3718"/>
                  <a:pt x="2563" y="3718"/>
                  <a:pt x="2563" y="3718"/>
                </a:cubicBezTo>
                <a:cubicBezTo>
                  <a:pt x="1782" y="2750"/>
                  <a:pt x="1782" y="2750"/>
                  <a:pt x="1782" y="2750"/>
                </a:cubicBezTo>
                <a:lnTo>
                  <a:pt x="1782" y="2750"/>
                </a:lnTo>
                <a:cubicBezTo>
                  <a:pt x="1750" y="2688"/>
                  <a:pt x="1719" y="2657"/>
                  <a:pt x="1719" y="2594"/>
                </a:cubicBezTo>
                <a:cubicBezTo>
                  <a:pt x="1719" y="1250"/>
                  <a:pt x="1719" y="1250"/>
                  <a:pt x="1719" y="1250"/>
                </a:cubicBezTo>
                <a:cubicBezTo>
                  <a:pt x="1532" y="1250"/>
                  <a:pt x="1375" y="1282"/>
                  <a:pt x="1250" y="1313"/>
                </a:cubicBezTo>
                <a:cubicBezTo>
                  <a:pt x="1407" y="2375"/>
                  <a:pt x="1407" y="2375"/>
                  <a:pt x="1407" y="2375"/>
                </a:cubicBezTo>
                <a:cubicBezTo>
                  <a:pt x="407" y="2563"/>
                  <a:pt x="407" y="2563"/>
                  <a:pt x="407" y="2563"/>
                </a:cubicBezTo>
                <a:cubicBezTo>
                  <a:pt x="0" y="188"/>
                  <a:pt x="0" y="188"/>
                  <a:pt x="0" y="188"/>
                </a:cubicBezTo>
                <a:cubicBezTo>
                  <a:pt x="1032" y="32"/>
                  <a:pt x="1032" y="32"/>
                  <a:pt x="1032" y="32"/>
                </a:cubicBezTo>
                <a:cubicBezTo>
                  <a:pt x="1188" y="1032"/>
                  <a:pt x="1188" y="1032"/>
                  <a:pt x="1188" y="1032"/>
                </a:cubicBezTo>
                <a:cubicBezTo>
                  <a:pt x="1375" y="1000"/>
                  <a:pt x="1594" y="969"/>
                  <a:pt x="1813" y="938"/>
                </a:cubicBezTo>
                <a:cubicBezTo>
                  <a:pt x="1875" y="907"/>
                  <a:pt x="1938" y="875"/>
                  <a:pt x="2000" y="875"/>
                </a:cubicBezTo>
                <a:cubicBezTo>
                  <a:pt x="2063" y="875"/>
                  <a:pt x="2094" y="907"/>
                  <a:pt x="2157" y="907"/>
                </a:cubicBezTo>
                <a:cubicBezTo>
                  <a:pt x="2532" y="907"/>
                  <a:pt x="2938" y="875"/>
                  <a:pt x="3437" y="875"/>
                </a:cubicBezTo>
                <a:cubicBezTo>
                  <a:pt x="3906" y="875"/>
                  <a:pt x="4343" y="907"/>
                  <a:pt x="4718" y="907"/>
                </a:cubicBezTo>
                <a:cubicBezTo>
                  <a:pt x="4749" y="907"/>
                  <a:pt x="4781" y="875"/>
                  <a:pt x="4843" y="875"/>
                </a:cubicBezTo>
                <a:cubicBezTo>
                  <a:pt x="4906" y="875"/>
                  <a:pt x="4968" y="907"/>
                  <a:pt x="5031" y="938"/>
                </a:cubicBezTo>
                <a:cubicBezTo>
                  <a:pt x="5281" y="969"/>
                  <a:pt x="5468" y="1000"/>
                  <a:pt x="5656" y="1000"/>
                </a:cubicBezTo>
                <a:cubicBezTo>
                  <a:pt x="5812" y="0"/>
                  <a:pt x="5812" y="0"/>
                  <a:pt x="5812" y="0"/>
                </a:cubicBezTo>
                <a:lnTo>
                  <a:pt x="6843" y="188"/>
                </a:lnTo>
                <a:close/>
                <a:moveTo>
                  <a:pt x="4562" y="1188"/>
                </a:moveTo>
                <a:lnTo>
                  <a:pt x="4562" y="1188"/>
                </a:lnTo>
                <a:cubicBezTo>
                  <a:pt x="4218" y="1188"/>
                  <a:pt x="3843" y="1157"/>
                  <a:pt x="3437" y="1157"/>
                </a:cubicBezTo>
                <a:cubicBezTo>
                  <a:pt x="3000" y="1157"/>
                  <a:pt x="2625" y="1188"/>
                  <a:pt x="2282" y="1188"/>
                </a:cubicBezTo>
                <a:cubicBezTo>
                  <a:pt x="2282" y="2469"/>
                  <a:pt x="2282" y="2469"/>
                  <a:pt x="2282" y="2469"/>
                </a:cubicBezTo>
                <a:cubicBezTo>
                  <a:pt x="3157" y="3157"/>
                  <a:pt x="3157" y="3157"/>
                  <a:pt x="3157" y="3157"/>
                </a:cubicBezTo>
                <a:cubicBezTo>
                  <a:pt x="3718" y="3157"/>
                  <a:pt x="3718" y="3157"/>
                  <a:pt x="3718" y="3157"/>
                </a:cubicBezTo>
                <a:cubicBezTo>
                  <a:pt x="4562" y="2469"/>
                  <a:pt x="4562" y="2469"/>
                  <a:pt x="4562" y="2469"/>
                </a:cubicBezTo>
                <a:lnTo>
                  <a:pt x="4562" y="1188"/>
                </a:lnTo>
                <a:close/>
                <a:moveTo>
                  <a:pt x="4562" y="1188"/>
                </a:moveTo>
                <a:lnTo>
                  <a:pt x="4562" y="1188"/>
                </a:lnTo>
                <a:close/>
              </a:path>
            </a:pathLst>
          </a:custGeom>
          <a:solidFill>
            <a:schemeClr val="accent2">
              <a:lumMod val="75000"/>
            </a:schemeClr>
          </a:solidFill>
          <a:ln>
            <a:noFill/>
          </a:ln>
          <a:effectLst/>
        </p:spPr>
        <p:txBody>
          <a:bodyPr wrap="none" lIns="243797" tIns="121899" rIns="243797" bIns="121899" anchor="ctr"/>
          <a:lstStyle/>
          <a:p>
            <a:endParaRPr lang="en-US" sz="2800" b="1" dirty="0"/>
          </a:p>
        </p:txBody>
      </p:sp>
      <p:sp>
        <p:nvSpPr>
          <p:cNvPr id="13" name="文本框 12"/>
          <p:cNvSpPr txBox="1"/>
          <p:nvPr/>
        </p:nvSpPr>
        <p:spPr>
          <a:xfrm>
            <a:off x="14063980" y="3223895"/>
            <a:ext cx="9383395" cy="1124585"/>
          </a:xfrm>
          <a:prstGeom prst="rect">
            <a:avLst/>
          </a:prstGeom>
          <a:noFill/>
        </p:spPr>
        <p:txBody>
          <a:bodyPr wrap="square" rtlCol="0">
            <a:spAutoFit/>
          </a:bodyPr>
          <a:lstStyle/>
          <a:p>
            <a:pPr>
              <a:lnSpc>
                <a:spcPct val="140000"/>
              </a:lnSpc>
            </a:pPr>
            <a:r>
              <a:rPr lang="zh-CN" altLang="en-US" sz="2400">
                <a:latin typeface="微软雅黑" panose="020B0503020204020204" charset="-122"/>
                <a:ea typeface="微软雅黑" panose="020B0503020204020204" charset="-122"/>
                <a:cs typeface="微软雅黑" panose="020B0503020204020204" charset="-122"/>
                <a:sym typeface="+mn-ea"/>
              </a:rPr>
              <a:t>南航科院秉承：国际教学，中式管理。本项目雅思及英语课程由一线名师、专家及外教授课，专业课程师资全部为南昌航空大学本校教师。</a:t>
            </a:r>
          </a:p>
        </p:txBody>
      </p:sp>
      <p:sp>
        <p:nvSpPr>
          <p:cNvPr id="21" name="Freeform 3"/>
          <p:cNvSpPr>
            <a:spLocks noChangeArrowheads="1"/>
          </p:cNvSpPr>
          <p:nvPr/>
        </p:nvSpPr>
        <p:spPr bwMode="auto">
          <a:xfrm>
            <a:off x="14219555" y="5628640"/>
            <a:ext cx="803275" cy="584200"/>
          </a:xfrm>
          <a:custGeom>
            <a:avLst/>
            <a:gdLst>
              <a:gd name="T0" fmla="*/ 3034 w 6392"/>
              <a:gd name="T1" fmla="*/ 2260 h 4907"/>
              <a:gd name="T2" fmla="*/ 2582 w 6392"/>
              <a:gd name="T3" fmla="*/ 1937 h 4907"/>
              <a:gd name="T4" fmla="*/ 1421 w 6392"/>
              <a:gd name="T5" fmla="*/ 2196 h 4907"/>
              <a:gd name="T6" fmla="*/ 388 w 6392"/>
              <a:gd name="T7" fmla="*/ 4583 h 4907"/>
              <a:gd name="T8" fmla="*/ 2712 w 6392"/>
              <a:gd name="T9" fmla="*/ 3551 h 4907"/>
              <a:gd name="T10" fmla="*/ 3034 w 6392"/>
              <a:gd name="T11" fmla="*/ 2260 h 4907"/>
              <a:gd name="T12" fmla="*/ 2454 w 6392"/>
              <a:gd name="T13" fmla="*/ 3228 h 4907"/>
              <a:gd name="T14" fmla="*/ 711 w 6392"/>
              <a:gd name="T15" fmla="*/ 4261 h 4907"/>
              <a:gd name="T16" fmla="*/ 1679 w 6392"/>
              <a:gd name="T17" fmla="*/ 2518 h 4907"/>
              <a:gd name="T18" fmla="*/ 1874 w 6392"/>
              <a:gd name="T19" fmla="*/ 2648 h 4907"/>
              <a:gd name="T20" fmla="*/ 2260 w 6392"/>
              <a:gd name="T21" fmla="*/ 3034 h 4907"/>
              <a:gd name="T22" fmla="*/ 2454 w 6392"/>
              <a:gd name="T23" fmla="*/ 3228 h 4907"/>
              <a:gd name="T24" fmla="*/ 6197 w 6392"/>
              <a:gd name="T25" fmla="*/ 710 h 4907"/>
              <a:gd name="T26" fmla="*/ 3615 w 6392"/>
              <a:gd name="T27" fmla="*/ 646 h 4907"/>
              <a:gd name="T28" fmla="*/ 2776 w 6392"/>
              <a:gd name="T29" fmla="*/ 1679 h 4907"/>
              <a:gd name="T30" fmla="*/ 3034 w 6392"/>
              <a:gd name="T31" fmla="*/ 2196 h 4907"/>
              <a:gd name="T32" fmla="*/ 4326 w 6392"/>
              <a:gd name="T33" fmla="*/ 2454 h 4907"/>
              <a:gd name="T34" fmla="*/ 6197 w 6392"/>
              <a:gd name="T35" fmla="*/ 710 h 4907"/>
              <a:gd name="T36" fmla="*/ 5489 w 6392"/>
              <a:gd name="T37" fmla="*/ 1549 h 4907"/>
              <a:gd name="T38" fmla="*/ 3681 w 6392"/>
              <a:gd name="T39" fmla="*/ 1937 h 4907"/>
              <a:gd name="T40" fmla="*/ 4067 w 6392"/>
              <a:gd name="T41" fmla="*/ 1485 h 4907"/>
              <a:gd name="T42" fmla="*/ 3487 w 6392"/>
              <a:gd name="T43" fmla="*/ 1421 h 4907"/>
              <a:gd name="T44" fmla="*/ 5164 w 6392"/>
              <a:gd name="T45" fmla="*/ 582 h 4907"/>
              <a:gd name="T46" fmla="*/ 5489 w 6392"/>
              <a:gd name="T47" fmla="*/ 1549 h 4907"/>
              <a:gd name="T48" fmla="*/ 3165 w 6392"/>
              <a:gd name="T49" fmla="*/ 2260 h 4907"/>
              <a:gd name="T50" fmla="*/ 3423 w 6392"/>
              <a:gd name="T51" fmla="*/ 3098 h 4907"/>
              <a:gd name="T52" fmla="*/ 3423 w 6392"/>
              <a:gd name="T53" fmla="*/ 2582 h 4907"/>
              <a:gd name="T54" fmla="*/ 3165 w 6392"/>
              <a:gd name="T55" fmla="*/ 2260 h 4907"/>
              <a:gd name="T56" fmla="*/ 2196 w 6392"/>
              <a:gd name="T57" fmla="*/ 1615 h 4907"/>
              <a:gd name="T58" fmla="*/ 2066 w 6392"/>
              <a:gd name="T59" fmla="*/ 1163 h 4907"/>
              <a:gd name="T60" fmla="*/ 2518 w 6392"/>
              <a:gd name="T61" fmla="*/ 1549 h 4907"/>
              <a:gd name="T62" fmla="*/ 2582 w 6392"/>
              <a:gd name="T63" fmla="*/ 1873 h 4907"/>
              <a:gd name="T64" fmla="*/ 2196 w 6392"/>
              <a:gd name="T65" fmla="*/ 1615 h 4907"/>
              <a:gd name="T66" fmla="*/ 2196 w 6392"/>
              <a:gd name="T67" fmla="*/ 1615 h 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92" h="4907">
                <a:moveTo>
                  <a:pt x="3034" y="2260"/>
                </a:moveTo>
                <a:lnTo>
                  <a:pt x="3034" y="2260"/>
                </a:lnTo>
                <a:cubicBezTo>
                  <a:pt x="2776" y="2196"/>
                  <a:pt x="2776" y="2196"/>
                  <a:pt x="2776" y="2196"/>
                </a:cubicBezTo>
                <a:cubicBezTo>
                  <a:pt x="2582" y="1937"/>
                  <a:pt x="2582" y="1937"/>
                  <a:pt x="2582" y="1937"/>
                </a:cubicBezTo>
                <a:cubicBezTo>
                  <a:pt x="2454" y="2001"/>
                  <a:pt x="2454" y="2001"/>
                  <a:pt x="2454" y="2001"/>
                </a:cubicBezTo>
                <a:cubicBezTo>
                  <a:pt x="2132" y="1873"/>
                  <a:pt x="1679" y="1937"/>
                  <a:pt x="1421" y="2196"/>
                </a:cubicBezTo>
                <a:cubicBezTo>
                  <a:pt x="388" y="3228"/>
                  <a:pt x="388" y="3228"/>
                  <a:pt x="388" y="3228"/>
                </a:cubicBezTo>
                <a:cubicBezTo>
                  <a:pt x="0" y="3615"/>
                  <a:pt x="0" y="4197"/>
                  <a:pt x="388" y="4583"/>
                </a:cubicBezTo>
                <a:cubicBezTo>
                  <a:pt x="775" y="4906"/>
                  <a:pt x="1357" y="4906"/>
                  <a:pt x="1743" y="4583"/>
                </a:cubicBezTo>
                <a:cubicBezTo>
                  <a:pt x="2712" y="3551"/>
                  <a:pt x="2712" y="3551"/>
                  <a:pt x="2712" y="3551"/>
                </a:cubicBezTo>
                <a:cubicBezTo>
                  <a:pt x="3034" y="3228"/>
                  <a:pt x="3099" y="2776"/>
                  <a:pt x="2906" y="2454"/>
                </a:cubicBezTo>
                <a:lnTo>
                  <a:pt x="3034" y="2260"/>
                </a:lnTo>
                <a:close/>
                <a:moveTo>
                  <a:pt x="2454" y="3228"/>
                </a:moveTo>
                <a:lnTo>
                  <a:pt x="2454" y="3228"/>
                </a:lnTo>
                <a:cubicBezTo>
                  <a:pt x="1421" y="4261"/>
                  <a:pt x="1421" y="4261"/>
                  <a:pt x="1421" y="4261"/>
                </a:cubicBezTo>
                <a:cubicBezTo>
                  <a:pt x="1227" y="4455"/>
                  <a:pt x="905" y="4455"/>
                  <a:pt x="711" y="4261"/>
                </a:cubicBezTo>
                <a:cubicBezTo>
                  <a:pt x="516" y="4067"/>
                  <a:pt x="516" y="3745"/>
                  <a:pt x="711" y="3551"/>
                </a:cubicBezTo>
                <a:cubicBezTo>
                  <a:pt x="1679" y="2518"/>
                  <a:pt x="1679" y="2518"/>
                  <a:pt x="1679" y="2518"/>
                </a:cubicBezTo>
                <a:cubicBezTo>
                  <a:pt x="1807" y="2390"/>
                  <a:pt x="2002" y="2324"/>
                  <a:pt x="2132" y="2390"/>
                </a:cubicBezTo>
                <a:cubicBezTo>
                  <a:pt x="1874" y="2648"/>
                  <a:pt x="1874" y="2648"/>
                  <a:pt x="1874" y="2648"/>
                </a:cubicBezTo>
                <a:cubicBezTo>
                  <a:pt x="1743" y="2776"/>
                  <a:pt x="1743" y="2970"/>
                  <a:pt x="1874" y="3034"/>
                </a:cubicBezTo>
                <a:cubicBezTo>
                  <a:pt x="1938" y="3164"/>
                  <a:pt x="2132" y="3164"/>
                  <a:pt x="2260" y="3034"/>
                </a:cubicBezTo>
                <a:cubicBezTo>
                  <a:pt x="2582" y="2776"/>
                  <a:pt x="2582" y="2776"/>
                  <a:pt x="2582" y="2776"/>
                </a:cubicBezTo>
                <a:cubicBezTo>
                  <a:pt x="2582" y="2906"/>
                  <a:pt x="2582" y="3098"/>
                  <a:pt x="2454" y="3228"/>
                </a:cubicBezTo>
                <a:close/>
                <a:moveTo>
                  <a:pt x="6197" y="710"/>
                </a:moveTo>
                <a:lnTo>
                  <a:pt x="6197" y="710"/>
                </a:lnTo>
                <a:cubicBezTo>
                  <a:pt x="6005" y="258"/>
                  <a:pt x="5489" y="0"/>
                  <a:pt x="4972" y="194"/>
                </a:cubicBezTo>
                <a:cubicBezTo>
                  <a:pt x="3615" y="646"/>
                  <a:pt x="3615" y="646"/>
                  <a:pt x="3615" y="646"/>
                </a:cubicBezTo>
                <a:cubicBezTo>
                  <a:pt x="3229" y="841"/>
                  <a:pt x="3034" y="1163"/>
                  <a:pt x="3034" y="1549"/>
                </a:cubicBezTo>
                <a:cubicBezTo>
                  <a:pt x="2776" y="1679"/>
                  <a:pt x="2776" y="1679"/>
                  <a:pt x="2776" y="1679"/>
                </a:cubicBezTo>
                <a:cubicBezTo>
                  <a:pt x="2840" y="2001"/>
                  <a:pt x="2840" y="2001"/>
                  <a:pt x="2840" y="2001"/>
                </a:cubicBezTo>
                <a:cubicBezTo>
                  <a:pt x="3034" y="2196"/>
                  <a:pt x="3034" y="2196"/>
                  <a:pt x="3034" y="2196"/>
                </a:cubicBezTo>
                <a:cubicBezTo>
                  <a:pt x="3229" y="2132"/>
                  <a:pt x="3229" y="2132"/>
                  <a:pt x="3229" y="2132"/>
                </a:cubicBezTo>
                <a:cubicBezTo>
                  <a:pt x="3487" y="2454"/>
                  <a:pt x="3939" y="2582"/>
                  <a:pt x="4326" y="2454"/>
                </a:cubicBezTo>
                <a:cubicBezTo>
                  <a:pt x="5681" y="1937"/>
                  <a:pt x="5681" y="1937"/>
                  <a:pt x="5681" y="1937"/>
                </a:cubicBezTo>
                <a:cubicBezTo>
                  <a:pt x="6133" y="1743"/>
                  <a:pt x="6391" y="1227"/>
                  <a:pt x="6197" y="710"/>
                </a:cubicBezTo>
                <a:close/>
                <a:moveTo>
                  <a:pt x="5489" y="1549"/>
                </a:moveTo>
                <a:lnTo>
                  <a:pt x="5489" y="1549"/>
                </a:lnTo>
                <a:cubicBezTo>
                  <a:pt x="4131" y="2065"/>
                  <a:pt x="4131" y="2065"/>
                  <a:pt x="4131" y="2065"/>
                </a:cubicBezTo>
                <a:cubicBezTo>
                  <a:pt x="4003" y="2132"/>
                  <a:pt x="3809" y="2065"/>
                  <a:pt x="3681" y="1937"/>
                </a:cubicBezTo>
                <a:cubicBezTo>
                  <a:pt x="3939" y="1873"/>
                  <a:pt x="3939" y="1873"/>
                  <a:pt x="3939" y="1873"/>
                </a:cubicBezTo>
                <a:cubicBezTo>
                  <a:pt x="4067" y="1807"/>
                  <a:pt x="4131" y="1679"/>
                  <a:pt x="4067" y="1485"/>
                </a:cubicBezTo>
                <a:cubicBezTo>
                  <a:pt x="4003" y="1357"/>
                  <a:pt x="3873" y="1291"/>
                  <a:pt x="3681" y="1291"/>
                </a:cubicBezTo>
                <a:cubicBezTo>
                  <a:pt x="3487" y="1421"/>
                  <a:pt x="3487" y="1421"/>
                  <a:pt x="3487" y="1421"/>
                </a:cubicBezTo>
                <a:cubicBezTo>
                  <a:pt x="3551" y="1227"/>
                  <a:pt x="3615" y="1163"/>
                  <a:pt x="3809" y="1099"/>
                </a:cubicBezTo>
                <a:cubicBezTo>
                  <a:pt x="5164" y="582"/>
                  <a:pt x="5164" y="582"/>
                  <a:pt x="5164" y="582"/>
                </a:cubicBezTo>
                <a:cubicBezTo>
                  <a:pt x="5422" y="452"/>
                  <a:pt x="5681" y="646"/>
                  <a:pt x="5811" y="905"/>
                </a:cubicBezTo>
                <a:cubicBezTo>
                  <a:pt x="5875" y="1163"/>
                  <a:pt x="5747" y="1421"/>
                  <a:pt x="5489" y="1549"/>
                </a:cubicBezTo>
                <a:close/>
                <a:moveTo>
                  <a:pt x="3165" y="2260"/>
                </a:moveTo>
                <a:lnTo>
                  <a:pt x="3165" y="2260"/>
                </a:lnTo>
                <a:cubicBezTo>
                  <a:pt x="3551" y="2518"/>
                  <a:pt x="3551" y="2518"/>
                  <a:pt x="3551" y="2518"/>
                </a:cubicBezTo>
                <a:cubicBezTo>
                  <a:pt x="3423" y="3098"/>
                  <a:pt x="3423" y="3098"/>
                  <a:pt x="3423" y="3098"/>
                </a:cubicBezTo>
                <a:cubicBezTo>
                  <a:pt x="3293" y="3098"/>
                  <a:pt x="3293" y="3098"/>
                  <a:pt x="3293" y="3098"/>
                </a:cubicBezTo>
                <a:cubicBezTo>
                  <a:pt x="3423" y="2582"/>
                  <a:pt x="3423" y="2582"/>
                  <a:pt x="3423" y="2582"/>
                </a:cubicBezTo>
                <a:cubicBezTo>
                  <a:pt x="3034" y="2324"/>
                  <a:pt x="3034" y="2324"/>
                  <a:pt x="3034" y="2324"/>
                </a:cubicBezTo>
                <a:lnTo>
                  <a:pt x="3165" y="2260"/>
                </a:lnTo>
                <a:close/>
                <a:moveTo>
                  <a:pt x="2196" y="1615"/>
                </a:moveTo>
                <a:lnTo>
                  <a:pt x="2196" y="1615"/>
                </a:lnTo>
                <a:cubicBezTo>
                  <a:pt x="1938" y="1163"/>
                  <a:pt x="1938" y="1163"/>
                  <a:pt x="1938" y="1163"/>
                </a:cubicBezTo>
                <a:cubicBezTo>
                  <a:pt x="2066" y="1163"/>
                  <a:pt x="2066" y="1163"/>
                  <a:pt x="2066" y="1163"/>
                </a:cubicBezTo>
                <a:cubicBezTo>
                  <a:pt x="2260" y="1549"/>
                  <a:pt x="2260" y="1549"/>
                  <a:pt x="2260" y="1549"/>
                </a:cubicBezTo>
                <a:cubicBezTo>
                  <a:pt x="2518" y="1549"/>
                  <a:pt x="2518" y="1549"/>
                  <a:pt x="2518" y="1549"/>
                </a:cubicBezTo>
                <a:cubicBezTo>
                  <a:pt x="2648" y="1807"/>
                  <a:pt x="2648" y="1807"/>
                  <a:pt x="2648" y="1807"/>
                </a:cubicBezTo>
                <a:cubicBezTo>
                  <a:pt x="2582" y="1873"/>
                  <a:pt x="2582" y="1873"/>
                  <a:pt x="2582" y="1873"/>
                </a:cubicBezTo>
                <a:cubicBezTo>
                  <a:pt x="2454" y="1679"/>
                  <a:pt x="2454" y="1679"/>
                  <a:pt x="2454" y="1679"/>
                </a:cubicBezTo>
                <a:lnTo>
                  <a:pt x="2196" y="1615"/>
                </a:lnTo>
                <a:close/>
                <a:moveTo>
                  <a:pt x="2196" y="1615"/>
                </a:moveTo>
                <a:lnTo>
                  <a:pt x="2196" y="1615"/>
                </a:lnTo>
                <a:close/>
              </a:path>
            </a:pathLst>
          </a:custGeom>
          <a:solidFill>
            <a:schemeClr val="accent2">
              <a:lumMod val="75000"/>
            </a:schemeClr>
          </a:solidFill>
          <a:ln>
            <a:noFill/>
          </a:ln>
          <a:effectLst/>
        </p:spPr>
        <p:txBody>
          <a:bodyPr wrap="none" lIns="243797" tIns="121899" rIns="243797" bIns="121899" anchor="ctr"/>
          <a:lstStyle/>
          <a:p>
            <a:endParaRPr lang="en-US" sz="2800" b="1" dirty="0"/>
          </a:p>
        </p:txBody>
      </p:sp>
      <p:sp>
        <p:nvSpPr>
          <p:cNvPr id="22" name="Rectangle 78"/>
          <p:cNvSpPr/>
          <p:nvPr/>
        </p:nvSpPr>
        <p:spPr>
          <a:xfrm>
            <a:off x="15023465" y="5565775"/>
            <a:ext cx="7367270" cy="710565"/>
          </a:xfrm>
          <a:prstGeom prst="rect">
            <a:avLst/>
          </a:prstGeom>
        </p:spPr>
        <p:txBody>
          <a:bodyPr wrap="square" lIns="219419" tIns="109710" rIns="219419" bIns="109710">
            <a:spAutoFit/>
          </a:bodyPr>
          <a:lstStyle/>
          <a:p>
            <a:pPr algn="l"/>
            <a:r>
              <a:rPr lang="zh-CN" altLang="en-US" sz="3200" dirty="0">
                <a:solidFill>
                  <a:schemeClr val="accent2"/>
                </a:solidFill>
                <a:latin typeface="方正大雅宋简体" panose="02000000000000000000" charset="-122"/>
                <a:ea typeface="方正大雅宋简体" panose="02000000000000000000" charset="-122"/>
                <a:cs typeface="方正大雅宋简体" panose="02000000000000000000" charset="-122"/>
              </a:rPr>
              <a:t>英国大学为项目学生配备中文助教</a:t>
            </a:r>
          </a:p>
        </p:txBody>
      </p:sp>
      <p:sp>
        <p:nvSpPr>
          <p:cNvPr id="23" name="文本框 22"/>
          <p:cNvSpPr txBox="1"/>
          <p:nvPr/>
        </p:nvSpPr>
        <p:spPr>
          <a:xfrm>
            <a:off x="14218920" y="6343650"/>
            <a:ext cx="9228455" cy="1124585"/>
          </a:xfrm>
          <a:prstGeom prst="rect">
            <a:avLst/>
          </a:prstGeom>
          <a:noFill/>
        </p:spPr>
        <p:txBody>
          <a:bodyPr wrap="square" rtlCol="0">
            <a:spAutoFit/>
          </a:bodyPr>
          <a:lstStyle/>
          <a:p>
            <a:pPr>
              <a:lnSpc>
                <a:spcPct val="140000"/>
              </a:lnSpc>
            </a:pPr>
            <a:r>
              <a:rPr lang="zh-CN" altLang="en-US" sz="2400">
                <a:latin typeface="微软雅黑" panose="020B0503020204020204" charset="-122"/>
                <a:ea typeface="微软雅黑" panose="020B0503020204020204" charset="-122"/>
              </a:rPr>
              <a:t>考虑到学生去国外读书不适应，故南威尔士大学为我们项目学生配备中文助教，更好的让学生学习无忧。</a:t>
            </a:r>
          </a:p>
        </p:txBody>
      </p:sp>
      <p:sp>
        <p:nvSpPr>
          <p:cNvPr id="24" name="Freeform 1"/>
          <p:cNvSpPr>
            <a:spLocks noChangeArrowheads="1"/>
          </p:cNvSpPr>
          <p:nvPr/>
        </p:nvSpPr>
        <p:spPr bwMode="auto">
          <a:xfrm>
            <a:off x="14296390" y="8902700"/>
            <a:ext cx="776605" cy="710565"/>
          </a:xfrm>
          <a:custGeom>
            <a:avLst/>
            <a:gdLst>
              <a:gd name="T0" fmla="*/ 4905 w 5031"/>
              <a:gd name="T1" fmla="*/ 0 h 5031"/>
              <a:gd name="T2" fmla="*/ 4905 w 5031"/>
              <a:gd name="T3" fmla="*/ 0 h 5031"/>
              <a:gd name="T4" fmla="*/ 125 w 5031"/>
              <a:gd name="T5" fmla="*/ 0 h 5031"/>
              <a:gd name="T6" fmla="*/ 0 w 5031"/>
              <a:gd name="T7" fmla="*/ 125 h 5031"/>
              <a:gd name="T8" fmla="*/ 0 w 5031"/>
              <a:gd name="T9" fmla="*/ 4905 h 5031"/>
              <a:gd name="T10" fmla="*/ 125 w 5031"/>
              <a:gd name="T11" fmla="*/ 5030 h 5031"/>
              <a:gd name="T12" fmla="*/ 4905 w 5031"/>
              <a:gd name="T13" fmla="*/ 5030 h 5031"/>
              <a:gd name="T14" fmla="*/ 5030 w 5031"/>
              <a:gd name="T15" fmla="*/ 4905 h 5031"/>
              <a:gd name="T16" fmla="*/ 5030 w 5031"/>
              <a:gd name="T17" fmla="*/ 125 h 5031"/>
              <a:gd name="T18" fmla="*/ 4905 w 5031"/>
              <a:gd name="T19" fmla="*/ 0 h 5031"/>
              <a:gd name="T20" fmla="*/ 3687 w 5031"/>
              <a:gd name="T21" fmla="*/ 2624 h 5031"/>
              <a:gd name="T22" fmla="*/ 3687 w 5031"/>
              <a:gd name="T23" fmla="*/ 2624 h 5031"/>
              <a:gd name="T24" fmla="*/ 3624 w 5031"/>
              <a:gd name="T25" fmla="*/ 2687 h 5031"/>
              <a:gd name="T26" fmla="*/ 3562 w 5031"/>
              <a:gd name="T27" fmla="*/ 2687 h 5031"/>
              <a:gd name="T28" fmla="*/ 3187 w 5031"/>
              <a:gd name="T29" fmla="*/ 2313 h 5031"/>
              <a:gd name="T30" fmla="*/ 1688 w 5031"/>
              <a:gd name="T31" fmla="*/ 3812 h 5031"/>
              <a:gd name="T32" fmla="*/ 1625 w 5031"/>
              <a:gd name="T33" fmla="*/ 3843 h 5031"/>
              <a:gd name="T34" fmla="*/ 1563 w 5031"/>
              <a:gd name="T35" fmla="*/ 3812 h 5031"/>
              <a:gd name="T36" fmla="*/ 1219 w 5031"/>
              <a:gd name="T37" fmla="*/ 3468 h 5031"/>
              <a:gd name="T38" fmla="*/ 1188 w 5031"/>
              <a:gd name="T39" fmla="*/ 3405 h 5031"/>
              <a:gd name="T40" fmla="*/ 1219 w 5031"/>
              <a:gd name="T41" fmla="*/ 3343 h 5031"/>
              <a:gd name="T42" fmla="*/ 2718 w 5031"/>
              <a:gd name="T43" fmla="*/ 1844 h 5031"/>
              <a:gd name="T44" fmla="*/ 2344 w 5031"/>
              <a:gd name="T45" fmla="*/ 1469 h 5031"/>
              <a:gd name="T46" fmla="*/ 2344 w 5031"/>
              <a:gd name="T47" fmla="*/ 1406 h 5031"/>
              <a:gd name="T48" fmla="*/ 2406 w 5031"/>
              <a:gd name="T49" fmla="*/ 1344 h 5031"/>
              <a:gd name="T50" fmla="*/ 3749 w 5031"/>
              <a:gd name="T51" fmla="*/ 1188 h 5031"/>
              <a:gd name="T52" fmla="*/ 3812 w 5031"/>
              <a:gd name="T53" fmla="*/ 1219 h 5031"/>
              <a:gd name="T54" fmla="*/ 3843 w 5031"/>
              <a:gd name="T55" fmla="*/ 1281 h 5031"/>
              <a:gd name="T56" fmla="*/ 3687 w 5031"/>
              <a:gd name="T57" fmla="*/ 2624 h 5031"/>
              <a:gd name="T58" fmla="*/ 3687 w 5031"/>
              <a:gd name="T59" fmla="*/ 2624 h 5031"/>
              <a:gd name="T60" fmla="*/ 3687 w 5031"/>
              <a:gd name="T61" fmla="*/ 2624 h 5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31" h="5031">
                <a:moveTo>
                  <a:pt x="4905" y="0"/>
                </a:moveTo>
                <a:lnTo>
                  <a:pt x="4905" y="0"/>
                </a:lnTo>
                <a:cubicBezTo>
                  <a:pt x="125" y="0"/>
                  <a:pt x="125" y="0"/>
                  <a:pt x="125" y="0"/>
                </a:cubicBezTo>
                <a:cubicBezTo>
                  <a:pt x="62" y="0"/>
                  <a:pt x="0" y="62"/>
                  <a:pt x="0" y="125"/>
                </a:cubicBezTo>
                <a:cubicBezTo>
                  <a:pt x="0" y="4905"/>
                  <a:pt x="0" y="4905"/>
                  <a:pt x="0" y="4905"/>
                </a:cubicBezTo>
                <a:cubicBezTo>
                  <a:pt x="0" y="4968"/>
                  <a:pt x="62" y="5030"/>
                  <a:pt x="125" y="5030"/>
                </a:cubicBezTo>
                <a:cubicBezTo>
                  <a:pt x="4905" y="5030"/>
                  <a:pt x="4905" y="5030"/>
                  <a:pt x="4905" y="5030"/>
                </a:cubicBezTo>
                <a:cubicBezTo>
                  <a:pt x="4968" y="5030"/>
                  <a:pt x="5030" y="4968"/>
                  <a:pt x="5030" y="4905"/>
                </a:cubicBezTo>
                <a:cubicBezTo>
                  <a:pt x="5030" y="125"/>
                  <a:pt x="5030" y="125"/>
                  <a:pt x="5030" y="125"/>
                </a:cubicBezTo>
                <a:cubicBezTo>
                  <a:pt x="5030" y="62"/>
                  <a:pt x="4968" y="0"/>
                  <a:pt x="4905" y="0"/>
                </a:cubicBezTo>
                <a:close/>
                <a:moveTo>
                  <a:pt x="3687" y="2624"/>
                </a:moveTo>
                <a:lnTo>
                  <a:pt x="3687" y="2624"/>
                </a:lnTo>
                <a:cubicBezTo>
                  <a:pt x="3687" y="2655"/>
                  <a:pt x="3655" y="2687"/>
                  <a:pt x="3624" y="2687"/>
                </a:cubicBezTo>
                <a:cubicBezTo>
                  <a:pt x="3593" y="2687"/>
                  <a:pt x="3562" y="2687"/>
                  <a:pt x="3562" y="2687"/>
                </a:cubicBezTo>
                <a:cubicBezTo>
                  <a:pt x="3187" y="2313"/>
                  <a:pt x="3187" y="2313"/>
                  <a:pt x="3187" y="2313"/>
                </a:cubicBezTo>
                <a:cubicBezTo>
                  <a:pt x="1688" y="3812"/>
                  <a:pt x="1688" y="3812"/>
                  <a:pt x="1688" y="3812"/>
                </a:cubicBezTo>
                <a:cubicBezTo>
                  <a:pt x="1656" y="3812"/>
                  <a:pt x="1625" y="3843"/>
                  <a:pt x="1625" y="3843"/>
                </a:cubicBezTo>
                <a:cubicBezTo>
                  <a:pt x="1594" y="3843"/>
                  <a:pt x="1594" y="3812"/>
                  <a:pt x="1563" y="3812"/>
                </a:cubicBezTo>
                <a:cubicBezTo>
                  <a:pt x="1219" y="3468"/>
                  <a:pt x="1219" y="3468"/>
                  <a:pt x="1219" y="3468"/>
                </a:cubicBezTo>
                <a:cubicBezTo>
                  <a:pt x="1219" y="3437"/>
                  <a:pt x="1188" y="3437"/>
                  <a:pt x="1188" y="3405"/>
                </a:cubicBezTo>
                <a:cubicBezTo>
                  <a:pt x="1188" y="3374"/>
                  <a:pt x="1219" y="3374"/>
                  <a:pt x="1219" y="3343"/>
                </a:cubicBezTo>
                <a:cubicBezTo>
                  <a:pt x="2718" y="1844"/>
                  <a:pt x="2718" y="1844"/>
                  <a:pt x="2718" y="1844"/>
                </a:cubicBezTo>
                <a:cubicBezTo>
                  <a:pt x="2344" y="1469"/>
                  <a:pt x="2344" y="1469"/>
                  <a:pt x="2344" y="1469"/>
                </a:cubicBezTo>
                <a:cubicBezTo>
                  <a:pt x="2344" y="1469"/>
                  <a:pt x="2313" y="1438"/>
                  <a:pt x="2344" y="1406"/>
                </a:cubicBezTo>
                <a:cubicBezTo>
                  <a:pt x="2344" y="1375"/>
                  <a:pt x="2375" y="1344"/>
                  <a:pt x="2406" y="1344"/>
                </a:cubicBezTo>
                <a:cubicBezTo>
                  <a:pt x="3749" y="1188"/>
                  <a:pt x="3749" y="1188"/>
                  <a:pt x="3749" y="1188"/>
                </a:cubicBezTo>
                <a:cubicBezTo>
                  <a:pt x="3780" y="1188"/>
                  <a:pt x="3780" y="1188"/>
                  <a:pt x="3812" y="1219"/>
                </a:cubicBezTo>
                <a:cubicBezTo>
                  <a:pt x="3812" y="1250"/>
                  <a:pt x="3843" y="1250"/>
                  <a:pt x="3843" y="1281"/>
                </a:cubicBezTo>
                <a:lnTo>
                  <a:pt x="3687" y="2624"/>
                </a:lnTo>
                <a:close/>
                <a:moveTo>
                  <a:pt x="3687" y="2624"/>
                </a:moveTo>
                <a:lnTo>
                  <a:pt x="3687" y="2624"/>
                </a:lnTo>
                <a:close/>
              </a:path>
            </a:pathLst>
          </a:custGeom>
          <a:solidFill>
            <a:schemeClr val="accent2">
              <a:lumMod val="75000"/>
            </a:schemeClr>
          </a:solidFill>
          <a:ln>
            <a:noFill/>
          </a:ln>
          <a:effectLst/>
        </p:spPr>
        <p:txBody>
          <a:bodyPr wrap="none" lIns="243797" tIns="121899" rIns="243797" bIns="121899" anchor="ctr"/>
          <a:lstStyle/>
          <a:p>
            <a:endParaRPr lang="en-US" sz="2800" b="1" dirty="0"/>
          </a:p>
        </p:txBody>
      </p:sp>
      <p:sp>
        <p:nvSpPr>
          <p:cNvPr id="25" name="Rectangle 78"/>
          <p:cNvSpPr/>
          <p:nvPr/>
        </p:nvSpPr>
        <p:spPr>
          <a:xfrm>
            <a:off x="15238730" y="8902700"/>
            <a:ext cx="7920990" cy="710565"/>
          </a:xfrm>
          <a:prstGeom prst="rect">
            <a:avLst/>
          </a:prstGeom>
        </p:spPr>
        <p:txBody>
          <a:bodyPr wrap="square" lIns="219419" tIns="109710" rIns="219419" bIns="109710">
            <a:spAutoFit/>
          </a:bodyPr>
          <a:lstStyle/>
          <a:p>
            <a:pPr algn="l"/>
            <a:r>
              <a:rPr lang="zh-CN" altLang="en-US" sz="3200" dirty="0">
                <a:solidFill>
                  <a:schemeClr val="accent2"/>
                </a:solidFill>
                <a:latin typeface="方正大雅宋简体" panose="02000000000000000000" charset="-122"/>
                <a:ea typeface="方正大雅宋简体" panose="02000000000000000000" charset="-122"/>
                <a:cs typeface="方正大雅宋简体" panose="02000000000000000000" charset="-122"/>
              </a:rPr>
              <a:t>国际生享受南航科院统招生同等待遇</a:t>
            </a:r>
          </a:p>
        </p:txBody>
      </p:sp>
      <p:sp>
        <p:nvSpPr>
          <p:cNvPr id="26" name="文本框 25"/>
          <p:cNvSpPr txBox="1"/>
          <p:nvPr/>
        </p:nvSpPr>
        <p:spPr>
          <a:xfrm>
            <a:off x="14219555" y="10317480"/>
            <a:ext cx="9958705" cy="1124585"/>
          </a:xfrm>
          <a:prstGeom prst="rect">
            <a:avLst/>
          </a:prstGeom>
          <a:noFill/>
        </p:spPr>
        <p:txBody>
          <a:bodyPr wrap="square" rtlCol="0">
            <a:spAutoFit/>
          </a:bodyPr>
          <a:lstStyle/>
          <a:p>
            <a:pPr>
              <a:lnSpc>
                <a:spcPct val="140000"/>
              </a:lnSpc>
            </a:pPr>
            <a:r>
              <a:rPr lang="zh-CN" altLang="en-US" sz="2400">
                <a:latin typeface="微软雅黑" panose="020B0503020204020204" charset="-122"/>
                <a:ea typeface="微软雅黑" panose="020B0503020204020204" charset="-122"/>
              </a:rPr>
              <a:t>我们国际生去南航科院读书，享受的待遇比统招生待遇还要好，比如学生会，各种社团活动等等，国际生本硕连读还有高额奖学金</a:t>
            </a:r>
            <a:r>
              <a:rPr lang="en-US" altLang="zh-CN" sz="2400">
                <a:latin typeface="微软雅黑" panose="020B0503020204020204" charset="-122"/>
                <a:ea typeface="微软雅黑" panose="020B0503020204020204" charset="-122"/>
              </a:rPr>
              <a:t>6000</a:t>
            </a:r>
            <a:r>
              <a:rPr lang="zh-CN" altLang="en-US" sz="2400">
                <a:latin typeface="微软雅黑" panose="020B0503020204020204" charset="-122"/>
                <a:ea typeface="微软雅黑" panose="020B0503020204020204" charset="-122"/>
              </a:rPr>
              <a:t>英镑。</a:t>
            </a:r>
          </a:p>
        </p:txBody>
      </p:sp>
      <p:sp>
        <p:nvSpPr>
          <p:cNvPr id="27" name="Freeform 4"/>
          <p:cNvSpPr>
            <a:spLocks noChangeArrowheads="1"/>
          </p:cNvSpPr>
          <p:nvPr/>
        </p:nvSpPr>
        <p:spPr bwMode="auto">
          <a:xfrm>
            <a:off x="1974576" y="10317216"/>
            <a:ext cx="641206" cy="641374"/>
          </a:xfrm>
          <a:custGeom>
            <a:avLst/>
            <a:gdLst>
              <a:gd name="T0" fmla="*/ 2374 w 2594"/>
              <a:gd name="T1" fmla="*/ 0 h 2594"/>
              <a:gd name="T2" fmla="*/ 2374 w 2594"/>
              <a:gd name="T3" fmla="*/ 0 h 2594"/>
              <a:gd name="T4" fmla="*/ 219 w 2594"/>
              <a:gd name="T5" fmla="*/ 0 h 2594"/>
              <a:gd name="T6" fmla="*/ 0 w 2594"/>
              <a:gd name="T7" fmla="*/ 219 h 2594"/>
              <a:gd name="T8" fmla="*/ 0 w 2594"/>
              <a:gd name="T9" fmla="*/ 2374 h 2594"/>
              <a:gd name="T10" fmla="*/ 219 w 2594"/>
              <a:gd name="T11" fmla="*/ 2593 h 2594"/>
              <a:gd name="T12" fmla="*/ 2374 w 2594"/>
              <a:gd name="T13" fmla="*/ 2593 h 2594"/>
              <a:gd name="T14" fmla="*/ 2593 w 2594"/>
              <a:gd name="T15" fmla="*/ 2374 h 2594"/>
              <a:gd name="T16" fmla="*/ 2593 w 2594"/>
              <a:gd name="T17" fmla="*/ 219 h 2594"/>
              <a:gd name="T18" fmla="*/ 2374 w 2594"/>
              <a:gd name="T19" fmla="*/ 0 h 2594"/>
              <a:gd name="T20" fmla="*/ 2249 w 2594"/>
              <a:gd name="T21" fmla="*/ 250 h 2594"/>
              <a:gd name="T22" fmla="*/ 2249 w 2594"/>
              <a:gd name="T23" fmla="*/ 250 h 2594"/>
              <a:gd name="T24" fmla="*/ 2343 w 2594"/>
              <a:gd name="T25" fmla="*/ 313 h 2594"/>
              <a:gd name="T26" fmla="*/ 2249 w 2594"/>
              <a:gd name="T27" fmla="*/ 407 h 2594"/>
              <a:gd name="T28" fmla="*/ 2156 w 2594"/>
              <a:gd name="T29" fmla="*/ 313 h 2594"/>
              <a:gd name="T30" fmla="*/ 2249 w 2594"/>
              <a:gd name="T31" fmla="*/ 250 h 2594"/>
              <a:gd name="T32" fmla="*/ 1937 w 2594"/>
              <a:gd name="T33" fmla="*/ 250 h 2594"/>
              <a:gd name="T34" fmla="*/ 1937 w 2594"/>
              <a:gd name="T35" fmla="*/ 250 h 2594"/>
              <a:gd name="T36" fmla="*/ 2031 w 2594"/>
              <a:gd name="T37" fmla="*/ 313 h 2594"/>
              <a:gd name="T38" fmla="*/ 1937 w 2594"/>
              <a:gd name="T39" fmla="*/ 407 h 2594"/>
              <a:gd name="T40" fmla="*/ 1843 w 2594"/>
              <a:gd name="T41" fmla="*/ 313 h 2594"/>
              <a:gd name="T42" fmla="*/ 1937 w 2594"/>
              <a:gd name="T43" fmla="*/ 250 h 2594"/>
              <a:gd name="T44" fmla="*/ 2343 w 2594"/>
              <a:gd name="T45" fmla="*/ 2343 h 2594"/>
              <a:gd name="T46" fmla="*/ 2343 w 2594"/>
              <a:gd name="T47" fmla="*/ 2343 h 2594"/>
              <a:gd name="T48" fmla="*/ 250 w 2594"/>
              <a:gd name="T49" fmla="*/ 2343 h 2594"/>
              <a:gd name="T50" fmla="*/ 250 w 2594"/>
              <a:gd name="T51" fmla="*/ 625 h 2594"/>
              <a:gd name="T52" fmla="*/ 2343 w 2594"/>
              <a:gd name="T53" fmla="*/ 625 h 2594"/>
              <a:gd name="T54" fmla="*/ 2343 w 2594"/>
              <a:gd name="T55" fmla="*/ 2343 h 2594"/>
              <a:gd name="T56" fmla="*/ 594 w 2594"/>
              <a:gd name="T57" fmla="*/ 2093 h 2594"/>
              <a:gd name="T58" fmla="*/ 594 w 2594"/>
              <a:gd name="T59" fmla="*/ 2093 h 2594"/>
              <a:gd name="T60" fmla="*/ 1999 w 2594"/>
              <a:gd name="T61" fmla="*/ 2093 h 2594"/>
              <a:gd name="T62" fmla="*/ 2031 w 2594"/>
              <a:gd name="T63" fmla="*/ 2062 h 2594"/>
              <a:gd name="T64" fmla="*/ 2031 w 2594"/>
              <a:gd name="T65" fmla="*/ 2031 h 2594"/>
              <a:gd name="T66" fmla="*/ 1343 w 2594"/>
              <a:gd name="T67" fmla="*/ 844 h 2594"/>
              <a:gd name="T68" fmla="*/ 1312 w 2594"/>
              <a:gd name="T69" fmla="*/ 813 h 2594"/>
              <a:gd name="T70" fmla="*/ 1250 w 2594"/>
              <a:gd name="T71" fmla="*/ 844 h 2594"/>
              <a:gd name="T72" fmla="*/ 563 w 2594"/>
              <a:gd name="T73" fmla="*/ 2031 h 2594"/>
              <a:gd name="T74" fmla="*/ 563 w 2594"/>
              <a:gd name="T75" fmla="*/ 2093 h 2594"/>
              <a:gd name="T76" fmla="*/ 594 w 2594"/>
              <a:gd name="T77" fmla="*/ 2093 h 2594"/>
              <a:gd name="T78" fmla="*/ 1374 w 2594"/>
              <a:gd name="T79" fmla="*/ 1937 h 2594"/>
              <a:gd name="T80" fmla="*/ 1374 w 2594"/>
              <a:gd name="T81" fmla="*/ 1937 h 2594"/>
              <a:gd name="T82" fmla="*/ 1343 w 2594"/>
              <a:gd name="T83" fmla="*/ 1968 h 2594"/>
              <a:gd name="T84" fmla="*/ 1250 w 2594"/>
              <a:gd name="T85" fmla="*/ 1968 h 2594"/>
              <a:gd name="T86" fmla="*/ 1219 w 2594"/>
              <a:gd name="T87" fmla="*/ 1937 h 2594"/>
              <a:gd name="T88" fmla="*/ 1219 w 2594"/>
              <a:gd name="T89" fmla="*/ 1843 h 2594"/>
              <a:gd name="T90" fmla="*/ 1250 w 2594"/>
              <a:gd name="T91" fmla="*/ 1812 h 2594"/>
              <a:gd name="T92" fmla="*/ 1343 w 2594"/>
              <a:gd name="T93" fmla="*/ 1812 h 2594"/>
              <a:gd name="T94" fmla="*/ 1374 w 2594"/>
              <a:gd name="T95" fmla="*/ 1843 h 2594"/>
              <a:gd name="T96" fmla="*/ 1374 w 2594"/>
              <a:gd name="T97" fmla="*/ 1937 h 2594"/>
              <a:gd name="T98" fmla="*/ 1219 w 2594"/>
              <a:gd name="T99" fmla="*/ 1125 h 2594"/>
              <a:gd name="T100" fmla="*/ 1219 w 2594"/>
              <a:gd name="T101" fmla="*/ 1125 h 2594"/>
              <a:gd name="T102" fmla="*/ 1374 w 2594"/>
              <a:gd name="T103" fmla="*/ 1125 h 2594"/>
              <a:gd name="T104" fmla="*/ 1406 w 2594"/>
              <a:gd name="T105" fmla="*/ 1157 h 2594"/>
              <a:gd name="T106" fmla="*/ 1374 w 2594"/>
              <a:gd name="T107" fmla="*/ 1718 h 2594"/>
              <a:gd name="T108" fmla="*/ 1343 w 2594"/>
              <a:gd name="T109" fmla="*/ 1749 h 2594"/>
              <a:gd name="T110" fmla="*/ 1250 w 2594"/>
              <a:gd name="T111" fmla="*/ 1749 h 2594"/>
              <a:gd name="T112" fmla="*/ 1219 w 2594"/>
              <a:gd name="T113" fmla="*/ 1718 h 2594"/>
              <a:gd name="T114" fmla="*/ 1219 w 2594"/>
              <a:gd name="T115" fmla="*/ 1157 h 2594"/>
              <a:gd name="T116" fmla="*/ 1219 w 2594"/>
              <a:gd name="T117" fmla="*/ 1125 h 2594"/>
              <a:gd name="T118" fmla="*/ 1219 w 2594"/>
              <a:gd name="T119" fmla="*/ 1125 h 2594"/>
              <a:gd name="T120" fmla="*/ 1219 w 2594"/>
              <a:gd name="T121" fmla="*/ 1125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4" h="2594">
                <a:moveTo>
                  <a:pt x="2374" y="0"/>
                </a:moveTo>
                <a:lnTo>
                  <a:pt x="2374" y="0"/>
                </a:lnTo>
                <a:cubicBezTo>
                  <a:pt x="219" y="0"/>
                  <a:pt x="219" y="0"/>
                  <a:pt x="219" y="0"/>
                </a:cubicBezTo>
                <a:cubicBezTo>
                  <a:pt x="94" y="0"/>
                  <a:pt x="0" y="94"/>
                  <a:pt x="0" y="219"/>
                </a:cubicBezTo>
                <a:cubicBezTo>
                  <a:pt x="0" y="2374"/>
                  <a:pt x="0" y="2374"/>
                  <a:pt x="0" y="2374"/>
                </a:cubicBezTo>
                <a:cubicBezTo>
                  <a:pt x="0" y="2499"/>
                  <a:pt x="94" y="2593"/>
                  <a:pt x="219" y="2593"/>
                </a:cubicBezTo>
                <a:cubicBezTo>
                  <a:pt x="2374" y="2593"/>
                  <a:pt x="2374" y="2593"/>
                  <a:pt x="2374" y="2593"/>
                </a:cubicBezTo>
                <a:cubicBezTo>
                  <a:pt x="2499" y="2593"/>
                  <a:pt x="2593" y="2499"/>
                  <a:pt x="2593" y="2374"/>
                </a:cubicBezTo>
                <a:cubicBezTo>
                  <a:pt x="2593" y="219"/>
                  <a:pt x="2593" y="219"/>
                  <a:pt x="2593" y="219"/>
                </a:cubicBezTo>
                <a:cubicBezTo>
                  <a:pt x="2593" y="94"/>
                  <a:pt x="2499" y="0"/>
                  <a:pt x="2374" y="0"/>
                </a:cubicBezTo>
                <a:close/>
                <a:moveTo>
                  <a:pt x="2249" y="250"/>
                </a:moveTo>
                <a:lnTo>
                  <a:pt x="2249" y="250"/>
                </a:lnTo>
                <a:cubicBezTo>
                  <a:pt x="2312" y="250"/>
                  <a:pt x="2343" y="282"/>
                  <a:pt x="2343" y="313"/>
                </a:cubicBezTo>
                <a:cubicBezTo>
                  <a:pt x="2343" y="375"/>
                  <a:pt x="2312" y="407"/>
                  <a:pt x="2249" y="407"/>
                </a:cubicBezTo>
                <a:cubicBezTo>
                  <a:pt x="2187" y="407"/>
                  <a:pt x="2156" y="375"/>
                  <a:pt x="2156" y="313"/>
                </a:cubicBezTo>
                <a:cubicBezTo>
                  <a:pt x="2156" y="282"/>
                  <a:pt x="2187" y="250"/>
                  <a:pt x="2249" y="250"/>
                </a:cubicBezTo>
                <a:close/>
                <a:moveTo>
                  <a:pt x="1937" y="250"/>
                </a:moveTo>
                <a:lnTo>
                  <a:pt x="1937" y="250"/>
                </a:lnTo>
                <a:cubicBezTo>
                  <a:pt x="1999" y="250"/>
                  <a:pt x="2031" y="282"/>
                  <a:pt x="2031" y="313"/>
                </a:cubicBezTo>
                <a:cubicBezTo>
                  <a:pt x="2031" y="375"/>
                  <a:pt x="1999" y="407"/>
                  <a:pt x="1937" y="407"/>
                </a:cubicBezTo>
                <a:cubicBezTo>
                  <a:pt x="1906" y="407"/>
                  <a:pt x="1843" y="375"/>
                  <a:pt x="1843" y="313"/>
                </a:cubicBezTo>
                <a:cubicBezTo>
                  <a:pt x="1843" y="282"/>
                  <a:pt x="1906" y="250"/>
                  <a:pt x="1937" y="250"/>
                </a:cubicBezTo>
                <a:close/>
                <a:moveTo>
                  <a:pt x="2343" y="2343"/>
                </a:moveTo>
                <a:lnTo>
                  <a:pt x="2343" y="2343"/>
                </a:lnTo>
                <a:cubicBezTo>
                  <a:pt x="250" y="2343"/>
                  <a:pt x="250" y="2343"/>
                  <a:pt x="250" y="2343"/>
                </a:cubicBezTo>
                <a:cubicBezTo>
                  <a:pt x="250" y="625"/>
                  <a:pt x="250" y="625"/>
                  <a:pt x="250" y="625"/>
                </a:cubicBezTo>
                <a:cubicBezTo>
                  <a:pt x="2343" y="625"/>
                  <a:pt x="2343" y="625"/>
                  <a:pt x="2343" y="625"/>
                </a:cubicBezTo>
                <a:lnTo>
                  <a:pt x="2343" y="2343"/>
                </a:lnTo>
                <a:close/>
                <a:moveTo>
                  <a:pt x="594" y="2093"/>
                </a:moveTo>
                <a:lnTo>
                  <a:pt x="594" y="2093"/>
                </a:lnTo>
                <a:cubicBezTo>
                  <a:pt x="1999" y="2093"/>
                  <a:pt x="1999" y="2093"/>
                  <a:pt x="1999" y="2093"/>
                </a:cubicBezTo>
                <a:cubicBezTo>
                  <a:pt x="2031" y="2093"/>
                  <a:pt x="2031" y="2093"/>
                  <a:pt x="2031" y="2062"/>
                </a:cubicBezTo>
                <a:lnTo>
                  <a:pt x="2031" y="2031"/>
                </a:lnTo>
                <a:cubicBezTo>
                  <a:pt x="1343" y="844"/>
                  <a:pt x="1343" y="844"/>
                  <a:pt x="1343" y="844"/>
                </a:cubicBezTo>
                <a:cubicBezTo>
                  <a:pt x="1343" y="813"/>
                  <a:pt x="1312" y="813"/>
                  <a:pt x="1312" y="813"/>
                </a:cubicBezTo>
                <a:cubicBezTo>
                  <a:pt x="1281" y="813"/>
                  <a:pt x="1281" y="813"/>
                  <a:pt x="1250" y="844"/>
                </a:cubicBezTo>
                <a:cubicBezTo>
                  <a:pt x="563" y="2031"/>
                  <a:pt x="563" y="2031"/>
                  <a:pt x="563" y="2031"/>
                </a:cubicBezTo>
                <a:cubicBezTo>
                  <a:pt x="563" y="2062"/>
                  <a:pt x="563" y="2062"/>
                  <a:pt x="563" y="2093"/>
                </a:cubicBezTo>
                <a:lnTo>
                  <a:pt x="594" y="2093"/>
                </a:lnTo>
                <a:close/>
                <a:moveTo>
                  <a:pt x="1374" y="1937"/>
                </a:moveTo>
                <a:lnTo>
                  <a:pt x="1374" y="1937"/>
                </a:lnTo>
                <a:cubicBezTo>
                  <a:pt x="1374" y="1968"/>
                  <a:pt x="1374" y="1968"/>
                  <a:pt x="1343" y="1968"/>
                </a:cubicBezTo>
                <a:cubicBezTo>
                  <a:pt x="1250" y="1968"/>
                  <a:pt x="1250" y="1968"/>
                  <a:pt x="1250" y="1968"/>
                </a:cubicBezTo>
                <a:cubicBezTo>
                  <a:pt x="1219" y="1968"/>
                  <a:pt x="1219" y="1968"/>
                  <a:pt x="1219" y="1937"/>
                </a:cubicBezTo>
                <a:cubicBezTo>
                  <a:pt x="1219" y="1843"/>
                  <a:pt x="1219" y="1843"/>
                  <a:pt x="1219" y="1843"/>
                </a:cubicBezTo>
                <a:cubicBezTo>
                  <a:pt x="1219" y="1812"/>
                  <a:pt x="1219" y="1812"/>
                  <a:pt x="1250" y="1812"/>
                </a:cubicBezTo>
                <a:cubicBezTo>
                  <a:pt x="1343" y="1812"/>
                  <a:pt x="1343" y="1812"/>
                  <a:pt x="1343" y="1812"/>
                </a:cubicBezTo>
                <a:cubicBezTo>
                  <a:pt x="1374" y="1812"/>
                  <a:pt x="1374" y="1812"/>
                  <a:pt x="1374" y="1843"/>
                </a:cubicBezTo>
                <a:lnTo>
                  <a:pt x="1374" y="1937"/>
                </a:lnTo>
                <a:close/>
                <a:moveTo>
                  <a:pt x="1219" y="1125"/>
                </a:moveTo>
                <a:lnTo>
                  <a:pt x="1219" y="1125"/>
                </a:lnTo>
                <a:cubicBezTo>
                  <a:pt x="1374" y="1125"/>
                  <a:pt x="1374" y="1125"/>
                  <a:pt x="1374" y="1125"/>
                </a:cubicBezTo>
                <a:lnTo>
                  <a:pt x="1406" y="1157"/>
                </a:lnTo>
                <a:cubicBezTo>
                  <a:pt x="1374" y="1718"/>
                  <a:pt x="1374" y="1718"/>
                  <a:pt x="1374" y="1718"/>
                </a:cubicBezTo>
                <a:cubicBezTo>
                  <a:pt x="1374" y="1749"/>
                  <a:pt x="1374" y="1749"/>
                  <a:pt x="1343" y="1749"/>
                </a:cubicBezTo>
                <a:cubicBezTo>
                  <a:pt x="1250" y="1749"/>
                  <a:pt x="1250" y="1749"/>
                  <a:pt x="1250" y="1749"/>
                </a:cubicBezTo>
                <a:cubicBezTo>
                  <a:pt x="1219" y="1749"/>
                  <a:pt x="1219" y="1749"/>
                  <a:pt x="1219" y="1718"/>
                </a:cubicBezTo>
                <a:cubicBezTo>
                  <a:pt x="1219" y="1157"/>
                  <a:pt x="1219" y="1157"/>
                  <a:pt x="1219" y="1157"/>
                </a:cubicBezTo>
                <a:lnTo>
                  <a:pt x="1219" y="1125"/>
                </a:lnTo>
                <a:close/>
                <a:moveTo>
                  <a:pt x="1219" y="1125"/>
                </a:moveTo>
                <a:lnTo>
                  <a:pt x="1219" y="1125"/>
                </a:lnTo>
                <a:close/>
              </a:path>
            </a:pathLst>
          </a:custGeom>
          <a:solidFill>
            <a:schemeClr val="accent2">
              <a:lumMod val="75000"/>
            </a:schemeClr>
          </a:solidFill>
          <a:ln>
            <a:noFill/>
          </a:ln>
          <a:effectLst/>
        </p:spPr>
        <p:txBody>
          <a:bodyPr wrap="none" lIns="243797" tIns="121899" rIns="243797" bIns="121899" anchor="ctr"/>
          <a:lstStyle/>
          <a:p>
            <a:endParaRPr lang="en-US" sz="2800" b="1" dirty="0"/>
          </a:p>
        </p:txBody>
      </p:sp>
      <p:sp>
        <p:nvSpPr>
          <p:cNvPr id="28" name="Rectangle 78"/>
          <p:cNvSpPr/>
          <p:nvPr/>
        </p:nvSpPr>
        <p:spPr>
          <a:xfrm>
            <a:off x="3007360" y="10317480"/>
            <a:ext cx="5085080" cy="710565"/>
          </a:xfrm>
          <a:prstGeom prst="rect">
            <a:avLst/>
          </a:prstGeom>
        </p:spPr>
        <p:txBody>
          <a:bodyPr wrap="square" lIns="219419" tIns="109710" rIns="219419" bIns="109710">
            <a:spAutoFit/>
          </a:bodyPr>
          <a:lstStyle/>
          <a:p>
            <a:pPr algn="l"/>
            <a:r>
              <a:rPr lang="zh-CN" altLang="en-US" sz="3200" dirty="0">
                <a:solidFill>
                  <a:schemeClr val="accent2"/>
                </a:solidFill>
                <a:latin typeface="方正大雅宋简体" panose="02000000000000000000" charset="-122"/>
                <a:ea typeface="方正大雅宋简体" panose="02000000000000000000" charset="-122"/>
                <a:cs typeface="方正大雅宋简体" panose="02000000000000000000" charset="-122"/>
              </a:rPr>
              <a:t>入学无需雅思及高考</a:t>
            </a:r>
          </a:p>
        </p:txBody>
      </p:sp>
      <p:sp>
        <p:nvSpPr>
          <p:cNvPr id="29" name="文本框 28"/>
          <p:cNvSpPr txBox="1"/>
          <p:nvPr/>
        </p:nvSpPr>
        <p:spPr>
          <a:xfrm>
            <a:off x="1622425" y="11442065"/>
            <a:ext cx="22031325" cy="1124585"/>
          </a:xfrm>
          <a:prstGeom prst="rect">
            <a:avLst/>
          </a:prstGeom>
          <a:noFill/>
        </p:spPr>
        <p:txBody>
          <a:bodyPr wrap="square" rtlCol="0">
            <a:spAutoFit/>
          </a:bodyPr>
          <a:lstStyle/>
          <a:p>
            <a:pPr>
              <a:lnSpc>
                <a:spcPct val="140000"/>
              </a:lnSpc>
            </a:pPr>
            <a:r>
              <a:rPr lang="zh-CN" altLang="en-US" sz="2400">
                <a:latin typeface="微软雅黑" panose="020B0503020204020204" charset="-122"/>
                <a:ea typeface="微软雅黑" panose="020B0503020204020204" charset="-122"/>
              </a:rPr>
              <a:t>针对高中学生高考成绩不理想，项目是无需高考成绩及雅思成绩，</a:t>
            </a:r>
          </a:p>
          <a:p>
            <a:pPr>
              <a:lnSpc>
                <a:spcPct val="140000"/>
              </a:lnSpc>
            </a:pPr>
            <a:r>
              <a:rPr lang="zh-CN" altLang="en-US" sz="2400">
                <a:latin typeface="微软雅黑" panose="020B0503020204020204" charset="-122"/>
                <a:ea typeface="微软雅黑" panose="020B0503020204020204" charset="-122"/>
              </a:rPr>
              <a:t>只要提供高中毕业证及身份证复印件参加报名，安规定时间面试即可。</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amond(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edge">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3" grpId="0"/>
      <p:bldP spid="13" grpId="1"/>
      <p:bldP spid="23" grpId="0"/>
      <p:bldP spid="23" grpId="1"/>
      <p:bldP spid="26" grpId="0"/>
      <p:bldP spid="26" grpId="1"/>
      <p:bldP spid="29" grpId="0"/>
      <p:bldP spid="2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095850" y="-1194715"/>
            <a:ext cx="7636044" cy="7592665"/>
            <a:chOff x="3810496" y="1813942"/>
            <a:chExt cx="279400" cy="277813"/>
          </a:xfrm>
          <a:solidFill>
            <a:schemeClr val="tx2">
              <a:lumMod val="20000"/>
              <a:lumOff val="80000"/>
              <a:alpha val="5000"/>
            </a:schemeClr>
          </a:solidFill>
        </p:grpSpPr>
        <p:sp>
          <p:nvSpPr>
            <p:cNvPr id="16" name="Freeform 53"/>
            <p:cNvSpPr>
              <a:spLocks noChangeArrowheads="1"/>
            </p:cNvSpPr>
            <p:nvPr/>
          </p:nvSpPr>
          <p:spPr bwMode="auto">
            <a:xfrm>
              <a:off x="3872409" y="1883792"/>
              <a:ext cx="153987" cy="146050"/>
            </a:xfrm>
            <a:custGeom>
              <a:avLst/>
              <a:gdLst>
                <a:gd name="T0" fmla="*/ 425 w 426"/>
                <a:gd name="T1" fmla="*/ 193 h 406"/>
                <a:gd name="T2" fmla="*/ 425 w 426"/>
                <a:gd name="T3" fmla="*/ 193 h 406"/>
                <a:gd name="T4" fmla="*/ 213 w 426"/>
                <a:gd name="T5" fmla="*/ 0 h 406"/>
                <a:gd name="T6" fmla="*/ 0 w 426"/>
                <a:gd name="T7" fmla="*/ 193 h 406"/>
                <a:gd name="T8" fmla="*/ 213 w 426"/>
                <a:gd name="T9" fmla="*/ 405 h 406"/>
                <a:gd name="T10" fmla="*/ 425 w 426"/>
                <a:gd name="T11" fmla="*/ 193 h 406"/>
              </a:gdLst>
              <a:ahLst/>
              <a:cxnLst>
                <a:cxn ang="0">
                  <a:pos x="T0" y="T1"/>
                </a:cxn>
                <a:cxn ang="0">
                  <a:pos x="T2" y="T3"/>
                </a:cxn>
                <a:cxn ang="0">
                  <a:pos x="T4" y="T5"/>
                </a:cxn>
                <a:cxn ang="0">
                  <a:pos x="T6" y="T7"/>
                </a:cxn>
                <a:cxn ang="0">
                  <a:pos x="T8" y="T9"/>
                </a:cxn>
                <a:cxn ang="0">
                  <a:pos x="T10" y="T11"/>
                </a:cxn>
              </a:cxnLst>
              <a:rect l="0" t="0" r="r" b="b"/>
              <a:pathLst>
                <a:path w="426" h="406">
                  <a:moveTo>
                    <a:pt x="425" y="193"/>
                  </a:moveTo>
                  <a:lnTo>
                    <a:pt x="425" y="193"/>
                  </a:lnTo>
                  <a:cubicBezTo>
                    <a:pt x="425" y="78"/>
                    <a:pt x="328" y="0"/>
                    <a:pt x="213" y="0"/>
                  </a:cubicBezTo>
                  <a:cubicBezTo>
                    <a:pt x="97" y="0"/>
                    <a:pt x="0" y="78"/>
                    <a:pt x="0" y="193"/>
                  </a:cubicBezTo>
                  <a:cubicBezTo>
                    <a:pt x="0" y="309"/>
                    <a:pt x="97" y="405"/>
                    <a:pt x="213" y="405"/>
                  </a:cubicBezTo>
                  <a:cubicBezTo>
                    <a:pt x="328" y="405"/>
                    <a:pt x="425" y="309"/>
                    <a:pt x="425" y="193"/>
                  </a:cubicBezTo>
                </a:path>
              </a:pathLst>
            </a:custGeom>
            <a:grpFill/>
            <a:ln>
              <a:noFill/>
            </a:ln>
            <a:effectLst/>
          </p:spPr>
          <p:txBody>
            <a:bodyPr wrap="none" anchor="ctr"/>
            <a:lstStyle/>
            <a:p>
              <a:endParaRPr lang="en-US" dirty="0"/>
            </a:p>
          </p:txBody>
        </p:sp>
        <p:sp>
          <p:nvSpPr>
            <p:cNvPr id="17" name="Freeform 54"/>
            <p:cNvSpPr>
              <a:spLocks noChangeArrowheads="1"/>
            </p:cNvSpPr>
            <p:nvPr/>
          </p:nvSpPr>
          <p:spPr bwMode="auto">
            <a:xfrm>
              <a:off x="3810496" y="1947292"/>
              <a:ext cx="41275" cy="20638"/>
            </a:xfrm>
            <a:custGeom>
              <a:avLst/>
              <a:gdLst>
                <a:gd name="T0" fmla="*/ 115 w 116"/>
                <a:gd name="T1" fmla="*/ 58 h 59"/>
                <a:gd name="T2" fmla="*/ 115 w 116"/>
                <a:gd name="T3" fmla="*/ 58 h 59"/>
                <a:gd name="T4" fmla="*/ 115 w 116"/>
                <a:gd name="T5" fmla="*/ 0 h 59"/>
                <a:gd name="T6" fmla="*/ 115 w 116"/>
                <a:gd name="T7" fmla="*/ 0 h 59"/>
                <a:gd name="T8" fmla="*/ 115 w 116"/>
                <a:gd name="T9" fmla="*/ 0 h 59"/>
                <a:gd name="T10" fmla="*/ 0 w 116"/>
                <a:gd name="T11" fmla="*/ 19 h 59"/>
                <a:gd name="T12" fmla="*/ 0 w 116"/>
                <a:gd name="T13" fmla="*/ 38 h 59"/>
                <a:gd name="T14" fmla="*/ 115 w 116"/>
                <a:gd name="T15" fmla="*/ 58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59">
                  <a:moveTo>
                    <a:pt x="115" y="58"/>
                  </a:moveTo>
                  <a:lnTo>
                    <a:pt x="115" y="58"/>
                  </a:lnTo>
                  <a:cubicBezTo>
                    <a:pt x="115" y="0"/>
                    <a:pt x="115" y="0"/>
                    <a:pt x="115" y="0"/>
                  </a:cubicBezTo>
                  <a:lnTo>
                    <a:pt x="115" y="0"/>
                  </a:lnTo>
                  <a:lnTo>
                    <a:pt x="115" y="0"/>
                  </a:lnTo>
                  <a:cubicBezTo>
                    <a:pt x="0" y="19"/>
                    <a:pt x="0" y="19"/>
                    <a:pt x="0" y="19"/>
                  </a:cubicBezTo>
                  <a:lnTo>
                    <a:pt x="0" y="38"/>
                  </a:lnTo>
                  <a:cubicBezTo>
                    <a:pt x="115" y="58"/>
                    <a:pt x="115" y="58"/>
                    <a:pt x="115" y="58"/>
                  </a:cubicBezTo>
                </a:path>
              </a:pathLst>
            </a:custGeom>
            <a:grpFill/>
            <a:ln>
              <a:noFill/>
            </a:ln>
            <a:effectLst/>
          </p:spPr>
          <p:txBody>
            <a:bodyPr wrap="none" anchor="ctr"/>
            <a:lstStyle/>
            <a:p>
              <a:endParaRPr lang="en-US" dirty="0"/>
            </a:p>
          </p:txBody>
        </p:sp>
        <p:sp>
          <p:nvSpPr>
            <p:cNvPr id="18" name="Freeform 55"/>
            <p:cNvSpPr>
              <a:spLocks noChangeArrowheads="1"/>
            </p:cNvSpPr>
            <p:nvPr/>
          </p:nvSpPr>
          <p:spPr bwMode="auto">
            <a:xfrm>
              <a:off x="4047034" y="1947292"/>
              <a:ext cx="42862" cy="20638"/>
            </a:xfrm>
            <a:custGeom>
              <a:avLst/>
              <a:gdLst>
                <a:gd name="T0" fmla="*/ 116 w 117"/>
                <a:gd name="T1" fmla="*/ 19 h 59"/>
                <a:gd name="T2" fmla="*/ 116 w 117"/>
                <a:gd name="T3" fmla="*/ 19 h 59"/>
                <a:gd name="T4" fmla="*/ 0 w 117"/>
                <a:gd name="T5" fmla="*/ 0 h 59"/>
                <a:gd name="T6" fmla="*/ 0 w 117"/>
                <a:gd name="T7" fmla="*/ 0 h 59"/>
                <a:gd name="T8" fmla="*/ 0 w 117"/>
                <a:gd name="T9" fmla="*/ 0 h 59"/>
                <a:gd name="T10" fmla="*/ 0 w 117"/>
                <a:gd name="T11" fmla="*/ 58 h 59"/>
                <a:gd name="T12" fmla="*/ 0 w 117"/>
                <a:gd name="T13" fmla="*/ 58 h 59"/>
                <a:gd name="T14" fmla="*/ 0 w 117"/>
                <a:gd name="T15" fmla="*/ 58 h 59"/>
                <a:gd name="T16" fmla="*/ 116 w 117"/>
                <a:gd name="T17" fmla="*/ 38 h 59"/>
                <a:gd name="T18" fmla="*/ 116 w 117"/>
                <a:gd name="T19"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59">
                  <a:moveTo>
                    <a:pt x="116" y="19"/>
                  </a:moveTo>
                  <a:lnTo>
                    <a:pt x="116" y="19"/>
                  </a:lnTo>
                  <a:cubicBezTo>
                    <a:pt x="0" y="0"/>
                    <a:pt x="0" y="0"/>
                    <a:pt x="0" y="0"/>
                  </a:cubicBezTo>
                  <a:lnTo>
                    <a:pt x="0" y="0"/>
                  </a:lnTo>
                  <a:lnTo>
                    <a:pt x="0" y="0"/>
                  </a:lnTo>
                  <a:cubicBezTo>
                    <a:pt x="0" y="58"/>
                    <a:pt x="0" y="58"/>
                    <a:pt x="0" y="58"/>
                  </a:cubicBezTo>
                  <a:lnTo>
                    <a:pt x="0" y="58"/>
                  </a:lnTo>
                  <a:lnTo>
                    <a:pt x="0" y="58"/>
                  </a:lnTo>
                  <a:cubicBezTo>
                    <a:pt x="116" y="38"/>
                    <a:pt x="116" y="38"/>
                    <a:pt x="116" y="38"/>
                  </a:cubicBezTo>
                  <a:lnTo>
                    <a:pt x="116" y="19"/>
                  </a:lnTo>
                </a:path>
              </a:pathLst>
            </a:custGeom>
            <a:grpFill/>
            <a:ln>
              <a:noFill/>
            </a:ln>
            <a:effectLst/>
          </p:spPr>
          <p:txBody>
            <a:bodyPr wrap="none" anchor="ctr"/>
            <a:lstStyle/>
            <a:p>
              <a:endParaRPr lang="en-US" dirty="0"/>
            </a:p>
          </p:txBody>
        </p:sp>
        <p:sp>
          <p:nvSpPr>
            <p:cNvPr id="19" name="Freeform 56"/>
            <p:cNvSpPr>
              <a:spLocks noChangeArrowheads="1"/>
            </p:cNvSpPr>
            <p:nvPr/>
          </p:nvSpPr>
          <p:spPr bwMode="auto">
            <a:xfrm>
              <a:off x="3935909" y="2050480"/>
              <a:ext cx="28575" cy="41275"/>
            </a:xfrm>
            <a:custGeom>
              <a:avLst/>
              <a:gdLst>
                <a:gd name="T0" fmla="*/ 58 w 78"/>
                <a:gd name="T1" fmla="*/ 0 h 116"/>
                <a:gd name="T2" fmla="*/ 58 w 78"/>
                <a:gd name="T3" fmla="*/ 0 h 116"/>
                <a:gd name="T4" fmla="*/ 0 w 78"/>
                <a:gd name="T5" fmla="*/ 0 h 116"/>
                <a:gd name="T6" fmla="*/ 0 w 78"/>
                <a:gd name="T7" fmla="*/ 0 h 116"/>
                <a:gd name="T8" fmla="*/ 0 w 78"/>
                <a:gd name="T9" fmla="*/ 0 h 116"/>
                <a:gd name="T10" fmla="*/ 39 w 78"/>
                <a:gd name="T11" fmla="*/ 115 h 116"/>
                <a:gd name="T12" fmla="*/ 39 w 78"/>
                <a:gd name="T13" fmla="*/ 115 h 116"/>
                <a:gd name="T14" fmla="*/ 77 w 78"/>
                <a:gd name="T15" fmla="*/ 0 h 116"/>
                <a:gd name="T16" fmla="*/ 77 w 78"/>
                <a:gd name="T17" fmla="*/ 0 h 116"/>
                <a:gd name="T18" fmla="*/ 58 w 78"/>
                <a:gd name="T1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16">
                  <a:moveTo>
                    <a:pt x="58" y="0"/>
                  </a:moveTo>
                  <a:lnTo>
                    <a:pt x="58" y="0"/>
                  </a:lnTo>
                  <a:cubicBezTo>
                    <a:pt x="0" y="0"/>
                    <a:pt x="0" y="0"/>
                    <a:pt x="0" y="0"/>
                  </a:cubicBezTo>
                  <a:lnTo>
                    <a:pt x="0" y="0"/>
                  </a:lnTo>
                  <a:lnTo>
                    <a:pt x="0" y="0"/>
                  </a:lnTo>
                  <a:cubicBezTo>
                    <a:pt x="39" y="115"/>
                    <a:pt x="39" y="115"/>
                    <a:pt x="39" y="115"/>
                  </a:cubicBezTo>
                  <a:lnTo>
                    <a:pt x="39" y="115"/>
                  </a:lnTo>
                  <a:cubicBezTo>
                    <a:pt x="77" y="0"/>
                    <a:pt x="77" y="0"/>
                    <a:pt x="77" y="0"/>
                  </a:cubicBezTo>
                  <a:lnTo>
                    <a:pt x="77" y="0"/>
                  </a:lnTo>
                  <a:lnTo>
                    <a:pt x="58" y="0"/>
                  </a:lnTo>
                </a:path>
              </a:pathLst>
            </a:custGeom>
            <a:grpFill/>
            <a:ln>
              <a:noFill/>
            </a:ln>
            <a:effectLst/>
          </p:spPr>
          <p:txBody>
            <a:bodyPr wrap="none" anchor="ctr"/>
            <a:lstStyle/>
            <a:p>
              <a:endParaRPr lang="en-US" dirty="0"/>
            </a:p>
          </p:txBody>
        </p:sp>
        <p:sp>
          <p:nvSpPr>
            <p:cNvPr id="20" name="Freeform 57"/>
            <p:cNvSpPr>
              <a:spLocks noChangeArrowheads="1"/>
            </p:cNvSpPr>
            <p:nvPr/>
          </p:nvSpPr>
          <p:spPr bwMode="auto">
            <a:xfrm>
              <a:off x="3935909" y="1813942"/>
              <a:ext cx="28575" cy="49213"/>
            </a:xfrm>
            <a:custGeom>
              <a:avLst/>
              <a:gdLst>
                <a:gd name="T0" fmla="*/ 0 w 78"/>
                <a:gd name="T1" fmla="*/ 135 h 136"/>
                <a:gd name="T2" fmla="*/ 0 w 78"/>
                <a:gd name="T3" fmla="*/ 135 h 136"/>
                <a:gd name="T4" fmla="*/ 58 w 78"/>
                <a:gd name="T5" fmla="*/ 135 h 136"/>
                <a:gd name="T6" fmla="*/ 77 w 78"/>
                <a:gd name="T7" fmla="*/ 135 h 136"/>
                <a:gd name="T8" fmla="*/ 77 w 78"/>
                <a:gd name="T9" fmla="*/ 135 h 136"/>
                <a:gd name="T10" fmla="*/ 39 w 78"/>
                <a:gd name="T11" fmla="*/ 19 h 136"/>
                <a:gd name="T12" fmla="*/ 39 w 78"/>
                <a:gd name="T13" fmla="*/ 19 h 136"/>
                <a:gd name="T14" fmla="*/ 0 w 78"/>
                <a:gd name="T15" fmla="*/ 135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36">
                  <a:moveTo>
                    <a:pt x="0" y="135"/>
                  </a:moveTo>
                  <a:lnTo>
                    <a:pt x="0" y="135"/>
                  </a:lnTo>
                  <a:cubicBezTo>
                    <a:pt x="58" y="135"/>
                    <a:pt x="58" y="135"/>
                    <a:pt x="58" y="135"/>
                  </a:cubicBezTo>
                  <a:lnTo>
                    <a:pt x="77" y="135"/>
                  </a:lnTo>
                  <a:lnTo>
                    <a:pt x="77" y="135"/>
                  </a:lnTo>
                  <a:cubicBezTo>
                    <a:pt x="39" y="19"/>
                    <a:pt x="39" y="19"/>
                    <a:pt x="39" y="19"/>
                  </a:cubicBezTo>
                  <a:cubicBezTo>
                    <a:pt x="39" y="0"/>
                    <a:pt x="39" y="0"/>
                    <a:pt x="39" y="19"/>
                  </a:cubicBezTo>
                  <a:cubicBezTo>
                    <a:pt x="0" y="135"/>
                    <a:pt x="0" y="135"/>
                    <a:pt x="0" y="135"/>
                  </a:cubicBezTo>
                </a:path>
              </a:pathLst>
            </a:custGeom>
            <a:grpFill/>
            <a:ln>
              <a:noFill/>
            </a:ln>
            <a:effectLst/>
          </p:spPr>
          <p:txBody>
            <a:bodyPr wrap="none" anchor="ctr"/>
            <a:lstStyle/>
            <a:p>
              <a:endParaRPr lang="en-US" dirty="0"/>
            </a:p>
          </p:txBody>
        </p:sp>
        <p:sp>
          <p:nvSpPr>
            <p:cNvPr id="21" name="Freeform 58"/>
            <p:cNvSpPr>
              <a:spLocks noChangeArrowheads="1"/>
            </p:cNvSpPr>
            <p:nvPr/>
          </p:nvSpPr>
          <p:spPr bwMode="auto">
            <a:xfrm>
              <a:off x="3851771" y="2015555"/>
              <a:ext cx="34925" cy="42862"/>
            </a:xfrm>
            <a:custGeom>
              <a:avLst/>
              <a:gdLst>
                <a:gd name="T0" fmla="*/ 58 w 98"/>
                <a:gd name="T1" fmla="*/ 0 h 117"/>
                <a:gd name="T2" fmla="*/ 58 w 98"/>
                <a:gd name="T3" fmla="*/ 0 h 117"/>
                <a:gd name="T4" fmla="*/ 58 w 98"/>
                <a:gd name="T5" fmla="*/ 0 h 117"/>
                <a:gd name="T6" fmla="*/ 58 w 98"/>
                <a:gd name="T7" fmla="*/ 0 h 117"/>
                <a:gd name="T8" fmla="*/ 0 w 98"/>
                <a:gd name="T9" fmla="*/ 97 h 117"/>
                <a:gd name="T10" fmla="*/ 0 w 98"/>
                <a:gd name="T11" fmla="*/ 97 h 117"/>
                <a:gd name="T12" fmla="*/ 97 w 98"/>
                <a:gd name="T13" fmla="*/ 38 h 117"/>
                <a:gd name="T14" fmla="*/ 97 w 98"/>
                <a:gd name="T15" fmla="*/ 38 h 117"/>
                <a:gd name="T16" fmla="*/ 97 w 98"/>
                <a:gd name="T17" fmla="*/ 38 h 117"/>
                <a:gd name="T18" fmla="*/ 58 w 98"/>
                <a:gd name="T1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17">
                  <a:moveTo>
                    <a:pt x="58" y="0"/>
                  </a:moveTo>
                  <a:lnTo>
                    <a:pt x="58" y="0"/>
                  </a:lnTo>
                  <a:lnTo>
                    <a:pt x="58" y="0"/>
                  </a:lnTo>
                  <a:lnTo>
                    <a:pt x="58" y="0"/>
                  </a:lnTo>
                  <a:cubicBezTo>
                    <a:pt x="0" y="97"/>
                    <a:pt x="0" y="97"/>
                    <a:pt x="0" y="97"/>
                  </a:cubicBezTo>
                  <a:cubicBezTo>
                    <a:pt x="0" y="97"/>
                    <a:pt x="0" y="116"/>
                    <a:pt x="0" y="97"/>
                  </a:cubicBezTo>
                  <a:cubicBezTo>
                    <a:pt x="97" y="38"/>
                    <a:pt x="97" y="38"/>
                    <a:pt x="97" y="38"/>
                  </a:cubicBezTo>
                  <a:lnTo>
                    <a:pt x="97" y="38"/>
                  </a:lnTo>
                  <a:lnTo>
                    <a:pt x="97" y="38"/>
                  </a:lnTo>
                  <a:lnTo>
                    <a:pt x="58" y="0"/>
                  </a:lnTo>
                </a:path>
              </a:pathLst>
            </a:custGeom>
            <a:grpFill/>
            <a:ln>
              <a:noFill/>
            </a:ln>
            <a:effectLst/>
          </p:spPr>
          <p:txBody>
            <a:bodyPr wrap="none" anchor="ctr"/>
            <a:lstStyle/>
            <a:p>
              <a:endParaRPr lang="en-US" dirty="0"/>
            </a:p>
          </p:txBody>
        </p:sp>
        <p:sp>
          <p:nvSpPr>
            <p:cNvPr id="22" name="Freeform 59"/>
            <p:cNvSpPr>
              <a:spLocks noChangeArrowheads="1"/>
            </p:cNvSpPr>
            <p:nvPr/>
          </p:nvSpPr>
          <p:spPr bwMode="auto">
            <a:xfrm>
              <a:off x="4005759" y="1856805"/>
              <a:ext cx="42862" cy="42862"/>
            </a:xfrm>
            <a:custGeom>
              <a:avLst/>
              <a:gdLst>
                <a:gd name="T0" fmla="*/ 38 w 117"/>
                <a:gd name="T1" fmla="*/ 116 h 117"/>
                <a:gd name="T2" fmla="*/ 38 w 117"/>
                <a:gd name="T3" fmla="*/ 116 h 117"/>
                <a:gd name="T4" fmla="*/ 58 w 117"/>
                <a:gd name="T5" fmla="*/ 116 h 117"/>
                <a:gd name="T6" fmla="*/ 58 w 117"/>
                <a:gd name="T7" fmla="*/ 116 h 117"/>
                <a:gd name="T8" fmla="*/ 116 w 117"/>
                <a:gd name="T9" fmla="*/ 19 h 117"/>
                <a:gd name="T10" fmla="*/ 116 w 117"/>
                <a:gd name="T11" fmla="*/ 0 h 117"/>
                <a:gd name="T12" fmla="*/ 0 w 117"/>
                <a:gd name="T13" fmla="*/ 58 h 117"/>
                <a:gd name="T14" fmla="*/ 0 w 117"/>
                <a:gd name="T15" fmla="*/ 58 h 117"/>
                <a:gd name="T16" fmla="*/ 0 w 117"/>
                <a:gd name="T17" fmla="*/ 77 h 117"/>
                <a:gd name="T18" fmla="*/ 38 w 117"/>
                <a:gd name="T1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7">
                  <a:moveTo>
                    <a:pt x="38" y="116"/>
                  </a:moveTo>
                  <a:lnTo>
                    <a:pt x="38" y="116"/>
                  </a:lnTo>
                  <a:cubicBezTo>
                    <a:pt x="58" y="116"/>
                    <a:pt x="58" y="116"/>
                    <a:pt x="58" y="116"/>
                  </a:cubicBezTo>
                  <a:lnTo>
                    <a:pt x="58" y="116"/>
                  </a:lnTo>
                  <a:cubicBezTo>
                    <a:pt x="116" y="19"/>
                    <a:pt x="116" y="19"/>
                    <a:pt x="116" y="19"/>
                  </a:cubicBezTo>
                  <a:cubicBezTo>
                    <a:pt x="116" y="0"/>
                    <a:pt x="116" y="0"/>
                    <a:pt x="116" y="0"/>
                  </a:cubicBezTo>
                  <a:cubicBezTo>
                    <a:pt x="0" y="58"/>
                    <a:pt x="0" y="58"/>
                    <a:pt x="0" y="58"/>
                  </a:cubicBezTo>
                  <a:lnTo>
                    <a:pt x="0" y="58"/>
                  </a:lnTo>
                  <a:cubicBezTo>
                    <a:pt x="0" y="77"/>
                    <a:pt x="0" y="77"/>
                    <a:pt x="0" y="77"/>
                  </a:cubicBezTo>
                  <a:lnTo>
                    <a:pt x="38" y="116"/>
                  </a:lnTo>
                </a:path>
              </a:pathLst>
            </a:custGeom>
            <a:grpFill/>
            <a:ln>
              <a:noFill/>
            </a:ln>
            <a:effectLst/>
          </p:spPr>
          <p:txBody>
            <a:bodyPr wrap="none" anchor="ctr"/>
            <a:lstStyle/>
            <a:p>
              <a:endParaRPr lang="en-US" dirty="0"/>
            </a:p>
          </p:txBody>
        </p:sp>
        <p:sp>
          <p:nvSpPr>
            <p:cNvPr id="23" name="Freeform 60"/>
            <p:cNvSpPr>
              <a:spLocks noChangeArrowheads="1"/>
            </p:cNvSpPr>
            <p:nvPr/>
          </p:nvSpPr>
          <p:spPr bwMode="auto">
            <a:xfrm>
              <a:off x="3997821" y="2015555"/>
              <a:ext cx="42863" cy="42862"/>
            </a:xfrm>
            <a:custGeom>
              <a:avLst/>
              <a:gdLst>
                <a:gd name="T0" fmla="*/ 58 w 117"/>
                <a:gd name="T1" fmla="*/ 0 h 117"/>
                <a:gd name="T2" fmla="*/ 58 w 117"/>
                <a:gd name="T3" fmla="*/ 0 h 117"/>
                <a:gd name="T4" fmla="*/ 39 w 117"/>
                <a:gd name="T5" fmla="*/ 0 h 117"/>
                <a:gd name="T6" fmla="*/ 39 w 117"/>
                <a:gd name="T7" fmla="*/ 0 h 117"/>
                <a:gd name="T8" fmla="*/ 0 w 117"/>
                <a:gd name="T9" fmla="*/ 38 h 117"/>
                <a:gd name="T10" fmla="*/ 0 w 117"/>
                <a:gd name="T11" fmla="*/ 38 h 117"/>
                <a:gd name="T12" fmla="*/ 0 w 117"/>
                <a:gd name="T13" fmla="*/ 38 h 117"/>
                <a:gd name="T14" fmla="*/ 97 w 117"/>
                <a:gd name="T15" fmla="*/ 97 h 117"/>
                <a:gd name="T16" fmla="*/ 116 w 117"/>
                <a:gd name="T17" fmla="*/ 97 h 117"/>
                <a:gd name="T18" fmla="*/ 58 w 117"/>
                <a:gd name="T1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7">
                  <a:moveTo>
                    <a:pt x="58" y="0"/>
                  </a:moveTo>
                  <a:lnTo>
                    <a:pt x="58" y="0"/>
                  </a:lnTo>
                  <a:cubicBezTo>
                    <a:pt x="58" y="0"/>
                    <a:pt x="58" y="0"/>
                    <a:pt x="39" y="0"/>
                  </a:cubicBezTo>
                  <a:lnTo>
                    <a:pt x="39" y="0"/>
                  </a:lnTo>
                  <a:cubicBezTo>
                    <a:pt x="0" y="38"/>
                    <a:pt x="0" y="38"/>
                    <a:pt x="0" y="38"/>
                  </a:cubicBezTo>
                  <a:lnTo>
                    <a:pt x="0" y="38"/>
                  </a:lnTo>
                  <a:lnTo>
                    <a:pt x="0" y="38"/>
                  </a:lnTo>
                  <a:cubicBezTo>
                    <a:pt x="97" y="97"/>
                    <a:pt x="97" y="97"/>
                    <a:pt x="97" y="97"/>
                  </a:cubicBezTo>
                  <a:cubicBezTo>
                    <a:pt x="116" y="116"/>
                    <a:pt x="116" y="97"/>
                    <a:pt x="116" y="97"/>
                  </a:cubicBezTo>
                  <a:lnTo>
                    <a:pt x="58" y="0"/>
                  </a:lnTo>
                </a:path>
              </a:pathLst>
            </a:custGeom>
            <a:grpFill/>
            <a:ln>
              <a:noFill/>
            </a:ln>
            <a:effectLst/>
          </p:spPr>
          <p:txBody>
            <a:bodyPr wrap="none" anchor="ctr"/>
            <a:lstStyle/>
            <a:p>
              <a:endParaRPr lang="en-US" dirty="0"/>
            </a:p>
          </p:txBody>
        </p:sp>
        <p:sp>
          <p:nvSpPr>
            <p:cNvPr id="24" name="Freeform 61"/>
            <p:cNvSpPr>
              <a:spLocks noChangeArrowheads="1"/>
            </p:cNvSpPr>
            <p:nvPr/>
          </p:nvSpPr>
          <p:spPr bwMode="auto">
            <a:xfrm>
              <a:off x="3845421" y="1863155"/>
              <a:ext cx="34925" cy="34925"/>
            </a:xfrm>
            <a:custGeom>
              <a:avLst/>
              <a:gdLst>
                <a:gd name="T0" fmla="*/ 58 w 97"/>
                <a:gd name="T1" fmla="*/ 97 h 98"/>
                <a:gd name="T2" fmla="*/ 58 w 97"/>
                <a:gd name="T3" fmla="*/ 97 h 98"/>
                <a:gd name="T4" fmla="*/ 58 w 97"/>
                <a:gd name="T5" fmla="*/ 97 h 98"/>
                <a:gd name="T6" fmla="*/ 58 w 97"/>
                <a:gd name="T7" fmla="*/ 97 h 98"/>
                <a:gd name="T8" fmla="*/ 96 w 97"/>
                <a:gd name="T9" fmla="*/ 58 h 98"/>
                <a:gd name="T10" fmla="*/ 96 w 97"/>
                <a:gd name="T11" fmla="*/ 39 h 98"/>
                <a:gd name="T12" fmla="*/ 96 w 97"/>
                <a:gd name="T13" fmla="*/ 39 h 98"/>
                <a:gd name="T14" fmla="*/ 0 w 97"/>
                <a:gd name="T15" fmla="*/ 0 h 98"/>
                <a:gd name="T16" fmla="*/ 0 w 97"/>
                <a:gd name="T17" fmla="*/ 0 h 98"/>
                <a:gd name="T18" fmla="*/ 58 w 97"/>
                <a:gd name="T19"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98">
                  <a:moveTo>
                    <a:pt x="58" y="97"/>
                  </a:moveTo>
                  <a:lnTo>
                    <a:pt x="58" y="97"/>
                  </a:lnTo>
                  <a:lnTo>
                    <a:pt x="58" y="97"/>
                  </a:lnTo>
                  <a:lnTo>
                    <a:pt x="58" y="97"/>
                  </a:lnTo>
                  <a:cubicBezTo>
                    <a:pt x="96" y="58"/>
                    <a:pt x="96" y="58"/>
                    <a:pt x="96" y="58"/>
                  </a:cubicBezTo>
                  <a:cubicBezTo>
                    <a:pt x="96" y="58"/>
                    <a:pt x="96" y="58"/>
                    <a:pt x="96" y="39"/>
                  </a:cubicBezTo>
                  <a:lnTo>
                    <a:pt x="96" y="39"/>
                  </a:lnTo>
                  <a:cubicBezTo>
                    <a:pt x="0" y="0"/>
                    <a:pt x="0" y="0"/>
                    <a:pt x="0" y="0"/>
                  </a:cubicBezTo>
                  <a:lnTo>
                    <a:pt x="0" y="0"/>
                  </a:lnTo>
                  <a:lnTo>
                    <a:pt x="58" y="97"/>
                  </a:lnTo>
                </a:path>
              </a:pathLst>
            </a:custGeom>
            <a:grpFill/>
            <a:ln>
              <a:noFill/>
            </a:ln>
            <a:effectLst/>
          </p:spPr>
          <p:txBody>
            <a:bodyPr wrap="none" anchor="ctr"/>
            <a:lstStyle/>
            <a:p>
              <a:endParaRPr lang="en-US" dirty="0"/>
            </a:p>
          </p:txBody>
        </p:sp>
      </p:grpSp>
      <p:sp>
        <p:nvSpPr>
          <p:cNvPr id="10" name="Freeform 9"/>
          <p:cNvSpPr/>
          <p:nvPr/>
        </p:nvSpPr>
        <p:spPr>
          <a:xfrm flipH="1">
            <a:off x="6805417" y="6879273"/>
            <a:ext cx="18307563" cy="8259762"/>
          </a:xfrm>
          <a:custGeom>
            <a:avLst/>
            <a:gdLst>
              <a:gd name="connsiteX0" fmla="*/ 18307563 w 18307563"/>
              <a:gd name="connsiteY0" fmla="*/ 0 h 8259762"/>
              <a:gd name="connsiteX1" fmla="*/ 0 w 18307563"/>
              <a:gd name="connsiteY1" fmla="*/ 0 h 8259762"/>
              <a:gd name="connsiteX2" fmla="*/ 0 w 18307563"/>
              <a:gd name="connsiteY2" fmla="*/ 8259762 h 8259762"/>
              <a:gd name="connsiteX3" fmla="*/ 14072701 w 18307563"/>
              <a:gd name="connsiteY3" fmla="*/ 8259762 h 8259762"/>
            </a:gdLst>
            <a:ahLst/>
            <a:cxnLst>
              <a:cxn ang="0">
                <a:pos x="connsiteX0" y="connsiteY0"/>
              </a:cxn>
              <a:cxn ang="0">
                <a:pos x="connsiteX1" y="connsiteY1"/>
              </a:cxn>
              <a:cxn ang="0">
                <a:pos x="connsiteX2" y="connsiteY2"/>
              </a:cxn>
              <a:cxn ang="0">
                <a:pos x="connsiteX3" y="connsiteY3"/>
              </a:cxn>
            </a:cxnLst>
            <a:rect l="l" t="t" r="r" b="b"/>
            <a:pathLst>
              <a:path w="18307563" h="8259762">
                <a:moveTo>
                  <a:pt x="18307563" y="0"/>
                </a:moveTo>
                <a:lnTo>
                  <a:pt x="0" y="0"/>
                </a:lnTo>
                <a:lnTo>
                  <a:pt x="0" y="8259762"/>
                </a:lnTo>
                <a:lnTo>
                  <a:pt x="14072701" y="8259762"/>
                </a:lnTo>
                <a:close/>
              </a:path>
            </a:pathLst>
          </a:custGeom>
          <a:gradFill>
            <a:gsLst>
              <a:gs pos="0">
                <a:schemeClr val="accent4"/>
              </a:gs>
              <a:gs pos="100000">
                <a:schemeClr val="accent5"/>
              </a:gs>
            </a:gsLst>
            <a:lin ang="10800000" scaled="1"/>
          </a:gradFill>
          <a:ln w="127000" cap="rnd">
            <a:noFill/>
          </a:ln>
          <a:effectLst>
            <a:outerShdw blurRad="101600" dist="139700" dir="8040000" sx="91000" sy="91000" algn="t" rotWithShape="0">
              <a:prstClr val="black">
                <a:alpha val="30000"/>
              </a:prstClr>
            </a:outerShdw>
            <a:softEdge rad="0"/>
          </a:effectLst>
        </p:spPr>
        <p:txBody>
          <a:bodyPr vert="horz" lIns="91440" tIns="45720" rIns="91440" bIns="45720" rtlCol="0" anchor="ctr"/>
          <a:lstStyle/>
          <a:p>
            <a:endParaRPr lang="en-GB" dirty="0">
              <a:solidFill>
                <a:schemeClr val="bg1"/>
              </a:solidFill>
            </a:endParaRPr>
          </a:p>
        </p:txBody>
      </p:sp>
      <p:sp>
        <p:nvSpPr>
          <p:cNvPr id="9" name="TextBox 8"/>
          <p:cNvSpPr txBox="1"/>
          <p:nvPr/>
        </p:nvSpPr>
        <p:spPr>
          <a:xfrm>
            <a:off x="10818495" y="2447925"/>
            <a:ext cx="9909810" cy="3279140"/>
          </a:xfrm>
          <a:prstGeom prst="rect">
            <a:avLst/>
          </a:prstGeom>
          <a:noFill/>
        </p:spPr>
        <p:txBody>
          <a:bodyPr wrap="square" rtlCol="0">
            <a:spAutoFit/>
          </a:bodyPr>
          <a:lstStyle/>
          <a:p>
            <a:pPr indent="0">
              <a:lnSpc>
                <a:spcPct val="160000"/>
              </a:lnSpc>
              <a:buFont typeface="Arial" panose="020B0604020202020204" pitchFamily="34" charset="0"/>
              <a:buNone/>
            </a:pPr>
            <a:r>
              <a:rPr lang="en-US" altLang="zh-CN" sz="2800" dirty="0">
                <a:solidFill>
                  <a:schemeClr val="tx1"/>
                </a:solidFill>
                <a:latin typeface="微软雅黑" panose="020B0503020204020204" charset="-122"/>
                <a:ea typeface="微软雅黑" panose="020B0503020204020204" charset="-122"/>
                <a:cs typeface="微软雅黑" panose="020B0503020204020204" charset="-122"/>
                <a:sym typeface="+mn-ea"/>
              </a:rPr>
              <a:t>学费29000元/年，如一次性交两年的学费，可享学费的5%减免，如一次性交三年的学费，可享学费的7%减免。</a:t>
            </a:r>
          </a:p>
          <a:p>
            <a:pPr indent="0">
              <a:lnSpc>
                <a:spcPct val="160000"/>
              </a:lnSpc>
              <a:buFont typeface="Arial" panose="020B0604020202020204" pitchFamily="34" charset="0"/>
              <a:buNone/>
            </a:pPr>
            <a:endParaRPr lang="en-US" altLang="zh-CN" sz="2800" dirty="0">
              <a:solidFill>
                <a:schemeClr val="tx1"/>
              </a:solidFill>
              <a:latin typeface="微软雅黑" panose="020B0503020204020204" charset="-122"/>
              <a:ea typeface="微软雅黑" panose="020B0503020204020204" charset="-122"/>
              <a:cs typeface="微软雅黑" panose="020B0503020204020204" charset="-122"/>
            </a:endParaRPr>
          </a:p>
          <a:p>
            <a:pPr indent="0">
              <a:lnSpc>
                <a:spcPct val="160000"/>
              </a:lnSpc>
              <a:buFont typeface="Arial" panose="020B0604020202020204" pitchFamily="34" charset="0"/>
              <a:buNone/>
            </a:pPr>
            <a:r>
              <a:rPr lang="en-US" altLang="zh-CN" sz="2800" dirty="0">
                <a:solidFill>
                  <a:schemeClr val="tx1"/>
                </a:solidFill>
                <a:latin typeface="微软雅黑" panose="020B0503020204020204" charset="-122"/>
                <a:ea typeface="微软雅黑" panose="020B0503020204020204" charset="-122"/>
                <a:cs typeface="微软雅黑" panose="020B0503020204020204" charset="-122"/>
                <a:sym typeface="+mn-ea"/>
              </a:rPr>
              <a:t>不含书杂费。住宿费按国内院校标准另交。</a:t>
            </a:r>
            <a:endParaRPr lang="en-US" altLang="zh-CN" sz="2800" dirty="0">
              <a:solidFill>
                <a:schemeClr val="tx1"/>
              </a:solidFill>
              <a:latin typeface="微软雅黑" panose="020B0503020204020204" charset="-122"/>
              <a:ea typeface="微软雅黑" panose="020B0503020204020204" charset="-122"/>
              <a:cs typeface="微软雅黑" panose="020B0503020204020204" charset="-122"/>
            </a:endParaRPr>
          </a:p>
          <a:p>
            <a:endParaRPr lang="en-US" altLang="zh-CN" sz="2800"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pic>
        <p:nvPicPr>
          <p:cNvPr id="29" name="Picture Placeholder 28"/>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4512" r="14512"/>
          <a:stretch>
            <a:fillRect/>
          </a:stretch>
        </p:blipFill>
        <p:spPr/>
      </p:pic>
      <p:sp>
        <p:nvSpPr>
          <p:cNvPr id="2" name="Slide Number Placeholder 1"/>
          <p:cNvSpPr>
            <a:spLocks noGrp="1"/>
          </p:cNvSpPr>
          <p:nvPr>
            <p:ph type="sldNum" sz="quarter" idx="14"/>
          </p:nvPr>
        </p:nvSpPr>
        <p:spPr/>
        <p:txBody>
          <a:bodyPr/>
          <a:lstStyle/>
          <a:p>
            <a:fld id="{8C48FCF8-25E9-4F94-BC2B-FA1B572C1FF3}" type="slidenum">
              <a:rPr lang="en-US" smtClean="0"/>
              <a:t>11</a:t>
            </a:fld>
            <a:endParaRPr lang="en-US" dirty="0"/>
          </a:p>
        </p:txBody>
      </p:sp>
      <p:sp>
        <p:nvSpPr>
          <p:cNvPr id="5" name="TextBox 7"/>
          <p:cNvSpPr txBox="1"/>
          <p:nvPr/>
        </p:nvSpPr>
        <p:spPr>
          <a:xfrm>
            <a:off x="5493385" y="1148080"/>
            <a:ext cx="4083050" cy="903605"/>
          </a:xfrm>
          <a:prstGeom prst="rect">
            <a:avLst/>
          </a:prstGeom>
          <a:noFill/>
        </p:spPr>
        <p:txBody>
          <a:bodyPr wrap="square" rtlCol="0">
            <a:spAutoFit/>
          </a:bodyPr>
          <a:lstStyle/>
          <a:p>
            <a:pPr algn="ctr">
              <a:lnSpc>
                <a:spcPct val="110000"/>
              </a:lnSpc>
            </a:pPr>
            <a:r>
              <a:rPr lang="zh-CN" sz="4800">
                <a:solidFill>
                  <a:schemeClr val="accent1"/>
                </a:solidFill>
                <a:latin typeface="华康宋体W12(P)" panose="02020C00000000000000" charset="-122"/>
                <a:ea typeface="华康宋体W12(P)" panose="02020C00000000000000" charset="-122"/>
                <a:cs typeface="华康宋体W12(P)" panose="02020C00000000000000" charset="-122"/>
                <a:sym typeface="+mn-ea"/>
              </a:rPr>
              <a:t>费用说明</a:t>
            </a:r>
            <a:r>
              <a:rPr lang="en-GB" sz="4800" dirty="0">
                <a:solidFill>
                  <a:schemeClr val="accent1"/>
                </a:solidFill>
                <a:latin typeface="华康宋体W12(P)" panose="02020C00000000000000" charset="-122"/>
                <a:ea typeface="华康宋体W12(P)" panose="02020C00000000000000" charset="-122"/>
                <a:cs typeface="华康宋体W12(P)" panose="02020C00000000000000" charset="-122"/>
              </a:rPr>
              <a:t> </a:t>
            </a:r>
          </a:p>
        </p:txBody>
      </p:sp>
      <p:sp>
        <p:nvSpPr>
          <p:cNvPr id="6" name="TextBox 8"/>
          <p:cNvSpPr txBox="1"/>
          <p:nvPr/>
        </p:nvSpPr>
        <p:spPr>
          <a:xfrm>
            <a:off x="10818495" y="9018905"/>
            <a:ext cx="11059160" cy="2848610"/>
          </a:xfrm>
          <a:prstGeom prst="rect">
            <a:avLst/>
          </a:prstGeom>
          <a:noFill/>
        </p:spPr>
        <p:txBody>
          <a:bodyPr wrap="square" rtlCol="0">
            <a:spAutoFit/>
          </a:bodyPr>
          <a:lstStyle/>
          <a:p>
            <a:pPr indent="0">
              <a:lnSpc>
                <a:spcPct val="160000"/>
              </a:lnSpc>
              <a:buFont typeface="Arial" panose="020B0604020202020204" pitchFamily="34" charset="0"/>
              <a:buNone/>
            </a:pPr>
            <a:r>
              <a:rPr lang="zh-CN" altLang="en-US" sz="2800">
                <a:solidFill>
                  <a:schemeClr val="bg1"/>
                </a:solidFill>
                <a:latin typeface="微软雅黑" panose="020B0503020204020204" charset="-122"/>
                <a:ea typeface="微软雅黑" panose="020B0503020204020204" charset="-122"/>
                <a:cs typeface="微软雅黑" panose="020B0503020204020204" charset="-122"/>
                <a:sym typeface="+mn-ea"/>
              </a:rPr>
              <a:t>学费+生活费约1</a:t>
            </a:r>
            <a:r>
              <a:rPr lang="en-US" altLang="zh-CN" sz="2800">
                <a:solidFill>
                  <a:schemeClr val="bg1"/>
                </a:solidFill>
                <a:latin typeface="微软雅黑" panose="020B0503020204020204" charset="-122"/>
                <a:ea typeface="微软雅黑" panose="020B0503020204020204" charset="-122"/>
                <a:cs typeface="微软雅黑" panose="020B0503020204020204" charset="-122"/>
                <a:sym typeface="+mn-ea"/>
              </a:rPr>
              <a:t>6</a:t>
            </a:r>
            <a:r>
              <a:rPr lang="zh-CN" altLang="en-US" sz="2800">
                <a:solidFill>
                  <a:schemeClr val="bg1"/>
                </a:solidFill>
                <a:latin typeface="微软雅黑" panose="020B0503020204020204" charset="-122"/>
                <a:ea typeface="微软雅黑" panose="020B0503020204020204" charset="-122"/>
                <a:cs typeface="微软雅黑" panose="020B0503020204020204" charset="-122"/>
                <a:sym typeface="+mn-ea"/>
              </a:rPr>
              <a:t>-1</a:t>
            </a:r>
            <a:r>
              <a:rPr lang="en-US" altLang="zh-CN" sz="2800">
                <a:solidFill>
                  <a:schemeClr val="bg1"/>
                </a:solidFill>
                <a:latin typeface="微软雅黑" panose="020B0503020204020204" charset="-122"/>
                <a:ea typeface="微软雅黑" panose="020B0503020204020204" charset="-122"/>
                <a:cs typeface="微软雅黑" panose="020B0503020204020204" charset="-122"/>
                <a:sym typeface="+mn-ea"/>
              </a:rPr>
              <a:t>8</a:t>
            </a:r>
            <a:r>
              <a:rPr lang="zh-CN" altLang="en-US" sz="2800">
                <a:solidFill>
                  <a:schemeClr val="bg1"/>
                </a:solidFill>
                <a:latin typeface="微软雅黑" panose="020B0503020204020204" charset="-122"/>
                <a:ea typeface="微软雅黑" panose="020B0503020204020204" charset="-122"/>
                <a:cs typeface="微软雅黑" panose="020B0503020204020204" charset="-122"/>
                <a:sym typeface="+mn-ea"/>
              </a:rPr>
              <a:t>万人民币/年</a:t>
            </a:r>
            <a:endParaRPr lang="zh-CN" altLang="en-US" sz="2800">
              <a:solidFill>
                <a:schemeClr val="bg1"/>
              </a:solidFill>
              <a:latin typeface="微软雅黑" panose="020B0503020204020204" charset="-122"/>
              <a:ea typeface="微软雅黑" panose="020B0503020204020204" charset="-122"/>
              <a:cs typeface="微软雅黑" panose="020B0503020204020204" charset="-122"/>
            </a:endParaRPr>
          </a:p>
          <a:p>
            <a:pPr indent="0">
              <a:lnSpc>
                <a:spcPct val="160000"/>
              </a:lnSpc>
              <a:buFont typeface="Arial" panose="020B0604020202020204" pitchFamily="34" charset="0"/>
              <a:buNone/>
            </a:pPr>
            <a:r>
              <a:rPr lang="zh-CN" altLang="en-US" sz="2800" b="1">
                <a:solidFill>
                  <a:schemeClr val="bg1"/>
                </a:solidFill>
                <a:latin typeface="微软雅黑" panose="020B0503020204020204" charset="-122"/>
                <a:ea typeface="微软雅黑" panose="020B0503020204020204" charset="-122"/>
                <a:cs typeface="微软雅黑" panose="020B0503020204020204" charset="-122"/>
                <a:sym typeface="+mn-ea"/>
              </a:rPr>
              <a:t>本项目学生本硕连读可获6000镑（约5.3万人民币）奖学金</a:t>
            </a:r>
          </a:p>
          <a:p>
            <a:pPr indent="0">
              <a:lnSpc>
                <a:spcPct val="160000"/>
              </a:lnSpc>
              <a:buFont typeface="Arial" panose="020B0604020202020204" pitchFamily="34" charset="0"/>
              <a:buNone/>
            </a:pPr>
            <a:endParaRPr lang="en-US" altLang="zh-CN" sz="2800" dirty="0">
              <a:solidFill>
                <a:schemeClr val="bg1"/>
              </a:solidFill>
              <a:latin typeface="微软雅黑" panose="020B0503020204020204" charset="-122"/>
              <a:ea typeface="微软雅黑" panose="020B0503020204020204" charset="-122"/>
              <a:cs typeface="微软雅黑" panose="020B0503020204020204" charset="-122"/>
            </a:endParaRPr>
          </a:p>
          <a:p>
            <a:pPr indent="0">
              <a:lnSpc>
                <a:spcPct val="160000"/>
              </a:lnSpc>
              <a:buFont typeface="Arial" panose="020B0604020202020204" pitchFamily="34" charset="0"/>
              <a:buNone/>
            </a:pPr>
            <a:r>
              <a:rPr lang="en-US" altLang="zh-CN" sz="2800" dirty="0">
                <a:solidFill>
                  <a:schemeClr val="bg1"/>
                </a:solidFill>
                <a:latin typeface="微软雅黑" panose="020B0503020204020204" charset="-122"/>
                <a:ea typeface="微软雅黑" panose="020B0503020204020204" charset="-122"/>
                <a:cs typeface="微软雅黑" panose="020B0503020204020204" charset="-122"/>
                <a:sym typeface="+mn-ea"/>
              </a:rPr>
              <a:t>英国勤工俭学政策</a:t>
            </a:r>
            <a:endParaRPr lang="en-US" altLang="zh-CN" sz="28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0796270" y="7985760"/>
            <a:ext cx="2011680" cy="645160"/>
          </a:xfrm>
          <a:prstGeom prst="rect">
            <a:avLst/>
          </a:prstGeom>
          <a:noFill/>
        </p:spPr>
        <p:txBody>
          <a:bodyPr wrap="none" rtlCol="0">
            <a:spAutoFit/>
          </a:bodyPr>
          <a:lstStyle/>
          <a:p>
            <a:pPr algn="l"/>
            <a:r>
              <a:rPr lang="zh-CN" altLang="en-US" sz="3600">
                <a:solidFill>
                  <a:schemeClr val="bg1"/>
                </a:solidFill>
                <a:latin typeface="方正大雅宋简体" panose="02000000000000000000" charset="-122"/>
                <a:ea typeface="方正大雅宋简体" panose="02000000000000000000" charset="-122"/>
              </a:rPr>
              <a:t>国外阶段</a:t>
            </a:r>
          </a:p>
        </p:txBody>
      </p:sp>
      <p:sp>
        <p:nvSpPr>
          <p:cNvPr id="12" name="文本框 11"/>
          <p:cNvSpPr txBox="1"/>
          <p:nvPr/>
        </p:nvSpPr>
        <p:spPr>
          <a:xfrm>
            <a:off x="10818495" y="1301115"/>
            <a:ext cx="2011680" cy="645160"/>
          </a:xfrm>
          <a:prstGeom prst="rect">
            <a:avLst/>
          </a:prstGeom>
          <a:noFill/>
        </p:spPr>
        <p:txBody>
          <a:bodyPr wrap="none" rtlCol="0">
            <a:spAutoFit/>
          </a:bodyPr>
          <a:lstStyle/>
          <a:p>
            <a:pPr algn="l"/>
            <a:r>
              <a:rPr lang="zh-CN" altLang="en-US" sz="3600">
                <a:solidFill>
                  <a:schemeClr val="tx1"/>
                </a:solidFill>
                <a:latin typeface="方正大雅宋简体" panose="02000000000000000000" charset="-122"/>
                <a:ea typeface="方正大雅宋简体" panose="02000000000000000000" charset="-122"/>
              </a:rPr>
              <a:t>国内阶段</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a:xfrm>
            <a:off x="0" y="21590"/>
            <a:ext cx="24377650" cy="13716000"/>
          </a:xfrm>
        </p:spPr>
      </p:pic>
      <p:sp>
        <p:nvSpPr>
          <p:cNvPr id="4" name="Rounded Rectangle 3"/>
          <p:cNvSpPr/>
          <p:nvPr/>
        </p:nvSpPr>
        <p:spPr>
          <a:xfrm>
            <a:off x="13196937" y="1169368"/>
            <a:ext cx="9937104" cy="11017224"/>
          </a:xfrm>
          <a:prstGeom prst="roundRect">
            <a:avLst>
              <a:gd name="adj" fmla="val 2778"/>
            </a:avLst>
          </a:prstGeom>
          <a:gradFill>
            <a:gsLst>
              <a:gs pos="0">
                <a:schemeClr val="accent4"/>
              </a:gs>
              <a:gs pos="100000">
                <a:schemeClr val="accent5"/>
              </a:gs>
            </a:gsLst>
            <a:lin ang="0" scaled="1"/>
          </a:gradFill>
          <a:ln w="127000" cap="rnd">
            <a:noFill/>
          </a:ln>
          <a:effectLst>
            <a:outerShdw blurRad="495300" sx="102000" sy="102000" algn="ctr" rotWithShape="0">
              <a:prstClr val="black">
                <a:alpha val="21000"/>
              </a:prstClr>
            </a:outerShdw>
            <a:softEdge rad="0"/>
          </a:effectLst>
        </p:spPr>
        <p:txBody>
          <a:bodyPr vert="horz" lIns="91440" tIns="45720" rIns="91440" bIns="45720" rtlCol="0" anchor="ctr"/>
          <a:lstStyle/>
          <a:p>
            <a:endParaRPr lang="en-US" dirty="0">
              <a:solidFill>
                <a:schemeClr val="bg1"/>
              </a:solidFill>
            </a:endParaRPr>
          </a:p>
        </p:txBody>
      </p:sp>
      <p:sp>
        <p:nvSpPr>
          <p:cNvPr id="8" name="TextBox 7"/>
          <p:cNvSpPr txBox="1"/>
          <p:nvPr/>
        </p:nvSpPr>
        <p:spPr>
          <a:xfrm>
            <a:off x="15393181" y="5628218"/>
            <a:ext cx="5544616" cy="829945"/>
          </a:xfrm>
          <a:prstGeom prst="rect">
            <a:avLst/>
          </a:prstGeom>
          <a:noFill/>
        </p:spPr>
        <p:txBody>
          <a:bodyPr wrap="square" rtlCol="0">
            <a:spAutoFit/>
          </a:bodyPr>
          <a:lstStyle/>
          <a:p>
            <a:pPr algn="ctr"/>
            <a:r>
              <a:rPr lang="en-US" altLang="en-GB" sz="4800" dirty="0">
                <a:solidFill>
                  <a:schemeClr val="bg1"/>
                </a:solidFill>
                <a:latin typeface="+mj-lt"/>
                <a:ea typeface="Open Sans Extrabold" panose="020B0906030804020204" pitchFamily="34" charset="0"/>
                <a:cs typeface="Open Sans Extrabold" panose="020B0906030804020204" pitchFamily="34" charset="0"/>
              </a:rPr>
              <a:t>PART 02</a:t>
            </a:r>
          </a:p>
        </p:txBody>
      </p:sp>
      <p:sp>
        <p:nvSpPr>
          <p:cNvPr id="9" name="Subtitle 2"/>
          <p:cNvSpPr txBox="1"/>
          <p:nvPr/>
        </p:nvSpPr>
        <p:spPr>
          <a:xfrm>
            <a:off x="16424955" y="6658671"/>
            <a:ext cx="3482340" cy="1324610"/>
          </a:xfrm>
          <a:prstGeom prst="rect">
            <a:avLst/>
          </a:prstGeom>
        </p:spPr>
        <p:txBody>
          <a:bodyPr vert="horz" wrap="none" lIns="217490" tIns="108745" rIns="217490" bIns="108745"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ctr"/>
            <a:r>
              <a:rPr lang="en-US" sz="6000" dirty="0">
                <a:solidFill>
                  <a:schemeClr val="bg1"/>
                </a:solidFill>
                <a:latin typeface="方正大雅宋简体" panose="02000000000000000000" charset="-122"/>
                <a:ea typeface="方正大雅宋简体" panose="02000000000000000000" charset="-122"/>
                <a:cs typeface="方正大雅宋简体" panose="02000000000000000000" charset="-122"/>
              </a:rPr>
              <a:t>大学介绍</a:t>
            </a:r>
          </a:p>
        </p:txBody>
      </p:sp>
      <p:sp>
        <p:nvSpPr>
          <p:cNvPr id="10" name="Freeform 25"/>
          <p:cNvSpPr>
            <a:spLocks noEditPoints="1"/>
          </p:cNvSpPr>
          <p:nvPr/>
        </p:nvSpPr>
        <p:spPr bwMode="auto">
          <a:xfrm>
            <a:off x="17781033" y="2924863"/>
            <a:ext cx="768911" cy="768911"/>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lstStyle/>
          <a:p>
            <a:endParaRPr lang="bg-BG" dirty="0">
              <a:latin typeface="Lato Light"/>
            </a:endParaRPr>
          </a:p>
        </p:txBody>
      </p:sp>
      <p:sp>
        <p:nvSpPr>
          <p:cNvPr id="11" name="Oval 10"/>
          <p:cNvSpPr/>
          <p:nvPr/>
        </p:nvSpPr>
        <p:spPr>
          <a:xfrm>
            <a:off x="17022019" y="2140682"/>
            <a:ext cx="2286937" cy="22869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5"/>
          </p:nvPr>
        </p:nvSpPr>
        <p:spPr/>
        <p:txBody>
          <a:bodyPr/>
          <a:lstStyle/>
          <a:p>
            <a:fld id="{8C48FCF8-25E9-4F94-BC2B-FA1B572C1FF3}" type="slidenum">
              <a:rPr lang="en-US" smtClean="0"/>
              <a:t>12</a:t>
            </a:fld>
            <a:endParaRPr lang="en-US" dirty="0"/>
          </a:p>
        </p:txBody>
      </p:sp>
      <p:sp>
        <p:nvSpPr>
          <p:cNvPr id="5" name="文本框 4"/>
          <p:cNvSpPr txBox="1"/>
          <p:nvPr/>
        </p:nvSpPr>
        <p:spPr>
          <a:xfrm>
            <a:off x="14757400" y="9162415"/>
            <a:ext cx="6817360" cy="645160"/>
          </a:xfrm>
          <a:prstGeom prst="rect">
            <a:avLst/>
          </a:prstGeom>
          <a:noFill/>
        </p:spPr>
        <p:txBody>
          <a:bodyPr wrap="none" rtlCol="0">
            <a:spAutoFit/>
          </a:bodyPr>
          <a:lstStyle/>
          <a:p>
            <a:r>
              <a:rPr lang="zh-CN" altLang="en-US" sz="3600">
                <a:solidFill>
                  <a:schemeClr val="bg1"/>
                </a:solidFill>
                <a:latin typeface="方正大雅宋简体" panose="02000000000000000000" charset="-122"/>
                <a:ea typeface="方正大雅宋简体" panose="02000000000000000000" charset="-122"/>
                <a:cs typeface="方正大雅宋简体" panose="02000000000000000000" charset="-122"/>
              </a:rPr>
              <a:t>英国南威尔士大学</a:t>
            </a:r>
            <a:r>
              <a:rPr lang="en-US" altLang="zh-CN" sz="3600">
                <a:solidFill>
                  <a:schemeClr val="bg1"/>
                </a:solidFill>
                <a:latin typeface="方正大雅宋简体" panose="02000000000000000000" charset="-122"/>
                <a:ea typeface="方正大雅宋简体" panose="02000000000000000000" charset="-122"/>
                <a:cs typeface="方正大雅宋简体" panose="02000000000000000000" charset="-122"/>
              </a:rPr>
              <a:t>/</a:t>
            </a:r>
            <a:r>
              <a:rPr lang="zh-CN" altLang="en-US" sz="3600">
                <a:solidFill>
                  <a:schemeClr val="bg1"/>
                </a:solidFill>
                <a:latin typeface="方正大雅宋简体" panose="02000000000000000000" charset="-122"/>
                <a:ea typeface="方正大雅宋简体" panose="02000000000000000000" charset="-122"/>
                <a:cs typeface="方正大雅宋简体" panose="02000000000000000000" charset="-122"/>
              </a:rPr>
              <a:t>南昌航空大学</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Rectangle 537"/>
          <p:cNvSpPr/>
          <p:nvPr/>
        </p:nvSpPr>
        <p:spPr>
          <a:xfrm>
            <a:off x="9179263" y="1333724"/>
            <a:ext cx="14242810" cy="1120117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Rectangle 536"/>
          <p:cNvSpPr/>
          <p:nvPr/>
        </p:nvSpPr>
        <p:spPr>
          <a:xfrm>
            <a:off x="1069875" y="1333724"/>
            <a:ext cx="8126823" cy="11201176"/>
          </a:xfrm>
          <a:prstGeom prst="rect">
            <a:avLst/>
          </a:prstGeom>
          <a:gradFill>
            <a:gsLst>
              <a:gs pos="0">
                <a:schemeClr val="accent6">
                  <a:lumMod val="75000"/>
                </a:schemeClr>
              </a:gs>
              <a:gs pos="100000">
                <a:schemeClr val="accent5">
                  <a:lumMod val="75000"/>
                </a:schemeClr>
              </a:gs>
            </a:gsLst>
            <a:lin ang="19200000" scaled="0"/>
          </a:gradFill>
          <a:ln>
            <a:noFill/>
          </a:ln>
          <a:effectLst>
            <a:outerShdw blurRad="6858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2" name="TextBox 1921"/>
          <p:cNvSpPr txBox="1"/>
          <p:nvPr/>
        </p:nvSpPr>
        <p:spPr>
          <a:xfrm>
            <a:off x="1743710" y="3296920"/>
            <a:ext cx="6786880" cy="8877300"/>
          </a:xfrm>
          <a:prstGeom prst="rect">
            <a:avLst/>
          </a:prstGeom>
          <a:noFill/>
        </p:spPr>
        <p:txBody>
          <a:bodyPr wrap="square" rtlCol="0">
            <a:spAutoFit/>
          </a:bodyPr>
          <a:lstStyle/>
          <a:p>
            <a:pPr>
              <a:lnSpc>
                <a:spcPct val="140000"/>
              </a:lnSpc>
            </a:pPr>
            <a:r>
              <a:rPr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学校创建于</a:t>
            </a:r>
            <a:r>
              <a:rPr sz="2400" dirty="0">
                <a:solidFill>
                  <a:schemeClr val="bg1"/>
                </a:solidFill>
                <a:latin typeface="微软雅黑" panose="020B0503020204020204" charset="-122"/>
                <a:ea typeface="微软雅黑" panose="020B0503020204020204" charset="-122"/>
                <a:cs typeface="微软雅黑" panose="020B0503020204020204" charset="-122"/>
                <a:sym typeface="+mn-ea"/>
              </a:rPr>
              <a:t>1952年</a:t>
            </a:r>
          </a:p>
          <a:p>
            <a:pPr>
              <a:lnSpc>
                <a:spcPct val="140000"/>
              </a:lnSpc>
            </a:pPr>
            <a:r>
              <a:rPr sz="2400" dirty="0">
                <a:solidFill>
                  <a:schemeClr val="bg1"/>
                </a:solidFill>
                <a:latin typeface="微软雅黑" panose="020B0503020204020204" charset="-122"/>
                <a:ea typeface="微软雅黑" panose="020B0503020204020204" charset="-122"/>
                <a:cs typeface="微软雅黑" panose="020B0503020204020204" charset="-122"/>
                <a:sym typeface="+mn-ea"/>
              </a:rPr>
              <a:t>具有鲜明航空、国防特色的高等</a:t>
            </a:r>
            <a:r>
              <a:rPr lang="zh-CN" sz="2400" dirty="0">
                <a:solidFill>
                  <a:schemeClr val="bg1"/>
                </a:solidFill>
                <a:latin typeface="微软雅黑" panose="020B0503020204020204" charset="-122"/>
                <a:ea typeface="微软雅黑" panose="020B0503020204020204" charset="-122"/>
                <a:cs typeface="微软雅黑" panose="020B0503020204020204" charset="-122"/>
                <a:sym typeface="+mn-ea"/>
              </a:rPr>
              <a:t>学府</a:t>
            </a:r>
            <a:endPar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16</a:t>
            </a: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个专业学院</a:t>
            </a:r>
          </a:p>
          <a:p>
            <a:pPr>
              <a:lnSpc>
                <a:spcPct val="140000"/>
              </a:lnSpc>
            </a:pPr>
            <a:r>
              <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4</a:t>
            </a: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个管理型学院</a:t>
            </a:r>
          </a:p>
          <a:p>
            <a:pPr>
              <a:lnSpc>
                <a:spcPct val="140000"/>
              </a:lnSpc>
            </a:pPr>
            <a:r>
              <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1</a:t>
            </a: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个独立学院</a:t>
            </a:r>
          </a:p>
          <a:p>
            <a:pPr>
              <a:lnSpc>
                <a:spcPct val="140000"/>
              </a:lnSpc>
            </a:pPr>
            <a:endPar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特色专业：</a:t>
            </a:r>
          </a:p>
          <a:p>
            <a:pPr>
              <a:lnSpc>
                <a:spcPct val="14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工科类：飞行器制造工程</a:t>
            </a:r>
          </a:p>
          <a:p>
            <a:pPr>
              <a:lnSpc>
                <a:spcPct val="14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               机械设计制造及其自动化等</a:t>
            </a:r>
          </a:p>
          <a:p>
            <a:pPr>
              <a:lnSpc>
                <a:spcPct val="140000"/>
              </a:lnSpc>
            </a:pP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金融类： 电子商务</a:t>
            </a:r>
          </a:p>
          <a:p>
            <a:pPr>
              <a:lnSpc>
                <a:spcPct val="14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              会计学等</a:t>
            </a:r>
          </a:p>
          <a:p>
            <a:pPr>
              <a:lnSpc>
                <a:spcPct val="140000"/>
              </a:lnSpc>
            </a:pP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艺术类：传媒</a:t>
            </a:r>
          </a:p>
          <a:p>
            <a:pPr>
              <a:lnSpc>
                <a:spcPct val="14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             广告设计等</a:t>
            </a:r>
          </a:p>
          <a:p>
            <a:pPr>
              <a:lnSpc>
                <a:spcPct val="140000"/>
              </a:lnSpc>
            </a:pPr>
            <a:r>
              <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       </a:t>
            </a:r>
          </a:p>
          <a:p>
            <a:pPr>
              <a:lnSpc>
                <a:spcPct val="140000"/>
              </a:lnSpc>
            </a:pP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nvGrpSpPr>
          <p:cNvPr id="571" name="Group 570"/>
          <p:cNvGrpSpPr/>
          <p:nvPr/>
        </p:nvGrpSpPr>
        <p:grpSpPr>
          <a:xfrm>
            <a:off x="9884569" y="3490093"/>
            <a:ext cx="12806512" cy="7202537"/>
            <a:chOff x="3606530" y="1567407"/>
            <a:chExt cx="4803693" cy="2701655"/>
          </a:xfrm>
        </p:grpSpPr>
        <p:sp>
          <p:nvSpPr>
            <p:cNvPr id="572" name="Freeform 365"/>
            <p:cNvSpPr/>
            <p:nvPr/>
          </p:nvSpPr>
          <p:spPr bwMode="auto">
            <a:xfrm>
              <a:off x="7308674" y="2399464"/>
              <a:ext cx="37056" cy="111166"/>
            </a:xfrm>
            <a:custGeom>
              <a:avLst/>
              <a:gdLst>
                <a:gd name="T0" fmla="*/ 11 w 11"/>
                <a:gd name="T1" fmla="*/ 27 h 32"/>
                <a:gd name="T2" fmla="*/ 7 w 11"/>
                <a:gd name="T3" fmla="*/ 32 h 32"/>
                <a:gd name="T4" fmla="*/ 4 w 11"/>
                <a:gd name="T5" fmla="*/ 32 h 32"/>
                <a:gd name="T6" fmla="*/ 0 w 11"/>
                <a:gd name="T7" fmla="*/ 27 h 32"/>
                <a:gd name="T8" fmla="*/ 0 w 11"/>
                <a:gd name="T9" fmla="*/ 4 h 32"/>
                <a:gd name="T10" fmla="*/ 4 w 11"/>
                <a:gd name="T11" fmla="*/ 0 h 32"/>
                <a:gd name="T12" fmla="*/ 7 w 11"/>
                <a:gd name="T13" fmla="*/ 0 h 32"/>
                <a:gd name="T14" fmla="*/ 11 w 11"/>
                <a:gd name="T15" fmla="*/ 4 h 32"/>
                <a:gd name="T16" fmla="*/ 11 w 11"/>
                <a:gd name="T17"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2">
                  <a:moveTo>
                    <a:pt x="11" y="27"/>
                  </a:moveTo>
                  <a:cubicBezTo>
                    <a:pt x="11" y="30"/>
                    <a:pt x="10" y="32"/>
                    <a:pt x="7" y="32"/>
                  </a:cubicBezTo>
                  <a:cubicBezTo>
                    <a:pt x="4" y="32"/>
                    <a:pt x="4" y="32"/>
                    <a:pt x="4" y="32"/>
                  </a:cubicBezTo>
                  <a:cubicBezTo>
                    <a:pt x="1" y="32"/>
                    <a:pt x="0" y="30"/>
                    <a:pt x="0" y="27"/>
                  </a:cubicBezTo>
                  <a:cubicBezTo>
                    <a:pt x="0" y="4"/>
                    <a:pt x="0" y="4"/>
                    <a:pt x="0" y="4"/>
                  </a:cubicBezTo>
                  <a:cubicBezTo>
                    <a:pt x="0" y="2"/>
                    <a:pt x="1" y="0"/>
                    <a:pt x="4" y="0"/>
                  </a:cubicBezTo>
                  <a:cubicBezTo>
                    <a:pt x="7" y="0"/>
                    <a:pt x="7" y="0"/>
                    <a:pt x="7" y="0"/>
                  </a:cubicBezTo>
                  <a:cubicBezTo>
                    <a:pt x="10" y="0"/>
                    <a:pt x="11" y="2"/>
                    <a:pt x="11" y="4"/>
                  </a:cubicBezTo>
                  <a:lnTo>
                    <a:pt x="11" y="27"/>
                  </a:lnTo>
                  <a:close/>
                </a:path>
              </a:pathLst>
            </a:custGeom>
            <a:solidFill>
              <a:srgbClr val="53474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73" name="Freeform 366"/>
            <p:cNvSpPr/>
            <p:nvPr/>
          </p:nvSpPr>
          <p:spPr bwMode="auto">
            <a:xfrm>
              <a:off x="8275475" y="2399464"/>
              <a:ext cx="40424" cy="111166"/>
            </a:xfrm>
            <a:custGeom>
              <a:avLst/>
              <a:gdLst>
                <a:gd name="T0" fmla="*/ 12 w 12"/>
                <a:gd name="T1" fmla="*/ 27 h 32"/>
                <a:gd name="T2" fmla="*/ 8 w 12"/>
                <a:gd name="T3" fmla="*/ 32 h 32"/>
                <a:gd name="T4" fmla="*/ 5 w 12"/>
                <a:gd name="T5" fmla="*/ 32 h 32"/>
                <a:gd name="T6" fmla="*/ 0 w 12"/>
                <a:gd name="T7" fmla="*/ 27 h 32"/>
                <a:gd name="T8" fmla="*/ 0 w 12"/>
                <a:gd name="T9" fmla="*/ 4 h 32"/>
                <a:gd name="T10" fmla="*/ 5 w 12"/>
                <a:gd name="T11" fmla="*/ 0 h 32"/>
                <a:gd name="T12" fmla="*/ 8 w 12"/>
                <a:gd name="T13" fmla="*/ 0 h 32"/>
                <a:gd name="T14" fmla="*/ 12 w 12"/>
                <a:gd name="T15" fmla="*/ 4 h 32"/>
                <a:gd name="T16" fmla="*/ 12 w 12"/>
                <a:gd name="T17"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2">
                  <a:moveTo>
                    <a:pt x="12" y="27"/>
                  </a:moveTo>
                  <a:cubicBezTo>
                    <a:pt x="12" y="30"/>
                    <a:pt x="10" y="32"/>
                    <a:pt x="8" y="32"/>
                  </a:cubicBezTo>
                  <a:cubicBezTo>
                    <a:pt x="5" y="32"/>
                    <a:pt x="5" y="32"/>
                    <a:pt x="5" y="32"/>
                  </a:cubicBezTo>
                  <a:cubicBezTo>
                    <a:pt x="2" y="32"/>
                    <a:pt x="0" y="30"/>
                    <a:pt x="0" y="27"/>
                  </a:cubicBezTo>
                  <a:cubicBezTo>
                    <a:pt x="0" y="4"/>
                    <a:pt x="0" y="4"/>
                    <a:pt x="0" y="4"/>
                  </a:cubicBezTo>
                  <a:cubicBezTo>
                    <a:pt x="0" y="2"/>
                    <a:pt x="2" y="0"/>
                    <a:pt x="5" y="0"/>
                  </a:cubicBezTo>
                  <a:cubicBezTo>
                    <a:pt x="8" y="0"/>
                    <a:pt x="8" y="0"/>
                    <a:pt x="8" y="0"/>
                  </a:cubicBezTo>
                  <a:cubicBezTo>
                    <a:pt x="10" y="0"/>
                    <a:pt x="12" y="2"/>
                    <a:pt x="12" y="4"/>
                  </a:cubicBezTo>
                  <a:lnTo>
                    <a:pt x="12" y="27"/>
                  </a:lnTo>
                  <a:close/>
                </a:path>
              </a:pathLst>
            </a:custGeom>
            <a:solidFill>
              <a:srgbClr val="53474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74" name="Rectangle 367"/>
            <p:cNvSpPr>
              <a:spLocks noChangeArrowheads="1"/>
            </p:cNvSpPr>
            <p:nvPr/>
          </p:nvSpPr>
          <p:spPr bwMode="auto">
            <a:xfrm>
              <a:off x="7214352" y="2379252"/>
              <a:ext cx="1195871" cy="538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75" name="Rectangle 368"/>
            <p:cNvSpPr>
              <a:spLocks noChangeArrowheads="1"/>
            </p:cNvSpPr>
            <p:nvPr/>
          </p:nvSpPr>
          <p:spPr bwMode="auto">
            <a:xfrm>
              <a:off x="7214352" y="2379252"/>
              <a:ext cx="1195871" cy="53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76" name="Rectangle 369"/>
            <p:cNvSpPr>
              <a:spLocks noChangeArrowheads="1"/>
            </p:cNvSpPr>
            <p:nvPr/>
          </p:nvSpPr>
          <p:spPr bwMode="auto">
            <a:xfrm>
              <a:off x="7214352" y="2406201"/>
              <a:ext cx="1195871" cy="269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77" name="Rectangle 370"/>
            <p:cNvSpPr>
              <a:spLocks noChangeArrowheads="1"/>
            </p:cNvSpPr>
            <p:nvPr/>
          </p:nvSpPr>
          <p:spPr bwMode="auto">
            <a:xfrm>
              <a:off x="7214352" y="2406201"/>
              <a:ext cx="1195871" cy="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78" name="Rectangle 371"/>
            <p:cNvSpPr>
              <a:spLocks noChangeArrowheads="1"/>
            </p:cNvSpPr>
            <p:nvPr/>
          </p:nvSpPr>
          <p:spPr bwMode="auto">
            <a:xfrm>
              <a:off x="7325516" y="1985119"/>
              <a:ext cx="77480" cy="390763"/>
            </a:xfrm>
            <a:prstGeom prst="rect">
              <a:avLst/>
            </a:prstGeom>
            <a:solidFill>
              <a:srgbClr val="00A9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79" name="Rectangle 372"/>
            <p:cNvSpPr>
              <a:spLocks noChangeArrowheads="1"/>
            </p:cNvSpPr>
            <p:nvPr/>
          </p:nvSpPr>
          <p:spPr bwMode="auto">
            <a:xfrm>
              <a:off x="7325516" y="1985119"/>
              <a:ext cx="77480" cy="3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80" name="Freeform 373"/>
            <p:cNvSpPr/>
            <p:nvPr/>
          </p:nvSpPr>
          <p:spPr bwMode="auto">
            <a:xfrm>
              <a:off x="7446788" y="1985119"/>
              <a:ext cx="205489" cy="394133"/>
            </a:xfrm>
            <a:custGeom>
              <a:avLst/>
              <a:gdLst>
                <a:gd name="T0" fmla="*/ 22 w 61"/>
                <a:gd name="T1" fmla="*/ 0 h 117"/>
                <a:gd name="T2" fmla="*/ 0 w 61"/>
                <a:gd name="T3" fmla="*/ 7 h 117"/>
                <a:gd name="T4" fmla="*/ 39 w 61"/>
                <a:gd name="T5" fmla="*/ 117 h 117"/>
                <a:gd name="T6" fmla="*/ 61 w 61"/>
                <a:gd name="T7" fmla="*/ 109 h 117"/>
                <a:gd name="T8" fmla="*/ 22 w 61"/>
                <a:gd name="T9" fmla="*/ 0 h 117"/>
              </a:gdLst>
              <a:ahLst/>
              <a:cxnLst>
                <a:cxn ang="0">
                  <a:pos x="T0" y="T1"/>
                </a:cxn>
                <a:cxn ang="0">
                  <a:pos x="T2" y="T3"/>
                </a:cxn>
                <a:cxn ang="0">
                  <a:pos x="T4" y="T5"/>
                </a:cxn>
                <a:cxn ang="0">
                  <a:pos x="T6" y="T7"/>
                </a:cxn>
                <a:cxn ang="0">
                  <a:pos x="T8" y="T9"/>
                </a:cxn>
              </a:cxnLst>
              <a:rect l="0" t="0" r="r" b="b"/>
              <a:pathLst>
                <a:path w="61" h="117">
                  <a:moveTo>
                    <a:pt x="22" y="0"/>
                  </a:moveTo>
                  <a:lnTo>
                    <a:pt x="0" y="7"/>
                  </a:lnTo>
                  <a:lnTo>
                    <a:pt x="39" y="117"/>
                  </a:lnTo>
                  <a:lnTo>
                    <a:pt x="61" y="109"/>
                  </a:lnTo>
                  <a:lnTo>
                    <a:pt x="22"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81" name="Freeform 374"/>
            <p:cNvSpPr/>
            <p:nvPr/>
          </p:nvSpPr>
          <p:spPr bwMode="auto">
            <a:xfrm>
              <a:off x="7466999" y="2039018"/>
              <a:ext cx="77480" cy="43793"/>
            </a:xfrm>
            <a:custGeom>
              <a:avLst/>
              <a:gdLst>
                <a:gd name="T0" fmla="*/ 21 w 23"/>
                <a:gd name="T1" fmla="*/ 0 h 13"/>
                <a:gd name="T2" fmla="*/ 0 w 23"/>
                <a:gd name="T3" fmla="*/ 8 h 13"/>
                <a:gd name="T4" fmla="*/ 1 w 23"/>
                <a:gd name="T5" fmla="*/ 13 h 13"/>
                <a:gd name="T6" fmla="*/ 23 w 23"/>
                <a:gd name="T7" fmla="*/ 6 h 13"/>
                <a:gd name="T8" fmla="*/ 21 w 23"/>
                <a:gd name="T9" fmla="*/ 0 h 13"/>
              </a:gdLst>
              <a:ahLst/>
              <a:cxnLst>
                <a:cxn ang="0">
                  <a:pos x="T0" y="T1"/>
                </a:cxn>
                <a:cxn ang="0">
                  <a:pos x="T2" y="T3"/>
                </a:cxn>
                <a:cxn ang="0">
                  <a:pos x="T4" y="T5"/>
                </a:cxn>
                <a:cxn ang="0">
                  <a:pos x="T6" y="T7"/>
                </a:cxn>
                <a:cxn ang="0">
                  <a:pos x="T8" y="T9"/>
                </a:cxn>
              </a:cxnLst>
              <a:rect l="0" t="0" r="r" b="b"/>
              <a:pathLst>
                <a:path w="23" h="13">
                  <a:moveTo>
                    <a:pt x="21" y="0"/>
                  </a:moveTo>
                  <a:lnTo>
                    <a:pt x="0" y="8"/>
                  </a:lnTo>
                  <a:lnTo>
                    <a:pt x="1" y="13"/>
                  </a:lnTo>
                  <a:lnTo>
                    <a:pt x="23" y="6"/>
                  </a:lnTo>
                  <a:lnTo>
                    <a:pt x="21" y="0"/>
                  </a:lnTo>
                  <a:close/>
                </a:path>
              </a:pathLst>
            </a:custGeom>
            <a:solidFill>
              <a:srgbClr val="C1E2DE"/>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82" name="Freeform 375"/>
            <p:cNvSpPr/>
            <p:nvPr/>
          </p:nvSpPr>
          <p:spPr bwMode="auto">
            <a:xfrm>
              <a:off x="7547847" y="2281560"/>
              <a:ext cx="84217" cy="43793"/>
            </a:xfrm>
            <a:custGeom>
              <a:avLst/>
              <a:gdLst>
                <a:gd name="T0" fmla="*/ 23 w 25"/>
                <a:gd name="T1" fmla="*/ 0 h 13"/>
                <a:gd name="T2" fmla="*/ 0 w 25"/>
                <a:gd name="T3" fmla="*/ 8 h 13"/>
                <a:gd name="T4" fmla="*/ 2 w 25"/>
                <a:gd name="T5" fmla="*/ 13 h 13"/>
                <a:gd name="T6" fmla="*/ 25 w 25"/>
                <a:gd name="T7" fmla="*/ 6 h 13"/>
                <a:gd name="T8" fmla="*/ 23 w 25"/>
                <a:gd name="T9" fmla="*/ 0 h 13"/>
              </a:gdLst>
              <a:ahLst/>
              <a:cxnLst>
                <a:cxn ang="0">
                  <a:pos x="T0" y="T1"/>
                </a:cxn>
                <a:cxn ang="0">
                  <a:pos x="T2" y="T3"/>
                </a:cxn>
                <a:cxn ang="0">
                  <a:pos x="T4" y="T5"/>
                </a:cxn>
                <a:cxn ang="0">
                  <a:pos x="T6" y="T7"/>
                </a:cxn>
                <a:cxn ang="0">
                  <a:pos x="T8" y="T9"/>
                </a:cxn>
              </a:cxnLst>
              <a:rect l="0" t="0" r="r" b="b"/>
              <a:pathLst>
                <a:path w="25" h="13">
                  <a:moveTo>
                    <a:pt x="23" y="0"/>
                  </a:moveTo>
                  <a:lnTo>
                    <a:pt x="0" y="8"/>
                  </a:lnTo>
                  <a:lnTo>
                    <a:pt x="2" y="13"/>
                  </a:lnTo>
                  <a:lnTo>
                    <a:pt x="25" y="6"/>
                  </a:lnTo>
                  <a:lnTo>
                    <a:pt x="23" y="0"/>
                  </a:lnTo>
                  <a:close/>
                </a:path>
              </a:pathLst>
            </a:custGeom>
            <a:solidFill>
              <a:srgbClr val="C1E2DE"/>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83" name="Rectangle 376"/>
            <p:cNvSpPr>
              <a:spLocks noChangeArrowheads="1"/>
            </p:cNvSpPr>
            <p:nvPr/>
          </p:nvSpPr>
          <p:spPr bwMode="auto">
            <a:xfrm>
              <a:off x="7419838" y="2052492"/>
              <a:ext cx="37056" cy="323390"/>
            </a:xfrm>
            <a:prstGeom prst="rect">
              <a:avLst/>
            </a:prstGeom>
            <a:solidFill>
              <a:srgbClr val="9986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84" name="Freeform 377"/>
            <p:cNvSpPr>
              <a:spLocks noEditPoints="1"/>
            </p:cNvSpPr>
            <p:nvPr/>
          </p:nvSpPr>
          <p:spPr bwMode="auto">
            <a:xfrm>
              <a:off x="7342361" y="2106391"/>
              <a:ext cx="43793" cy="252650"/>
            </a:xfrm>
            <a:custGeom>
              <a:avLst/>
              <a:gdLst>
                <a:gd name="T0" fmla="*/ 13 w 13"/>
                <a:gd name="T1" fmla="*/ 75 h 75"/>
                <a:gd name="T2" fmla="*/ 0 w 13"/>
                <a:gd name="T3" fmla="*/ 75 h 75"/>
                <a:gd name="T4" fmla="*/ 0 w 13"/>
                <a:gd name="T5" fmla="*/ 0 h 75"/>
                <a:gd name="T6" fmla="*/ 13 w 13"/>
                <a:gd name="T7" fmla="*/ 0 h 75"/>
                <a:gd name="T8" fmla="*/ 13 w 13"/>
                <a:gd name="T9" fmla="*/ 75 h 75"/>
                <a:gd name="T10" fmla="*/ 1 w 13"/>
                <a:gd name="T11" fmla="*/ 73 h 75"/>
                <a:gd name="T12" fmla="*/ 11 w 13"/>
                <a:gd name="T13" fmla="*/ 73 h 75"/>
                <a:gd name="T14" fmla="*/ 11 w 13"/>
                <a:gd name="T15" fmla="*/ 1 h 75"/>
                <a:gd name="T16" fmla="*/ 1 w 13"/>
                <a:gd name="T17" fmla="*/ 1 h 75"/>
                <a:gd name="T18" fmla="*/ 1 w 13"/>
                <a:gd name="T19"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5">
                  <a:moveTo>
                    <a:pt x="13" y="75"/>
                  </a:moveTo>
                  <a:lnTo>
                    <a:pt x="0" y="75"/>
                  </a:lnTo>
                  <a:lnTo>
                    <a:pt x="0" y="0"/>
                  </a:lnTo>
                  <a:lnTo>
                    <a:pt x="13" y="0"/>
                  </a:lnTo>
                  <a:lnTo>
                    <a:pt x="13" y="75"/>
                  </a:lnTo>
                  <a:close/>
                  <a:moveTo>
                    <a:pt x="1" y="73"/>
                  </a:moveTo>
                  <a:lnTo>
                    <a:pt x="11" y="73"/>
                  </a:lnTo>
                  <a:lnTo>
                    <a:pt x="11" y="1"/>
                  </a:lnTo>
                  <a:lnTo>
                    <a:pt x="1" y="1"/>
                  </a:lnTo>
                  <a:lnTo>
                    <a:pt x="1" y="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85" name="Freeform 378"/>
            <p:cNvSpPr>
              <a:spLocks noEditPoints="1"/>
            </p:cNvSpPr>
            <p:nvPr/>
          </p:nvSpPr>
          <p:spPr bwMode="auto">
            <a:xfrm>
              <a:off x="7342361" y="2001964"/>
              <a:ext cx="43793" cy="80848"/>
            </a:xfrm>
            <a:custGeom>
              <a:avLst/>
              <a:gdLst>
                <a:gd name="T0" fmla="*/ 13 w 13"/>
                <a:gd name="T1" fmla="*/ 24 h 24"/>
                <a:gd name="T2" fmla="*/ 0 w 13"/>
                <a:gd name="T3" fmla="*/ 24 h 24"/>
                <a:gd name="T4" fmla="*/ 0 w 13"/>
                <a:gd name="T5" fmla="*/ 0 h 24"/>
                <a:gd name="T6" fmla="*/ 13 w 13"/>
                <a:gd name="T7" fmla="*/ 0 h 24"/>
                <a:gd name="T8" fmla="*/ 13 w 13"/>
                <a:gd name="T9" fmla="*/ 24 h 24"/>
                <a:gd name="T10" fmla="*/ 1 w 13"/>
                <a:gd name="T11" fmla="*/ 23 h 24"/>
                <a:gd name="T12" fmla="*/ 11 w 13"/>
                <a:gd name="T13" fmla="*/ 23 h 24"/>
                <a:gd name="T14" fmla="*/ 11 w 13"/>
                <a:gd name="T15" fmla="*/ 2 h 24"/>
                <a:gd name="T16" fmla="*/ 1 w 13"/>
                <a:gd name="T17" fmla="*/ 2 h 24"/>
                <a:gd name="T18" fmla="*/ 1 w 13"/>
                <a:gd name="T19"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4">
                  <a:moveTo>
                    <a:pt x="13" y="24"/>
                  </a:moveTo>
                  <a:lnTo>
                    <a:pt x="0" y="24"/>
                  </a:lnTo>
                  <a:lnTo>
                    <a:pt x="0" y="0"/>
                  </a:lnTo>
                  <a:lnTo>
                    <a:pt x="13" y="0"/>
                  </a:lnTo>
                  <a:lnTo>
                    <a:pt x="13" y="24"/>
                  </a:lnTo>
                  <a:close/>
                  <a:moveTo>
                    <a:pt x="1" y="23"/>
                  </a:moveTo>
                  <a:lnTo>
                    <a:pt x="11" y="23"/>
                  </a:lnTo>
                  <a:lnTo>
                    <a:pt x="11" y="2"/>
                  </a:lnTo>
                  <a:lnTo>
                    <a:pt x="1" y="2"/>
                  </a:lnTo>
                  <a:lnTo>
                    <a:pt x="1"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86" name="Freeform 379"/>
            <p:cNvSpPr/>
            <p:nvPr/>
          </p:nvSpPr>
          <p:spPr bwMode="auto">
            <a:xfrm>
              <a:off x="7510793" y="1944695"/>
              <a:ext cx="212226" cy="434557"/>
            </a:xfrm>
            <a:custGeom>
              <a:avLst/>
              <a:gdLst>
                <a:gd name="T0" fmla="*/ 20 w 63"/>
                <a:gd name="T1" fmla="*/ 0 h 129"/>
                <a:gd name="T2" fmla="*/ 0 w 63"/>
                <a:gd name="T3" fmla="*/ 6 h 129"/>
                <a:gd name="T4" fmla="*/ 45 w 63"/>
                <a:gd name="T5" fmla="*/ 129 h 129"/>
                <a:gd name="T6" fmla="*/ 63 w 63"/>
                <a:gd name="T7" fmla="*/ 123 h 129"/>
                <a:gd name="T8" fmla="*/ 20 w 63"/>
                <a:gd name="T9" fmla="*/ 0 h 129"/>
              </a:gdLst>
              <a:ahLst/>
              <a:cxnLst>
                <a:cxn ang="0">
                  <a:pos x="T0" y="T1"/>
                </a:cxn>
                <a:cxn ang="0">
                  <a:pos x="T2" y="T3"/>
                </a:cxn>
                <a:cxn ang="0">
                  <a:pos x="T4" y="T5"/>
                </a:cxn>
                <a:cxn ang="0">
                  <a:pos x="T6" y="T7"/>
                </a:cxn>
                <a:cxn ang="0">
                  <a:pos x="T8" y="T9"/>
                </a:cxn>
              </a:cxnLst>
              <a:rect l="0" t="0" r="r" b="b"/>
              <a:pathLst>
                <a:path w="63" h="129">
                  <a:moveTo>
                    <a:pt x="20" y="0"/>
                  </a:moveTo>
                  <a:lnTo>
                    <a:pt x="0" y="6"/>
                  </a:lnTo>
                  <a:lnTo>
                    <a:pt x="45" y="129"/>
                  </a:lnTo>
                  <a:lnTo>
                    <a:pt x="63" y="123"/>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87" name="Freeform 380"/>
            <p:cNvSpPr>
              <a:spLocks noEditPoints="1"/>
            </p:cNvSpPr>
            <p:nvPr/>
          </p:nvSpPr>
          <p:spPr bwMode="auto">
            <a:xfrm>
              <a:off x="7534372" y="1964907"/>
              <a:ext cx="50531" cy="57268"/>
            </a:xfrm>
            <a:custGeom>
              <a:avLst/>
              <a:gdLst>
                <a:gd name="T0" fmla="*/ 5 w 15"/>
                <a:gd name="T1" fmla="*/ 17 h 17"/>
                <a:gd name="T2" fmla="*/ 0 w 15"/>
                <a:gd name="T3" fmla="*/ 3 h 17"/>
                <a:gd name="T4" fmla="*/ 10 w 15"/>
                <a:gd name="T5" fmla="*/ 0 h 17"/>
                <a:gd name="T6" fmla="*/ 15 w 15"/>
                <a:gd name="T7" fmla="*/ 14 h 17"/>
                <a:gd name="T8" fmla="*/ 5 w 15"/>
                <a:gd name="T9" fmla="*/ 17 h 17"/>
                <a:gd name="T10" fmla="*/ 3 w 15"/>
                <a:gd name="T11" fmla="*/ 5 h 17"/>
                <a:gd name="T12" fmla="*/ 6 w 15"/>
                <a:gd name="T13" fmla="*/ 14 h 17"/>
                <a:gd name="T14" fmla="*/ 12 w 15"/>
                <a:gd name="T15" fmla="*/ 13 h 17"/>
                <a:gd name="T16" fmla="*/ 8 w 15"/>
                <a:gd name="T17" fmla="*/ 3 h 17"/>
                <a:gd name="T18" fmla="*/ 3 w 15"/>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7">
                  <a:moveTo>
                    <a:pt x="5" y="17"/>
                  </a:moveTo>
                  <a:lnTo>
                    <a:pt x="0" y="3"/>
                  </a:lnTo>
                  <a:lnTo>
                    <a:pt x="10" y="0"/>
                  </a:lnTo>
                  <a:lnTo>
                    <a:pt x="15" y="14"/>
                  </a:lnTo>
                  <a:lnTo>
                    <a:pt x="5" y="17"/>
                  </a:lnTo>
                  <a:close/>
                  <a:moveTo>
                    <a:pt x="3" y="5"/>
                  </a:moveTo>
                  <a:lnTo>
                    <a:pt x="6" y="14"/>
                  </a:lnTo>
                  <a:lnTo>
                    <a:pt x="12" y="13"/>
                  </a:lnTo>
                  <a:lnTo>
                    <a:pt x="8" y="3"/>
                  </a:lnTo>
                  <a:lnTo>
                    <a:pt x="3" y="5"/>
                  </a:lnTo>
                  <a:close/>
                </a:path>
              </a:pathLst>
            </a:custGeom>
            <a:solidFill>
              <a:srgbClr val="CCEEF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88" name="Freeform 381"/>
            <p:cNvSpPr>
              <a:spLocks noEditPoints="1"/>
            </p:cNvSpPr>
            <p:nvPr/>
          </p:nvSpPr>
          <p:spPr bwMode="auto">
            <a:xfrm>
              <a:off x="7655644" y="2298404"/>
              <a:ext cx="47161" cy="60636"/>
            </a:xfrm>
            <a:custGeom>
              <a:avLst/>
              <a:gdLst>
                <a:gd name="T0" fmla="*/ 4 w 14"/>
                <a:gd name="T1" fmla="*/ 18 h 18"/>
                <a:gd name="T2" fmla="*/ 0 w 14"/>
                <a:gd name="T3" fmla="*/ 4 h 18"/>
                <a:gd name="T4" fmla="*/ 9 w 14"/>
                <a:gd name="T5" fmla="*/ 0 h 18"/>
                <a:gd name="T6" fmla="*/ 14 w 14"/>
                <a:gd name="T7" fmla="*/ 14 h 18"/>
                <a:gd name="T8" fmla="*/ 4 w 14"/>
                <a:gd name="T9" fmla="*/ 18 h 18"/>
                <a:gd name="T10" fmla="*/ 3 w 14"/>
                <a:gd name="T11" fmla="*/ 5 h 18"/>
                <a:gd name="T12" fmla="*/ 6 w 14"/>
                <a:gd name="T13" fmla="*/ 15 h 18"/>
                <a:gd name="T14" fmla="*/ 11 w 14"/>
                <a:gd name="T15" fmla="*/ 13 h 18"/>
                <a:gd name="T16" fmla="*/ 8 w 14"/>
                <a:gd name="T17" fmla="*/ 3 h 18"/>
                <a:gd name="T18" fmla="*/ 3 w 14"/>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4" y="18"/>
                  </a:moveTo>
                  <a:lnTo>
                    <a:pt x="0" y="4"/>
                  </a:lnTo>
                  <a:lnTo>
                    <a:pt x="9" y="0"/>
                  </a:lnTo>
                  <a:lnTo>
                    <a:pt x="14" y="14"/>
                  </a:lnTo>
                  <a:lnTo>
                    <a:pt x="4" y="18"/>
                  </a:lnTo>
                  <a:close/>
                  <a:moveTo>
                    <a:pt x="3" y="5"/>
                  </a:moveTo>
                  <a:lnTo>
                    <a:pt x="6" y="15"/>
                  </a:lnTo>
                  <a:lnTo>
                    <a:pt x="11" y="13"/>
                  </a:lnTo>
                  <a:lnTo>
                    <a:pt x="8" y="3"/>
                  </a:lnTo>
                  <a:lnTo>
                    <a:pt x="3" y="5"/>
                  </a:lnTo>
                  <a:close/>
                </a:path>
              </a:pathLst>
            </a:custGeom>
            <a:solidFill>
              <a:srgbClr val="CCEEF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89" name="Freeform 382"/>
            <p:cNvSpPr>
              <a:spLocks noEditPoints="1"/>
            </p:cNvSpPr>
            <p:nvPr/>
          </p:nvSpPr>
          <p:spPr bwMode="auto">
            <a:xfrm>
              <a:off x="7554584" y="2018806"/>
              <a:ext cx="128009" cy="282966"/>
            </a:xfrm>
            <a:custGeom>
              <a:avLst/>
              <a:gdLst>
                <a:gd name="T0" fmla="*/ 29 w 38"/>
                <a:gd name="T1" fmla="*/ 84 h 84"/>
                <a:gd name="T2" fmla="*/ 0 w 38"/>
                <a:gd name="T3" fmla="*/ 4 h 84"/>
                <a:gd name="T4" fmla="*/ 10 w 38"/>
                <a:gd name="T5" fmla="*/ 0 h 84"/>
                <a:gd name="T6" fmla="*/ 38 w 38"/>
                <a:gd name="T7" fmla="*/ 81 h 84"/>
                <a:gd name="T8" fmla="*/ 29 w 38"/>
                <a:gd name="T9" fmla="*/ 84 h 84"/>
                <a:gd name="T10" fmla="*/ 4 w 38"/>
                <a:gd name="T11" fmla="*/ 5 h 84"/>
                <a:gd name="T12" fmla="*/ 30 w 38"/>
                <a:gd name="T13" fmla="*/ 81 h 84"/>
                <a:gd name="T14" fmla="*/ 35 w 38"/>
                <a:gd name="T15" fmla="*/ 79 h 84"/>
                <a:gd name="T16" fmla="*/ 8 w 38"/>
                <a:gd name="T17" fmla="*/ 4 h 84"/>
                <a:gd name="T18" fmla="*/ 4 w 38"/>
                <a:gd name="T19"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84">
                  <a:moveTo>
                    <a:pt x="29" y="84"/>
                  </a:moveTo>
                  <a:lnTo>
                    <a:pt x="0" y="4"/>
                  </a:lnTo>
                  <a:lnTo>
                    <a:pt x="10" y="0"/>
                  </a:lnTo>
                  <a:lnTo>
                    <a:pt x="38" y="81"/>
                  </a:lnTo>
                  <a:lnTo>
                    <a:pt x="29" y="84"/>
                  </a:lnTo>
                  <a:close/>
                  <a:moveTo>
                    <a:pt x="4" y="5"/>
                  </a:moveTo>
                  <a:lnTo>
                    <a:pt x="30" y="81"/>
                  </a:lnTo>
                  <a:lnTo>
                    <a:pt x="35" y="79"/>
                  </a:lnTo>
                  <a:lnTo>
                    <a:pt x="8" y="4"/>
                  </a:lnTo>
                  <a:lnTo>
                    <a:pt x="4" y="5"/>
                  </a:lnTo>
                  <a:close/>
                </a:path>
              </a:pathLst>
            </a:custGeom>
            <a:solidFill>
              <a:srgbClr val="CCEEF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90" name="Freeform 383"/>
            <p:cNvSpPr/>
            <p:nvPr/>
          </p:nvSpPr>
          <p:spPr bwMode="auto">
            <a:xfrm>
              <a:off x="7601745" y="1985119"/>
              <a:ext cx="205489" cy="394133"/>
            </a:xfrm>
            <a:custGeom>
              <a:avLst/>
              <a:gdLst>
                <a:gd name="T0" fmla="*/ 22 w 61"/>
                <a:gd name="T1" fmla="*/ 0 h 117"/>
                <a:gd name="T2" fmla="*/ 0 w 61"/>
                <a:gd name="T3" fmla="*/ 8 h 117"/>
                <a:gd name="T4" fmla="*/ 39 w 61"/>
                <a:gd name="T5" fmla="*/ 117 h 117"/>
                <a:gd name="T6" fmla="*/ 61 w 61"/>
                <a:gd name="T7" fmla="*/ 109 h 117"/>
                <a:gd name="T8" fmla="*/ 22 w 61"/>
                <a:gd name="T9" fmla="*/ 0 h 117"/>
              </a:gdLst>
              <a:ahLst/>
              <a:cxnLst>
                <a:cxn ang="0">
                  <a:pos x="T0" y="T1"/>
                </a:cxn>
                <a:cxn ang="0">
                  <a:pos x="T2" y="T3"/>
                </a:cxn>
                <a:cxn ang="0">
                  <a:pos x="T4" y="T5"/>
                </a:cxn>
                <a:cxn ang="0">
                  <a:pos x="T6" y="T7"/>
                </a:cxn>
                <a:cxn ang="0">
                  <a:pos x="T8" y="T9"/>
                </a:cxn>
              </a:cxnLst>
              <a:rect l="0" t="0" r="r" b="b"/>
              <a:pathLst>
                <a:path w="61" h="117">
                  <a:moveTo>
                    <a:pt x="22" y="0"/>
                  </a:moveTo>
                  <a:lnTo>
                    <a:pt x="0" y="8"/>
                  </a:lnTo>
                  <a:lnTo>
                    <a:pt x="39" y="117"/>
                  </a:lnTo>
                  <a:lnTo>
                    <a:pt x="61" y="109"/>
                  </a:lnTo>
                  <a:lnTo>
                    <a:pt x="22" y="0"/>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91" name="Freeform 384"/>
            <p:cNvSpPr>
              <a:spLocks noEditPoints="1"/>
            </p:cNvSpPr>
            <p:nvPr/>
          </p:nvSpPr>
          <p:spPr bwMode="auto">
            <a:xfrm>
              <a:off x="7625327" y="2005331"/>
              <a:ext cx="57268" cy="64005"/>
            </a:xfrm>
            <a:custGeom>
              <a:avLst/>
              <a:gdLst>
                <a:gd name="T0" fmla="*/ 5 w 17"/>
                <a:gd name="T1" fmla="*/ 19 h 19"/>
                <a:gd name="T2" fmla="*/ 0 w 17"/>
                <a:gd name="T3" fmla="*/ 5 h 19"/>
                <a:gd name="T4" fmla="*/ 12 w 17"/>
                <a:gd name="T5" fmla="*/ 0 h 19"/>
                <a:gd name="T6" fmla="*/ 17 w 17"/>
                <a:gd name="T7" fmla="*/ 14 h 19"/>
                <a:gd name="T8" fmla="*/ 5 w 17"/>
                <a:gd name="T9" fmla="*/ 19 h 19"/>
                <a:gd name="T10" fmla="*/ 3 w 17"/>
                <a:gd name="T11" fmla="*/ 6 h 19"/>
                <a:gd name="T12" fmla="*/ 6 w 17"/>
                <a:gd name="T13" fmla="*/ 16 h 19"/>
                <a:gd name="T14" fmla="*/ 14 w 17"/>
                <a:gd name="T15" fmla="*/ 13 h 19"/>
                <a:gd name="T16" fmla="*/ 11 w 17"/>
                <a:gd name="T17" fmla="*/ 3 h 19"/>
                <a:gd name="T18" fmla="*/ 3 w 17"/>
                <a:gd name="T19"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
                  <a:moveTo>
                    <a:pt x="5" y="19"/>
                  </a:moveTo>
                  <a:lnTo>
                    <a:pt x="0" y="5"/>
                  </a:lnTo>
                  <a:lnTo>
                    <a:pt x="12" y="0"/>
                  </a:lnTo>
                  <a:lnTo>
                    <a:pt x="17" y="14"/>
                  </a:lnTo>
                  <a:lnTo>
                    <a:pt x="5" y="19"/>
                  </a:lnTo>
                  <a:close/>
                  <a:moveTo>
                    <a:pt x="3" y="6"/>
                  </a:moveTo>
                  <a:lnTo>
                    <a:pt x="6" y="16"/>
                  </a:lnTo>
                  <a:lnTo>
                    <a:pt x="14" y="13"/>
                  </a:lnTo>
                  <a:lnTo>
                    <a:pt x="11" y="3"/>
                  </a:lnTo>
                  <a:lnTo>
                    <a:pt x="3"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92" name="Freeform 385"/>
            <p:cNvSpPr>
              <a:spLocks noEditPoints="1"/>
            </p:cNvSpPr>
            <p:nvPr/>
          </p:nvSpPr>
          <p:spPr bwMode="auto">
            <a:xfrm>
              <a:off x="7726386" y="2295035"/>
              <a:ext cx="57268" cy="64005"/>
            </a:xfrm>
            <a:custGeom>
              <a:avLst/>
              <a:gdLst>
                <a:gd name="T0" fmla="*/ 5 w 17"/>
                <a:gd name="T1" fmla="*/ 19 h 19"/>
                <a:gd name="T2" fmla="*/ 0 w 17"/>
                <a:gd name="T3" fmla="*/ 5 h 19"/>
                <a:gd name="T4" fmla="*/ 12 w 17"/>
                <a:gd name="T5" fmla="*/ 0 h 19"/>
                <a:gd name="T6" fmla="*/ 17 w 17"/>
                <a:gd name="T7" fmla="*/ 14 h 19"/>
                <a:gd name="T8" fmla="*/ 5 w 17"/>
                <a:gd name="T9" fmla="*/ 19 h 19"/>
                <a:gd name="T10" fmla="*/ 3 w 17"/>
                <a:gd name="T11" fmla="*/ 6 h 19"/>
                <a:gd name="T12" fmla="*/ 6 w 17"/>
                <a:gd name="T13" fmla="*/ 16 h 19"/>
                <a:gd name="T14" fmla="*/ 14 w 17"/>
                <a:gd name="T15" fmla="*/ 13 h 19"/>
                <a:gd name="T16" fmla="*/ 11 w 17"/>
                <a:gd name="T17" fmla="*/ 3 h 19"/>
                <a:gd name="T18" fmla="*/ 3 w 17"/>
                <a:gd name="T19"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9">
                  <a:moveTo>
                    <a:pt x="5" y="19"/>
                  </a:moveTo>
                  <a:lnTo>
                    <a:pt x="0" y="5"/>
                  </a:lnTo>
                  <a:lnTo>
                    <a:pt x="12" y="0"/>
                  </a:lnTo>
                  <a:lnTo>
                    <a:pt x="17" y="14"/>
                  </a:lnTo>
                  <a:lnTo>
                    <a:pt x="5" y="19"/>
                  </a:lnTo>
                  <a:close/>
                  <a:moveTo>
                    <a:pt x="3" y="6"/>
                  </a:moveTo>
                  <a:lnTo>
                    <a:pt x="6" y="16"/>
                  </a:lnTo>
                  <a:lnTo>
                    <a:pt x="14" y="13"/>
                  </a:lnTo>
                  <a:lnTo>
                    <a:pt x="11" y="3"/>
                  </a:lnTo>
                  <a:lnTo>
                    <a:pt x="3"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93" name="Freeform 386"/>
            <p:cNvSpPr>
              <a:spLocks noEditPoints="1"/>
            </p:cNvSpPr>
            <p:nvPr/>
          </p:nvSpPr>
          <p:spPr bwMode="auto">
            <a:xfrm>
              <a:off x="7642169" y="2062599"/>
              <a:ext cx="124641" cy="239175"/>
            </a:xfrm>
            <a:custGeom>
              <a:avLst/>
              <a:gdLst>
                <a:gd name="T0" fmla="*/ 24 w 37"/>
                <a:gd name="T1" fmla="*/ 71 h 71"/>
                <a:gd name="T2" fmla="*/ 0 w 37"/>
                <a:gd name="T3" fmla="*/ 4 h 71"/>
                <a:gd name="T4" fmla="*/ 13 w 37"/>
                <a:gd name="T5" fmla="*/ 0 h 71"/>
                <a:gd name="T6" fmla="*/ 37 w 37"/>
                <a:gd name="T7" fmla="*/ 67 h 71"/>
                <a:gd name="T8" fmla="*/ 24 w 37"/>
                <a:gd name="T9" fmla="*/ 71 h 71"/>
                <a:gd name="T10" fmla="*/ 3 w 37"/>
                <a:gd name="T11" fmla="*/ 6 h 71"/>
                <a:gd name="T12" fmla="*/ 25 w 37"/>
                <a:gd name="T13" fmla="*/ 68 h 71"/>
                <a:gd name="T14" fmla="*/ 34 w 37"/>
                <a:gd name="T15" fmla="*/ 65 h 71"/>
                <a:gd name="T16" fmla="*/ 12 w 37"/>
                <a:gd name="T17" fmla="*/ 3 h 71"/>
                <a:gd name="T18" fmla="*/ 3 w 37"/>
                <a:gd name="T19"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1">
                  <a:moveTo>
                    <a:pt x="24" y="71"/>
                  </a:moveTo>
                  <a:lnTo>
                    <a:pt x="0" y="4"/>
                  </a:lnTo>
                  <a:lnTo>
                    <a:pt x="13" y="0"/>
                  </a:lnTo>
                  <a:lnTo>
                    <a:pt x="37" y="67"/>
                  </a:lnTo>
                  <a:lnTo>
                    <a:pt x="24" y="71"/>
                  </a:lnTo>
                  <a:close/>
                  <a:moveTo>
                    <a:pt x="3" y="6"/>
                  </a:moveTo>
                  <a:lnTo>
                    <a:pt x="25" y="68"/>
                  </a:lnTo>
                  <a:lnTo>
                    <a:pt x="34" y="65"/>
                  </a:lnTo>
                  <a:lnTo>
                    <a:pt x="12" y="3"/>
                  </a:lnTo>
                  <a:lnTo>
                    <a:pt x="3"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94" name="Rectangle 387"/>
            <p:cNvSpPr>
              <a:spLocks noChangeArrowheads="1"/>
            </p:cNvSpPr>
            <p:nvPr/>
          </p:nvSpPr>
          <p:spPr bwMode="auto">
            <a:xfrm>
              <a:off x="7824076" y="2308509"/>
              <a:ext cx="441294" cy="67373"/>
            </a:xfrm>
            <a:prstGeom prst="rect">
              <a:avLst/>
            </a:prstGeom>
            <a:solidFill>
              <a:srgbClr val="BBB9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95" name="Freeform 388"/>
            <p:cNvSpPr>
              <a:spLocks noEditPoints="1"/>
            </p:cNvSpPr>
            <p:nvPr/>
          </p:nvSpPr>
          <p:spPr bwMode="auto">
            <a:xfrm>
              <a:off x="7847658" y="2315247"/>
              <a:ext cx="40424" cy="53898"/>
            </a:xfrm>
            <a:custGeom>
              <a:avLst/>
              <a:gdLst>
                <a:gd name="T0" fmla="*/ 9 w 12"/>
                <a:gd name="T1" fmla="*/ 4 h 16"/>
                <a:gd name="T2" fmla="*/ 9 w 12"/>
                <a:gd name="T3" fmla="*/ 13 h 16"/>
                <a:gd name="T4" fmla="*/ 3 w 12"/>
                <a:gd name="T5" fmla="*/ 13 h 16"/>
                <a:gd name="T6" fmla="*/ 3 w 12"/>
                <a:gd name="T7" fmla="*/ 4 h 16"/>
                <a:gd name="T8" fmla="*/ 9 w 12"/>
                <a:gd name="T9" fmla="*/ 4 h 16"/>
                <a:gd name="T10" fmla="*/ 12 w 12"/>
                <a:gd name="T11" fmla="*/ 0 h 16"/>
                <a:gd name="T12" fmla="*/ 0 w 12"/>
                <a:gd name="T13" fmla="*/ 0 h 16"/>
                <a:gd name="T14" fmla="*/ 0 w 12"/>
                <a:gd name="T15" fmla="*/ 16 h 16"/>
                <a:gd name="T16" fmla="*/ 12 w 12"/>
                <a:gd name="T17" fmla="*/ 16 h 16"/>
                <a:gd name="T18" fmla="*/ 12 w 1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9" y="4"/>
                  </a:moveTo>
                  <a:lnTo>
                    <a:pt x="9" y="13"/>
                  </a:lnTo>
                  <a:lnTo>
                    <a:pt x="3" y="13"/>
                  </a:lnTo>
                  <a:lnTo>
                    <a:pt x="3" y="4"/>
                  </a:lnTo>
                  <a:lnTo>
                    <a:pt x="9" y="4"/>
                  </a:lnTo>
                  <a:close/>
                  <a:moveTo>
                    <a:pt x="12" y="0"/>
                  </a:moveTo>
                  <a:lnTo>
                    <a:pt x="0" y="0"/>
                  </a:lnTo>
                  <a:lnTo>
                    <a:pt x="0" y="16"/>
                  </a:lnTo>
                  <a:lnTo>
                    <a:pt x="12" y="16"/>
                  </a:lnTo>
                  <a:lnTo>
                    <a:pt x="12" y="0"/>
                  </a:lnTo>
                  <a:close/>
                </a:path>
              </a:pathLst>
            </a:custGeom>
            <a:solidFill>
              <a:srgbClr val="DAD8C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96" name="Freeform 389"/>
            <p:cNvSpPr>
              <a:spLocks noEditPoints="1"/>
            </p:cNvSpPr>
            <p:nvPr/>
          </p:nvSpPr>
          <p:spPr bwMode="auto">
            <a:xfrm>
              <a:off x="8201364" y="2315247"/>
              <a:ext cx="43793" cy="53898"/>
            </a:xfrm>
            <a:custGeom>
              <a:avLst/>
              <a:gdLst>
                <a:gd name="T0" fmla="*/ 9 w 13"/>
                <a:gd name="T1" fmla="*/ 4 h 16"/>
                <a:gd name="T2" fmla="*/ 9 w 13"/>
                <a:gd name="T3" fmla="*/ 13 h 16"/>
                <a:gd name="T4" fmla="*/ 4 w 13"/>
                <a:gd name="T5" fmla="*/ 13 h 16"/>
                <a:gd name="T6" fmla="*/ 4 w 13"/>
                <a:gd name="T7" fmla="*/ 4 h 16"/>
                <a:gd name="T8" fmla="*/ 9 w 13"/>
                <a:gd name="T9" fmla="*/ 4 h 16"/>
                <a:gd name="T10" fmla="*/ 13 w 13"/>
                <a:gd name="T11" fmla="*/ 0 h 16"/>
                <a:gd name="T12" fmla="*/ 0 w 13"/>
                <a:gd name="T13" fmla="*/ 0 h 16"/>
                <a:gd name="T14" fmla="*/ 0 w 13"/>
                <a:gd name="T15" fmla="*/ 16 h 16"/>
                <a:gd name="T16" fmla="*/ 13 w 13"/>
                <a:gd name="T17" fmla="*/ 16 h 16"/>
                <a:gd name="T18" fmla="*/ 13 w 13"/>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6">
                  <a:moveTo>
                    <a:pt x="9" y="4"/>
                  </a:moveTo>
                  <a:lnTo>
                    <a:pt x="9" y="13"/>
                  </a:lnTo>
                  <a:lnTo>
                    <a:pt x="4" y="13"/>
                  </a:lnTo>
                  <a:lnTo>
                    <a:pt x="4" y="4"/>
                  </a:lnTo>
                  <a:lnTo>
                    <a:pt x="9" y="4"/>
                  </a:lnTo>
                  <a:close/>
                  <a:moveTo>
                    <a:pt x="13" y="0"/>
                  </a:moveTo>
                  <a:lnTo>
                    <a:pt x="0" y="0"/>
                  </a:lnTo>
                  <a:lnTo>
                    <a:pt x="0" y="16"/>
                  </a:lnTo>
                  <a:lnTo>
                    <a:pt x="13" y="16"/>
                  </a:lnTo>
                  <a:lnTo>
                    <a:pt x="13" y="0"/>
                  </a:lnTo>
                  <a:close/>
                </a:path>
              </a:pathLst>
            </a:custGeom>
            <a:solidFill>
              <a:srgbClr val="DAD8C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97" name="Freeform 390"/>
            <p:cNvSpPr>
              <a:spLocks noEditPoints="1"/>
            </p:cNvSpPr>
            <p:nvPr/>
          </p:nvSpPr>
          <p:spPr bwMode="auto">
            <a:xfrm>
              <a:off x="7904923" y="2315247"/>
              <a:ext cx="279599" cy="53898"/>
            </a:xfrm>
            <a:custGeom>
              <a:avLst/>
              <a:gdLst>
                <a:gd name="T0" fmla="*/ 80 w 83"/>
                <a:gd name="T1" fmla="*/ 4 h 16"/>
                <a:gd name="T2" fmla="*/ 80 w 83"/>
                <a:gd name="T3" fmla="*/ 13 h 16"/>
                <a:gd name="T4" fmla="*/ 4 w 83"/>
                <a:gd name="T5" fmla="*/ 13 h 16"/>
                <a:gd name="T6" fmla="*/ 4 w 83"/>
                <a:gd name="T7" fmla="*/ 4 h 16"/>
                <a:gd name="T8" fmla="*/ 80 w 83"/>
                <a:gd name="T9" fmla="*/ 4 h 16"/>
                <a:gd name="T10" fmla="*/ 83 w 83"/>
                <a:gd name="T11" fmla="*/ 0 h 16"/>
                <a:gd name="T12" fmla="*/ 0 w 83"/>
                <a:gd name="T13" fmla="*/ 0 h 16"/>
                <a:gd name="T14" fmla="*/ 0 w 83"/>
                <a:gd name="T15" fmla="*/ 16 h 16"/>
                <a:gd name="T16" fmla="*/ 83 w 83"/>
                <a:gd name="T17" fmla="*/ 16 h 16"/>
                <a:gd name="T18" fmla="*/ 83 w 83"/>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6">
                  <a:moveTo>
                    <a:pt x="80" y="4"/>
                  </a:moveTo>
                  <a:lnTo>
                    <a:pt x="80" y="13"/>
                  </a:lnTo>
                  <a:lnTo>
                    <a:pt x="4" y="13"/>
                  </a:lnTo>
                  <a:lnTo>
                    <a:pt x="4" y="4"/>
                  </a:lnTo>
                  <a:lnTo>
                    <a:pt x="80" y="4"/>
                  </a:lnTo>
                  <a:close/>
                  <a:moveTo>
                    <a:pt x="83" y="0"/>
                  </a:moveTo>
                  <a:lnTo>
                    <a:pt x="0" y="0"/>
                  </a:lnTo>
                  <a:lnTo>
                    <a:pt x="0" y="16"/>
                  </a:lnTo>
                  <a:lnTo>
                    <a:pt x="83" y="16"/>
                  </a:lnTo>
                  <a:lnTo>
                    <a:pt x="83" y="0"/>
                  </a:lnTo>
                  <a:close/>
                </a:path>
              </a:pathLst>
            </a:custGeom>
            <a:solidFill>
              <a:srgbClr val="DAD8C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598" name="Rectangle 391"/>
            <p:cNvSpPr>
              <a:spLocks noChangeArrowheads="1"/>
            </p:cNvSpPr>
            <p:nvPr/>
          </p:nvSpPr>
          <p:spPr bwMode="auto">
            <a:xfrm>
              <a:off x="7807234" y="2156921"/>
              <a:ext cx="444661" cy="70743"/>
            </a:xfrm>
            <a:prstGeom prst="rect">
              <a:avLst/>
            </a:prstGeom>
            <a:solidFill>
              <a:srgbClr val="006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599" name="Rectangle 392"/>
            <p:cNvSpPr>
              <a:spLocks noChangeArrowheads="1"/>
            </p:cNvSpPr>
            <p:nvPr/>
          </p:nvSpPr>
          <p:spPr bwMode="auto">
            <a:xfrm>
              <a:off x="7840920" y="2156921"/>
              <a:ext cx="6737" cy="70743"/>
            </a:xfrm>
            <a:prstGeom prst="rect">
              <a:avLst/>
            </a:prstGeom>
            <a:solidFill>
              <a:srgbClr val="C1E2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00" name="Rectangle 393"/>
            <p:cNvSpPr>
              <a:spLocks noChangeArrowheads="1"/>
            </p:cNvSpPr>
            <p:nvPr/>
          </p:nvSpPr>
          <p:spPr bwMode="auto">
            <a:xfrm>
              <a:off x="8221576" y="2156921"/>
              <a:ext cx="3370" cy="70743"/>
            </a:xfrm>
            <a:prstGeom prst="rect">
              <a:avLst/>
            </a:prstGeom>
            <a:solidFill>
              <a:srgbClr val="C1E2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01" name="Freeform 394"/>
            <p:cNvSpPr>
              <a:spLocks noEditPoints="1"/>
            </p:cNvSpPr>
            <p:nvPr/>
          </p:nvSpPr>
          <p:spPr bwMode="auto">
            <a:xfrm>
              <a:off x="7857762" y="2170396"/>
              <a:ext cx="346972" cy="43793"/>
            </a:xfrm>
            <a:custGeom>
              <a:avLst/>
              <a:gdLst>
                <a:gd name="T0" fmla="*/ 101 w 103"/>
                <a:gd name="T1" fmla="*/ 1 h 13"/>
                <a:gd name="T2" fmla="*/ 101 w 103"/>
                <a:gd name="T3" fmla="*/ 12 h 13"/>
                <a:gd name="T4" fmla="*/ 2 w 103"/>
                <a:gd name="T5" fmla="*/ 12 h 13"/>
                <a:gd name="T6" fmla="*/ 2 w 103"/>
                <a:gd name="T7" fmla="*/ 1 h 13"/>
                <a:gd name="T8" fmla="*/ 101 w 103"/>
                <a:gd name="T9" fmla="*/ 1 h 13"/>
                <a:gd name="T10" fmla="*/ 103 w 103"/>
                <a:gd name="T11" fmla="*/ 0 h 13"/>
                <a:gd name="T12" fmla="*/ 0 w 103"/>
                <a:gd name="T13" fmla="*/ 0 h 13"/>
                <a:gd name="T14" fmla="*/ 0 w 103"/>
                <a:gd name="T15" fmla="*/ 13 h 13"/>
                <a:gd name="T16" fmla="*/ 103 w 103"/>
                <a:gd name="T17" fmla="*/ 13 h 13"/>
                <a:gd name="T18" fmla="*/ 103 w 103"/>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3">
                  <a:moveTo>
                    <a:pt x="101" y="1"/>
                  </a:moveTo>
                  <a:lnTo>
                    <a:pt x="101" y="12"/>
                  </a:lnTo>
                  <a:lnTo>
                    <a:pt x="2" y="12"/>
                  </a:lnTo>
                  <a:lnTo>
                    <a:pt x="2" y="1"/>
                  </a:lnTo>
                  <a:lnTo>
                    <a:pt x="101" y="1"/>
                  </a:lnTo>
                  <a:close/>
                  <a:moveTo>
                    <a:pt x="103" y="0"/>
                  </a:moveTo>
                  <a:lnTo>
                    <a:pt x="0" y="0"/>
                  </a:lnTo>
                  <a:lnTo>
                    <a:pt x="0" y="13"/>
                  </a:lnTo>
                  <a:lnTo>
                    <a:pt x="103" y="13"/>
                  </a:lnTo>
                  <a:lnTo>
                    <a:pt x="103" y="0"/>
                  </a:lnTo>
                  <a:close/>
                </a:path>
              </a:pathLst>
            </a:custGeom>
            <a:solidFill>
              <a:srgbClr val="C1E2DE"/>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02" name="Rectangle 395"/>
            <p:cNvSpPr>
              <a:spLocks noChangeArrowheads="1"/>
            </p:cNvSpPr>
            <p:nvPr/>
          </p:nvSpPr>
          <p:spPr bwMode="auto">
            <a:xfrm>
              <a:off x="7884712" y="2227662"/>
              <a:ext cx="394133" cy="77480"/>
            </a:xfrm>
            <a:prstGeom prst="rect">
              <a:avLst/>
            </a:prstGeom>
            <a:solidFill>
              <a:srgbClr val="00A9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03" name="Rectangle 396"/>
            <p:cNvSpPr>
              <a:spLocks noChangeArrowheads="1"/>
            </p:cNvSpPr>
            <p:nvPr/>
          </p:nvSpPr>
          <p:spPr bwMode="auto">
            <a:xfrm>
              <a:off x="7911661" y="2227662"/>
              <a:ext cx="64005" cy="77480"/>
            </a:xfrm>
            <a:prstGeom prst="rect">
              <a:avLst/>
            </a:prstGeom>
            <a:solidFill>
              <a:srgbClr val="C69C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04" name="Rectangle 397"/>
            <p:cNvSpPr>
              <a:spLocks noChangeArrowheads="1"/>
            </p:cNvSpPr>
            <p:nvPr/>
          </p:nvSpPr>
          <p:spPr bwMode="auto">
            <a:xfrm>
              <a:off x="8204734" y="2220925"/>
              <a:ext cx="13475" cy="77480"/>
            </a:xfrm>
            <a:prstGeom prst="rect">
              <a:avLst/>
            </a:prstGeom>
            <a:solidFill>
              <a:srgbClr val="C69C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05" name="Freeform 398"/>
            <p:cNvSpPr/>
            <p:nvPr/>
          </p:nvSpPr>
          <p:spPr bwMode="auto">
            <a:xfrm>
              <a:off x="7891449" y="2022175"/>
              <a:ext cx="239175" cy="57268"/>
            </a:xfrm>
            <a:custGeom>
              <a:avLst/>
              <a:gdLst>
                <a:gd name="T0" fmla="*/ 70 w 70"/>
                <a:gd name="T1" fmla="*/ 15 h 17"/>
                <a:gd name="T2" fmla="*/ 68 w 70"/>
                <a:gd name="T3" fmla="*/ 15 h 17"/>
                <a:gd name="T4" fmla="*/ 67 w 70"/>
                <a:gd name="T5" fmla="*/ 14 h 17"/>
                <a:gd name="T6" fmla="*/ 67 w 70"/>
                <a:gd name="T7" fmla="*/ 3 h 17"/>
                <a:gd name="T8" fmla="*/ 68 w 70"/>
                <a:gd name="T9" fmla="*/ 2 h 17"/>
                <a:gd name="T10" fmla="*/ 70 w 70"/>
                <a:gd name="T11" fmla="*/ 2 h 17"/>
                <a:gd name="T12" fmla="*/ 70 w 70"/>
                <a:gd name="T13" fmla="*/ 0 h 17"/>
                <a:gd name="T14" fmla="*/ 7 w 70"/>
                <a:gd name="T15" fmla="*/ 0 h 17"/>
                <a:gd name="T16" fmla="*/ 2 w 70"/>
                <a:gd name="T17" fmla="*/ 3 h 17"/>
                <a:gd name="T18" fmla="*/ 2 w 70"/>
                <a:gd name="T19" fmla="*/ 14 h 17"/>
                <a:gd name="T20" fmla="*/ 7 w 70"/>
                <a:gd name="T21" fmla="*/ 17 h 17"/>
                <a:gd name="T22" fmla="*/ 70 w 70"/>
                <a:gd name="T23" fmla="*/ 17 h 17"/>
                <a:gd name="T24" fmla="*/ 70 w 70"/>
                <a:gd name="T25"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17">
                  <a:moveTo>
                    <a:pt x="70" y="15"/>
                  </a:moveTo>
                  <a:cubicBezTo>
                    <a:pt x="69" y="15"/>
                    <a:pt x="69" y="15"/>
                    <a:pt x="68" y="15"/>
                  </a:cubicBezTo>
                  <a:cubicBezTo>
                    <a:pt x="68" y="15"/>
                    <a:pt x="67" y="14"/>
                    <a:pt x="67" y="14"/>
                  </a:cubicBezTo>
                  <a:cubicBezTo>
                    <a:pt x="67" y="10"/>
                    <a:pt x="67" y="7"/>
                    <a:pt x="67" y="3"/>
                  </a:cubicBezTo>
                  <a:cubicBezTo>
                    <a:pt x="67" y="3"/>
                    <a:pt x="68" y="2"/>
                    <a:pt x="68" y="2"/>
                  </a:cubicBezTo>
                  <a:cubicBezTo>
                    <a:pt x="69" y="2"/>
                    <a:pt x="69" y="2"/>
                    <a:pt x="70" y="2"/>
                  </a:cubicBezTo>
                  <a:cubicBezTo>
                    <a:pt x="70" y="2"/>
                    <a:pt x="70" y="1"/>
                    <a:pt x="70" y="0"/>
                  </a:cubicBezTo>
                  <a:cubicBezTo>
                    <a:pt x="49" y="0"/>
                    <a:pt x="28" y="0"/>
                    <a:pt x="7" y="0"/>
                  </a:cubicBezTo>
                  <a:cubicBezTo>
                    <a:pt x="5" y="0"/>
                    <a:pt x="3" y="1"/>
                    <a:pt x="2" y="3"/>
                  </a:cubicBezTo>
                  <a:cubicBezTo>
                    <a:pt x="0" y="6"/>
                    <a:pt x="0" y="11"/>
                    <a:pt x="2" y="14"/>
                  </a:cubicBezTo>
                  <a:cubicBezTo>
                    <a:pt x="3" y="16"/>
                    <a:pt x="5" y="17"/>
                    <a:pt x="7" y="17"/>
                  </a:cubicBezTo>
                  <a:cubicBezTo>
                    <a:pt x="28" y="17"/>
                    <a:pt x="49" y="17"/>
                    <a:pt x="70" y="17"/>
                  </a:cubicBezTo>
                  <a:cubicBezTo>
                    <a:pt x="70" y="16"/>
                    <a:pt x="70" y="15"/>
                    <a:pt x="70" y="15"/>
                  </a:cubicBezTo>
                  <a:close/>
                </a:path>
              </a:pathLst>
            </a:custGeom>
            <a:solidFill>
              <a:srgbClr val="7AC48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06" name="Freeform 399"/>
            <p:cNvSpPr/>
            <p:nvPr/>
          </p:nvSpPr>
          <p:spPr bwMode="auto">
            <a:xfrm>
              <a:off x="7898186" y="2028913"/>
              <a:ext cx="222331" cy="43793"/>
            </a:xfrm>
            <a:custGeom>
              <a:avLst/>
              <a:gdLst>
                <a:gd name="T0" fmla="*/ 65 w 66"/>
                <a:gd name="T1" fmla="*/ 12 h 13"/>
                <a:gd name="T2" fmla="*/ 65 w 66"/>
                <a:gd name="T3" fmla="*/ 1 h 13"/>
                <a:gd name="T4" fmla="*/ 66 w 66"/>
                <a:gd name="T5" fmla="*/ 0 h 13"/>
                <a:gd name="T6" fmla="*/ 3 w 66"/>
                <a:gd name="T7" fmla="*/ 0 h 13"/>
                <a:gd name="T8" fmla="*/ 2 w 66"/>
                <a:gd name="T9" fmla="*/ 1 h 13"/>
                <a:gd name="T10" fmla="*/ 2 w 66"/>
                <a:gd name="T11" fmla="*/ 12 h 13"/>
                <a:gd name="T12" fmla="*/ 3 w 66"/>
                <a:gd name="T13" fmla="*/ 13 h 13"/>
                <a:gd name="T14" fmla="*/ 66 w 66"/>
                <a:gd name="T15" fmla="*/ 13 h 13"/>
                <a:gd name="T16" fmla="*/ 65 w 66"/>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3">
                  <a:moveTo>
                    <a:pt x="65" y="12"/>
                  </a:moveTo>
                  <a:cubicBezTo>
                    <a:pt x="65" y="8"/>
                    <a:pt x="65" y="5"/>
                    <a:pt x="65" y="1"/>
                  </a:cubicBezTo>
                  <a:cubicBezTo>
                    <a:pt x="65" y="1"/>
                    <a:pt x="66" y="0"/>
                    <a:pt x="66" y="0"/>
                  </a:cubicBezTo>
                  <a:cubicBezTo>
                    <a:pt x="45" y="0"/>
                    <a:pt x="24" y="0"/>
                    <a:pt x="3" y="0"/>
                  </a:cubicBezTo>
                  <a:cubicBezTo>
                    <a:pt x="3" y="0"/>
                    <a:pt x="2" y="0"/>
                    <a:pt x="2" y="1"/>
                  </a:cubicBezTo>
                  <a:cubicBezTo>
                    <a:pt x="0" y="4"/>
                    <a:pt x="0" y="9"/>
                    <a:pt x="2" y="12"/>
                  </a:cubicBezTo>
                  <a:cubicBezTo>
                    <a:pt x="2" y="13"/>
                    <a:pt x="3" y="13"/>
                    <a:pt x="3" y="13"/>
                  </a:cubicBezTo>
                  <a:cubicBezTo>
                    <a:pt x="24" y="13"/>
                    <a:pt x="45" y="13"/>
                    <a:pt x="66" y="13"/>
                  </a:cubicBezTo>
                  <a:cubicBezTo>
                    <a:pt x="66" y="13"/>
                    <a:pt x="65" y="12"/>
                    <a:pt x="65"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07" name="Freeform 400"/>
            <p:cNvSpPr/>
            <p:nvPr/>
          </p:nvSpPr>
          <p:spPr bwMode="auto">
            <a:xfrm>
              <a:off x="7861132" y="2079441"/>
              <a:ext cx="330127" cy="80848"/>
            </a:xfrm>
            <a:custGeom>
              <a:avLst/>
              <a:gdLst>
                <a:gd name="T0" fmla="*/ 97 w 97"/>
                <a:gd name="T1" fmla="*/ 22 h 24"/>
                <a:gd name="T2" fmla="*/ 95 w 97"/>
                <a:gd name="T3" fmla="*/ 22 h 24"/>
                <a:gd name="T4" fmla="*/ 94 w 97"/>
                <a:gd name="T5" fmla="*/ 21 h 24"/>
                <a:gd name="T6" fmla="*/ 94 w 97"/>
                <a:gd name="T7" fmla="*/ 3 h 24"/>
                <a:gd name="T8" fmla="*/ 95 w 97"/>
                <a:gd name="T9" fmla="*/ 2 h 24"/>
                <a:gd name="T10" fmla="*/ 97 w 97"/>
                <a:gd name="T11" fmla="*/ 2 h 24"/>
                <a:gd name="T12" fmla="*/ 97 w 97"/>
                <a:gd name="T13" fmla="*/ 0 h 24"/>
                <a:gd name="T14" fmla="*/ 3 w 97"/>
                <a:gd name="T15" fmla="*/ 0 h 24"/>
                <a:gd name="T16" fmla="*/ 0 w 97"/>
                <a:gd name="T17" fmla="*/ 3 h 24"/>
                <a:gd name="T18" fmla="*/ 0 w 97"/>
                <a:gd name="T19" fmla="*/ 21 h 24"/>
                <a:gd name="T20" fmla="*/ 3 w 97"/>
                <a:gd name="T21" fmla="*/ 24 h 24"/>
                <a:gd name="T22" fmla="*/ 97 w 97"/>
                <a:gd name="T23" fmla="*/ 24 h 24"/>
                <a:gd name="T24" fmla="*/ 97 w 97"/>
                <a:gd name="T2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24">
                  <a:moveTo>
                    <a:pt x="97" y="22"/>
                  </a:moveTo>
                  <a:cubicBezTo>
                    <a:pt x="95" y="22"/>
                    <a:pt x="95" y="22"/>
                    <a:pt x="95" y="22"/>
                  </a:cubicBezTo>
                  <a:cubicBezTo>
                    <a:pt x="95" y="22"/>
                    <a:pt x="94" y="21"/>
                    <a:pt x="94" y="21"/>
                  </a:cubicBezTo>
                  <a:cubicBezTo>
                    <a:pt x="94" y="3"/>
                    <a:pt x="94" y="3"/>
                    <a:pt x="94" y="3"/>
                  </a:cubicBezTo>
                  <a:cubicBezTo>
                    <a:pt x="94" y="3"/>
                    <a:pt x="95" y="2"/>
                    <a:pt x="95" y="2"/>
                  </a:cubicBezTo>
                  <a:cubicBezTo>
                    <a:pt x="97" y="2"/>
                    <a:pt x="97" y="2"/>
                    <a:pt x="97" y="2"/>
                  </a:cubicBezTo>
                  <a:cubicBezTo>
                    <a:pt x="97" y="0"/>
                    <a:pt x="97" y="0"/>
                    <a:pt x="97" y="0"/>
                  </a:cubicBezTo>
                  <a:cubicBezTo>
                    <a:pt x="3" y="0"/>
                    <a:pt x="3" y="0"/>
                    <a:pt x="3" y="0"/>
                  </a:cubicBezTo>
                  <a:cubicBezTo>
                    <a:pt x="1" y="0"/>
                    <a:pt x="0" y="2"/>
                    <a:pt x="0" y="3"/>
                  </a:cubicBezTo>
                  <a:cubicBezTo>
                    <a:pt x="0" y="21"/>
                    <a:pt x="0" y="21"/>
                    <a:pt x="0" y="21"/>
                  </a:cubicBezTo>
                  <a:cubicBezTo>
                    <a:pt x="0" y="22"/>
                    <a:pt x="1" y="24"/>
                    <a:pt x="3" y="24"/>
                  </a:cubicBezTo>
                  <a:cubicBezTo>
                    <a:pt x="97" y="24"/>
                    <a:pt x="97" y="24"/>
                    <a:pt x="97" y="24"/>
                  </a:cubicBezTo>
                  <a:lnTo>
                    <a:pt x="97" y="22"/>
                  </a:lnTo>
                  <a:close/>
                </a:path>
              </a:pathLst>
            </a:custGeom>
            <a:solidFill>
              <a:srgbClr val="BBB9A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08" name="Freeform 401"/>
            <p:cNvSpPr/>
            <p:nvPr/>
          </p:nvSpPr>
          <p:spPr bwMode="auto">
            <a:xfrm>
              <a:off x="8022827" y="2079441"/>
              <a:ext cx="168432" cy="80848"/>
            </a:xfrm>
            <a:custGeom>
              <a:avLst/>
              <a:gdLst>
                <a:gd name="T0" fmla="*/ 49 w 49"/>
                <a:gd name="T1" fmla="*/ 22 h 24"/>
                <a:gd name="T2" fmla="*/ 47 w 49"/>
                <a:gd name="T3" fmla="*/ 22 h 24"/>
                <a:gd name="T4" fmla="*/ 46 w 49"/>
                <a:gd name="T5" fmla="*/ 21 h 24"/>
                <a:gd name="T6" fmla="*/ 46 w 49"/>
                <a:gd name="T7" fmla="*/ 3 h 24"/>
                <a:gd name="T8" fmla="*/ 47 w 49"/>
                <a:gd name="T9" fmla="*/ 2 h 24"/>
                <a:gd name="T10" fmla="*/ 49 w 49"/>
                <a:gd name="T11" fmla="*/ 2 h 24"/>
                <a:gd name="T12" fmla="*/ 49 w 49"/>
                <a:gd name="T13" fmla="*/ 0 h 24"/>
                <a:gd name="T14" fmla="*/ 0 w 49"/>
                <a:gd name="T15" fmla="*/ 0 h 24"/>
                <a:gd name="T16" fmla="*/ 0 w 49"/>
                <a:gd name="T17" fmla="*/ 24 h 24"/>
                <a:gd name="T18" fmla="*/ 49 w 49"/>
                <a:gd name="T19" fmla="*/ 24 h 24"/>
                <a:gd name="T20" fmla="*/ 49 w 49"/>
                <a:gd name="T2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4">
                  <a:moveTo>
                    <a:pt x="49" y="22"/>
                  </a:moveTo>
                  <a:cubicBezTo>
                    <a:pt x="47" y="22"/>
                    <a:pt x="47" y="22"/>
                    <a:pt x="47" y="22"/>
                  </a:cubicBezTo>
                  <a:cubicBezTo>
                    <a:pt x="47" y="22"/>
                    <a:pt x="46" y="21"/>
                    <a:pt x="46" y="21"/>
                  </a:cubicBezTo>
                  <a:cubicBezTo>
                    <a:pt x="46" y="3"/>
                    <a:pt x="46" y="3"/>
                    <a:pt x="46" y="3"/>
                  </a:cubicBezTo>
                  <a:cubicBezTo>
                    <a:pt x="46" y="3"/>
                    <a:pt x="47" y="2"/>
                    <a:pt x="47" y="2"/>
                  </a:cubicBezTo>
                  <a:cubicBezTo>
                    <a:pt x="49" y="2"/>
                    <a:pt x="49" y="2"/>
                    <a:pt x="49" y="2"/>
                  </a:cubicBezTo>
                  <a:cubicBezTo>
                    <a:pt x="49" y="0"/>
                    <a:pt x="49" y="0"/>
                    <a:pt x="49" y="0"/>
                  </a:cubicBezTo>
                  <a:cubicBezTo>
                    <a:pt x="0" y="0"/>
                    <a:pt x="0" y="0"/>
                    <a:pt x="0" y="0"/>
                  </a:cubicBezTo>
                  <a:cubicBezTo>
                    <a:pt x="0" y="24"/>
                    <a:pt x="0" y="24"/>
                    <a:pt x="0" y="24"/>
                  </a:cubicBezTo>
                  <a:cubicBezTo>
                    <a:pt x="49" y="24"/>
                    <a:pt x="49" y="24"/>
                    <a:pt x="49" y="24"/>
                  </a:cubicBezTo>
                  <a:lnTo>
                    <a:pt x="49" y="22"/>
                  </a:lnTo>
                  <a:close/>
                </a:path>
              </a:pathLst>
            </a:custGeom>
            <a:solidFill>
              <a:srgbClr val="DEDAC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09" name="Freeform 402"/>
            <p:cNvSpPr/>
            <p:nvPr/>
          </p:nvSpPr>
          <p:spPr bwMode="auto">
            <a:xfrm>
              <a:off x="7867869" y="2086179"/>
              <a:ext cx="316653" cy="67373"/>
            </a:xfrm>
            <a:custGeom>
              <a:avLst/>
              <a:gdLst>
                <a:gd name="T0" fmla="*/ 92 w 93"/>
                <a:gd name="T1" fmla="*/ 19 h 20"/>
                <a:gd name="T2" fmla="*/ 92 w 93"/>
                <a:gd name="T3" fmla="*/ 1 h 20"/>
                <a:gd name="T4" fmla="*/ 93 w 93"/>
                <a:gd name="T5" fmla="*/ 0 h 20"/>
                <a:gd name="T6" fmla="*/ 1 w 93"/>
                <a:gd name="T7" fmla="*/ 0 h 20"/>
                <a:gd name="T8" fmla="*/ 0 w 93"/>
                <a:gd name="T9" fmla="*/ 1 h 20"/>
                <a:gd name="T10" fmla="*/ 0 w 93"/>
                <a:gd name="T11" fmla="*/ 19 h 20"/>
                <a:gd name="T12" fmla="*/ 1 w 93"/>
                <a:gd name="T13" fmla="*/ 20 h 20"/>
                <a:gd name="T14" fmla="*/ 93 w 93"/>
                <a:gd name="T15" fmla="*/ 20 h 20"/>
                <a:gd name="T16" fmla="*/ 92 w 93"/>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0">
                  <a:moveTo>
                    <a:pt x="92" y="19"/>
                  </a:moveTo>
                  <a:cubicBezTo>
                    <a:pt x="92" y="1"/>
                    <a:pt x="92" y="1"/>
                    <a:pt x="92" y="1"/>
                  </a:cubicBezTo>
                  <a:cubicBezTo>
                    <a:pt x="92" y="1"/>
                    <a:pt x="93" y="0"/>
                    <a:pt x="93" y="0"/>
                  </a:cubicBezTo>
                  <a:cubicBezTo>
                    <a:pt x="1" y="0"/>
                    <a:pt x="1" y="0"/>
                    <a:pt x="1" y="0"/>
                  </a:cubicBezTo>
                  <a:cubicBezTo>
                    <a:pt x="0" y="0"/>
                    <a:pt x="0" y="1"/>
                    <a:pt x="0" y="1"/>
                  </a:cubicBezTo>
                  <a:cubicBezTo>
                    <a:pt x="0" y="19"/>
                    <a:pt x="0" y="19"/>
                    <a:pt x="0" y="19"/>
                  </a:cubicBezTo>
                  <a:cubicBezTo>
                    <a:pt x="0" y="19"/>
                    <a:pt x="0" y="20"/>
                    <a:pt x="1" y="20"/>
                  </a:cubicBezTo>
                  <a:cubicBezTo>
                    <a:pt x="93" y="20"/>
                    <a:pt x="93" y="20"/>
                    <a:pt x="93" y="20"/>
                  </a:cubicBezTo>
                  <a:cubicBezTo>
                    <a:pt x="93" y="20"/>
                    <a:pt x="92" y="19"/>
                    <a:pt x="92" y="19"/>
                  </a:cubicBez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10" name="Freeform 403"/>
            <p:cNvSpPr/>
            <p:nvPr/>
          </p:nvSpPr>
          <p:spPr bwMode="auto">
            <a:xfrm>
              <a:off x="8012720" y="2086179"/>
              <a:ext cx="171802" cy="67373"/>
            </a:xfrm>
            <a:custGeom>
              <a:avLst/>
              <a:gdLst>
                <a:gd name="T0" fmla="*/ 49 w 50"/>
                <a:gd name="T1" fmla="*/ 19 h 20"/>
                <a:gd name="T2" fmla="*/ 49 w 50"/>
                <a:gd name="T3" fmla="*/ 1 h 20"/>
                <a:gd name="T4" fmla="*/ 50 w 50"/>
                <a:gd name="T5" fmla="*/ 0 h 20"/>
                <a:gd name="T6" fmla="*/ 1 w 50"/>
                <a:gd name="T7" fmla="*/ 0 h 20"/>
                <a:gd name="T8" fmla="*/ 0 w 50"/>
                <a:gd name="T9" fmla="*/ 1 h 20"/>
                <a:gd name="T10" fmla="*/ 0 w 50"/>
                <a:gd name="T11" fmla="*/ 19 h 20"/>
                <a:gd name="T12" fmla="*/ 1 w 50"/>
                <a:gd name="T13" fmla="*/ 20 h 20"/>
                <a:gd name="T14" fmla="*/ 50 w 50"/>
                <a:gd name="T15" fmla="*/ 20 h 20"/>
                <a:gd name="T16" fmla="*/ 49 w 50"/>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0">
                  <a:moveTo>
                    <a:pt x="49" y="19"/>
                  </a:moveTo>
                  <a:cubicBezTo>
                    <a:pt x="49" y="1"/>
                    <a:pt x="49" y="1"/>
                    <a:pt x="49" y="1"/>
                  </a:cubicBezTo>
                  <a:cubicBezTo>
                    <a:pt x="49" y="1"/>
                    <a:pt x="50" y="0"/>
                    <a:pt x="50" y="0"/>
                  </a:cubicBezTo>
                  <a:cubicBezTo>
                    <a:pt x="1" y="0"/>
                    <a:pt x="1" y="0"/>
                    <a:pt x="1" y="0"/>
                  </a:cubicBezTo>
                  <a:cubicBezTo>
                    <a:pt x="1" y="0"/>
                    <a:pt x="0" y="1"/>
                    <a:pt x="0" y="1"/>
                  </a:cubicBezTo>
                  <a:cubicBezTo>
                    <a:pt x="0" y="19"/>
                    <a:pt x="0" y="19"/>
                    <a:pt x="0" y="19"/>
                  </a:cubicBezTo>
                  <a:cubicBezTo>
                    <a:pt x="0" y="19"/>
                    <a:pt x="1" y="20"/>
                    <a:pt x="1" y="20"/>
                  </a:cubicBezTo>
                  <a:cubicBezTo>
                    <a:pt x="50" y="20"/>
                    <a:pt x="50" y="20"/>
                    <a:pt x="50" y="20"/>
                  </a:cubicBezTo>
                  <a:cubicBezTo>
                    <a:pt x="50" y="20"/>
                    <a:pt x="49" y="19"/>
                    <a:pt x="4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11" name="Rectangle 404"/>
            <p:cNvSpPr>
              <a:spLocks noChangeArrowheads="1"/>
            </p:cNvSpPr>
            <p:nvPr/>
          </p:nvSpPr>
          <p:spPr bwMode="auto">
            <a:xfrm>
              <a:off x="7871237" y="2092916"/>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12" name="Rectangle 405"/>
            <p:cNvSpPr>
              <a:spLocks noChangeArrowheads="1"/>
            </p:cNvSpPr>
            <p:nvPr/>
          </p:nvSpPr>
          <p:spPr bwMode="auto">
            <a:xfrm>
              <a:off x="7871237" y="2146814"/>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13" name="Rectangle 407"/>
            <p:cNvSpPr>
              <a:spLocks noChangeArrowheads="1"/>
            </p:cNvSpPr>
            <p:nvPr/>
          </p:nvSpPr>
          <p:spPr bwMode="auto">
            <a:xfrm>
              <a:off x="7871237" y="2096286"/>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14" name="Rectangle 408"/>
            <p:cNvSpPr>
              <a:spLocks noChangeArrowheads="1"/>
            </p:cNvSpPr>
            <p:nvPr/>
          </p:nvSpPr>
          <p:spPr bwMode="auto">
            <a:xfrm>
              <a:off x="7871237" y="2113130"/>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15" name="Rectangle 409"/>
            <p:cNvSpPr>
              <a:spLocks noChangeArrowheads="1"/>
            </p:cNvSpPr>
            <p:nvPr/>
          </p:nvSpPr>
          <p:spPr bwMode="auto">
            <a:xfrm>
              <a:off x="7871237" y="2126605"/>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16" name="Rectangle 410"/>
            <p:cNvSpPr>
              <a:spLocks noChangeArrowheads="1"/>
            </p:cNvSpPr>
            <p:nvPr/>
          </p:nvSpPr>
          <p:spPr bwMode="auto">
            <a:xfrm>
              <a:off x="7871237" y="2133342"/>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17" name="Rectangle 411"/>
            <p:cNvSpPr>
              <a:spLocks noChangeArrowheads="1"/>
            </p:cNvSpPr>
            <p:nvPr/>
          </p:nvSpPr>
          <p:spPr bwMode="auto">
            <a:xfrm>
              <a:off x="7871237" y="2099655"/>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18" name="Rectangle 412"/>
            <p:cNvSpPr>
              <a:spLocks noChangeArrowheads="1"/>
            </p:cNvSpPr>
            <p:nvPr/>
          </p:nvSpPr>
          <p:spPr bwMode="auto">
            <a:xfrm>
              <a:off x="7871237" y="2106393"/>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19" name="Rectangle 413"/>
            <p:cNvSpPr>
              <a:spLocks noChangeArrowheads="1"/>
            </p:cNvSpPr>
            <p:nvPr/>
          </p:nvSpPr>
          <p:spPr bwMode="auto">
            <a:xfrm>
              <a:off x="7871237" y="2116498"/>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20" name="Rectangle 414"/>
            <p:cNvSpPr>
              <a:spLocks noChangeArrowheads="1"/>
            </p:cNvSpPr>
            <p:nvPr/>
          </p:nvSpPr>
          <p:spPr bwMode="auto">
            <a:xfrm>
              <a:off x="7871237" y="2140079"/>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21" name="Rectangle 415"/>
            <p:cNvSpPr>
              <a:spLocks noChangeArrowheads="1"/>
            </p:cNvSpPr>
            <p:nvPr/>
          </p:nvSpPr>
          <p:spPr bwMode="auto">
            <a:xfrm>
              <a:off x="7871237" y="2123235"/>
              <a:ext cx="141483"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622" name="Freeform 416"/>
            <p:cNvSpPr/>
            <p:nvPr/>
          </p:nvSpPr>
          <p:spPr bwMode="auto">
            <a:xfrm>
              <a:off x="7881344" y="2140079"/>
              <a:ext cx="26949" cy="33686"/>
            </a:xfrm>
            <a:custGeom>
              <a:avLst/>
              <a:gdLst>
                <a:gd name="T0" fmla="*/ 8 w 8"/>
                <a:gd name="T1" fmla="*/ 10 h 10"/>
                <a:gd name="T2" fmla="*/ 4 w 8"/>
                <a:gd name="T3" fmla="*/ 7 h 10"/>
                <a:gd name="T4" fmla="*/ 0 w 8"/>
                <a:gd name="T5" fmla="*/ 10 h 10"/>
                <a:gd name="T6" fmla="*/ 0 w 8"/>
                <a:gd name="T7" fmla="*/ 0 h 10"/>
                <a:gd name="T8" fmla="*/ 4 w 8"/>
                <a:gd name="T9" fmla="*/ 0 h 10"/>
                <a:gd name="T10" fmla="*/ 8 w 8"/>
                <a:gd name="T11" fmla="*/ 0 h 10"/>
                <a:gd name="T12" fmla="*/ 8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10"/>
                  </a:moveTo>
                  <a:lnTo>
                    <a:pt x="4" y="7"/>
                  </a:lnTo>
                  <a:lnTo>
                    <a:pt x="0" y="10"/>
                  </a:lnTo>
                  <a:lnTo>
                    <a:pt x="0" y="0"/>
                  </a:lnTo>
                  <a:lnTo>
                    <a:pt x="4" y="0"/>
                  </a:lnTo>
                  <a:lnTo>
                    <a:pt x="8" y="0"/>
                  </a:lnTo>
                  <a:lnTo>
                    <a:pt x="8" y="10"/>
                  </a:lnTo>
                  <a:close/>
                </a:path>
              </a:pathLst>
            </a:custGeom>
            <a:solidFill>
              <a:srgbClr val="F4DA8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23" name="Freeform 1138"/>
            <p:cNvSpPr>
              <a:spLocks noEditPoints="1"/>
            </p:cNvSpPr>
            <p:nvPr/>
          </p:nvSpPr>
          <p:spPr bwMode="auto">
            <a:xfrm>
              <a:off x="5900580" y="1772896"/>
              <a:ext cx="650150" cy="296441"/>
            </a:xfrm>
            <a:custGeom>
              <a:avLst/>
              <a:gdLst>
                <a:gd name="T0" fmla="*/ 51 w 191"/>
                <a:gd name="T1" fmla="*/ 87 h 87"/>
                <a:gd name="T2" fmla="*/ 43 w 191"/>
                <a:gd name="T3" fmla="*/ 81 h 87"/>
                <a:gd name="T4" fmla="*/ 45 w 191"/>
                <a:gd name="T5" fmla="*/ 83 h 87"/>
                <a:gd name="T6" fmla="*/ 36 w 191"/>
                <a:gd name="T7" fmla="*/ 75 h 87"/>
                <a:gd name="T8" fmla="*/ 36 w 191"/>
                <a:gd name="T9" fmla="*/ 78 h 87"/>
                <a:gd name="T10" fmla="*/ 36 w 191"/>
                <a:gd name="T11" fmla="*/ 75 h 87"/>
                <a:gd name="T12" fmla="*/ 26 w 191"/>
                <a:gd name="T13" fmla="*/ 73 h 87"/>
                <a:gd name="T14" fmla="*/ 28 w 191"/>
                <a:gd name="T15" fmla="*/ 70 h 87"/>
                <a:gd name="T16" fmla="*/ 17 w 191"/>
                <a:gd name="T17" fmla="*/ 65 h 87"/>
                <a:gd name="T18" fmla="*/ 20 w 191"/>
                <a:gd name="T19" fmla="*/ 67 h 87"/>
                <a:gd name="T20" fmla="*/ 10 w 191"/>
                <a:gd name="T21" fmla="*/ 59 h 87"/>
                <a:gd name="T22" fmla="*/ 10 w 191"/>
                <a:gd name="T23" fmla="*/ 63 h 87"/>
                <a:gd name="T24" fmla="*/ 10 w 191"/>
                <a:gd name="T25" fmla="*/ 59 h 87"/>
                <a:gd name="T26" fmla="*/ 1 w 191"/>
                <a:gd name="T27" fmla="*/ 57 h 87"/>
                <a:gd name="T28" fmla="*/ 2 w 191"/>
                <a:gd name="T29" fmla="*/ 54 h 87"/>
                <a:gd name="T30" fmla="*/ 20 w 191"/>
                <a:gd name="T31" fmla="*/ 18 h 87"/>
                <a:gd name="T32" fmla="*/ 20 w 191"/>
                <a:gd name="T33" fmla="*/ 22 h 87"/>
                <a:gd name="T34" fmla="*/ 30 w 191"/>
                <a:gd name="T35" fmla="*/ 17 h 87"/>
                <a:gd name="T36" fmla="*/ 30 w 191"/>
                <a:gd name="T37" fmla="*/ 21 h 87"/>
                <a:gd name="T38" fmla="*/ 30 w 191"/>
                <a:gd name="T39" fmla="*/ 17 h 87"/>
                <a:gd name="T40" fmla="*/ 38 w 191"/>
                <a:gd name="T41" fmla="*/ 18 h 87"/>
                <a:gd name="T42" fmla="*/ 42 w 191"/>
                <a:gd name="T43" fmla="*/ 18 h 87"/>
                <a:gd name="T44" fmla="*/ 50 w 191"/>
                <a:gd name="T45" fmla="*/ 15 h 87"/>
                <a:gd name="T46" fmla="*/ 50 w 191"/>
                <a:gd name="T47" fmla="*/ 18 h 87"/>
                <a:gd name="T48" fmla="*/ 60 w 191"/>
                <a:gd name="T49" fmla="*/ 14 h 87"/>
                <a:gd name="T50" fmla="*/ 60 w 191"/>
                <a:gd name="T51" fmla="*/ 17 h 87"/>
                <a:gd name="T52" fmla="*/ 60 w 191"/>
                <a:gd name="T53" fmla="*/ 14 h 87"/>
                <a:gd name="T54" fmla="*/ 68 w 191"/>
                <a:gd name="T55" fmla="*/ 15 h 87"/>
                <a:gd name="T56" fmla="*/ 71 w 191"/>
                <a:gd name="T57" fmla="*/ 14 h 87"/>
                <a:gd name="T58" fmla="*/ 80 w 191"/>
                <a:gd name="T59" fmla="*/ 12 h 87"/>
                <a:gd name="T60" fmla="*/ 80 w 191"/>
                <a:gd name="T61" fmla="*/ 15 h 87"/>
                <a:gd name="T62" fmla="*/ 90 w 191"/>
                <a:gd name="T63" fmla="*/ 11 h 87"/>
                <a:gd name="T64" fmla="*/ 90 w 191"/>
                <a:gd name="T65" fmla="*/ 14 h 87"/>
                <a:gd name="T66" fmla="*/ 90 w 191"/>
                <a:gd name="T67" fmla="*/ 11 h 87"/>
                <a:gd name="T68" fmla="*/ 98 w 191"/>
                <a:gd name="T69" fmla="*/ 12 h 87"/>
                <a:gd name="T70" fmla="*/ 101 w 191"/>
                <a:gd name="T71" fmla="*/ 11 h 87"/>
                <a:gd name="T72" fmla="*/ 109 w 191"/>
                <a:gd name="T73" fmla="*/ 9 h 87"/>
                <a:gd name="T74" fmla="*/ 110 w 191"/>
                <a:gd name="T75" fmla="*/ 12 h 87"/>
                <a:gd name="T76" fmla="*/ 119 w 191"/>
                <a:gd name="T77" fmla="*/ 8 h 87"/>
                <a:gd name="T78" fmla="*/ 120 w 191"/>
                <a:gd name="T79" fmla="*/ 11 h 87"/>
                <a:gd name="T80" fmla="*/ 119 w 191"/>
                <a:gd name="T81" fmla="*/ 8 h 87"/>
                <a:gd name="T82" fmla="*/ 128 w 191"/>
                <a:gd name="T83" fmla="*/ 8 h 87"/>
                <a:gd name="T84" fmla="*/ 131 w 191"/>
                <a:gd name="T85" fmla="*/ 8 h 87"/>
                <a:gd name="T86" fmla="*/ 139 w 191"/>
                <a:gd name="T87" fmla="*/ 5 h 87"/>
                <a:gd name="T88" fmla="*/ 140 w 191"/>
                <a:gd name="T89" fmla="*/ 9 h 87"/>
                <a:gd name="T90" fmla="*/ 149 w 191"/>
                <a:gd name="T91" fmla="*/ 4 h 87"/>
                <a:gd name="T92" fmla="*/ 149 w 191"/>
                <a:gd name="T93" fmla="*/ 8 h 87"/>
                <a:gd name="T94" fmla="*/ 149 w 191"/>
                <a:gd name="T95" fmla="*/ 4 h 87"/>
                <a:gd name="T96" fmla="*/ 158 w 191"/>
                <a:gd name="T97" fmla="*/ 5 h 87"/>
                <a:gd name="T98" fmla="*/ 161 w 191"/>
                <a:gd name="T99" fmla="*/ 5 h 87"/>
                <a:gd name="T100" fmla="*/ 169 w 191"/>
                <a:gd name="T101" fmla="*/ 2 h 87"/>
                <a:gd name="T102" fmla="*/ 169 w 191"/>
                <a:gd name="T103" fmla="*/ 5 h 87"/>
                <a:gd name="T104" fmla="*/ 179 w 191"/>
                <a:gd name="T105" fmla="*/ 1 h 87"/>
                <a:gd name="T106" fmla="*/ 179 w 191"/>
                <a:gd name="T107" fmla="*/ 4 h 87"/>
                <a:gd name="T108" fmla="*/ 179 w 191"/>
                <a:gd name="T109" fmla="*/ 1 h 87"/>
                <a:gd name="T110" fmla="*/ 187 w 191"/>
                <a:gd name="T111" fmla="*/ 2 h 87"/>
                <a:gd name="T112" fmla="*/ 191 w 191"/>
                <a:gd name="T113"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1" h="87">
                  <a:moveTo>
                    <a:pt x="52" y="86"/>
                  </a:moveTo>
                  <a:cubicBezTo>
                    <a:pt x="51" y="86"/>
                    <a:pt x="51" y="86"/>
                    <a:pt x="51" y="86"/>
                  </a:cubicBezTo>
                  <a:cubicBezTo>
                    <a:pt x="51" y="87"/>
                    <a:pt x="51" y="87"/>
                    <a:pt x="51" y="87"/>
                  </a:cubicBezTo>
                  <a:cubicBezTo>
                    <a:pt x="51" y="87"/>
                    <a:pt x="51" y="86"/>
                    <a:pt x="52" y="86"/>
                  </a:cubicBezTo>
                  <a:moveTo>
                    <a:pt x="44" y="80"/>
                  </a:moveTo>
                  <a:cubicBezTo>
                    <a:pt x="43" y="80"/>
                    <a:pt x="43" y="81"/>
                    <a:pt x="43" y="81"/>
                  </a:cubicBezTo>
                  <a:cubicBezTo>
                    <a:pt x="42" y="82"/>
                    <a:pt x="42" y="83"/>
                    <a:pt x="43" y="83"/>
                  </a:cubicBezTo>
                  <a:cubicBezTo>
                    <a:pt x="44" y="84"/>
                    <a:pt x="44" y="84"/>
                    <a:pt x="44" y="84"/>
                  </a:cubicBezTo>
                  <a:cubicBezTo>
                    <a:pt x="45" y="84"/>
                    <a:pt x="45" y="83"/>
                    <a:pt x="45" y="83"/>
                  </a:cubicBezTo>
                  <a:cubicBezTo>
                    <a:pt x="46" y="82"/>
                    <a:pt x="46" y="81"/>
                    <a:pt x="45" y="81"/>
                  </a:cubicBezTo>
                  <a:cubicBezTo>
                    <a:pt x="45" y="80"/>
                    <a:pt x="44" y="80"/>
                    <a:pt x="44" y="80"/>
                  </a:cubicBezTo>
                  <a:moveTo>
                    <a:pt x="36" y="75"/>
                  </a:moveTo>
                  <a:cubicBezTo>
                    <a:pt x="35" y="75"/>
                    <a:pt x="34" y="75"/>
                    <a:pt x="34" y="76"/>
                  </a:cubicBezTo>
                  <a:cubicBezTo>
                    <a:pt x="34" y="77"/>
                    <a:pt x="34" y="78"/>
                    <a:pt x="35" y="78"/>
                  </a:cubicBezTo>
                  <a:cubicBezTo>
                    <a:pt x="36" y="78"/>
                    <a:pt x="36" y="78"/>
                    <a:pt x="36" y="78"/>
                  </a:cubicBezTo>
                  <a:cubicBezTo>
                    <a:pt x="36" y="78"/>
                    <a:pt x="37" y="78"/>
                    <a:pt x="37" y="78"/>
                  </a:cubicBezTo>
                  <a:cubicBezTo>
                    <a:pt x="37" y="77"/>
                    <a:pt x="37" y="76"/>
                    <a:pt x="36" y="75"/>
                  </a:cubicBezTo>
                  <a:cubicBezTo>
                    <a:pt x="36" y="75"/>
                    <a:pt x="36" y="75"/>
                    <a:pt x="36" y="75"/>
                  </a:cubicBezTo>
                  <a:moveTo>
                    <a:pt x="27" y="70"/>
                  </a:moveTo>
                  <a:cubicBezTo>
                    <a:pt x="26" y="70"/>
                    <a:pt x="26" y="70"/>
                    <a:pt x="26" y="71"/>
                  </a:cubicBezTo>
                  <a:cubicBezTo>
                    <a:pt x="25" y="71"/>
                    <a:pt x="25" y="72"/>
                    <a:pt x="26" y="73"/>
                  </a:cubicBezTo>
                  <a:cubicBezTo>
                    <a:pt x="27" y="73"/>
                    <a:pt x="27" y="73"/>
                    <a:pt x="27" y="73"/>
                  </a:cubicBezTo>
                  <a:cubicBezTo>
                    <a:pt x="28" y="73"/>
                    <a:pt x="28" y="73"/>
                    <a:pt x="28" y="72"/>
                  </a:cubicBezTo>
                  <a:cubicBezTo>
                    <a:pt x="29" y="72"/>
                    <a:pt x="29" y="71"/>
                    <a:pt x="28" y="70"/>
                  </a:cubicBezTo>
                  <a:cubicBezTo>
                    <a:pt x="28" y="70"/>
                    <a:pt x="27" y="70"/>
                    <a:pt x="27" y="70"/>
                  </a:cubicBezTo>
                  <a:moveTo>
                    <a:pt x="18" y="65"/>
                  </a:moveTo>
                  <a:cubicBezTo>
                    <a:pt x="18" y="65"/>
                    <a:pt x="17" y="65"/>
                    <a:pt x="17" y="65"/>
                  </a:cubicBezTo>
                  <a:cubicBezTo>
                    <a:pt x="17" y="66"/>
                    <a:pt x="17" y="67"/>
                    <a:pt x="18" y="68"/>
                  </a:cubicBezTo>
                  <a:cubicBezTo>
                    <a:pt x="18" y="68"/>
                    <a:pt x="18" y="68"/>
                    <a:pt x="18" y="68"/>
                  </a:cubicBezTo>
                  <a:cubicBezTo>
                    <a:pt x="19" y="68"/>
                    <a:pt x="20" y="68"/>
                    <a:pt x="20" y="67"/>
                  </a:cubicBezTo>
                  <a:cubicBezTo>
                    <a:pt x="20" y="66"/>
                    <a:pt x="20" y="65"/>
                    <a:pt x="19" y="65"/>
                  </a:cubicBezTo>
                  <a:cubicBezTo>
                    <a:pt x="19" y="65"/>
                    <a:pt x="19" y="65"/>
                    <a:pt x="18" y="65"/>
                  </a:cubicBezTo>
                  <a:moveTo>
                    <a:pt x="10" y="59"/>
                  </a:moveTo>
                  <a:cubicBezTo>
                    <a:pt x="9" y="59"/>
                    <a:pt x="9" y="60"/>
                    <a:pt x="9" y="60"/>
                  </a:cubicBezTo>
                  <a:cubicBezTo>
                    <a:pt x="8" y="61"/>
                    <a:pt x="8" y="62"/>
                    <a:pt x="9" y="62"/>
                  </a:cubicBezTo>
                  <a:cubicBezTo>
                    <a:pt x="10" y="63"/>
                    <a:pt x="10" y="63"/>
                    <a:pt x="10" y="63"/>
                  </a:cubicBezTo>
                  <a:cubicBezTo>
                    <a:pt x="11" y="63"/>
                    <a:pt x="11" y="62"/>
                    <a:pt x="11" y="62"/>
                  </a:cubicBezTo>
                  <a:cubicBezTo>
                    <a:pt x="12" y="61"/>
                    <a:pt x="12" y="60"/>
                    <a:pt x="11" y="60"/>
                  </a:cubicBezTo>
                  <a:cubicBezTo>
                    <a:pt x="11" y="59"/>
                    <a:pt x="10" y="59"/>
                    <a:pt x="10" y="59"/>
                  </a:cubicBezTo>
                  <a:moveTo>
                    <a:pt x="1" y="54"/>
                  </a:moveTo>
                  <a:cubicBezTo>
                    <a:pt x="1" y="54"/>
                    <a:pt x="0" y="54"/>
                    <a:pt x="0" y="55"/>
                  </a:cubicBezTo>
                  <a:cubicBezTo>
                    <a:pt x="0" y="56"/>
                    <a:pt x="0" y="57"/>
                    <a:pt x="1" y="57"/>
                  </a:cubicBezTo>
                  <a:cubicBezTo>
                    <a:pt x="1" y="57"/>
                    <a:pt x="1" y="57"/>
                    <a:pt x="1" y="57"/>
                  </a:cubicBezTo>
                  <a:cubicBezTo>
                    <a:pt x="2" y="57"/>
                    <a:pt x="3" y="57"/>
                    <a:pt x="3" y="57"/>
                  </a:cubicBezTo>
                  <a:cubicBezTo>
                    <a:pt x="3" y="56"/>
                    <a:pt x="3" y="55"/>
                    <a:pt x="2" y="54"/>
                  </a:cubicBezTo>
                  <a:cubicBezTo>
                    <a:pt x="2" y="54"/>
                    <a:pt x="2" y="54"/>
                    <a:pt x="1" y="54"/>
                  </a:cubicBezTo>
                  <a:moveTo>
                    <a:pt x="20" y="18"/>
                  </a:moveTo>
                  <a:cubicBezTo>
                    <a:pt x="20" y="18"/>
                    <a:pt x="20" y="18"/>
                    <a:pt x="20" y="18"/>
                  </a:cubicBezTo>
                  <a:cubicBezTo>
                    <a:pt x="19" y="19"/>
                    <a:pt x="18" y="19"/>
                    <a:pt x="18" y="20"/>
                  </a:cubicBezTo>
                  <a:cubicBezTo>
                    <a:pt x="19" y="21"/>
                    <a:pt x="19" y="22"/>
                    <a:pt x="20" y="22"/>
                  </a:cubicBezTo>
                  <a:cubicBezTo>
                    <a:pt x="20" y="22"/>
                    <a:pt x="20" y="22"/>
                    <a:pt x="20" y="22"/>
                  </a:cubicBezTo>
                  <a:cubicBezTo>
                    <a:pt x="21" y="22"/>
                    <a:pt x="22" y="21"/>
                    <a:pt x="22" y="20"/>
                  </a:cubicBezTo>
                  <a:cubicBezTo>
                    <a:pt x="22" y="19"/>
                    <a:pt x="21" y="18"/>
                    <a:pt x="20" y="18"/>
                  </a:cubicBezTo>
                  <a:moveTo>
                    <a:pt x="30" y="17"/>
                  </a:moveTo>
                  <a:cubicBezTo>
                    <a:pt x="30" y="17"/>
                    <a:pt x="30" y="17"/>
                    <a:pt x="30" y="17"/>
                  </a:cubicBezTo>
                  <a:cubicBezTo>
                    <a:pt x="29" y="17"/>
                    <a:pt x="28" y="18"/>
                    <a:pt x="28" y="19"/>
                  </a:cubicBezTo>
                  <a:cubicBezTo>
                    <a:pt x="28" y="20"/>
                    <a:pt x="29" y="21"/>
                    <a:pt x="30" y="21"/>
                  </a:cubicBezTo>
                  <a:cubicBezTo>
                    <a:pt x="30" y="21"/>
                    <a:pt x="30" y="21"/>
                    <a:pt x="30" y="21"/>
                  </a:cubicBezTo>
                  <a:cubicBezTo>
                    <a:pt x="31" y="21"/>
                    <a:pt x="32" y="20"/>
                    <a:pt x="32" y="19"/>
                  </a:cubicBezTo>
                  <a:cubicBezTo>
                    <a:pt x="32" y="18"/>
                    <a:pt x="31" y="17"/>
                    <a:pt x="30" y="17"/>
                  </a:cubicBezTo>
                  <a:moveTo>
                    <a:pt x="40" y="16"/>
                  </a:moveTo>
                  <a:cubicBezTo>
                    <a:pt x="40" y="16"/>
                    <a:pt x="40" y="16"/>
                    <a:pt x="40" y="16"/>
                  </a:cubicBezTo>
                  <a:cubicBezTo>
                    <a:pt x="39" y="16"/>
                    <a:pt x="38" y="17"/>
                    <a:pt x="38" y="18"/>
                  </a:cubicBezTo>
                  <a:cubicBezTo>
                    <a:pt x="38" y="19"/>
                    <a:pt x="39" y="20"/>
                    <a:pt x="40" y="20"/>
                  </a:cubicBezTo>
                  <a:cubicBezTo>
                    <a:pt x="40" y="20"/>
                    <a:pt x="40" y="20"/>
                    <a:pt x="40" y="20"/>
                  </a:cubicBezTo>
                  <a:cubicBezTo>
                    <a:pt x="41" y="19"/>
                    <a:pt x="42" y="19"/>
                    <a:pt x="42" y="18"/>
                  </a:cubicBezTo>
                  <a:cubicBezTo>
                    <a:pt x="42" y="17"/>
                    <a:pt x="41" y="16"/>
                    <a:pt x="40" y="16"/>
                  </a:cubicBezTo>
                  <a:moveTo>
                    <a:pt x="50" y="15"/>
                  </a:moveTo>
                  <a:cubicBezTo>
                    <a:pt x="50" y="15"/>
                    <a:pt x="50" y="15"/>
                    <a:pt x="50" y="15"/>
                  </a:cubicBezTo>
                  <a:cubicBezTo>
                    <a:pt x="49" y="15"/>
                    <a:pt x="48" y="16"/>
                    <a:pt x="48" y="17"/>
                  </a:cubicBezTo>
                  <a:cubicBezTo>
                    <a:pt x="48" y="18"/>
                    <a:pt x="49" y="18"/>
                    <a:pt x="50" y="18"/>
                  </a:cubicBezTo>
                  <a:cubicBezTo>
                    <a:pt x="50" y="18"/>
                    <a:pt x="50" y="18"/>
                    <a:pt x="50" y="18"/>
                  </a:cubicBezTo>
                  <a:cubicBezTo>
                    <a:pt x="51" y="18"/>
                    <a:pt x="52" y="18"/>
                    <a:pt x="52" y="17"/>
                  </a:cubicBezTo>
                  <a:cubicBezTo>
                    <a:pt x="51" y="16"/>
                    <a:pt x="51" y="15"/>
                    <a:pt x="50" y="15"/>
                  </a:cubicBezTo>
                  <a:moveTo>
                    <a:pt x="60" y="14"/>
                  </a:moveTo>
                  <a:cubicBezTo>
                    <a:pt x="60" y="14"/>
                    <a:pt x="60" y="14"/>
                    <a:pt x="60" y="14"/>
                  </a:cubicBezTo>
                  <a:cubicBezTo>
                    <a:pt x="59" y="14"/>
                    <a:pt x="58" y="15"/>
                    <a:pt x="58" y="16"/>
                  </a:cubicBezTo>
                  <a:cubicBezTo>
                    <a:pt x="58" y="17"/>
                    <a:pt x="59" y="17"/>
                    <a:pt x="60" y="17"/>
                  </a:cubicBezTo>
                  <a:cubicBezTo>
                    <a:pt x="60" y="17"/>
                    <a:pt x="60" y="17"/>
                    <a:pt x="60" y="17"/>
                  </a:cubicBezTo>
                  <a:cubicBezTo>
                    <a:pt x="61" y="17"/>
                    <a:pt x="62" y="16"/>
                    <a:pt x="62" y="16"/>
                  </a:cubicBezTo>
                  <a:cubicBezTo>
                    <a:pt x="61" y="15"/>
                    <a:pt x="61" y="14"/>
                    <a:pt x="60" y="14"/>
                  </a:cubicBezTo>
                  <a:moveTo>
                    <a:pt x="70" y="13"/>
                  </a:moveTo>
                  <a:cubicBezTo>
                    <a:pt x="70" y="13"/>
                    <a:pt x="70" y="13"/>
                    <a:pt x="70" y="13"/>
                  </a:cubicBezTo>
                  <a:cubicBezTo>
                    <a:pt x="69" y="13"/>
                    <a:pt x="68" y="14"/>
                    <a:pt x="68" y="15"/>
                  </a:cubicBezTo>
                  <a:cubicBezTo>
                    <a:pt x="68" y="16"/>
                    <a:pt x="69" y="16"/>
                    <a:pt x="70" y="16"/>
                  </a:cubicBezTo>
                  <a:cubicBezTo>
                    <a:pt x="70" y="16"/>
                    <a:pt x="70" y="16"/>
                    <a:pt x="70" y="16"/>
                  </a:cubicBezTo>
                  <a:cubicBezTo>
                    <a:pt x="71" y="16"/>
                    <a:pt x="72" y="15"/>
                    <a:pt x="71" y="14"/>
                  </a:cubicBezTo>
                  <a:cubicBezTo>
                    <a:pt x="71" y="14"/>
                    <a:pt x="71" y="13"/>
                    <a:pt x="70" y="13"/>
                  </a:cubicBezTo>
                  <a:moveTo>
                    <a:pt x="80" y="12"/>
                  </a:moveTo>
                  <a:cubicBezTo>
                    <a:pt x="80" y="12"/>
                    <a:pt x="80" y="12"/>
                    <a:pt x="80" y="12"/>
                  </a:cubicBezTo>
                  <a:cubicBezTo>
                    <a:pt x="79" y="12"/>
                    <a:pt x="78" y="13"/>
                    <a:pt x="78" y="14"/>
                  </a:cubicBezTo>
                  <a:cubicBezTo>
                    <a:pt x="78" y="15"/>
                    <a:pt x="79" y="15"/>
                    <a:pt x="80" y="15"/>
                  </a:cubicBezTo>
                  <a:cubicBezTo>
                    <a:pt x="80" y="15"/>
                    <a:pt x="80" y="15"/>
                    <a:pt x="80" y="15"/>
                  </a:cubicBezTo>
                  <a:cubicBezTo>
                    <a:pt x="81" y="15"/>
                    <a:pt x="81" y="14"/>
                    <a:pt x="81" y="13"/>
                  </a:cubicBezTo>
                  <a:cubicBezTo>
                    <a:pt x="81" y="12"/>
                    <a:pt x="81" y="12"/>
                    <a:pt x="80" y="12"/>
                  </a:cubicBezTo>
                  <a:moveTo>
                    <a:pt x="90" y="11"/>
                  </a:moveTo>
                  <a:cubicBezTo>
                    <a:pt x="90" y="11"/>
                    <a:pt x="90" y="11"/>
                    <a:pt x="90" y="11"/>
                  </a:cubicBezTo>
                  <a:cubicBezTo>
                    <a:pt x="89" y="11"/>
                    <a:pt x="88" y="12"/>
                    <a:pt x="88" y="13"/>
                  </a:cubicBezTo>
                  <a:cubicBezTo>
                    <a:pt x="88" y="13"/>
                    <a:pt x="89" y="14"/>
                    <a:pt x="90" y="14"/>
                  </a:cubicBezTo>
                  <a:cubicBezTo>
                    <a:pt x="90" y="14"/>
                    <a:pt x="90" y="14"/>
                    <a:pt x="90" y="14"/>
                  </a:cubicBezTo>
                  <a:cubicBezTo>
                    <a:pt x="91" y="14"/>
                    <a:pt x="91" y="13"/>
                    <a:pt x="91" y="12"/>
                  </a:cubicBezTo>
                  <a:cubicBezTo>
                    <a:pt x="91" y="11"/>
                    <a:pt x="91" y="11"/>
                    <a:pt x="90" y="11"/>
                  </a:cubicBezTo>
                  <a:moveTo>
                    <a:pt x="100" y="10"/>
                  </a:moveTo>
                  <a:cubicBezTo>
                    <a:pt x="100" y="10"/>
                    <a:pt x="100" y="10"/>
                    <a:pt x="99" y="10"/>
                  </a:cubicBezTo>
                  <a:cubicBezTo>
                    <a:pt x="99" y="10"/>
                    <a:pt x="98" y="11"/>
                    <a:pt x="98" y="12"/>
                  </a:cubicBezTo>
                  <a:cubicBezTo>
                    <a:pt x="98" y="12"/>
                    <a:pt x="99" y="13"/>
                    <a:pt x="100" y="13"/>
                  </a:cubicBezTo>
                  <a:cubicBezTo>
                    <a:pt x="100" y="13"/>
                    <a:pt x="100" y="13"/>
                    <a:pt x="100" y="13"/>
                  </a:cubicBezTo>
                  <a:cubicBezTo>
                    <a:pt x="101" y="13"/>
                    <a:pt x="101" y="12"/>
                    <a:pt x="101" y="11"/>
                  </a:cubicBezTo>
                  <a:cubicBezTo>
                    <a:pt x="101" y="10"/>
                    <a:pt x="100" y="10"/>
                    <a:pt x="100" y="10"/>
                  </a:cubicBezTo>
                  <a:moveTo>
                    <a:pt x="110" y="9"/>
                  </a:moveTo>
                  <a:cubicBezTo>
                    <a:pt x="109" y="9"/>
                    <a:pt x="109" y="9"/>
                    <a:pt x="109" y="9"/>
                  </a:cubicBezTo>
                  <a:cubicBezTo>
                    <a:pt x="108" y="9"/>
                    <a:pt x="108" y="10"/>
                    <a:pt x="108" y="10"/>
                  </a:cubicBezTo>
                  <a:cubicBezTo>
                    <a:pt x="108" y="11"/>
                    <a:pt x="109" y="12"/>
                    <a:pt x="110" y="12"/>
                  </a:cubicBezTo>
                  <a:cubicBezTo>
                    <a:pt x="110" y="12"/>
                    <a:pt x="110" y="12"/>
                    <a:pt x="110" y="12"/>
                  </a:cubicBezTo>
                  <a:cubicBezTo>
                    <a:pt x="111" y="12"/>
                    <a:pt x="111" y="11"/>
                    <a:pt x="111" y="10"/>
                  </a:cubicBezTo>
                  <a:cubicBezTo>
                    <a:pt x="111" y="9"/>
                    <a:pt x="110" y="9"/>
                    <a:pt x="110" y="9"/>
                  </a:cubicBezTo>
                  <a:moveTo>
                    <a:pt x="119" y="8"/>
                  </a:moveTo>
                  <a:cubicBezTo>
                    <a:pt x="119" y="8"/>
                    <a:pt x="119" y="8"/>
                    <a:pt x="119" y="8"/>
                  </a:cubicBezTo>
                  <a:cubicBezTo>
                    <a:pt x="118" y="8"/>
                    <a:pt x="118" y="8"/>
                    <a:pt x="118" y="9"/>
                  </a:cubicBezTo>
                  <a:cubicBezTo>
                    <a:pt x="118" y="10"/>
                    <a:pt x="119" y="11"/>
                    <a:pt x="120" y="11"/>
                  </a:cubicBezTo>
                  <a:cubicBezTo>
                    <a:pt x="120" y="11"/>
                    <a:pt x="120" y="11"/>
                    <a:pt x="120" y="11"/>
                  </a:cubicBezTo>
                  <a:cubicBezTo>
                    <a:pt x="121" y="11"/>
                    <a:pt x="121" y="10"/>
                    <a:pt x="121" y="9"/>
                  </a:cubicBezTo>
                  <a:cubicBezTo>
                    <a:pt x="121" y="8"/>
                    <a:pt x="120" y="8"/>
                    <a:pt x="119" y="8"/>
                  </a:cubicBezTo>
                  <a:moveTo>
                    <a:pt x="129" y="6"/>
                  </a:moveTo>
                  <a:cubicBezTo>
                    <a:pt x="129" y="6"/>
                    <a:pt x="129" y="6"/>
                    <a:pt x="129" y="6"/>
                  </a:cubicBezTo>
                  <a:cubicBezTo>
                    <a:pt x="128" y="7"/>
                    <a:pt x="128" y="7"/>
                    <a:pt x="128" y="8"/>
                  </a:cubicBezTo>
                  <a:cubicBezTo>
                    <a:pt x="128" y="9"/>
                    <a:pt x="129" y="10"/>
                    <a:pt x="129" y="10"/>
                  </a:cubicBezTo>
                  <a:cubicBezTo>
                    <a:pt x="130" y="10"/>
                    <a:pt x="130" y="10"/>
                    <a:pt x="130" y="10"/>
                  </a:cubicBezTo>
                  <a:cubicBezTo>
                    <a:pt x="131" y="10"/>
                    <a:pt x="131" y="9"/>
                    <a:pt x="131" y="8"/>
                  </a:cubicBezTo>
                  <a:cubicBezTo>
                    <a:pt x="131" y="7"/>
                    <a:pt x="130" y="6"/>
                    <a:pt x="129" y="6"/>
                  </a:cubicBezTo>
                  <a:moveTo>
                    <a:pt x="139" y="5"/>
                  </a:moveTo>
                  <a:cubicBezTo>
                    <a:pt x="139" y="5"/>
                    <a:pt x="139" y="5"/>
                    <a:pt x="139" y="5"/>
                  </a:cubicBezTo>
                  <a:cubicBezTo>
                    <a:pt x="138" y="5"/>
                    <a:pt x="138" y="6"/>
                    <a:pt x="138" y="7"/>
                  </a:cubicBezTo>
                  <a:cubicBezTo>
                    <a:pt x="138" y="8"/>
                    <a:pt x="139" y="9"/>
                    <a:pt x="139" y="9"/>
                  </a:cubicBezTo>
                  <a:cubicBezTo>
                    <a:pt x="140" y="9"/>
                    <a:pt x="140" y="9"/>
                    <a:pt x="140" y="9"/>
                  </a:cubicBezTo>
                  <a:cubicBezTo>
                    <a:pt x="140" y="9"/>
                    <a:pt x="141" y="8"/>
                    <a:pt x="141" y="7"/>
                  </a:cubicBezTo>
                  <a:cubicBezTo>
                    <a:pt x="141" y="6"/>
                    <a:pt x="140" y="5"/>
                    <a:pt x="139" y="5"/>
                  </a:cubicBezTo>
                  <a:moveTo>
                    <a:pt x="149" y="4"/>
                  </a:moveTo>
                  <a:cubicBezTo>
                    <a:pt x="149" y="4"/>
                    <a:pt x="149" y="4"/>
                    <a:pt x="149" y="4"/>
                  </a:cubicBezTo>
                  <a:cubicBezTo>
                    <a:pt x="148" y="4"/>
                    <a:pt x="148" y="5"/>
                    <a:pt x="148" y="6"/>
                  </a:cubicBezTo>
                  <a:cubicBezTo>
                    <a:pt x="148" y="7"/>
                    <a:pt x="148" y="8"/>
                    <a:pt x="149" y="8"/>
                  </a:cubicBezTo>
                  <a:cubicBezTo>
                    <a:pt x="150" y="8"/>
                    <a:pt x="150" y="8"/>
                    <a:pt x="150" y="8"/>
                  </a:cubicBezTo>
                  <a:cubicBezTo>
                    <a:pt x="150" y="7"/>
                    <a:pt x="151" y="7"/>
                    <a:pt x="151" y="6"/>
                  </a:cubicBezTo>
                  <a:cubicBezTo>
                    <a:pt x="151" y="5"/>
                    <a:pt x="150" y="4"/>
                    <a:pt x="149" y="4"/>
                  </a:cubicBezTo>
                  <a:moveTo>
                    <a:pt x="159" y="3"/>
                  </a:moveTo>
                  <a:cubicBezTo>
                    <a:pt x="159" y="3"/>
                    <a:pt x="159" y="3"/>
                    <a:pt x="159" y="3"/>
                  </a:cubicBezTo>
                  <a:cubicBezTo>
                    <a:pt x="158" y="3"/>
                    <a:pt x="158" y="4"/>
                    <a:pt x="158" y="5"/>
                  </a:cubicBezTo>
                  <a:cubicBezTo>
                    <a:pt x="158" y="6"/>
                    <a:pt x="158" y="6"/>
                    <a:pt x="159" y="6"/>
                  </a:cubicBezTo>
                  <a:cubicBezTo>
                    <a:pt x="159" y="6"/>
                    <a:pt x="159" y="6"/>
                    <a:pt x="159" y="6"/>
                  </a:cubicBezTo>
                  <a:cubicBezTo>
                    <a:pt x="160" y="6"/>
                    <a:pt x="161" y="6"/>
                    <a:pt x="161" y="5"/>
                  </a:cubicBezTo>
                  <a:cubicBezTo>
                    <a:pt x="161" y="4"/>
                    <a:pt x="160" y="3"/>
                    <a:pt x="159" y="3"/>
                  </a:cubicBezTo>
                  <a:moveTo>
                    <a:pt x="169" y="2"/>
                  </a:moveTo>
                  <a:cubicBezTo>
                    <a:pt x="169" y="2"/>
                    <a:pt x="169" y="2"/>
                    <a:pt x="169" y="2"/>
                  </a:cubicBezTo>
                  <a:cubicBezTo>
                    <a:pt x="168" y="2"/>
                    <a:pt x="167" y="3"/>
                    <a:pt x="168" y="4"/>
                  </a:cubicBezTo>
                  <a:cubicBezTo>
                    <a:pt x="168" y="5"/>
                    <a:pt x="168" y="5"/>
                    <a:pt x="169" y="5"/>
                  </a:cubicBezTo>
                  <a:cubicBezTo>
                    <a:pt x="169" y="5"/>
                    <a:pt x="169" y="5"/>
                    <a:pt x="169" y="5"/>
                  </a:cubicBezTo>
                  <a:cubicBezTo>
                    <a:pt x="170" y="5"/>
                    <a:pt x="171" y="4"/>
                    <a:pt x="171" y="4"/>
                  </a:cubicBezTo>
                  <a:cubicBezTo>
                    <a:pt x="171" y="3"/>
                    <a:pt x="170" y="2"/>
                    <a:pt x="169" y="2"/>
                  </a:cubicBezTo>
                  <a:moveTo>
                    <a:pt x="179" y="1"/>
                  </a:moveTo>
                  <a:cubicBezTo>
                    <a:pt x="179" y="1"/>
                    <a:pt x="179" y="1"/>
                    <a:pt x="179" y="1"/>
                  </a:cubicBezTo>
                  <a:cubicBezTo>
                    <a:pt x="178" y="1"/>
                    <a:pt x="177" y="2"/>
                    <a:pt x="177" y="3"/>
                  </a:cubicBezTo>
                  <a:cubicBezTo>
                    <a:pt x="178" y="4"/>
                    <a:pt x="178" y="4"/>
                    <a:pt x="179" y="4"/>
                  </a:cubicBezTo>
                  <a:cubicBezTo>
                    <a:pt x="179" y="4"/>
                    <a:pt x="179" y="4"/>
                    <a:pt x="179" y="4"/>
                  </a:cubicBezTo>
                  <a:cubicBezTo>
                    <a:pt x="180" y="4"/>
                    <a:pt x="181" y="3"/>
                    <a:pt x="181" y="2"/>
                  </a:cubicBezTo>
                  <a:cubicBezTo>
                    <a:pt x="181" y="2"/>
                    <a:pt x="180" y="1"/>
                    <a:pt x="179" y="1"/>
                  </a:cubicBezTo>
                  <a:moveTo>
                    <a:pt x="189" y="0"/>
                  </a:moveTo>
                  <a:cubicBezTo>
                    <a:pt x="189" y="0"/>
                    <a:pt x="189" y="0"/>
                    <a:pt x="189" y="0"/>
                  </a:cubicBezTo>
                  <a:cubicBezTo>
                    <a:pt x="188" y="0"/>
                    <a:pt x="187" y="1"/>
                    <a:pt x="187" y="2"/>
                  </a:cubicBezTo>
                  <a:cubicBezTo>
                    <a:pt x="187" y="3"/>
                    <a:pt x="188" y="3"/>
                    <a:pt x="189" y="3"/>
                  </a:cubicBezTo>
                  <a:cubicBezTo>
                    <a:pt x="189" y="3"/>
                    <a:pt x="189" y="3"/>
                    <a:pt x="189" y="3"/>
                  </a:cubicBezTo>
                  <a:cubicBezTo>
                    <a:pt x="190" y="3"/>
                    <a:pt x="191" y="2"/>
                    <a:pt x="191" y="1"/>
                  </a:cubicBezTo>
                  <a:cubicBezTo>
                    <a:pt x="191" y="1"/>
                    <a:pt x="190" y="0"/>
                    <a:pt x="189"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24" name="Freeform 1139"/>
            <p:cNvSpPr>
              <a:spLocks noEditPoints="1"/>
            </p:cNvSpPr>
            <p:nvPr/>
          </p:nvSpPr>
          <p:spPr bwMode="auto">
            <a:xfrm>
              <a:off x="3889497" y="1843636"/>
              <a:ext cx="154958" cy="70743"/>
            </a:xfrm>
            <a:custGeom>
              <a:avLst/>
              <a:gdLst>
                <a:gd name="T0" fmla="*/ 45 w 45"/>
                <a:gd name="T1" fmla="*/ 18 h 20"/>
                <a:gd name="T2" fmla="*/ 44 w 45"/>
                <a:gd name="T3" fmla="*/ 19 h 20"/>
                <a:gd name="T4" fmla="*/ 44 w 45"/>
                <a:gd name="T5" fmla="*/ 20 h 20"/>
                <a:gd name="T6" fmla="*/ 45 w 45"/>
                <a:gd name="T7" fmla="*/ 18 h 20"/>
                <a:gd name="T8" fmla="*/ 36 w 45"/>
                <a:gd name="T9" fmla="*/ 14 h 20"/>
                <a:gd name="T10" fmla="*/ 35 w 45"/>
                <a:gd name="T11" fmla="*/ 15 h 20"/>
                <a:gd name="T12" fmla="*/ 36 w 45"/>
                <a:gd name="T13" fmla="*/ 17 h 20"/>
                <a:gd name="T14" fmla="*/ 36 w 45"/>
                <a:gd name="T15" fmla="*/ 17 h 20"/>
                <a:gd name="T16" fmla="*/ 38 w 45"/>
                <a:gd name="T17" fmla="*/ 16 h 20"/>
                <a:gd name="T18" fmla="*/ 37 w 45"/>
                <a:gd name="T19" fmla="*/ 14 h 20"/>
                <a:gd name="T20" fmla="*/ 36 w 45"/>
                <a:gd name="T21" fmla="*/ 14 h 20"/>
                <a:gd name="T22" fmla="*/ 27 w 45"/>
                <a:gd name="T23" fmla="*/ 10 h 20"/>
                <a:gd name="T24" fmla="*/ 26 w 45"/>
                <a:gd name="T25" fmla="*/ 11 h 20"/>
                <a:gd name="T26" fmla="*/ 26 w 45"/>
                <a:gd name="T27" fmla="*/ 13 h 20"/>
                <a:gd name="T28" fmla="*/ 27 w 45"/>
                <a:gd name="T29" fmla="*/ 13 h 20"/>
                <a:gd name="T30" fmla="*/ 29 w 45"/>
                <a:gd name="T31" fmla="*/ 12 h 20"/>
                <a:gd name="T32" fmla="*/ 28 w 45"/>
                <a:gd name="T33" fmla="*/ 10 h 20"/>
                <a:gd name="T34" fmla="*/ 27 w 45"/>
                <a:gd name="T35" fmla="*/ 10 h 20"/>
                <a:gd name="T36" fmla="*/ 18 w 45"/>
                <a:gd name="T37" fmla="*/ 6 h 20"/>
                <a:gd name="T38" fmla="*/ 16 w 45"/>
                <a:gd name="T39" fmla="*/ 7 h 20"/>
                <a:gd name="T40" fmla="*/ 17 w 45"/>
                <a:gd name="T41" fmla="*/ 9 h 20"/>
                <a:gd name="T42" fmla="*/ 18 w 45"/>
                <a:gd name="T43" fmla="*/ 9 h 20"/>
                <a:gd name="T44" fmla="*/ 19 w 45"/>
                <a:gd name="T45" fmla="*/ 8 h 20"/>
                <a:gd name="T46" fmla="*/ 19 w 45"/>
                <a:gd name="T47" fmla="*/ 6 h 20"/>
                <a:gd name="T48" fmla="*/ 18 w 45"/>
                <a:gd name="T49" fmla="*/ 6 h 20"/>
                <a:gd name="T50" fmla="*/ 9 w 45"/>
                <a:gd name="T51" fmla="*/ 2 h 20"/>
                <a:gd name="T52" fmla="*/ 7 w 45"/>
                <a:gd name="T53" fmla="*/ 3 h 20"/>
                <a:gd name="T54" fmla="*/ 8 w 45"/>
                <a:gd name="T55" fmla="*/ 5 h 20"/>
                <a:gd name="T56" fmla="*/ 9 w 45"/>
                <a:gd name="T57" fmla="*/ 6 h 20"/>
                <a:gd name="T58" fmla="*/ 10 w 45"/>
                <a:gd name="T59" fmla="*/ 5 h 20"/>
                <a:gd name="T60" fmla="*/ 9 w 45"/>
                <a:gd name="T61" fmla="*/ 2 h 20"/>
                <a:gd name="T62" fmla="*/ 9 w 45"/>
                <a:gd name="T63" fmla="*/ 2 h 20"/>
                <a:gd name="T64" fmla="*/ 1 w 45"/>
                <a:gd name="T65" fmla="*/ 0 h 20"/>
                <a:gd name="T66" fmla="*/ 0 w 45"/>
                <a:gd name="T67" fmla="*/ 1 h 20"/>
                <a:gd name="T68" fmla="*/ 1 w 45"/>
                <a:gd name="T69" fmla="*/ 1 h 20"/>
                <a:gd name="T70" fmla="*/ 1 w 45"/>
                <a:gd name="T7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20">
                  <a:moveTo>
                    <a:pt x="45" y="18"/>
                  </a:moveTo>
                  <a:cubicBezTo>
                    <a:pt x="44" y="18"/>
                    <a:pt x="44" y="18"/>
                    <a:pt x="44" y="19"/>
                  </a:cubicBezTo>
                  <a:cubicBezTo>
                    <a:pt x="44" y="19"/>
                    <a:pt x="44" y="20"/>
                    <a:pt x="44" y="20"/>
                  </a:cubicBezTo>
                  <a:cubicBezTo>
                    <a:pt x="44" y="20"/>
                    <a:pt x="45" y="19"/>
                    <a:pt x="45" y="18"/>
                  </a:cubicBezTo>
                  <a:moveTo>
                    <a:pt x="36" y="14"/>
                  </a:moveTo>
                  <a:cubicBezTo>
                    <a:pt x="36" y="14"/>
                    <a:pt x="35" y="14"/>
                    <a:pt x="35" y="15"/>
                  </a:cubicBezTo>
                  <a:cubicBezTo>
                    <a:pt x="34" y="16"/>
                    <a:pt x="35" y="17"/>
                    <a:pt x="36" y="17"/>
                  </a:cubicBezTo>
                  <a:cubicBezTo>
                    <a:pt x="36" y="17"/>
                    <a:pt x="36" y="17"/>
                    <a:pt x="36" y="17"/>
                  </a:cubicBezTo>
                  <a:cubicBezTo>
                    <a:pt x="37" y="17"/>
                    <a:pt x="38" y="17"/>
                    <a:pt x="38" y="16"/>
                  </a:cubicBezTo>
                  <a:cubicBezTo>
                    <a:pt x="38" y="15"/>
                    <a:pt x="38" y="14"/>
                    <a:pt x="37" y="14"/>
                  </a:cubicBezTo>
                  <a:cubicBezTo>
                    <a:pt x="37" y="14"/>
                    <a:pt x="37" y="14"/>
                    <a:pt x="36" y="14"/>
                  </a:cubicBezTo>
                  <a:moveTo>
                    <a:pt x="27" y="10"/>
                  </a:moveTo>
                  <a:cubicBezTo>
                    <a:pt x="26" y="10"/>
                    <a:pt x="26" y="10"/>
                    <a:pt x="26" y="11"/>
                  </a:cubicBezTo>
                  <a:cubicBezTo>
                    <a:pt x="25" y="12"/>
                    <a:pt x="26" y="13"/>
                    <a:pt x="26" y="13"/>
                  </a:cubicBezTo>
                  <a:cubicBezTo>
                    <a:pt x="27" y="13"/>
                    <a:pt x="27" y="13"/>
                    <a:pt x="27" y="13"/>
                  </a:cubicBezTo>
                  <a:cubicBezTo>
                    <a:pt x="28" y="13"/>
                    <a:pt x="28" y="13"/>
                    <a:pt x="29" y="12"/>
                  </a:cubicBezTo>
                  <a:cubicBezTo>
                    <a:pt x="29" y="11"/>
                    <a:pt x="29" y="10"/>
                    <a:pt x="28" y="10"/>
                  </a:cubicBezTo>
                  <a:cubicBezTo>
                    <a:pt x="28" y="10"/>
                    <a:pt x="27" y="10"/>
                    <a:pt x="27" y="10"/>
                  </a:cubicBezTo>
                  <a:moveTo>
                    <a:pt x="18" y="6"/>
                  </a:moveTo>
                  <a:cubicBezTo>
                    <a:pt x="17" y="6"/>
                    <a:pt x="17" y="6"/>
                    <a:pt x="16" y="7"/>
                  </a:cubicBezTo>
                  <a:cubicBezTo>
                    <a:pt x="16" y="8"/>
                    <a:pt x="16" y="9"/>
                    <a:pt x="17" y="9"/>
                  </a:cubicBezTo>
                  <a:cubicBezTo>
                    <a:pt x="18" y="9"/>
                    <a:pt x="18" y="9"/>
                    <a:pt x="18" y="9"/>
                  </a:cubicBezTo>
                  <a:cubicBezTo>
                    <a:pt x="19" y="9"/>
                    <a:pt x="19" y="9"/>
                    <a:pt x="19" y="8"/>
                  </a:cubicBezTo>
                  <a:cubicBezTo>
                    <a:pt x="20" y="8"/>
                    <a:pt x="19" y="7"/>
                    <a:pt x="19" y="6"/>
                  </a:cubicBezTo>
                  <a:cubicBezTo>
                    <a:pt x="18" y="6"/>
                    <a:pt x="18" y="6"/>
                    <a:pt x="18" y="6"/>
                  </a:cubicBezTo>
                  <a:moveTo>
                    <a:pt x="9" y="2"/>
                  </a:moveTo>
                  <a:cubicBezTo>
                    <a:pt x="8" y="2"/>
                    <a:pt x="7" y="3"/>
                    <a:pt x="7" y="3"/>
                  </a:cubicBezTo>
                  <a:cubicBezTo>
                    <a:pt x="7" y="4"/>
                    <a:pt x="7" y="5"/>
                    <a:pt x="8" y="5"/>
                  </a:cubicBezTo>
                  <a:cubicBezTo>
                    <a:pt x="9" y="6"/>
                    <a:pt x="9" y="6"/>
                    <a:pt x="9" y="6"/>
                  </a:cubicBezTo>
                  <a:cubicBezTo>
                    <a:pt x="9" y="6"/>
                    <a:pt x="10" y="5"/>
                    <a:pt x="10" y="5"/>
                  </a:cubicBezTo>
                  <a:cubicBezTo>
                    <a:pt x="11" y="4"/>
                    <a:pt x="10" y="3"/>
                    <a:pt x="9" y="2"/>
                  </a:cubicBezTo>
                  <a:cubicBezTo>
                    <a:pt x="9" y="2"/>
                    <a:pt x="9" y="2"/>
                    <a:pt x="9" y="2"/>
                  </a:cubicBezTo>
                  <a:moveTo>
                    <a:pt x="1" y="0"/>
                  </a:moveTo>
                  <a:cubicBezTo>
                    <a:pt x="1" y="0"/>
                    <a:pt x="0" y="1"/>
                    <a:pt x="0" y="1"/>
                  </a:cubicBezTo>
                  <a:cubicBezTo>
                    <a:pt x="0" y="1"/>
                    <a:pt x="1" y="1"/>
                    <a:pt x="1" y="1"/>
                  </a:cubicBezTo>
                  <a:cubicBezTo>
                    <a:pt x="1" y="0"/>
                    <a:pt x="1" y="0"/>
                    <a:pt x="1"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25" name="Freeform 1140"/>
            <p:cNvSpPr>
              <a:spLocks noEditPoints="1"/>
            </p:cNvSpPr>
            <p:nvPr/>
          </p:nvSpPr>
          <p:spPr bwMode="auto">
            <a:xfrm>
              <a:off x="3929920" y="2770015"/>
              <a:ext cx="158327" cy="151590"/>
            </a:xfrm>
            <a:custGeom>
              <a:avLst/>
              <a:gdLst>
                <a:gd name="T0" fmla="*/ 1 w 47"/>
                <a:gd name="T1" fmla="*/ 41 h 45"/>
                <a:gd name="T2" fmla="*/ 0 w 47"/>
                <a:gd name="T3" fmla="*/ 42 h 45"/>
                <a:gd name="T4" fmla="*/ 0 w 47"/>
                <a:gd name="T5" fmla="*/ 44 h 45"/>
                <a:gd name="T6" fmla="*/ 1 w 47"/>
                <a:gd name="T7" fmla="*/ 45 h 45"/>
                <a:gd name="T8" fmla="*/ 3 w 47"/>
                <a:gd name="T9" fmla="*/ 44 h 45"/>
                <a:gd name="T10" fmla="*/ 3 w 47"/>
                <a:gd name="T11" fmla="*/ 42 h 45"/>
                <a:gd name="T12" fmla="*/ 1 w 47"/>
                <a:gd name="T13" fmla="*/ 41 h 45"/>
                <a:gd name="T14" fmla="*/ 9 w 47"/>
                <a:gd name="T15" fmla="*/ 35 h 45"/>
                <a:gd name="T16" fmla="*/ 8 w 47"/>
                <a:gd name="T17" fmla="*/ 35 h 45"/>
                <a:gd name="T18" fmla="*/ 8 w 47"/>
                <a:gd name="T19" fmla="*/ 37 h 45"/>
                <a:gd name="T20" fmla="*/ 9 w 47"/>
                <a:gd name="T21" fmla="*/ 38 h 45"/>
                <a:gd name="T22" fmla="*/ 10 w 47"/>
                <a:gd name="T23" fmla="*/ 37 h 45"/>
                <a:gd name="T24" fmla="*/ 10 w 47"/>
                <a:gd name="T25" fmla="*/ 35 h 45"/>
                <a:gd name="T26" fmla="*/ 9 w 47"/>
                <a:gd name="T27" fmla="*/ 35 h 45"/>
                <a:gd name="T28" fmla="*/ 16 w 47"/>
                <a:gd name="T29" fmla="*/ 28 h 45"/>
                <a:gd name="T30" fmla="*/ 15 w 47"/>
                <a:gd name="T31" fmla="*/ 28 h 45"/>
                <a:gd name="T32" fmla="*/ 15 w 47"/>
                <a:gd name="T33" fmla="*/ 31 h 45"/>
                <a:gd name="T34" fmla="*/ 16 w 47"/>
                <a:gd name="T35" fmla="*/ 31 h 45"/>
                <a:gd name="T36" fmla="*/ 17 w 47"/>
                <a:gd name="T37" fmla="*/ 31 h 45"/>
                <a:gd name="T38" fmla="*/ 17 w 47"/>
                <a:gd name="T39" fmla="*/ 28 h 45"/>
                <a:gd name="T40" fmla="*/ 16 w 47"/>
                <a:gd name="T41" fmla="*/ 28 h 45"/>
                <a:gd name="T42" fmla="*/ 23 w 47"/>
                <a:gd name="T43" fmla="*/ 21 h 45"/>
                <a:gd name="T44" fmla="*/ 22 w 47"/>
                <a:gd name="T45" fmla="*/ 21 h 45"/>
                <a:gd name="T46" fmla="*/ 22 w 47"/>
                <a:gd name="T47" fmla="*/ 24 h 45"/>
                <a:gd name="T48" fmla="*/ 23 w 47"/>
                <a:gd name="T49" fmla="*/ 24 h 45"/>
                <a:gd name="T50" fmla="*/ 25 w 47"/>
                <a:gd name="T51" fmla="*/ 24 h 45"/>
                <a:gd name="T52" fmla="*/ 25 w 47"/>
                <a:gd name="T53" fmla="*/ 21 h 45"/>
                <a:gd name="T54" fmla="*/ 23 w 47"/>
                <a:gd name="T55" fmla="*/ 21 h 45"/>
                <a:gd name="T56" fmla="*/ 31 w 47"/>
                <a:gd name="T57" fmla="*/ 14 h 45"/>
                <a:gd name="T58" fmla="*/ 30 w 47"/>
                <a:gd name="T59" fmla="*/ 15 h 45"/>
                <a:gd name="T60" fmla="*/ 29 w 47"/>
                <a:gd name="T61" fmla="*/ 17 h 45"/>
                <a:gd name="T62" fmla="*/ 31 w 47"/>
                <a:gd name="T63" fmla="*/ 17 h 45"/>
                <a:gd name="T64" fmla="*/ 32 w 47"/>
                <a:gd name="T65" fmla="*/ 17 h 45"/>
                <a:gd name="T66" fmla="*/ 32 w 47"/>
                <a:gd name="T67" fmla="*/ 15 h 45"/>
                <a:gd name="T68" fmla="*/ 31 w 47"/>
                <a:gd name="T69" fmla="*/ 14 h 45"/>
                <a:gd name="T70" fmla="*/ 38 w 47"/>
                <a:gd name="T71" fmla="*/ 7 h 45"/>
                <a:gd name="T72" fmla="*/ 37 w 47"/>
                <a:gd name="T73" fmla="*/ 8 h 45"/>
                <a:gd name="T74" fmla="*/ 37 w 47"/>
                <a:gd name="T75" fmla="*/ 10 h 45"/>
                <a:gd name="T76" fmla="*/ 38 w 47"/>
                <a:gd name="T77" fmla="*/ 11 h 45"/>
                <a:gd name="T78" fmla="*/ 39 w 47"/>
                <a:gd name="T79" fmla="*/ 10 h 45"/>
                <a:gd name="T80" fmla="*/ 39 w 47"/>
                <a:gd name="T81" fmla="*/ 8 h 45"/>
                <a:gd name="T82" fmla="*/ 38 w 47"/>
                <a:gd name="T83" fmla="*/ 7 h 45"/>
                <a:gd name="T84" fmla="*/ 45 w 47"/>
                <a:gd name="T85" fmla="*/ 0 h 45"/>
                <a:gd name="T86" fmla="*/ 44 w 47"/>
                <a:gd name="T87" fmla="*/ 1 h 45"/>
                <a:gd name="T88" fmla="*/ 44 w 47"/>
                <a:gd name="T89" fmla="*/ 3 h 45"/>
                <a:gd name="T90" fmla="*/ 45 w 47"/>
                <a:gd name="T91" fmla="*/ 4 h 45"/>
                <a:gd name="T92" fmla="*/ 46 w 47"/>
                <a:gd name="T93" fmla="*/ 3 h 45"/>
                <a:gd name="T94" fmla="*/ 47 w 47"/>
                <a:gd name="T95" fmla="*/ 1 h 45"/>
                <a:gd name="T96" fmla="*/ 45 w 47"/>
                <a:gd name="T9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 h="45">
                  <a:moveTo>
                    <a:pt x="1" y="41"/>
                  </a:moveTo>
                  <a:cubicBezTo>
                    <a:pt x="1" y="41"/>
                    <a:pt x="1" y="42"/>
                    <a:pt x="0" y="42"/>
                  </a:cubicBezTo>
                  <a:cubicBezTo>
                    <a:pt x="0" y="42"/>
                    <a:pt x="0" y="44"/>
                    <a:pt x="0" y="44"/>
                  </a:cubicBezTo>
                  <a:cubicBezTo>
                    <a:pt x="1" y="45"/>
                    <a:pt x="1" y="45"/>
                    <a:pt x="1" y="45"/>
                  </a:cubicBezTo>
                  <a:cubicBezTo>
                    <a:pt x="2" y="45"/>
                    <a:pt x="2" y="45"/>
                    <a:pt x="3" y="44"/>
                  </a:cubicBezTo>
                  <a:cubicBezTo>
                    <a:pt x="3" y="44"/>
                    <a:pt x="3" y="43"/>
                    <a:pt x="3" y="42"/>
                  </a:cubicBezTo>
                  <a:cubicBezTo>
                    <a:pt x="2" y="42"/>
                    <a:pt x="2" y="41"/>
                    <a:pt x="1" y="41"/>
                  </a:cubicBezTo>
                  <a:moveTo>
                    <a:pt x="9" y="35"/>
                  </a:moveTo>
                  <a:cubicBezTo>
                    <a:pt x="8" y="35"/>
                    <a:pt x="8" y="35"/>
                    <a:pt x="8" y="35"/>
                  </a:cubicBezTo>
                  <a:cubicBezTo>
                    <a:pt x="7" y="36"/>
                    <a:pt x="7" y="37"/>
                    <a:pt x="8" y="37"/>
                  </a:cubicBezTo>
                  <a:cubicBezTo>
                    <a:pt x="8" y="38"/>
                    <a:pt x="8" y="38"/>
                    <a:pt x="9" y="38"/>
                  </a:cubicBezTo>
                  <a:cubicBezTo>
                    <a:pt x="9" y="38"/>
                    <a:pt x="10" y="38"/>
                    <a:pt x="10" y="37"/>
                  </a:cubicBezTo>
                  <a:cubicBezTo>
                    <a:pt x="11" y="37"/>
                    <a:pt x="11" y="36"/>
                    <a:pt x="10" y="35"/>
                  </a:cubicBezTo>
                  <a:cubicBezTo>
                    <a:pt x="10" y="35"/>
                    <a:pt x="9" y="35"/>
                    <a:pt x="9" y="35"/>
                  </a:cubicBezTo>
                  <a:moveTo>
                    <a:pt x="16" y="28"/>
                  </a:moveTo>
                  <a:cubicBezTo>
                    <a:pt x="16" y="28"/>
                    <a:pt x="15" y="28"/>
                    <a:pt x="15" y="28"/>
                  </a:cubicBezTo>
                  <a:cubicBezTo>
                    <a:pt x="14" y="29"/>
                    <a:pt x="14" y="30"/>
                    <a:pt x="15" y="31"/>
                  </a:cubicBezTo>
                  <a:cubicBezTo>
                    <a:pt x="15" y="31"/>
                    <a:pt x="16" y="31"/>
                    <a:pt x="16" y="31"/>
                  </a:cubicBezTo>
                  <a:cubicBezTo>
                    <a:pt x="16" y="31"/>
                    <a:pt x="17" y="31"/>
                    <a:pt x="17" y="31"/>
                  </a:cubicBezTo>
                  <a:cubicBezTo>
                    <a:pt x="18" y="30"/>
                    <a:pt x="18" y="29"/>
                    <a:pt x="17" y="28"/>
                  </a:cubicBezTo>
                  <a:cubicBezTo>
                    <a:pt x="17" y="28"/>
                    <a:pt x="17" y="28"/>
                    <a:pt x="16" y="28"/>
                  </a:cubicBezTo>
                  <a:moveTo>
                    <a:pt x="23" y="21"/>
                  </a:moveTo>
                  <a:cubicBezTo>
                    <a:pt x="23" y="21"/>
                    <a:pt x="23" y="21"/>
                    <a:pt x="22" y="21"/>
                  </a:cubicBezTo>
                  <a:cubicBezTo>
                    <a:pt x="22" y="22"/>
                    <a:pt x="22" y="23"/>
                    <a:pt x="22" y="24"/>
                  </a:cubicBezTo>
                  <a:cubicBezTo>
                    <a:pt x="22" y="24"/>
                    <a:pt x="23" y="24"/>
                    <a:pt x="23" y="24"/>
                  </a:cubicBezTo>
                  <a:cubicBezTo>
                    <a:pt x="24" y="24"/>
                    <a:pt x="24" y="24"/>
                    <a:pt x="25" y="24"/>
                  </a:cubicBezTo>
                  <a:cubicBezTo>
                    <a:pt x="25" y="23"/>
                    <a:pt x="25" y="22"/>
                    <a:pt x="25" y="21"/>
                  </a:cubicBezTo>
                  <a:cubicBezTo>
                    <a:pt x="24" y="21"/>
                    <a:pt x="24" y="21"/>
                    <a:pt x="23" y="21"/>
                  </a:cubicBezTo>
                  <a:moveTo>
                    <a:pt x="31" y="14"/>
                  </a:moveTo>
                  <a:cubicBezTo>
                    <a:pt x="30" y="14"/>
                    <a:pt x="30" y="14"/>
                    <a:pt x="30" y="15"/>
                  </a:cubicBezTo>
                  <a:cubicBezTo>
                    <a:pt x="29" y="15"/>
                    <a:pt x="29" y="16"/>
                    <a:pt x="29" y="17"/>
                  </a:cubicBezTo>
                  <a:cubicBezTo>
                    <a:pt x="30" y="17"/>
                    <a:pt x="30" y="17"/>
                    <a:pt x="31" y="17"/>
                  </a:cubicBezTo>
                  <a:cubicBezTo>
                    <a:pt x="31" y="17"/>
                    <a:pt x="32" y="17"/>
                    <a:pt x="32" y="17"/>
                  </a:cubicBezTo>
                  <a:cubicBezTo>
                    <a:pt x="33" y="16"/>
                    <a:pt x="33" y="15"/>
                    <a:pt x="32" y="15"/>
                  </a:cubicBezTo>
                  <a:cubicBezTo>
                    <a:pt x="32" y="14"/>
                    <a:pt x="31" y="14"/>
                    <a:pt x="31" y="14"/>
                  </a:cubicBezTo>
                  <a:moveTo>
                    <a:pt x="38" y="7"/>
                  </a:moveTo>
                  <a:cubicBezTo>
                    <a:pt x="38" y="7"/>
                    <a:pt x="37" y="7"/>
                    <a:pt x="37" y="8"/>
                  </a:cubicBezTo>
                  <a:cubicBezTo>
                    <a:pt x="36" y="8"/>
                    <a:pt x="36" y="9"/>
                    <a:pt x="37" y="10"/>
                  </a:cubicBezTo>
                  <a:cubicBezTo>
                    <a:pt x="37" y="10"/>
                    <a:pt x="38" y="11"/>
                    <a:pt x="38" y="11"/>
                  </a:cubicBezTo>
                  <a:cubicBezTo>
                    <a:pt x="38" y="11"/>
                    <a:pt x="39" y="10"/>
                    <a:pt x="39" y="10"/>
                  </a:cubicBezTo>
                  <a:cubicBezTo>
                    <a:pt x="40" y="10"/>
                    <a:pt x="40" y="8"/>
                    <a:pt x="39" y="8"/>
                  </a:cubicBezTo>
                  <a:cubicBezTo>
                    <a:pt x="39" y="7"/>
                    <a:pt x="38" y="7"/>
                    <a:pt x="38" y="7"/>
                  </a:cubicBezTo>
                  <a:moveTo>
                    <a:pt x="45" y="0"/>
                  </a:moveTo>
                  <a:cubicBezTo>
                    <a:pt x="45" y="0"/>
                    <a:pt x="45" y="1"/>
                    <a:pt x="44" y="1"/>
                  </a:cubicBezTo>
                  <a:cubicBezTo>
                    <a:pt x="43" y="2"/>
                    <a:pt x="43" y="3"/>
                    <a:pt x="44" y="3"/>
                  </a:cubicBezTo>
                  <a:cubicBezTo>
                    <a:pt x="44" y="4"/>
                    <a:pt x="45" y="4"/>
                    <a:pt x="45" y="4"/>
                  </a:cubicBezTo>
                  <a:cubicBezTo>
                    <a:pt x="46" y="4"/>
                    <a:pt x="46" y="4"/>
                    <a:pt x="46" y="3"/>
                  </a:cubicBezTo>
                  <a:cubicBezTo>
                    <a:pt x="47" y="3"/>
                    <a:pt x="47" y="2"/>
                    <a:pt x="47" y="1"/>
                  </a:cubicBezTo>
                  <a:cubicBezTo>
                    <a:pt x="46" y="1"/>
                    <a:pt x="46" y="0"/>
                    <a:pt x="45"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26" name="Freeform 1141"/>
            <p:cNvSpPr>
              <a:spLocks noEditPoints="1"/>
            </p:cNvSpPr>
            <p:nvPr/>
          </p:nvSpPr>
          <p:spPr bwMode="auto">
            <a:xfrm>
              <a:off x="4401531" y="2251243"/>
              <a:ext cx="326760" cy="572670"/>
            </a:xfrm>
            <a:custGeom>
              <a:avLst/>
              <a:gdLst>
                <a:gd name="T0" fmla="*/ 23 w 96"/>
                <a:gd name="T1" fmla="*/ 165 h 168"/>
                <a:gd name="T2" fmla="*/ 24 w 96"/>
                <a:gd name="T3" fmla="*/ 168 h 168"/>
                <a:gd name="T4" fmla="*/ 26 w 96"/>
                <a:gd name="T5" fmla="*/ 165 h 168"/>
                <a:gd name="T6" fmla="*/ 17 w 96"/>
                <a:gd name="T7" fmla="*/ 158 h 168"/>
                <a:gd name="T8" fmla="*/ 16 w 96"/>
                <a:gd name="T9" fmla="*/ 160 h 168"/>
                <a:gd name="T10" fmla="*/ 18 w 96"/>
                <a:gd name="T11" fmla="*/ 160 h 168"/>
                <a:gd name="T12" fmla="*/ 17 w 96"/>
                <a:gd name="T13" fmla="*/ 158 h 168"/>
                <a:gd name="T14" fmla="*/ 8 w 96"/>
                <a:gd name="T15" fmla="*/ 151 h 168"/>
                <a:gd name="T16" fmla="*/ 10 w 96"/>
                <a:gd name="T17" fmla="*/ 154 h 168"/>
                <a:gd name="T18" fmla="*/ 11 w 96"/>
                <a:gd name="T19" fmla="*/ 151 h 168"/>
                <a:gd name="T20" fmla="*/ 2 w 96"/>
                <a:gd name="T21" fmla="*/ 144 h 168"/>
                <a:gd name="T22" fmla="*/ 0 w 96"/>
                <a:gd name="T23" fmla="*/ 146 h 168"/>
                <a:gd name="T24" fmla="*/ 2 w 96"/>
                <a:gd name="T25" fmla="*/ 147 h 168"/>
                <a:gd name="T26" fmla="*/ 3 w 96"/>
                <a:gd name="T27" fmla="*/ 145 h 168"/>
                <a:gd name="T28" fmla="*/ 12 w 96"/>
                <a:gd name="T29" fmla="*/ 57 h 168"/>
                <a:gd name="T30" fmla="*/ 10 w 96"/>
                <a:gd name="T31" fmla="*/ 59 h 168"/>
                <a:gd name="T32" fmla="*/ 12 w 96"/>
                <a:gd name="T33" fmla="*/ 61 h 168"/>
                <a:gd name="T34" fmla="*/ 13 w 96"/>
                <a:gd name="T35" fmla="*/ 58 h 168"/>
                <a:gd name="T36" fmla="*/ 20 w 96"/>
                <a:gd name="T37" fmla="*/ 52 h 168"/>
                <a:gd name="T38" fmla="*/ 19 w 96"/>
                <a:gd name="T39" fmla="*/ 54 h 168"/>
                <a:gd name="T40" fmla="*/ 21 w 96"/>
                <a:gd name="T41" fmla="*/ 55 h 168"/>
                <a:gd name="T42" fmla="*/ 20 w 96"/>
                <a:gd name="T43" fmla="*/ 52 h 168"/>
                <a:gd name="T44" fmla="*/ 27 w 96"/>
                <a:gd name="T45" fmla="*/ 46 h 168"/>
                <a:gd name="T46" fmla="*/ 28 w 96"/>
                <a:gd name="T47" fmla="*/ 49 h 168"/>
                <a:gd name="T48" fmla="*/ 30 w 96"/>
                <a:gd name="T49" fmla="*/ 47 h 168"/>
                <a:gd name="T50" fmla="*/ 36 w 96"/>
                <a:gd name="T51" fmla="*/ 40 h 168"/>
                <a:gd name="T52" fmla="*/ 35 w 96"/>
                <a:gd name="T53" fmla="*/ 43 h 168"/>
                <a:gd name="T54" fmla="*/ 37 w 96"/>
                <a:gd name="T55" fmla="*/ 43 h 168"/>
                <a:gd name="T56" fmla="*/ 36 w 96"/>
                <a:gd name="T57" fmla="*/ 40 h 168"/>
                <a:gd name="T58" fmla="*/ 44 w 96"/>
                <a:gd name="T59" fmla="*/ 35 h 168"/>
                <a:gd name="T60" fmla="*/ 45 w 96"/>
                <a:gd name="T61" fmla="*/ 38 h 168"/>
                <a:gd name="T62" fmla="*/ 46 w 96"/>
                <a:gd name="T63" fmla="*/ 35 h 168"/>
                <a:gd name="T64" fmla="*/ 53 w 96"/>
                <a:gd name="T65" fmla="*/ 29 h 168"/>
                <a:gd name="T66" fmla="*/ 51 w 96"/>
                <a:gd name="T67" fmla="*/ 31 h 168"/>
                <a:gd name="T68" fmla="*/ 54 w 96"/>
                <a:gd name="T69" fmla="*/ 32 h 168"/>
                <a:gd name="T70" fmla="*/ 53 w 96"/>
                <a:gd name="T71" fmla="*/ 29 h 168"/>
                <a:gd name="T72" fmla="*/ 60 w 96"/>
                <a:gd name="T73" fmla="*/ 23 h 168"/>
                <a:gd name="T74" fmla="*/ 61 w 96"/>
                <a:gd name="T75" fmla="*/ 26 h 168"/>
                <a:gd name="T76" fmla="*/ 62 w 96"/>
                <a:gd name="T77" fmla="*/ 24 h 168"/>
                <a:gd name="T78" fmla="*/ 69 w 96"/>
                <a:gd name="T79" fmla="*/ 17 h 168"/>
                <a:gd name="T80" fmla="*/ 68 w 96"/>
                <a:gd name="T81" fmla="*/ 20 h 168"/>
                <a:gd name="T82" fmla="*/ 70 w 96"/>
                <a:gd name="T83" fmla="*/ 20 h 168"/>
                <a:gd name="T84" fmla="*/ 69 w 96"/>
                <a:gd name="T85" fmla="*/ 17 h 168"/>
                <a:gd name="T86" fmla="*/ 76 w 96"/>
                <a:gd name="T87" fmla="*/ 12 h 168"/>
                <a:gd name="T88" fmla="*/ 77 w 96"/>
                <a:gd name="T89" fmla="*/ 15 h 168"/>
                <a:gd name="T90" fmla="*/ 79 w 96"/>
                <a:gd name="T91" fmla="*/ 12 h 168"/>
                <a:gd name="T92" fmla="*/ 85 w 96"/>
                <a:gd name="T93" fmla="*/ 6 h 168"/>
                <a:gd name="T94" fmla="*/ 84 w 96"/>
                <a:gd name="T95" fmla="*/ 8 h 168"/>
                <a:gd name="T96" fmla="*/ 86 w 96"/>
                <a:gd name="T97" fmla="*/ 9 h 168"/>
                <a:gd name="T98" fmla="*/ 85 w 96"/>
                <a:gd name="T99" fmla="*/ 6 h 168"/>
                <a:gd name="T100" fmla="*/ 93 w 96"/>
                <a:gd name="T101" fmla="*/ 0 h 168"/>
                <a:gd name="T102" fmla="*/ 94 w 96"/>
                <a:gd name="T103" fmla="*/ 3 h 168"/>
                <a:gd name="T104" fmla="*/ 95 w 96"/>
                <a:gd name="T105" fmla="*/ 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6" h="168">
                  <a:moveTo>
                    <a:pt x="24" y="164"/>
                  </a:moveTo>
                  <a:cubicBezTo>
                    <a:pt x="24" y="164"/>
                    <a:pt x="23" y="164"/>
                    <a:pt x="23" y="165"/>
                  </a:cubicBezTo>
                  <a:cubicBezTo>
                    <a:pt x="23" y="165"/>
                    <a:pt x="23" y="166"/>
                    <a:pt x="23" y="167"/>
                  </a:cubicBezTo>
                  <a:cubicBezTo>
                    <a:pt x="24" y="167"/>
                    <a:pt x="24" y="168"/>
                    <a:pt x="24" y="168"/>
                  </a:cubicBezTo>
                  <a:cubicBezTo>
                    <a:pt x="25" y="168"/>
                    <a:pt x="25" y="167"/>
                    <a:pt x="26" y="167"/>
                  </a:cubicBezTo>
                  <a:cubicBezTo>
                    <a:pt x="26" y="166"/>
                    <a:pt x="26" y="165"/>
                    <a:pt x="26" y="165"/>
                  </a:cubicBezTo>
                  <a:cubicBezTo>
                    <a:pt x="25" y="164"/>
                    <a:pt x="25" y="164"/>
                    <a:pt x="24" y="164"/>
                  </a:cubicBezTo>
                  <a:moveTo>
                    <a:pt x="17" y="158"/>
                  </a:moveTo>
                  <a:cubicBezTo>
                    <a:pt x="16" y="158"/>
                    <a:pt x="16" y="158"/>
                    <a:pt x="16" y="158"/>
                  </a:cubicBezTo>
                  <a:cubicBezTo>
                    <a:pt x="15" y="159"/>
                    <a:pt x="15" y="160"/>
                    <a:pt x="16" y="160"/>
                  </a:cubicBezTo>
                  <a:cubicBezTo>
                    <a:pt x="16" y="161"/>
                    <a:pt x="17" y="161"/>
                    <a:pt x="17" y="161"/>
                  </a:cubicBezTo>
                  <a:cubicBezTo>
                    <a:pt x="17" y="161"/>
                    <a:pt x="18" y="161"/>
                    <a:pt x="18" y="160"/>
                  </a:cubicBezTo>
                  <a:cubicBezTo>
                    <a:pt x="19" y="160"/>
                    <a:pt x="19" y="159"/>
                    <a:pt x="18" y="158"/>
                  </a:cubicBezTo>
                  <a:cubicBezTo>
                    <a:pt x="18" y="158"/>
                    <a:pt x="17" y="158"/>
                    <a:pt x="17" y="158"/>
                  </a:cubicBezTo>
                  <a:moveTo>
                    <a:pt x="10" y="151"/>
                  </a:moveTo>
                  <a:cubicBezTo>
                    <a:pt x="9" y="151"/>
                    <a:pt x="9" y="151"/>
                    <a:pt x="8" y="151"/>
                  </a:cubicBezTo>
                  <a:cubicBezTo>
                    <a:pt x="8" y="152"/>
                    <a:pt x="8" y="153"/>
                    <a:pt x="8" y="154"/>
                  </a:cubicBezTo>
                  <a:cubicBezTo>
                    <a:pt x="9" y="154"/>
                    <a:pt x="9" y="154"/>
                    <a:pt x="10" y="154"/>
                  </a:cubicBezTo>
                  <a:cubicBezTo>
                    <a:pt x="10" y="154"/>
                    <a:pt x="10" y="154"/>
                    <a:pt x="11" y="154"/>
                  </a:cubicBezTo>
                  <a:cubicBezTo>
                    <a:pt x="11" y="153"/>
                    <a:pt x="11" y="152"/>
                    <a:pt x="11" y="151"/>
                  </a:cubicBezTo>
                  <a:cubicBezTo>
                    <a:pt x="10" y="151"/>
                    <a:pt x="10" y="151"/>
                    <a:pt x="10" y="151"/>
                  </a:cubicBezTo>
                  <a:moveTo>
                    <a:pt x="2" y="144"/>
                  </a:moveTo>
                  <a:cubicBezTo>
                    <a:pt x="2" y="144"/>
                    <a:pt x="2" y="144"/>
                    <a:pt x="2" y="144"/>
                  </a:cubicBezTo>
                  <a:cubicBezTo>
                    <a:pt x="1" y="145"/>
                    <a:pt x="1" y="145"/>
                    <a:pt x="0" y="146"/>
                  </a:cubicBezTo>
                  <a:cubicBezTo>
                    <a:pt x="0" y="146"/>
                    <a:pt x="1" y="147"/>
                    <a:pt x="1" y="147"/>
                  </a:cubicBezTo>
                  <a:cubicBezTo>
                    <a:pt x="1" y="147"/>
                    <a:pt x="2" y="147"/>
                    <a:pt x="2" y="147"/>
                  </a:cubicBezTo>
                  <a:cubicBezTo>
                    <a:pt x="3" y="147"/>
                    <a:pt x="3" y="147"/>
                    <a:pt x="3" y="147"/>
                  </a:cubicBezTo>
                  <a:cubicBezTo>
                    <a:pt x="4" y="146"/>
                    <a:pt x="4" y="145"/>
                    <a:pt x="3" y="145"/>
                  </a:cubicBezTo>
                  <a:cubicBezTo>
                    <a:pt x="3" y="144"/>
                    <a:pt x="2" y="144"/>
                    <a:pt x="2" y="144"/>
                  </a:cubicBezTo>
                  <a:moveTo>
                    <a:pt x="12" y="57"/>
                  </a:moveTo>
                  <a:cubicBezTo>
                    <a:pt x="11" y="57"/>
                    <a:pt x="11" y="57"/>
                    <a:pt x="11" y="58"/>
                  </a:cubicBezTo>
                  <a:cubicBezTo>
                    <a:pt x="10" y="58"/>
                    <a:pt x="10" y="58"/>
                    <a:pt x="10" y="59"/>
                  </a:cubicBezTo>
                  <a:cubicBezTo>
                    <a:pt x="11" y="59"/>
                    <a:pt x="11" y="60"/>
                    <a:pt x="11" y="61"/>
                  </a:cubicBezTo>
                  <a:cubicBezTo>
                    <a:pt x="11" y="61"/>
                    <a:pt x="12" y="61"/>
                    <a:pt x="12" y="61"/>
                  </a:cubicBezTo>
                  <a:cubicBezTo>
                    <a:pt x="13" y="60"/>
                    <a:pt x="13" y="60"/>
                    <a:pt x="13" y="60"/>
                  </a:cubicBezTo>
                  <a:cubicBezTo>
                    <a:pt x="14" y="60"/>
                    <a:pt x="14" y="59"/>
                    <a:pt x="13" y="58"/>
                  </a:cubicBezTo>
                  <a:cubicBezTo>
                    <a:pt x="13" y="58"/>
                    <a:pt x="12" y="57"/>
                    <a:pt x="12" y="57"/>
                  </a:cubicBezTo>
                  <a:moveTo>
                    <a:pt x="20" y="52"/>
                  </a:moveTo>
                  <a:cubicBezTo>
                    <a:pt x="20" y="52"/>
                    <a:pt x="19" y="52"/>
                    <a:pt x="19" y="52"/>
                  </a:cubicBezTo>
                  <a:cubicBezTo>
                    <a:pt x="18" y="52"/>
                    <a:pt x="18" y="54"/>
                    <a:pt x="19" y="54"/>
                  </a:cubicBezTo>
                  <a:cubicBezTo>
                    <a:pt x="19" y="55"/>
                    <a:pt x="19" y="55"/>
                    <a:pt x="20" y="55"/>
                  </a:cubicBezTo>
                  <a:cubicBezTo>
                    <a:pt x="21" y="55"/>
                    <a:pt x="21" y="55"/>
                    <a:pt x="21" y="55"/>
                  </a:cubicBezTo>
                  <a:cubicBezTo>
                    <a:pt x="22" y="54"/>
                    <a:pt x="22" y="53"/>
                    <a:pt x="21" y="52"/>
                  </a:cubicBezTo>
                  <a:cubicBezTo>
                    <a:pt x="21" y="52"/>
                    <a:pt x="21" y="52"/>
                    <a:pt x="20" y="52"/>
                  </a:cubicBezTo>
                  <a:moveTo>
                    <a:pt x="28" y="46"/>
                  </a:moveTo>
                  <a:cubicBezTo>
                    <a:pt x="28" y="46"/>
                    <a:pt x="28" y="46"/>
                    <a:pt x="27" y="46"/>
                  </a:cubicBezTo>
                  <a:cubicBezTo>
                    <a:pt x="26" y="47"/>
                    <a:pt x="26" y="48"/>
                    <a:pt x="27" y="49"/>
                  </a:cubicBezTo>
                  <a:cubicBezTo>
                    <a:pt x="27" y="49"/>
                    <a:pt x="28" y="49"/>
                    <a:pt x="28" y="49"/>
                  </a:cubicBezTo>
                  <a:cubicBezTo>
                    <a:pt x="29" y="49"/>
                    <a:pt x="29" y="49"/>
                    <a:pt x="29" y="49"/>
                  </a:cubicBezTo>
                  <a:cubicBezTo>
                    <a:pt x="30" y="48"/>
                    <a:pt x="30" y="47"/>
                    <a:pt x="30" y="47"/>
                  </a:cubicBezTo>
                  <a:cubicBezTo>
                    <a:pt x="29" y="46"/>
                    <a:pt x="29" y="46"/>
                    <a:pt x="28" y="46"/>
                  </a:cubicBezTo>
                  <a:moveTo>
                    <a:pt x="36" y="40"/>
                  </a:moveTo>
                  <a:cubicBezTo>
                    <a:pt x="36" y="40"/>
                    <a:pt x="36" y="40"/>
                    <a:pt x="35" y="40"/>
                  </a:cubicBezTo>
                  <a:cubicBezTo>
                    <a:pt x="35" y="41"/>
                    <a:pt x="34" y="42"/>
                    <a:pt x="35" y="43"/>
                  </a:cubicBezTo>
                  <a:cubicBezTo>
                    <a:pt x="35" y="43"/>
                    <a:pt x="36" y="43"/>
                    <a:pt x="36" y="43"/>
                  </a:cubicBezTo>
                  <a:cubicBezTo>
                    <a:pt x="37" y="43"/>
                    <a:pt x="37" y="43"/>
                    <a:pt x="37" y="43"/>
                  </a:cubicBezTo>
                  <a:cubicBezTo>
                    <a:pt x="38" y="43"/>
                    <a:pt x="38" y="42"/>
                    <a:pt x="38" y="41"/>
                  </a:cubicBezTo>
                  <a:cubicBezTo>
                    <a:pt x="37" y="40"/>
                    <a:pt x="37" y="40"/>
                    <a:pt x="36" y="40"/>
                  </a:cubicBezTo>
                  <a:moveTo>
                    <a:pt x="45" y="34"/>
                  </a:moveTo>
                  <a:cubicBezTo>
                    <a:pt x="44" y="34"/>
                    <a:pt x="44" y="34"/>
                    <a:pt x="44" y="35"/>
                  </a:cubicBezTo>
                  <a:cubicBezTo>
                    <a:pt x="43" y="35"/>
                    <a:pt x="43" y="36"/>
                    <a:pt x="43" y="37"/>
                  </a:cubicBezTo>
                  <a:cubicBezTo>
                    <a:pt x="43" y="37"/>
                    <a:pt x="44" y="38"/>
                    <a:pt x="45" y="38"/>
                  </a:cubicBezTo>
                  <a:cubicBezTo>
                    <a:pt x="45" y="37"/>
                    <a:pt x="45" y="37"/>
                    <a:pt x="45" y="37"/>
                  </a:cubicBezTo>
                  <a:cubicBezTo>
                    <a:pt x="46" y="37"/>
                    <a:pt x="46" y="36"/>
                    <a:pt x="46" y="35"/>
                  </a:cubicBezTo>
                  <a:cubicBezTo>
                    <a:pt x="46" y="35"/>
                    <a:pt x="45" y="34"/>
                    <a:pt x="45" y="34"/>
                  </a:cubicBezTo>
                  <a:moveTo>
                    <a:pt x="53" y="29"/>
                  </a:moveTo>
                  <a:cubicBezTo>
                    <a:pt x="52" y="29"/>
                    <a:pt x="52" y="29"/>
                    <a:pt x="52" y="29"/>
                  </a:cubicBezTo>
                  <a:cubicBezTo>
                    <a:pt x="51" y="29"/>
                    <a:pt x="51" y="31"/>
                    <a:pt x="51" y="31"/>
                  </a:cubicBezTo>
                  <a:cubicBezTo>
                    <a:pt x="52" y="32"/>
                    <a:pt x="52" y="32"/>
                    <a:pt x="53" y="32"/>
                  </a:cubicBezTo>
                  <a:cubicBezTo>
                    <a:pt x="54" y="32"/>
                    <a:pt x="54" y="32"/>
                    <a:pt x="54" y="32"/>
                  </a:cubicBezTo>
                  <a:cubicBezTo>
                    <a:pt x="54" y="31"/>
                    <a:pt x="55" y="30"/>
                    <a:pt x="54" y="29"/>
                  </a:cubicBezTo>
                  <a:cubicBezTo>
                    <a:pt x="54" y="29"/>
                    <a:pt x="53" y="29"/>
                    <a:pt x="53" y="29"/>
                  </a:cubicBezTo>
                  <a:moveTo>
                    <a:pt x="61" y="23"/>
                  </a:moveTo>
                  <a:cubicBezTo>
                    <a:pt x="61" y="23"/>
                    <a:pt x="60" y="23"/>
                    <a:pt x="60" y="23"/>
                  </a:cubicBezTo>
                  <a:cubicBezTo>
                    <a:pt x="59" y="24"/>
                    <a:pt x="59" y="25"/>
                    <a:pt x="60" y="26"/>
                  </a:cubicBezTo>
                  <a:cubicBezTo>
                    <a:pt x="60" y="26"/>
                    <a:pt x="60" y="26"/>
                    <a:pt x="61" y="26"/>
                  </a:cubicBezTo>
                  <a:cubicBezTo>
                    <a:pt x="62" y="26"/>
                    <a:pt x="62" y="26"/>
                    <a:pt x="62" y="26"/>
                  </a:cubicBezTo>
                  <a:cubicBezTo>
                    <a:pt x="63" y="25"/>
                    <a:pt x="63" y="24"/>
                    <a:pt x="62" y="24"/>
                  </a:cubicBezTo>
                  <a:cubicBezTo>
                    <a:pt x="62" y="23"/>
                    <a:pt x="61" y="23"/>
                    <a:pt x="61" y="23"/>
                  </a:cubicBezTo>
                  <a:moveTo>
                    <a:pt x="69" y="17"/>
                  </a:moveTo>
                  <a:cubicBezTo>
                    <a:pt x="69" y="17"/>
                    <a:pt x="68" y="17"/>
                    <a:pt x="68" y="17"/>
                  </a:cubicBezTo>
                  <a:cubicBezTo>
                    <a:pt x="67" y="18"/>
                    <a:pt x="67" y="19"/>
                    <a:pt x="68" y="20"/>
                  </a:cubicBezTo>
                  <a:cubicBezTo>
                    <a:pt x="68" y="20"/>
                    <a:pt x="69" y="20"/>
                    <a:pt x="69" y="20"/>
                  </a:cubicBezTo>
                  <a:cubicBezTo>
                    <a:pt x="70" y="20"/>
                    <a:pt x="70" y="20"/>
                    <a:pt x="70" y="20"/>
                  </a:cubicBezTo>
                  <a:cubicBezTo>
                    <a:pt x="71" y="20"/>
                    <a:pt x="71" y="19"/>
                    <a:pt x="70" y="18"/>
                  </a:cubicBezTo>
                  <a:cubicBezTo>
                    <a:pt x="70" y="17"/>
                    <a:pt x="70" y="17"/>
                    <a:pt x="69" y="17"/>
                  </a:cubicBezTo>
                  <a:moveTo>
                    <a:pt x="77" y="11"/>
                  </a:moveTo>
                  <a:cubicBezTo>
                    <a:pt x="77" y="11"/>
                    <a:pt x="77" y="11"/>
                    <a:pt x="76" y="12"/>
                  </a:cubicBezTo>
                  <a:cubicBezTo>
                    <a:pt x="76" y="12"/>
                    <a:pt x="75" y="13"/>
                    <a:pt x="76" y="14"/>
                  </a:cubicBezTo>
                  <a:cubicBezTo>
                    <a:pt x="76" y="14"/>
                    <a:pt x="77" y="15"/>
                    <a:pt x="77" y="15"/>
                  </a:cubicBezTo>
                  <a:cubicBezTo>
                    <a:pt x="78" y="14"/>
                    <a:pt x="78" y="14"/>
                    <a:pt x="78" y="14"/>
                  </a:cubicBezTo>
                  <a:cubicBezTo>
                    <a:pt x="79" y="14"/>
                    <a:pt x="79" y="13"/>
                    <a:pt x="79" y="12"/>
                  </a:cubicBezTo>
                  <a:cubicBezTo>
                    <a:pt x="78" y="12"/>
                    <a:pt x="78" y="11"/>
                    <a:pt x="77" y="11"/>
                  </a:cubicBezTo>
                  <a:moveTo>
                    <a:pt x="85" y="6"/>
                  </a:moveTo>
                  <a:cubicBezTo>
                    <a:pt x="85" y="6"/>
                    <a:pt x="85" y="6"/>
                    <a:pt x="84" y="6"/>
                  </a:cubicBezTo>
                  <a:cubicBezTo>
                    <a:pt x="84" y="6"/>
                    <a:pt x="84" y="8"/>
                    <a:pt x="84" y="8"/>
                  </a:cubicBezTo>
                  <a:cubicBezTo>
                    <a:pt x="84" y="9"/>
                    <a:pt x="85" y="9"/>
                    <a:pt x="85" y="9"/>
                  </a:cubicBezTo>
                  <a:cubicBezTo>
                    <a:pt x="86" y="9"/>
                    <a:pt x="86" y="9"/>
                    <a:pt x="86" y="9"/>
                  </a:cubicBezTo>
                  <a:cubicBezTo>
                    <a:pt x="87" y="8"/>
                    <a:pt x="87" y="7"/>
                    <a:pt x="87" y="6"/>
                  </a:cubicBezTo>
                  <a:cubicBezTo>
                    <a:pt x="86" y="6"/>
                    <a:pt x="86" y="6"/>
                    <a:pt x="85" y="6"/>
                  </a:cubicBezTo>
                  <a:moveTo>
                    <a:pt x="94" y="0"/>
                  </a:moveTo>
                  <a:cubicBezTo>
                    <a:pt x="93" y="0"/>
                    <a:pt x="93" y="0"/>
                    <a:pt x="93" y="0"/>
                  </a:cubicBezTo>
                  <a:cubicBezTo>
                    <a:pt x="92" y="1"/>
                    <a:pt x="92" y="2"/>
                    <a:pt x="92" y="3"/>
                  </a:cubicBezTo>
                  <a:cubicBezTo>
                    <a:pt x="93" y="3"/>
                    <a:pt x="93" y="3"/>
                    <a:pt x="94" y="3"/>
                  </a:cubicBezTo>
                  <a:cubicBezTo>
                    <a:pt x="95" y="3"/>
                    <a:pt x="95" y="3"/>
                    <a:pt x="95" y="3"/>
                  </a:cubicBezTo>
                  <a:cubicBezTo>
                    <a:pt x="95" y="2"/>
                    <a:pt x="96" y="1"/>
                    <a:pt x="95" y="1"/>
                  </a:cubicBezTo>
                  <a:cubicBezTo>
                    <a:pt x="95" y="0"/>
                    <a:pt x="94" y="0"/>
                    <a:pt x="94"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27" name="Freeform 1142"/>
            <p:cNvSpPr>
              <a:spLocks noEditPoints="1"/>
            </p:cNvSpPr>
            <p:nvPr/>
          </p:nvSpPr>
          <p:spPr bwMode="auto">
            <a:xfrm>
              <a:off x="3970344" y="2975501"/>
              <a:ext cx="481718" cy="70743"/>
            </a:xfrm>
            <a:custGeom>
              <a:avLst/>
              <a:gdLst>
                <a:gd name="T0" fmla="*/ 2 w 142"/>
                <a:gd name="T1" fmla="*/ 17 h 20"/>
                <a:gd name="T2" fmla="*/ 2 w 142"/>
                <a:gd name="T3" fmla="*/ 20 h 20"/>
                <a:gd name="T4" fmla="*/ 3 w 142"/>
                <a:gd name="T5" fmla="*/ 18 h 20"/>
                <a:gd name="T6" fmla="*/ 12 w 142"/>
                <a:gd name="T7" fmla="*/ 15 h 20"/>
                <a:gd name="T8" fmla="*/ 10 w 142"/>
                <a:gd name="T9" fmla="*/ 17 h 20"/>
                <a:gd name="T10" fmla="*/ 12 w 142"/>
                <a:gd name="T11" fmla="*/ 19 h 20"/>
                <a:gd name="T12" fmla="*/ 12 w 142"/>
                <a:gd name="T13" fmla="*/ 15 h 20"/>
                <a:gd name="T14" fmla="*/ 21 w 142"/>
                <a:gd name="T15" fmla="*/ 14 h 20"/>
                <a:gd name="T16" fmla="*/ 22 w 142"/>
                <a:gd name="T17" fmla="*/ 18 h 20"/>
                <a:gd name="T18" fmla="*/ 23 w 142"/>
                <a:gd name="T19" fmla="*/ 16 h 20"/>
                <a:gd name="T20" fmla="*/ 31 w 142"/>
                <a:gd name="T21" fmla="*/ 13 h 20"/>
                <a:gd name="T22" fmla="*/ 30 w 142"/>
                <a:gd name="T23" fmla="*/ 15 h 20"/>
                <a:gd name="T24" fmla="*/ 32 w 142"/>
                <a:gd name="T25" fmla="*/ 16 h 20"/>
                <a:gd name="T26" fmla="*/ 31 w 142"/>
                <a:gd name="T27" fmla="*/ 13 h 20"/>
                <a:gd name="T28" fmla="*/ 41 w 142"/>
                <a:gd name="T29" fmla="*/ 12 h 20"/>
                <a:gd name="T30" fmla="*/ 41 w 142"/>
                <a:gd name="T31" fmla="*/ 15 h 20"/>
                <a:gd name="T32" fmla="*/ 43 w 142"/>
                <a:gd name="T33" fmla="*/ 13 h 20"/>
                <a:gd name="T34" fmla="*/ 51 w 142"/>
                <a:gd name="T35" fmla="*/ 11 h 20"/>
                <a:gd name="T36" fmla="*/ 50 w 142"/>
                <a:gd name="T37" fmla="*/ 13 h 20"/>
                <a:gd name="T38" fmla="*/ 52 w 142"/>
                <a:gd name="T39" fmla="*/ 14 h 20"/>
                <a:gd name="T40" fmla="*/ 51 w 142"/>
                <a:gd name="T41" fmla="*/ 11 h 20"/>
                <a:gd name="T42" fmla="*/ 61 w 142"/>
                <a:gd name="T43" fmla="*/ 10 h 20"/>
                <a:gd name="T44" fmla="*/ 61 w 142"/>
                <a:gd name="T45" fmla="*/ 13 h 20"/>
                <a:gd name="T46" fmla="*/ 63 w 142"/>
                <a:gd name="T47" fmla="*/ 11 h 20"/>
                <a:gd name="T48" fmla="*/ 71 w 142"/>
                <a:gd name="T49" fmla="*/ 8 h 20"/>
                <a:gd name="T50" fmla="*/ 70 w 142"/>
                <a:gd name="T51" fmla="*/ 10 h 20"/>
                <a:gd name="T52" fmla="*/ 71 w 142"/>
                <a:gd name="T53" fmla="*/ 12 h 20"/>
                <a:gd name="T54" fmla="*/ 71 w 142"/>
                <a:gd name="T55" fmla="*/ 8 h 20"/>
                <a:gd name="T56" fmla="*/ 81 w 142"/>
                <a:gd name="T57" fmla="*/ 7 h 20"/>
                <a:gd name="T58" fmla="*/ 81 w 142"/>
                <a:gd name="T59" fmla="*/ 10 h 20"/>
                <a:gd name="T60" fmla="*/ 83 w 142"/>
                <a:gd name="T61" fmla="*/ 9 h 20"/>
                <a:gd name="T62" fmla="*/ 91 w 142"/>
                <a:gd name="T63" fmla="*/ 6 h 20"/>
                <a:gd name="T64" fmla="*/ 89 w 142"/>
                <a:gd name="T65" fmla="*/ 8 h 20"/>
                <a:gd name="T66" fmla="*/ 91 w 142"/>
                <a:gd name="T67" fmla="*/ 9 h 20"/>
                <a:gd name="T68" fmla="*/ 91 w 142"/>
                <a:gd name="T69" fmla="*/ 6 h 20"/>
                <a:gd name="T70" fmla="*/ 101 w 142"/>
                <a:gd name="T71" fmla="*/ 5 h 20"/>
                <a:gd name="T72" fmla="*/ 101 w 142"/>
                <a:gd name="T73" fmla="*/ 8 h 20"/>
                <a:gd name="T74" fmla="*/ 103 w 142"/>
                <a:gd name="T75" fmla="*/ 6 h 20"/>
                <a:gd name="T76" fmla="*/ 111 w 142"/>
                <a:gd name="T77" fmla="*/ 4 h 20"/>
                <a:gd name="T78" fmla="*/ 109 w 142"/>
                <a:gd name="T79" fmla="*/ 5 h 20"/>
                <a:gd name="T80" fmla="*/ 111 w 142"/>
                <a:gd name="T81" fmla="*/ 7 h 20"/>
                <a:gd name="T82" fmla="*/ 111 w 142"/>
                <a:gd name="T83" fmla="*/ 4 h 20"/>
                <a:gd name="T84" fmla="*/ 121 w 142"/>
                <a:gd name="T85" fmla="*/ 2 h 20"/>
                <a:gd name="T86" fmla="*/ 121 w 142"/>
                <a:gd name="T87" fmla="*/ 6 h 20"/>
                <a:gd name="T88" fmla="*/ 123 w 142"/>
                <a:gd name="T89" fmla="*/ 4 h 20"/>
                <a:gd name="T90" fmla="*/ 131 w 142"/>
                <a:gd name="T91" fmla="*/ 1 h 20"/>
                <a:gd name="T92" fmla="*/ 129 w 142"/>
                <a:gd name="T93" fmla="*/ 3 h 20"/>
                <a:gd name="T94" fmla="*/ 131 w 142"/>
                <a:gd name="T95" fmla="*/ 4 h 20"/>
                <a:gd name="T96" fmla="*/ 131 w 142"/>
                <a:gd name="T97" fmla="*/ 1 h 20"/>
                <a:gd name="T98" fmla="*/ 141 w 142"/>
                <a:gd name="T99" fmla="*/ 0 h 20"/>
                <a:gd name="T100" fmla="*/ 141 w 142"/>
                <a:gd name="T101" fmla="*/ 3 h 20"/>
                <a:gd name="T102" fmla="*/ 142 w 142"/>
                <a:gd name="T103"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2" h="20">
                  <a:moveTo>
                    <a:pt x="2" y="17"/>
                  </a:moveTo>
                  <a:cubicBezTo>
                    <a:pt x="2" y="17"/>
                    <a:pt x="2" y="17"/>
                    <a:pt x="2" y="17"/>
                  </a:cubicBezTo>
                  <a:cubicBezTo>
                    <a:pt x="1" y="17"/>
                    <a:pt x="0" y="18"/>
                    <a:pt x="0" y="19"/>
                  </a:cubicBezTo>
                  <a:cubicBezTo>
                    <a:pt x="0" y="19"/>
                    <a:pt x="1" y="20"/>
                    <a:pt x="2" y="20"/>
                  </a:cubicBezTo>
                  <a:cubicBezTo>
                    <a:pt x="2" y="20"/>
                    <a:pt x="2" y="20"/>
                    <a:pt x="2" y="20"/>
                  </a:cubicBezTo>
                  <a:cubicBezTo>
                    <a:pt x="3" y="20"/>
                    <a:pt x="3" y="19"/>
                    <a:pt x="3" y="18"/>
                  </a:cubicBezTo>
                  <a:cubicBezTo>
                    <a:pt x="3" y="17"/>
                    <a:pt x="3" y="17"/>
                    <a:pt x="2" y="17"/>
                  </a:cubicBezTo>
                  <a:moveTo>
                    <a:pt x="12" y="15"/>
                  </a:moveTo>
                  <a:cubicBezTo>
                    <a:pt x="12" y="15"/>
                    <a:pt x="12" y="15"/>
                    <a:pt x="11" y="15"/>
                  </a:cubicBezTo>
                  <a:cubicBezTo>
                    <a:pt x="11" y="16"/>
                    <a:pt x="10" y="16"/>
                    <a:pt x="10" y="17"/>
                  </a:cubicBezTo>
                  <a:cubicBezTo>
                    <a:pt x="10" y="18"/>
                    <a:pt x="11" y="19"/>
                    <a:pt x="12" y="19"/>
                  </a:cubicBezTo>
                  <a:cubicBezTo>
                    <a:pt x="12" y="19"/>
                    <a:pt x="12" y="19"/>
                    <a:pt x="12" y="19"/>
                  </a:cubicBezTo>
                  <a:cubicBezTo>
                    <a:pt x="13" y="19"/>
                    <a:pt x="13" y="18"/>
                    <a:pt x="13" y="17"/>
                  </a:cubicBezTo>
                  <a:cubicBezTo>
                    <a:pt x="13" y="16"/>
                    <a:pt x="13" y="15"/>
                    <a:pt x="12" y="15"/>
                  </a:cubicBezTo>
                  <a:moveTo>
                    <a:pt x="22" y="14"/>
                  </a:moveTo>
                  <a:cubicBezTo>
                    <a:pt x="22" y="14"/>
                    <a:pt x="21" y="14"/>
                    <a:pt x="21" y="14"/>
                  </a:cubicBezTo>
                  <a:cubicBezTo>
                    <a:pt x="20" y="14"/>
                    <a:pt x="20" y="15"/>
                    <a:pt x="20" y="16"/>
                  </a:cubicBezTo>
                  <a:cubicBezTo>
                    <a:pt x="20" y="17"/>
                    <a:pt x="21" y="18"/>
                    <a:pt x="22" y="18"/>
                  </a:cubicBezTo>
                  <a:cubicBezTo>
                    <a:pt x="22" y="18"/>
                    <a:pt x="22" y="18"/>
                    <a:pt x="22" y="18"/>
                  </a:cubicBezTo>
                  <a:cubicBezTo>
                    <a:pt x="23" y="17"/>
                    <a:pt x="23" y="17"/>
                    <a:pt x="23" y="16"/>
                  </a:cubicBezTo>
                  <a:cubicBezTo>
                    <a:pt x="23" y="15"/>
                    <a:pt x="22" y="14"/>
                    <a:pt x="22" y="14"/>
                  </a:cubicBezTo>
                  <a:moveTo>
                    <a:pt x="31" y="13"/>
                  </a:moveTo>
                  <a:cubicBezTo>
                    <a:pt x="31" y="13"/>
                    <a:pt x="31" y="13"/>
                    <a:pt x="31" y="13"/>
                  </a:cubicBezTo>
                  <a:cubicBezTo>
                    <a:pt x="30" y="13"/>
                    <a:pt x="30" y="14"/>
                    <a:pt x="30" y="15"/>
                  </a:cubicBezTo>
                  <a:cubicBezTo>
                    <a:pt x="30" y="16"/>
                    <a:pt x="31" y="16"/>
                    <a:pt x="31" y="16"/>
                  </a:cubicBezTo>
                  <a:cubicBezTo>
                    <a:pt x="32" y="16"/>
                    <a:pt x="32" y="16"/>
                    <a:pt x="32" y="16"/>
                  </a:cubicBezTo>
                  <a:cubicBezTo>
                    <a:pt x="33" y="16"/>
                    <a:pt x="33" y="15"/>
                    <a:pt x="33" y="15"/>
                  </a:cubicBezTo>
                  <a:cubicBezTo>
                    <a:pt x="33" y="14"/>
                    <a:pt x="32" y="13"/>
                    <a:pt x="31" y="13"/>
                  </a:cubicBezTo>
                  <a:moveTo>
                    <a:pt x="41" y="12"/>
                  </a:moveTo>
                  <a:cubicBezTo>
                    <a:pt x="41" y="12"/>
                    <a:pt x="41" y="12"/>
                    <a:pt x="41" y="12"/>
                  </a:cubicBezTo>
                  <a:cubicBezTo>
                    <a:pt x="40" y="12"/>
                    <a:pt x="40" y="13"/>
                    <a:pt x="40" y="14"/>
                  </a:cubicBezTo>
                  <a:cubicBezTo>
                    <a:pt x="40" y="15"/>
                    <a:pt x="41" y="15"/>
                    <a:pt x="41" y="15"/>
                  </a:cubicBezTo>
                  <a:cubicBezTo>
                    <a:pt x="42" y="15"/>
                    <a:pt x="42" y="15"/>
                    <a:pt x="42" y="15"/>
                  </a:cubicBezTo>
                  <a:cubicBezTo>
                    <a:pt x="43" y="15"/>
                    <a:pt x="43" y="14"/>
                    <a:pt x="43" y="13"/>
                  </a:cubicBezTo>
                  <a:cubicBezTo>
                    <a:pt x="43" y="13"/>
                    <a:pt x="42" y="12"/>
                    <a:pt x="41" y="12"/>
                  </a:cubicBezTo>
                  <a:moveTo>
                    <a:pt x="51" y="11"/>
                  </a:moveTo>
                  <a:cubicBezTo>
                    <a:pt x="51" y="11"/>
                    <a:pt x="51" y="11"/>
                    <a:pt x="51" y="11"/>
                  </a:cubicBezTo>
                  <a:cubicBezTo>
                    <a:pt x="50" y="11"/>
                    <a:pt x="50" y="12"/>
                    <a:pt x="50" y="13"/>
                  </a:cubicBezTo>
                  <a:cubicBezTo>
                    <a:pt x="50" y="13"/>
                    <a:pt x="51" y="14"/>
                    <a:pt x="51" y="14"/>
                  </a:cubicBezTo>
                  <a:cubicBezTo>
                    <a:pt x="52" y="14"/>
                    <a:pt x="52" y="14"/>
                    <a:pt x="52" y="14"/>
                  </a:cubicBezTo>
                  <a:cubicBezTo>
                    <a:pt x="52" y="14"/>
                    <a:pt x="53" y="13"/>
                    <a:pt x="53" y="12"/>
                  </a:cubicBezTo>
                  <a:cubicBezTo>
                    <a:pt x="53" y="11"/>
                    <a:pt x="52" y="11"/>
                    <a:pt x="51" y="11"/>
                  </a:cubicBezTo>
                  <a:moveTo>
                    <a:pt x="61" y="9"/>
                  </a:moveTo>
                  <a:cubicBezTo>
                    <a:pt x="61" y="9"/>
                    <a:pt x="61" y="10"/>
                    <a:pt x="61" y="10"/>
                  </a:cubicBezTo>
                  <a:cubicBezTo>
                    <a:pt x="60" y="10"/>
                    <a:pt x="60" y="10"/>
                    <a:pt x="60" y="11"/>
                  </a:cubicBezTo>
                  <a:cubicBezTo>
                    <a:pt x="60" y="12"/>
                    <a:pt x="60" y="13"/>
                    <a:pt x="61" y="13"/>
                  </a:cubicBezTo>
                  <a:cubicBezTo>
                    <a:pt x="61" y="13"/>
                    <a:pt x="61" y="13"/>
                    <a:pt x="61" y="13"/>
                  </a:cubicBezTo>
                  <a:cubicBezTo>
                    <a:pt x="62" y="13"/>
                    <a:pt x="63" y="12"/>
                    <a:pt x="63" y="11"/>
                  </a:cubicBezTo>
                  <a:cubicBezTo>
                    <a:pt x="63" y="10"/>
                    <a:pt x="62" y="9"/>
                    <a:pt x="61" y="9"/>
                  </a:cubicBezTo>
                  <a:moveTo>
                    <a:pt x="71" y="8"/>
                  </a:moveTo>
                  <a:cubicBezTo>
                    <a:pt x="71" y="8"/>
                    <a:pt x="71" y="8"/>
                    <a:pt x="71" y="8"/>
                  </a:cubicBezTo>
                  <a:cubicBezTo>
                    <a:pt x="70" y="8"/>
                    <a:pt x="69" y="9"/>
                    <a:pt x="70" y="10"/>
                  </a:cubicBezTo>
                  <a:cubicBezTo>
                    <a:pt x="70" y="11"/>
                    <a:pt x="70" y="12"/>
                    <a:pt x="71" y="12"/>
                  </a:cubicBezTo>
                  <a:cubicBezTo>
                    <a:pt x="71" y="12"/>
                    <a:pt x="71" y="12"/>
                    <a:pt x="71" y="12"/>
                  </a:cubicBezTo>
                  <a:cubicBezTo>
                    <a:pt x="72" y="12"/>
                    <a:pt x="73" y="11"/>
                    <a:pt x="73" y="10"/>
                  </a:cubicBezTo>
                  <a:cubicBezTo>
                    <a:pt x="73" y="9"/>
                    <a:pt x="72" y="8"/>
                    <a:pt x="71" y="8"/>
                  </a:cubicBezTo>
                  <a:moveTo>
                    <a:pt x="81" y="7"/>
                  </a:moveTo>
                  <a:cubicBezTo>
                    <a:pt x="81" y="7"/>
                    <a:pt x="81" y="7"/>
                    <a:pt x="81" y="7"/>
                  </a:cubicBezTo>
                  <a:cubicBezTo>
                    <a:pt x="80" y="7"/>
                    <a:pt x="79" y="8"/>
                    <a:pt x="79" y="9"/>
                  </a:cubicBezTo>
                  <a:cubicBezTo>
                    <a:pt x="80" y="10"/>
                    <a:pt x="80" y="10"/>
                    <a:pt x="81" y="10"/>
                  </a:cubicBezTo>
                  <a:cubicBezTo>
                    <a:pt x="81" y="10"/>
                    <a:pt x="81" y="10"/>
                    <a:pt x="81" y="10"/>
                  </a:cubicBezTo>
                  <a:cubicBezTo>
                    <a:pt x="82" y="10"/>
                    <a:pt x="83" y="9"/>
                    <a:pt x="83" y="9"/>
                  </a:cubicBezTo>
                  <a:cubicBezTo>
                    <a:pt x="83" y="8"/>
                    <a:pt x="82" y="7"/>
                    <a:pt x="81" y="7"/>
                  </a:cubicBezTo>
                  <a:moveTo>
                    <a:pt x="91" y="6"/>
                  </a:moveTo>
                  <a:cubicBezTo>
                    <a:pt x="91" y="6"/>
                    <a:pt x="91" y="6"/>
                    <a:pt x="91" y="6"/>
                  </a:cubicBezTo>
                  <a:cubicBezTo>
                    <a:pt x="90" y="6"/>
                    <a:pt x="89" y="7"/>
                    <a:pt x="89" y="8"/>
                  </a:cubicBezTo>
                  <a:cubicBezTo>
                    <a:pt x="90" y="9"/>
                    <a:pt x="90" y="9"/>
                    <a:pt x="91" y="9"/>
                  </a:cubicBezTo>
                  <a:cubicBezTo>
                    <a:pt x="91" y="9"/>
                    <a:pt x="91" y="9"/>
                    <a:pt x="91" y="9"/>
                  </a:cubicBezTo>
                  <a:cubicBezTo>
                    <a:pt x="92" y="9"/>
                    <a:pt x="93" y="8"/>
                    <a:pt x="93" y="7"/>
                  </a:cubicBezTo>
                  <a:cubicBezTo>
                    <a:pt x="93" y="7"/>
                    <a:pt x="92" y="6"/>
                    <a:pt x="91" y="6"/>
                  </a:cubicBezTo>
                  <a:moveTo>
                    <a:pt x="101" y="5"/>
                  </a:moveTo>
                  <a:cubicBezTo>
                    <a:pt x="101" y="5"/>
                    <a:pt x="101" y="5"/>
                    <a:pt x="101" y="5"/>
                  </a:cubicBezTo>
                  <a:cubicBezTo>
                    <a:pt x="100" y="5"/>
                    <a:pt x="99" y="6"/>
                    <a:pt x="99" y="7"/>
                  </a:cubicBezTo>
                  <a:cubicBezTo>
                    <a:pt x="99" y="7"/>
                    <a:pt x="100" y="8"/>
                    <a:pt x="101" y="8"/>
                  </a:cubicBezTo>
                  <a:cubicBezTo>
                    <a:pt x="101" y="8"/>
                    <a:pt x="101" y="8"/>
                    <a:pt x="101" y="8"/>
                  </a:cubicBezTo>
                  <a:cubicBezTo>
                    <a:pt x="102" y="8"/>
                    <a:pt x="103" y="7"/>
                    <a:pt x="103" y="6"/>
                  </a:cubicBezTo>
                  <a:cubicBezTo>
                    <a:pt x="103" y="5"/>
                    <a:pt x="102" y="5"/>
                    <a:pt x="101" y="5"/>
                  </a:cubicBezTo>
                  <a:moveTo>
                    <a:pt x="111" y="4"/>
                  </a:moveTo>
                  <a:cubicBezTo>
                    <a:pt x="111" y="4"/>
                    <a:pt x="111" y="4"/>
                    <a:pt x="111" y="4"/>
                  </a:cubicBezTo>
                  <a:cubicBezTo>
                    <a:pt x="110" y="4"/>
                    <a:pt x="109" y="4"/>
                    <a:pt x="109" y="5"/>
                  </a:cubicBezTo>
                  <a:cubicBezTo>
                    <a:pt x="109" y="6"/>
                    <a:pt x="110" y="7"/>
                    <a:pt x="111" y="7"/>
                  </a:cubicBezTo>
                  <a:cubicBezTo>
                    <a:pt x="111" y="7"/>
                    <a:pt x="111" y="7"/>
                    <a:pt x="111" y="7"/>
                  </a:cubicBezTo>
                  <a:cubicBezTo>
                    <a:pt x="112" y="7"/>
                    <a:pt x="113" y="6"/>
                    <a:pt x="113" y="5"/>
                  </a:cubicBezTo>
                  <a:cubicBezTo>
                    <a:pt x="113" y="4"/>
                    <a:pt x="112" y="4"/>
                    <a:pt x="111" y="4"/>
                  </a:cubicBezTo>
                  <a:moveTo>
                    <a:pt x="121" y="2"/>
                  </a:moveTo>
                  <a:cubicBezTo>
                    <a:pt x="121" y="2"/>
                    <a:pt x="121" y="2"/>
                    <a:pt x="121" y="2"/>
                  </a:cubicBezTo>
                  <a:cubicBezTo>
                    <a:pt x="120" y="2"/>
                    <a:pt x="119" y="3"/>
                    <a:pt x="119" y="4"/>
                  </a:cubicBezTo>
                  <a:cubicBezTo>
                    <a:pt x="119" y="5"/>
                    <a:pt x="120" y="6"/>
                    <a:pt x="121" y="6"/>
                  </a:cubicBezTo>
                  <a:cubicBezTo>
                    <a:pt x="121" y="6"/>
                    <a:pt x="121" y="6"/>
                    <a:pt x="121" y="6"/>
                  </a:cubicBezTo>
                  <a:cubicBezTo>
                    <a:pt x="122" y="6"/>
                    <a:pt x="123" y="5"/>
                    <a:pt x="123" y="4"/>
                  </a:cubicBezTo>
                  <a:cubicBezTo>
                    <a:pt x="122" y="3"/>
                    <a:pt x="122" y="2"/>
                    <a:pt x="121" y="2"/>
                  </a:cubicBezTo>
                  <a:moveTo>
                    <a:pt x="131" y="1"/>
                  </a:moveTo>
                  <a:cubicBezTo>
                    <a:pt x="131" y="1"/>
                    <a:pt x="131" y="1"/>
                    <a:pt x="131" y="1"/>
                  </a:cubicBezTo>
                  <a:cubicBezTo>
                    <a:pt x="130" y="1"/>
                    <a:pt x="129" y="2"/>
                    <a:pt x="129" y="3"/>
                  </a:cubicBezTo>
                  <a:cubicBezTo>
                    <a:pt x="129" y="4"/>
                    <a:pt x="130" y="4"/>
                    <a:pt x="131" y="4"/>
                  </a:cubicBezTo>
                  <a:cubicBezTo>
                    <a:pt x="131" y="4"/>
                    <a:pt x="131" y="4"/>
                    <a:pt x="131" y="4"/>
                  </a:cubicBezTo>
                  <a:cubicBezTo>
                    <a:pt x="132" y="4"/>
                    <a:pt x="133" y="4"/>
                    <a:pt x="132" y="3"/>
                  </a:cubicBezTo>
                  <a:cubicBezTo>
                    <a:pt x="132" y="2"/>
                    <a:pt x="132" y="1"/>
                    <a:pt x="131" y="1"/>
                  </a:cubicBezTo>
                  <a:moveTo>
                    <a:pt x="141" y="0"/>
                  </a:moveTo>
                  <a:cubicBezTo>
                    <a:pt x="141" y="0"/>
                    <a:pt x="141" y="0"/>
                    <a:pt x="141" y="0"/>
                  </a:cubicBezTo>
                  <a:cubicBezTo>
                    <a:pt x="140" y="0"/>
                    <a:pt x="139" y="1"/>
                    <a:pt x="139" y="2"/>
                  </a:cubicBezTo>
                  <a:cubicBezTo>
                    <a:pt x="139" y="3"/>
                    <a:pt x="140" y="3"/>
                    <a:pt x="141" y="3"/>
                  </a:cubicBezTo>
                  <a:cubicBezTo>
                    <a:pt x="141" y="3"/>
                    <a:pt x="141" y="3"/>
                    <a:pt x="141" y="3"/>
                  </a:cubicBezTo>
                  <a:cubicBezTo>
                    <a:pt x="142" y="3"/>
                    <a:pt x="142" y="2"/>
                    <a:pt x="142" y="1"/>
                  </a:cubicBezTo>
                  <a:cubicBezTo>
                    <a:pt x="142" y="1"/>
                    <a:pt x="142" y="0"/>
                    <a:pt x="141"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28" name="Freeform 1143"/>
            <p:cNvSpPr>
              <a:spLocks noEditPoints="1"/>
            </p:cNvSpPr>
            <p:nvPr/>
          </p:nvSpPr>
          <p:spPr bwMode="auto">
            <a:xfrm>
              <a:off x="5132528" y="2423043"/>
              <a:ext cx="60636" cy="141483"/>
            </a:xfrm>
            <a:custGeom>
              <a:avLst/>
              <a:gdLst>
                <a:gd name="T0" fmla="*/ 16 w 18"/>
                <a:gd name="T1" fmla="*/ 37 h 41"/>
                <a:gd name="T2" fmla="*/ 15 w 18"/>
                <a:gd name="T3" fmla="*/ 38 h 41"/>
                <a:gd name="T4" fmla="*/ 14 w 18"/>
                <a:gd name="T5" fmla="*/ 40 h 41"/>
                <a:gd name="T6" fmla="*/ 16 w 18"/>
                <a:gd name="T7" fmla="*/ 41 h 41"/>
                <a:gd name="T8" fmla="*/ 16 w 18"/>
                <a:gd name="T9" fmla="*/ 41 h 41"/>
                <a:gd name="T10" fmla="*/ 17 w 18"/>
                <a:gd name="T11" fmla="*/ 38 h 41"/>
                <a:gd name="T12" fmla="*/ 16 w 18"/>
                <a:gd name="T13" fmla="*/ 37 h 41"/>
                <a:gd name="T14" fmla="*/ 12 w 18"/>
                <a:gd name="T15" fmla="*/ 28 h 41"/>
                <a:gd name="T16" fmla="*/ 12 w 18"/>
                <a:gd name="T17" fmla="*/ 28 h 41"/>
                <a:gd name="T18" fmla="*/ 11 w 18"/>
                <a:gd name="T19" fmla="*/ 30 h 41"/>
                <a:gd name="T20" fmla="*/ 12 w 18"/>
                <a:gd name="T21" fmla="*/ 31 h 41"/>
                <a:gd name="T22" fmla="*/ 13 w 18"/>
                <a:gd name="T23" fmla="*/ 31 h 41"/>
                <a:gd name="T24" fmla="*/ 14 w 18"/>
                <a:gd name="T25" fmla="*/ 29 h 41"/>
                <a:gd name="T26" fmla="*/ 12 w 18"/>
                <a:gd name="T27" fmla="*/ 28 h 41"/>
                <a:gd name="T28" fmla="*/ 9 w 18"/>
                <a:gd name="T29" fmla="*/ 19 h 41"/>
                <a:gd name="T30" fmla="*/ 8 w 18"/>
                <a:gd name="T31" fmla="*/ 19 h 41"/>
                <a:gd name="T32" fmla="*/ 7 w 18"/>
                <a:gd name="T33" fmla="*/ 21 h 41"/>
                <a:gd name="T34" fmla="*/ 9 w 18"/>
                <a:gd name="T35" fmla="*/ 22 h 41"/>
                <a:gd name="T36" fmla="*/ 9 w 18"/>
                <a:gd name="T37" fmla="*/ 22 h 41"/>
                <a:gd name="T38" fmla="*/ 10 w 18"/>
                <a:gd name="T39" fmla="*/ 20 h 41"/>
                <a:gd name="T40" fmla="*/ 9 w 18"/>
                <a:gd name="T41" fmla="*/ 19 h 41"/>
                <a:gd name="T42" fmla="*/ 5 w 18"/>
                <a:gd name="T43" fmla="*/ 9 h 41"/>
                <a:gd name="T44" fmla="*/ 4 w 18"/>
                <a:gd name="T45" fmla="*/ 10 h 41"/>
                <a:gd name="T46" fmla="*/ 4 w 18"/>
                <a:gd name="T47" fmla="*/ 12 h 41"/>
                <a:gd name="T48" fmla="*/ 5 w 18"/>
                <a:gd name="T49" fmla="*/ 13 h 41"/>
                <a:gd name="T50" fmla="*/ 6 w 18"/>
                <a:gd name="T51" fmla="*/ 13 h 41"/>
                <a:gd name="T52" fmla="*/ 7 w 18"/>
                <a:gd name="T53" fmla="*/ 10 h 41"/>
                <a:gd name="T54" fmla="*/ 5 w 18"/>
                <a:gd name="T55" fmla="*/ 9 h 41"/>
                <a:gd name="T56" fmla="*/ 1 w 18"/>
                <a:gd name="T57" fmla="*/ 0 h 41"/>
                <a:gd name="T58" fmla="*/ 1 w 18"/>
                <a:gd name="T59" fmla="*/ 0 h 41"/>
                <a:gd name="T60" fmla="*/ 0 w 18"/>
                <a:gd name="T61" fmla="*/ 2 h 41"/>
                <a:gd name="T62" fmla="*/ 1 w 18"/>
                <a:gd name="T63" fmla="*/ 3 h 41"/>
                <a:gd name="T64" fmla="*/ 2 w 18"/>
                <a:gd name="T65" fmla="*/ 3 h 41"/>
                <a:gd name="T66" fmla="*/ 3 w 18"/>
                <a:gd name="T67" fmla="*/ 1 h 41"/>
                <a:gd name="T68" fmla="*/ 1 w 18"/>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41">
                  <a:moveTo>
                    <a:pt x="16" y="37"/>
                  </a:moveTo>
                  <a:cubicBezTo>
                    <a:pt x="16" y="37"/>
                    <a:pt x="15" y="37"/>
                    <a:pt x="15" y="38"/>
                  </a:cubicBezTo>
                  <a:cubicBezTo>
                    <a:pt x="14" y="38"/>
                    <a:pt x="14" y="39"/>
                    <a:pt x="14" y="40"/>
                  </a:cubicBezTo>
                  <a:cubicBezTo>
                    <a:pt x="15" y="40"/>
                    <a:pt x="15" y="41"/>
                    <a:pt x="16" y="41"/>
                  </a:cubicBezTo>
                  <a:cubicBezTo>
                    <a:pt x="16" y="41"/>
                    <a:pt x="16" y="41"/>
                    <a:pt x="16" y="41"/>
                  </a:cubicBezTo>
                  <a:cubicBezTo>
                    <a:pt x="17" y="40"/>
                    <a:pt x="18" y="39"/>
                    <a:pt x="17" y="38"/>
                  </a:cubicBezTo>
                  <a:cubicBezTo>
                    <a:pt x="17" y="38"/>
                    <a:pt x="17" y="37"/>
                    <a:pt x="16" y="37"/>
                  </a:cubicBezTo>
                  <a:moveTo>
                    <a:pt x="12" y="28"/>
                  </a:moveTo>
                  <a:cubicBezTo>
                    <a:pt x="12" y="28"/>
                    <a:pt x="12" y="28"/>
                    <a:pt x="12" y="28"/>
                  </a:cubicBezTo>
                  <a:cubicBezTo>
                    <a:pt x="11" y="29"/>
                    <a:pt x="10" y="29"/>
                    <a:pt x="11" y="30"/>
                  </a:cubicBezTo>
                  <a:cubicBezTo>
                    <a:pt x="11" y="31"/>
                    <a:pt x="12" y="31"/>
                    <a:pt x="12" y="31"/>
                  </a:cubicBezTo>
                  <a:cubicBezTo>
                    <a:pt x="13" y="31"/>
                    <a:pt x="13" y="31"/>
                    <a:pt x="13" y="31"/>
                  </a:cubicBezTo>
                  <a:cubicBezTo>
                    <a:pt x="14" y="31"/>
                    <a:pt x="14" y="30"/>
                    <a:pt x="14" y="29"/>
                  </a:cubicBezTo>
                  <a:cubicBezTo>
                    <a:pt x="14" y="28"/>
                    <a:pt x="13" y="28"/>
                    <a:pt x="12" y="28"/>
                  </a:cubicBezTo>
                  <a:moveTo>
                    <a:pt x="9" y="19"/>
                  </a:moveTo>
                  <a:cubicBezTo>
                    <a:pt x="8" y="19"/>
                    <a:pt x="8" y="19"/>
                    <a:pt x="8" y="19"/>
                  </a:cubicBezTo>
                  <a:cubicBezTo>
                    <a:pt x="7" y="19"/>
                    <a:pt x="7" y="20"/>
                    <a:pt x="7" y="21"/>
                  </a:cubicBezTo>
                  <a:cubicBezTo>
                    <a:pt x="7" y="22"/>
                    <a:pt x="8" y="22"/>
                    <a:pt x="9" y="22"/>
                  </a:cubicBezTo>
                  <a:cubicBezTo>
                    <a:pt x="9" y="22"/>
                    <a:pt x="9" y="22"/>
                    <a:pt x="9" y="22"/>
                  </a:cubicBezTo>
                  <a:cubicBezTo>
                    <a:pt x="10" y="22"/>
                    <a:pt x="11" y="21"/>
                    <a:pt x="10" y="20"/>
                  </a:cubicBezTo>
                  <a:cubicBezTo>
                    <a:pt x="10" y="19"/>
                    <a:pt x="9" y="19"/>
                    <a:pt x="9" y="19"/>
                  </a:cubicBezTo>
                  <a:moveTo>
                    <a:pt x="5" y="9"/>
                  </a:moveTo>
                  <a:cubicBezTo>
                    <a:pt x="5" y="9"/>
                    <a:pt x="5" y="9"/>
                    <a:pt x="4" y="10"/>
                  </a:cubicBezTo>
                  <a:cubicBezTo>
                    <a:pt x="4" y="10"/>
                    <a:pt x="3" y="11"/>
                    <a:pt x="4" y="12"/>
                  </a:cubicBezTo>
                  <a:cubicBezTo>
                    <a:pt x="4" y="12"/>
                    <a:pt x="4" y="13"/>
                    <a:pt x="5" y="13"/>
                  </a:cubicBezTo>
                  <a:cubicBezTo>
                    <a:pt x="6" y="13"/>
                    <a:pt x="6" y="13"/>
                    <a:pt x="6" y="13"/>
                  </a:cubicBezTo>
                  <a:cubicBezTo>
                    <a:pt x="7" y="12"/>
                    <a:pt x="7" y="11"/>
                    <a:pt x="7" y="10"/>
                  </a:cubicBezTo>
                  <a:cubicBezTo>
                    <a:pt x="6" y="10"/>
                    <a:pt x="6" y="9"/>
                    <a:pt x="5" y="9"/>
                  </a:cubicBezTo>
                  <a:moveTo>
                    <a:pt x="1" y="0"/>
                  </a:moveTo>
                  <a:cubicBezTo>
                    <a:pt x="1" y="0"/>
                    <a:pt x="1" y="0"/>
                    <a:pt x="1" y="0"/>
                  </a:cubicBezTo>
                  <a:cubicBezTo>
                    <a:pt x="0" y="1"/>
                    <a:pt x="0" y="1"/>
                    <a:pt x="0" y="2"/>
                  </a:cubicBezTo>
                  <a:cubicBezTo>
                    <a:pt x="0" y="3"/>
                    <a:pt x="1" y="3"/>
                    <a:pt x="1" y="3"/>
                  </a:cubicBezTo>
                  <a:cubicBezTo>
                    <a:pt x="2" y="3"/>
                    <a:pt x="2" y="3"/>
                    <a:pt x="2" y="3"/>
                  </a:cubicBezTo>
                  <a:cubicBezTo>
                    <a:pt x="3" y="3"/>
                    <a:pt x="3" y="2"/>
                    <a:pt x="3" y="1"/>
                  </a:cubicBezTo>
                  <a:cubicBezTo>
                    <a:pt x="3" y="0"/>
                    <a:pt x="2" y="0"/>
                    <a:pt x="1"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29" name="Freeform 1144"/>
            <p:cNvSpPr>
              <a:spLocks noEditPoints="1"/>
            </p:cNvSpPr>
            <p:nvPr/>
          </p:nvSpPr>
          <p:spPr bwMode="auto">
            <a:xfrm>
              <a:off x="5354859" y="1911009"/>
              <a:ext cx="208856" cy="64005"/>
            </a:xfrm>
            <a:custGeom>
              <a:avLst/>
              <a:gdLst>
                <a:gd name="T0" fmla="*/ 2 w 62"/>
                <a:gd name="T1" fmla="*/ 16 h 19"/>
                <a:gd name="T2" fmla="*/ 2 w 62"/>
                <a:gd name="T3" fmla="*/ 16 h 19"/>
                <a:gd name="T4" fmla="*/ 1 w 62"/>
                <a:gd name="T5" fmla="*/ 18 h 19"/>
                <a:gd name="T6" fmla="*/ 2 w 62"/>
                <a:gd name="T7" fmla="*/ 19 h 19"/>
                <a:gd name="T8" fmla="*/ 3 w 62"/>
                <a:gd name="T9" fmla="*/ 19 h 19"/>
                <a:gd name="T10" fmla="*/ 4 w 62"/>
                <a:gd name="T11" fmla="*/ 17 h 19"/>
                <a:gd name="T12" fmla="*/ 2 w 62"/>
                <a:gd name="T13" fmla="*/ 16 h 19"/>
                <a:gd name="T14" fmla="*/ 12 w 62"/>
                <a:gd name="T15" fmla="*/ 13 h 19"/>
                <a:gd name="T16" fmla="*/ 11 w 62"/>
                <a:gd name="T17" fmla="*/ 14 h 19"/>
                <a:gd name="T18" fmla="*/ 10 w 62"/>
                <a:gd name="T19" fmla="*/ 16 h 19"/>
                <a:gd name="T20" fmla="*/ 12 w 62"/>
                <a:gd name="T21" fmla="*/ 17 h 19"/>
                <a:gd name="T22" fmla="*/ 12 w 62"/>
                <a:gd name="T23" fmla="*/ 17 h 19"/>
                <a:gd name="T24" fmla="*/ 13 w 62"/>
                <a:gd name="T25" fmla="*/ 15 h 19"/>
                <a:gd name="T26" fmla="*/ 12 w 62"/>
                <a:gd name="T27" fmla="*/ 13 h 19"/>
                <a:gd name="T28" fmla="*/ 22 w 62"/>
                <a:gd name="T29" fmla="*/ 11 h 19"/>
                <a:gd name="T30" fmla="*/ 21 w 62"/>
                <a:gd name="T31" fmla="*/ 11 h 19"/>
                <a:gd name="T32" fmla="*/ 20 w 62"/>
                <a:gd name="T33" fmla="*/ 13 h 19"/>
                <a:gd name="T34" fmla="*/ 22 w 62"/>
                <a:gd name="T35" fmla="*/ 14 h 19"/>
                <a:gd name="T36" fmla="*/ 22 w 62"/>
                <a:gd name="T37" fmla="*/ 14 h 19"/>
                <a:gd name="T38" fmla="*/ 23 w 62"/>
                <a:gd name="T39" fmla="*/ 12 h 19"/>
                <a:gd name="T40" fmla="*/ 22 w 62"/>
                <a:gd name="T41" fmla="*/ 11 h 19"/>
                <a:gd name="T42" fmla="*/ 31 w 62"/>
                <a:gd name="T43" fmla="*/ 8 h 19"/>
                <a:gd name="T44" fmla="*/ 31 w 62"/>
                <a:gd name="T45" fmla="*/ 8 h 19"/>
                <a:gd name="T46" fmla="*/ 30 w 62"/>
                <a:gd name="T47" fmla="*/ 10 h 19"/>
                <a:gd name="T48" fmla="*/ 31 w 62"/>
                <a:gd name="T49" fmla="*/ 12 h 19"/>
                <a:gd name="T50" fmla="*/ 32 w 62"/>
                <a:gd name="T51" fmla="*/ 12 h 19"/>
                <a:gd name="T52" fmla="*/ 33 w 62"/>
                <a:gd name="T53" fmla="*/ 9 h 19"/>
                <a:gd name="T54" fmla="*/ 31 w 62"/>
                <a:gd name="T55" fmla="*/ 8 h 19"/>
                <a:gd name="T56" fmla="*/ 41 w 62"/>
                <a:gd name="T57" fmla="*/ 6 h 19"/>
                <a:gd name="T58" fmla="*/ 40 w 62"/>
                <a:gd name="T59" fmla="*/ 6 h 19"/>
                <a:gd name="T60" fmla="*/ 39 w 62"/>
                <a:gd name="T61" fmla="*/ 8 h 19"/>
                <a:gd name="T62" fmla="*/ 41 w 62"/>
                <a:gd name="T63" fmla="*/ 9 h 19"/>
                <a:gd name="T64" fmla="*/ 41 w 62"/>
                <a:gd name="T65" fmla="*/ 9 h 19"/>
                <a:gd name="T66" fmla="*/ 42 w 62"/>
                <a:gd name="T67" fmla="*/ 7 h 19"/>
                <a:gd name="T68" fmla="*/ 41 w 62"/>
                <a:gd name="T69" fmla="*/ 6 h 19"/>
                <a:gd name="T70" fmla="*/ 50 w 62"/>
                <a:gd name="T71" fmla="*/ 3 h 19"/>
                <a:gd name="T72" fmla="*/ 50 w 62"/>
                <a:gd name="T73" fmla="*/ 3 h 19"/>
                <a:gd name="T74" fmla="*/ 49 w 62"/>
                <a:gd name="T75" fmla="*/ 5 h 19"/>
                <a:gd name="T76" fmla="*/ 50 w 62"/>
                <a:gd name="T77" fmla="*/ 6 h 19"/>
                <a:gd name="T78" fmla="*/ 51 w 62"/>
                <a:gd name="T79" fmla="*/ 6 h 19"/>
                <a:gd name="T80" fmla="*/ 52 w 62"/>
                <a:gd name="T81" fmla="*/ 4 h 19"/>
                <a:gd name="T82" fmla="*/ 50 w 62"/>
                <a:gd name="T83" fmla="*/ 3 h 19"/>
                <a:gd name="T84" fmla="*/ 60 w 62"/>
                <a:gd name="T85" fmla="*/ 0 h 19"/>
                <a:gd name="T86" fmla="*/ 60 w 62"/>
                <a:gd name="T87" fmla="*/ 0 h 19"/>
                <a:gd name="T88" fmla="*/ 59 w 62"/>
                <a:gd name="T89" fmla="*/ 2 h 19"/>
                <a:gd name="T90" fmla="*/ 60 w 62"/>
                <a:gd name="T91" fmla="*/ 4 h 19"/>
                <a:gd name="T92" fmla="*/ 61 w 62"/>
                <a:gd name="T93" fmla="*/ 4 h 19"/>
                <a:gd name="T94" fmla="*/ 62 w 62"/>
                <a:gd name="T95" fmla="*/ 2 h 19"/>
                <a:gd name="T96" fmla="*/ 60 w 62"/>
                <a:gd name="T9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 h="19">
                  <a:moveTo>
                    <a:pt x="2" y="16"/>
                  </a:moveTo>
                  <a:cubicBezTo>
                    <a:pt x="2" y="16"/>
                    <a:pt x="2" y="16"/>
                    <a:pt x="2" y="16"/>
                  </a:cubicBezTo>
                  <a:cubicBezTo>
                    <a:pt x="1" y="16"/>
                    <a:pt x="0" y="17"/>
                    <a:pt x="1" y="18"/>
                  </a:cubicBezTo>
                  <a:cubicBezTo>
                    <a:pt x="1" y="19"/>
                    <a:pt x="1" y="19"/>
                    <a:pt x="2" y="19"/>
                  </a:cubicBezTo>
                  <a:cubicBezTo>
                    <a:pt x="3" y="19"/>
                    <a:pt x="3" y="19"/>
                    <a:pt x="3" y="19"/>
                  </a:cubicBezTo>
                  <a:cubicBezTo>
                    <a:pt x="4" y="19"/>
                    <a:pt x="4" y="18"/>
                    <a:pt x="4" y="17"/>
                  </a:cubicBezTo>
                  <a:cubicBezTo>
                    <a:pt x="4" y="17"/>
                    <a:pt x="3" y="16"/>
                    <a:pt x="2" y="16"/>
                  </a:cubicBezTo>
                  <a:moveTo>
                    <a:pt x="12" y="13"/>
                  </a:moveTo>
                  <a:cubicBezTo>
                    <a:pt x="12" y="13"/>
                    <a:pt x="12" y="13"/>
                    <a:pt x="11" y="14"/>
                  </a:cubicBezTo>
                  <a:cubicBezTo>
                    <a:pt x="11" y="14"/>
                    <a:pt x="10" y="15"/>
                    <a:pt x="10" y="16"/>
                  </a:cubicBezTo>
                  <a:cubicBezTo>
                    <a:pt x="10" y="16"/>
                    <a:pt x="11" y="17"/>
                    <a:pt x="12" y="17"/>
                  </a:cubicBezTo>
                  <a:cubicBezTo>
                    <a:pt x="12" y="17"/>
                    <a:pt x="12" y="17"/>
                    <a:pt x="12" y="17"/>
                  </a:cubicBezTo>
                  <a:cubicBezTo>
                    <a:pt x="13" y="16"/>
                    <a:pt x="14" y="16"/>
                    <a:pt x="13" y="15"/>
                  </a:cubicBezTo>
                  <a:cubicBezTo>
                    <a:pt x="13" y="14"/>
                    <a:pt x="13" y="13"/>
                    <a:pt x="12" y="13"/>
                  </a:cubicBezTo>
                  <a:moveTo>
                    <a:pt x="22" y="11"/>
                  </a:moveTo>
                  <a:cubicBezTo>
                    <a:pt x="21" y="11"/>
                    <a:pt x="21" y="11"/>
                    <a:pt x="21" y="11"/>
                  </a:cubicBezTo>
                  <a:cubicBezTo>
                    <a:pt x="20" y="11"/>
                    <a:pt x="20" y="12"/>
                    <a:pt x="20" y="13"/>
                  </a:cubicBezTo>
                  <a:cubicBezTo>
                    <a:pt x="20" y="14"/>
                    <a:pt x="21" y="14"/>
                    <a:pt x="22" y="14"/>
                  </a:cubicBezTo>
                  <a:cubicBezTo>
                    <a:pt x="22" y="14"/>
                    <a:pt x="22" y="14"/>
                    <a:pt x="22" y="14"/>
                  </a:cubicBezTo>
                  <a:cubicBezTo>
                    <a:pt x="23" y="14"/>
                    <a:pt x="23" y="13"/>
                    <a:pt x="23" y="12"/>
                  </a:cubicBezTo>
                  <a:cubicBezTo>
                    <a:pt x="23" y="11"/>
                    <a:pt x="22" y="11"/>
                    <a:pt x="22" y="11"/>
                  </a:cubicBezTo>
                  <a:moveTo>
                    <a:pt x="31" y="8"/>
                  </a:moveTo>
                  <a:cubicBezTo>
                    <a:pt x="31" y="8"/>
                    <a:pt x="31" y="8"/>
                    <a:pt x="31" y="8"/>
                  </a:cubicBezTo>
                  <a:cubicBezTo>
                    <a:pt x="30" y="9"/>
                    <a:pt x="29" y="9"/>
                    <a:pt x="30" y="10"/>
                  </a:cubicBezTo>
                  <a:cubicBezTo>
                    <a:pt x="30" y="11"/>
                    <a:pt x="30" y="12"/>
                    <a:pt x="31" y="12"/>
                  </a:cubicBezTo>
                  <a:cubicBezTo>
                    <a:pt x="32" y="12"/>
                    <a:pt x="32" y="12"/>
                    <a:pt x="32" y="12"/>
                  </a:cubicBezTo>
                  <a:cubicBezTo>
                    <a:pt x="32" y="11"/>
                    <a:pt x="33" y="10"/>
                    <a:pt x="33" y="9"/>
                  </a:cubicBezTo>
                  <a:cubicBezTo>
                    <a:pt x="33" y="9"/>
                    <a:pt x="32" y="8"/>
                    <a:pt x="31" y="8"/>
                  </a:cubicBezTo>
                  <a:moveTo>
                    <a:pt x="41" y="6"/>
                  </a:moveTo>
                  <a:cubicBezTo>
                    <a:pt x="41" y="6"/>
                    <a:pt x="41" y="6"/>
                    <a:pt x="40" y="6"/>
                  </a:cubicBezTo>
                  <a:cubicBezTo>
                    <a:pt x="40" y="6"/>
                    <a:pt x="39" y="7"/>
                    <a:pt x="39" y="8"/>
                  </a:cubicBezTo>
                  <a:cubicBezTo>
                    <a:pt x="39" y="8"/>
                    <a:pt x="40" y="9"/>
                    <a:pt x="41" y="9"/>
                  </a:cubicBezTo>
                  <a:cubicBezTo>
                    <a:pt x="41" y="9"/>
                    <a:pt x="41" y="9"/>
                    <a:pt x="41" y="9"/>
                  </a:cubicBezTo>
                  <a:cubicBezTo>
                    <a:pt x="42" y="9"/>
                    <a:pt x="43" y="8"/>
                    <a:pt x="42" y="7"/>
                  </a:cubicBezTo>
                  <a:cubicBezTo>
                    <a:pt x="42" y="6"/>
                    <a:pt x="42" y="6"/>
                    <a:pt x="41" y="6"/>
                  </a:cubicBezTo>
                  <a:moveTo>
                    <a:pt x="50" y="3"/>
                  </a:moveTo>
                  <a:cubicBezTo>
                    <a:pt x="50" y="3"/>
                    <a:pt x="50" y="3"/>
                    <a:pt x="50" y="3"/>
                  </a:cubicBezTo>
                  <a:cubicBezTo>
                    <a:pt x="49" y="3"/>
                    <a:pt x="49" y="4"/>
                    <a:pt x="49" y="5"/>
                  </a:cubicBezTo>
                  <a:cubicBezTo>
                    <a:pt x="49" y="6"/>
                    <a:pt x="50" y="6"/>
                    <a:pt x="50" y="6"/>
                  </a:cubicBezTo>
                  <a:cubicBezTo>
                    <a:pt x="51" y="6"/>
                    <a:pt x="51" y="6"/>
                    <a:pt x="51" y="6"/>
                  </a:cubicBezTo>
                  <a:cubicBezTo>
                    <a:pt x="52" y="6"/>
                    <a:pt x="52" y="5"/>
                    <a:pt x="52" y="4"/>
                  </a:cubicBezTo>
                  <a:cubicBezTo>
                    <a:pt x="52" y="3"/>
                    <a:pt x="51" y="3"/>
                    <a:pt x="50" y="3"/>
                  </a:cubicBezTo>
                  <a:moveTo>
                    <a:pt x="60" y="0"/>
                  </a:moveTo>
                  <a:cubicBezTo>
                    <a:pt x="60" y="0"/>
                    <a:pt x="60" y="0"/>
                    <a:pt x="60" y="0"/>
                  </a:cubicBezTo>
                  <a:cubicBezTo>
                    <a:pt x="59" y="1"/>
                    <a:pt x="58" y="2"/>
                    <a:pt x="59" y="2"/>
                  </a:cubicBezTo>
                  <a:cubicBezTo>
                    <a:pt x="59" y="3"/>
                    <a:pt x="59" y="4"/>
                    <a:pt x="60" y="4"/>
                  </a:cubicBezTo>
                  <a:cubicBezTo>
                    <a:pt x="61" y="4"/>
                    <a:pt x="61" y="4"/>
                    <a:pt x="61" y="4"/>
                  </a:cubicBezTo>
                  <a:cubicBezTo>
                    <a:pt x="61" y="3"/>
                    <a:pt x="62" y="3"/>
                    <a:pt x="62" y="2"/>
                  </a:cubicBezTo>
                  <a:cubicBezTo>
                    <a:pt x="62" y="1"/>
                    <a:pt x="61" y="0"/>
                    <a:pt x="60"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30" name="Freeform 1145"/>
            <p:cNvSpPr>
              <a:spLocks noEditPoints="1"/>
            </p:cNvSpPr>
            <p:nvPr/>
          </p:nvSpPr>
          <p:spPr bwMode="auto">
            <a:xfrm>
              <a:off x="5627718" y="2874442"/>
              <a:ext cx="380658" cy="33686"/>
            </a:xfrm>
            <a:custGeom>
              <a:avLst/>
              <a:gdLst>
                <a:gd name="T0" fmla="*/ 109 w 112"/>
                <a:gd name="T1" fmla="*/ 8 h 10"/>
                <a:gd name="T2" fmla="*/ 111 w 112"/>
                <a:gd name="T3" fmla="*/ 10 h 10"/>
                <a:gd name="T4" fmla="*/ 112 w 112"/>
                <a:gd name="T5" fmla="*/ 7 h 10"/>
                <a:gd name="T6" fmla="*/ 111 w 112"/>
                <a:gd name="T7" fmla="*/ 7 h 10"/>
                <a:gd name="T8" fmla="*/ 99 w 112"/>
                <a:gd name="T9" fmla="*/ 8 h 10"/>
                <a:gd name="T10" fmla="*/ 101 w 112"/>
                <a:gd name="T11" fmla="*/ 10 h 10"/>
                <a:gd name="T12" fmla="*/ 101 w 112"/>
                <a:gd name="T13" fmla="*/ 6 h 10"/>
                <a:gd name="T14" fmla="*/ 91 w 112"/>
                <a:gd name="T15" fmla="*/ 6 h 10"/>
                <a:gd name="T16" fmla="*/ 91 w 112"/>
                <a:gd name="T17" fmla="*/ 9 h 10"/>
                <a:gd name="T18" fmla="*/ 93 w 112"/>
                <a:gd name="T19" fmla="*/ 7 h 10"/>
                <a:gd name="T20" fmla="*/ 91 w 112"/>
                <a:gd name="T21" fmla="*/ 6 h 10"/>
                <a:gd name="T22" fmla="*/ 80 w 112"/>
                <a:gd name="T23" fmla="*/ 6 h 10"/>
                <a:gd name="T24" fmla="*/ 81 w 112"/>
                <a:gd name="T25" fmla="*/ 8 h 10"/>
                <a:gd name="T26" fmla="*/ 81 w 112"/>
                <a:gd name="T27" fmla="*/ 5 h 10"/>
                <a:gd name="T28" fmla="*/ 71 w 112"/>
                <a:gd name="T29" fmla="*/ 4 h 10"/>
                <a:gd name="T30" fmla="*/ 71 w 112"/>
                <a:gd name="T31" fmla="*/ 8 h 10"/>
                <a:gd name="T32" fmla="*/ 73 w 112"/>
                <a:gd name="T33" fmla="*/ 6 h 10"/>
                <a:gd name="T34" fmla="*/ 71 w 112"/>
                <a:gd name="T35" fmla="*/ 4 h 10"/>
                <a:gd name="T36" fmla="*/ 60 w 112"/>
                <a:gd name="T37" fmla="*/ 5 h 10"/>
                <a:gd name="T38" fmla="*/ 61 w 112"/>
                <a:gd name="T39" fmla="*/ 7 h 10"/>
                <a:gd name="T40" fmla="*/ 61 w 112"/>
                <a:gd name="T41" fmla="*/ 4 h 10"/>
                <a:gd name="T42" fmla="*/ 51 w 112"/>
                <a:gd name="T43" fmla="*/ 3 h 10"/>
                <a:gd name="T44" fmla="*/ 51 w 112"/>
                <a:gd name="T45" fmla="*/ 6 h 10"/>
                <a:gd name="T46" fmla="*/ 53 w 112"/>
                <a:gd name="T47" fmla="*/ 5 h 10"/>
                <a:gd name="T48" fmla="*/ 51 w 112"/>
                <a:gd name="T49" fmla="*/ 3 h 10"/>
                <a:gd name="T50" fmla="*/ 40 w 112"/>
                <a:gd name="T51" fmla="*/ 4 h 10"/>
                <a:gd name="T52" fmla="*/ 41 w 112"/>
                <a:gd name="T53" fmla="*/ 6 h 10"/>
                <a:gd name="T54" fmla="*/ 41 w 112"/>
                <a:gd name="T55" fmla="*/ 2 h 10"/>
                <a:gd name="T56" fmla="*/ 31 w 112"/>
                <a:gd name="T57" fmla="*/ 2 h 10"/>
                <a:gd name="T58" fmla="*/ 31 w 112"/>
                <a:gd name="T59" fmla="*/ 5 h 10"/>
                <a:gd name="T60" fmla="*/ 33 w 112"/>
                <a:gd name="T61" fmla="*/ 3 h 10"/>
                <a:gd name="T62" fmla="*/ 31 w 112"/>
                <a:gd name="T63" fmla="*/ 2 h 10"/>
                <a:gd name="T64" fmla="*/ 20 w 112"/>
                <a:gd name="T65" fmla="*/ 3 h 10"/>
                <a:gd name="T66" fmla="*/ 21 w 112"/>
                <a:gd name="T67" fmla="*/ 4 h 10"/>
                <a:gd name="T68" fmla="*/ 21 w 112"/>
                <a:gd name="T69" fmla="*/ 1 h 10"/>
                <a:gd name="T70" fmla="*/ 11 w 112"/>
                <a:gd name="T71" fmla="*/ 0 h 10"/>
                <a:gd name="T72" fmla="*/ 11 w 112"/>
                <a:gd name="T73" fmla="*/ 4 h 10"/>
                <a:gd name="T74" fmla="*/ 13 w 112"/>
                <a:gd name="T75" fmla="*/ 2 h 10"/>
                <a:gd name="T76" fmla="*/ 11 w 112"/>
                <a:gd name="T77" fmla="*/ 0 h 10"/>
                <a:gd name="T78" fmla="*/ 0 w 112"/>
                <a:gd name="T79" fmla="*/ 1 h 10"/>
                <a:gd name="T80" fmla="*/ 1 w 112"/>
                <a:gd name="T81" fmla="*/ 3 h 10"/>
                <a:gd name="T82" fmla="*/ 1 w 112"/>
                <a:gd name="T8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10">
                  <a:moveTo>
                    <a:pt x="111" y="7"/>
                  </a:moveTo>
                  <a:cubicBezTo>
                    <a:pt x="110" y="7"/>
                    <a:pt x="110" y="8"/>
                    <a:pt x="109" y="8"/>
                  </a:cubicBezTo>
                  <a:cubicBezTo>
                    <a:pt x="109" y="9"/>
                    <a:pt x="110" y="10"/>
                    <a:pt x="111" y="10"/>
                  </a:cubicBezTo>
                  <a:cubicBezTo>
                    <a:pt x="111" y="10"/>
                    <a:pt x="111" y="10"/>
                    <a:pt x="111" y="10"/>
                  </a:cubicBezTo>
                  <a:cubicBezTo>
                    <a:pt x="112" y="10"/>
                    <a:pt x="112" y="10"/>
                    <a:pt x="112" y="10"/>
                  </a:cubicBezTo>
                  <a:cubicBezTo>
                    <a:pt x="112" y="9"/>
                    <a:pt x="112" y="8"/>
                    <a:pt x="112" y="7"/>
                  </a:cubicBezTo>
                  <a:cubicBezTo>
                    <a:pt x="112" y="7"/>
                    <a:pt x="112" y="7"/>
                    <a:pt x="111" y="7"/>
                  </a:cubicBezTo>
                  <a:cubicBezTo>
                    <a:pt x="111" y="7"/>
                    <a:pt x="111" y="7"/>
                    <a:pt x="111" y="7"/>
                  </a:cubicBezTo>
                  <a:moveTo>
                    <a:pt x="101" y="6"/>
                  </a:moveTo>
                  <a:cubicBezTo>
                    <a:pt x="100" y="6"/>
                    <a:pt x="100" y="7"/>
                    <a:pt x="99" y="8"/>
                  </a:cubicBezTo>
                  <a:cubicBezTo>
                    <a:pt x="99" y="9"/>
                    <a:pt x="100" y="9"/>
                    <a:pt x="101" y="10"/>
                  </a:cubicBezTo>
                  <a:cubicBezTo>
                    <a:pt x="101" y="10"/>
                    <a:pt x="101" y="10"/>
                    <a:pt x="101" y="10"/>
                  </a:cubicBezTo>
                  <a:cubicBezTo>
                    <a:pt x="102" y="10"/>
                    <a:pt x="103" y="9"/>
                    <a:pt x="103" y="8"/>
                  </a:cubicBezTo>
                  <a:cubicBezTo>
                    <a:pt x="103" y="7"/>
                    <a:pt x="102" y="6"/>
                    <a:pt x="101" y="6"/>
                  </a:cubicBezTo>
                  <a:cubicBezTo>
                    <a:pt x="101" y="6"/>
                    <a:pt x="101" y="6"/>
                    <a:pt x="101" y="6"/>
                  </a:cubicBezTo>
                  <a:moveTo>
                    <a:pt x="91" y="6"/>
                  </a:moveTo>
                  <a:cubicBezTo>
                    <a:pt x="90" y="6"/>
                    <a:pt x="90" y="6"/>
                    <a:pt x="90" y="7"/>
                  </a:cubicBezTo>
                  <a:cubicBezTo>
                    <a:pt x="89" y="8"/>
                    <a:pt x="90" y="9"/>
                    <a:pt x="91" y="9"/>
                  </a:cubicBezTo>
                  <a:cubicBezTo>
                    <a:pt x="91" y="9"/>
                    <a:pt x="91" y="9"/>
                    <a:pt x="91" y="9"/>
                  </a:cubicBezTo>
                  <a:cubicBezTo>
                    <a:pt x="92" y="9"/>
                    <a:pt x="93" y="8"/>
                    <a:pt x="93" y="7"/>
                  </a:cubicBezTo>
                  <a:cubicBezTo>
                    <a:pt x="93" y="6"/>
                    <a:pt x="92" y="6"/>
                    <a:pt x="91" y="6"/>
                  </a:cubicBezTo>
                  <a:cubicBezTo>
                    <a:pt x="91" y="6"/>
                    <a:pt x="91" y="6"/>
                    <a:pt x="91" y="6"/>
                  </a:cubicBezTo>
                  <a:moveTo>
                    <a:pt x="81" y="5"/>
                  </a:moveTo>
                  <a:cubicBezTo>
                    <a:pt x="80" y="5"/>
                    <a:pt x="80" y="6"/>
                    <a:pt x="80" y="6"/>
                  </a:cubicBezTo>
                  <a:cubicBezTo>
                    <a:pt x="79" y="7"/>
                    <a:pt x="80" y="8"/>
                    <a:pt x="81" y="8"/>
                  </a:cubicBezTo>
                  <a:cubicBezTo>
                    <a:pt x="81" y="8"/>
                    <a:pt x="81" y="8"/>
                    <a:pt x="81" y="8"/>
                  </a:cubicBezTo>
                  <a:cubicBezTo>
                    <a:pt x="82" y="8"/>
                    <a:pt x="83" y="8"/>
                    <a:pt x="83" y="7"/>
                  </a:cubicBezTo>
                  <a:cubicBezTo>
                    <a:pt x="83" y="6"/>
                    <a:pt x="82" y="5"/>
                    <a:pt x="81" y="5"/>
                  </a:cubicBezTo>
                  <a:cubicBezTo>
                    <a:pt x="81" y="5"/>
                    <a:pt x="81" y="5"/>
                    <a:pt x="81" y="5"/>
                  </a:cubicBezTo>
                  <a:moveTo>
                    <a:pt x="71" y="4"/>
                  </a:moveTo>
                  <a:cubicBezTo>
                    <a:pt x="70" y="4"/>
                    <a:pt x="70" y="5"/>
                    <a:pt x="70" y="6"/>
                  </a:cubicBezTo>
                  <a:cubicBezTo>
                    <a:pt x="69" y="7"/>
                    <a:pt x="70" y="8"/>
                    <a:pt x="71" y="8"/>
                  </a:cubicBezTo>
                  <a:cubicBezTo>
                    <a:pt x="71" y="8"/>
                    <a:pt x="71" y="8"/>
                    <a:pt x="71" y="8"/>
                  </a:cubicBezTo>
                  <a:cubicBezTo>
                    <a:pt x="72" y="8"/>
                    <a:pt x="73" y="7"/>
                    <a:pt x="73" y="6"/>
                  </a:cubicBezTo>
                  <a:cubicBezTo>
                    <a:pt x="73" y="5"/>
                    <a:pt x="72" y="4"/>
                    <a:pt x="71" y="4"/>
                  </a:cubicBezTo>
                  <a:cubicBezTo>
                    <a:pt x="71" y="4"/>
                    <a:pt x="71" y="4"/>
                    <a:pt x="71" y="4"/>
                  </a:cubicBezTo>
                  <a:moveTo>
                    <a:pt x="61" y="4"/>
                  </a:moveTo>
                  <a:cubicBezTo>
                    <a:pt x="60" y="4"/>
                    <a:pt x="60" y="4"/>
                    <a:pt x="60" y="5"/>
                  </a:cubicBezTo>
                  <a:cubicBezTo>
                    <a:pt x="60" y="6"/>
                    <a:pt x="60" y="7"/>
                    <a:pt x="61" y="7"/>
                  </a:cubicBezTo>
                  <a:cubicBezTo>
                    <a:pt x="61" y="7"/>
                    <a:pt x="61" y="7"/>
                    <a:pt x="61" y="7"/>
                  </a:cubicBezTo>
                  <a:cubicBezTo>
                    <a:pt x="62" y="7"/>
                    <a:pt x="63" y="6"/>
                    <a:pt x="63" y="5"/>
                  </a:cubicBezTo>
                  <a:cubicBezTo>
                    <a:pt x="63" y="4"/>
                    <a:pt x="62" y="4"/>
                    <a:pt x="61" y="4"/>
                  </a:cubicBezTo>
                  <a:cubicBezTo>
                    <a:pt x="61" y="4"/>
                    <a:pt x="61" y="4"/>
                    <a:pt x="61" y="4"/>
                  </a:cubicBezTo>
                  <a:moveTo>
                    <a:pt x="51" y="3"/>
                  </a:moveTo>
                  <a:cubicBezTo>
                    <a:pt x="50" y="3"/>
                    <a:pt x="50" y="4"/>
                    <a:pt x="50" y="5"/>
                  </a:cubicBezTo>
                  <a:cubicBezTo>
                    <a:pt x="50" y="5"/>
                    <a:pt x="50" y="6"/>
                    <a:pt x="51" y="6"/>
                  </a:cubicBezTo>
                  <a:cubicBezTo>
                    <a:pt x="51" y="6"/>
                    <a:pt x="51" y="6"/>
                    <a:pt x="51" y="6"/>
                  </a:cubicBezTo>
                  <a:cubicBezTo>
                    <a:pt x="52" y="6"/>
                    <a:pt x="53" y="6"/>
                    <a:pt x="53" y="5"/>
                  </a:cubicBezTo>
                  <a:cubicBezTo>
                    <a:pt x="53" y="4"/>
                    <a:pt x="52" y="3"/>
                    <a:pt x="51" y="3"/>
                  </a:cubicBezTo>
                  <a:cubicBezTo>
                    <a:pt x="51" y="3"/>
                    <a:pt x="51" y="3"/>
                    <a:pt x="51" y="3"/>
                  </a:cubicBezTo>
                  <a:moveTo>
                    <a:pt x="41" y="2"/>
                  </a:moveTo>
                  <a:cubicBezTo>
                    <a:pt x="40" y="2"/>
                    <a:pt x="40" y="3"/>
                    <a:pt x="40" y="4"/>
                  </a:cubicBezTo>
                  <a:cubicBezTo>
                    <a:pt x="40" y="5"/>
                    <a:pt x="40" y="6"/>
                    <a:pt x="41" y="6"/>
                  </a:cubicBezTo>
                  <a:cubicBezTo>
                    <a:pt x="41" y="6"/>
                    <a:pt x="41" y="6"/>
                    <a:pt x="41" y="6"/>
                  </a:cubicBezTo>
                  <a:cubicBezTo>
                    <a:pt x="42" y="6"/>
                    <a:pt x="43" y="5"/>
                    <a:pt x="43" y="4"/>
                  </a:cubicBezTo>
                  <a:cubicBezTo>
                    <a:pt x="43" y="3"/>
                    <a:pt x="42" y="2"/>
                    <a:pt x="41" y="2"/>
                  </a:cubicBezTo>
                  <a:cubicBezTo>
                    <a:pt x="41" y="2"/>
                    <a:pt x="41" y="2"/>
                    <a:pt x="41" y="2"/>
                  </a:cubicBezTo>
                  <a:moveTo>
                    <a:pt x="31" y="2"/>
                  </a:moveTo>
                  <a:cubicBezTo>
                    <a:pt x="30" y="2"/>
                    <a:pt x="30" y="2"/>
                    <a:pt x="30" y="3"/>
                  </a:cubicBezTo>
                  <a:cubicBezTo>
                    <a:pt x="30" y="4"/>
                    <a:pt x="30" y="5"/>
                    <a:pt x="31" y="5"/>
                  </a:cubicBezTo>
                  <a:cubicBezTo>
                    <a:pt x="31" y="5"/>
                    <a:pt x="31" y="5"/>
                    <a:pt x="31" y="5"/>
                  </a:cubicBezTo>
                  <a:cubicBezTo>
                    <a:pt x="32" y="5"/>
                    <a:pt x="33" y="4"/>
                    <a:pt x="33" y="3"/>
                  </a:cubicBezTo>
                  <a:cubicBezTo>
                    <a:pt x="33" y="3"/>
                    <a:pt x="32" y="2"/>
                    <a:pt x="31" y="2"/>
                  </a:cubicBezTo>
                  <a:cubicBezTo>
                    <a:pt x="31" y="2"/>
                    <a:pt x="31" y="2"/>
                    <a:pt x="31" y="2"/>
                  </a:cubicBezTo>
                  <a:moveTo>
                    <a:pt x="21" y="1"/>
                  </a:moveTo>
                  <a:cubicBezTo>
                    <a:pt x="20" y="1"/>
                    <a:pt x="20" y="2"/>
                    <a:pt x="20" y="3"/>
                  </a:cubicBezTo>
                  <a:cubicBezTo>
                    <a:pt x="20" y="4"/>
                    <a:pt x="20" y="4"/>
                    <a:pt x="21" y="4"/>
                  </a:cubicBezTo>
                  <a:cubicBezTo>
                    <a:pt x="21" y="4"/>
                    <a:pt x="21" y="4"/>
                    <a:pt x="21" y="4"/>
                  </a:cubicBezTo>
                  <a:cubicBezTo>
                    <a:pt x="22" y="4"/>
                    <a:pt x="23" y="4"/>
                    <a:pt x="23" y="3"/>
                  </a:cubicBezTo>
                  <a:cubicBezTo>
                    <a:pt x="23" y="2"/>
                    <a:pt x="22" y="1"/>
                    <a:pt x="21" y="1"/>
                  </a:cubicBezTo>
                  <a:cubicBezTo>
                    <a:pt x="21" y="1"/>
                    <a:pt x="21" y="1"/>
                    <a:pt x="21" y="1"/>
                  </a:cubicBezTo>
                  <a:moveTo>
                    <a:pt x="11" y="0"/>
                  </a:moveTo>
                  <a:cubicBezTo>
                    <a:pt x="10" y="0"/>
                    <a:pt x="10" y="1"/>
                    <a:pt x="10" y="2"/>
                  </a:cubicBezTo>
                  <a:cubicBezTo>
                    <a:pt x="10" y="3"/>
                    <a:pt x="10" y="4"/>
                    <a:pt x="11" y="4"/>
                  </a:cubicBezTo>
                  <a:cubicBezTo>
                    <a:pt x="11" y="4"/>
                    <a:pt x="11" y="4"/>
                    <a:pt x="11" y="4"/>
                  </a:cubicBezTo>
                  <a:cubicBezTo>
                    <a:pt x="12" y="4"/>
                    <a:pt x="13" y="3"/>
                    <a:pt x="13" y="2"/>
                  </a:cubicBezTo>
                  <a:cubicBezTo>
                    <a:pt x="13" y="1"/>
                    <a:pt x="12" y="0"/>
                    <a:pt x="11" y="0"/>
                  </a:cubicBezTo>
                  <a:cubicBezTo>
                    <a:pt x="11" y="0"/>
                    <a:pt x="11" y="0"/>
                    <a:pt x="11" y="0"/>
                  </a:cubicBezTo>
                  <a:moveTo>
                    <a:pt x="1" y="0"/>
                  </a:moveTo>
                  <a:cubicBezTo>
                    <a:pt x="0" y="0"/>
                    <a:pt x="0" y="0"/>
                    <a:pt x="0" y="1"/>
                  </a:cubicBezTo>
                  <a:cubicBezTo>
                    <a:pt x="0" y="2"/>
                    <a:pt x="0" y="3"/>
                    <a:pt x="1" y="3"/>
                  </a:cubicBezTo>
                  <a:cubicBezTo>
                    <a:pt x="1" y="3"/>
                    <a:pt x="1" y="3"/>
                    <a:pt x="1" y="3"/>
                  </a:cubicBezTo>
                  <a:cubicBezTo>
                    <a:pt x="2" y="3"/>
                    <a:pt x="3" y="2"/>
                    <a:pt x="3" y="2"/>
                  </a:cubicBezTo>
                  <a:cubicBezTo>
                    <a:pt x="3" y="1"/>
                    <a:pt x="2" y="0"/>
                    <a:pt x="1" y="0"/>
                  </a:cubicBezTo>
                  <a:cubicBezTo>
                    <a:pt x="1" y="0"/>
                    <a:pt x="1" y="0"/>
                    <a:pt x="1"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31" name="Freeform 1146"/>
            <p:cNvSpPr>
              <a:spLocks noEditPoints="1"/>
            </p:cNvSpPr>
            <p:nvPr/>
          </p:nvSpPr>
          <p:spPr bwMode="auto">
            <a:xfrm>
              <a:off x="6466512" y="1863848"/>
              <a:ext cx="377288" cy="943221"/>
            </a:xfrm>
            <a:custGeom>
              <a:avLst/>
              <a:gdLst>
                <a:gd name="T0" fmla="*/ 0 w 111"/>
                <a:gd name="T1" fmla="*/ 275 h 276"/>
                <a:gd name="T2" fmla="*/ 3 w 111"/>
                <a:gd name="T3" fmla="*/ 274 h 276"/>
                <a:gd name="T4" fmla="*/ 9 w 111"/>
                <a:gd name="T5" fmla="*/ 268 h 276"/>
                <a:gd name="T6" fmla="*/ 11 w 111"/>
                <a:gd name="T7" fmla="*/ 271 h 276"/>
                <a:gd name="T8" fmla="*/ 19 w 111"/>
                <a:gd name="T9" fmla="*/ 263 h 276"/>
                <a:gd name="T10" fmla="*/ 19 w 111"/>
                <a:gd name="T11" fmla="*/ 266 h 276"/>
                <a:gd name="T12" fmla="*/ 19 w 111"/>
                <a:gd name="T13" fmla="*/ 263 h 276"/>
                <a:gd name="T14" fmla="*/ 26 w 111"/>
                <a:gd name="T15" fmla="*/ 261 h 276"/>
                <a:gd name="T16" fmla="*/ 29 w 111"/>
                <a:gd name="T17" fmla="*/ 259 h 276"/>
                <a:gd name="T18" fmla="*/ 35 w 111"/>
                <a:gd name="T19" fmla="*/ 253 h 276"/>
                <a:gd name="T20" fmla="*/ 37 w 111"/>
                <a:gd name="T21" fmla="*/ 256 h 276"/>
                <a:gd name="T22" fmla="*/ 45 w 111"/>
                <a:gd name="T23" fmla="*/ 248 h 276"/>
                <a:gd name="T24" fmla="*/ 45 w 111"/>
                <a:gd name="T25" fmla="*/ 252 h 276"/>
                <a:gd name="T26" fmla="*/ 45 w 111"/>
                <a:gd name="T27" fmla="*/ 248 h 276"/>
                <a:gd name="T28" fmla="*/ 108 w 111"/>
                <a:gd name="T29" fmla="*/ 96 h 276"/>
                <a:gd name="T30" fmla="*/ 111 w 111"/>
                <a:gd name="T31" fmla="*/ 95 h 276"/>
                <a:gd name="T32" fmla="*/ 107 w 111"/>
                <a:gd name="T33" fmla="*/ 84 h 276"/>
                <a:gd name="T34" fmla="*/ 108 w 111"/>
                <a:gd name="T35" fmla="*/ 87 h 276"/>
                <a:gd name="T36" fmla="*/ 105 w 111"/>
                <a:gd name="T37" fmla="*/ 74 h 276"/>
                <a:gd name="T38" fmla="*/ 105 w 111"/>
                <a:gd name="T39" fmla="*/ 77 h 276"/>
                <a:gd name="T40" fmla="*/ 105 w 111"/>
                <a:gd name="T41" fmla="*/ 74 h 276"/>
                <a:gd name="T42" fmla="*/ 101 w 111"/>
                <a:gd name="T43" fmla="*/ 66 h 276"/>
                <a:gd name="T44" fmla="*/ 104 w 111"/>
                <a:gd name="T45" fmla="*/ 66 h 276"/>
                <a:gd name="T46" fmla="*/ 100 w 111"/>
                <a:gd name="T47" fmla="*/ 55 h 276"/>
                <a:gd name="T48" fmla="*/ 101 w 111"/>
                <a:gd name="T49" fmla="*/ 58 h 276"/>
                <a:gd name="T50" fmla="*/ 98 w 111"/>
                <a:gd name="T51" fmla="*/ 45 h 276"/>
                <a:gd name="T52" fmla="*/ 98 w 111"/>
                <a:gd name="T53" fmla="*/ 48 h 276"/>
                <a:gd name="T54" fmla="*/ 98 w 111"/>
                <a:gd name="T55" fmla="*/ 45 h 276"/>
                <a:gd name="T56" fmla="*/ 94 w 111"/>
                <a:gd name="T57" fmla="*/ 37 h 276"/>
                <a:gd name="T58" fmla="*/ 97 w 111"/>
                <a:gd name="T59" fmla="*/ 36 h 276"/>
                <a:gd name="T60" fmla="*/ 2 w 111"/>
                <a:gd name="T61" fmla="*/ 35 h 276"/>
                <a:gd name="T62" fmla="*/ 3 w 111"/>
                <a:gd name="T63" fmla="*/ 35 h 276"/>
                <a:gd name="T64" fmla="*/ 9 w 111"/>
                <a:gd name="T65" fmla="*/ 31 h 276"/>
                <a:gd name="T66" fmla="*/ 11 w 111"/>
                <a:gd name="T67" fmla="*/ 28 h 276"/>
                <a:gd name="T68" fmla="*/ 93 w 111"/>
                <a:gd name="T69" fmla="*/ 26 h 276"/>
                <a:gd name="T70" fmla="*/ 94 w 111"/>
                <a:gd name="T71" fmla="*/ 29 h 276"/>
                <a:gd name="T72" fmla="*/ 17 w 111"/>
                <a:gd name="T73" fmla="*/ 21 h 276"/>
                <a:gd name="T74" fmla="*/ 17 w 111"/>
                <a:gd name="T75" fmla="*/ 24 h 276"/>
                <a:gd name="T76" fmla="*/ 17 w 111"/>
                <a:gd name="T77" fmla="*/ 21 h 276"/>
                <a:gd name="T78" fmla="*/ 89 w 111"/>
                <a:gd name="T79" fmla="*/ 18 h 276"/>
                <a:gd name="T80" fmla="*/ 93 w 111"/>
                <a:gd name="T81" fmla="*/ 17 h 276"/>
                <a:gd name="T82" fmla="*/ 23 w 111"/>
                <a:gd name="T83" fmla="*/ 14 h 276"/>
                <a:gd name="T84" fmla="*/ 26 w 111"/>
                <a:gd name="T85" fmla="*/ 17 h 276"/>
                <a:gd name="T86" fmla="*/ 32 w 111"/>
                <a:gd name="T87" fmla="*/ 7 h 276"/>
                <a:gd name="T88" fmla="*/ 32 w 111"/>
                <a:gd name="T89" fmla="*/ 10 h 276"/>
                <a:gd name="T90" fmla="*/ 32 w 111"/>
                <a:gd name="T91" fmla="*/ 7 h 276"/>
                <a:gd name="T92" fmla="*/ 38 w 111"/>
                <a:gd name="T93" fmla="*/ 3 h 276"/>
                <a:gd name="T94" fmla="*/ 40 w 111"/>
                <a:gd name="T95"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276">
                  <a:moveTo>
                    <a:pt x="1" y="273"/>
                  </a:moveTo>
                  <a:cubicBezTo>
                    <a:pt x="1" y="273"/>
                    <a:pt x="1" y="273"/>
                    <a:pt x="1" y="273"/>
                  </a:cubicBezTo>
                  <a:cubicBezTo>
                    <a:pt x="0" y="274"/>
                    <a:pt x="0" y="275"/>
                    <a:pt x="0" y="275"/>
                  </a:cubicBezTo>
                  <a:cubicBezTo>
                    <a:pt x="0" y="276"/>
                    <a:pt x="1" y="276"/>
                    <a:pt x="1" y="276"/>
                  </a:cubicBezTo>
                  <a:cubicBezTo>
                    <a:pt x="2" y="276"/>
                    <a:pt x="2" y="276"/>
                    <a:pt x="2" y="276"/>
                  </a:cubicBezTo>
                  <a:cubicBezTo>
                    <a:pt x="3" y="276"/>
                    <a:pt x="3" y="275"/>
                    <a:pt x="3" y="274"/>
                  </a:cubicBezTo>
                  <a:cubicBezTo>
                    <a:pt x="3" y="273"/>
                    <a:pt x="2" y="273"/>
                    <a:pt x="1" y="273"/>
                  </a:cubicBezTo>
                  <a:moveTo>
                    <a:pt x="10" y="268"/>
                  </a:moveTo>
                  <a:cubicBezTo>
                    <a:pt x="10" y="268"/>
                    <a:pt x="10" y="268"/>
                    <a:pt x="9" y="268"/>
                  </a:cubicBezTo>
                  <a:cubicBezTo>
                    <a:pt x="9" y="269"/>
                    <a:pt x="8" y="270"/>
                    <a:pt x="9" y="270"/>
                  </a:cubicBezTo>
                  <a:cubicBezTo>
                    <a:pt x="9" y="271"/>
                    <a:pt x="10" y="271"/>
                    <a:pt x="10" y="271"/>
                  </a:cubicBezTo>
                  <a:cubicBezTo>
                    <a:pt x="11" y="271"/>
                    <a:pt x="11" y="271"/>
                    <a:pt x="11" y="271"/>
                  </a:cubicBezTo>
                  <a:cubicBezTo>
                    <a:pt x="12" y="271"/>
                    <a:pt x="12" y="270"/>
                    <a:pt x="12" y="269"/>
                  </a:cubicBezTo>
                  <a:cubicBezTo>
                    <a:pt x="11" y="268"/>
                    <a:pt x="11" y="268"/>
                    <a:pt x="10" y="268"/>
                  </a:cubicBezTo>
                  <a:moveTo>
                    <a:pt x="19" y="263"/>
                  </a:moveTo>
                  <a:cubicBezTo>
                    <a:pt x="19" y="263"/>
                    <a:pt x="18" y="263"/>
                    <a:pt x="18" y="263"/>
                  </a:cubicBezTo>
                  <a:cubicBezTo>
                    <a:pt x="17" y="264"/>
                    <a:pt x="17" y="265"/>
                    <a:pt x="17" y="266"/>
                  </a:cubicBezTo>
                  <a:cubicBezTo>
                    <a:pt x="18" y="266"/>
                    <a:pt x="18" y="266"/>
                    <a:pt x="19" y="266"/>
                  </a:cubicBezTo>
                  <a:cubicBezTo>
                    <a:pt x="20" y="266"/>
                    <a:pt x="20" y="266"/>
                    <a:pt x="20" y="266"/>
                  </a:cubicBezTo>
                  <a:cubicBezTo>
                    <a:pt x="20" y="266"/>
                    <a:pt x="21" y="265"/>
                    <a:pt x="20" y="264"/>
                  </a:cubicBezTo>
                  <a:cubicBezTo>
                    <a:pt x="20" y="263"/>
                    <a:pt x="19" y="263"/>
                    <a:pt x="19" y="263"/>
                  </a:cubicBezTo>
                  <a:moveTo>
                    <a:pt x="28" y="258"/>
                  </a:moveTo>
                  <a:cubicBezTo>
                    <a:pt x="27" y="258"/>
                    <a:pt x="27" y="258"/>
                    <a:pt x="27" y="258"/>
                  </a:cubicBezTo>
                  <a:cubicBezTo>
                    <a:pt x="26" y="259"/>
                    <a:pt x="26" y="260"/>
                    <a:pt x="26" y="261"/>
                  </a:cubicBezTo>
                  <a:cubicBezTo>
                    <a:pt x="26" y="261"/>
                    <a:pt x="27" y="261"/>
                    <a:pt x="28" y="261"/>
                  </a:cubicBezTo>
                  <a:cubicBezTo>
                    <a:pt x="28" y="261"/>
                    <a:pt x="28" y="261"/>
                    <a:pt x="28" y="261"/>
                  </a:cubicBezTo>
                  <a:cubicBezTo>
                    <a:pt x="29" y="261"/>
                    <a:pt x="29" y="260"/>
                    <a:pt x="29" y="259"/>
                  </a:cubicBezTo>
                  <a:cubicBezTo>
                    <a:pt x="29" y="258"/>
                    <a:pt x="28" y="258"/>
                    <a:pt x="28" y="258"/>
                  </a:cubicBezTo>
                  <a:moveTo>
                    <a:pt x="36" y="253"/>
                  </a:moveTo>
                  <a:cubicBezTo>
                    <a:pt x="36" y="253"/>
                    <a:pt x="36" y="253"/>
                    <a:pt x="35" y="253"/>
                  </a:cubicBezTo>
                  <a:cubicBezTo>
                    <a:pt x="35" y="254"/>
                    <a:pt x="34" y="255"/>
                    <a:pt x="35" y="256"/>
                  </a:cubicBezTo>
                  <a:cubicBezTo>
                    <a:pt x="35" y="256"/>
                    <a:pt x="36" y="257"/>
                    <a:pt x="36" y="257"/>
                  </a:cubicBezTo>
                  <a:cubicBezTo>
                    <a:pt x="37" y="256"/>
                    <a:pt x="37" y="256"/>
                    <a:pt x="37" y="256"/>
                  </a:cubicBezTo>
                  <a:cubicBezTo>
                    <a:pt x="38" y="256"/>
                    <a:pt x="38" y="255"/>
                    <a:pt x="38" y="254"/>
                  </a:cubicBezTo>
                  <a:cubicBezTo>
                    <a:pt x="37" y="254"/>
                    <a:pt x="37" y="253"/>
                    <a:pt x="36" y="253"/>
                  </a:cubicBezTo>
                  <a:moveTo>
                    <a:pt x="45" y="248"/>
                  </a:moveTo>
                  <a:cubicBezTo>
                    <a:pt x="45" y="248"/>
                    <a:pt x="44" y="248"/>
                    <a:pt x="44" y="249"/>
                  </a:cubicBezTo>
                  <a:cubicBezTo>
                    <a:pt x="43" y="249"/>
                    <a:pt x="43" y="250"/>
                    <a:pt x="43" y="251"/>
                  </a:cubicBezTo>
                  <a:cubicBezTo>
                    <a:pt x="44" y="251"/>
                    <a:pt x="44" y="252"/>
                    <a:pt x="45" y="252"/>
                  </a:cubicBezTo>
                  <a:cubicBezTo>
                    <a:pt x="46" y="251"/>
                    <a:pt x="46" y="251"/>
                    <a:pt x="46" y="251"/>
                  </a:cubicBezTo>
                  <a:cubicBezTo>
                    <a:pt x="47" y="251"/>
                    <a:pt x="47" y="250"/>
                    <a:pt x="46" y="249"/>
                  </a:cubicBezTo>
                  <a:cubicBezTo>
                    <a:pt x="46" y="249"/>
                    <a:pt x="46" y="248"/>
                    <a:pt x="45" y="248"/>
                  </a:cubicBezTo>
                  <a:moveTo>
                    <a:pt x="110" y="94"/>
                  </a:moveTo>
                  <a:cubicBezTo>
                    <a:pt x="109" y="94"/>
                    <a:pt x="109" y="94"/>
                    <a:pt x="109" y="94"/>
                  </a:cubicBezTo>
                  <a:cubicBezTo>
                    <a:pt x="108" y="94"/>
                    <a:pt x="108" y="95"/>
                    <a:pt x="108" y="96"/>
                  </a:cubicBezTo>
                  <a:cubicBezTo>
                    <a:pt x="108" y="96"/>
                    <a:pt x="109" y="97"/>
                    <a:pt x="110" y="97"/>
                  </a:cubicBezTo>
                  <a:cubicBezTo>
                    <a:pt x="110" y="97"/>
                    <a:pt x="110" y="97"/>
                    <a:pt x="110" y="97"/>
                  </a:cubicBezTo>
                  <a:cubicBezTo>
                    <a:pt x="111" y="97"/>
                    <a:pt x="111" y="96"/>
                    <a:pt x="111" y="95"/>
                  </a:cubicBezTo>
                  <a:cubicBezTo>
                    <a:pt x="111" y="94"/>
                    <a:pt x="110" y="94"/>
                    <a:pt x="110" y="94"/>
                  </a:cubicBezTo>
                  <a:moveTo>
                    <a:pt x="107" y="84"/>
                  </a:moveTo>
                  <a:cubicBezTo>
                    <a:pt x="107" y="84"/>
                    <a:pt x="107" y="84"/>
                    <a:pt x="107" y="84"/>
                  </a:cubicBezTo>
                  <a:cubicBezTo>
                    <a:pt x="106" y="84"/>
                    <a:pt x="105" y="85"/>
                    <a:pt x="106" y="86"/>
                  </a:cubicBezTo>
                  <a:cubicBezTo>
                    <a:pt x="106" y="87"/>
                    <a:pt x="106" y="87"/>
                    <a:pt x="107" y="87"/>
                  </a:cubicBezTo>
                  <a:cubicBezTo>
                    <a:pt x="108" y="87"/>
                    <a:pt x="108" y="87"/>
                    <a:pt x="108" y="87"/>
                  </a:cubicBezTo>
                  <a:cubicBezTo>
                    <a:pt x="108" y="87"/>
                    <a:pt x="109" y="86"/>
                    <a:pt x="109" y="85"/>
                  </a:cubicBezTo>
                  <a:cubicBezTo>
                    <a:pt x="109" y="84"/>
                    <a:pt x="108" y="84"/>
                    <a:pt x="107" y="84"/>
                  </a:cubicBezTo>
                  <a:moveTo>
                    <a:pt x="105" y="74"/>
                  </a:moveTo>
                  <a:cubicBezTo>
                    <a:pt x="105" y="74"/>
                    <a:pt x="105" y="74"/>
                    <a:pt x="104" y="74"/>
                  </a:cubicBezTo>
                  <a:cubicBezTo>
                    <a:pt x="104" y="74"/>
                    <a:pt x="103" y="75"/>
                    <a:pt x="103" y="76"/>
                  </a:cubicBezTo>
                  <a:cubicBezTo>
                    <a:pt x="103" y="77"/>
                    <a:pt x="104" y="77"/>
                    <a:pt x="105" y="77"/>
                  </a:cubicBezTo>
                  <a:cubicBezTo>
                    <a:pt x="105" y="77"/>
                    <a:pt x="105" y="77"/>
                    <a:pt x="105" y="77"/>
                  </a:cubicBezTo>
                  <a:cubicBezTo>
                    <a:pt x="106" y="77"/>
                    <a:pt x="107" y="76"/>
                    <a:pt x="106" y="75"/>
                  </a:cubicBezTo>
                  <a:cubicBezTo>
                    <a:pt x="106" y="75"/>
                    <a:pt x="106" y="74"/>
                    <a:pt x="105" y="74"/>
                  </a:cubicBezTo>
                  <a:moveTo>
                    <a:pt x="103" y="64"/>
                  </a:moveTo>
                  <a:cubicBezTo>
                    <a:pt x="102" y="64"/>
                    <a:pt x="102" y="64"/>
                    <a:pt x="102" y="64"/>
                  </a:cubicBezTo>
                  <a:cubicBezTo>
                    <a:pt x="101" y="65"/>
                    <a:pt x="101" y="66"/>
                    <a:pt x="101" y="66"/>
                  </a:cubicBezTo>
                  <a:cubicBezTo>
                    <a:pt x="101" y="67"/>
                    <a:pt x="102" y="68"/>
                    <a:pt x="103" y="68"/>
                  </a:cubicBezTo>
                  <a:cubicBezTo>
                    <a:pt x="103" y="68"/>
                    <a:pt x="103" y="68"/>
                    <a:pt x="103" y="68"/>
                  </a:cubicBezTo>
                  <a:cubicBezTo>
                    <a:pt x="104" y="67"/>
                    <a:pt x="104" y="67"/>
                    <a:pt x="104" y="66"/>
                  </a:cubicBezTo>
                  <a:cubicBezTo>
                    <a:pt x="104" y="65"/>
                    <a:pt x="103" y="64"/>
                    <a:pt x="103" y="64"/>
                  </a:cubicBezTo>
                  <a:moveTo>
                    <a:pt x="100" y="55"/>
                  </a:moveTo>
                  <a:cubicBezTo>
                    <a:pt x="100" y="55"/>
                    <a:pt x="100" y="55"/>
                    <a:pt x="100" y="55"/>
                  </a:cubicBezTo>
                  <a:cubicBezTo>
                    <a:pt x="99" y="55"/>
                    <a:pt x="98" y="56"/>
                    <a:pt x="99" y="57"/>
                  </a:cubicBezTo>
                  <a:cubicBezTo>
                    <a:pt x="99" y="57"/>
                    <a:pt x="99" y="58"/>
                    <a:pt x="100" y="58"/>
                  </a:cubicBezTo>
                  <a:cubicBezTo>
                    <a:pt x="101" y="58"/>
                    <a:pt x="101" y="58"/>
                    <a:pt x="101" y="58"/>
                  </a:cubicBezTo>
                  <a:cubicBezTo>
                    <a:pt x="102" y="58"/>
                    <a:pt x="102" y="57"/>
                    <a:pt x="102" y="56"/>
                  </a:cubicBezTo>
                  <a:cubicBezTo>
                    <a:pt x="102" y="55"/>
                    <a:pt x="101" y="55"/>
                    <a:pt x="100" y="55"/>
                  </a:cubicBezTo>
                  <a:moveTo>
                    <a:pt x="98" y="45"/>
                  </a:moveTo>
                  <a:cubicBezTo>
                    <a:pt x="98" y="45"/>
                    <a:pt x="98" y="45"/>
                    <a:pt x="98" y="45"/>
                  </a:cubicBezTo>
                  <a:cubicBezTo>
                    <a:pt x="97" y="45"/>
                    <a:pt x="96" y="46"/>
                    <a:pt x="96" y="47"/>
                  </a:cubicBezTo>
                  <a:cubicBezTo>
                    <a:pt x="96" y="48"/>
                    <a:pt x="97" y="48"/>
                    <a:pt x="98" y="48"/>
                  </a:cubicBezTo>
                  <a:cubicBezTo>
                    <a:pt x="98" y="48"/>
                    <a:pt x="98" y="48"/>
                    <a:pt x="98" y="48"/>
                  </a:cubicBezTo>
                  <a:cubicBezTo>
                    <a:pt x="99" y="48"/>
                    <a:pt x="100" y="47"/>
                    <a:pt x="100" y="46"/>
                  </a:cubicBezTo>
                  <a:cubicBezTo>
                    <a:pt x="99" y="45"/>
                    <a:pt x="99" y="45"/>
                    <a:pt x="98" y="45"/>
                  </a:cubicBezTo>
                  <a:moveTo>
                    <a:pt x="96" y="35"/>
                  </a:moveTo>
                  <a:cubicBezTo>
                    <a:pt x="95" y="35"/>
                    <a:pt x="95" y="35"/>
                    <a:pt x="95" y="35"/>
                  </a:cubicBezTo>
                  <a:cubicBezTo>
                    <a:pt x="94" y="35"/>
                    <a:pt x="94" y="36"/>
                    <a:pt x="94" y="37"/>
                  </a:cubicBezTo>
                  <a:cubicBezTo>
                    <a:pt x="94" y="38"/>
                    <a:pt x="95" y="39"/>
                    <a:pt x="96" y="39"/>
                  </a:cubicBezTo>
                  <a:cubicBezTo>
                    <a:pt x="96" y="38"/>
                    <a:pt x="96" y="38"/>
                    <a:pt x="96" y="38"/>
                  </a:cubicBezTo>
                  <a:cubicBezTo>
                    <a:pt x="97" y="38"/>
                    <a:pt x="97" y="37"/>
                    <a:pt x="97" y="36"/>
                  </a:cubicBezTo>
                  <a:cubicBezTo>
                    <a:pt x="97" y="36"/>
                    <a:pt x="96" y="35"/>
                    <a:pt x="96" y="35"/>
                  </a:cubicBezTo>
                  <a:moveTo>
                    <a:pt x="3" y="35"/>
                  </a:moveTo>
                  <a:cubicBezTo>
                    <a:pt x="3" y="35"/>
                    <a:pt x="2" y="35"/>
                    <a:pt x="2" y="35"/>
                  </a:cubicBezTo>
                  <a:cubicBezTo>
                    <a:pt x="3" y="36"/>
                    <a:pt x="4" y="37"/>
                    <a:pt x="4" y="38"/>
                  </a:cubicBezTo>
                  <a:cubicBezTo>
                    <a:pt x="5" y="37"/>
                    <a:pt x="5" y="36"/>
                    <a:pt x="4" y="35"/>
                  </a:cubicBezTo>
                  <a:cubicBezTo>
                    <a:pt x="4" y="35"/>
                    <a:pt x="4" y="35"/>
                    <a:pt x="3" y="35"/>
                  </a:cubicBezTo>
                  <a:moveTo>
                    <a:pt x="10" y="28"/>
                  </a:moveTo>
                  <a:cubicBezTo>
                    <a:pt x="10" y="28"/>
                    <a:pt x="9" y="28"/>
                    <a:pt x="9" y="28"/>
                  </a:cubicBezTo>
                  <a:cubicBezTo>
                    <a:pt x="8" y="29"/>
                    <a:pt x="8" y="30"/>
                    <a:pt x="9" y="31"/>
                  </a:cubicBezTo>
                  <a:cubicBezTo>
                    <a:pt x="9" y="31"/>
                    <a:pt x="10" y="31"/>
                    <a:pt x="10" y="31"/>
                  </a:cubicBezTo>
                  <a:cubicBezTo>
                    <a:pt x="11" y="31"/>
                    <a:pt x="11" y="31"/>
                    <a:pt x="11" y="31"/>
                  </a:cubicBezTo>
                  <a:cubicBezTo>
                    <a:pt x="12" y="30"/>
                    <a:pt x="12" y="29"/>
                    <a:pt x="11" y="28"/>
                  </a:cubicBezTo>
                  <a:cubicBezTo>
                    <a:pt x="11" y="28"/>
                    <a:pt x="11" y="28"/>
                    <a:pt x="10" y="28"/>
                  </a:cubicBezTo>
                  <a:moveTo>
                    <a:pt x="93" y="25"/>
                  </a:moveTo>
                  <a:cubicBezTo>
                    <a:pt x="93" y="25"/>
                    <a:pt x="93" y="25"/>
                    <a:pt x="93" y="26"/>
                  </a:cubicBezTo>
                  <a:cubicBezTo>
                    <a:pt x="92" y="26"/>
                    <a:pt x="91" y="27"/>
                    <a:pt x="92" y="28"/>
                  </a:cubicBezTo>
                  <a:cubicBezTo>
                    <a:pt x="92" y="28"/>
                    <a:pt x="92" y="29"/>
                    <a:pt x="93" y="29"/>
                  </a:cubicBezTo>
                  <a:cubicBezTo>
                    <a:pt x="94" y="29"/>
                    <a:pt x="94" y="29"/>
                    <a:pt x="94" y="29"/>
                  </a:cubicBezTo>
                  <a:cubicBezTo>
                    <a:pt x="95" y="29"/>
                    <a:pt x="95" y="28"/>
                    <a:pt x="95" y="27"/>
                  </a:cubicBezTo>
                  <a:cubicBezTo>
                    <a:pt x="95" y="26"/>
                    <a:pt x="94" y="25"/>
                    <a:pt x="93" y="25"/>
                  </a:cubicBezTo>
                  <a:moveTo>
                    <a:pt x="17" y="21"/>
                  </a:moveTo>
                  <a:cubicBezTo>
                    <a:pt x="17" y="21"/>
                    <a:pt x="17" y="21"/>
                    <a:pt x="16" y="21"/>
                  </a:cubicBezTo>
                  <a:cubicBezTo>
                    <a:pt x="16" y="22"/>
                    <a:pt x="16" y="23"/>
                    <a:pt x="16" y="24"/>
                  </a:cubicBezTo>
                  <a:cubicBezTo>
                    <a:pt x="17" y="24"/>
                    <a:pt x="17" y="24"/>
                    <a:pt x="17" y="24"/>
                  </a:cubicBezTo>
                  <a:cubicBezTo>
                    <a:pt x="18" y="24"/>
                    <a:pt x="18" y="24"/>
                    <a:pt x="19" y="24"/>
                  </a:cubicBezTo>
                  <a:cubicBezTo>
                    <a:pt x="19" y="23"/>
                    <a:pt x="19" y="22"/>
                    <a:pt x="19" y="21"/>
                  </a:cubicBezTo>
                  <a:cubicBezTo>
                    <a:pt x="18" y="21"/>
                    <a:pt x="18" y="21"/>
                    <a:pt x="17" y="21"/>
                  </a:cubicBezTo>
                  <a:moveTo>
                    <a:pt x="91" y="16"/>
                  </a:moveTo>
                  <a:cubicBezTo>
                    <a:pt x="91" y="16"/>
                    <a:pt x="91" y="16"/>
                    <a:pt x="91" y="16"/>
                  </a:cubicBezTo>
                  <a:cubicBezTo>
                    <a:pt x="90" y="16"/>
                    <a:pt x="89" y="17"/>
                    <a:pt x="89" y="18"/>
                  </a:cubicBezTo>
                  <a:cubicBezTo>
                    <a:pt x="89" y="19"/>
                    <a:pt x="90" y="19"/>
                    <a:pt x="91" y="19"/>
                  </a:cubicBezTo>
                  <a:cubicBezTo>
                    <a:pt x="91" y="19"/>
                    <a:pt x="91" y="19"/>
                    <a:pt x="91" y="19"/>
                  </a:cubicBezTo>
                  <a:cubicBezTo>
                    <a:pt x="92" y="19"/>
                    <a:pt x="93" y="18"/>
                    <a:pt x="93" y="17"/>
                  </a:cubicBezTo>
                  <a:cubicBezTo>
                    <a:pt x="92" y="16"/>
                    <a:pt x="92" y="16"/>
                    <a:pt x="91" y="16"/>
                  </a:cubicBezTo>
                  <a:moveTo>
                    <a:pt x="25" y="14"/>
                  </a:moveTo>
                  <a:cubicBezTo>
                    <a:pt x="24" y="14"/>
                    <a:pt x="24" y="14"/>
                    <a:pt x="23" y="14"/>
                  </a:cubicBezTo>
                  <a:cubicBezTo>
                    <a:pt x="23" y="15"/>
                    <a:pt x="23" y="16"/>
                    <a:pt x="23" y="17"/>
                  </a:cubicBezTo>
                  <a:cubicBezTo>
                    <a:pt x="24" y="17"/>
                    <a:pt x="24" y="17"/>
                    <a:pt x="25" y="17"/>
                  </a:cubicBezTo>
                  <a:cubicBezTo>
                    <a:pt x="25" y="17"/>
                    <a:pt x="25" y="17"/>
                    <a:pt x="26" y="17"/>
                  </a:cubicBezTo>
                  <a:cubicBezTo>
                    <a:pt x="26" y="16"/>
                    <a:pt x="26" y="15"/>
                    <a:pt x="26" y="14"/>
                  </a:cubicBezTo>
                  <a:cubicBezTo>
                    <a:pt x="25" y="14"/>
                    <a:pt x="25" y="14"/>
                    <a:pt x="25" y="14"/>
                  </a:cubicBezTo>
                  <a:moveTo>
                    <a:pt x="32" y="7"/>
                  </a:moveTo>
                  <a:cubicBezTo>
                    <a:pt x="31" y="7"/>
                    <a:pt x="31" y="7"/>
                    <a:pt x="31" y="7"/>
                  </a:cubicBezTo>
                  <a:cubicBezTo>
                    <a:pt x="30" y="8"/>
                    <a:pt x="30" y="9"/>
                    <a:pt x="31" y="10"/>
                  </a:cubicBezTo>
                  <a:cubicBezTo>
                    <a:pt x="31" y="10"/>
                    <a:pt x="31" y="10"/>
                    <a:pt x="32" y="10"/>
                  </a:cubicBezTo>
                  <a:cubicBezTo>
                    <a:pt x="32" y="10"/>
                    <a:pt x="33" y="10"/>
                    <a:pt x="33" y="10"/>
                  </a:cubicBezTo>
                  <a:cubicBezTo>
                    <a:pt x="34" y="9"/>
                    <a:pt x="34" y="8"/>
                    <a:pt x="33" y="7"/>
                  </a:cubicBezTo>
                  <a:cubicBezTo>
                    <a:pt x="33" y="7"/>
                    <a:pt x="32" y="7"/>
                    <a:pt x="32" y="7"/>
                  </a:cubicBezTo>
                  <a:moveTo>
                    <a:pt x="39" y="0"/>
                  </a:moveTo>
                  <a:cubicBezTo>
                    <a:pt x="38" y="0"/>
                    <a:pt x="38" y="0"/>
                    <a:pt x="38" y="0"/>
                  </a:cubicBezTo>
                  <a:cubicBezTo>
                    <a:pt x="37" y="1"/>
                    <a:pt x="37" y="2"/>
                    <a:pt x="38" y="3"/>
                  </a:cubicBezTo>
                  <a:cubicBezTo>
                    <a:pt x="38" y="3"/>
                    <a:pt x="38" y="3"/>
                    <a:pt x="39" y="3"/>
                  </a:cubicBezTo>
                  <a:cubicBezTo>
                    <a:pt x="39" y="3"/>
                    <a:pt x="40" y="3"/>
                    <a:pt x="40" y="3"/>
                  </a:cubicBezTo>
                  <a:cubicBezTo>
                    <a:pt x="41" y="2"/>
                    <a:pt x="41" y="1"/>
                    <a:pt x="40" y="0"/>
                  </a:cubicBezTo>
                  <a:cubicBezTo>
                    <a:pt x="40" y="0"/>
                    <a:pt x="39" y="0"/>
                    <a:pt x="39"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32" name="Freeform 1147"/>
            <p:cNvSpPr>
              <a:spLocks noEditPoints="1"/>
            </p:cNvSpPr>
            <p:nvPr/>
          </p:nvSpPr>
          <p:spPr bwMode="auto">
            <a:xfrm>
              <a:off x="3801912" y="1911009"/>
              <a:ext cx="3462969" cy="1091442"/>
            </a:xfrm>
            <a:custGeom>
              <a:avLst/>
              <a:gdLst>
                <a:gd name="T0" fmla="*/ 985 w 1016"/>
                <a:gd name="T1" fmla="*/ 316 h 321"/>
                <a:gd name="T2" fmla="*/ 964 w 1016"/>
                <a:gd name="T3" fmla="*/ 316 h 321"/>
                <a:gd name="T4" fmla="*/ 945 w 1016"/>
                <a:gd name="T5" fmla="*/ 317 h 321"/>
                <a:gd name="T6" fmla="*/ 925 w 1016"/>
                <a:gd name="T7" fmla="*/ 315 h 321"/>
                <a:gd name="T8" fmla="*/ 907 w 1016"/>
                <a:gd name="T9" fmla="*/ 312 h 321"/>
                <a:gd name="T10" fmla="*/ 886 w 1016"/>
                <a:gd name="T11" fmla="*/ 308 h 321"/>
                <a:gd name="T12" fmla="*/ 866 w 1016"/>
                <a:gd name="T13" fmla="*/ 307 h 321"/>
                <a:gd name="T14" fmla="*/ 836 w 1016"/>
                <a:gd name="T15" fmla="*/ 304 h 321"/>
                <a:gd name="T16" fmla="*/ 814 w 1016"/>
                <a:gd name="T17" fmla="*/ 304 h 321"/>
                <a:gd name="T18" fmla="*/ 796 w 1016"/>
                <a:gd name="T19" fmla="*/ 304 h 321"/>
                <a:gd name="T20" fmla="*/ 1013 w 1016"/>
                <a:gd name="T21" fmla="*/ 299 h 321"/>
                <a:gd name="T22" fmla="*/ 314 w 1016"/>
                <a:gd name="T23" fmla="*/ 287 h 321"/>
                <a:gd name="T24" fmla="*/ 999 w 1016"/>
                <a:gd name="T25" fmla="*/ 286 h 321"/>
                <a:gd name="T26" fmla="*/ 345 w 1016"/>
                <a:gd name="T27" fmla="*/ 283 h 321"/>
                <a:gd name="T28" fmla="*/ 986 w 1016"/>
                <a:gd name="T29" fmla="*/ 270 h 321"/>
                <a:gd name="T30" fmla="*/ 281 w 1016"/>
                <a:gd name="T31" fmla="*/ 246 h 321"/>
                <a:gd name="T32" fmla="*/ 682 w 1016"/>
                <a:gd name="T33" fmla="*/ 235 h 321"/>
                <a:gd name="T34" fmla="*/ 718 w 1016"/>
                <a:gd name="T35" fmla="*/ 223 h 321"/>
                <a:gd name="T36" fmla="*/ 291 w 1016"/>
                <a:gd name="T37" fmla="*/ 214 h 321"/>
                <a:gd name="T38" fmla="*/ 668 w 1016"/>
                <a:gd name="T39" fmla="*/ 205 h 321"/>
                <a:gd name="T40" fmla="*/ 719 w 1016"/>
                <a:gd name="T41" fmla="*/ 205 h 321"/>
                <a:gd name="T42" fmla="*/ 297 w 1016"/>
                <a:gd name="T43" fmla="*/ 199 h 321"/>
                <a:gd name="T44" fmla="*/ 476 w 1016"/>
                <a:gd name="T45" fmla="*/ 192 h 321"/>
                <a:gd name="T46" fmla="*/ 303 w 1016"/>
                <a:gd name="T47" fmla="*/ 188 h 321"/>
                <a:gd name="T48" fmla="*/ 482 w 1016"/>
                <a:gd name="T49" fmla="*/ 180 h 321"/>
                <a:gd name="T50" fmla="*/ 305 w 1016"/>
                <a:gd name="T51" fmla="*/ 177 h 321"/>
                <a:gd name="T52" fmla="*/ 652 w 1016"/>
                <a:gd name="T53" fmla="*/ 169 h 321"/>
                <a:gd name="T54" fmla="*/ 723 w 1016"/>
                <a:gd name="T55" fmla="*/ 165 h 321"/>
                <a:gd name="T56" fmla="*/ 646 w 1016"/>
                <a:gd name="T57" fmla="*/ 162 h 321"/>
                <a:gd name="T58" fmla="*/ 726 w 1016"/>
                <a:gd name="T59" fmla="*/ 157 h 321"/>
                <a:gd name="T60" fmla="*/ 644 w 1016"/>
                <a:gd name="T61" fmla="*/ 154 h 321"/>
                <a:gd name="T62" fmla="*/ 729 w 1016"/>
                <a:gd name="T63" fmla="*/ 145 h 321"/>
                <a:gd name="T64" fmla="*/ 639 w 1016"/>
                <a:gd name="T65" fmla="*/ 141 h 321"/>
                <a:gd name="T66" fmla="*/ 79 w 1016"/>
                <a:gd name="T67" fmla="*/ 139 h 321"/>
                <a:gd name="T68" fmla="*/ 501 w 1016"/>
                <a:gd name="T69" fmla="*/ 135 h 321"/>
                <a:gd name="T70" fmla="*/ 802 w 1016"/>
                <a:gd name="T71" fmla="*/ 135 h 321"/>
                <a:gd name="T72" fmla="*/ 794 w 1016"/>
                <a:gd name="T73" fmla="*/ 130 h 321"/>
                <a:gd name="T74" fmla="*/ 631 w 1016"/>
                <a:gd name="T75" fmla="*/ 127 h 321"/>
                <a:gd name="T76" fmla="*/ 70 w 1016"/>
                <a:gd name="T77" fmla="*/ 122 h 321"/>
                <a:gd name="T78" fmla="*/ 511 w 1016"/>
                <a:gd name="T79" fmla="*/ 116 h 321"/>
                <a:gd name="T80" fmla="*/ 122 w 1016"/>
                <a:gd name="T81" fmla="*/ 111 h 321"/>
                <a:gd name="T82" fmla="*/ 621 w 1016"/>
                <a:gd name="T83" fmla="*/ 105 h 321"/>
                <a:gd name="T84" fmla="*/ 122 w 1016"/>
                <a:gd name="T85" fmla="*/ 104 h 321"/>
                <a:gd name="T86" fmla="*/ 618 w 1016"/>
                <a:gd name="T87" fmla="*/ 99 h 321"/>
                <a:gd name="T88" fmla="*/ 125 w 1016"/>
                <a:gd name="T89" fmla="*/ 93 h 321"/>
                <a:gd name="T90" fmla="*/ 615 w 1016"/>
                <a:gd name="T91" fmla="*/ 88 h 321"/>
                <a:gd name="T92" fmla="*/ 124 w 1016"/>
                <a:gd name="T93" fmla="*/ 81 h 321"/>
                <a:gd name="T94" fmla="*/ 45 w 1016"/>
                <a:gd name="T95" fmla="*/ 78 h 321"/>
                <a:gd name="T96" fmla="*/ 604 w 1016"/>
                <a:gd name="T97" fmla="*/ 69 h 321"/>
                <a:gd name="T98" fmla="*/ 536 w 1016"/>
                <a:gd name="T99" fmla="*/ 65 h 321"/>
                <a:gd name="T100" fmla="*/ 601 w 1016"/>
                <a:gd name="T101" fmla="*/ 63 h 321"/>
                <a:gd name="T102" fmla="*/ 31 w 1016"/>
                <a:gd name="T103" fmla="*/ 54 h 321"/>
                <a:gd name="T104" fmla="*/ 546 w 1016"/>
                <a:gd name="T105" fmla="*/ 44 h 321"/>
                <a:gd name="T106" fmla="*/ 593 w 1016"/>
                <a:gd name="T107" fmla="*/ 42 h 321"/>
                <a:gd name="T108" fmla="*/ 239 w 1016"/>
                <a:gd name="T109" fmla="*/ 36 h 321"/>
                <a:gd name="T110" fmla="*/ 228 w 1016"/>
                <a:gd name="T111" fmla="*/ 36 h 321"/>
                <a:gd name="T112" fmla="*/ 219 w 1016"/>
                <a:gd name="T113" fmla="*/ 37 h 321"/>
                <a:gd name="T114" fmla="*/ 209 w 1016"/>
                <a:gd name="T115" fmla="*/ 36 h 321"/>
                <a:gd name="T116" fmla="*/ 191 w 1016"/>
                <a:gd name="T117" fmla="*/ 32 h 321"/>
                <a:gd name="T118" fmla="*/ 13 w 1016"/>
                <a:gd name="T119" fmla="*/ 1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 h="321">
                  <a:moveTo>
                    <a:pt x="1005" y="318"/>
                  </a:moveTo>
                  <a:cubicBezTo>
                    <a:pt x="1004" y="318"/>
                    <a:pt x="1004" y="319"/>
                    <a:pt x="1004" y="320"/>
                  </a:cubicBezTo>
                  <a:cubicBezTo>
                    <a:pt x="1003" y="321"/>
                    <a:pt x="1004" y="321"/>
                    <a:pt x="1005" y="321"/>
                  </a:cubicBezTo>
                  <a:cubicBezTo>
                    <a:pt x="1005" y="321"/>
                    <a:pt x="1005" y="321"/>
                    <a:pt x="1005" y="321"/>
                  </a:cubicBezTo>
                  <a:cubicBezTo>
                    <a:pt x="1006" y="321"/>
                    <a:pt x="1007" y="321"/>
                    <a:pt x="1007" y="320"/>
                  </a:cubicBezTo>
                  <a:cubicBezTo>
                    <a:pt x="1007" y="319"/>
                    <a:pt x="1006" y="318"/>
                    <a:pt x="1005" y="318"/>
                  </a:cubicBezTo>
                  <a:cubicBezTo>
                    <a:pt x="1005" y="318"/>
                    <a:pt x="1005" y="318"/>
                    <a:pt x="1005" y="318"/>
                  </a:cubicBezTo>
                  <a:moveTo>
                    <a:pt x="995" y="317"/>
                  </a:moveTo>
                  <a:cubicBezTo>
                    <a:pt x="994" y="317"/>
                    <a:pt x="994" y="318"/>
                    <a:pt x="994" y="319"/>
                  </a:cubicBezTo>
                  <a:cubicBezTo>
                    <a:pt x="993" y="320"/>
                    <a:pt x="994" y="321"/>
                    <a:pt x="995" y="321"/>
                  </a:cubicBezTo>
                  <a:cubicBezTo>
                    <a:pt x="995" y="321"/>
                    <a:pt x="995" y="321"/>
                    <a:pt x="995" y="321"/>
                  </a:cubicBezTo>
                  <a:cubicBezTo>
                    <a:pt x="996" y="321"/>
                    <a:pt x="997" y="320"/>
                    <a:pt x="997" y="319"/>
                  </a:cubicBezTo>
                  <a:cubicBezTo>
                    <a:pt x="997" y="318"/>
                    <a:pt x="996" y="317"/>
                    <a:pt x="995" y="317"/>
                  </a:cubicBezTo>
                  <a:cubicBezTo>
                    <a:pt x="995" y="317"/>
                    <a:pt x="995" y="317"/>
                    <a:pt x="995" y="317"/>
                  </a:cubicBezTo>
                  <a:moveTo>
                    <a:pt x="985" y="316"/>
                  </a:moveTo>
                  <a:cubicBezTo>
                    <a:pt x="984" y="316"/>
                    <a:pt x="984" y="317"/>
                    <a:pt x="984" y="318"/>
                  </a:cubicBezTo>
                  <a:cubicBezTo>
                    <a:pt x="984" y="319"/>
                    <a:pt x="984" y="320"/>
                    <a:pt x="985" y="320"/>
                  </a:cubicBezTo>
                  <a:cubicBezTo>
                    <a:pt x="985" y="320"/>
                    <a:pt x="985" y="320"/>
                    <a:pt x="985" y="320"/>
                  </a:cubicBezTo>
                  <a:cubicBezTo>
                    <a:pt x="986" y="320"/>
                    <a:pt x="987" y="319"/>
                    <a:pt x="987" y="318"/>
                  </a:cubicBezTo>
                  <a:cubicBezTo>
                    <a:pt x="987" y="317"/>
                    <a:pt x="986" y="317"/>
                    <a:pt x="985" y="316"/>
                  </a:cubicBezTo>
                  <a:cubicBezTo>
                    <a:pt x="985" y="316"/>
                    <a:pt x="985" y="316"/>
                    <a:pt x="985" y="316"/>
                  </a:cubicBezTo>
                  <a:moveTo>
                    <a:pt x="975" y="316"/>
                  </a:moveTo>
                  <a:cubicBezTo>
                    <a:pt x="974" y="316"/>
                    <a:pt x="974" y="316"/>
                    <a:pt x="974" y="317"/>
                  </a:cubicBezTo>
                  <a:cubicBezTo>
                    <a:pt x="974" y="318"/>
                    <a:pt x="974" y="319"/>
                    <a:pt x="975" y="319"/>
                  </a:cubicBezTo>
                  <a:cubicBezTo>
                    <a:pt x="975" y="319"/>
                    <a:pt x="975" y="319"/>
                    <a:pt x="975" y="319"/>
                  </a:cubicBezTo>
                  <a:cubicBezTo>
                    <a:pt x="976" y="319"/>
                    <a:pt x="977" y="318"/>
                    <a:pt x="977" y="317"/>
                  </a:cubicBezTo>
                  <a:cubicBezTo>
                    <a:pt x="977" y="317"/>
                    <a:pt x="976" y="316"/>
                    <a:pt x="975" y="316"/>
                  </a:cubicBezTo>
                  <a:cubicBezTo>
                    <a:pt x="975" y="316"/>
                    <a:pt x="975" y="316"/>
                    <a:pt x="975" y="316"/>
                  </a:cubicBezTo>
                  <a:moveTo>
                    <a:pt x="965" y="315"/>
                  </a:moveTo>
                  <a:cubicBezTo>
                    <a:pt x="964" y="315"/>
                    <a:pt x="964" y="315"/>
                    <a:pt x="964" y="316"/>
                  </a:cubicBezTo>
                  <a:cubicBezTo>
                    <a:pt x="964" y="317"/>
                    <a:pt x="964" y="318"/>
                    <a:pt x="965" y="318"/>
                  </a:cubicBezTo>
                  <a:cubicBezTo>
                    <a:pt x="965" y="318"/>
                    <a:pt x="965" y="318"/>
                    <a:pt x="965" y="318"/>
                  </a:cubicBezTo>
                  <a:cubicBezTo>
                    <a:pt x="966" y="318"/>
                    <a:pt x="967" y="317"/>
                    <a:pt x="967" y="317"/>
                  </a:cubicBezTo>
                  <a:cubicBezTo>
                    <a:pt x="967" y="316"/>
                    <a:pt x="966" y="315"/>
                    <a:pt x="965" y="315"/>
                  </a:cubicBezTo>
                  <a:cubicBezTo>
                    <a:pt x="965" y="315"/>
                    <a:pt x="965" y="315"/>
                    <a:pt x="965" y="315"/>
                  </a:cubicBezTo>
                  <a:moveTo>
                    <a:pt x="955" y="314"/>
                  </a:moveTo>
                  <a:cubicBezTo>
                    <a:pt x="954" y="314"/>
                    <a:pt x="954" y="315"/>
                    <a:pt x="954" y="316"/>
                  </a:cubicBezTo>
                  <a:cubicBezTo>
                    <a:pt x="954" y="316"/>
                    <a:pt x="954" y="317"/>
                    <a:pt x="955" y="317"/>
                  </a:cubicBezTo>
                  <a:cubicBezTo>
                    <a:pt x="955" y="317"/>
                    <a:pt x="955" y="317"/>
                    <a:pt x="955" y="317"/>
                  </a:cubicBezTo>
                  <a:cubicBezTo>
                    <a:pt x="956" y="317"/>
                    <a:pt x="957" y="317"/>
                    <a:pt x="957" y="316"/>
                  </a:cubicBezTo>
                  <a:cubicBezTo>
                    <a:pt x="957" y="315"/>
                    <a:pt x="956" y="314"/>
                    <a:pt x="955" y="314"/>
                  </a:cubicBezTo>
                  <a:cubicBezTo>
                    <a:pt x="955" y="314"/>
                    <a:pt x="955" y="314"/>
                    <a:pt x="955" y="314"/>
                  </a:cubicBezTo>
                  <a:moveTo>
                    <a:pt x="945" y="313"/>
                  </a:moveTo>
                  <a:cubicBezTo>
                    <a:pt x="945" y="313"/>
                    <a:pt x="944" y="314"/>
                    <a:pt x="944" y="315"/>
                  </a:cubicBezTo>
                  <a:cubicBezTo>
                    <a:pt x="944" y="316"/>
                    <a:pt x="944" y="316"/>
                    <a:pt x="945" y="317"/>
                  </a:cubicBezTo>
                  <a:cubicBezTo>
                    <a:pt x="945" y="317"/>
                    <a:pt x="945" y="317"/>
                    <a:pt x="945" y="317"/>
                  </a:cubicBezTo>
                  <a:cubicBezTo>
                    <a:pt x="946" y="317"/>
                    <a:pt x="947" y="316"/>
                    <a:pt x="947" y="315"/>
                  </a:cubicBezTo>
                  <a:cubicBezTo>
                    <a:pt x="947" y="314"/>
                    <a:pt x="946" y="313"/>
                    <a:pt x="946" y="313"/>
                  </a:cubicBezTo>
                  <a:cubicBezTo>
                    <a:pt x="945" y="313"/>
                    <a:pt x="945" y="313"/>
                    <a:pt x="945" y="313"/>
                  </a:cubicBezTo>
                  <a:moveTo>
                    <a:pt x="935" y="312"/>
                  </a:moveTo>
                  <a:cubicBezTo>
                    <a:pt x="935" y="312"/>
                    <a:pt x="934" y="313"/>
                    <a:pt x="934" y="314"/>
                  </a:cubicBezTo>
                  <a:cubicBezTo>
                    <a:pt x="934" y="315"/>
                    <a:pt x="934" y="316"/>
                    <a:pt x="935" y="316"/>
                  </a:cubicBezTo>
                  <a:cubicBezTo>
                    <a:pt x="935" y="316"/>
                    <a:pt x="935" y="316"/>
                    <a:pt x="935" y="316"/>
                  </a:cubicBezTo>
                  <a:cubicBezTo>
                    <a:pt x="936" y="316"/>
                    <a:pt x="937" y="315"/>
                    <a:pt x="937" y="314"/>
                  </a:cubicBezTo>
                  <a:cubicBezTo>
                    <a:pt x="937" y="313"/>
                    <a:pt x="936" y="312"/>
                    <a:pt x="936" y="312"/>
                  </a:cubicBezTo>
                  <a:cubicBezTo>
                    <a:pt x="935" y="312"/>
                    <a:pt x="935" y="312"/>
                    <a:pt x="935" y="312"/>
                  </a:cubicBezTo>
                  <a:moveTo>
                    <a:pt x="925" y="312"/>
                  </a:moveTo>
                  <a:cubicBezTo>
                    <a:pt x="925" y="312"/>
                    <a:pt x="924" y="312"/>
                    <a:pt x="924" y="313"/>
                  </a:cubicBezTo>
                  <a:cubicBezTo>
                    <a:pt x="924" y="314"/>
                    <a:pt x="924" y="315"/>
                    <a:pt x="925" y="315"/>
                  </a:cubicBezTo>
                  <a:cubicBezTo>
                    <a:pt x="925" y="315"/>
                    <a:pt x="925" y="315"/>
                    <a:pt x="925" y="315"/>
                  </a:cubicBezTo>
                  <a:cubicBezTo>
                    <a:pt x="926" y="315"/>
                    <a:pt x="927" y="314"/>
                    <a:pt x="927" y="313"/>
                  </a:cubicBezTo>
                  <a:cubicBezTo>
                    <a:pt x="927" y="312"/>
                    <a:pt x="926" y="312"/>
                    <a:pt x="926" y="312"/>
                  </a:cubicBezTo>
                  <a:cubicBezTo>
                    <a:pt x="926" y="312"/>
                    <a:pt x="926" y="312"/>
                    <a:pt x="925" y="312"/>
                  </a:cubicBezTo>
                  <a:moveTo>
                    <a:pt x="915" y="311"/>
                  </a:moveTo>
                  <a:cubicBezTo>
                    <a:pt x="915" y="311"/>
                    <a:pt x="914" y="311"/>
                    <a:pt x="914" y="312"/>
                  </a:cubicBezTo>
                  <a:cubicBezTo>
                    <a:pt x="914" y="313"/>
                    <a:pt x="914" y="314"/>
                    <a:pt x="915" y="314"/>
                  </a:cubicBezTo>
                  <a:cubicBezTo>
                    <a:pt x="915" y="314"/>
                    <a:pt x="915" y="314"/>
                    <a:pt x="915" y="314"/>
                  </a:cubicBezTo>
                  <a:cubicBezTo>
                    <a:pt x="916" y="314"/>
                    <a:pt x="917" y="313"/>
                    <a:pt x="917" y="313"/>
                  </a:cubicBezTo>
                  <a:cubicBezTo>
                    <a:pt x="917" y="312"/>
                    <a:pt x="917" y="311"/>
                    <a:pt x="916" y="311"/>
                  </a:cubicBezTo>
                  <a:cubicBezTo>
                    <a:pt x="916" y="311"/>
                    <a:pt x="916" y="311"/>
                    <a:pt x="915" y="311"/>
                  </a:cubicBezTo>
                  <a:moveTo>
                    <a:pt x="906" y="310"/>
                  </a:moveTo>
                  <a:cubicBezTo>
                    <a:pt x="905" y="310"/>
                    <a:pt x="904" y="311"/>
                    <a:pt x="904" y="311"/>
                  </a:cubicBezTo>
                  <a:cubicBezTo>
                    <a:pt x="904" y="312"/>
                    <a:pt x="904" y="313"/>
                    <a:pt x="905" y="313"/>
                  </a:cubicBezTo>
                  <a:cubicBezTo>
                    <a:pt x="906" y="313"/>
                    <a:pt x="906" y="313"/>
                    <a:pt x="906" y="313"/>
                  </a:cubicBezTo>
                  <a:cubicBezTo>
                    <a:pt x="906" y="313"/>
                    <a:pt x="907" y="313"/>
                    <a:pt x="907" y="312"/>
                  </a:cubicBezTo>
                  <a:cubicBezTo>
                    <a:pt x="907" y="311"/>
                    <a:pt x="907" y="310"/>
                    <a:pt x="906" y="310"/>
                  </a:cubicBezTo>
                  <a:cubicBezTo>
                    <a:pt x="906" y="310"/>
                    <a:pt x="906" y="310"/>
                    <a:pt x="906" y="310"/>
                  </a:cubicBezTo>
                  <a:moveTo>
                    <a:pt x="896" y="309"/>
                  </a:moveTo>
                  <a:cubicBezTo>
                    <a:pt x="895" y="309"/>
                    <a:pt x="894" y="310"/>
                    <a:pt x="894" y="311"/>
                  </a:cubicBezTo>
                  <a:cubicBezTo>
                    <a:pt x="894" y="312"/>
                    <a:pt x="894" y="312"/>
                    <a:pt x="895" y="312"/>
                  </a:cubicBezTo>
                  <a:cubicBezTo>
                    <a:pt x="896" y="312"/>
                    <a:pt x="896" y="312"/>
                    <a:pt x="896" y="312"/>
                  </a:cubicBezTo>
                  <a:cubicBezTo>
                    <a:pt x="896" y="312"/>
                    <a:pt x="897" y="312"/>
                    <a:pt x="897" y="311"/>
                  </a:cubicBezTo>
                  <a:cubicBezTo>
                    <a:pt x="897" y="310"/>
                    <a:pt x="897" y="309"/>
                    <a:pt x="896" y="309"/>
                  </a:cubicBezTo>
                  <a:cubicBezTo>
                    <a:pt x="896" y="309"/>
                    <a:pt x="896" y="309"/>
                    <a:pt x="896" y="309"/>
                  </a:cubicBezTo>
                  <a:moveTo>
                    <a:pt x="886" y="308"/>
                  </a:moveTo>
                  <a:cubicBezTo>
                    <a:pt x="885" y="308"/>
                    <a:pt x="884" y="309"/>
                    <a:pt x="884" y="310"/>
                  </a:cubicBezTo>
                  <a:cubicBezTo>
                    <a:pt x="884" y="311"/>
                    <a:pt x="885" y="312"/>
                    <a:pt x="885" y="312"/>
                  </a:cubicBezTo>
                  <a:cubicBezTo>
                    <a:pt x="886" y="312"/>
                    <a:pt x="886" y="312"/>
                    <a:pt x="886" y="312"/>
                  </a:cubicBezTo>
                  <a:cubicBezTo>
                    <a:pt x="886" y="312"/>
                    <a:pt x="887" y="311"/>
                    <a:pt x="887" y="310"/>
                  </a:cubicBezTo>
                  <a:cubicBezTo>
                    <a:pt x="887" y="309"/>
                    <a:pt x="887" y="308"/>
                    <a:pt x="886" y="308"/>
                  </a:cubicBezTo>
                  <a:cubicBezTo>
                    <a:pt x="886" y="308"/>
                    <a:pt x="886" y="308"/>
                    <a:pt x="886" y="308"/>
                  </a:cubicBezTo>
                  <a:moveTo>
                    <a:pt x="876" y="307"/>
                  </a:moveTo>
                  <a:cubicBezTo>
                    <a:pt x="875" y="307"/>
                    <a:pt x="874" y="308"/>
                    <a:pt x="874" y="309"/>
                  </a:cubicBezTo>
                  <a:cubicBezTo>
                    <a:pt x="874" y="310"/>
                    <a:pt x="875" y="311"/>
                    <a:pt x="875" y="311"/>
                  </a:cubicBezTo>
                  <a:cubicBezTo>
                    <a:pt x="876" y="311"/>
                    <a:pt x="876" y="311"/>
                    <a:pt x="876" y="311"/>
                  </a:cubicBezTo>
                  <a:cubicBezTo>
                    <a:pt x="877" y="311"/>
                    <a:pt x="877" y="310"/>
                    <a:pt x="877" y="309"/>
                  </a:cubicBezTo>
                  <a:cubicBezTo>
                    <a:pt x="877" y="308"/>
                    <a:pt x="877" y="308"/>
                    <a:pt x="876" y="307"/>
                  </a:cubicBezTo>
                  <a:cubicBezTo>
                    <a:pt x="876" y="307"/>
                    <a:pt x="876" y="307"/>
                    <a:pt x="876" y="307"/>
                  </a:cubicBezTo>
                  <a:moveTo>
                    <a:pt x="866" y="307"/>
                  </a:moveTo>
                  <a:cubicBezTo>
                    <a:pt x="865" y="307"/>
                    <a:pt x="864" y="307"/>
                    <a:pt x="864" y="308"/>
                  </a:cubicBezTo>
                  <a:cubicBezTo>
                    <a:pt x="864" y="309"/>
                    <a:pt x="865" y="310"/>
                    <a:pt x="866" y="310"/>
                  </a:cubicBezTo>
                  <a:cubicBezTo>
                    <a:pt x="866" y="310"/>
                    <a:pt x="866" y="310"/>
                    <a:pt x="866" y="310"/>
                  </a:cubicBezTo>
                  <a:cubicBezTo>
                    <a:pt x="867" y="310"/>
                    <a:pt x="867" y="309"/>
                    <a:pt x="867" y="308"/>
                  </a:cubicBezTo>
                  <a:cubicBezTo>
                    <a:pt x="867" y="308"/>
                    <a:pt x="867" y="307"/>
                    <a:pt x="866" y="307"/>
                  </a:cubicBezTo>
                  <a:cubicBezTo>
                    <a:pt x="866" y="307"/>
                    <a:pt x="866" y="307"/>
                    <a:pt x="866" y="307"/>
                  </a:cubicBezTo>
                  <a:moveTo>
                    <a:pt x="856" y="306"/>
                  </a:moveTo>
                  <a:cubicBezTo>
                    <a:pt x="855" y="306"/>
                    <a:pt x="854" y="306"/>
                    <a:pt x="854" y="307"/>
                  </a:cubicBezTo>
                  <a:cubicBezTo>
                    <a:pt x="854" y="308"/>
                    <a:pt x="855" y="309"/>
                    <a:pt x="856" y="309"/>
                  </a:cubicBezTo>
                  <a:cubicBezTo>
                    <a:pt x="856" y="309"/>
                    <a:pt x="856" y="309"/>
                    <a:pt x="856" y="309"/>
                  </a:cubicBezTo>
                  <a:cubicBezTo>
                    <a:pt x="857" y="309"/>
                    <a:pt x="857" y="308"/>
                    <a:pt x="857" y="308"/>
                  </a:cubicBezTo>
                  <a:cubicBezTo>
                    <a:pt x="857" y="307"/>
                    <a:pt x="857" y="306"/>
                    <a:pt x="856" y="306"/>
                  </a:cubicBezTo>
                  <a:cubicBezTo>
                    <a:pt x="856" y="306"/>
                    <a:pt x="856" y="306"/>
                    <a:pt x="856" y="306"/>
                  </a:cubicBezTo>
                  <a:moveTo>
                    <a:pt x="846" y="305"/>
                  </a:moveTo>
                  <a:cubicBezTo>
                    <a:pt x="845" y="305"/>
                    <a:pt x="844" y="306"/>
                    <a:pt x="844" y="307"/>
                  </a:cubicBezTo>
                  <a:cubicBezTo>
                    <a:pt x="844" y="307"/>
                    <a:pt x="845" y="308"/>
                    <a:pt x="846" y="308"/>
                  </a:cubicBezTo>
                  <a:cubicBezTo>
                    <a:pt x="846" y="308"/>
                    <a:pt x="846" y="308"/>
                    <a:pt x="846" y="308"/>
                  </a:cubicBezTo>
                  <a:cubicBezTo>
                    <a:pt x="847" y="308"/>
                    <a:pt x="847" y="308"/>
                    <a:pt x="847" y="307"/>
                  </a:cubicBezTo>
                  <a:cubicBezTo>
                    <a:pt x="847" y="306"/>
                    <a:pt x="847" y="305"/>
                    <a:pt x="846" y="305"/>
                  </a:cubicBezTo>
                  <a:cubicBezTo>
                    <a:pt x="846" y="305"/>
                    <a:pt x="846" y="305"/>
                    <a:pt x="846" y="305"/>
                  </a:cubicBezTo>
                  <a:moveTo>
                    <a:pt x="836" y="304"/>
                  </a:moveTo>
                  <a:cubicBezTo>
                    <a:pt x="835" y="304"/>
                    <a:pt x="834" y="305"/>
                    <a:pt x="834" y="306"/>
                  </a:cubicBezTo>
                  <a:cubicBezTo>
                    <a:pt x="834" y="307"/>
                    <a:pt x="835" y="307"/>
                    <a:pt x="836" y="307"/>
                  </a:cubicBezTo>
                  <a:cubicBezTo>
                    <a:pt x="836" y="308"/>
                    <a:pt x="836" y="308"/>
                    <a:pt x="836" y="308"/>
                  </a:cubicBezTo>
                  <a:cubicBezTo>
                    <a:pt x="837" y="308"/>
                    <a:pt x="837" y="307"/>
                    <a:pt x="837" y="306"/>
                  </a:cubicBezTo>
                  <a:cubicBezTo>
                    <a:pt x="838" y="305"/>
                    <a:pt x="837" y="304"/>
                    <a:pt x="836" y="304"/>
                  </a:cubicBezTo>
                  <a:cubicBezTo>
                    <a:pt x="836" y="304"/>
                    <a:pt x="836" y="304"/>
                    <a:pt x="836" y="304"/>
                  </a:cubicBezTo>
                  <a:moveTo>
                    <a:pt x="826" y="303"/>
                  </a:moveTo>
                  <a:cubicBezTo>
                    <a:pt x="825" y="303"/>
                    <a:pt x="824" y="304"/>
                    <a:pt x="824" y="305"/>
                  </a:cubicBezTo>
                  <a:cubicBezTo>
                    <a:pt x="824" y="306"/>
                    <a:pt x="825" y="307"/>
                    <a:pt x="826" y="307"/>
                  </a:cubicBezTo>
                  <a:cubicBezTo>
                    <a:pt x="826" y="307"/>
                    <a:pt x="826" y="307"/>
                    <a:pt x="826" y="307"/>
                  </a:cubicBezTo>
                  <a:cubicBezTo>
                    <a:pt x="827" y="307"/>
                    <a:pt x="827" y="306"/>
                    <a:pt x="827" y="305"/>
                  </a:cubicBezTo>
                  <a:cubicBezTo>
                    <a:pt x="828" y="304"/>
                    <a:pt x="827" y="303"/>
                    <a:pt x="826" y="303"/>
                  </a:cubicBezTo>
                  <a:cubicBezTo>
                    <a:pt x="826" y="303"/>
                    <a:pt x="826" y="303"/>
                    <a:pt x="826" y="303"/>
                  </a:cubicBezTo>
                  <a:moveTo>
                    <a:pt x="816" y="303"/>
                  </a:moveTo>
                  <a:cubicBezTo>
                    <a:pt x="815" y="303"/>
                    <a:pt x="814" y="303"/>
                    <a:pt x="814" y="304"/>
                  </a:cubicBezTo>
                  <a:cubicBezTo>
                    <a:pt x="814" y="305"/>
                    <a:pt x="815" y="306"/>
                    <a:pt x="816" y="306"/>
                  </a:cubicBezTo>
                  <a:cubicBezTo>
                    <a:pt x="816" y="306"/>
                    <a:pt x="816" y="306"/>
                    <a:pt x="816" y="306"/>
                  </a:cubicBezTo>
                  <a:cubicBezTo>
                    <a:pt x="817" y="306"/>
                    <a:pt x="817" y="305"/>
                    <a:pt x="818" y="304"/>
                  </a:cubicBezTo>
                  <a:cubicBezTo>
                    <a:pt x="818" y="303"/>
                    <a:pt x="817" y="303"/>
                    <a:pt x="816" y="303"/>
                  </a:cubicBezTo>
                  <a:cubicBezTo>
                    <a:pt x="816" y="303"/>
                    <a:pt x="816" y="303"/>
                    <a:pt x="816" y="303"/>
                  </a:cubicBezTo>
                  <a:moveTo>
                    <a:pt x="806" y="302"/>
                  </a:moveTo>
                  <a:cubicBezTo>
                    <a:pt x="805" y="302"/>
                    <a:pt x="804" y="302"/>
                    <a:pt x="804" y="303"/>
                  </a:cubicBezTo>
                  <a:cubicBezTo>
                    <a:pt x="804" y="304"/>
                    <a:pt x="805" y="305"/>
                    <a:pt x="806" y="305"/>
                  </a:cubicBezTo>
                  <a:cubicBezTo>
                    <a:pt x="806" y="305"/>
                    <a:pt x="806" y="305"/>
                    <a:pt x="806" y="305"/>
                  </a:cubicBezTo>
                  <a:cubicBezTo>
                    <a:pt x="807" y="305"/>
                    <a:pt x="807" y="304"/>
                    <a:pt x="808" y="304"/>
                  </a:cubicBezTo>
                  <a:cubicBezTo>
                    <a:pt x="808" y="303"/>
                    <a:pt x="807" y="302"/>
                    <a:pt x="806" y="302"/>
                  </a:cubicBezTo>
                  <a:cubicBezTo>
                    <a:pt x="806" y="302"/>
                    <a:pt x="806" y="302"/>
                    <a:pt x="806" y="302"/>
                  </a:cubicBezTo>
                  <a:moveTo>
                    <a:pt x="796" y="301"/>
                  </a:moveTo>
                  <a:cubicBezTo>
                    <a:pt x="795" y="301"/>
                    <a:pt x="794" y="302"/>
                    <a:pt x="794" y="302"/>
                  </a:cubicBezTo>
                  <a:cubicBezTo>
                    <a:pt x="794" y="303"/>
                    <a:pt x="795" y="304"/>
                    <a:pt x="796" y="304"/>
                  </a:cubicBezTo>
                  <a:cubicBezTo>
                    <a:pt x="796" y="304"/>
                    <a:pt x="796" y="304"/>
                    <a:pt x="796" y="304"/>
                  </a:cubicBezTo>
                  <a:cubicBezTo>
                    <a:pt x="797" y="304"/>
                    <a:pt x="798" y="304"/>
                    <a:pt x="798" y="303"/>
                  </a:cubicBezTo>
                  <a:cubicBezTo>
                    <a:pt x="798" y="302"/>
                    <a:pt x="797" y="301"/>
                    <a:pt x="796" y="301"/>
                  </a:cubicBezTo>
                  <a:cubicBezTo>
                    <a:pt x="796" y="301"/>
                    <a:pt x="796" y="301"/>
                    <a:pt x="796" y="301"/>
                  </a:cubicBezTo>
                  <a:moveTo>
                    <a:pt x="786" y="300"/>
                  </a:moveTo>
                  <a:cubicBezTo>
                    <a:pt x="786" y="300"/>
                    <a:pt x="785" y="300"/>
                    <a:pt x="785" y="300"/>
                  </a:cubicBezTo>
                  <a:cubicBezTo>
                    <a:pt x="785" y="301"/>
                    <a:pt x="785" y="302"/>
                    <a:pt x="785" y="303"/>
                  </a:cubicBezTo>
                  <a:cubicBezTo>
                    <a:pt x="785" y="303"/>
                    <a:pt x="785" y="303"/>
                    <a:pt x="786" y="303"/>
                  </a:cubicBezTo>
                  <a:cubicBezTo>
                    <a:pt x="786" y="303"/>
                    <a:pt x="786" y="303"/>
                    <a:pt x="786" y="303"/>
                  </a:cubicBezTo>
                  <a:cubicBezTo>
                    <a:pt x="787" y="303"/>
                    <a:pt x="788" y="303"/>
                    <a:pt x="788" y="302"/>
                  </a:cubicBezTo>
                  <a:cubicBezTo>
                    <a:pt x="788" y="301"/>
                    <a:pt x="787" y="300"/>
                    <a:pt x="786" y="300"/>
                  </a:cubicBezTo>
                  <a:cubicBezTo>
                    <a:pt x="786" y="300"/>
                    <a:pt x="786" y="300"/>
                    <a:pt x="786" y="300"/>
                  </a:cubicBezTo>
                  <a:moveTo>
                    <a:pt x="1014" y="297"/>
                  </a:moveTo>
                  <a:cubicBezTo>
                    <a:pt x="1013" y="297"/>
                    <a:pt x="1013" y="297"/>
                    <a:pt x="1013" y="297"/>
                  </a:cubicBezTo>
                  <a:cubicBezTo>
                    <a:pt x="1012" y="298"/>
                    <a:pt x="1012" y="299"/>
                    <a:pt x="1013" y="299"/>
                  </a:cubicBezTo>
                  <a:cubicBezTo>
                    <a:pt x="1013" y="300"/>
                    <a:pt x="1013" y="300"/>
                    <a:pt x="1014" y="300"/>
                  </a:cubicBezTo>
                  <a:cubicBezTo>
                    <a:pt x="1014" y="300"/>
                    <a:pt x="1015" y="300"/>
                    <a:pt x="1015" y="299"/>
                  </a:cubicBezTo>
                  <a:cubicBezTo>
                    <a:pt x="1016" y="299"/>
                    <a:pt x="1016" y="298"/>
                    <a:pt x="1015" y="297"/>
                  </a:cubicBezTo>
                  <a:cubicBezTo>
                    <a:pt x="1015" y="297"/>
                    <a:pt x="1014" y="297"/>
                    <a:pt x="1014" y="297"/>
                  </a:cubicBezTo>
                  <a:moveTo>
                    <a:pt x="1007" y="290"/>
                  </a:moveTo>
                  <a:cubicBezTo>
                    <a:pt x="1006" y="290"/>
                    <a:pt x="1006" y="290"/>
                    <a:pt x="1005" y="290"/>
                  </a:cubicBezTo>
                  <a:cubicBezTo>
                    <a:pt x="1005" y="291"/>
                    <a:pt x="1005" y="292"/>
                    <a:pt x="1005" y="293"/>
                  </a:cubicBezTo>
                  <a:cubicBezTo>
                    <a:pt x="1006" y="293"/>
                    <a:pt x="1006" y="293"/>
                    <a:pt x="1007" y="293"/>
                  </a:cubicBezTo>
                  <a:cubicBezTo>
                    <a:pt x="1007" y="293"/>
                    <a:pt x="1007" y="293"/>
                    <a:pt x="1007" y="293"/>
                  </a:cubicBezTo>
                  <a:cubicBezTo>
                    <a:pt x="1007" y="293"/>
                    <a:pt x="1007" y="293"/>
                    <a:pt x="1008" y="293"/>
                  </a:cubicBezTo>
                  <a:cubicBezTo>
                    <a:pt x="1008" y="292"/>
                    <a:pt x="1008" y="291"/>
                    <a:pt x="1008" y="290"/>
                  </a:cubicBezTo>
                  <a:cubicBezTo>
                    <a:pt x="1007" y="290"/>
                    <a:pt x="1007" y="290"/>
                    <a:pt x="1007" y="290"/>
                  </a:cubicBezTo>
                  <a:moveTo>
                    <a:pt x="316" y="285"/>
                  </a:moveTo>
                  <a:cubicBezTo>
                    <a:pt x="316" y="285"/>
                    <a:pt x="315" y="285"/>
                    <a:pt x="315" y="285"/>
                  </a:cubicBezTo>
                  <a:cubicBezTo>
                    <a:pt x="314" y="285"/>
                    <a:pt x="314" y="286"/>
                    <a:pt x="314" y="287"/>
                  </a:cubicBezTo>
                  <a:cubicBezTo>
                    <a:pt x="314" y="288"/>
                    <a:pt x="315" y="288"/>
                    <a:pt x="316" y="288"/>
                  </a:cubicBezTo>
                  <a:cubicBezTo>
                    <a:pt x="316" y="288"/>
                    <a:pt x="316" y="288"/>
                    <a:pt x="316" y="288"/>
                  </a:cubicBezTo>
                  <a:cubicBezTo>
                    <a:pt x="317" y="288"/>
                    <a:pt x="317" y="287"/>
                    <a:pt x="317" y="286"/>
                  </a:cubicBezTo>
                  <a:cubicBezTo>
                    <a:pt x="317" y="286"/>
                    <a:pt x="316" y="285"/>
                    <a:pt x="316" y="285"/>
                  </a:cubicBezTo>
                  <a:moveTo>
                    <a:pt x="325" y="283"/>
                  </a:moveTo>
                  <a:cubicBezTo>
                    <a:pt x="325" y="283"/>
                    <a:pt x="325" y="283"/>
                    <a:pt x="325" y="283"/>
                  </a:cubicBezTo>
                  <a:cubicBezTo>
                    <a:pt x="324" y="284"/>
                    <a:pt x="324" y="284"/>
                    <a:pt x="324" y="285"/>
                  </a:cubicBezTo>
                  <a:cubicBezTo>
                    <a:pt x="324" y="286"/>
                    <a:pt x="325" y="287"/>
                    <a:pt x="325" y="287"/>
                  </a:cubicBezTo>
                  <a:cubicBezTo>
                    <a:pt x="326" y="287"/>
                    <a:pt x="326" y="287"/>
                    <a:pt x="326" y="287"/>
                  </a:cubicBezTo>
                  <a:cubicBezTo>
                    <a:pt x="327" y="287"/>
                    <a:pt x="327" y="286"/>
                    <a:pt x="327" y="285"/>
                  </a:cubicBezTo>
                  <a:cubicBezTo>
                    <a:pt x="327" y="284"/>
                    <a:pt x="326" y="283"/>
                    <a:pt x="325" y="283"/>
                  </a:cubicBezTo>
                  <a:moveTo>
                    <a:pt x="999" y="283"/>
                  </a:moveTo>
                  <a:cubicBezTo>
                    <a:pt x="999" y="283"/>
                    <a:pt x="998" y="283"/>
                    <a:pt x="998" y="283"/>
                  </a:cubicBezTo>
                  <a:cubicBezTo>
                    <a:pt x="997" y="284"/>
                    <a:pt x="997" y="285"/>
                    <a:pt x="998" y="286"/>
                  </a:cubicBezTo>
                  <a:cubicBezTo>
                    <a:pt x="998" y="286"/>
                    <a:pt x="999" y="286"/>
                    <a:pt x="999" y="286"/>
                  </a:cubicBezTo>
                  <a:cubicBezTo>
                    <a:pt x="1000" y="286"/>
                    <a:pt x="1000" y="286"/>
                    <a:pt x="1000" y="286"/>
                  </a:cubicBezTo>
                  <a:cubicBezTo>
                    <a:pt x="1001" y="285"/>
                    <a:pt x="1001" y="284"/>
                    <a:pt x="1000" y="283"/>
                  </a:cubicBezTo>
                  <a:cubicBezTo>
                    <a:pt x="1000" y="283"/>
                    <a:pt x="1000" y="283"/>
                    <a:pt x="999" y="283"/>
                  </a:cubicBezTo>
                  <a:moveTo>
                    <a:pt x="335" y="282"/>
                  </a:moveTo>
                  <a:cubicBezTo>
                    <a:pt x="335" y="282"/>
                    <a:pt x="335" y="282"/>
                    <a:pt x="335" y="282"/>
                  </a:cubicBezTo>
                  <a:cubicBezTo>
                    <a:pt x="334" y="282"/>
                    <a:pt x="334" y="283"/>
                    <a:pt x="334" y="284"/>
                  </a:cubicBezTo>
                  <a:cubicBezTo>
                    <a:pt x="334" y="284"/>
                    <a:pt x="335" y="285"/>
                    <a:pt x="335" y="285"/>
                  </a:cubicBezTo>
                  <a:cubicBezTo>
                    <a:pt x="336" y="285"/>
                    <a:pt x="336" y="285"/>
                    <a:pt x="336" y="285"/>
                  </a:cubicBezTo>
                  <a:cubicBezTo>
                    <a:pt x="337" y="285"/>
                    <a:pt x="337" y="284"/>
                    <a:pt x="337" y="283"/>
                  </a:cubicBezTo>
                  <a:cubicBezTo>
                    <a:pt x="337" y="282"/>
                    <a:pt x="336" y="282"/>
                    <a:pt x="335" y="282"/>
                  </a:cubicBezTo>
                  <a:moveTo>
                    <a:pt x="345" y="280"/>
                  </a:moveTo>
                  <a:cubicBezTo>
                    <a:pt x="345" y="280"/>
                    <a:pt x="345" y="280"/>
                    <a:pt x="345" y="280"/>
                  </a:cubicBezTo>
                  <a:cubicBezTo>
                    <a:pt x="344" y="280"/>
                    <a:pt x="343" y="281"/>
                    <a:pt x="344" y="282"/>
                  </a:cubicBezTo>
                  <a:cubicBezTo>
                    <a:pt x="344" y="283"/>
                    <a:pt x="344" y="283"/>
                    <a:pt x="345" y="283"/>
                  </a:cubicBezTo>
                  <a:cubicBezTo>
                    <a:pt x="345" y="283"/>
                    <a:pt x="345" y="283"/>
                    <a:pt x="345" y="283"/>
                  </a:cubicBezTo>
                  <a:cubicBezTo>
                    <a:pt x="346" y="283"/>
                    <a:pt x="347" y="282"/>
                    <a:pt x="347" y="281"/>
                  </a:cubicBezTo>
                  <a:cubicBezTo>
                    <a:pt x="347" y="281"/>
                    <a:pt x="346" y="280"/>
                    <a:pt x="345" y="280"/>
                  </a:cubicBezTo>
                  <a:moveTo>
                    <a:pt x="992" y="276"/>
                  </a:moveTo>
                  <a:cubicBezTo>
                    <a:pt x="992" y="276"/>
                    <a:pt x="991" y="276"/>
                    <a:pt x="991" y="276"/>
                  </a:cubicBezTo>
                  <a:cubicBezTo>
                    <a:pt x="990" y="277"/>
                    <a:pt x="990" y="278"/>
                    <a:pt x="991" y="279"/>
                  </a:cubicBezTo>
                  <a:cubicBezTo>
                    <a:pt x="991" y="279"/>
                    <a:pt x="992" y="279"/>
                    <a:pt x="992" y="279"/>
                  </a:cubicBezTo>
                  <a:cubicBezTo>
                    <a:pt x="992" y="279"/>
                    <a:pt x="993" y="279"/>
                    <a:pt x="993" y="279"/>
                  </a:cubicBezTo>
                  <a:cubicBezTo>
                    <a:pt x="994" y="278"/>
                    <a:pt x="994" y="277"/>
                    <a:pt x="993" y="276"/>
                  </a:cubicBezTo>
                  <a:cubicBezTo>
                    <a:pt x="993" y="276"/>
                    <a:pt x="992" y="276"/>
                    <a:pt x="992" y="276"/>
                  </a:cubicBezTo>
                  <a:moveTo>
                    <a:pt x="985" y="269"/>
                  </a:moveTo>
                  <a:cubicBezTo>
                    <a:pt x="984" y="269"/>
                    <a:pt x="984" y="269"/>
                    <a:pt x="983" y="270"/>
                  </a:cubicBezTo>
                  <a:cubicBezTo>
                    <a:pt x="983" y="270"/>
                    <a:pt x="983" y="271"/>
                    <a:pt x="984" y="272"/>
                  </a:cubicBezTo>
                  <a:cubicBezTo>
                    <a:pt x="984" y="272"/>
                    <a:pt x="984" y="272"/>
                    <a:pt x="985" y="272"/>
                  </a:cubicBezTo>
                  <a:cubicBezTo>
                    <a:pt x="985" y="272"/>
                    <a:pt x="986" y="272"/>
                    <a:pt x="986" y="272"/>
                  </a:cubicBezTo>
                  <a:cubicBezTo>
                    <a:pt x="987" y="271"/>
                    <a:pt x="986" y="270"/>
                    <a:pt x="986" y="270"/>
                  </a:cubicBezTo>
                  <a:cubicBezTo>
                    <a:pt x="985" y="269"/>
                    <a:pt x="985" y="269"/>
                    <a:pt x="985" y="269"/>
                  </a:cubicBezTo>
                  <a:moveTo>
                    <a:pt x="979" y="263"/>
                  </a:moveTo>
                  <a:cubicBezTo>
                    <a:pt x="978" y="263"/>
                    <a:pt x="977" y="264"/>
                    <a:pt x="976" y="265"/>
                  </a:cubicBezTo>
                  <a:cubicBezTo>
                    <a:pt x="976" y="265"/>
                    <a:pt x="976" y="265"/>
                    <a:pt x="976" y="265"/>
                  </a:cubicBezTo>
                  <a:cubicBezTo>
                    <a:pt x="977" y="265"/>
                    <a:pt x="977" y="266"/>
                    <a:pt x="977" y="266"/>
                  </a:cubicBezTo>
                  <a:cubicBezTo>
                    <a:pt x="978" y="266"/>
                    <a:pt x="978" y="265"/>
                    <a:pt x="979" y="265"/>
                  </a:cubicBezTo>
                  <a:cubicBezTo>
                    <a:pt x="979" y="264"/>
                    <a:pt x="979" y="263"/>
                    <a:pt x="979" y="263"/>
                  </a:cubicBezTo>
                  <a:moveTo>
                    <a:pt x="278" y="252"/>
                  </a:moveTo>
                  <a:cubicBezTo>
                    <a:pt x="278" y="252"/>
                    <a:pt x="278" y="252"/>
                    <a:pt x="278" y="252"/>
                  </a:cubicBezTo>
                  <a:cubicBezTo>
                    <a:pt x="278" y="252"/>
                    <a:pt x="278" y="252"/>
                    <a:pt x="278" y="252"/>
                  </a:cubicBezTo>
                  <a:cubicBezTo>
                    <a:pt x="278" y="252"/>
                    <a:pt x="278" y="252"/>
                    <a:pt x="278" y="252"/>
                  </a:cubicBezTo>
                  <a:moveTo>
                    <a:pt x="281" y="243"/>
                  </a:moveTo>
                  <a:cubicBezTo>
                    <a:pt x="280" y="243"/>
                    <a:pt x="279" y="243"/>
                    <a:pt x="279" y="244"/>
                  </a:cubicBezTo>
                  <a:cubicBezTo>
                    <a:pt x="279" y="244"/>
                    <a:pt x="279" y="245"/>
                    <a:pt x="280" y="246"/>
                  </a:cubicBezTo>
                  <a:cubicBezTo>
                    <a:pt x="281" y="246"/>
                    <a:pt x="281" y="246"/>
                    <a:pt x="281" y="246"/>
                  </a:cubicBezTo>
                  <a:cubicBezTo>
                    <a:pt x="281" y="246"/>
                    <a:pt x="282" y="245"/>
                    <a:pt x="282" y="245"/>
                  </a:cubicBezTo>
                  <a:cubicBezTo>
                    <a:pt x="283" y="244"/>
                    <a:pt x="282" y="243"/>
                    <a:pt x="281" y="243"/>
                  </a:cubicBezTo>
                  <a:cubicBezTo>
                    <a:pt x="281" y="243"/>
                    <a:pt x="281" y="243"/>
                    <a:pt x="281" y="243"/>
                  </a:cubicBezTo>
                  <a:moveTo>
                    <a:pt x="284" y="233"/>
                  </a:moveTo>
                  <a:cubicBezTo>
                    <a:pt x="283" y="233"/>
                    <a:pt x="283" y="234"/>
                    <a:pt x="282" y="234"/>
                  </a:cubicBezTo>
                  <a:cubicBezTo>
                    <a:pt x="282" y="235"/>
                    <a:pt x="283" y="236"/>
                    <a:pt x="283" y="236"/>
                  </a:cubicBezTo>
                  <a:cubicBezTo>
                    <a:pt x="284" y="236"/>
                    <a:pt x="284" y="236"/>
                    <a:pt x="284" y="236"/>
                  </a:cubicBezTo>
                  <a:cubicBezTo>
                    <a:pt x="285" y="236"/>
                    <a:pt x="285" y="236"/>
                    <a:pt x="286" y="235"/>
                  </a:cubicBezTo>
                  <a:cubicBezTo>
                    <a:pt x="286" y="234"/>
                    <a:pt x="285" y="234"/>
                    <a:pt x="285" y="233"/>
                  </a:cubicBezTo>
                  <a:cubicBezTo>
                    <a:pt x="284" y="233"/>
                    <a:pt x="284" y="233"/>
                    <a:pt x="284" y="233"/>
                  </a:cubicBezTo>
                  <a:moveTo>
                    <a:pt x="681" y="232"/>
                  </a:moveTo>
                  <a:cubicBezTo>
                    <a:pt x="681" y="232"/>
                    <a:pt x="681" y="232"/>
                    <a:pt x="680" y="232"/>
                  </a:cubicBezTo>
                  <a:cubicBezTo>
                    <a:pt x="679" y="233"/>
                    <a:pt x="679" y="234"/>
                    <a:pt x="680" y="235"/>
                  </a:cubicBezTo>
                  <a:cubicBezTo>
                    <a:pt x="680" y="235"/>
                    <a:pt x="680" y="236"/>
                    <a:pt x="681" y="236"/>
                  </a:cubicBezTo>
                  <a:cubicBezTo>
                    <a:pt x="682" y="235"/>
                    <a:pt x="682" y="235"/>
                    <a:pt x="682" y="235"/>
                  </a:cubicBezTo>
                  <a:cubicBezTo>
                    <a:pt x="683" y="235"/>
                    <a:pt x="683" y="234"/>
                    <a:pt x="683" y="233"/>
                  </a:cubicBezTo>
                  <a:cubicBezTo>
                    <a:pt x="682" y="233"/>
                    <a:pt x="682" y="232"/>
                    <a:pt x="681" y="232"/>
                  </a:cubicBezTo>
                  <a:moveTo>
                    <a:pt x="288" y="224"/>
                  </a:moveTo>
                  <a:cubicBezTo>
                    <a:pt x="287" y="224"/>
                    <a:pt x="286" y="224"/>
                    <a:pt x="286" y="225"/>
                  </a:cubicBezTo>
                  <a:cubicBezTo>
                    <a:pt x="286" y="226"/>
                    <a:pt x="286" y="227"/>
                    <a:pt x="287" y="227"/>
                  </a:cubicBezTo>
                  <a:cubicBezTo>
                    <a:pt x="288" y="227"/>
                    <a:pt x="288" y="227"/>
                    <a:pt x="288" y="227"/>
                  </a:cubicBezTo>
                  <a:cubicBezTo>
                    <a:pt x="288" y="227"/>
                    <a:pt x="289" y="227"/>
                    <a:pt x="289" y="226"/>
                  </a:cubicBezTo>
                  <a:cubicBezTo>
                    <a:pt x="289" y="225"/>
                    <a:pt x="289" y="224"/>
                    <a:pt x="288" y="224"/>
                  </a:cubicBezTo>
                  <a:cubicBezTo>
                    <a:pt x="288" y="224"/>
                    <a:pt x="288" y="224"/>
                    <a:pt x="288" y="224"/>
                  </a:cubicBezTo>
                  <a:moveTo>
                    <a:pt x="718" y="223"/>
                  </a:moveTo>
                  <a:cubicBezTo>
                    <a:pt x="717" y="223"/>
                    <a:pt x="716" y="224"/>
                    <a:pt x="716" y="225"/>
                  </a:cubicBezTo>
                  <a:cubicBezTo>
                    <a:pt x="716" y="226"/>
                    <a:pt x="717" y="227"/>
                    <a:pt x="718" y="227"/>
                  </a:cubicBezTo>
                  <a:cubicBezTo>
                    <a:pt x="718" y="227"/>
                    <a:pt x="718" y="227"/>
                    <a:pt x="718" y="227"/>
                  </a:cubicBezTo>
                  <a:cubicBezTo>
                    <a:pt x="719" y="227"/>
                    <a:pt x="720" y="226"/>
                    <a:pt x="720" y="225"/>
                  </a:cubicBezTo>
                  <a:cubicBezTo>
                    <a:pt x="720" y="224"/>
                    <a:pt x="719" y="223"/>
                    <a:pt x="718" y="223"/>
                  </a:cubicBezTo>
                  <a:cubicBezTo>
                    <a:pt x="718" y="223"/>
                    <a:pt x="718" y="223"/>
                    <a:pt x="718" y="223"/>
                  </a:cubicBezTo>
                  <a:moveTo>
                    <a:pt x="677" y="223"/>
                  </a:moveTo>
                  <a:cubicBezTo>
                    <a:pt x="677" y="223"/>
                    <a:pt x="676" y="223"/>
                    <a:pt x="676" y="223"/>
                  </a:cubicBezTo>
                  <a:cubicBezTo>
                    <a:pt x="675" y="224"/>
                    <a:pt x="675" y="225"/>
                    <a:pt x="675" y="225"/>
                  </a:cubicBezTo>
                  <a:cubicBezTo>
                    <a:pt x="676" y="226"/>
                    <a:pt x="676" y="226"/>
                    <a:pt x="677" y="226"/>
                  </a:cubicBezTo>
                  <a:cubicBezTo>
                    <a:pt x="678" y="226"/>
                    <a:pt x="678" y="226"/>
                    <a:pt x="678" y="226"/>
                  </a:cubicBezTo>
                  <a:cubicBezTo>
                    <a:pt x="678" y="226"/>
                    <a:pt x="679" y="225"/>
                    <a:pt x="678" y="224"/>
                  </a:cubicBezTo>
                  <a:cubicBezTo>
                    <a:pt x="678" y="223"/>
                    <a:pt x="677" y="223"/>
                    <a:pt x="677" y="223"/>
                  </a:cubicBezTo>
                  <a:moveTo>
                    <a:pt x="291" y="214"/>
                  </a:moveTo>
                  <a:cubicBezTo>
                    <a:pt x="290" y="214"/>
                    <a:pt x="290" y="215"/>
                    <a:pt x="289" y="215"/>
                  </a:cubicBezTo>
                  <a:cubicBezTo>
                    <a:pt x="289" y="216"/>
                    <a:pt x="290" y="217"/>
                    <a:pt x="290" y="218"/>
                  </a:cubicBezTo>
                  <a:cubicBezTo>
                    <a:pt x="291" y="218"/>
                    <a:pt x="291" y="218"/>
                    <a:pt x="291" y="218"/>
                  </a:cubicBezTo>
                  <a:cubicBezTo>
                    <a:pt x="292" y="218"/>
                    <a:pt x="292" y="217"/>
                    <a:pt x="293" y="217"/>
                  </a:cubicBezTo>
                  <a:cubicBezTo>
                    <a:pt x="293" y="216"/>
                    <a:pt x="292" y="215"/>
                    <a:pt x="292" y="214"/>
                  </a:cubicBezTo>
                  <a:cubicBezTo>
                    <a:pt x="291" y="214"/>
                    <a:pt x="291" y="214"/>
                    <a:pt x="291" y="214"/>
                  </a:cubicBezTo>
                  <a:moveTo>
                    <a:pt x="673" y="214"/>
                  </a:moveTo>
                  <a:cubicBezTo>
                    <a:pt x="672" y="214"/>
                    <a:pt x="672" y="214"/>
                    <a:pt x="672" y="214"/>
                  </a:cubicBezTo>
                  <a:cubicBezTo>
                    <a:pt x="671" y="215"/>
                    <a:pt x="671" y="216"/>
                    <a:pt x="671" y="216"/>
                  </a:cubicBezTo>
                  <a:cubicBezTo>
                    <a:pt x="671" y="217"/>
                    <a:pt x="672" y="217"/>
                    <a:pt x="673" y="217"/>
                  </a:cubicBezTo>
                  <a:cubicBezTo>
                    <a:pt x="673" y="217"/>
                    <a:pt x="673" y="217"/>
                    <a:pt x="673" y="217"/>
                  </a:cubicBezTo>
                  <a:cubicBezTo>
                    <a:pt x="674" y="217"/>
                    <a:pt x="674" y="216"/>
                    <a:pt x="674" y="215"/>
                  </a:cubicBezTo>
                  <a:cubicBezTo>
                    <a:pt x="674" y="214"/>
                    <a:pt x="673" y="214"/>
                    <a:pt x="673" y="214"/>
                  </a:cubicBezTo>
                  <a:moveTo>
                    <a:pt x="719" y="213"/>
                  </a:moveTo>
                  <a:cubicBezTo>
                    <a:pt x="718" y="213"/>
                    <a:pt x="718" y="214"/>
                    <a:pt x="717" y="215"/>
                  </a:cubicBezTo>
                  <a:cubicBezTo>
                    <a:pt x="717" y="216"/>
                    <a:pt x="718" y="217"/>
                    <a:pt x="719" y="217"/>
                  </a:cubicBezTo>
                  <a:cubicBezTo>
                    <a:pt x="719" y="217"/>
                    <a:pt x="719" y="217"/>
                    <a:pt x="719" y="217"/>
                  </a:cubicBezTo>
                  <a:cubicBezTo>
                    <a:pt x="720" y="217"/>
                    <a:pt x="721" y="216"/>
                    <a:pt x="721" y="215"/>
                  </a:cubicBezTo>
                  <a:cubicBezTo>
                    <a:pt x="721" y="214"/>
                    <a:pt x="720" y="214"/>
                    <a:pt x="719" y="213"/>
                  </a:cubicBezTo>
                  <a:cubicBezTo>
                    <a:pt x="719" y="213"/>
                    <a:pt x="719" y="213"/>
                    <a:pt x="719" y="213"/>
                  </a:cubicBezTo>
                  <a:moveTo>
                    <a:pt x="668" y="205"/>
                  </a:moveTo>
                  <a:cubicBezTo>
                    <a:pt x="668" y="205"/>
                    <a:pt x="668" y="205"/>
                    <a:pt x="668" y="205"/>
                  </a:cubicBezTo>
                  <a:cubicBezTo>
                    <a:pt x="667" y="206"/>
                    <a:pt x="666" y="206"/>
                    <a:pt x="667" y="207"/>
                  </a:cubicBezTo>
                  <a:cubicBezTo>
                    <a:pt x="667" y="208"/>
                    <a:pt x="668" y="208"/>
                    <a:pt x="668" y="208"/>
                  </a:cubicBezTo>
                  <a:cubicBezTo>
                    <a:pt x="669" y="208"/>
                    <a:pt x="669" y="208"/>
                    <a:pt x="669" y="208"/>
                  </a:cubicBezTo>
                  <a:cubicBezTo>
                    <a:pt x="670" y="208"/>
                    <a:pt x="670" y="207"/>
                    <a:pt x="670" y="206"/>
                  </a:cubicBezTo>
                  <a:cubicBezTo>
                    <a:pt x="670" y="205"/>
                    <a:pt x="669" y="205"/>
                    <a:pt x="668" y="205"/>
                  </a:cubicBezTo>
                  <a:moveTo>
                    <a:pt x="294" y="205"/>
                  </a:moveTo>
                  <a:cubicBezTo>
                    <a:pt x="294" y="205"/>
                    <a:pt x="293" y="205"/>
                    <a:pt x="293" y="206"/>
                  </a:cubicBezTo>
                  <a:cubicBezTo>
                    <a:pt x="293" y="207"/>
                    <a:pt x="293" y="208"/>
                    <a:pt x="294" y="208"/>
                  </a:cubicBezTo>
                  <a:cubicBezTo>
                    <a:pt x="294" y="208"/>
                    <a:pt x="294" y="208"/>
                    <a:pt x="294" y="208"/>
                  </a:cubicBezTo>
                  <a:cubicBezTo>
                    <a:pt x="295" y="208"/>
                    <a:pt x="296" y="208"/>
                    <a:pt x="296" y="207"/>
                  </a:cubicBezTo>
                  <a:cubicBezTo>
                    <a:pt x="296" y="206"/>
                    <a:pt x="296" y="205"/>
                    <a:pt x="295" y="205"/>
                  </a:cubicBezTo>
                  <a:cubicBezTo>
                    <a:pt x="295" y="205"/>
                    <a:pt x="295" y="205"/>
                    <a:pt x="294" y="205"/>
                  </a:cubicBezTo>
                  <a:moveTo>
                    <a:pt x="720" y="203"/>
                  </a:moveTo>
                  <a:cubicBezTo>
                    <a:pt x="719" y="203"/>
                    <a:pt x="719" y="204"/>
                    <a:pt x="719" y="205"/>
                  </a:cubicBezTo>
                  <a:cubicBezTo>
                    <a:pt x="719" y="206"/>
                    <a:pt x="719" y="207"/>
                    <a:pt x="720" y="207"/>
                  </a:cubicBezTo>
                  <a:cubicBezTo>
                    <a:pt x="720" y="207"/>
                    <a:pt x="720" y="207"/>
                    <a:pt x="720" y="207"/>
                  </a:cubicBezTo>
                  <a:cubicBezTo>
                    <a:pt x="721" y="207"/>
                    <a:pt x="722" y="206"/>
                    <a:pt x="722" y="205"/>
                  </a:cubicBezTo>
                  <a:cubicBezTo>
                    <a:pt x="722" y="204"/>
                    <a:pt x="721" y="204"/>
                    <a:pt x="720" y="203"/>
                  </a:cubicBezTo>
                  <a:cubicBezTo>
                    <a:pt x="720" y="203"/>
                    <a:pt x="720" y="203"/>
                    <a:pt x="720" y="203"/>
                  </a:cubicBezTo>
                  <a:moveTo>
                    <a:pt x="664" y="196"/>
                  </a:moveTo>
                  <a:cubicBezTo>
                    <a:pt x="664" y="196"/>
                    <a:pt x="664" y="196"/>
                    <a:pt x="663" y="196"/>
                  </a:cubicBezTo>
                  <a:cubicBezTo>
                    <a:pt x="663" y="196"/>
                    <a:pt x="662" y="197"/>
                    <a:pt x="663" y="198"/>
                  </a:cubicBezTo>
                  <a:cubicBezTo>
                    <a:pt x="663" y="199"/>
                    <a:pt x="664" y="199"/>
                    <a:pt x="664" y="199"/>
                  </a:cubicBezTo>
                  <a:cubicBezTo>
                    <a:pt x="665" y="199"/>
                    <a:pt x="665" y="199"/>
                    <a:pt x="665" y="199"/>
                  </a:cubicBezTo>
                  <a:cubicBezTo>
                    <a:pt x="666" y="199"/>
                    <a:pt x="666" y="198"/>
                    <a:pt x="666" y="197"/>
                  </a:cubicBezTo>
                  <a:cubicBezTo>
                    <a:pt x="665" y="196"/>
                    <a:pt x="665" y="196"/>
                    <a:pt x="664" y="196"/>
                  </a:cubicBezTo>
                  <a:moveTo>
                    <a:pt x="298" y="196"/>
                  </a:moveTo>
                  <a:cubicBezTo>
                    <a:pt x="297" y="196"/>
                    <a:pt x="297" y="196"/>
                    <a:pt x="296" y="197"/>
                  </a:cubicBezTo>
                  <a:cubicBezTo>
                    <a:pt x="296" y="198"/>
                    <a:pt x="296" y="198"/>
                    <a:pt x="297" y="199"/>
                  </a:cubicBezTo>
                  <a:cubicBezTo>
                    <a:pt x="298" y="199"/>
                    <a:pt x="298" y="199"/>
                    <a:pt x="298" y="199"/>
                  </a:cubicBezTo>
                  <a:cubicBezTo>
                    <a:pt x="299" y="199"/>
                    <a:pt x="299" y="198"/>
                    <a:pt x="299" y="198"/>
                  </a:cubicBezTo>
                  <a:cubicBezTo>
                    <a:pt x="300" y="197"/>
                    <a:pt x="299" y="196"/>
                    <a:pt x="298" y="196"/>
                  </a:cubicBezTo>
                  <a:cubicBezTo>
                    <a:pt x="298" y="196"/>
                    <a:pt x="298" y="196"/>
                    <a:pt x="298" y="196"/>
                  </a:cubicBezTo>
                  <a:moveTo>
                    <a:pt x="721" y="194"/>
                  </a:moveTo>
                  <a:cubicBezTo>
                    <a:pt x="721" y="194"/>
                    <a:pt x="720" y="194"/>
                    <a:pt x="720" y="195"/>
                  </a:cubicBezTo>
                  <a:cubicBezTo>
                    <a:pt x="720" y="196"/>
                    <a:pt x="720" y="197"/>
                    <a:pt x="721" y="197"/>
                  </a:cubicBezTo>
                  <a:cubicBezTo>
                    <a:pt x="721" y="197"/>
                    <a:pt x="721" y="197"/>
                    <a:pt x="721" y="197"/>
                  </a:cubicBezTo>
                  <a:cubicBezTo>
                    <a:pt x="722" y="197"/>
                    <a:pt x="723" y="196"/>
                    <a:pt x="723" y="195"/>
                  </a:cubicBezTo>
                  <a:cubicBezTo>
                    <a:pt x="723" y="194"/>
                    <a:pt x="723" y="194"/>
                    <a:pt x="722" y="194"/>
                  </a:cubicBezTo>
                  <a:cubicBezTo>
                    <a:pt x="722" y="194"/>
                    <a:pt x="721" y="194"/>
                    <a:pt x="721" y="194"/>
                  </a:cubicBezTo>
                  <a:moveTo>
                    <a:pt x="476" y="189"/>
                  </a:moveTo>
                  <a:cubicBezTo>
                    <a:pt x="476" y="189"/>
                    <a:pt x="475" y="189"/>
                    <a:pt x="475" y="189"/>
                  </a:cubicBezTo>
                  <a:cubicBezTo>
                    <a:pt x="475" y="190"/>
                    <a:pt x="475" y="191"/>
                    <a:pt x="476" y="192"/>
                  </a:cubicBezTo>
                  <a:cubicBezTo>
                    <a:pt x="476" y="192"/>
                    <a:pt x="476" y="192"/>
                    <a:pt x="476" y="192"/>
                  </a:cubicBezTo>
                  <a:cubicBezTo>
                    <a:pt x="477" y="192"/>
                    <a:pt x="478" y="191"/>
                    <a:pt x="478" y="191"/>
                  </a:cubicBezTo>
                  <a:cubicBezTo>
                    <a:pt x="478" y="190"/>
                    <a:pt x="478" y="189"/>
                    <a:pt x="477" y="189"/>
                  </a:cubicBezTo>
                  <a:cubicBezTo>
                    <a:pt x="477" y="189"/>
                    <a:pt x="477" y="189"/>
                    <a:pt x="476" y="189"/>
                  </a:cubicBezTo>
                  <a:moveTo>
                    <a:pt x="660" y="187"/>
                  </a:moveTo>
                  <a:cubicBezTo>
                    <a:pt x="660" y="187"/>
                    <a:pt x="659" y="187"/>
                    <a:pt x="659" y="187"/>
                  </a:cubicBezTo>
                  <a:cubicBezTo>
                    <a:pt x="658" y="187"/>
                    <a:pt x="658" y="188"/>
                    <a:pt x="658" y="189"/>
                  </a:cubicBezTo>
                  <a:cubicBezTo>
                    <a:pt x="659" y="190"/>
                    <a:pt x="659" y="190"/>
                    <a:pt x="660" y="190"/>
                  </a:cubicBezTo>
                  <a:cubicBezTo>
                    <a:pt x="661" y="190"/>
                    <a:pt x="661" y="190"/>
                    <a:pt x="661" y="190"/>
                  </a:cubicBezTo>
                  <a:cubicBezTo>
                    <a:pt x="661" y="190"/>
                    <a:pt x="662" y="189"/>
                    <a:pt x="661" y="188"/>
                  </a:cubicBezTo>
                  <a:cubicBezTo>
                    <a:pt x="661" y="187"/>
                    <a:pt x="661" y="187"/>
                    <a:pt x="660" y="187"/>
                  </a:cubicBezTo>
                  <a:moveTo>
                    <a:pt x="301" y="186"/>
                  </a:moveTo>
                  <a:cubicBezTo>
                    <a:pt x="301" y="186"/>
                    <a:pt x="300" y="187"/>
                    <a:pt x="300" y="187"/>
                  </a:cubicBezTo>
                  <a:cubicBezTo>
                    <a:pt x="299" y="188"/>
                    <a:pt x="300" y="189"/>
                    <a:pt x="301" y="189"/>
                  </a:cubicBezTo>
                  <a:cubicBezTo>
                    <a:pt x="301" y="190"/>
                    <a:pt x="301" y="190"/>
                    <a:pt x="301" y="190"/>
                  </a:cubicBezTo>
                  <a:cubicBezTo>
                    <a:pt x="302" y="190"/>
                    <a:pt x="303" y="189"/>
                    <a:pt x="303" y="188"/>
                  </a:cubicBezTo>
                  <a:cubicBezTo>
                    <a:pt x="303" y="188"/>
                    <a:pt x="303" y="187"/>
                    <a:pt x="302" y="186"/>
                  </a:cubicBezTo>
                  <a:cubicBezTo>
                    <a:pt x="302" y="186"/>
                    <a:pt x="301" y="186"/>
                    <a:pt x="301" y="186"/>
                  </a:cubicBezTo>
                  <a:moveTo>
                    <a:pt x="723" y="184"/>
                  </a:moveTo>
                  <a:cubicBezTo>
                    <a:pt x="722" y="184"/>
                    <a:pt x="721" y="184"/>
                    <a:pt x="721" y="185"/>
                  </a:cubicBezTo>
                  <a:cubicBezTo>
                    <a:pt x="721" y="186"/>
                    <a:pt x="721" y="187"/>
                    <a:pt x="722" y="187"/>
                  </a:cubicBezTo>
                  <a:cubicBezTo>
                    <a:pt x="723" y="187"/>
                    <a:pt x="723" y="187"/>
                    <a:pt x="723" y="187"/>
                  </a:cubicBezTo>
                  <a:cubicBezTo>
                    <a:pt x="723" y="187"/>
                    <a:pt x="724" y="186"/>
                    <a:pt x="724" y="185"/>
                  </a:cubicBezTo>
                  <a:cubicBezTo>
                    <a:pt x="724" y="185"/>
                    <a:pt x="724" y="184"/>
                    <a:pt x="723" y="184"/>
                  </a:cubicBezTo>
                  <a:cubicBezTo>
                    <a:pt x="723" y="184"/>
                    <a:pt x="723" y="184"/>
                    <a:pt x="723" y="184"/>
                  </a:cubicBezTo>
                  <a:moveTo>
                    <a:pt x="481" y="180"/>
                  </a:moveTo>
                  <a:cubicBezTo>
                    <a:pt x="480" y="180"/>
                    <a:pt x="480" y="180"/>
                    <a:pt x="479" y="180"/>
                  </a:cubicBezTo>
                  <a:cubicBezTo>
                    <a:pt x="479" y="181"/>
                    <a:pt x="479" y="182"/>
                    <a:pt x="480" y="183"/>
                  </a:cubicBezTo>
                  <a:cubicBezTo>
                    <a:pt x="481" y="183"/>
                    <a:pt x="481" y="183"/>
                    <a:pt x="481" y="183"/>
                  </a:cubicBezTo>
                  <a:cubicBezTo>
                    <a:pt x="481" y="183"/>
                    <a:pt x="482" y="182"/>
                    <a:pt x="482" y="182"/>
                  </a:cubicBezTo>
                  <a:cubicBezTo>
                    <a:pt x="483" y="181"/>
                    <a:pt x="482" y="180"/>
                    <a:pt x="482" y="180"/>
                  </a:cubicBezTo>
                  <a:cubicBezTo>
                    <a:pt x="481" y="180"/>
                    <a:pt x="481" y="180"/>
                    <a:pt x="481" y="180"/>
                  </a:cubicBezTo>
                  <a:moveTo>
                    <a:pt x="656" y="178"/>
                  </a:moveTo>
                  <a:cubicBezTo>
                    <a:pt x="656" y="178"/>
                    <a:pt x="655" y="178"/>
                    <a:pt x="655" y="178"/>
                  </a:cubicBezTo>
                  <a:cubicBezTo>
                    <a:pt x="654" y="178"/>
                    <a:pt x="654" y="179"/>
                    <a:pt x="654" y="180"/>
                  </a:cubicBezTo>
                  <a:cubicBezTo>
                    <a:pt x="655" y="181"/>
                    <a:pt x="655" y="181"/>
                    <a:pt x="656" y="181"/>
                  </a:cubicBezTo>
                  <a:cubicBezTo>
                    <a:pt x="656" y="181"/>
                    <a:pt x="656" y="181"/>
                    <a:pt x="656" y="181"/>
                  </a:cubicBezTo>
                  <a:cubicBezTo>
                    <a:pt x="657" y="181"/>
                    <a:pt x="658" y="180"/>
                    <a:pt x="657" y="179"/>
                  </a:cubicBezTo>
                  <a:cubicBezTo>
                    <a:pt x="657" y="178"/>
                    <a:pt x="656" y="178"/>
                    <a:pt x="656" y="178"/>
                  </a:cubicBezTo>
                  <a:moveTo>
                    <a:pt x="305" y="177"/>
                  </a:moveTo>
                  <a:cubicBezTo>
                    <a:pt x="304" y="177"/>
                    <a:pt x="303" y="177"/>
                    <a:pt x="303" y="178"/>
                  </a:cubicBezTo>
                  <a:cubicBezTo>
                    <a:pt x="303" y="179"/>
                    <a:pt x="303" y="180"/>
                    <a:pt x="304" y="180"/>
                  </a:cubicBezTo>
                  <a:cubicBezTo>
                    <a:pt x="305" y="180"/>
                    <a:pt x="305" y="180"/>
                    <a:pt x="305" y="180"/>
                  </a:cubicBezTo>
                  <a:cubicBezTo>
                    <a:pt x="305" y="180"/>
                    <a:pt x="306" y="180"/>
                    <a:pt x="306" y="179"/>
                  </a:cubicBezTo>
                  <a:cubicBezTo>
                    <a:pt x="307" y="178"/>
                    <a:pt x="306" y="177"/>
                    <a:pt x="305" y="177"/>
                  </a:cubicBezTo>
                  <a:cubicBezTo>
                    <a:pt x="305" y="177"/>
                    <a:pt x="305" y="177"/>
                    <a:pt x="305" y="177"/>
                  </a:cubicBezTo>
                  <a:moveTo>
                    <a:pt x="724" y="174"/>
                  </a:moveTo>
                  <a:cubicBezTo>
                    <a:pt x="723" y="174"/>
                    <a:pt x="722" y="174"/>
                    <a:pt x="722" y="175"/>
                  </a:cubicBezTo>
                  <a:cubicBezTo>
                    <a:pt x="722" y="176"/>
                    <a:pt x="723" y="177"/>
                    <a:pt x="723" y="177"/>
                  </a:cubicBezTo>
                  <a:cubicBezTo>
                    <a:pt x="724" y="177"/>
                    <a:pt x="724" y="177"/>
                    <a:pt x="724" y="177"/>
                  </a:cubicBezTo>
                  <a:cubicBezTo>
                    <a:pt x="725" y="177"/>
                    <a:pt x="725" y="176"/>
                    <a:pt x="725" y="176"/>
                  </a:cubicBezTo>
                  <a:cubicBezTo>
                    <a:pt x="725" y="175"/>
                    <a:pt x="725" y="174"/>
                    <a:pt x="724" y="174"/>
                  </a:cubicBezTo>
                  <a:cubicBezTo>
                    <a:pt x="724" y="174"/>
                    <a:pt x="724" y="174"/>
                    <a:pt x="724" y="174"/>
                  </a:cubicBezTo>
                  <a:moveTo>
                    <a:pt x="485" y="170"/>
                  </a:moveTo>
                  <a:cubicBezTo>
                    <a:pt x="484" y="170"/>
                    <a:pt x="484" y="171"/>
                    <a:pt x="484" y="171"/>
                  </a:cubicBezTo>
                  <a:cubicBezTo>
                    <a:pt x="483" y="172"/>
                    <a:pt x="484" y="173"/>
                    <a:pt x="484" y="174"/>
                  </a:cubicBezTo>
                  <a:cubicBezTo>
                    <a:pt x="485" y="174"/>
                    <a:pt x="485" y="174"/>
                    <a:pt x="485" y="174"/>
                  </a:cubicBezTo>
                  <a:cubicBezTo>
                    <a:pt x="486" y="174"/>
                    <a:pt x="486" y="173"/>
                    <a:pt x="487" y="173"/>
                  </a:cubicBezTo>
                  <a:cubicBezTo>
                    <a:pt x="487" y="172"/>
                    <a:pt x="487" y="171"/>
                    <a:pt x="486" y="171"/>
                  </a:cubicBezTo>
                  <a:cubicBezTo>
                    <a:pt x="486" y="171"/>
                    <a:pt x="485" y="170"/>
                    <a:pt x="485" y="170"/>
                  </a:cubicBezTo>
                  <a:moveTo>
                    <a:pt x="652" y="169"/>
                  </a:moveTo>
                  <a:cubicBezTo>
                    <a:pt x="651" y="169"/>
                    <a:pt x="651" y="169"/>
                    <a:pt x="651" y="169"/>
                  </a:cubicBezTo>
                  <a:cubicBezTo>
                    <a:pt x="650" y="169"/>
                    <a:pt x="650" y="170"/>
                    <a:pt x="650" y="171"/>
                  </a:cubicBezTo>
                  <a:cubicBezTo>
                    <a:pt x="650" y="172"/>
                    <a:pt x="651" y="172"/>
                    <a:pt x="652" y="172"/>
                  </a:cubicBezTo>
                  <a:cubicBezTo>
                    <a:pt x="652" y="172"/>
                    <a:pt x="652" y="172"/>
                    <a:pt x="652" y="172"/>
                  </a:cubicBezTo>
                  <a:cubicBezTo>
                    <a:pt x="653" y="171"/>
                    <a:pt x="653" y="170"/>
                    <a:pt x="653" y="170"/>
                  </a:cubicBezTo>
                  <a:cubicBezTo>
                    <a:pt x="653" y="169"/>
                    <a:pt x="652" y="169"/>
                    <a:pt x="652" y="169"/>
                  </a:cubicBezTo>
                  <a:moveTo>
                    <a:pt x="308" y="167"/>
                  </a:moveTo>
                  <a:cubicBezTo>
                    <a:pt x="307" y="167"/>
                    <a:pt x="307" y="168"/>
                    <a:pt x="307" y="168"/>
                  </a:cubicBezTo>
                  <a:cubicBezTo>
                    <a:pt x="306" y="169"/>
                    <a:pt x="307" y="170"/>
                    <a:pt x="308" y="171"/>
                  </a:cubicBezTo>
                  <a:cubicBezTo>
                    <a:pt x="308" y="171"/>
                    <a:pt x="308" y="171"/>
                    <a:pt x="308" y="171"/>
                  </a:cubicBezTo>
                  <a:cubicBezTo>
                    <a:pt x="309" y="171"/>
                    <a:pt x="309" y="170"/>
                    <a:pt x="310" y="170"/>
                  </a:cubicBezTo>
                  <a:cubicBezTo>
                    <a:pt x="310" y="169"/>
                    <a:pt x="310" y="168"/>
                    <a:pt x="309" y="168"/>
                  </a:cubicBezTo>
                  <a:cubicBezTo>
                    <a:pt x="309" y="167"/>
                    <a:pt x="308" y="167"/>
                    <a:pt x="308" y="167"/>
                  </a:cubicBezTo>
                  <a:moveTo>
                    <a:pt x="725" y="164"/>
                  </a:moveTo>
                  <a:cubicBezTo>
                    <a:pt x="724" y="164"/>
                    <a:pt x="723" y="164"/>
                    <a:pt x="723" y="165"/>
                  </a:cubicBezTo>
                  <a:cubicBezTo>
                    <a:pt x="723" y="166"/>
                    <a:pt x="724" y="167"/>
                    <a:pt x="725" y="167"/>
                  </a:cubicBezTo>
                  <a:cubicBezTo>
                    <a:pt x="725" y="167"/>
                    <a:pt x="725" y="167"/>
                    <a:pt x="725" y="167"/>
                  </a:cubicBezTo>
                  <a:cubicBezTo>
                    <a:pt x="726" y="167"/>
                    <a:pt x="726" y="166"/>
                    <a:pt x="726" y="166"/>
                  </a:cubicBezTo>
                  <a:cubicBezTo>
                    <a:pt x="727" y="165"/>
                    <a:pt x="726" y="164"/>
                    <a:pt x="725" y="164"/>
                  </a:cubicBezTo>
                  <a:cubicBezTo>
                    <a:pt x="725" y="164"/>
                    <a:pt x="725" y="164"/>
                    <a:pt x="725" y="164"/>
                  </a:cubicBezTo>
                  <a:moveTo>
                    <a:pt x="489" y="161"/>
                  </a:moveTo>
                  <a:cubicBezTo>
                    <a:pt x="489" y="161"/>
                    <a:pt x="488" y="162"/>
                    <a:pt x="488" y="162"/>
                  </a:cubicBezTo>
                  <a:cubicBezTo>
                    <a:pt x="487" y="163"/>
                    <a:pt x="488" y="164"/>
                    <a:pt x="489" y="165"/>
                  </a:cubicBezTo>
                  <a:cubicBezTo>
                    <a:pt x="489" y="165"/>
                    <a:pt x="489" y="165"/>
                    <a:pt x="489" y="165"/>
                  </a:cubicBezTo>
                  <a:cubicBezTo>
                    <a:pt x="490" y="165"/>
                    <a:pt x="491" y="164"/>
                    <a:pt x="491" y="164"/>
                  </a:cubicBezTo>
                  <a:cubicBezTo>
                    <a:pt x="491" y="163"/>
                    <a:pt x="491" y="162"/>
                    <a:pt x="490" y="162"/>
                  </a:cubicBezTo>
                  <a:cubicBezTo>
                    <a:pt x="490" y="162"/>
                    <a:pt x="490" y="161"/>
                    <a:pt x="489" y="161"/>
                  </a:cubicBezTo>
                  <a:moveTo>
                    <a:pt x="647" y="160"/>
                  </a:moveTo>
                  <a:cubicBezTo>
                    <a:pt x="647" y="160"/>
                    <a:pt x="647" y="160"/>
                    <a:pt x="647" y="160"/>
                  </a:cubicBezTo>
                  <a:cubicBezTo>
                    <a:pt x="646" y="160"/>
                    <a:pt x="645" y="161"/>
                    <a:pt x="646" y="162"/>
                  </a:cubicBezTo>
                  <a:cubicBezTo>
                    <a:pt x="646" y="163"/>
                    <a:pt x="647" y="163"/>
                    <a:pt x="647" y="163"/>
                  </a:cubicBezTo>
                  <a:cubicBezTo>
                    <a:pt x="648" y="163"/>
                    <a:pt x="648" y="163"/>
                    <a:pt x="648" y="163"/>
                  </a:cubicBezTo>
                  <a:cubicBezTo>
                    <a:pt x="649" y="162"/>
                    <a:pt x="649" y="161"/>
                    <a:pt x="649" y="161"/>
                  </a:cubicBezTo>
                  <a:cubicBezTo>
                    <a:pt x="649" y="160"/>
                    <a:pt x="648" y="160"/>
                    <a:pt x="647" y="160"/>
                  </a:cubicBezTo>
                  <a:moveTo>
                    <a:pt x="312" y="158"/>
                  </a:moveTo>
                  <a:cubicBezTo>
                    <a:pt x="311" y="158"/>
                    <a:pt x="310" y="158"/>
                    <a:pt x="310" y="159"/>
                  </a:cubicBezTo>
                  <a:cubicBezTo>
                    <a:pt x="310" y="160"/>
                    <a:pt x="310" y="161"/>
                    <a:pt x="311" y="161"/>
                  </a:cubicBezTo>
                  <a:cubicBezTo>
                    <a:pt x="312" y="161"/>
                    <a:pt x="312" y="161"/>
                    <a:pt x="312" y="161"/>
                  </a:cubicBezTo>
                  <a:cubicBezTo>
                    <a:pt x="312" y="161"/>
                    <a:pt x="313" y="161"/>
                    <a:pt x="313" y="160"/>
                  </a:cubicBezTo>
                  <a:cubicBezTo>
                    <a:pt x="313" y="159"/>
                    <a:pt x="313" y="158"/>
                    <a:pt x="312" y="158"/>
                  </a:cubicBezTo>
                  <a:cubicBezTo>
                    <a:pt x="312" y="158"/>
                    <a:pt x="312" y="158"/>
                    <a:pt x="312" y="158"/>
                  </a:cubicBezTo>
                  <a:moveTo>
                    <a:pt x="726" y="154"/>
                  </a:moveTo>
                  <a:cubicBezTo>
                    <a:pt x="725" y="154"/>
                    <a:pt x="724" y="154"/>
                    <a:pt x="724" y="155"/>
                  </a:cubicBezTo>
                  <a:cubicBezTo>
                    <a:pt x="724" y="156"/>
                    <a:pt x="725" y="157"/>
                    <a:pt x="726" y="157"/>
                  </a:cubicBezTo>
                  <a:cubicBezTo>
                    <a:pt x="726" y="157"/>
                    <a:pt x="726" y="157"/>
                    <a:pt x="726" y="157"/>
                  </a:cubicBezTo>
                  <a:cubicBezTo>
                    <a:pt x="727" y="157"/>
                    <a:pt x="727" y="157"/>
                    <a:pt x="728" y="156"/>
                  </a:cubicBezTo>
                  <a:cubicBezTo>
                    <a:pt x="728" y="155"/>
                    <a:pt x="727" y="154"/>
                    <a:pt x="726" y="154"/>
                  </a:cubicBezTo>
                  <a:cubicBezTo>
                    <a:pt x="726" y="154"/>
                    <a:pt x="726" y="154"/>
                    <a:pt x="726" y="154"/>
                  </a:cubicBezTo>
                  <a:moveTo>
                    <a:pt x="494" y="152"/>
                  </a:moveTo>
                  <a:cubicBezTo>
                    <a:pt x="493" y="152"/>
                    <a:pt x="493" y="153"/>
                    <a:pt x="492" y="153"/>
                  </a:cubicBezTo>
                  <a:cubicBezTo>
                    <a:pt x="492" y="154"/>
                    <a:pt x="492" y="155"/>
                    <a:pt x="493" y="156"/>
                  </a:cubicBezTo>
                  <a:cubicBezTo>
                    <a:pt x="494" y="156"/>
                    <a:pt x="494" y="156"/>
                    <a:pt x="494" y="156"/>
                  </a:cubicBezTo>
                  <a:cubicBezTo>
                    <a:pt x="494" y="156"/>
                    <a:pt x="495" y="155"/>
                    <a:pt x="495" y="155"/>
                  </a:cubicBezTo>
                  <a:cubicBezTo>
                    <a:pt x="496" y="154"/>
                    <a:pt x="495" y="153"/>
                    <a:pt x="494" y="153"/>
                  </a:cubicBezTo>
                  <a:cubicBezTo>
                    <a:pt x="494" y="153"/>
                    <a:pt x="494" y="152"/>
                    <a:pt x="494" y="152"/>
                  </a:cubicBezTo>
                  <a:moveTo>
                    <a:pt x="643" y="151"/>
                  </a:moveTo>
                  <a:cubicBezTo>
                    <a:pt x="643" y="151"/>
                    <a:pt x="643" y="151"/>
                    <a:pt x="642" y="151"/>
                  </a:cubicBezTo>
                  <a:cubicBezTo>
                    <a:pt x="642" y="151"/>
                    <a:pt x="641" y="152"/>
                    <a:pt x="642" y="153"/>
                  </a:cubicBezTo>
                  <a:cubicBezTo>
                    <a:pt x="642" y="154"/>
                    <a:pt x="642" y="154"/>
                    <a:pt x="643" y="154"/>
                  </a:cubicBezTo>
                  <a:cubicBezTo>
                    <a:pt x="644" y="154"/>
                    <a:pt x="644" y="154"/>
                    <a:pt x="644" y="154"/>
                  </a:cubicBezTo>
                  <a:cubicBezTo>
                    <a:pt x="645" y="153"/>
                    <a:pt x="645" y="152"/>
                    <a:pt x="645" y="152"/>
                  </a:cubicBezTo>
                  <a:cubicBezTo>
                    <a:pt x="644" y="151"/>
                    <a:pt x="644" y="151"/>
                    <a:pt x="643" y="151"/>
                  </a:cubicBezTo>
                  <a:moveTo>
                    <a:pt x="315" y="149"/>
                  </a:moveTo>
                  <a:cubicBezTo>
                    <a:pt x="314" y="149"/>
                    <a:pt x="314" y="149"/>
                    <a:pt x="313" y="150"/>
                  </a:cubicBezTo>
                  <a:cubicBezTo>
                    <a:pt x="313" y="151"/>
                    <a:pt x="314" y="152"/>
                    <a:pt x="314" y="152"/>
                  </a:cubicBezTo>
                  <a:cubicBezTo>
                    <a:pt x="315" y="152"/>
                    <a:pt x="315" y="152"/>
                    <a:pt x="315" y="152"/>
                  </a:cubicBezTo>
                  <a:cubicBezTo>
                    <a:pt x="316" y="152"/>
                    <a:pt x="316" y="152"/>
                    <a:pt x="317" y="151"/>
                  </a:cubicBezTo>
                  <a:cubicBezTo>
                    <a:pt x="317" y="150"/>
                    <a:pt x="316" y="149"/>
                    <a:pt x="316" y="149"/>
                  </a:cubicBezTo>
                  <a:cubicBezTo>
                    <a:pt x="315" y="149"/>
                    <a:pt x="315" y="149"/>
                    <a:pt x="315" y="149"/>
                  </a:cubicBezTo>
                  <a:moveTo>
                    <a:pt x="726" y="145"/>
                  </a:moveTo>
                  <a:cubicBezTo>
                    <a:pt x="725" y="145"/>
                    <a:pt x="725" y="145"/>
                    <a:pt x="725" y="145"/>
                  </a:cubicBezTo>
                  <a:cubicBezTo>
                    <a:pt x="725" y="146"/>
                    <a:pt x="726" y="147"/>
                    <a:pt x="727" y="147"/>
                  </a:cubicBezTo>
                  <a:cubicBezTo>
                    <a:pt x="727" y="147"/>
                    <a:pt x="727" y="147"/>
                    <a:pt x="727" y="147"/>
                  </a:cubicBezTo>
                  <a:cubicBezTo>
                    <a:pt x="728" y="147"/>
                    <a:pt x="729" y="147"/>
                    <a:pt x="729" y="146"/>
                  </a:cubicBezTo>
                  <a:cubicBezTo>
                    <a:pt x="729" y="146"/>
                    <a:pt x="729" y="145"/>
                    <a:pt x="729" y="145"/>
                  </a:cubicBezTo>
                  <a:cubicBezTo>
                    <a:pt x="728" y="145"/>
                    <a:pt x="727" y="145"/>
                    <a:pt x="726" y="145"/>
                  </a:cubicBezTo>
                  <a:moveTo>
                    <a:pt x="498" y="143"/>
                  </a:moveTo>
                  <a:cubicBezTo>
                    <a:pt x="497" y="143"/>
                    <a:pt x="497" y="144"/>
                    <a:pt x="497" y="144"/>
                  </a:cubicBezTo>
                  <a:cubicBezTo>
                    <a:pt x="496" y="145"/>
                    <a:pt x="496" y="146"/>
                    <a:pt x="497" y="147"/>
                  </a:cubicBezTo>
                  <a:cubicBezTo>
                    <a:pt x="498" y="147"/>
                    <a:pt x="498" y="147"/>
                    <a:pt x="498" y="147"/>
                  </a:cubicBezTo>
                  <a:cubicBezTo>
                    <a:pt x="499" y="147"/>
                    <a:pt x="499" y="146"/>
                    <a:pt x="500" y="146"/>
                  </a:cubicBezTo>
                  <a:cubicBezTo>
                    <a:pt x="500" y="145"/>
                    <a:pt x="500" y="144"/>
                    <a:pt x="499" y="144"/>
                  </a:cubicBezTo>
                  <a:cubicBezTo>
                    <a:pt x="499" y="143"/>
                    <a:pt x="498" y="143"/>
                    <a:pt x="498" y="143"/>
                  </a:cubicBezTo>
                  <a:moveTo>
                    <a:pt x="639" y="141"/>
                  </a:moveTo>
                  <a:cubicBezTo>
                    <a:pt x="639" y="141"/>
                    <a:pt x="638" y="142"/>
                    <a:pt x="638" y="142"/>
                  </a:cubicBezTo>
                  <a:cubicBezTo>
                    <a:pt x="637" y="142"/>
                    <a:pt x="637" y="143"/>
                    <a:pt x="637" y="144"/>
                  </a:cubicBezTo>
                  <a:cubicBezTo>
                    <a:pt x="638" y="144"/>
                    <a:pt x="638" y="145"/>
                    <a:pt x="639" y="145"/>
                  </a:cubicBezTo>
                  <a:cubicBezTo>
                    <a:pt x="640" y="145"/>
                    <a:pt x="640" y="145"/>
                    <a:pt x="640" y="145"/>
                  </a:cubicBezTo>
                  <a:cubicBezTo>
                    <a:pt x="640" y="144"/>
                    <a:pt x="641" y="143"/>
                    <a:pt x="640" y="142"/>
                  </a:cubicBezTo>
                  <a:cubicBezTo>
                    <a:pt x="640" y="142"/>
                    <a:pt x="639" y="141"/>
                    <a:pt x="639" y="141"/>
                  </a:cubicBezTo>
                  <a:moveTo>
                    <a:pt x="820" y="141"/>
                  </a:moveTo>
                  <a:cubicBezTo>
                    <a:pt x="820" y="141"/>
                    <a:pt x="819" y="142"/>
                    <a:pt x="819" y="142"/>
                  </a:cubicBezTo>
                  <a:cubicBezTo>
                    <a:pt x="818" y="143"/>
                    <a:pt x="819" y="144"/>
                    <a:pt x="819" y="144"/>
                  </a:cubicBezTo>
                  <a:cubicBezTo>
                    <a:pt x="820" y="145"/>
                    <a:pt x="820" y="145"/>
                    <a:pt x="820" y="145"/>
                  </a:cubicBezTo>
                  <a:cubicBezTo>
                    <a:pt x="821" y="145"/>
                    <a:pt x="821" y="144"/>
                    <a:pt x="822" y="144"/>
                  </a:cubicBezTo>
                  <a:cubicBezTo>
                    <a:pt x="822" y="143"/>
                    <a:pt x="822" y="142"/>
                    <a:pt x="821" y="141"/>
                  </a:cubicBezTo>
                  <a:cubicBezTo>
                    <a:pt x="821" y="141"/>
                    <a:pt x="820" y="141"/>
                    <a:pt x="820" y="141"/>
                  </a:cubicBezTo>
                  <a:moveTo>
                    <a:pt x="318" y="139"/>
                  </a:moveTo>
                  <a:cubicBezTo>
                    <a:pt x="317" y="140"/>
                    <a:pt x="317" y="140"/>
                    <a:pt x="317" y="140"/>
                  </a:cubicBezTo>
                  <a:cubicBezTo>
                    <a:pt x="317" y="141"/>
                    <a:pt x="317" y="142"/>
                    <a:pt x="318" y="142"/>
                  </a:cubicBezTo>
                  <a:cubicBezTo>
                    <a:pt x="318" y="143"/>
                    <a:pt x="318" y="143"/>
                    <a:pt x="318" y="143"/>
                  </a:cubicBezTo>
                  <a:cubicBezTo>
                    <a:pt x="319" y="143"/>
                    <a:pt x="320" y="142"/>
                    <a:pt x="320" y="141"/>
                  </a:cubicBezTo>
                  <a:cubicBezTo>
                    <a:pt x="320" y="141"/>
                    <a:pt x="320" y="141"/>
                    <a:pt x="320" y="141"/>
                  </a:cubicBezTo>
                  <a:cubicBezTo>
                    <a:pt x="319" y="140"/>
                    <a:pt x="318" y="140"/>
                    <a:pt x="318" y="139"/>
                  </a:cubicBezTo>
                  <a:moveTo>
                    <a:pt x="79" y="139"/>
                  </a:moveTo>
                  <a:cubicBezTo>
                    <a:pt x="78" y="139"/>
                    <a:pt x="78" y="139"/>
                    <a:pt x="78" y="139"/>
                  </a:cubicBezTo>
                  <a:cubicBezTo>
                    <a:pt x="77" y="140"/>
                    <a:pt x="77" y="141"/>
                    <a:pt x="77" y="141"/>
                  </a:cubicBezTo>
                  <a:cubicBezTo>
                    <a:pt x="77" y="142"/>
                    <a:pt x="78" y="142"/>
                    <a:pt x="79" y="142"/>
                  </a:cubicBezTo>
                  <a:cubicBezTo>
                    <a:pt x="79" y="142"/>
                    <a:pt x="79" y="142"/>
                    <a:pt x="79" y="142"/>
                  </a:cubicBezTo>
                  <a:cubicBezTo>
                    <a:pt x="80" y="142"/>
                    <a:pt x="80" y="141"/>
                    <a:pt x="80" y="140"/>
                  </a:cubicBezTo>
                  <a:cubicBezTo>
                    <a:pt x="80" y="139"/>
                    <a:pt x="79" y="139"/>
                    <a:pt x="79" y="139"/>
                  </a:cubicBezTo>
                  <a:moveTo>
                    <a:pt x="811" y="136"/>
                  </a:moveTo>
                  <a:cubicBezTo>
                    <a:pt x="811" y="136"/>
                    <a:pt x="810" y="137"/>
                    <a:pt x="810" y="137"/>
                  </a:cubicBezTo>
                  <a:cubicBezTo>
                    <a:pt x="809" y="138"/>
                    <a:pt x="810" y="139"/>
                    <a:pt x="811" y="140"/>
                  </a:cubicBezTo>
                  <a:cubicBezTo>
                    <a:pt x="811" y="140"/>
                    <a:pt x="811" y="140"/>
                    <a:pt x="811" y="140"/>
                  </a:cubicBezTo>
                  <a:cubicBezTo>
                    <a:pt x="812" y="140"/>
                    <a:pt x="813" y="139"/>
                    <a:pt x="813" y="139"/>
                  </a:cubicBezTo>
                  <a:cubicBezTo>
                    <a:pt x="813" y="138"/>
                    <a:pt x="813" y="137"/>
                    <a:pt x="812" y="137"/>
                  </a:cubicBezTo>
                  <a:cubicBezTo>
                    <a:pt x="812" y="137"/>
                    <a:pt x="812" y="136"/>
                    <a:pt x="811" y="136"/>
                  </a:cubicBezTo>
                  <a:moveTo>
                    <a:pt x="502" y="134"/>
                  </a:moveTo>
                  <a:cubicBezTo>
                    <a:pt x="502" y="134"/>
                    <a:pt x="501" y="135"/>
                    <a:pt x="501" y="135"/>
                  </a:cubicBezTo>
                  <a:cubicBezTo>
                    <a:pt x="500" y="136"/>
                    <a:pt x="501" y="137"/>
                    <a:pt x="502" y="138"/>
                  </a:cubicBezTo>
                  <a:cubicBezTo>
                    <a:pt x="502" y="138"/>
                    <a:pt x="502" y="138"/>
                    <a:pt x="502" y="138"/>
                  </a:cubicBezTo>
                  <a:cubicBezTo>
                    <a:pt x="503" y="138"/>
                    <a:pt x="504" y="137"/>
                    <a:pt x="504" y="137"/>
                  </a:cubicBezTo>
                  <a:cubicBezTo>
                    <a:pt x="504" y="136"/>
                    <a:pt x="504" y="135"/>
                    <a:pt x="503" y="135"/>
                  </a:cubicBezTo>
                  <a:cubicBezTo>
                    <a:pt x="503" y="134"/>
                    <a:pt x="503" y="134"/>
                    <a:pt x="502" y="134"/>
                  </a:cubicBezTo>
                  <a:moveTo>
                    <a:pt x="635" y="132"/>
                  </a:moveTo>
                  <a:cubicBezTo>
                    <a:pt x="634" y="132"/>
                    <a:pt x="634" y="132"/>
                    <a:pt x="634" y="133"/>
                  </a:cubicBezTo>
                  <a:cubicBezTo>
                    <a:pt x="633" y="133"/>
                    <a:pt x="633" y="134"/>
                    <a:pt x="633" y="135"/>
                  </a:cubicBezTo>
                  <a:cubicBezTo>
                    <a:pt x="633" y="135"/>
                    <a:pt x="634" y="136"/>
                    <a:pt x="635" y="136"/>
                  </a:cubicBezTo>
                  <a:cubicBezTo>
                    <a:pt x="635" y="136"/>
                    <a:pt x="635" y="136"/>
                    <a:pt x="635" y="136"/>
                  </a:cubicBezTo>
                  <a:cubicBezTo>
                    <a:pt x="636" y="135"/>
                    <a:pt x="637" y="134"/>
                    <a:pt x="636" y="133"/>
                  </a:cubicBezTo>
                  <a:cubicBezTo>
                    <a:pt x="636" y="133"/>
                    <a:pt x="635" y="132"/>
                    <a:pt x="635" y="132"/>
                  </a:cubicBezTo>
                  <a:moveTo>
                    <a:pt x="803" y="132"/>
                  </a:moveTo>
                  <a:cubicBezTo>
                    <a:pt x="802" y="132"/>
                    <a:pt x="801" y="132"/>
                    <a:pt x="801" y="133"/>
                  </a:cubicBezTo>
                  <a:cubicBezTo>
                    <a:pt x="801" y="133"/>
                    <a:pt x="801" y="134"/>
                    <a:pt x="802" y="135"/>
                  </a:cubicBezTo>
                  <a:cubicBezTo>
                    <a:pt x="803" y="135"/>
                    <a:pt x="803" y="135"/>
                    <a:pt x="803" y="135"/>
                  </a:cubicBezTo>
                  <a:cubicBezTo>
                    <a:pt x="803" y="135"/>
                    <a:pt x="804" y="135"/>
                    <a:pt x="804" y="134"/>
                  </a:cubicBezTo>
                  <a:cubicBezTo>
                    <a:pt x="805" y="133"/>
                    <a:pt x="804" y="132"/>
                    <a:pt x="803" y="132"/>
                  </a:cubicBezTo>
                  <a:cubicBezTo>
                    <a:pt x="803" y="132"/>
                    <a:pt x="803" y="132"/>
                    <a:pt x="803" y="132"/>
                  </a:cubicBezTo>
                  <a:moveTo>
                    <a:pt x="74" y="130"/>
                  </a:moveTo>
                  <a:cubicBezTo>
                    <a:pt x="73" y="130"/>
                    <a:pt x="73" y="130"/>
                    <a:pt x="73" y="130"/>
                  </a:cubicBezTo>
                  <a:cubicBezTo>
                    <a:pt x="72" y="131"/>
                    <a:pt x="72" y="132"/>
                    <a:pt x="72" y="133"/>
                  </a:cubicBezTo>
                  <a:cubicBezTo>
                    <a:pt x="73" y="133"/>
                    <a:pt x="73" y="133"/>
                    <a:pt x="74" y="133"/>
                  </a:cubicBezTo>
                  <a:cubicBezTo>
                    <a:pt x="75" y="133"/>
                    <a:pt x="75" y="133"/>
                    <a:pt x="75" y="133"/>
                  </a:cubicBezTo>
                  <a:cubicBezTo>
                    <a:pt x="75" y="133"/>
                    <a:pt x="76" y="132"/>
                    <a:pt x="75" y="131"/>
                  </a:cubicBezTo>
                  <a:cubicBezTo>
                    <a:pt x="75" y="130"/>
                    <a:pt x="74" y="130"/>
                    <a:pt x="74" y="130"/>
                  </a:cubicBezTo>
                  <a:moveTo>
                    <a:pt x="794" y="127"/>
                  </a:moveTo>
                  <a:cubicBezTo>
                    <a:pt x="793" y="127"/>
                    <a:pt x="793" y="127"/>
                    <a:pt x="792" y="128"/>
                  </a:cubicBezTo>
                  <a:cubicBezTo>
                    <a:pt x="792" y="129"/>
                    <a:pt x="792" y="130"/>
                    <a:pt x="793" y="130"/>
                  </a:cubicBezTo>
                  <a:cubicBezTo>
                    <a:pt x="794" y="130"/>
                    <a:pt x="794" y="130"/>
                    <a:pt x="794" y="130"/>
                  </a:cubicBezTo>
                  <a:cubicBezTo>
                    <a:pt x="794" y="130"/>
                    <a:pt x="795" y="130"/>
                    <a:pt x="795" y="129"/>
                  </a:cubicBezTo>
                  <a:cubicBezTo>
                    <a:pt x="796" y="129"/>
                    <a:pt x="795" y="128"/>
                    <a:pt x="795" y="127"/>
                  </a:cubicBezTo>
                  <a:cubicBezTo>
                    <a:pt x="794" y="127"/>
                    <a:pt x="794" y="127"/>
                    <a:pt x="794" y="127"/>
                  </a:cubicBezTo>
                  <a:moveTo>
                    <a:pt x="507" y="125"/>
                  </a:moveTo>
                  <a:cubicBezTo>
                    <a:pt x="506" y="125"/>
                    <a:pt x="505" y="126"/>
                    <a:pt x="505" y="126"/>
                  </a:cubicBezTo>
                  <a:cubicBezTo>
                    <a:pt x="505" y="127"/>
                    <a:pt x="505" y="128"/>
                    <a:pt x="506" y="129"/>
                  </a:cubicBezTo>
                  <a:cubicBezTo>
                    <a:pt x="507" y="129"/>
                    <a:pt x="507" y="129"/>
                    <a:pt x="507" y="129"/>
                  </a:cubicBezTo>
                  <a:cubicBezTo>
                    <a:pt x="507" y="129"/>
                    <a:pt x="508" y="128"/>
                    <a:pt x="508" y="128"/>
                  </a:cubicBezTo>
                  <a:cubicBezTo>
                    <a:pt x="509" y="127"/>
                    <a:pt x="508" y="126"/>
                    <a:pt x="507" y="126"/>
                  </a:cubicBezTo>
                  <a:cubicBezTo>
                    <a:pt x="507" y="125"/>
                    <a:pt x="507" y="125"/>
                    <a:pt x="507" y="125"/>
                  </a:cubicBezTo>
                  <a:moveTo>
                    <a:pt x="630" y="123"/>
                  </a:moveTo>
                  <a:cubicBezTo>
                    <a:pt x="630" y="123"/>
                    <a:pt x="630" y="123"/>
                    <a:pt x="630" y="123"/>
                  </a:cubicBezTo>
                  <a:cubicBezTo>
                    <a:pt x="629" y="124"/>
                    <a:pt x="629" y="125"/>
                    <a:pt x="629" y="126"/>
                  </a:cubicBezTo>
                  <a:cubicBezTo>
                    <a:pt x="629" y="126"/>
                    <a:pt x="630" y="127"/>
                    <a:pt x="630" y="127"/>
                  </a:cubicBezTo>
                  <a:cubicBezTo>
                    <a:pt x="631" y="127"/>
                    <a:pt x="631" y="127"/>
                    <a:pt x="631" y="127"/>
                  </a:cubicBezTo>
                  <a:cubicBezTo>
                    <a:pt x="632" y="126"/>
                    <a:pt x="632" y="125"/>
                    <a:pt x="632" y="124"/>
                  </a:cubicBezTo>
                  <a:cubicBezTo>
                    <a:pt x="632" y="124"/>
                    <a:pt x="631" y="123"/>
                    <a:pt x="630" y="123"/>
                  </a:cubicBezTo>
                  <a:moveTo>
                    <a:pt x="785" y="122"/>
                  </a:moveTo>
                  <a:cubicBezTo>
                    <a:pt x="785" y="123"/>
                    <a:pt x="784" y="124"/>
                    <a:pt x="783" y="124"/>
                  </a:cubicBezTo>
                  <a:cubicBezTo>
                    <a:pt x="784" y="125"/>
                    <a:pt x="784" y="125"/>
                    <a:pt x="784" y="125"/>
                  </a:cubicBezTo>
                  <a:cubicBezTo>
                    <a:pt x="785" y="125"/>
                    <a:pt x="785" y="125"/>
                    <a:pt x="785" y="125"/>
                  </a:cubicBezTo>
                  <a:cubicBezTo>
                    <a:pt x="786" y="125"/>
                    <a:pt x="786" y="125"/>
                    <a:pt x="787" y="125"/>
                  </a:cubicBezTo>
                  <a:cubicBezTo>
                    <a:pt x="787" y="124"/>
                    <a:pt x="787" y="123"/>
                    <a:pt x="786" y="122"/>
                  </a:cubicBezTo>
                  <a:cubicBezTo>
                    <a:pt x="786" y="122"/>
                    <a:pt x="786" y="122"/>
                    <a:pt x="785" y="122"/>
                  </a:cubicBezTo>
                  <a:moveTo>
                    <a:pt x="69" y="121"/>
                  </a:moveTo>
                  <a:cubicBezTo>
                    <a:pt x="69" y="121"/>
                    <a:pt x="68" y="121"/>
                    <a:pt x="68" y="122"/>
                  </a:cubicBezTo>
                  <a:cubicBezTo>
                    <a:pt x="67" y="122"/>
                    <a:pt x="67" y="123"/>
                    <a:pt x="67" y="124"/>
                  </a:cubicBezTo>
                  <a:cubicBezTo>
                    <a:pt x="68" y="124"/>
                    <a:pt x="68" y="125"/>
                    <a:pt x="69" y="125"/>
                  </a:cubicBezTo>
                  <a:cubicBezTo>
                    <a:pt x="70" y="124"/>
                    <a:pt x="70" y="124"/>
                    <a:pt x="70" y="124"/>
                  </a:cubicBezTo>
                  <a:cubicBezTo>
                    <a:pt x="70" y="124"/>
                    <a:pt x="71" y="123"/>
                    <a:pt x="70" y="122"/>
                  </a:cubicBezTo>
                  <a:cubicBezTo>
                    <a:pt x="70" y="122"/>
                    <a:pt x="69" y="121"/>
                    <a:pt x="69" y="121"/>
                  </a:cubicBezTo>
                  <a:moveTo>
                    <a:pt x="121" y="121"/>
                  </a:moveTo>
                  <a:cubicBezTo>
                    <a:pt x="120" y="121"/>
                    <a:pt x="119" y="122"/>
                    <a:pt x="119" y="122"/>
                  </a:cubicBezTo>
                  <a:cubicBezTo>
                    <a:pt x="119" y="123"/>
                    <a:pt x="120" y="124"/>
                    <a:pt x="121" y="124"/>
                  </a:cubicBezTo>
                  <a:cubicBezTo>
                    <a:pt x="121" y="124"/>
                    <a:pt x="121" y="124"/>
                    <a:pt x="121" y="124"/>
                  </a:cubicBezTo>
                  <a:cubicBezTo>
                    <a:pt x="122" y="124"/>
                    <a:pt x="123" y="124"/>
                    <a:pt x="123" y="123"/>
                  </a:cubicBezTo>
                  <a:cubicBezTo>
                    <a:pt x="123" y="122"/>
                    <a:pt x="122" y="121"/>
                    <a:pt x="121" y="121"/>
                  </a:cubicBezTo>
                  <a:cubicBezTo>
                    <a:pt x="121" y="121"/>
                    <a:pt x="121" y="121"/>
                    <a:pt x="121" y="121"/>
                  </a:cubicBezTo>
                  <a:moveTo>
                    <a:pt x="511" y="116"/>
                  </a:moveTo>
                  <a:cubicBezTo>
                    <a:pt x="510" y="116"/>
                    <a:pt x="510" y="117"/>
                    <a:pt x="510" y="117"/>
                  </a:cubicBezTo>
                  <a:cubicBezTo>
                    <a:pt x="509" y="118"/>
                    <a:pt x="509" y="119"/>
                    <a:pt x="510" y="120"/>
                  </a:cubicBezTo>
                  <a:cubicBezTo>
                    <a:pt x="511" y="120"/>
                    <a:pt x="511" y="120"/>
                    <a:pt x="511" y="120"/>
                  </a:cubicBezTo>
                  <a:cubicBezTo>
                    <a:pt x="512" y="120"/>
                    <a:pt x="512" y="119"/>
                    <a:pt x="513" y="119"/>
                  </a:cubicBezTo>
                  <a:cubicBezTo>
                    <a:pt x="513" y="118"/>
                    <a:pt x="513" y="117"/>
                    <a:pt x="512" y="117"/>
                  </a:cubicBezTo>
                  <a:cubicBezTo>
                    <a:pt x="511" y="116"/>
                    <a:pt x="511" y="116"/>
                    <a:pt x="511" y="116"/>
                  </a:cubicBezTo>
                  <a:moveTo>
                    <a:pt x="626" y="114"/>
                  </a:moveTo>
                  <a:cubicBezTo>
                    <a:pt x="626" y="114"/>
                    <a:pt x="626" y="114"/>
                    <a:pt x="626" y="114"/>
                  </a:cubicBezTo>
                  <a:cubicBezTo>
                    <a:pt x="625" y="115"/>
                    <a:pt x="624" y="116"/>
                    <a:pt x="625" y="117"/>
                  </a:cubicBezTo>
                  <a:cubicBezTo>
                    <a:pt x="625" y="117"/>
                    <a:pt x="626" y="118"/>
                    <a:pt x="626" y="118"/>
                  </a:cubicBezTo>
                  <a:cubicBezTo>
                    <a:pt x="627" y="117"/>
                    <a:pt x="627" y="117"/>
                    <a:pt x="627" y="117"/>
                  </a:cubicBezTo>
                  <a:cubicBezTo>
                    <a:pt x="628" y="117"/>
                    <a:pt x="628" y="116"/>
                    <a:pt x="628" y="115"/>
                  </a:cubicBezTo>
                  <a:cubicBezTo>
                    <a:pt x="627" y="115"/>
                    <a:pt x="627" y="114"/>
                    <a:pt x="626" y="114"/>
                  </a:cubicBezTo>
                  <a:moveTo>
                    <a:pt x="64" y="113"/>
                  </a:moveTo>
                  <a:cubicBezTo>
                    <a:pt x="64" y="113"/>
                    <a:pt x="64" y="113"/>
                    <a:pt x="63" y="113"/>
                  </a:cubicBezTo>
                  <a:cubicBezTo>
                    <a:pt x="62" y="113"/>
                    <a:pt x="62" y="114"/>
                    <a:pt x="63" y="115"/>
                  </a:cubicBezTo>
                  <a:cubicBezTo>
                    <a:pt x="63" y="116"/>
                    <a:pt x="63" y="116"/>
                    <a:pt x="64" y="116"/>
                  </a:cubicBezTo>
                  <a:cubicBezTo>
                    <a:pt x="65" y="116"/>
                    <a:pt x="65" y="116"/>
                    <a:pt x="65" y="116"/>
                  </a:cubicBezTo>
                  <a:cubicBezTo>
                    <a:pt x="66" y="115"/>
                    <a:pt x="66" y="114"/>
                    <a:pt x="66" y="113"/>
                  </a:cubicBezTo>
                  <a:cubicBezTo>
                    <a:pt x="65" y="113"/>
                    <a:pt x="65" y="113"/>
                    <a:pt x="64" y="113"/>
                  </a:cubicBezTo>
                  <a:moveTo>
                    <a:pt x="122" y="111"/>
                  </a:moveTo>
                  <a:cubicBezTo>
                    <a:pt x="121" y="111"/>
                    <a:pt x="120" y="112"/>
                    <a:pt x="120" y="113"/>
                  </a:cubicBezTo>
                  <a:cubicBezTo>
                    <a:pt x="120" y="113"/>
                    <a:pt x="121" y="114"/>
                    <a:pt x="122" y="114"/>
                  </a:cubicBezTo>
                  <a:cubicBezTo>
                    <a:pt x="122" y="114"/>
                    <a:pt x="122" y="114"/>
                    <a:pt x="122" y="114"/>
                  </a:cubicBezTo>
                  <a:cubicBezTo>
                    <a:pt x="123" y="114"/>
                    <a:pt x="123" y="114"/>
                    <a:pt x="123" y="113"/>
                  </a:cubicBezTo>
                  <a:cubicBezTo>
                    <a:pt x="123" y="112"/>
                    <a:pt x="123" y="111"/>
                    <a:pt x="122" y="111"/>
                  </a:cubicBezTo>
                  <a:cubicBezTo>
                    <a:pt x="122" y="111"/>
                    <a:pt x="122" y="111"/>
                    <a:pt x="122" y="111"/>
                  </a:cubicBezTo>
                  <a:moveTo>
                    <a:pt x="515" y="107"/>
                  </a:moveTo>
                  <a:cubicBezTo>
                    <a:pt x="515" y="107"/>
                    <a:pt x="514" y="108"/>
                    <a:pt x="514" y="108"/>
                  </a:cubicBezTo>
                  <a:cubicBezTo>
                    <a:pt x="513" y="109"/>
                    <a:pt x="514" y="110"/>
                    <a:pt x="515" y="111"/>
                  </a:cubicBezTo>
                  <a:cubicBezTo>
                    <a:pt x="515" y="111"/>
                    <a:pt x="515" y="111"/>
                    <a:pt x="515" y="111"/>
                  </a:cubicBezTo>
                  <a:cubicBezTo>
                    <a:pt x="516" y="111"/>
                    <a:pt x="517" y="110"/>
                    <a:pt x="517" y="110"/>
                  </a:cubicBezTo>
                  <a:cubicBezTo>
                    <a:pt x="517" y="109"/>
                    <a:pt x="517" y="108"/>
                    <a:pt x="516" y="108"/>
                  </a:cubicBezTo>
                  <a:cubicBezTo>
                    <a:pt x="516" y="107"/>
                    <a:pt x="516" y="107"/>
                    <a:pt x="515" y="107"/>
                  </a:cubicBezTo>
                  <a:moveTo>
                    <a:pt x="622" y="105"/>
                  </a:moveTo>
                  <a:cubicBezTo>
                    <a:pt x="622" y="105"/>
                    <a:pt x="622" y="105"/>
                    <a:pt x="621" y="105"/>
                  </a:cubicBezTo>
                  <a:cubicBezTo>
                    <a:pt x="620" y="106"/>
                    <a:pt x="620" y="107"/>
                    <a:pt x="621" y="108"/>
                  </a:cubicBezTo>
                  <a:cubicBezTo>
                    <a:pt x="621" y="108"/>
                    <a:pt x="621" y="109"/>
                    <a:pt x="622" y="109"/>
                  </a:cubicBezTo>
                  <a:cubicBezTo>
                    <a:pt x="623" y="108"/>
                    <a:pt x="623" y="108"/>
                    <a:pt x="623" y="108"/>
                  </a:cubicBezTo>
                  <a:cubicBezTo>
                    <a:pt x="624" y="108"/>
                    <a:pt x="624" y="107"/>
                    <a:pt x="624" y="106"/>
                  </a:cubicBezTo>
                  <a:cubicBezTo>
                    <a:pt x="623" y="106"/>
                    <a:pt x="623" y="105"/>
                    <a:pt x="622" y="105"/>
                  </a:cubicBezTo>
                  <a:moveTo>
                    <a:pt x="59" y="104"/>
                  </a:moveTo>
                  <a:cubicBezTo>
                    <a:pt x="59" y="104"/>
                    <a:pt x="59" y="104"/>
                    <a:pt x="58" y="104"/>
                  </a:cubicBezTo>
                  <a:cubicBezTo>
                    <a:pt x="58" y="104"/>
                    <a:pt x="57" y="105"/>
                    <a:pt x="58" y="106"/>
                  </a:cubicBezTo>
                  <a:cubicBezTo>
                    <a:pt x="58" y="107"/>
                    <a:pt x="59" y="107"/>
                    <a:pt x="59" y="107"/>
                  </a:cubicBezTo>
                  <a:cubicBezTo>
                    <a:pt x="60" y="107"/>
                    <a:pt x="60" y="107"/>
                    <a:pt x="60" y="107"/>
                  </a:cubicBezTo>
                  <a:cubicBezTo>
                    <a:pt x="61" y="107"/>
                    <a:pt x="61" y="106"/>
                    <a:pt x="61" y="105"/>
                  </a:cubicBezTo>
                  <a:cubicBezTo>
                    <a:pt x="60" y="104"/>
                    <a:pt x="60" y="104"/>
                    <a:pt x="59" y="104"/>
                  </a:cubicBezTo>
                  <a:moveTo>
                    <a:pt x="123" y="101"/>
                  </a:moveTo>
                  <a:cubicBezTo>
                    <a:pt x="122" y="101"/>
                    <a:pt x="121" y="102"/>
                    <a:pt x="121" y="103"/>
                  </a:cubicBezTo>
                  <a:cubicBezTo>
                    <a:pt x="121" y="103"/>
                    <a:pt x="121" y="104"/>
                    <a:pt x="122" y="104"/>
                  </a:cubicBezTo>
                  <a:cubicBezTo>
                    <a:pt x="123" y="104"/>
                    <a:pt x="123" y="104"/>
                    <a:pt x="123" y="104"/>
                  </a:cubicBezTo>
                  <a:cubicBezTo>
                    <a:pt x="123" y="104"/>
                    <a:pt x="124" y="104"/>
                    <a:pt x="124" y="103"/>
                  </a:cubicBezTo>
                  <a:cubicBezTo>
                    <a:pt x="124" y="102"/>
                    <a:pt x="124" y="101"/>
                    <a:pt x="123" y="101"/>
                  </a:cubicBezTo>
                  <a:cubicBezTo>
                    <a:pt x="123" y="101"/>
                    <a:pt x="123" y="101"/>
                    <a:pt x="123" y="101"/>
                  </a:cubicBezTo>
                  <a:moveTo>
                    <a:pt x="520" y="98"/>
                  </a:moveTo>
                  <a:cubicBezTo>
                    <a:pt x="519" y="98"/>
                    <a:pt x="518" y="99"/>
                    <a:pt x="518" y="99"/>
                  </a:cubicBezTo>
                  <a:cubicBezTo>
                    <a:pt x="518" y="100"/>
                    <a:pt x="518" y="101"/>
                    <a:pt x="519" y="101"/>
                  </a:cubicBezTo>
                  <a:cubicBezTo>
                    <a:pt x="520" y="102"/>
                    <a:pt x="520" y="102"/>
                    <a:pt x="520" y="102"/>
                  </a:cubicBezTo>
                  <a:cubicBezTo>
                    <a:pt x="520" y="102"/>
                    <a:pt x="521" y="101"/>
                    <a:pt x="521" y="101"/>
                  </a:cubicBezTo>
                  <a:cubicBezTo>
                    <a:pt x="522" y="100"/>
                    <a:pt x="521" y="99"/>
                    <a:pt x="520" y="99"/>
                  </a:cubicBezTo>
                  <a:cubicBezTo>
                    <a:pt x="520" y="98"/>
                    <a:pt x="520" y="98"/>
                    <a:pt x="520" y="98"/>
                  </a:cubicBezTo>
                  <a:moveTo>
                    <a:pt x="618" y="96"/>
                  </a:moveTo>
                  <a:cubicBezTo>
                    <a:pt x="618" y="96"/>
                    <a:pt x="617" y="96"/>
                    <a:pt x="617" y="96"/>
                  </a:cubicBezTo>
                  <a:cubicBezTo>
                    <a:pt x="616" y="97"/>
                    <a:pt x="616" y="98"/>
                    <a:pt x="616" y="99"/>
                  </a:cubicBezTo>
                  <a:cubicBezTo>
                    <a:pt x="617" y="99"/>
                    <a:pt x="617" y="99"/>
                    <a:pt x="618" y="99"/>
                  </a:cubicBezTo>
                  <a:cubicBezTo>
                    <a:pt x="619" y="99"/>
                    <a:pt x="619" y="99"/>
                    <a:pt x="619" y="99"/>
                  </a:cubicBezTo>
                  <a:cubicBezTo>
                    <a:pt x="619" y="99"/>
                    <a:pt x="620" y="98"/>
                    <a:pt x="619" y="97"/>
                  </a:cubicBezTo>
                  <a:cubicBezTo>
                    <a:pt x="619" y="97"/>
                    <a:pt x="618" y="96"/>
                    <a:pt x="618" y="96"/>
                  </a:cubicBezTo>
                  <a:moveTo>
                    <a:pt x="54" y="95"/>
                  </a:moveTo>
                  <a:cubicBezTo>
                    <a:pt x="54" y="95"/>
                    <a:pt x="54" y="95"/>
                    <a:pt x="54" y="95"/>
                  </a:cubicBezTo>
                  <a:cubicBezTo>
                    <a:pt x="53" y="96"/>
                    <a:pt x="53" y="97"/>
                    <a:pt x="53" y="98"/>
                  </a:cubicBezTo>
                  <a:cubicBezTo>
                    <a:pt x="53" y="98"/>
                    <a:pt x="54" y="98"/>
                    <a:pt x="54" y="98"/>
                  </a:cubicBezTo>
                  <a:cubicBezTo>
                    <a:pt x="55" y="98"/>
                    <a:pt x="55" y="98"/>
                    <a:pt x="55" y="98"/>
                  </a:cubicBezTo>
                  <a:cubicBezTo>
                    <a:pt x="56" y="98"/>
                    <a:pt x="56" y="97"/>
                    <a:pt x="56" y="96"/>
                  </a:cubicBezTo>
                  <a:cubicBezTo>
                    <a:pt x="56" y="95"/>
                    <a:pt x="55" y="95"/>
                    <a:pt x="54" y="95"/>
                  </a:cubicBezTo>
                  <a:moveTo>
                    <a:pt x="123" y="91"/>
                  </a:moveTo>
                  <a:cubicBezTo>
                    <a:pt x="122" y="91"/>
                    <a:pt x="122" y="92"/>
                    <a:pt x="122" y="93"/>
                  </a:cubicBezTo>
                  <a:cubicBezTo>
                    <a:pt x="121" y="93"/>
                    <a:pt x="122" y="94"/>
                    <a:pt x="123" y="94"/>
                  </a:cubicBezTo>
                  <a:cubicBezTo>
                    <a:pt x="123" y="94"/>
                    <a:pt x="123" y="94"/>
                    <a:pt x="123" y="94"/>
                  </a:cubicBezTo>
                  <a:cubicBezTo>
                    <a:pt x="124" y="94"/>
                    <a:pt x="125" y="94"/>
                    <a:pt x="125" y="93"/>
                  </a:cubicBezTo>
                  <a:cubicBezTo>
                    <a:pt x="125" y="92"/>
                    <a:pt x="124" y="91"/>
                    <a:pt x="123" y="91"/>
                  </a:cubicBezTo>
                  <a:cubicBezTo>
                    <a:pt x="123" y="91"/>
                    <a:pt x="123" y="91"/>
                    <a:pt x="123" y="91"/>
                  </a:cubicBezTo>
                  <a:moveTo>
                    <a:pt x="524" y="89"/>
                  </a:moveTo>
                  <a:cubicBezTo>
                    <a:pt x="523" y="89"/>
                    <a:pt x="523" y="90"/>
                    <a:pt x="522" y="90"/>
                  </a:cubicBezTo>
                  <a:cubicBezTo>
                    <a:pt x="522" y="91"/>
                    <a:pt x="522" y="92"/>
                    <a:pt x="523" y="93"/>
                  </a:cubicBezTo>
                  <a:cubicBezTo>
                    <a:pt x="524" y="93"/>
                    <a:pt x="524" y="93"/>
                    <a:pt x="524" y="93"/>
                  </a:cubicBezTo>
                  <a:cubicBezTo>
                    <a:pt x="525" y="93"/>
                    <a:pt x="525" y="92"/>
                    <a:pt x="525" y="92"/>
                  </a:cubicBezTo>
                  <a:cubicBezTo>
                    <a:pt x="526" y="91"/>
                    <a:pt x="526" y="90"/>
                    <a:pt x="525" y="89"/>
                  </a:cubicBezTo>
                  <a:cubicBezTo>
                    <a:pt x="524" y="89"/>
                    <a:pt x="524" y="89"/>
                    <a:pt x="524" y="89"/>
                  </a:cubicBezTo>
                  <a:moveTo>
                    <a:pt x="614" y="87"/>
                  </a:moveTo>
                  <a:cubicBezTo>
                    <a:pt x="613" y="87"/>
                    <a:pt x="613" y="87"/>
                    <a:pt x="613" y="87"/>
                  </a:cubicBezTo>
                  <a:cubicBezTo>
                    <a:pt x="612" y="88"/>
                    <a:pt x="612" y="89"/>
                    <a:pt x="612" y="89"/>
                  </a:cubicBezTo>
                  <a:cubicBezTo>
                    <a:pt x="612" y="90"/>
                    <a:pt x="613" y="90"/>
                    <a:pt x="614" y="90"/>
                  </a:cubicBezTo>
                  <a:cubicBezTo>
                    <a:pt x="614" y="90"/>
                    <a:pt x="614" y="90"/>
                    <a:pt x="614" y="90"/>
                  </a:cubicBezTo>
                  <a:cubicBezTo>
                    <a:pt x="615" y="90"/>
                    <a:pt x="615" y="89"/>
                    <a:pt x="615" y="88"/>
                  </a:cubicBezTo>
                  <a:cubicBezTo>
                    <a:pt x="615" y="87"/>
                    <a:pt x="614" y="87"/>
                    <a:pt x="614" y="87"/>
                  </a:cubicBezTo>
                  <a:moveTo>
                    <a:pt x="50" y="86"/>
                  </a:moveTo>
                  <a:cubicBezTo>
                    <a:pt x="49" y="86"/>
                    <a:pt x="49" y="86"/>
                    <a:pt x="49" y="87"/>
                  </a:cubicBezTo>
                  <a:cubicBezTo>
                    <a:pt x="48" y="87"/>
                    <a:pt x="48" y="88"/>
                    <a:pt x="48" y="89"/>
                  </a:cubicBezTo>
                  <a:cubicBezTo>
                    <a:pt x="48" y="89"/>
                    <a:pt x="49" y="90"/>
                    <a:pt x="50" y="90"/>
                  </a:cubicBezTo>
                  <a:cubicBezTo>
                    <a:pt x="50" y="89"/>
                    <a:pt x="50" y="89"/>
                    <a:pt x="50" y="89"/>
                  </a:cubicBezTo>
                  <a:cubicBezTo>
                    <a:pt x="51" y="89"/>
                    <a:pt x="52" y="88"/>
                    <a:pt x="51" y="87"/>
                  </a:cubicBezTo>
                  <a:cubicBezTo>
                    <a:pt x="51" y="87"/>
                    <a:pt x="50" y="86"/>
                    <a:pt x="50" y="86"/>
                  </a:cubicBezTo>
                  <a:moveTo>
                    <a:pt x="124" y="81"/>
                  </a:moveTo>
                  <a:cubicBezTo>
                    <a:pt x="123" y="81"/>
                    <a:pt x="122" y="82"/>
                    <a:pt x="122" y="83"/>
                  </a:cubicBezTo>
                  <a:cubicBezTo>
                    <a:pt x="122" y="84"/>
                    <a:pt x="123" y="84"/>
                    <a:pt x="124" y="84"/>
                  </a:cubicBezTo>
                  <a:cubicBezTo>
                    <a:pt x="124" y="84"/>
                    <a:pt x="124" y="84"/>
                    <a:pt x="124" y="84"/>
                  </a:cubicBezTo>
                  <a:cubicBezTo>
                    <a:pt x="125" y="84"/>
                    <a:pt x="126" y="84"/>
                    <a:pt x="126" y="83"/>
                  </a:cubicBezTo>
                  <a:cubicBezTo>
                    <a:pt x="126" y="82"/>
                    <a:pt x="125" y="81"/>
                    <a:pt x="124" y="81"/>
                  </a:cubicBezTo>
                  <a:cubicBezTo>
                    <a:pt x="124" y="81"/>
                    <a:pt x="124" y="81"/>
                    <a:pt x="124" y="81"/>
                  </a:cubicBezTo>
                  <a:moveTo>
                    <a:pt x="528" y="80"/>
                  </a:moveTo>
                  <a:cubicBezTo>
                    <a:pt x="528" y="80"/>
                    <a:pt x="527" y="81"/>
                    <a:pt x="527" y="81"/>
                  </a:cubicBezTo>
                  <a:cubicBezTo>
                    <a:pt x="526" y="82"/>
                    <a:pt x="527" y="83"/>
                    <a:pt x="528" y="83"/>
                  </a:cubicBezTo>
                  <a:cubicBezTo>
                    <a:pt x="528" y="84"/>
                    <a:pt x="528" y="84"/>
                    <a:pt x="528" y="84"/>
                  </a:cubicBezTo>
                  <a:cubicBezTo>
                    <a:pt x="529" y="84"/>
                    <a:pt x="530" y="83"/>
                    <a:pt x="530" y="83"/>
                  </a:cubicBezTo>
                  <a:cubicBezTo>
                    <a:pt x="530" y="82"/>
                    <a:pt x="530" y="81"/>
                    <a:pt x="529" y="80"/>
                  </a:cubicBezTo>
                  <a:cubicBezTo>
                    <a:pt x="529" y="80"/>
                    <a:pt x="529" y="80"/>
                    <a:pt x="528" y="80"/>
                  </a:cubicBezTo>
                  <a:moveTo>
                    <a:pt x="609" y="78"/>
                  </a:moveTo>
                  <a:cubicBezTo>
                    <a:pt x="609" y="78"/>
                    <a:pt x="609" y="78"/>
                    <a:pt x="609" y="78"/>
                  </a:cubicBezTo>
                  <a:cubicBezTo>
                    <a:pt x="608" y="79"/>
                    <a:pt x="607" y="80"/>
                    <a:pt x="608" y="80"/>
                  </a:cubicBezTo>
                  <a:cubicBezTo>
                    <a:pt x="608" y="81"/>
                    <a:pt x="609" y="81"/>
                    <a:pt x="609" y="81"/>
                  </a:cubicBezTo>
                  <a:cubicBezTo>
                    <a:pt x="610" y="81"/>
                    <a:pt x="610" y="81"/>
                    <a:pt x="610" y="81"/>
                  </a:cubicBezTo>
                  <a:cubicBezTo>
                    <a:pt x="611" y="81"/>
                    <a:pt x="611" y="80"/>
                    <a:pt x="611" y="79"/>
                  </a:cubicBezTo>
                  <a:cubicBezTo>
                    <a:pt x="611" y="78"/>
                    <a:pt x="610" y="78"/>
                    <a:pt x="609" y="78"/>
                  </a:cubicBezTo>
                  <a:moveTo>
                    <a:pt x="45" y="78"/>
                  </a:moveTo>
                  <a:cubicBezTo>
                    <a:pt x="45" y="78"/>
                    <a:pt x="44" y="78"/>
                    <a:pt x="44" y="78"/>
                  </a:cubicBezTo>
                  <a:cubicBezTo>
                    <a:pt x="43" y="78"/>
                    <a:pt x="43" y="79"/>
                    <a:pt x="43" y="80"/>
                  </a:cubicBezTo>
                  <a:cubicBezTo>
                    <a:pt x="44" y="81"/>
                    <a:pt x="44" y="81"/>
                    <a:pt x="45" y="81"/>
                  </a:cubicBezTo>
                  <a:cubicBezTo>
                    <a:pt x="46" y="81"/>
                    <a:pt x="46" y="81"/>
                    <a:pt x="46" y="81"/>
                  </a:cubicBezTo>
                  <a:cubicBezTo>
                    <a:pt x="46" y="80"/>
                    <a:pt x="47" y="79"/>
                    <a:pt x="46" y="78"/>
                  </a:cubicBezTo>
                  <a:cubicBezTo>
                    <a:pt x="46" y="78"/>
                    <a:pt x="45" y="78"/>
                    <a:pt x="45" y="78"/>
                  </a:cubicBezTo>
                  <a:moveTo>
                    <a:pt x="533" y="71"/>
                  </a:moveTo>
                  <a:cubicBezTo>
                    <a:pt x="532" y="71"/>
                    <a:pt x="531" y="72"/>
                    <a:pt x="531" y="72"/>
                  </a:cubicBezTo>
                  <a:cubicBezTo>
                    <a:pt x="531" y="73"/>
                    <a:pt x="531" y="74"/>
                    <a:pt x="532" y="74"/>
                  </a:cubicBezTo>
                  <a:cubicBezTo>
                    <a:pt x="533" y="75"/>
                    <a:pt x="533" y="75"/>
                    <a:pt x="533" y="75"/>
                  </a:cubicBezTo>
                  <a:cubicBezTo>
                    <a:pt x="533" y="75"/>
                    <a:pt x="534" y="74"/>
                    <a:pt x="534" y="74"/>
                  </a:cubicBezTo>
                  <a:cubicBezTo>
                    <a:pt x="535" y="73"/>
                    <a:pt x="534" y="72"/>
                    <a:pt x="533" y="71"/>
                  </a:cubicBezTo>
                  <a:cubicBezTo>
                    <a:pt x="533" y="71"/>
                    <a:pt x="533" y="71"/>
                    <a:pt x="533" y="71"/>
                  </a:cubicBezTo>
                  <a:moveTo>
                    <a:pt x="605" y="69"/>
                  </a:moveTo>
                  <a:cubicBezTo>
                    <a:pt x="605" y="69"/>
                    <a:pt x="605" y="69"/>
                    <a:pt x="604" y="69"/>
                  </a:cubicBezTo>
                  <a:cubicBezTo>
                    <a:pt x="604" y="69"/>
                    <a:pt x="603" y="70"/>
                    <a:pt x="604" y="71"/>
                  </a:cubicBezTo>
                  <a:cubicBezTo>
                    <a:pt x="604" y="72"/>
                    <a:pt x="605" y="72"/>
                    <a:pt x="605" y="72"/>
                  </a:cubicBezTo>
                  <a:cubicBezTo>
                    <a:pt x="606" y="72"/>
                    <a:pt x="606" y="72"/>
                    <a:pt x="606" y="72"/>
                  </a:cubicBezTo>
                  <a:cubicBezTo>
                    <a:pt x="607" y="72"/>
                    <a:pt x="607" y="71"/>
                    <a:pt x="607" y="70"/>
                  </a:cubicBezTo>
                  <a:cubicBezTo>
                    <a:pt x="606" y="69"/>
                    <a:pt x="606" y="69"/>
                    <a:pt x="605" y="69"/>
                  </a:cubicBezTo>
                  <a:moveTo>
                    <a:pt x="40" y="69"/>
                  </a:moveTo>
                  <a:cubicBezTo>
                    <a:pt x="40" y="69"/>
                    <a:pt x="39" y="69"/>
                    <a:pt x="39" y="69"/>
                  </a:cubicBezTo>
                  <a:cubicBezTo>
                    <a:pt x="38" y="69"/>
                    <a:pt x="38" y="70"/>
                    <a:pt x="39" y="71"/>
                  </a:cubicBezTo>
                  <a:cubicBezTo>
                    <a:pt x="39" y="72"/>
                    <a:pt x="39" y="72"/>
                    <a:pt x="40" y="72"/>
                  </a:cubicBezTo>
                  <a:cubicBezTo>
                    <a:pt x="41" y="72"/>
                    <a:pt x="41" y="72"/>
                    <a:pt x="41" y="72"/>
                  </a:cubicBezTo>
                  <a:cubicBezTo>
                    <a:pt x="42" y="71"/>
                    <a:pt x="42" y="70"/>
                    <a:pt x="41" y="70"/>
                  </a:cubicBezTo>
                  <a:cubicBezTo>
                    <a:pt x="41" y="69"/>
                    <a:pt x="41" y="69"/>
                    <a:pt x="40" y="69"/>
                  </a:cubicBezTo>
                  <a:moveTo>
                    <a:pt x="537" y="62"/>
                  </a:moveTo>
                  <a:cubicBezTo>
                    <a:pt x="536" y="62"/>
                    <a:pt x="536" y="63"/>
                    <a:pt x="535" y="63"/>
                  </a:cubicBezTo>
                  <a:cubicBezTo>
                    <a:pt x="535" y="64"/>
                    <a:pt x="535" y="65"/>
                    <a:pt x="536" y="65"/>
                  </a:cubicBezTo>
                  <a:cubicBezTo>
                    <a:pt x="537" y="66"/>
                    <a:pt x="537" y="66"/>
                    <a:pt x="537" y="66"/>
                  </a:cubicBezTo>
                  <a:cubicBezTo>
                    <a:pt x="538" y="66"/>
                    <a:pt x="538" y="65"/>
                    <a:pt x="538" y="65"/>
                  </a:cubicBezTo>
                  <a:cubicBezTo>
                    <a:pt x="539" y="64"/>
                    <a:pt x="538" y="63"/>
                    <a:pt x="538" y="62"/>
                  </a:cubicBezTo>
                  <a:cubicBezTo>
                    <a:pt x="537" y="62"/>
                    <a:pt x="537" y="62"/>
                    <a:pt x="537" y="62"/>
                  </a:cubicBezTo>
                  <a:moveTo>
                    <a:pt x="35" y="60"/>
                  </a:moveTo>
                  <a:cubicBezTo>
                    <a:pt x="35" y="60"/>
                    <a:pt x="35" y="60"/>
                    <a:pt x="34" y="60"/>
                  </a:cubicBezTo>
                  <a:cubicBezTo>
                    <a:pt x="34" y="61"/>
                    <a:pt x="33" y="62"/>
                    <a:pt x="34" y="62"/>
                  </a:cubicBezTo>
                  <a:cubicBezTo>
                    <a:pt x="34" y="63"/>
                    <a:pt x="35" y="63"/>
                    <a:pt x="35" y="63"/>
                  </a:cubicBezTo>
                  <a:cubicBezTo>
                    <a:pt x="36" y="63"/>
                    <a:pt x="36" y="63"/>
                    <a:pt x="36" y="63"/>
                  </a:cubicBezTo>
                  <a:cubicBezTo>
                    <a:pt x="37" y="63"/>
                    <a:pt x="37" y="62"/>
                    <a:pt x="37" y="61"/>
                  </a:cubicBezTo>
                  <a:cubicBezTo>
                    <a:pt x="36" y="60"/>
                    <a:pt x="36" y="60"/>
                    <a:pt x="35" y="60"/>
                  </a:cubicBezTo>
                  <a:moveTo>
                    <a:pt x="601" y="60"/>
                  </a:moveTo>
                  <a:cubicBezTo>
                    <a:pt x="601" y="60"/>
                    <a:pt x="600" y="60"/>
                    <a:pt x="600" y="60"/>
                  </a:cubicBezTo>
                  <a:cubicBezTo>
                    <a:pt x="599" y="60"/>
                    <a:pt x="599" y="61"/>
                    <a:pt x="599" y="62"/>
                  </a:cubicBezTo>
                  <a:cubicBezTo>
                    <a:pt x="600" y="63"/>
                    <a:pt x="600" y="63"/>
                    <a:pt x="601" y="63"/>
                  </a:cubicBezTo>
                  <a:cubicBezTo>
                    <a:pt x="602" y="63"/>
                    <a:pt x="602" y="63"/>
                    <a:pt x="602" y="63"/>
                  </a:cubicBezTo>
                  <a:cubicBezTo>
                    <a:pt x="602" y="63"/>
                    <a:pt x="603" y="62"/>
                    <a:pt x="602" y="61"/>
                  </a:cubicBezTo>
                  <a:cubicBezTo>
                    <a:pt x="602" y="60"/>
                    <a:pt x="602" y="60"/>
                    <a:pt x="601" y="60"/>
                  </a:cubicBezTo>
                  <a:moveTo>
                    <a:pt x="541" y="53"/>
                  </a:moveTo>
                  <a:cubicBezTo>
                    <a:pt x="541" y="53"/>
                    <a:pt x="540" y="54"/>
                    <a:pt x="540" y="54"/>
                  </a:cubicBezTo>
                  <a:cubicBezTo>
                    <a:pt x="539" y="55"/>
                    <a:pt x="540" y="56"/>
                    <a:pt x="541" y="56"/>
                  </a:cubicBezTo>
                  <a:cubicBezTo>
                    <a:pt x="541" y="57"/>
                    <a:pt x="541" y="57"/>
                    <a:pt x="541" y="57"/>
                  </a:cubicBezTo>
                  <a:cubicBezTo>
                    <a:pt x="542" y="57"/>
                    <a:pt x="542" y="56"/>
                    <a:pt x="543" y="56"/>
                  </a:cubicBezTo>
                  <a:cubicBezTo>
                    <a:pt x="543" y="55"/>
                    <a:pt x="543" y="54"/>
                    <a:pt x="542" y="53"/>
                  </a:cubicBezTo>
                  <a:cubicBezTo>
                    <a:pt x="542" y="53"/>
                    <a:pt x="542" y="53"/>
                    <a:pt x="541" y="53"/>
                  </a:cubicBezTo>
                  <a:moveTo>
                    <a:pt x="30" y="51"/>
                  </a:moveTo>
                  <a:cubicBezTo>
                    <a:pt x="30" y="51"/>
                    <a:pt x="30" y="51"/>
                    <a:pt x="30" y="51"/>
                  </a:cubicBezTo>
                  <a:cubicBezTo>
                    <a:pt x="29" y="52"/>
                    <a:pt x="28" y="53"/>
                    <a:pt x="29" y="54"/>
                  </a:cubicBezTo>
                  <a:cubicBezTo>
                    <a:pt x="29" y="54"/>
                    <a:pt x="30" y="55"/>
                    <a:pt x="30" y="55"/>
                  </a:cubicBezTo>
                  <a:cubicBezTo>
                    <a:pt x="31" y="54"/>
                    <a:pt x="31" y="54"/>
                    <a:pt x="31" y="54"/>
                  </a:cubicBezTo>
                  <a:cubicBezTo>
                    <a:pt x="32" y="54"/>
                    <a:pt x="32" y="53"/>
                    <a:pt x="32" y="52"/>
                  </a:cubicBezTo>
                  <a:cubicBezTo>
                    <a:pt x="32" y="52"/>
                    <a:pt x="31" y="51"/>
                    <a:pt x="30" y="51"/>
                  </a:cubicBezTo>
                  <a:moveTo>
                    <a:pt x="597" y="51"/>
                  </a:moveTo>
                  <a:cubicBezTo>
                    <a:pt x="597" y="51"/>
                    <a:pt x="596" y="51"/>
                    <a:pt x="596" y="51"/>
                  </a:cubicBezTo>
                  <a:cubicBezTo>
                    <a:pt x="595" y="51"/>
                    <a:pt x="595" y="52"/>
                    <a:pt x="595" y="53"/>
                  </a:cubicBezTo>
                  <a:cubicBezTo>
                    <a:pt x="596" y="54"/>
                    <a:pt x="596" y="54"/>
                    <a:pt x="597" y="54"/>
                  </a:cubicBezTo>
                  <a:cubicBezTo>
                    <a:pt x="597" y="54"/>
                    <a:pt x="597" y="54"/>
                    <a:pt x="597" y="54"/>
                  </a:cubicBezTo>
                  <a:cubicBezTo>
                    <a:pt x="598" y="54"/>
                    <a:pt x="599" y="53"/>
                    <a:pt x="598" y="52"/>
                  </a:cubicBezTo>
                  <a:cubicBezTo>
                    <a:pt x="598" y="51"/>
                    <a:pt x="597" y="51"/>
                    <a:pt x="597" y="51"/>
                  </a:cubicBezTo>
                  <a:moveTo>
                    <a:pt x="546" y="44"/>
                  </a:moveTo>
                  <a:cubicBezTo>
                    <a:pt x="545" y="44"/>
                    <a:pt x="544" y="45"/>
                    <a:pt x="544" y="45"/>
                  </a:cubicBezTo>
                  <a:cubicBezTo>
                    <a:pt x="544" y="46"/>
                    <a:pt x="544" y="47"/>
                    <a:pt x="545" y="47"/>
                  </a:cubicBezTo>
                  <a:cubicBezTo>
                    <a:pt x="546" y="48"/>
                    <a:pt x="546" y="48"/>
                    <a:pt x="546" y="48"/>
                  </a:cubicBezTo>
                  <a:cubicBezTo>
                    <a:pt x="546" y="48"/>
                    <a:pt x="547" y="47"/>
                    <a:pt x="547" y="47"/>
                  </a:cubicBezTo>
                  <a:cubicBezTo>
                    <a:pt x="547" y="46"/>
                    <a:pt x="547" y="45"/>
                    <a:pt x="546" y="44"/>
                  </a:cubicBezTo>
                  <a:cubicBezTo>
                    <a:pt x="546" y="44"/>
                    <a:pt x="546" y="44"/>
                    <a:pt x="546" y="44"/>
                  </a:cubicBezTo>
                  <a:moveTo>
                    <a:pt x="26" y="42"/>
                  </a:moveTo>
                  <a:cubicBezTo>
                    <a:pt x="25" y="42"/>
                    <a:pt x="25" y="43"/>
                    <a:pt x="25" y="43"/>
                  </a:cubicBezTo>
                  <a:cubicBezTo>
                    <a:pt x="24" y="43"/>
                    <a:pt x="24" y="44"/>
                    <a:pt x="24" y="45"/>
                  </a:cubicBezTo>
                  <a:cubicBezTo>
                    <a:pt x="24" y="46"/>
                    <a:pt x="25" y="46"/>
                    <a:pt x="26" y="46"/>
                  </a:cubicBezTo>
                  <a:cubicBezTo>
                    <a:pt x="26" y="46"/>
                    <a:pt x="26" y="46"/>
                    <a:pt x="26" y="46"/>
                  </a:cubicBezTo>
                  <a:cubicBezTo>
                    <a:pt x="27" y="45"/>
                    <a:pt x="27" y="44"/>
                    <a:pt x="27" y="43"/>
                  </a:cubicBezTo>
                  <a:cubicBezTo>
                    <a:pt x="27" y="43"/>
                    <a:pt x="26" y="42"/>
                    <a:pt x="26" y="42"/>
                  </a:cubicBezTo>
                  <a:moveTo>
                    <a:pt x="593" y="42"/>
                  </a:moveTo>
                  <a:cubicBezTo>
                    <a:pt x="592" y="42"/>
                    <a:pt x="592" y="42"/>
                    <a:pt x="592" y="42"/>
                  </a:cubicBezTo>
                  <a:cubicBezTo>
                    <a:pt x="591" y="42"/>
                    <a:pt x="591" y="43"/>
                    <a:pt x="591" y="44"/>
                  </a:cubicBezTo>
                  <a:cubicBezTo>
                    <a:pt x="591" y="45"/>
                    <a:pt x="592" y="45"/>
                    <a:pt x="593" y="45"/>
                  </a:cubicBezTo>
                  <a:cubicBezTo>
                    <a:pt x="593" y="45"/>
                    <a:pt x="593" y="45"/>
                    <a:pt x="593" y="45"/>
                  </a:cubicBezTo>
                  <a:cubicBezTo>
                    <a:pt x="594" y="45"/>
                    <a:pt x="594" y="44"/>
                    <a:pt x="594" y="43"/>
                  </a:cubicBezTo>
                  <a:cubicBezTo>
                    <a:pt x="594" y="42"/>
                    <a:pt x="593" y="42"/>
                    <a:pt x="593" y="42"/>
                  </a:cubicBezTo>
                  <a:moveTo>
                    <a:pt x="259" y="38"/>
                  </a:moveTo>
                  <a:cubicBezTo>
                    <a:pt x="258" y="38"/>
                    <a:pt x="257" y="39"/>
                    <a:pt x="257" y="39"/>
                  </a:cubicBezTo>
                  <a:cubicBezTo>
                    <a:pt x="257" y="40"/>
                    <a:pt x="258" y="41"/>
                    <a:pt x="259" y="41"/>
                  </a:cubicBezTo>
                  <a:cubicBezTo>
                    <a:pt x="259" y="41"/>
                    <a:pt x="259" y="41"/>
                    <a:pt x="259" y="41"/>
                  </a:cubicBezTo>
                  <a:cubicBezTo>
                    <a:pt x="260" y="41"/>
                    <a:pt x="261" y="41"/>
                    <a:pt x="261" y="40"/>
                  </a:cubicBezTo>
                  <a:cubicBezTo>
                    <a:pt x="261" y="39"/>
                    <a:pt x="260" y="38"/>
                    <a:pt x="259" y="38"/>
                  </a:cubicBezTo>
                  <a:cubicBezTo>
                    <a:pt x="259" y="38"/>
                    <a:pt x="259" y="38"/>
                    <a:pt x="259" y="38"/>
                  </a:cubicBezTo>
                  <a:moveTo>
                    <a:pt x="249" y="37"/>
                  </a:moveTo>
                  <a:cubicBezTo>
                    <a:pt x="248" y="37"/>
                    <a:pt x="248" y="37"/>
                    <a:pt x="247" y="38"/>
                  </a:cubicBezTo>
                  <a:cubicBezTo>
                    <a:pt x="247" y="39"/>
                    <a:pt x="248" y="40"/>
                    <a:pt x="249" y="40"/>
                  </a:cubicBezTo>
                  <a:cubicBezTo>
                    <a:pt x="249" y="40"/>
                    <a:pt x="249" y="40"/>
                    <a:pt x="249" y="40"/>
                  </a:cubicBezTo>
                  <a:cubicBezTo>
                    <a:pt x="250" y="40"/>
                    <a:pt x="251" y="39"/>
                    <a:pt x="251" y="39"/>
                  </a:cubicBezTo>
                  <a:cubicBezTo>
                    <a:pt x="251" y="38"/>
                    <a:pt x="250" y="37"/>
                    <a:pt x="249" y="37"/>
                  </a:cubicBezTo>
                  <a:cubicBezTo>
                    <a:pt x="249" y="37"/>
                    <a:pt x="249" y="37"/>
                    <a:pt x="249" y="37"/>
                  </a:cubicBezTo>
                  <a:moveTo>
                    <a:pt x="239" y="36"/>
                  </a:moveTo>
                  <a:cubicBezTo>
                    <a:pt x="238" y="36"/>
                    <a:pt x="238" y="36"/>
                    <a:pt x="237" y="37"/>
                  </a:cubicBezTo>
                  <a:cubicBezTo>
                    <a:pt x="237" y="38"/>
                    <a:pt x="238" y="39"/>
                    <a:pt x="239" y="39"/>
                  </a:cubicBezTo>
                  <a:cubicBezTo>
                    <a:pt x="239" y="39"/>
                    <a:pt x="239" y="39"/>
                    <a:pt x="239" y="39"/>
                  </a:cubicBezTo>
                  <a:cubicBezTo>
                    <a:pt x="240" y="39"/>
                    <a:pt x="241" y="38"/>
                    <a:pt x="241" y="37"/>
                  </a:cubicBezTo>
                  <a:cubicBezTo>
                    <a:pt x="241" y="37"/>
                    <a:pt x="240" y="36"/>
                    <a:pt x="239" y="36"/>
                  </a:cubicBezTo>
                  <a:cubicBezTo>
                    <a:pt x="239" y="36"/>
                    <a:pt x="239" y="36"/>
                    <a:pt x="239" y="36"/>
                  </a:cubicBezTo>
                  <a:moveTo>
                    <a:pt x="550" y="35"/>
                  </a:moveTo>
                  <a:cubicBezTo>
                    <a:pt x="549" y="35"/>
                    <a:pt x="549" y="36"/>
                    <a:pt x="548" y="36"/>
                  </a:cubicBezTo>
                  <a:cubicBezTo>
                    <a:pt x="548" y="37"/>
                    <a:pt x="548" y="38"/>
                    <a:pt x="549" y="38"/>
                  </a:cubicBezTo>
                  <a:cubicBezTo>
                    <a:pt x="550" y="39"/>
                    <a:pt x="550" y="39"/>
                    <a:pt x="550" y="39"/>
                  </a:cubicBezTo>
                  <a:cubicBezTo>
                    <a:pt x="551" y="39"/>
                    <a:pt x="551" y="38"/>
                    <a:pt x="551" y="38"/>
                  </a:cubicBezTo>
                  <a:cubicBezTo>
                    <a:pt x="552" y="37"/>
                    <a:pt x="551" y="36"/>
                    <a:pt x="551" y="35"/>
                  </a:cubicBezTo>
                  <a:cubicBezTo>
                    <a:pt x="550" y="35"/>
                    <a:pt x="550" y="35"/>
                    <a:pt x="550" y="35"/>
                  </a:cubicBezTo>
                  <a:moveTo>
                    <a:pt x="229" y="34"/>
                  </a:moveTo>
                  <a:cubicBezTo>
                    <a:pt x="228" y="34"/>
                    <a:pt x="228" y="35"/>
                    <a:pt x="228" y="36"/>
                  </a:cubicBezTo>
                  <a:cubicBezTo>
                    <a:pt x="227" y="37"/>
                    <a:pt x="228" y="38"/>
                    <a:pt x="229" y="38"/>
                  </a:cubicBezTo>
                  <a:cubicBezTo>
                    <a:pt x="229" y="38"/>
                    <a:pt x="229" y="38"/>
                    <a:pt x="229" y="38"/>
                  </a:cubicBezTo>
                  <a:cubicBezTo>
                    <a:pt x="230" y="38"/>
                    <a:pt x="231" y="37"/>
                    <a:pt x="231" y="36"/>
                  </a:cubicBezTo>
                  <a:cubicBezTo>
                    <a:pt x="231" y="35"/>
                    <a:pt x="230" y="35"/>
                    <a:pt x="229" y="34"/>
                  </a:cubicBezTo>
                  <a:cubicBezTo>
                    <a:pt x="229" y="34"/>
                    <a:pt x="229" y="34"/>
                    <a:pt x="229" y="34"/>
                  </a:cubicBezTo>
                  <a:moveTo>
                    <a:pt x="21" y="34"/>
                  </a:moveTo>
                  <a:cubicBezTo>
                    <a:pt x="20" y="34"/>
                    <a:pt x="20" y="34"/>
                    <a:pt x="20" y="34"/>
                  </a:cubicBezTo>
                  <a:cubicBezTo>
                    <a:pt x="19" y="34"/>
                    <a:pt x="19" y="35"/>
                    <a:pt x="19" y="36"/>
                  </a:cubicBezTo>
                  <a:cubicBezTo>
                    <a:pt x="20" y="37"/>
                    <a:pt x="20" y="37"/>
                    <a:pt x="21" y="37"/>
                  </a:cubicBezTo>
                  <a:cubicBezTo>
                    <a:pt x="22" y="37"/>
                    <a:pt x="22" y="37"/>
                    <a:pt x="22" y="37"/>
                  </a:cubicBezTo>
                  <a:cubicBezTo>
                    <a:pt x="22" y="36"/>
                    <a:pt x="23" y="35"/>
                    <a:pt x="22" y="35"/>
                  </a:cubicBezTo>
                  <a:cubicBezTo>
                    <a:pt x="22" y="34"/>
                    <a:pt x="21" y="34"/>
                    <a:pt x="21" y="34"/>
                  </a:cubicBezTo>
                  <a:moveTo>
                    <a:pt x="219" y="33"/>
                  </a:moveTo>
                  <a:cubicBezTo>
                    <a:pt x="218" y="33"/>
                    <a:pt x="218" y="34"/>
                    <a:pt x="218" y="35"/>
                  </a:cubicBezTo>
                  <a:cubicBezTo>
                    <a:pt x="218" y="36"/>
                    <a:pt x="218" y="37"/>
                    <a:pt x="219" y="37"/>
                  </a:cubicBezTo>
                  <a:cubicBezTo>
                    <a:pt x="219" y="37"/>
                    <a:pt x="219" y="37"/>
                    <a:pt x="219" y="37"/>
                  </a:cubicBezTo>
                  <a:cubicBezTo>
                    <a:pt x="220" y="37"/>
                    <a:pt x="221" y="36"/>
                    <a:pt x="221" y="35"/>
                  </a:cubicBezTo>
                  <a:cubicBezTo>
                    <a:pt x="221" y="34"/>
                    <a:pt x="220" y="33"/>
                    <a:pt x="219" y="33"/>
                  </a:cubicBezTo>
                  <a:cubicBezTo>
                    <a:pt x="219" y="33"/>
                    <a:pt x="219" y="33"/>
                    <a:pt x="219" y="33"/>
                  </a:cubicBezTo>
                  <a:moveTo>
                    <a:pt x="588" y="33"/>
                  </a:moveTo>
                  <a:cubicBezTo>
                    <a:pt x="588" y="33"/>
                    <a:pt x="588" y="33"/>
                    <a:pt x="588" y="33"/>
                  </a:cubicBezTo>
                  <a:cubicBezTo>
                    <a:pt x="587" y="33"/>
                    <a:pt x="586" y="34"/>
                    <a:pt x="587" y="35"/>
                  </a:cubicBezTo>
                  <a:cubicBezTo>
                    <a:pt x="587" y="36"/>
                    <a:pt x="588" y="36"/>
                    <a:pt x="588" y="36"/>
                  </a:cubicBezTo>
                  <a:cubicBezTo>
                    <a:pt x="589" y="36"/>
                    <a:pt x="589" y="36"/>
                    <a:pt x="589" y="36"/>
                  </a:cubicBezTo>
                  <a:cubicBezTo>
                    <a:pt x="590" y="35"/>
                    <a:pt x="590" y="34"/>
                    <a:pt x="590" y="34"/>
                  </a:cubicBezTo>
                  <a:cubicBezTo>
                    <a:pt x="590" y="33"/>
                    <a:pt x="589" y="33"/>
                    <a:pt x="588" y="33"/>
                  </a:cubicBezTo>
                  <a:moveTo>
                    <a:pt x="209" y="32"/>
                  </a:moveTo>
                  <a:cubicBezTo>
                    <a:pt x="209" y="32"/>
                    <a:pt x="208" y="33"/>
                    <a:pt x="208" y="34"/>
                  </a:cubicBezTo>
                  <a:cubicBezTo>
                    <a:pt x="208" y="35"/>
                    <a:pt x="208" y="35"/>
                    <a:pt x="209" y="36"/>
                  </a:cubicBezTo>
                  <a:cubicBezTo>
                    <a:pt x="209" y="36"/>
                    <a:pt x="209" y="36"/>
                    <a:pt x="209" y="36"/>
                  </a:cubicBezTo>
                  <a:cubicBezTo>
                    <a:pt x="210" y="36"/>
                    <a:pt x="211" y="35"/>
                    <a:pt x="211" y="34"/>
                  </a:cubicBezTo>
                  <a:cubicBezTo>
                    <a:pt x="211" y="33"/>
                    <a:pt x="210" y="32"/>
                    <a:pt x="210" y="32"/>
                  </a:cubicBezTo>
                  <a:cubicBezTo>
                    <a:pt x="209" y="32"/>
                    <a:pt x="209" y="32"/>
                    <a:pt x="209" y="32"/>
                  </a:cubicBezTo>
                  <a:moveTo>
                    <a:pt x="199" y="31"/>
                  </a:moveTo>
                  <a:cubicBezTo>
                    <a:pt x="199" y="31"/>
                    <a:pt x="198" y="32"/>
                    <a:pt x="198" y="33"/>
                  </a:cubicBezTo>
                  <a:cubicBezTo>
                    <a:pt x="198" y="33"/>
                    <a:pt x="198" y="34"/>
                    <a:pt x="199" y="34"/>
                  </a:cubicBezTo>
                  <a:cubicBezTo>
                    <a:pt x="199" y="34"/>
                    <a:pt x="199" y="34"/>
                    <a:pt x="199" y="34"/>
                  </a:cubicBezTo>
                  <a:cubicBezTo>
                    <a:pt x="200" y="34"/>
                    <a:pt x="201" y="34"/>
                    <a:pt x="201" y="33"/>
                  </a:cubicBezTo>
                  <a:cubicBezTo>
                    <a:pt x="201" y="32"/>
                    <a:pt x="201" y="31"/>
                    <a:pt x="200" y="31"/>
                  </a:cubicBezTo>
                  <a:cubicBezTo>
                    <a:pt x="200" y="31"/>
                    <a:pt x="199" y="31"/>
                    <a:pt x="199" y="31"/>
                  </a:cubicBezTo>
                  <a:moveTo>
                    <a:pt x="189" y="30"/>
                  </a:moveTo>
                  <a:cubicBezTo>
                    <a:pt x="189" y="30"/>
                    <a:pt x="188" y="31"/>
                    <a:pt x="188" y="31"/>
                  </a:cubicBezTo>
                  <a:cubicBezTo>
                    <a:pt x="188" y="32"/>
                    <a:pt x="188" y="33"/>
                    <a:pt x="189" y="33"/>
                  </a:cubicBezTo>
                  <a:cubicBezTo>
                    <a:pt x="189" y="33"/>
                    <a:pt x="189" y="33"/>
                    <a:pt x="189" y="33"/>
                  </a:cubicBezTo>
                  <a:cubicBezTo>
                    <a:pt x="190" y="33"/>
                    <a:pt x="191" y="33"/>
                    <a:pt x="191" y="32"/>
                  </a:cubicBezTo>
                  <a:cubicBezTo>
                    <a:pt x="191" y="31"/>
                    <a:pt x="191" y="30"/>
                    <a:pt x="190" y="30"/>
                  </a:cubicBezTo>
                  <a:cubicBezTo>
                    <a:pt x="190" y="30"/>
                    <a:pt x="190" y="30"/>
                    <a:pt x="189" y="30"/>
                  </a:cubicBezTo>
                  <a:moveTo>
                    <a:pt x="16" y="25"/>
                  </a:moveTo>
                  <a:cubicBezTo>
                    <a:pt x="16" y="25"/>
                    <a:pt x="15" y="25"/>
                    <a:pt x="15" y="25"/>
                  </a:cubicBezTo>
                  <a:cubicBezTo>
                    <a:pt x="14" y="26"/>
                    <a:pt x="14" y="27"/>
                    <a:pt x="14" y="27"/>
                  </a:cubicBezTo>
                  <a:cubicBezTo>
                    <a:pt x="15" y="28"/>
                    <a:pt x="15" y="28"/>
                    <a:pt x="16" y="28"/>
                  </a:cubicBezTo>
                  <a:cubicBezTo>
                    <a:pt x="17" y="28"/>
                    <a:pt x="17" y="28"/>
                    <a:pt x="17" y="28"/>
                  </a:cubicBezTo>
                  <a:cubicBezTo>
                    <a:pt x="17" y="28"/>
                    <a:pt x="18" y="27"/>
                    <a:pt x="17" y="26"/>
                  </a:cubicBezTo>
                  <a:cubicBezTo>
                    <a:pt x="17" y="25"/>
                    <a:pt x="16" y="25"/>
                    <a:pt x="16" y="25"/>
                  </a:cubicBezTo>
                  <a:moveTo>
                    <a:pt x="11" y="16"/>
                  </a:moveTo>
                  <a:cubicBezTo>
                    <a:pt x="11" y="16"/>
                    <a:pt x="11" y="16"/>
                    <a:pt x="10" y="16"/>
                  </a:cubicBezTo>
                  <a:cubicBezTo>
                    <a:pt x="9" y="17"/>
                    <a:pt x="9" y="18"/>
                    <a:pt x="10" y="19"/>
                  </a:cubicBezTo>
                  <a:cubicBezTo>
                    <a:pt x="10" y="19"/>
                    <a:pt x="11" y="20"/>
                    <a:pt x="11" y="20"/>
                  </a:cubicBezTo>
                  <a:cubicBezTo>
                    <a:pt x="12" y="19"/>
                    <a:pt x="12" y="19"/>
                    <a:pt x="12" y="19"/>
                  </a:cubicBezTo>
                  <a:cubicBezTo>
                    <a:pt x="13" y="19"/>
                    <a:pt x="13" y="18"/>
                    <a:pt x="13" y="17"/>
                  </a:cubicBezTo>
                  <a:cubicBezTo>
                    <a:pt x="12" y="17"/>
                    <a:pt x="12" y="16"/>
                    <a:pt x="11" y="16"/>
                  </a:cubicBezTo>
                  <a:moveTo>
                    <a:pt x="6" y="7"/>
                  </a:moveTo>
                  <a:cubicBezTo>
                    <a:pt x="6" y="7"/>
                    <a:pt x="6" y="8"/>
                    <a:pt x="5" y="8"/>
                  </a:cubicBezTo>
                  <a:cubicBezTo>
                    <a:pt x="5" y="8"/>
                    <a:pt x="4" y="9"/>
                    <a:pt x="5" y="10"/>
                  </a:cubicBezTo>
                  <a:cubicBezTo>
                    <a:pt x="5" y="10"/>
                    <a:pt x="6" y="11"/>
                    <a:pt x="6" y="11"/>
                  </a:cubicBezTo>
                  <a:cubicBezTo>
                    <a:pt x="7" y="11"/>
                    <a:pt x="7" y="11"/>
                    <a:pt x="7" y="11"/>
                  </a:cubicBezTo>
                  <a:cubicBezTo>
                    <a:pt x="8" y="10"/>
                    <a:pt x="8" y="9"/>
                    <a:pt x="8" y="8"/>
                  </a:cubicBezTo>
                  <a:cubicBezTo>
                    <a:pt x="7" y="8"/>
                    <a:pt x="7" y="7"/>
                    <a:pt x="6" y="7"/>
                  </a:cubicBezTo>
                  <a:moveTo>
                    <a:pt x="3" y="0"/>
                  </a:moveTo>
                  <a:cubicBezTo>
                    <a:pt x="2" y="0"/>
                    <a:pt x="1" y="1"/>
                    <a:pt x="0" y="1"/>
                  </a:cubicBezTo>
                  <a:cubicBezTo>
                    <a:pt x="0" y="1"/>
                    <a:pt x="0" y="1"/>
                    <a:pt x="0" y="1"/>
                  </a:cubicBezTo>
                  <a:cubicBezTo>
                    <a:pt x="0" y="2"/>
                    <a:pt x="1" y="2"/>
                    <a:pt x="1" y="2"/>
                  </a:cubicBezTo>
                  <a:cubicBezTo>
                    <a:pt x="2" y="2"/>
                    <a:pt x="2" y="2"/>
                    <a:pt x="2" y="2"/>
                  </a:cubicBezTo>
                  <a:cubicBezTo>
                    <a:pt x="3" y="1"/>
                    <a:pt x="3" y="1"/>
                    <a:pt x="3"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33" name="Freeform 1148"/>
            <p:cNvSpPr>
              <a:spLocks noEditPoints="1"/>
            </p:cNvSpPr>
            <p:nvPr/>
          </p:nvSpPr>
          <p:spPr bwMode="auto">
            <a:xfrm>
              <a:off x="6901067" y="1745946"/>
              <a:ext cx="491822" cy="256017"/>
            </a:xfrm>
            <a:custGeom>
              <a:avLst/>
              <a:gdLst>
                <a:gd name="T0" fmla="*/ 122 w 144"/>
                <a:gd name="T1" fmla="*/ 72 h 75"/>
                <a:gd name="T2" fmla="*/ 124 w 144"/>
                <a:gd name="T3" fmla="*/ 75 h 75"/>
                <a:gd name="T4" fmla="*/ 130 w 144"/>
                <a:gd name="T5" fmla="*/ 64 h 75"/>
                <a:gd name="T6" fmla="*/ 129 w 144"/>
                <a:gd name="T7" fmla="*/ 67 h 75"/>
                <a:gd name="T8" fmla="*/ 131 w 144"/>
                <a:gd name="T9" fmla="*/ 66 h 75"/>
                <a:gd name="T10" fmla="*/ 130 w 144"/>
                <a:gd name="T11" fmla="*/ 64 h 75"/>
                <a:gd name="T12" fmla="*/ 135 w 144"/>
                <a:gd name="T13" fmla="*/ 56 h 75"/>
                <a:gd name="T14" fmla="*/ 136 w 144"/>
                <a:gd name="T15" fmla="*/ 59 h 75"/>
                <a:gd name="T16" fmla="*/ 137 w 144"/>
                <a:gd name="T17" fmla="*/ 56 h 75"/>
                <a:gd name="T18" fmla="*/ 142 w 144"/>
                <a:gd name="T19" fmla="*/ 48 h 75"/>
                <a:gd name="T20" fmla="*/ 141 w 144"/>
                <a:gd name="T21" fmla="*/ 51 h 75"/>
                <a:gd name="T22" fmla="*/ 144 w 144"/>
                <a:gd name="T23" fmla="*/ 51 h 75"/>
                <a:gd name="T24" fmla="*/ 142 w 144"/>
                <a:gd name="T25" fmla="*/ 48 h 75"/>
                <a:gd name="T26" fmla="*/ 118 w 144"/>
                <a:gd name="T27" fmla="*/ 9 h 75"/>
                <a:gd name="T28" fmla="*/ 120 w 144"/>
                <a:gd name="T29" fmla="*/ 10 h 75"/>
                <a:gd name="T30" fmla="*/ 120 w 144"/>
                <a:gd name="T31" fmla="*/ 7 h 75"/>
                <a:gd name="T32" fmla="*/ 110 w 144"/>
                <a:gd name="T33" fmla="*/ 7 h 75"/>
                <a:gd name="T34" fmla="*/ 110 w 144"/>
                <a:gd name="T35" fmla="*/ 10 h 75"/>
                <a:gd name="T36" fmla="*/ 111 w 144"/>
                <a:gd name="T37" fmla="*/ 8 h 75"/>
                <a:gd name="T38" fmla="*/ 110 w 144"/>
                <a:gd name="T39" fmla="*/ 7 h 75"/>
                <a:gd name="T40" fmla="*/ 98 w 144"/>
                <a:gd name="T41" fmla="*/ 7 h 75"/>
                <a:gd name="T42" fmla="*/ 100 w 144"/>
                <a:gd name="T43" fmla="*/ 9 h 75"/>
                <a:gd name="T44" fmla="*/ 100 w 144"/>
                <a:gd name="T45" fmla="*/ 6 h 75"/>
                <a:gd name="T46" fmla="*/ 90 w 144"/>
                <a:gd name="T47" fmla="*/ 5 h 75"/>
                <a:gd name="T48" fmla="*/ 90 w 144"/>
                <a:gd name="T49" fmla="*/ 9 h 75"/>
                <a:gd name="T50" fmla="*/ 91 w 144"/>
                <a:gd name="T51" fmla="*/ 7 h 75"/>
                <a:gd name="T52" fmla="*/ 90 w 144"/>
                <a:gd name="T53" fmla="*/ 5 h 75"/>
                <a:gd name="T54" fmla="*/ 78 w 144"/>
                <a:gd name="T55" fmla="*/ 6 h 75"/>
                <a:gd name="T56" fmla="*/ 80 w 144"/>
                <a:gd name="T57" fmla="*/ 8 h 75"/>
                <a:gd name="T58" fmla="*/ 80 w 144"/>
                <a:gd name="T59" fmla="*/ 5 h 75"/>
                <a:gd name="T60" fmla="*/ 70 w 144"/>
                <a:gd name="T61" fmla="*/ 4 h 75"/>
                <a:gd name="T62" fmla="*/ 70 w 144"/>
                <a:gd name="T63" fmla="*/ 7 h 75"/>
                <a:gd name="T64" fmla="*/ 71 w 144"/>
                <a:gd name="T65" fmla="*/ 6 h 75"/>
                <a:gd name="T66" fmla="*/ 70 w 144"/>
                <a:gd name="T67" fmla="*/ 4 h 75"/>
                <a:gd name="T68" fmla="*/ 58 w 144"/>
                <a:gd name="T69" fmla="*/ 5 h 75"/>
                <a:gd name="T70" fmla="*/ 60 w 144"/>
                <a:gd name="T71" fmla="*/ 7 h 75"/>
                <a:gd name="T72" fmla="*/ 60 w 144"/>
                <a:gd name="T73" fmla="*/ 4 h 75"/>
                <a:gd name="T74" fmla="*/ 50 w 144"/>
                <a:gd name="T75" fmla="*/ 3 h 75"/>
                <a:gd name="T76" fmla="*/ 50 w 144"/>
                <a:gd name="T77" fmla="*/ 6 h 75"/>
                <a:gd name="T78" fmla="*/ 51 w 144"/>
                <a:gd name="T79" fmla="*/ 5 h 75"/>
                <a:gd name="T80" fmla="*/ 50 w 144"/>
                <a:gd name="T81" fmla="*/ 3 h 75"/>
                <a:gd name="T82" fmla="*/ 38 w 144"/>
                <a:gd name="T83" fmla="*/ 4 h 75"/>
                <a:gd name="T84" fmla="*/ 40 w 144"/>
                <a:gd name="T85" fmla="*/ 6 h 75"/>
                <a:gd name="T86" fmla="*/ 40 w 144"/>
                <a:gd name="T87" fmla="*/ 2 h 75"/>
                <a:gd name="T88" fmla="*/ 30 w 144"/>
                <a:gd name="T89" fmla="*/ 2 h 75"/>
                <a:gd name="T90" fmla="*/ 30 w 144"/>
                <a:gd name="T91" fmla="*/ 5 h 75"/>
                <a:gd name="T92" fmla="*/ 32 w 144"/>
                <a:gd name="T93" fmla="*/ 3 h 75"/>
                <a:gd name="T94" fmla="*/ 30 w 144"/>
                <a:gd name="T95" fmla="*/ 2 h 75"/>
                <a:gd name="T96" fmla="*/ 18 w 144"/>
                <a:gd name="T97" fmla="*/ 3 h 75"/>
                <a:gd name="T98" fmla="*/ 20 w 144"/>
                <a:gd name="T99" fmla="*/ 4 h 75"/>
                <a:gd name="T100" fmla="*/ 20 w 144"/>
                <a:gd name="T101" fmla="*/ 1 h 75"/>
                <a:gd name="T102" fmla="*/ 10 w 144"/>
                <a:gd name="T103" fmla="*/ 0 h 75"/>
                <a:gd name="T104" fmla="*/ 10 w 144"/>
                <a:gd name="T105" fmla="*/ 4 h 75"/>
                <a:gd name="T106" fmla="*/ 12 w 144"/>
                <a:gd name="T107" fmla="*/ 2 h 75"/>
                <a:gd name="T108" fmla="*/ 10 w 144"/>
                <a:gd name="T109" fmla="*/ 0 h 75"/>
                <a:gd name="T110" fmla="*/ 0 w 144"/>
                <a:gd name="T111" fmla="*/ 3 h 75"/>
                <a:gd name="T112" fmla="*/ 0 w 144"/>
                <a:gd name="T11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75">
                  <a:moveTo>
                    <a:pt x="124" y="72"/>
                  </a:moveTo>
                  <a:cubicBezTo>
                    <a:pt x="123" y="72"/>
                    <a:pt x="123" y="72"/>
                    <a:pt x="122" y="72"/>
                  </a:cubicBezTo>
                  <a:cubicBezTo>
                    <a:pt x="122" y="73"/>
                    <a:pt x="122" y="74"/>
                    <a:pt x="123" y="75"/>
                  </a:cubicBezTo>
                  <a:cubicBezTo>
                    <a:pt x="124" y="75"/>
                    <a:pt x="124" y="75"/>
                    <a:pt x="124" y="75"/>
                  </a:cubicBezTo>
                  <a:cubicBezTo>
                    <a:pt x="124" y="72"/>
                    <a:pt x="124" y="72"/>
                    <a:pt x="124" y="72"/>
                  </a:cubicBezTo>
                  <a:moveTo>
                    <a:pt x="130" y="64"/>
                  </a:moveTo>
                  <a:cubicBezTo>
                    <a:pt x="129" y="64"/>
                    <a:pt x="129" y="64"/>
                    <a:pt x="129" y="64"/>
                  </a:cubicBezTo>
                  <a:cubicBezTo>
                    <a:pt x="128" y="65"/>
                    <a:pt x="128" y="66"/>
                    <a:pt x="129" y="67"/>
                  </a:cubicBezTo>
                  <a:cubicBezTo>
                    <a:pt x="130" y="67"/>
                    <a:pt x="130" y="67"/>
                    <a:pt x="130" y="67"/>
                  </a:cubicBezTo>
                  <a:cubicBezTo>
                    <a:pt x="130" y="67"/>
                    <a:pt x="131" y="67"/>
                    <a:pt x="131" y="66"/>
                  </a:cubicBezTo>
                  <a:cubicBezTo>
                    <a:pt x="132" y="66"/>
                    <a:pt x="132" y="65"/>
                    <a:pt x="131" y="64"/>
                  </a:cubicBezTo>
                  <a:cubicBezTo>
                    <a:pt x="131" y="64"/>
                    <a:pt x="130" y="64"/>
                    <a:pt x="130" y="64"/>
                  </a:cubicBezTo>
                  <a:moveTo>
                    <a:pt x="136" y="56"/>
                  </a:moveTo>
                  <a:cubicBezTo>
                    <a:pt x="136" y="56"/>
                    <a:pt x="135" y="56"/>
                    <a:pt x="135" y="56"/>
                  </a:cubicBezTo>
                  <a:cubicBezTo>
                    <a:pt x="134" y="57"/>
                    <a:pt x="134" y="58"/>
                    <a:pt x="135" y="59"/>
                  </a:cubicBezTo>
                  <a:cubicBezTo>
                    <a:pt x="136" y="59"/>
                    <a:pt x="136" y="59"/>
                    <a:pt x="136" y="59"/>
                  </a:cubicBezTo>
                  <a:cubicBezTo>
                    <a:pt x="137" y="59"/>
                    <a:pt x="137" y="59"/>
                    <a:pt x="137" y="58"/>
                  </a:cubicBezTo>
                  <a:cubicBezTo>
                    <a:pt x="138" y="58"/>
                    <a:pt x="138" y="57"/>
                    <a:pt x="137" y="56"/>
                  </a:cubicBezTo>
                  <a:cubicBezTo>
                    <a:pt x="137" y="56"/>
                    <a:pt x="136" y="56"/>
                    <a:pt x="136" y="56"/>
                  </a:cubicBezTo>
                  <a:moveTo>
                    <a:pt x="142" y="48"/>
                  </a:moveTo>
                  <a:cubicBezTo>
                    <a:pt x="142" y="48"/>
                    <a:pt x="141" y="48"/>
                    <a:pt x="141" y="49"/>
                  </a:cubicBezTo>
                  <a:cubicBezTo>
                    <a:pt x="140" y="49"/>
                    <a:pt x="141" y="50"/>
                    <a:pt x="141" y="51"/>
                  </a:cubicBezTo>
                  <a:cubicBezTo>
                    <a:pt x="142" y="51"/>
                    <a:pt x="142" y="51"/>
                    <a:pt x="142" y="51"/>
                  </a:cubicBezTo>
                  <a:cubicBezTo>
                    <a:pt x="143" y="51"/>
                    <a:pt x="143" y="51"/>
                    <a:pt x="144" y="51"/>
                  </a:cubicBezTo>
                  <a:cubicBezTo>
                    <a:pt x="144" y="50"/>
                    <a:pt x="144" y="49"/>
                    <a:pt x="143" y="48"/>
                  </a:cubicBezTo>
                  <a:cubicBezTo>
                    <a:pt x="143" y="48"/>
                    <a:pt x="143" y="48"/>
                    <a:pt x="142" y="48"/>
                  </a:cubicBezTo>
                  <a:moveTo>
                    <a:pt x="120" y="7"/>
                  </a:moveTo>
                  <a:cubicBezTo>
                    <a:pt x="119" y="7"/>
                    <a:pt x="118" y="8"/>
                    <a:pt x="118" y="9"/>
                  </a:cubicBezTo>
                  <a:cubicBezTo>
                    <a:pt x="118" y="10"/>
                    <a:pt x="119" y="10"/>
                    <a:pt x="120" y="10"/>
                  </a:cubicBezTo>
                  <a:cubicBezTo>
                    <a:pt x="120" y="10"/>
                    <a:pt x="120" y="10"/>
                    <a:pt x="120" y="10"/>
                  </a:cubicBezTo>
                  <a:cubicBezTo>
                    <a:pt x="121" y="10"/>
                    <a:pt x="121" y="10"/>
                    <a:pt x="121" y="9"/>
                  </a:cubicBezTo>
                  <a:cubicBezTo>
                    <a:pt x="121" y="8"/>
                    <a:pt x="121" y="7"/>
                    <a:pt x="120" y="7"/>
                  </a:cubicBezTo>
                  <a:cubicBezTo>
                    <a:pt x="120" y="7"/>
                    <a:pt x="120" y="7"/>
                    <a:pt x="120" y="7"/>
                  </a:cubicBezTo>
                  <a:moveTo>
                    <a:pt x="110" y="7"/>
                  </a:moveTo>
                  <a:cubicBezTo>
                    <a:pt x="109" y="7"/>
                    <a:pt x="108" y="7"/>
                    <a:pt x="108" y="8"/>
                  </a:cubicBezTo>
                  <a:cubicBezTo>
                    <a:pt x="108" y="9"/>
                    <a:pt x="109" y="10"/>
                    <a:pt x="110" y="10"/>
                  </a:cubicBezTo>
                  <a:cubicBezTo>
                    <a:pt x="110" y="10"/>
                    <a:pt x="110" y="10"/>
                    <a:pt x="110" y="10"/>
                  </a:cubicBezTo>
                  <a:cubicBezTo>
                    <a:pt x="111" y="10"/>
                    <a:pt x="111" y="9"/>
                    <a:pt x="111" y="8"/>
                  </a:cubicBezTo>
                  <a:cubicBezTo>
                    <a:pt x="111" y="7"/>
                    <a:pt x="111" y="7"/>
                    <a:pt x="110" y="7"/>
                  </a:cubicBezTo>
                  <a:cubicBezTo>
                    <a:pt x="110" y="7"/>
                    <a:pt x="110" y="7"/>
                    <a:pt x="110" y="7"/>
                  </a:cubicBezTo>
                  <a:moveTo>
                    <a:pt x="100" y="6"/>
                  </a:moveTo>
                  <a:cubicBezTo>
                    <a:pt x="99" y="6"/>
                    <a:pt x="98" y="7"/>
                    <a:pt x="98" y="7"/>
                  </a:cubicBezTo>
                  <a:cubicBezTo>
                    <a:pt x="98" y="8"/>
                    <a:pt x="99" y="9"/>
                    <a:pt x="100" y="9"/>
                  </a:cubicBezTo>
                  <a:cubicBezTo>
                    <a:pt x="100" y="9"/>
                    <a:pt x="100" y="9"/>
                    <a:pt x="100" y="9"/>
                  </a:cubicBezTo>
                  <a:cubicBezTo>
                    <a:pt x="101" y="9"/>
                    <a:pt x="101" y="9"/>
                    <a:pt x="101" y="8"/>
                  </a:cubicBezTo>
                  <a:cubicBezTo>
                    <a:pt x="101" y="7"/>
                    <a:pt x="101" y="6"/>
                    <a:pt x="100" y="6"/>
                  </a:cubicBezTo>
                  <a:cubicBezTo>
                    <a:pt x="100" y="6"/>
                    <a:pt x="100" y="6"/>
                    <a:pt x="100" y="6"/>
                  </a:cubicBezTo>
                  <a:moveTo>
                    <a:pt x="90" y="5"/>
                  </a:moveTo>
                  <a:cubicBezTo>
                    <a:pt x="89" y="5"/>
                    <a:pt x="88" y="6"/>
                    <a:pt x="88" y="7"/>
                  </a:cubicBezTo>
                  <a:cubicBezTo>
                    <a:pt x="88" y="8"/>
                    <a:pt x="89" y="9"/>
                    <a:pt x="90" y="9"/>
                  </a:cubicBezTo>
                  <a:cubicBezTo>
                    <a:pt x="90" y="9"/>
                    <a:pt x="90" y="9"/>
                    <a:pt x="90" y="9"/>
                  </a:cubicBezTo>
                  <a:cubicBezTo>
                    <a:pt x="91" y="9"/>
                    <a:pt x="91" y="8"/>
                    <a:pt x="91" y="7"/>
                  </a:cubicBezTo>
                  <a:cubicBezTo>
                    <a:pt x="91" y="6"/>
                    <a:pt x="91" y="5"/>
                    <a:pt x="90" y="5"/>
                  </a:cubicBezTo>
                  <a:cubicBezTo>
                    <a:pt x="90" y="5"/>
                    <a:pt x="90" y="5"/>
                    <a:pt x="90" y="5"/>
                  </a:cubicBezTo>
                  <a:moveTo>
                    <a:pt x="80" y="5"/>
                  </a:moveTo>
                  <a:cubicBezTo>
                    <a:pt x="79" y="5"/>
                    <a:pt x="78" y="5"/>
                    <a:pt x="78" y="6"/>
                  </a:cubicBezTo>
                  <a:cubicBezTo>
                    <a:pt x="78" y="7"/>
                    <a:pt x="79" y="8"/>
                    <a:pt x="80" y="8"/>
                  </a:cubicBezTo>
                  <a:cubicBezTo>
                    <a:pt x="80" y="8"/>
                    <a:pt x="80" y="8"/>
                    <a:pt x="80" y="8"/>
                  </a:cubicBezTo>
                  <a:cubicBezTo>
                    <a:pt x="81" y="8"/>
                    <a:pt x="81" y="7"/>
                    <a:pt x="81" y="6"/>
                  </a:cubicBezTo>
                  <a:cubicBezTo>
                    <a:pt x="81" y="6"/>
                    <a:pt x="81" y="5"/>
                    <a:pt x="80" y="5"/>
                  </a:cubicBezTo>
                  <a:cubicBezTo>
                    <a:pt x="80" y="5"/>
                    <a:pt x="80" y="5"/>
                    <a:pt x="80" y="5"/>
                  </a:cubicBezTo>
                  <a:moveTo>
                    <a:pt x="70" y="4"/>
                  </a:moveTo>
                  <a:cubicBezTo>
                    <a:pt x="69" y="4"/>
                    <a:pt x="68" y="5"/>
                    <a:pt x="68" y="6"/>
                  </a:cubicBezTo>
                  <a:cubicBezTo>
                    <a:pt x="68" y="7"/>
                    <a:pt x="69" y="7"/>
                    <a:pt x="70" y="7"/>
                  </a:cubicBezTo>
                  <a:cubicBezTo>
                    <a:pt x="70" y="7"/>
                    <a:pt x="70" y="7"/>
                    <a:pt x="70" y="7"/>
                  </a:cubicBezTo>
                  <a:cubicBezTo>
                    <a:pt x="71" y="7"/>
                    <a:pt x="71" y="7"/>
                    <a:pt x="71" y="6"/>
                  </a:cubicBezTo>
                  <a:cubicBezTo>
                    <a:pt x="72" y="5"/>
                    <a:pt x="71" y="4"/>
                    <a:pt x="70" y="4"/>
                  </a:cubicBezTo>
                  <a:cubicBezTo>
                    <a:pt x="70" y="4"/>
                    <a:pt x="70" y="4"/>
                    <a:pt x="70" y="4"/>
                  </a:cubicBezTo>
                  <a:moveTo>
                    <a:pt x="60" y="4"/>
                  </a:moveTo>
                  <a:cubicBezTo>
                    <a:pt x="59" y="4"/>
                    <a:pt x="58" y="4"/>
                    <a:pt x="58" y="5"/>
                  </a:cubicBezTo>
                  <a:cubicBezTo>
                    <a:pt x="58" y="6"/>
                    <a:pt x="59" y="7"/>
                    <a:pt x="60" y="7"/>
                  </a:cubicBezTo>
                  <a:cubicBezTo>
                    <a:pt x="60" y="7"/>
                    <a:pt x="60" y="7"/>
                    <a:pt x="60" y="7"/>
                  </a:cubicBezTo>
                  <a:cubicBezTo>
                    <a:pt x="61" y="7"/>
                    <a:pt x="61" y="6"/>
                    <a:pt x="61" y="5"/>
                  </a:cubicBezTo>
                  <a:cubicBezTo>
                    <a:pt x="62" y="4"/>
                    <a:pt x="61" y="4"/>
                    <a:pt x="60" y="4"/>
                  </a:cubicBezTo>
                  <a:cubicBezTo>
                    <a:pt x="60" y="4"/>
                    <a:pt x="60" y="4"/>
                    <a:pt x="60" y="4"/>
                  </a:cubicBezTo>
                  <a:moveTo>
                    <a:pt x="50" y="3"/>
                  </a:moveTo>
                  <a:cubicBezTo>
                    <a:pt x="49" y="3"/>
                    <a:pt x="48" y="4"/>
                    <a:pt x="48" y="4"/>
                  </a:cubicBezTo>
                  <a:cubicBezTo>
                    <a:pt x="48" y="5"/>
                    <a:pt x="49" y="6"/>
                    <a:pt x="50" y="6"/>
                  </a:cubicBezTo>
                  <a:cubicBezTo>
                    <a:pt x="50" y="6"/>
                    <a:pt x="50" y="6"/>
                    <a:pt x="50" y="6"/>
                  </a:cubicBezTo>
                  <a:cubicBezTo>
                    <a:pt x="51" y="6"/>
                    <a:pt x="51" y="6"/>
                    <a:pt x="51" y="5"/>
                  </a:cubicBezTo>
                  <a:cubicBezTo>
                    <a:pt x="52" y="4"/>
                    <a:pt x="51" y="3"/>
                    <a:pt x="50" y="3"/>
                  </a:cubicBezTo>
                  <a:cubicBezTo>
                    <a:pt x="50" y="3"/>
                    <a:pt x="50" y="3"/>
                    <a:pt x="50" y="3"/>
                  </a:cubicBezTo>
                  <a:moveTo>
                    <a:pt x="40" y="2"/>
                  </a:moveTo>
                  <a:cubicBezTo>
                    <a:pt x="39" y="2"/>
                    <a:pt x="38" y="3"/>
                    <a:pt x="38" y="4"/>
                  </a:cubicBezTo>
                  <a:cubicBezTo>
                    <a:pt x="38" y="5"/>
                    <a:pt x="39" y="6"/>
                    <a:pt x="40" y="6"/>
                  </a:cubicBezTo>
                  <a:cubicBezTo>
                    <a:pt x="40" y="6"/>
                    <a:pt x="40" y="6"/>
                    <a:pt x="40" y="6"/>
                  </a:cubicBezTo>
                  <a:cubicBezTo>
                    <a:pt x="41" y="6"/>
                    <a:pt x="41" y="5"/>
                    <a:pt x="42" y="4"/>
                  </a:cubicBezTo>
                  <a:cubicBezTo>
                    <a:pt x="42" y="3"/>
                    <a:pt x="41" y="2"/>
                    <a:pt x="40" y="2"/>
                  </a:cubicBezTo>
                  <a:cubicBezTo>
                    <a:pt x="40" y="2"/>
                    <a:pt x="40" y="2"/>
                    <a:pt x="40" y="2"/>
                  </a:cubicBezTo>
                  <a:moveTo>
                    <a:pt x="30" y="2"/>
                  </a:moveTo>
                  <a:cubicBezTo>
                    <a:pt x="29" y="2"/>
                    <a:pt x="28" y="2"/>
                    <a:pt x="28" y="3"/>
                  </a:cubicBezTo>
                  <a:cubicBezTo>
                    <a:pt x="28" y="4"/>
                    <a:pt x="29" y="5"/>
                    <a:pt x="30" y="5"/>
                  </a:cubicBezTo>
                  <a:cubicBezTo>
                    <a:pt x="30" y="5"/>
                    <a:pt x="30" y="5"/>
                    <a:pt x="30" y="5"/>
                  </a:cubicBezTo>
                  <a:cubicBezTo>
                    <a:pt x="31" y="5"/>
                    <a:pt x="31" y="4"/>
                    <a:pt x="32" y="3"/>
                  </a:cubicBezTo>
                  <a:cubicBezTo>
                    <a:pt x="32" y="3"/>
                    <a:pt x="31" y="2"/>
                    <a:pt x="30" y="2"/>
                  </a:cubicBezTo>
                  <a:cubicBezTo>
                    <a:pt x="30" y="2"/>
                    <a:pt x="30" y="2"/>
                    <a:pt x="30" y="2"/>
                  </a:cubicBezTo>
                  <a:moveTo>
                    <a:pt x="20" y="1"/>
                  </a:moveTo>
                  <a:cubicBezTo>
                    <a:pt x="19" y="1"/>
                    <a:pt x="18" y="2"/>
                    <a:pt x="18" y="3"/>
                  </a:cubicBezTo>
                  <a:cubicBezTo>
                    <a:pt x="18" y="4"/>
                    <a:pt x="19" y="4"/>
                    <a:pt x="20" y="4"/>
                  </a:cubicBezTo>
                  <a:cubicBezTo>
                    <a:pt x="20" y="4"/>
                    <a:pt x="20" y="4"/>
                    <a:pt x="20" y="4"/>
                  </a:cubicBezTo>
                  <a:cubicBezTo>
                    <a:pt x="21" y="4"/>
                    <a:pt x="21" y="4"/>
                    <a:pt x="22" y="3"/>
                  </a:cubicBezTo>
                  <a:cubicBezTo>
                    <a:pt x="22" y="2"/>
                    <a:pt x="21" y="1"/>
                    <a:pt x="20" y="1"/>
                  </a:cubicBezTo>
                  <a:cubicBezTo>
                    <a:pt x="20" y="1"/>
                    <a:pt x="20" y="1"/>
                    <a:pt x="20" y="1"/>
                  </a:cubicBezTo>
                  <a:moveTo>
                    <a:pt x="10" y="0"/>
                  </a:moveTo>
                  <a:cubicBezTo>
                    <a:pt x="9" y="0"/>
                    <a:pt x="8" y="1"/>
                    <a:pt x="8" y="2"/>
                  </a:cubicBezTo>
                  <a:cubicBezTo>
                    <a:pt x="8" y="3"/>
                    <a:pt x="9" y="4"/>
                    <a:pt x="10" y="4"/>
                  </a:cubicBezTo>
                  <a:cubicBezTo>
                    <a:pt x="10" y="4"/>
                    <a:pt x="10" y="4"/>
                    <a:pt x="10" y="4"/>
                  </a:cubicBezTo>
                  <a:cubicBezTo>
                    <a:pt x="11" y="4"/>
                    <a:pt x="12" y="3"/>
                    <a:pt x="12" y="2"/>
                  </a:cubicBezTo>
                  <a:cubicBezTo>
                    <a:pt x="12" y="1"/>
                    <a:pt x="11" y="1"/>
                    <a:pt x="10" y="0"/>
                  </a:cubicBezTo>
                  <a:cubicBezTo>
                    <a:pt x="10" y="0"/>
                    <a:pt x="10" y="0"/>
                    <a:pt x="10" y="0"/>
                  </a:cubicBezTo>
                  <a:moveTo>
                    <a:pt x="0" y="0"/>
                  </a:moveTo>
                  <a:cubicBezTo>
                    <a:pt x="0" y="1"/>
                    <a:pt x="0" y="2"/>
                    <a:pt x="0" y="3"/>
                  </a:cubicBezTo>
                  <a:cubicBezTo>
                    <a:pt x="1" y="3"/>
                    <a:pt x="2" y="3"/>
                    <a:pt x="2" y="2"/>
                  </a:cubicBezTo>
                  <a:cubicBezTo>
                    <a:pt x="2" y="1"/>
                    <a:pt x="1" y="0"/>
                    <a:pt x="0"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34" name="Freeform 1149"/>
            <p:cNvSpPr/>
            <p:nvPr/>
          </p:nvSpPr>
          <p:spPr bwMode="auto">
            <a:xfrm>
              <a:off x="7325516" y="1991857"/>
              <a:ext cx="6737" cy="10107"/>
            </a:xfrm>
            <a:custGeom>
              <a:avLst/>
              <a:gdLst>
                <a:gd name="T0" fmla="*/ 0 w 2"/>
                <a:gd name="T1" fmla="*/ 0 h 3"/>
                <a:gd name="T2" fmla="*/ 0 w 2"/>
                <a:gd name="T3" fmla="*/ 0 h 3"/>
                <a:gd name="T4" fmla="*/ 0 w 2"/>
                <a:gd name="T5" fmla="*/ 3 h 3"/>
                <a:gd name="T6" fmla="*/ 0 w 2"/>
                <a:gd name="T7" fmla="*/ 3 h 3"/>
                <a:gd name="T8" fmla="*/ 1 w 2"/>
                <a:gd name="T9" fmla="*/ 2 h 3"/>
                <a:gd name="T10" fmla="*/ 1 w 2"/>
                <a:gd name="T11" fmla="*/ 0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0"/>
                    <a:pt x="0" y="0"/>
                    <a:pt x="0" y="0"/>
                  </a:cubicBezTo>
                  <a:cubicBezTo>
                    <a:pt x="0" y="3"/>
                    <a:pt x="0" y="3"/>
                    <a:pt x="0" y="3"/>
                  </a:cubicBezTo>
                  <a:cubicBezTo>
                    <a:pt x="0" y="3"/>
                    <a:pt x="0" y="3"/>
                    <a:pt x="0" y="3"/>
                  </a:cubicBezTo>
                  <a:cubicBezTo>
                    <a:pt x="0" y="3"/>
                    <a:pt x="1" y="3"/>
                    <a:pt x="1" y="2"/>
                  </a:cubicBezTo>
                  <a:cubicBezTo>
                    <a:pt x="2" y="2"/>
                    <a:pt x="2" y="0"/>
                    <a:pt x="1" y="0"/>
                  </a:cubicBezTo>
                  <a:cubicBezTo>
                    <a:pt x="1" y="0"/>
                    <a:pt x="0" y="0"/>
                    <a:pt x="0" y="0"/>
                  </a:cubicBezTo>
                </a:path>
              </a:pathLst>
            </a:custGeom>
            <a:solidFill>
              <a:srgbClr val="30B9A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35" name="Freeform 1150"/>
            <p:cNvSpPr>
              <a:spLocks noEditPoints="1"/>
            </p:cNvSpPr>
            <p:nvPr/>
          </p:nvSpPr>
          <p:spPr bwMode="auto">
            <a:xfrm>
              <a:off x="7109923" y="2015438"/>
              <a:ext cx="202119" cy="252650"/>
            </a:xfrm>
            <a:custGeom>
              <a:avLst/>
              <a:gdLst>
                <a:gd name="T0" fmla="*/ 0 w 59"/>
                <a:gd name="T1" fmla="*/ 72 h 74"/>
                <a:gd name="T2" fmla="*/ 2 w 59"/>
                <a:gd name="T3" fmla="*/ 74 h 74"/>
                <a:gd name="T4" fmla="*/ 2 w 59"/>
                <a:gd name="T5" fmla="*/ 72 h 74"/>
                <a:gd name="T6" fmla="*/ 7 w 59"/>
                <a:gd name="T7" fmla="*/ 63 h 74"/>
                <a:gd name="T8" fmla="*/ 6 w 59"/>
                <a:gd name="T9" fmla="*/ 66 h 74"/>
                <a:gd name="T10" fmla="*/ 9 w 59"/>
                <a:gd name="T11" fmla="*/ 66 h 74"/>
                <a:gd name="T12" fmla="*/ 7 w 59"/>
                <a:gd name="T13" fmla="*/ 63 h 74"/>
                <a:gd name="T14" fmla="*/ 12 w 59"/>
                <a:gd name="T15" fmla="*/ 56 h 74"/>
                <a:gd name="T16" fmla="*/ 13 w 59"/>
                <a:gd name="T17" fmla="*/ 59 h 74"/>
                <a:gd name="T18" fmla="*/ 14 w 59"/>
                <a:gd name="T19" fmla="*/ 56 h 74"/>
                <a:gd name="T20" fmla="*/ 20 w 59"/>
                <a:gd name="T21" fmla="*/ 48 h 74"/>
                <a:gd name="T22" fmla="*/ 19 w 59"/>
                <a:gd name="T23" fmla="*/ 51 h 74"/>
                <a:gd name="T24" fmla="*/ 21 w 59"/>
                <a:gd name="T25" fmla="*/ 50 h 74"/>
                <a:gd name="T26" fmla="*/ 20 w 59"/>
                <a:gd name="T27" fmla="*/ 48 h 74"/>
                <a:gd name="T28" fmla="*/ 24 w 59"/>
                <a:gd name="T29" fmla="*/ 40 h 74"/>
                <a:gd name="T30" fmla="*/ 26 w 59"/>
                <a:gd name="T31" fmla="*/ 43 h 74"/>
                <a:gd name="T32" fmla="*/ 27 w 59"/>
                <a:gd name="T33" fmla="*/ 40 h 74"/>
                <a:gd name="T34" fmla="*/ 32 w 59"/>
                <a:gd name="T35" fmla="*/ 32 h 74"/>
                <a:gd name="T36" fmla="*/ 31 w 59"/>
                <a:gd name="T37" fmla="*/ 35 h 74"/>
                <a:gd name="T38" fmla="*/ 33 w 59"/>
                <a:gd name="T39" fmla="*/ 35 h 74"/>
                <a:gd name="T40" fmla="*/ 32 w 59"/>
                <a:gd name="T41" fmla="*/ 32 h 74"/>
                <a:gd name="T42" fmla="*/ 37 w 59"/>
                <a:gd name="T43" fmla="*/ 25 h 74"/>
                <a:gd name="T44" fmla="*/ 38 w 59"/>
                <a:gd name="T45" fmla="*/ 27 h 74"/>
                <a:gd name="T46" fmla="*/ 39 w 59"/>
                <a:gd name="T47" fmla="*/ 24 h 74"/>
                <a:gd name="T48" fmla="*/ 44 w 59"/>
                <a:gd name="T49" fmla="*/ 16 h 74"/>
                <a:gd name="T50" fmla="*/ 43 w 59"/>
                <a:gd name="T51" fmla="*/ 19 h 74"/>
                <a:gd name="T52" fmla="*/ 46 w 59"/>
                <a:gd name="T53" fmla="*/ 19 h 74"/>
                <a:gd name="T54" fmla="*/ 44 w 59"/>
                <a:gd name="T55" fmla="*/ 16 h 74"/>
                <a:gd name="T56" fmla="*/ 49 w 59"/>
                <a:gd name="T57" fmla="*/ 9 h 74"/>
                <a:gd name="T58" fmla="*/ 50 w 59"/>
                <a:gd name="T59" fmla="*/ 12 h 74"/>
                <a:gd name="T60" fmla="*/ 51 w 59"/>
                <a:gd name="T61" fmla="*/ 9 h 74"/>
                <a:gd name="T62" fmla="*/ 57 w 59"/>
                <a:gd name="T63" fmla="*/ 0 h 74"/>
                <a:gd name="T64" fmla="*/ 56 w 59"/>
                <a:gd name="T65" fmla="*/ 3 h 74"/>
                <a:gd name="T66" fmla="*/ 58 w 59"/>
                <a:gd name="T67" fmla="*/ 3 h 74"/>
                <a:gd name="T68" fmla="*/ 57 w 59"/>
                <a:gd name="T6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74">
                  <a:moveTo>
                    <a:pt x="1" y="71"/>
                  </a:moveTo>
                  <a:cubicBezTo>
                    <a:pt x="1" y="71"/>
                    <a:pt x="0" y="71"/>
                    <a:pt x="0" y="72"/>
                  </a:cubicBezTo>
                  <a:cubicBezTo>
                    <a:pt x="0" y="72"/>
                    <a:pt x="0" y="72"/>
                    <a:pt x="0" y="72"/>
                  </a:cubicBezTo>
                  <a:cubicBezTo>
                    <a:pt x="0" y="73"/>
                    <a:pt x="1" y="74"/>
                    <a:pt x="2" y="74"/>
                  </a:cubicBezTo>
                  <a:cubicBezTo>
                    <a:pt x="2" y="74"/>
                    <a:pt x="2" y="74"/>
                    <a:pt x="2" y="74"/>
                  </a:cubicBezTo>
                  <a:cubicBezTo>
                    <a:pt x="3" y="73"/>
                    <a:pt x="3" y="72"/>
                    <a:pt x="2" y="72"/>
                  </a:cubicBezTo>
                  <a:cubicBezTo>
                    <a:pt x="2" y="71"/>
                    <a:pt x="1" y="71"/>
                    <a:pt x="1" y="71"/>
                  </a:cubicBezTo>
                  <a:moveTo>
                    <a:pt x="7" y="63"/>
                  </a:moveTo>
                  <a:cubicBezTo>
                    <a:pt x="7" y="63"/>
                    <a:pt x="6" y="64"/>
                    <a:pt x="6" y="64"/>
                  </a:cubicBezTo>
                  <a:cubicBezTo>
                    <a:pt x="5" y="65"/>
                    <a:pt x="6" y="66"/>
                    <a:pt x="6" y="66"/>
                  </a:cubicBezTo>
                  <a:cubicBezTo>
                    <a:pt x="7" y="67"/>
                    <a:pt x="7" y="67"/>
                    <a:pt x="7" y="67"/>
                  </a:cubicBezTo>
                  <a:cubicBezTo>
                    <a:pt x="8" y="67"/>
                    <a:pt x="8" y="66"/>
                    <a:pt x="9" y="66"/>
                  </a:cubicBezTo>
                  <a:cubicBezTo>
                    <a:pt x="9" y="65"/>
                    <a:pt x="9" y="64"/>
                    <a:pt x="8" y="64"/>
                  </a:cubicBezTo>
                  <a:cubicBezTo>
                    <a:pt x="8" y="63"/>
                    <a:pt x="8" y="63"/>
                    <a:pt x="7" y="63"/>
                  </a:cubicBezTo>
                  <a:moveTo>
                    <a:pt x="13" y="55"/>
                  </a:moveTo>
                  <a:cubicBezTo>
                    <a:pt x="13" y="55"/>
                    <a:pt x="12" y="56"/>
                    <a:pt x="12" y="56"/>
                  </a:cubicBezTo>
                  <a:cubicBezTo>
                    <a:pt x="12" y="57"/>
                    <a:pt x="12" y="58"/>
                    <a:pt x="12" y="58"/>
                  </a:cubicBezTo>
                  <a:cubicBezTo>
                    <a:pt x="13" y="59"/>
                    <a:pt x="13" y="59"/>
                    <a:pt x="13" y="59"/>
                  </a:cubicBezTo>
                  <a:cubicBezTo>
                    <a:pt x="14" y="59"/>
                    <a:pt x="14" y="59"/>
                    <a:pt x="15" y="58"/>
                  </a:cubicBezTo>
                  <a:cubicBezTo>
                    <a:pt x="15" y="57"/>
                    <a:pt x="15" y="56"/>
                    <a:pt x="14" y="56"/>
                  </a:cubicBezTo>
                  <a:cubicBezTo>
                    <a:pt x="14" y="56"/>
                    <a:pt x="14" y="55"/>
                    <a:pt x="13" y="55"/>
                  </a:cubicBezTo>
                  <a:moveTo>
                    <a:pt x="20" y="48"/>
                  </a:moveTo>
                  <a:cubicBezTo>
                    <a:pt x="19" y="48"/>
                    <a:pt x="19" y="48"/>
                    <a:pt x="18" y="48"/>
                  </a:cubicBezTo>
                  <a:cubicBezTo>
                    <a:pt x="18" y="49"/>
                    <a:pt x="18" y="50"/>
                    <a:pt x="19" y="51"/>
                  </a:cubicBezTo>
                  <a:cubicBezTo>
                    <a:pt x="20" y="51"/>
                    <a:pt x="20" y="51"/>
                    <a:pt x="20" y="51"/>
                  </a:cubicBezTo>
                  <a:cubicBezTo>
                    <a:pt x="20" y="51"/>
                    <a:pt x="21" y="51"/>
                    <a:pt x="21" y="50"/>
                  </a:cubicBezTo>
                  <a:cubicBezTo>
                    <a:pt x="22" y="50"/>
                    <a:pt x="21" y="49"/>
                    <a:pt x="21" y="48"/>
                  </a:cubicBezTo>
                  <a:cubicBezTo>
                    <a:pt x="20" y="48"/>
                    <a:pt x="20" y="48"/>
                    <a:pt x="20" y="48"/>
                  </a:cubicBezTo>
                  <a:moveTo>
                    <a:pt x="26" y="40"/>
                  </a:moveTo>
                  <a:cubicBezTo>
                    <a:pt x="25" y="40"/>
                    <a:pt x="25" y="40"/>
                    <a:pt x="24" y="40"/>
                  </a:cubicBezTo>
                  <a:cubicBezTo>
                    <a:pt x="24" y="41"/>
                    <a:pt x="24" y="42"/>
                    <a:pt x="25" y="43"/>
                  </a:cubicBezTo>
                  <a:cubicBezTo>
                    <a:pt x="25" y="43"/>
                    <a:pt x="25" y="43"/>
                    <a:pt x="26" y="43"/>
                  </a:cubicBezTo>
                  <a:cubicBezTo>
                    <a:pt x="26" y="43"/>
                    <a:pt x="27" y="43"/>
                    <a:pt x="27" y="42"/>
                  </a:cubicBezTo>
                  <a:cubicBezTo>
                    <a:pt x="28" y="42"/>
                    <a:pt x="28" y="41"/>
                    <a:pt x="27" y="40"/>
                  </a:cubicBezTo>
                  <a:cubicBezTo>
                    <a:pt x="27" y="40"/>
                    <a:pt x="26" y="40"/>
                    <a:pt x="26" y="40"/>
                  </a:cubicBezTo>
                  <a:moveTo>
                    <a:pt x="32" y="32"/>
                  </a:moveTo>
                  <a:cubicBezTo>
                    <a:pt x="31" y="32"/>
                    <a:pt x="31" y="32"/>
                    <a:pt x="31" y="33"/>
                  </a:cubicBezTo>
                  <a:cubicBezTo>
                    <a:pt x="30" y="33"/>
                    <a:pt x="30" y="34"/>
                    <a:pt x="31" y="35"/>
                  </a:cubicBezTo>
                  <a:cubicBezTo>
                    <a:pt x="31" y="35"/>
                    <a:pt x="32" y="35"/>
                    <a:pt x="32" y="35"/>
                  </a:cubicBezTo>
                  <a:cubicBezTo>
                    <a:pt x="32" y="35"/>
                    <a:pt x="33" y="35"/>
                    <a:pt x="33" y="35"/>
                  </a:cubicBezTo>
                  <a:cubicBezTo>
                    <a:pt x="34" y="34"/>
                    <a:pt x="34" y="33"/>
                    <a:pt x="33" y="32"/>
                  </a:cubicBezTo>
                  <a:cubicBezTo>
                    <a:pt x="33" y="32"/>
                    <a:pt x="32" y="32"/>
                    <a:pt x="32" y="32"/>
                  </a:cubicBezTo>
                  <a:moveTo>
                    <a:pt x="38" y="24"/>
                  </a:moveTo>
                  <a:cubicBezTo>
                    <a:pt x="38" y="24"/>
                    <a:pt x="37" y="24"/>
                    <a:pt x="37" y="25"/>
                  </a:cubicBezTo>
                  <a:cubicBezTo>
                    <a:pt x="36" y="25"/>
                    <a:pt x="36" y="26"/>
                    <a:pt x="37" y="27"/>
                  </a:cubicBezTo>
                  <a:cubicBezTo>
                    <a:pt x="37" y="27"/>
                    <a:pt x="38" y="27"/>
                    <a:pt x="38" y="27"/>
                  </a:cubicBezTo>
                  <a:cubicBezTo>
                    <a:pt x="39" y="27"/>
                    <a:pt x="39" y="27"/>
                    <a:pt x="39" y="27"/>
                  </a:cubicBezTo>
                  <a:cubicBezTo>
                    <a:pt x="40" y="26"/>
                    <a:pt x="40" y="25"/>
                    <a:pt x="39" y="24"/>
                  </a:cubicBezTo>
                  <a:cubicBezTo>
                    <a:pt x="39" y="24"/>
                    <a:pt x="38" y="24"/>
                    <a:pt x="38" y="24"/>
                  </a:cubicBezTo>
                  <a:moveTo>
                    <a:pt x="44" y="16"/>
                  </a:moveTo>
                  <a:cubicBezTo>
                    <a:pt x="44" y="16"/>
                    <a:pt x="43" y="16"/>
                    <a:pt x="43" y="17"/>
                  </a:cubicBezTo>
                  <a:cubicBezTo>
                    <a:pt x="42" y="18"/>
                    <a:pt x="43" y="19"/>
                    <a:pt x="43" y="19"/>
                  </a:cubicBezTo>
                  <a:cubicBezTo>
                    <a:pt x="44" y="19"/>
                    <a:pt x="44" y="19"/>
                    <a:pt x="44" y="19"/>
                  </a:cubicBezTo>
                  <a:cubicBezTo>
                    <a:pt x="45" y="19"/>
                    <a:pt x="45" y="19"/>
                    <a:pt x="46" y="19"/>
                  </a:cubicBezTo>
                  <a:cubicBezTo>
                    <a:pt x="46" y="18"/>
                    <a:pt x="46" y="17"/>
                    <a:pt x="45" y="17"/>
                  </a:cubicBezTo>
                  <a:cubicBezTo>
                    <a:pt x="45" y="16"/>
                    <a:pt x="45" y="16"/>
                    <a:pt x="44" y="16"/>
                  </a:cubicBezTo>
                  <a:moveTo>
                    <a:pt x="50" y="8"/>
                  </a:moveTo>
                  <a:cubicBezTo>
                    <a:pt x="50" y="8"/>
                    <a:pt x="49" y="8"/>
                    <a:pt x="49" y="9"/>
                  </a:cubicBezTo>
                  <a:cubicBezTo>
                    <a:pt x="49" y="10"/>
                    <a:pt x="49" y="11"/>
                    <a:pt x="49" y="11"/>
                  </a:cubicBezTo>
                  <a:cubicBezTo>
                    <a:pt x="50" y="12"/>
                    <a:pt x="50" y="12"/>
                    <a:pt x="50" y="12"/>
                  </a:cubicBezTo>
                  <a:cubicBezTo>
                    <a:pt x="51" y="12"/>
                    <a:pt x="51" y="11"/>
                    <a:pt x="52" y="11"/>
                  </a:cubicBezTo>
                  <a:cubicBezTo>
                    <a:pt x="52" y="10"/>
                    <a:pt x="52" y="9"/>
                    <a:pt x="51" y="9"/>
                  </a:cubicBezTo>
                  <a:cubicBezTo>
                    <a:pt x="51" y="8"/>
                    <a:pt x="51" y="8"/>
                    <a:pt x="50" y="8"/>
                  </a:cubicBezTo>
                  <a:moveTo>
                    <a:pt x="57" y="0"/>
                  </a:moveTo>
                  <a:cubicBezTo>
                    <a:pt x="56" y="0"/>
                    <a:pt x="56" y="1"/>
                    <a:pt x="55" y="1"/>
                  </a:cubicBezTo>
                  <a:cubicBezTo>
                    <a:pt x="55" y="2"/>
                    <a:pt x="55" y="3"/>
                    <a:pt x="56" y="3"/>
                  </a:cubicBezTo>
                  <a:cubicBezTo>
                    <a:pt x="57" y="4"/>
                    <a:pt x="57" y="4"/>
                    <a:pt x="57" y="4"/>
                  </a:cubicBezTo>
                  <a:cubicBezTo>
                    <a:pt x="57" y="4"/>
                    <a:pt x="58" y="4"/>
                    <a:pt x="58" y="3"/>
                  </a:cubicBezTo>
                  <a:cubicBezTo>
                    <a:pt x="59" y="2"/>
                    <a:pt x="58" y="1"/>
                    <a:pt x="58" y="1"/>
                  </a:cubicBezTo>
                  <a:cubicBezTo>
                    <a:pt x="57" y="1"/>
                    <a:pt x="57" y="0"/>
                    <a:pt x="57" y="0"/>
                  </a:cubicBezTo>
                </a:path>
              </a:pathLst>
            </a:custGeom>
            <a:solidFill>
              <a:srgbClr val="C9D5D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36" name="Freeform 1151"/>
            <p:cNvSpPr>
              <a:spLocks noEditPoints="1"/>
            </p:cNvSpPr>
            <p:nvPr/>
          </p:nvSpPr>
          <p:spPr bwMode="auto">
            <a:xfrm>
              <a:off x="4694604" y="1742577"/>
              <a:ext cx="677099" cy="673729"/>
            </a:xfrm>
            <a:custGeom>
              <a:avLst/>
              <a:gdLst>
                <a:gd name="T0" fmla="*/ 126 w 198"/>
                <a:gd name="T1" fmla="*/ 191 h 198"/>
                <a:gd name="T2" fmla="*/ 122 w 198"/>
                <a:gd name="T3" fmla="*/ 185 h 198"/>
                <a:gd name="T4" fmla="*/ 124 w 198"/>
                <a:gd name="T5" fmla="*/ 182 h 198"/>
                <a:gd name="T6" fmla="*/ 59 w 198"/>
                <a:gd name="T7" fmla="*/ 182 h 198"/>
                <a:gd name="T8" fmla="*/ 61 w 198"/>
                <a:gd name="T9" fmla="*/ 181 h 198"/>
                <a:gd name="T10" fmla="*/ 118 w 198"/>
                <a:gd name="T11" fmla="*/ 172 h 198"/>
                <a:gd name="T12" fmla="*/ 119 w 198"/>
                <a:gd name="T13" fmla="*/ 175 h 198"/>
                <a:gd name="T14" fmla="*/ 63 w 198"/>
                <a:gd name="T15" fmla="*/ 169 h 198"/>
                <a:gd name="T16" fmla="*/ 115 w 198"/>
                <a:gd name="T17" fmla="*/ 166 h 198"/>
                <a:gd name="T18" fmla="*/ 117 w 198"/>
                <a:gd name="T19" fmla="*/ 164 h 198"/>
                <a:gd name="T20" fmla="*/ 66 w 198"/>
                <a:gd name="T21" fmla="*/ 163 h 198"/>
                <a:gd name="T22" fmla="*/ 68 w 198"/>
                <a:gd name="T23" fmla="*/ 162 h 198"/>
                <a:gd name="T24" fmla="*/ 111 w 198"/>
                <a:gd name="T25" fmla="*/ 154 h 198"/>
                <a:gd name="T26" fmla="*/ 111 w 198"/>
                <a:gd name="T27" fmla="*/ 157 h 198"/>
                <a:gd name="T28" fmla="*/ 70 w 198"/>
                <a:gd name="T29" fmla="*/ 151 h 198"/>
                <a:gd name="T30" fmla="*/ 108 w 198"/>
                <a:gd name="T31" fmla="*/ 147 h 198"/>
                <a:gd name="T32" fmla="*/ 109 w 198"/>
                <a:gd name="T33" fmla="*/ 145 h 198"/>
                <a:gd name="T34" fmla="*/ 14 w 198"/>
                <a:gd name="T35" fmla="*/ 146 h 198"/>
                <a:gd name="T36" fmla="*/ 17 w 198"/>
                <a:gd name="T37" fmla="*/ 146 h 198"/>
                <a:gd name="T38" fmla="*/ 72 w 198"/>
                <a:gd name="T39" fmla="*/ 142 h 198"/>
                <a:gd name="T40" fmla="*/ 74 w 198"/>
                <a:gd name="T41" fmla="*/ 145 h 198"/>
                <a:gd name="T42" fmla="*/ 24 w 198"/>
                <a:gd name="T43" fmla="*/ 137 h 198"/>
                <a:gd name="T44" fmla="*/ 104 w 198"/>
                <a:gd name="T45" fmla="*/ 138 h 198"/>
                <a:gd name="T46" fmla="*/ 106 w 198"/>
                <a:gd name="T47" fmla="*/ 136 h 198"/>
                <a:gd name="T48" fmla="*/ 77 w 198"/>
                <a:gd name="T49" fmla="*/ 135 h 198"/>
                <a:gd name="T50" fmla="*/ 79 w 198"/>
                <a:gd name="T51" fmla="*/ 134 h 198"/>
                <a:gd name="T52" fmla="*/ 31 w 198"/>
                <a:gd name="T53" fmla="*/ 132 h 198"/>
                <a:gd name="T54" fmla="*/ 32 w 198"/>
                <a:gd name="T55" fmla="*/ 135 h 198"/>
                <a:gd name="T56" fmla="*/ 40 w 198"/>
                <a:gd name="T57" fmla="*/ 126 h 198"/>
                <a:gd name="T58" fmla="*/ 49 w 198"/>
                <a:gd name="T59" fmla="*/ 124 h 198"/>
                <a:gd name="T60" fmla="*/ 50 w 198"/>
                <a:gd name="T61" fmla="*/ 121 h 198"/>
                <a:gd name="T62" fmla="*/ 55 w 198"/>
                <a:gd name="T63" fmla="*/ 117 h 198"/>
                <a:gd name="T64" fmla="*/ 58 w 198"/>
                <a:gd name="T65" fmla="*/ 117 h 198"/>
                <a:gd name="T66" fmla="*/ 47 w 198"/>
                <a:gd name="T67" fmla="*/ 93 h 198"/>
                <a:gd name="T68" fmla="*/ 46 w 198"/>
                <a:gd name="T69" fmla="*/ 96 h 198"/>
                <a:gd name="T70" fmla="*/ 37 w 198"/>
                <a:gd name="T71" fmla="*/ 91 h 198"/>
                <a:gd name="T72" fmla="*/ 27 w 198"/>
                <a:gd name="T73" fmla="*/ 94 h 198"/>
                <a:gd name="T74" fmla="*/ 27 w 198"/>
                <a:gd name="T75" fmla="*/ 90 h 198"/>
                <a:gd name="T76" fmla="*/ 17 w 198"/>
                <a:gd name="T77" fmla="*/ 92 h 198"/>
                <a:gd name="T78" fmla="*/ 19 w 198"/>
                <a:gd name="T79" fmla="*/ 91 h 198"/>
                <a:gd name="T80" fmla="*/ 7 w 198"/>
                <a:gd name="T81" fmla="*/ 88 h 198"/>
                <a:gd name="T82" fmla="*/ 7 w 198"/>
                <a:gd name="T83" fmla="*/ 91 h 198"/>
                <a:gd name="T84" fmla="*/ 157 w 198"/>
                <a:gd name="T85" fmla="*/ 76 h 198"/>
                <a:gd name="T86" fmla="*/ 166 w 198"/>
                <a:gd name="T87" fmla="*/ 76 h 198"/>
                <a:gd name="T88" fmla="*/ 168 w 198"/>
                <a:gd name="T89" fmla="*/ 74 h 198"/>
                <a:gd name="T90" fmla="*/ 174 w 198"/>
                <a:gd name="T91" fmla="*/ 72 h 198"/>
                <a:gd name="T92" fmla="*/ 176 w 198"/>
                <a:gd name="T93" fmla="*/ 74 h 198"/>
                <a:gd name="T94" fmla="*/ 185 w 198"/>
                <a:gd name="T95" fmla="*/ 68 h 198"/>
                <a:gd name="T96" fmla="*/ 186 w 198"/>
                <a:gd name="T97" fmla="*/ 71 h 198"/>
                <a:gd name="T98" fmla="*/ 50 w 198"/>
                <a:gd name="T99" fmla="*/ 92 h 198"/>
                <a:gd name="T100" fmla="*/ 147 w 198"/>
                <a:gd name="T101" fmla="*/ 78 h 198"/>
                <a:gd name="T102" fmla="*/ 100 w 198"/>
                <a:gd name="T103" fmla="*/ 134 h 198"/>
                <a:gd name="T104" fmla="*/ 71 w 198"/>
                <a:gd name="T105" fmla="*/ 129 h 198"/>
                <a:gd name="T106" fmla="*/ 56 w 198"/>
                <a:gd name="T107" fmla="*/ 188 h 198"/>
                <a:gd name="T108" fmla="*/ 99 w 198"/>
                <a:gd name="T10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8" h="198">
                  <a:moveTo>
                    <a:pt x="126" y="194"/>
                  </a:moveTo>
                  <a:cubicBezTo>
                    <a:pt x="125" y="194"/>
                    <a:pt x="125" y="194"/>
                    <a:pt x="124" y="193"/>
                  </a:cubicBezTo>
                  <a:cubicBezTo>
                    <a:pt x="124" y="192"/>
                    <a:pt x="124" y="191"/>
                    <a:pt x="125" y="191"/>
                  </a:cubicBezTo>
                  <a:cubicBezTo>
                    <a:pt x="125" y="191"/>
                    <a:pt x="126" y="191"/>
                    <a:pt x="126" y="191"/>
                  </a:cubicBezTo>
                  <a:cubicBezTo>
                    <a:pt x="126" y="191"/>
                    <a:pt x="127" y="191"/>
                    <a:pt x="127" y="192"/>
                  </a:cubicBezTo>
                  <a:cubicBezTo>
                    <a:pt x="128" y="193"/>
                    <a:pt x="127" y="194"/>
                    <a:pt x="126" y="194"/>
                  </a:cubicBezTo>
                  <a:cubicBezTo>
                    <a:pt x="126" y="194"/>
                    <a:pt x="126" y="194"/>
                    <a:pt x="126" y="194"/>
                  </a:cubicBezTo>
                  <a:moveTo>
                    <a:pt x="122" y="185"/>
                  </a:moveTo>
                  <a:cubicBezTo>
                    <a:pt x="122" y="185"/>
                    <a:pt x="121" y="184"/>
                    <a:pt x="121" y="184"/>
                  </a:cubicBezTo>
                  <a:cubicBezTo>
                    <a:pt x="120" y="183"/>
                    <a:pt x="121" y="182"/>
                    <a:pt x="122" y="182"/>
                  </a:cubicBezTo>
                  <a:cubicBezTo>
                    <a:pt x="122" y="181"/>
                    <a:pt x="122" y="181"/>
                    <a:pt x="122" y="181"/>
                  </a:cubicBezTo>
                  <a:cubicBezTo>
                    <a:pt x="123" y="181"/>
                    <a:pt x="124" y="182"/>
                    <a:pt x="124" y="182"/>
                  </a:cubicBezTo>
                  <a:cubicBezTo>
                    <a:pt x="124" y="183"/>
                    <a:pt x="124" y="184"/>
                    <a:pt x="123" y="185"/>
                  </a:cubicBezTo>
                  <a:cubicBezTo>
                    <a:pt x="122" y="185"/>
                    <a:pt x="122" y="185"/>
                    <a:pt x="122" y="185"/>
                  </a:cubicBezTo>
                  <a:moveTo>
                    <a:pt x="60" y="182"/>
                  </a:moveTo>
                  <a:cubicBezTo>
                    <a:pt x="59" y="182"/>
                    <a:pt x="59" y="182"/>
                    <a:pt x="59" y="182"/>
                  </a:cubicBezTo>
                  <a:cubicBezTo>
                    <a:pt x="58" y="182"/>
                    <a:pt x="58" y="181"/>
                    <a:pt x="58" y="180"/>
                  </a:cubicBezTo>
                  <a:cubicBezTo>
                    <a:pt x="59" y="179"/>
                    <a:pt x="59" y="179"/>
                    <a:pt x="60" y="179"/>
                  </a:cubicBezTo>
                  <a:cubicBezTo>
                    <a:pt x="60" y="179"/>
                    <a:pt x="60" y="179"/>
                    <a:pt x="60" y="179"/>
                  </a:cubicBezTo>
                  <a:cubicBezTo>
                    <a:pt x="61" y="179"/>
                    <a:pt x="62" y="180"/>
                    <a:pt x="61" y="181"/>
                  </a:cubicBezTo>
                  <a:cubicBezTo>
                    <a:pt x="61" y="182"/>
                    <a:pt x="61" y="182"/>
                    <a:pt x="60" y="182"/>
                  </a:cubicBezTo>
                  <a:moveTo>
                    <a:pt x="119" y="175"/>
                  </a:moveTo>
                  <a:cubicBezTo>
                    <a:pt x="118" y="175"/>
                    <a:pt x="117" y="175"/>
                    <a:pt x="117" y="174"/>
                  </a:cubicBezTo>
                  <a:cubicBezTo>
                    <a:pt x="117" y="174"/>
                    <a:pt x="117" y="173"/>
                    <a:pt x="118" y="172"/>
                  </a:cubicBezTo>
                  <a:cubicBezTo>
                    <a:pt x="118" y="172"/>
                    <a:pt x="118" y="172"/>
                    <a:pt x="119" y="172"/>
                  </a:cubicBezTo>
                  <a:cubicBezTo>
                    <a:pt x="119" y="172"/>
                    <a:pt x="120" y="173"/>
                    <a:pt x="120" y="173"/>
                  </a:cubicBezTo>
                  <a:cubicBezTo>
                    <a:pt x="121" y="174"/>
                    <a:pt x="120" y="175"/>
                    <a:pt x="119" y="175"/>
                  </a:cubicBezTo>
                  <a:cubicBezTo>
                    <a:pt x="119" y="175"/>
                    <a:pt x="119" y="175"/>
                    <a:pt x="119" y="175"/>
                  </a:cubicBezTo>
                  <a:moveTo>
                    <a:pt x="63" y="173"/>
                  </a:moveTo>
                  <a:cubicBezTo>
                    <a:pt x="63" y="173"/>
                    <a:pt x="63" y="173"/>
                    <a:pt x="63" y="173"/>
                  </a:cubicBezTo>
                  <a:cubicBezTo>
                    <a:pt x="62" y="172"/>
                    <a:pt x="61" y="171"/>
                    <a:pt x="62" y="171"/>
                  </a:cubicBezTo>
                  <a:cubicBezTo>
                    <a:pt x="62" y="170"/>
                    <a:pt x="63" y="169"/>
                    <a:pt x="63" y="169"/>
                  </a:cubicBezTo>
                  <a:cubicBezTo>
                    <a:pt x="64" y="169"/>
                    <a:pt x="64" y="170"/>
                    <a:pt x="64" y="170"/>
                  </a:cubicBezTo>
                  <a:cubicBezTo>
                    <a:pt x="65" y="170"/>
                    <a:pt x="65" y="171"/>
                    <a:pt x="65" y="172"/>
                  </a:cubicBezTo>
                  <a:cubicBezTo>
                    <a:pt x="65" y="172"/>
                    <a:pt x="64" y="173"/>
                    <a:pt x="63" y="173"/>
                  </a:cubicBezTo>
                  <a:moveTo>
                    <a:pt x="115" y="166"/>
                  </a:moveTo>
                  <a:cubicBezTo>
                    <a:pt x="114" y="166"/>
                    <a:pt x="114" y="166"/>
                    <a:pt x="113" y="165"/>
                  </a:cubicBezTo>
                  <a:cubicBezTo>
                    <a:pt x="113" y="164"/>
                    <a:pt x="114" y="163"/>
                    <a:pt x="114" y="163"/>
                  </a:cubicBezTo>
                  <a:cubicBezTo>
                    <a:pt x="115" y="163"/>
                    <a:pt x="115" y="163"/>
                    <a:pt x="115" y="163"/>
                  </a:cubicBezTo>
                  <a:cubicBezTo>
                    <a:pt x="116" y="163"/>
                    <a:pt x="116" y="163"/>
                    <a:pt x="117" y="164"/>
                  </a:cubicBezTo>
                  <a:cubicBezTo>
                    <a:pt x="117" y="165"/>
                    <a:pt x="116" y="166"/>
                    <a:pt x="116" y="166"/>
                  </a:cubicBezTo>
                  <a:cubicBezTo>
                    <a:pt x="115" y="166"/>
                    <a:pt x="115" y="166"/>
                    <a:pt x="115" y="166"/>
                  </a:cubicBezTo>
                  <a:moveTo>
                    <a:pt x="67" y="163"/>
                  </a:moveTo>
                  <a:cubicBezTo>
                    <a:pt x="66" y="163"/>
                    <a:pt x="66" y="163"/>
                    <a:pt x="66" y="163"/>
                  </a:cubicBezTo>
                  <a:cubicBezTo>
                    <a:pt x="65" y="163"/>
                    <a:pt x="65" y="162"/>
                    <a:pt x="65" y="161"/>
                  </a:cubicBezTo>
                  <a:cubicBezTo>
                    <a:pt x="65" y="160"/>
                    <a:pt x="66" y="160"/>
                    <a:pt x="67" y="160"/>
                  </a:cubicBezTo>
                  <a:cubicBezTo>
                    <a:pt x="67" y="160"/>
                    <a:pt x="67" y="160"/>
                    <a:pt x="67" y="160"/>
                  </a:cubicBezTo>
                  <a:cubicBezTo>
                    <a:pt x="68" y="160"/>
                    <a:pt x="69" y="161"/>
                    <a:pt x="68" y="162"/>
                  </a:cubicBezTo>
                  <a:cubicBezTo>
                    <a:pt x="68" y="163"/>
                    <a:pt x="67" y="163"/>
                    <a:pt x="67" y="163"/>
                  </a:cubicBezTo>
                  <a:moveTo>
                    <a:pt x="111" y="157"/>
                  </a:moveTo>
                  <a:cubicBezTo>
                    <a:pt x="111" y="157"/>
                    <a:pt x="110" y="156"/>
                    <a:pt x="110" y="156"/>
                  </a:cubicBezTo>
                  <a:cubicBezTo>
                    <a:pt x="110" y="155"/>
                    <a:pt x="110" y="154"/>
                    <a:pt x="111" y="154"/>
                  </a:cubicBezTo>
                  <a:cubicBezTo>
                    <a:pt x="111" y="154"/>
                    <a:pt x="111" y="153"/>
                    <a:pt x="111" y="153"/>
                  </a:cubicBezTo>
                  <a:cubicBezTo>
                    <a:pt x="112" y="153"/>
                    <a:pt x="113" y="154"/>
                    <a:pt x="113" y="155"/>
                  </a:cubicBezTo>
                  <a:cubicBezTo>
                    <a:pt x="113" y="155"/>
                    <a:pt x="113" y="156"/>
                    <a:pt x="112" y="157"/>
                  </a:cubicBezTo>
                  <a:cubicBezTo>
                    <a:pt x="111" y="157"/>
                    <a:pt x="111" y="157"/>
                    <a:pt x="111" y="157"/>
                  </a:cubicBezTo>
                  <a:moveTo>
                    <a:pt x="70" y="154"/>
                  </a:moveTo>
                  <a:cubicBezTo>
                    <a:pt x="70" y="154"/>
                    <a:pt x="70" y="154"/>
                    <a:pt x="70" y="154"/>
                  </a:cubicBezTo>
                  <a:cubicBezTo>
                    <a:pt x="69" y="154"/>
                    <a:pt x="68" y="153"/>
                    <a:pt x="69" y="152"/>
                  </a:cubicBezTo>
                  <a:cubicBezTo>
                    <a:pt x="69" y="151"/>
                    <a:pt x="70" y="151"/>
                    <a:pt x="70" y="151"/>
                  </a:cubicBezTo>
                  <a:cubicBezTo>
                    <a:pt x="70" y="151"/>
                    <a:pt x="71" y="151"/>
                    <a:pt x="71" y="151"/>
                  </a:cubicBezTo>
                  <a:cubicBezTo>
                    <a:pt x="72" y="151"/>
                    <a:pt x="72" y="152"/>
                    <a:pt x="72" y="153"/>
                  </a:cubicBezTo>
                  <a:cubicBezTo>
                    <a:pt x="72" y="154"/>
                    <a:pt x="71" y="154"/>
                    <a:pt x="70" y="154"/>
                  </a:cubicBezTo>
                  <a:moveTo>
                    <a:pt x="108" y="147"/>
                  </a:moveTo>
                  <a:cubicBezTo>
                    <a:pt x="107" y="147"/>
                    <a:pt x="106" y="147"/>
                    <a:pt x="106" y="146"/>
                  </a:cubicBezTo>
                  <a:cubicBezTo>
                    <a:pt x="106" y="146"/>
                    <a:pt x="106" y="145"/>
                    <a:pt x="107" y="144"/>
                  </a:cubicBezTo>
                  <a:cubicBezTo>
                    <a:pt x="107" y="144"/>
                    <a:pt x="108" y="144"/>
                    <a:pt x="108" y="144"/>
                  </a:cubicBezTo>
                  <a:cubicBezTo>
                    <a:pt x="108" y="144"/>
                    <a:pt x="109" y="145"/>
                    <a:pt x="109" y="145"/>
                  </a:cubicBezTo>
                  <a:cubicBezTo>
                    <a:pt x="110" y="146"/>
                    <a:pt x="109" y="147"/>
                    <a:pt x="108" y="147"/>
                  </a:cubicBezTo>
                  <a:cubicBezTo>
                    <a:pt x="108" y="147"/>
                    <a:pt x="108" y="147"/>
                    <a:pt x="108" y="147"/>
                  </a:cubicBezTo>
                  <a:moveTo>
                    <a:pt x="16" y="146"/>
                  </a:moveTo>
                  <a:cubicBezTo>
                    <a:pt x="15" y="146"/>
                    <a:pt x="15" y="146"/>
                    <a:pt x="14" y="146"/>
                  </a:cubicBezTo>
                  <a:cubicBezTo>
                    <a:pt x="14" y="145"/>
                    <a:pt x="14" y="144"/>
                    <a:pt x="15" y="143"/>
                  </a:cubicBezTo>
                  <a:cubicBezTo>
                    <a:pt x="15" y="143"/>
                    <a:pt x="15" y="143"/>
                    <a:pt x="16" y="143"/>
                  </a:cubicBezTo>
                  <a:cubicBezTo>
                    <a:pt x="16" y="143"/>
                    <a:pt x="17" y="143"/>
                    <a:pt x="17" y="144"/>
                  </a:cubicBezTo>
                  <a:cubicBezTo>
                    <a:pt x="18" y="145"/>
                    <a:pt x="18" y="146"/>
                    <a:pt x="17" y="146"/>
                  </a:cubicBezTo>
                  <a:cubicBezTo>
                    <a:pt x="16" y="146"/>
                    <a:pt x="16" y="146"/>
                    <a:pt x="16" y="146"/>
                  </a:cubicBezTo>
                  <a:moveTo>
                    <a:pt x="74" y="145"/>
                  </a:moveTo>
                  <a:cubicBezTo>
                    <a:pt x="73" y="145"/>
                    <a:pt x="73" y="145"/>
                    <a:pt x="73" y="145"/>
                  </a:cubicBezTo>
                  <a:cubicBezTo>
                    <a:pt x="72" y="144"/>
                    <a:pt x="72" y="143"/>
                    <a:pt x="72" y="142"/>
                  </a:cubicBezTo>
                  <a:cubicBezTo>
                    <a:pt x="72" y="142"/>
                    <a:pt x="73" y="141"/>
                    <a:pt x="74" y="141"/>
                  </a:cubicBezTo>
                  <a:cubicBezTo>
                    <a:pt x="74" y="141"/>
                    <a:pt x="74" y="141"/>
                    <a:pt x="74" y="141"/>
                  </a:cubicBezTo>
                  <a:cubicBezTo>
                    <a:pt x="75" y="142"/>
                    <a:pt x="76" y="143"/>
                    <a:pt x="75" y="144"/>
                  </a:cubicBezTo>
                  <a:cubicBezTo>
                    <a:pt x="75" y="144"/>
                    <a:pt x="74" y="145"/>
                    <a:pt x="74" y="145"/>
                  </a:cubicBezTo>
                  <a:moveTo>
                    <a:pt x="24" y="141"/>
                  </a:moveTo>
                  <a:cubicBezTo>
                    <a:pt x="23" y="141"/>
                    <a:pt x="23" y="141"/>
                    <a:pt x="23" y="140"/>
                  </a:cubicBezTo>
                  <a:cubicBezTo>
                    <a:pt x="22" y="139"/>
                    <a:pt x="22" y="138"/>
                    <a:pt x="23" y="138"/>
                  </a:cubicBezTo>
                  <a:cubicBezTo>
                    <a:pt x="23" y="137"/>
                    <a:pt x="24" y="137"/>
                    <a:pt x="24" y="137"/>
                  </a:cubicBezTo>
                  <a:cubicBezTo>
                    <a:pt x="24" y="137"/>
                    <a:pt x="25" y="138"/>
                    <a:pt x="25" y="138"/>
                  </a:cubicBezTo>
                  <a:cubicBezTo>
                    <a:pt x="26" y="139"/>
                    <a:pt x="26" y="140"/>
                    <a:pt x="25" y="140"/>
                  </a:cubicBezTo>
                  <a:cubicBezTo>
                    <a:pt x="24" y="141"/>
                    <a:pt x="24" y="141"/>
                    <a:pt x="24" y="141"/>
                  </a:cubicBezTo>
                  <a:moveTo>
                    <a:pt x="104" y="138"/>
                  </a:moveTo>
                  <a:cubicBezTo>
                    <a:pt x="104" y="138"/>
                    <a:pt x="103" y="138"/>
                    <a:pt x="103" y="137"/>
                  </a:cubicBezTo>
                  <a:cubicBezTo>
                    <a:pt x="102" y="136"/>
                    <a:pt x="103" y="135"/>
                    <a:pt x="104" y="135"/>
                  </a:cubicBezTo>
                  <a:cubicBezTo>
                    <a:pt x="104" y="135"/>
                    <a:pt x="104" y="135"/>
                    <a:pt x="104" y="135"/>
                  </a:cubicBezTo>
                  <a:cubicBezTo>
                    <a:pt x="105" y="135"/>
                    <a:pt x="105" y="135"/>
                    <a:pt x="106" y="136"/>
                  </a:cubicBezTo>
                  <a:cubicBezTo>
                    <a:pt x="106" y="137"/>
                    <a:pt x="106" y="138"/>
                    <a:pt x="105" y="138"/>
                  </a:cubicBezTo>
                  <a:cubicBezTo>
                    <a:pt x="104" y="138"/>
                    <a:pt x="104" y="138"/>
                    <a:pt x="104" y="138"/>
                  </a:cubicBezTo>
                  <a:moveTo>
                    <a:pt x="77" y="135"/>
                  </a:moveTo>
                  <a:cubicBezTo>
                    <a:pt x="77" y="135"/>
                    <a:pt x="77" y="135"/>
                    <a:pt x="77" y="135"/>
                  </a:cubicBezTo>
                  <a:cubicBezTo>
                    <a:pt x="76" y="135"/>
                    <a:pt x="75" y="134"/>
                    <a:pt x="76" y="133"/>
                  </a:cubicBezTo>
                  <a:cubicBezTo>
                    <a:pt x="76" y="132"/>
                    <a:pt x="76" y="132"/>
                    <a:pt x="77" y="132"/>
                  </a:cubicBezTo>
                  <a:cubicBezTo>
                    <a:pt x="77" y="132"/>
                    <a:pt x="78" y="132"/>
                    <a:pt x="78" y="132"/>
                  </a:cubicBezTo>
                  <a:cubicBezTo>
                    <a:pt x="79" y="132"/>
                    <a:pt x="79" y="133"/>
                    <a:pt x="79" y="134"/>
                  </a:cubicBezTo>
                  <a:cubicBezTo>
                    <a:pt x="78" y="135"/>
                    <a:pt x="78" y="135"/>
                    <a:pt x="77" y="135"/>
                  </a:cubicBezTo>
                  <a:moveTo>
                    <a:pt x="32" y="135"/>
                  </a:moveTo>
                  <a:cubicBezTo>
                    <a:pt x="32" y="135"/>
                    <a:pt x="31" y="135"/>
                    <a:pt x="31" y="134"/>
                  </a:cubicBezTo>
                  <a:cubicBezTo>
                    <a:pt x="30" y="134"/>
                    <a:pt x="30" y="132"/>
                    <a:pt x="31" y="132"/>
                  </a:cubicBezTo>
                  <a:cubicBezTo>
                    <a:pt x="31" y="132"/>
                    <a:pt x="32" y="132"/>
                    <a:pt x="32" y="132"/>
                  </a:cubicBezTo>
                  <a:cubicBezTo>
                    <a:pt x="33" y="132"/>
                    <a:pt x="33" y="132"/>
                    <a:pt x="34" y="132"/>
                  </a:cubicBezTo>
                  <a:cubicBezTo>
                    <a:pt x="34" y="133"/>
                    <a:pt x="34" y="134"/>
                    <a:pt x="33" y="135"/>
                  </a:cubicBezTo>
                  <a:cubicBezTo>
                    <a:pt x="32" y="135"/>
                    <a:pt x="32" y="135"/>
                    <a:pt x="32" y="135"/>
                  </a:cubicBezTo>
                  <a:moveTo>
                    <a:pt x="40" y="129"/>
                  </a:moveTo>
                  <a:cubicBezTo>
                    <a:pt x="40" y="129"/>
                    <a:pt x="39" y="129"/>
                    <a:pt x="39" y="129"/>
                  </a:cubicBezTo>
                  <a:cubicBezTo>
                    <a:pt x="38" y="128"/>
                    <a:pt x="39" y="127"/>
                    <a:pt x="39" y="126"/>
                  </a:cubicBezTo>
                  <a:cubicBezTo>
                    <a:pt x="40" y="126"/>
                    <a:pt x="40" y="126"/>
                    <a:pt x="40" y="126"/>
                  </a:cubicBezTo>
                  <a:cubicBezTo>
                    <a:pt x="41" y="126"/>
                    <a:pt x="41" y="126"/>
                    <a:pt x="42" y="127"/>
                  </a:cubicBezTo>
                  <a:cubicBezTo>
                    <a:pt x="42" y="127"/>
                    <a:pt x="42" y="128"/>
                    <a:pt x="41" y="129"/>
                  </a:cubicBezTo>
                  <a:cubicBezTo>
                    <a:pt x="40" y="129"/>
                    <a:pt x="40" y="129"/>
                    <a:pt x="40" y="129"/>
                  </a:cubicBezTo>
                  <a:moveTo>
                    <a:pt x="49" y="124"/>
                  </a:moveTo>
                  <a:cubicBezTo>
                    <a:pt x="48" y="124"/>
                    <a:pt x="47" y="123"/>
                    <a:pt x="47" y="123"/>
                  </a:cubicBezTo>
                  <a:cubicBezTo>
                    <a:pt x="47" y="122"/>
                    <a:pt x="47" y="121"/>
                    <a:pt x="48" y="120"/>
                  </a:cubicBezTo>
                  <a:cubicBezTo>
                    <a:pt x="48" y="120"/>
                    <a:pt x="48" y="120"/>
                    <a:pt x="49" y="120"/>
                  </a:cubicBezTo>
                  <a:cubicBezTo>
                    <a:pt x="49" y="120"/>
                    <a:pt x="50" y="120"/>
                    <a:pt x="50" y="121"/>
                  </a:cubicBezTo>
                  <a:cubicBezTo>
                    <a:pt x="50" y="122"/>
                    <a:pt x="50" y="123"/>
                    <a:pt x="49" y="123"/>
                  </a:cubicBezTo>
                  <a:cubicBezTo>
                    <a:pt x="49" y="124"/>
                    <a:pt x="49" y="124"/>
                    <a:pt x="49" y="124"/>
                  </a:cubicBezTo>
                  <a:moveTo>
                    <a:pt x="57" y="118"/>
                  </a:moveTo>
                  <a:cubicBezTo>
                    <a:pt x="56" y="118"/>
                    <a:pt x="56" y="118"/>
                    <a:pt x="55" y="117"/>
                  </a:cubicBezTo>
                  <a:cubicBezTo>
                    <a:pt x="55" y="116"/>
                    <a:pt x="55" y="115"/>
                    <a:pt x="56" y="115"/>
                  </a:cubicBezTo>
                  <a:cubicBezTo>
                    <a:pt x="56" y="114"/>
                    <a:pt x="56" y="114"/>
                    <a:pt x="57" y="114"/>
                  </a:cubicBezTo>
                  <a:cubicBezTo>
                    <a:pt x="57" y="114"/>
                    <a:pt x="58" y="115"/>
                    <a:pt x="58" y="115"/>
                  </a:cubicBezTo>
                  <a:cubicBezTo>
                    <a:pt x="59" y="116"/>
                    <a:pt x="58" y="117"/>
                    <a:pt x="58" y="117"/>
                  </a:cubicBezTo>
                  <a:cubicBezTo>
                    <a:pt x="57" y="118"/>
                    <a:pt x="57" y="118"/>
                    <a:pt x="57" y="118"/>
                  </a:cubicBezTo>
                  <a:moveTo>
                    <a:pt x="46" y="96"/>
                  </a:moveTo>
                  <a:cubicBezTo>
                    <a:pt x="46" y="96"/>
                    <a:pt x="45" y="95"/>
                    <a:pt x="45" y="94"/>
                  </a:cubicBezTo>
                  <a:cubicBezTo>
                    <a:pt x="45" y="93"/>
                    <a:pt x="46" y="93"/>
                    <a:pt x="47" y="93"/>
                  </a:cubicBezTo>
                  <a:cubicBezTo>
                    <a:pt x="47" y="93"/>
                    <a:pt x="47" y="93"/>
                    <a:pt x="47" y="93"/>
                  </a:cubicBezTo>
                  <a:cubicBezTo>
                    <a:pt x="48" y="93"/>
                    <a:pt x="48" y="94"/>
                    <a:pt x="48" y="94"/>
                  </a:cubicBezTo>
                  <a:cubicBezTo>
                    <a:pt x="48" y="95"/>
                    <a:pt x="48" y="96"/>
                    <a:pt x="47" y="96"/>
                  </a:cubicBezTo>
                  <a:cubicBezTo>
                    <a:pt x="46" y="96"/>
                    <a:pt x="46" y="96"/>
                    <a:pt x="46" y="96"/>
                  </a:cubicBezTo>
                  <a:moveTo>
                    <a:pt x="37" y="95"/>
                  </a:moveTo>
                  <a:cubicBezTo>
                    <a:pt x="36" y="95"/>
                    <a:pt x="35" y="94"/>
                    <a:pt x="35" y="93"/>
                  </a:cubicBezTo>
                  <a:cubicBezTo>
                    <a:pt x="35" y="92"/>
                    <a:pt x="36" y="91"/>
                    <a:pt x="37" y="91"/>
                  </a:cubicBezTo>
                  <a:cubicBezTo>
                    <a:pt x="37" y="91"/>
                    <a:pt x="37" y="91"/>
                    <a:pt x="37" y="91"/>
                  </a:cubicBezTo>
                  <a:cubicBezTo>
                    <a:pt x="38" y="92"/>
                    <a:pt x="39" y="92"/>
                    <a:pt x="38" y="93"/>
                  </a:cubicBezTo>
                  <a:cubicBezTo>
                    <a:pt x="38" y="94"/>
                    <a:pt x="38" y="95"/>
                    <a:pt x="37" y="95"/>
                  </a:cubicBezTo>
                  <a:cubicBezTo>
                    <a:pt x="37" y="95"/>
                    <a:pt x="37" y="95"/>
                    <a:pt x="37" y="95"/>
                  </a:cubicBezTo>
                  <a:moveTo>
                    <a:pt x="27" y="94"/>
                  </a:moveTo>
                  <a:cubicBezTo>
                    <a:pt x="27" y="94"/>
                    <a:pt x="27" y="94"/>
                    <a:pt x="27" y="94"/>
                  </a:cubicBezTo>
                  <a:cubicBezTo>
                    <a:pt x="26" y="94"/>
                    <a:pt x="25" y="93"/>
                    <a:pt x="25" y="92"/>
                  </a:cubicBezTo>
                  <a:cubicBezTo>
                    <a:pt x="25" y="91"/>
                    <a:pt x="26" y="90"/>
                    <a:pt x="27" y="90"/>
                  </a:cubicBezTo>
                  <a:cubicBezTo>
                    <a:pt x="27" y="90"/>
                    <a:pt x="27" y="90"/>
                    <a:pt x="27" y="90"/>
                  </a:cubicBezTo>
                  <a:cubicBezTo>
                    <a:pt x="28" y="90"/>
                    <a:pt x="29" y="91"/>
                    <a:pt x="28" y="92"/>
                  </a:cubicBezTo>
                  <a:cubicBezTo>
                    <a:pt x="28" y="93"/>
                    <a:pt x="28" y="94"/>
                    <a:pt x="27" y="94"/>
                  </a:cubicBezTo>
                  <a:moveTo>
                    <a:pt x="17" y="93"/>
                  </a:moveTo>
                  <a:cubicBezTo>
                    <a:pt x="17" y="92"/>
                    <a:pt x="17" y="92"/>
                    <a:pt x="17" y="92"/>
                  </a:cubicBezTo>
                  <a:cubicBezTo>
                    <a:pt x="16" y="92"/>
                    <a:pt x="15" y="92"/>
                    <a:pt x="15" y="91"/>
                  </a:cubicBezTo>
                  <a:cubicBezTo>
                    <a:pt x="15" y="90"/>
                    <a:pt x="16" y="89"/>
                    <a:pt x="17" y="89"/>
                  </a:cubicBezTo>
                  <a:cubicBezTo>
                    <a:pt x="17" y="89"/>
                    <a:pt x="17" y="89"/>
                    <a:pt x="17" y="89"/>
                  </a:cubicBezTo>
                  <a:cubicBezTo>
                    <a:pt x="18" y="89"/>
                    <a:pt x="19" y="90"/>
                    <a:pt x="19" y="91"/>
                  </a:cubicBezTo>
                  <a:cubicBezTo>
                    <a:pt x="18" y="92"/>
                    <a:pt x="18" y="93"/>
                    <a:pt x="17" y="93"/>
                  </a:cubicBezTo>
                  <a:moveTo>
                    <a:pt x="7" y="91"/>
                  </a:moveTo>
                  <a:cubicBezTo>
                    <a:pt x="6" y="91"/>
                    <a:pt x="5" y="90"/>
                    <a:pt x="5" y="90"/>
                  </a:cubicBezTo>
                  <a:cubicBezTo>
                    <a:pt x="5" y="89"/>
                    <a:pt x="6" y="88"/>
                    <a:pt x="7" y="88"/>
                  </a:cubicBezTo>
                  <a:cubicBezTo>
                    <a:pt x="7" y="88"/>
                    <a:pt x="7" y="88"/>
                    <a:pt x="7" y="88"/>
                  </a:cubicBezTo>
                  <a:cubicBezTo>
                    <a:pt x="8" y="88"/>
                    <a:pt x="9" y="89"/>
                    <a:pt x="9" y="90"/>
                  </a:cubicBezTo>
                  <a:cubicBezTo>
                    <a:pt x="8" y="91"/>
                    <a:pt x="8" y="91"/>
                    <a:pt x="7" y="91"/>
                  </a:cubicBezTo>
                  <a:cubicBezTo>
                    <a:pt x="7" y="91"/>
                    <a:pt x="7" y="91"/>
                    <a:pt x="7" y="91"/>
                  </a:cubicBezTo>
                  <a:moveTo>
                    <a:pt x="157" y="79"/>
                  </a:moveTo>
                  <a:cubicBezTo>
                    <a:pt x="156" y="79"/>
                    <a:pt x="155" y="78"/>
                    <a:pt x="155" y="78"/>
                  </a:cubicBezTo>
                  <a:cubicBezTo>
                    <a:pt x="155" y="77"/>
                    <a:pt x="155" y="76"/>
                    <a:pt x="156" y="76"/>
                  </a:cubicBezTo>
                  <a:cubicBezTo>
                    <a:pt x="156" y="76"/>
                    <a:pt x="156" y="76"/>
                    <a:pt x="157" y="76"/>
                  </a:cubicBezTo>
                  <a:cubicBezTo>
                    <a:pt x="157" y="76"/>
                    <a:pt x="158" y="76"/>
                    <a:pt x="158" y="77"/>
                  </a:cubicBezTo>
                  <a:cubicBezTo>
                    <a:pt x="158" y="78"/>
                    <a:pt x="158" y="79"/>
                    <a:pt x="157" y="79"/>
                  </a:cubicBezTo>
                  <a:cubicBezTo>
                    <a:pt x="157" y="79"/>
                    <a:pt x="157" y="79"/>
                    <a:pt x="157" y="79"/>
                  </a:cubicBezTo>
                  <a:moveTo>
                    <a:pt x="166" y="76"/>
                  </a:moveTo>
                  <a:cubicBezTo>
                    <a:pt x="166" y="76"/>
                    <a:pt x="165" y="76"/>
                    <a:pt x="165" y="75"/>
                  </a:cubicBezTo>
                  <a:cubicBezTo>
                    <a:pt x="164" y="74"/>
                    <a:pt x="165" y="73"/>
                    <a:pt x="166" y="73"/>
                  </a:cubicBezTo>
                  <a:cubicBezTo>
                    <a:pt x="166" y="73"/>
                    <a:pt x="166" y="73"/>
                    <a:pt x="166" y="73"/>
                  </a:cubicBezTo>
                  <a:cubicBezTo>
                    <a:pt x="167" y="73"/>
                    <a:pt x="168" y="73"/>
                    <a:pt x="168" y="74"/>
                  </a:cubicBezTo>
                  <a:cubicBezTo>
                    <a:pt x="168" y="75"/>
                    <a:pt x="168" y="76"/>
                    <a:pt x="167" y="76"/>
                  </a:cubicBezTo>
                  <a:cubicBezTo>
                    <a:pt x="166" y="76"/>
                    <a:pt x="166" y="76"/>
                    <a:pt x="166" y="76"/>
                  </a:cubicBezTo>
                  <a:moveTo>
                    <a:pt x="176" y="74"/>
                  </a:moveTo>
                  <a:cubicBezTo>
                    <a:pt x="175" y="74"/>
                    <a:pt x="175" y="73"/>
                    <a:pt x="174" y="72"/>
                  </a:cubicBezTo>
                  <a:cubicBezTo>
                    <a:pt x="174" y="72"/>
                    <a:pt x="175" y="71"/>
                    <a:pt x="175" y="70"/>
                  </a:cubicBezTo>
                  <a:cubicBezTo>
                    <a:pt x="176" y="70"/>
                    <a:pt x="176" y="70"/>
                    <a:pt x="176" y="70"/>
                  </a:cubicBezTo>
                  <a:cubicBezTo>
                    <a:pt x="177" y="70"/>
                    <a:pt x="177" y="71"/>
                    <a:pt x="178" y="72"/>
                  </a:cubicBezTo>
                  <a:cubicBezTo>
                    <a:pt x="178" y="72"/>
                    <a:pt x="177" y="73"/>
                    <a:pt x="176" y="74"/>
                  </a:cubicBezTo>
                  <a:cubicBezTo>
                    <a:pt x="176" y="74"/>
                    <a:pt x="176" y="74"/>
                    <a:pt x="176" y="74"/>
                  </a:cubicBezTo>
                  <a:moveTo>
                    <a:pt x="186" y="71"/>
                  </a:moveTo>
                  <a:cubicBezTo>
                    <a:pt x="185" y="71"/>
                    <a:pt x="184" y="71"/>
                    <a:pt x="184" y="70"/>
                  </a:cubicBezTo>
                  <a:cubicBezTo>
                    <a:pt x="184" y="69"/>
                    <a:pt x="184" y="68"/>
                    <a:pt x="185" y="68"/>
                  </a:cubicBezTo>
                  <a:cubicBezTo>
                    <a:pt x="185" y="68"/>
                    <a:pt x="185" y="68"/>
                    <a:pt x="186" y="68"/>
                  </a:cubicBezTo>
                  <a:cubicBezTo>
                    <a:pt x="186" y="68"/>
                    <a:pt x="187" y="68"/>
                    <a:pt x="187" y="69"/>
                  </a:cubicBezTo>
                  <a:cubicBezTo>
                    <a:pt x="187" y="70"/>
                    <a:pt x="187" y="71"/>
                    <a:pt x="186" y="71"/>
                  </a:cubicBezTo>
                  <a:cubicBezTo>
                    <a:pt x="186" y="71"/>
                    <a:pt x="186" y="71"/>
                    <a:pt x="186" y="71"/>
                  </a:cubicBezTo>
                  <a:moveTo>
                    <a:pt x="57" y="131"/>
                  </a:moveTo>
                  <a:cubicBezTo>
                    <a:pt x="55" y="131"/>
                    <a:pt x="53" y="131"/>
                    <a:pt x="51" y="131"/>
                  </a:cubicBezTo>
                  <a:cubicBezTo>
                    <a:pt x="51" y="131"/>
                    <a:pt x="62" y="120"/>
                    <a:pt x="60" y="116"/>
                  </a:cubicBezTo>
                  <a:cubicBezTo>
                    <a:pt x="54" y="110"/>
                    <a:pt x="50" y="101"/>
                    <a:pt x="50" y="92"/>
                  </a:cubicBezTo>
                  <a:cubicBezTo>
                    <a:pt x="50" y="69"/>
                    <a:pt x="72" y="51"/>
                    <a:pt x="100" y="51"/>
                  </a:cubicBezTo>
                  <a:cubicBezTo>
                    <a:pt x="121" y="51"/>
                    <a:pt x="139" y="62"/>
                    <a:pt x="146" y="78"/>
                  </a:cubicBezTo>
                  <a:cubicBezTo>
                    <a:pt x="146" y="78"/>
                    <a:pt x="146" y="78"/>
                    <a:pt x="147" y="78"/>
                  </a:cubicBezTo>
                  <a:cubicBezTo>
                    <a:pt x="147" y="78"/>
                    <a:pt x="147" y="78"/>
                    <a:pt x="147" y="78"/>
                  </a:cubicBezTo>
                  <a:cubicBezTo>
                    <a:pt x="148" y="78"/>
                    <a:pt x="148" y="79"/>
                    <a:pt x="149" y="79"/>
                  </a:cubicBezTo>
                  <a:cubicBezTo>
                    <a:pt x="149" y="80"/>
                    <a:pt x="148" y="81"/>
                    <a:pt x="148" y="81"/>
                  </a:cubicBezTo>
                  <a:cubicBezTo>
                    <a:pt x="149" y="85"/>
                    <a:pt x="149" y="88"/>
                    <a:pt x="149" y="92"/>
                  </a:cubicBezTo>
                  <a:cubicBezTo>
                    <a:pt x="149" y="115"/>
                    <a:pt x="127" y="134"/>
                    <a:pt x="100" y="134"/>
                  </a:cubicBezTo>
                  <a:cubicBezTo>
                    <a:pt x="91" y="134"/>
                    <a:pt x="82" y="132"/>
                    <a:pt x="75" y="128"/>
                  </a:cubicBezTo>
                  <a:cubicBezTo>
                    <a:pt x="75" y="128"/>
                    <a:pt x="75" y="128"/>
                    <a:pt x="75" y="128"/>
                  </a:cubicBezTo>
                  <a:cubicBezTo>
                    <a:pt x="75" y="128"/>
                    <a:pt x="75" y="128"/>
                    <a:pt x="74" y="128"/>
                  </a:cubicBezTo>
                  <a:cubicBezTo>
                    <a:pt x="73" y="128"/>
                    <a:pt x="72" y="128"/>
                    <a:pt x="71" y="129"/>
                  </a:cubicBezTo>
                  <a:cubicBezTo>
                    <a:pt x="70" y="129"/>
                    <a:pt x="65" y="131"/>
                    <a:pt x="57" y="131"/>
                  </a:cubicBezTo>
                  <a:moveTo>
                    <a:pt x="99" y="0"/>
                  </a:moveTo>
                  <a:cubicBezTo>
                    <a:pt x="44" y="0"/>
                    <a:pt x="0" y="44"/>
                    <a:pt x="0" y="99"/>
                  </a:cubicBezTo>
                  <a:cubicBezTo>
                    <a:pt x="0" y="138"/>
                    <a:pt x="22" y="172"/>
                    <a:pt x="56" y="188"/>
                  </a:cubicBezTo>
                  <a:cubicBezTo>
                    <a:pt x="56" y="188"/>
                    <a:pt x="56" y="188"/>
                    <a:pt x="56" y="188"/>
                  </a:cubicBezTo>
                  <a:cubicBezTo>
                    <a:pt x="57" y="188"/>
                    <a:pt x="57" y="188"/>
                    <a:pt x="57" y="188"/>
                  </a:cubicBezTo>
                  <a:cubicBezTo>
                    <a:pt x="58" y="189"/>
                    <a:pt x="58" y="189"/>
                    <a:pt x="58" y="190"/>
                  </a:cubicBezTo>
                  <a:cubicBezTo>
                    <a:pt x="71" y="195"/>
                    <a:pt x="84" y="198"/>
                    <a:pt x="99" y="198"/>
                  </a:cubicBezTo>
                  <a:cubicBezTo>
                    <a:pt x="153" y="198"/>
                    <a:pt x="198" y="154"/>
                    <a:pt x="198" y="99"/>
                  </a:cubicBezTo>
                  <a:cubicBezTo>
                    <a:pt x="198" y="44"/>
                    <a:pt x="153" y="0"/>
                    <a:pt x="99"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637" name="Freeform 1152"/>
            <p:cNvSpPr>
              <a:spLocks noEditPoints="1"/>
            </p:cNvSpPr>
            <p:nvPr/>
          </p:nvSpPr>
          <p:spPr bwMode="auto">
            <a:xfrm>
              <a:off x="4741765" y="2129972"/>
              <a:ext cx="154958" cy="111166"/>
            </a:xfrm>
            <a:custGeom>
              <a:avLst/>
              <a:gdLst>
                <a:gd name="T0" fmla="*/ 2 w 45"/>
                <a:gd name="T1" fmla="*/ 29 h 32"/>
                <a:gd name="T2" fmla="*/ 1 w 45"/>
                <a:gd name="T3" fmla="*/ 29 h 32"/>
                <a:gd name="T4" fmla="*/ 0 w 45"/>
                <a:gd name="T5" fmla="*/ 32 h 32"/>
                <a:gd name="T6" fmla="*/ 2 w 45"/>
                <a:gd name="T7" fmla="*/ 32 h 32"/>
                <a:gd name="T8" fmla="*/ 3 w 45"/>
                <a:gd name="T9" fmla="*/ 32 h 32"/>
                <a:gd name="T10" fmla="*/ 3 w 45"/>
                <a:gd name="T11" fmla="*/ 30 h 32"/>
                <a:gd name="T12" fmla="*/ 2 w 45"/>
                <a:gd name="T13" fmla="*/ 29 h 32"/>
                <a:gd name="T14" fmla="*/ 10 w 45"/>
                <a:gd name="T15" fmla="*/ 23 h 32"/>
                <a:gd name="T16" fmla="*/ 9 w 45"/>
                <a:gd name="T17" fmla="*/ 24 h 32"/>
                <a:gd name="T18" fmla="*/ 9 w 45"/>
                <a:gd name="T19" fmla="*/ 26 h 32"/>
                <a:gd name="T20" fmla="*/ 10 w 45"/>
                <a:gd name="T21" fmla="*/ 27 h 32"/>
                <a:gd name="T22" fmla="*/ 11 w 45"/>
                <a:gd name="T23" fmla="*/ 26 h 32"/>
                <a:gd name="T24" fmla="*/ 11 w 45"/>
                <a:gd name="T25" fmla="*/ 24 h 32"/>
                <a:gd name="T26" fmla="*/ 10 w 45"/>
                <a:gd name="T27" fmla="*/ 23 h 32"/>
                <a:gd name="T28" fmla="*/ 18 w 45"/>
                <a:gd name="T29" fmla="*/ 18 h 32"/>
                <a:gd name="T30" fmla="*/ 17 w 45"/>
                <a:gd name="T31" fmla="*/ 18 h 32"/>
                <a:gd name="T32" fmla="*/ 17 w 45"/>
                <a:gd name="T33" fmla="*/ 20 h 32"/>
                <a:gd name="T34" fmla="*/ 18 w 45"/>
                <a:gd name="T35" fmla="*/ 21 h 32"/>
                <a:gd name="T36" fmla="*/ 19 w 45"/>
                <a:gd name="T37" fmla="*/ 21 h 32"/>
                <a:gd name="T38" fmla="*/ 20 w 45"/>
                <a:gd name="T39" fmla="*/ 18 h 32"/>
                <a:gd name="T40" fmla="*/ 18 w 45"/>
                <a:gd name="T41" fmla="*/ 18 h 32"/>
                <a:gd name="T42" fmla="*/ 26 w 45"/>
                <a:gd name="T43" fmla="*/ 12 h 32"/>
                <a:gd name="T44" fmla="*/ 25 w 45"/>
                <a:gd name="T45" fmla="*/ 12 h 32"/>
                <a:gd name="T46" fmla="*/ 25 w 45"/>
                <a:gd name="T47" fmla="*/ 15 h 32"/>
                <a:gd name="T48" fmla="*/ 26 w 45"/>
                <a:gd name="T49" fmla="*/ 15 h 32"/>
                <a:gd name="T50" fmla="*/ 27 w 45"/>
                <a:gd name="T51" fmla="*/ 15 h 32"/>
                <a:gd name="T52" fmla="*/ 28 w 45"/>
                <a:gd name="T53" fmla="*/ 13 h 32"/>
                <a:gd name="T54" fmla="*/ 26 w 45"/>
                <a:gd name="T55" fmla="*/ 12 h 32"/>
                <a:gd name="T56" fmla="*/ 35 w 45"/>
                <a:gd name="T57" fmla="*/ 6 h 32"/>
                <a:gd name="T58" fmla="*/ 34 w 45"/>
                <a:gd name="T59" fmla="*/ 6 h 32"/>
                <a:gd name="T60" fmla="*/ 33 w 45"/>
                <a:gd name="T61" fmla="*/ 9 h 32"/>
                <a:gd name="T62" fmla="*/ 35 w 45"/>
                <a:gd name="T63" fmla="*/ 10 h 32"/>
                <a:gd name="T64" fmla="*/ 35 w 45"/>
                <a:gd name="T65" fmla="*/ 9 h 32"/>
                <a:gd name="T66" fmla="*/ 36 w 45"/>
                <a:gd name="T67" fmla="*/ 7 h 32"/>
                <a:gd name="T68" fmla="*/ 35 w 45"/>
                <a:gd name="T69" fmla="*/ 6 h 32"/>
                <a:gd name="T70" fmla="*/ 43 w 45"/>
                <a:gd name="T71" fmla="*/ 0 h 32"/>
                <a:gd name="T72" fmla="*/ 42 w 45"/>
                <a:gd name="T73" fmla="*/ 1 h 32"/>
                <a:gd name="T74" fmla="*/ 41 w 45"/>
                <a:gd name="T75" fmla="*/ 3 h 32"/>
                <a:gd name="T76" fmla="*/ 43 w 45"/>
                <a:gd name="T77" fmla="*/ 4 h 32"/>
                <a:gd name="T78" fmla="*/ 44 w 45"/>
                <a:gd name="T79" fmla="*/ 3 h 32"/>
                <a:gd name="T80" fmla="*/ 44 w 45"/>
                <a:gd name="T81" fmla="*/ 1 h 32"/>
                <a:gd name="T82" fmla="*/ 43 w 45"/>
                <a:gd name="T8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32">
                  <a:moveTo>
                    <a:pt x="2" y="29"/>
                  </a:moveTo>
                  <a:cubicBezTo>
                    <a:pt x="1" y="29"/>
                    <a:pt x="1" y="29"/>
                    <a:pt x="1" y="29"/>
                  </a:cubicBezTo>
                  <a:cubicBezTo>
                    <a:pt x="0" y="30"/>
                    <a:pt x="0" y="31"/>
                    <a:pt x="0" y="32"/>
                  </a:cubicBezTo>
                  <a:cubicBezTo>
                    <a:pt x="1" y="32"/>
                    <a:pt x="1" y="32"/>
                    <a:pt x="2" y="32"/>
                  </a:cubicBezTo>
                  <a:cubicBezTo>
                    <a:pt x="3" y="32"/>
                    <a:pt x="3" y="32"/>
                    <a:pt x="3" y="32"/>
                  </a:cubicBezTo>
                  <a:cubicBezTo>
                    <a:pt x="4" y="32"/>
                    <a:pt x="4" y="31"/>
                    <a:pt x="3" y="30"/>
                  </a:cubicBezTo>
                  <a:cubicBezTo>
                    <a:pt x="3" y="29"/>
                    <a:pt x="2" y="29"/>
                    <a:pt x="2" y="29"/>
                  </a:cubicBezTo>
                  <a:moveTo>
                    <a:pt x="10" y="23"/>
                  </a:moveTo>
                  <a:cubicBezTo>
                    <a:pt x="10" y="23"/>
                    <a:pt x="9" y="23"/>
                    <a:pt x="9" y="24"/>
                  </a:cubicBezTo>
                  <a:cubicBezTo>
                    <a:pt x="8" y="24"/>
                    <a:pt x="8" y="25"/>
                    <a:pt x="9" y="26"/>
                  </a:cubicBezTo>
                  <a:cubicBezTo>
                    <a:pt x="9" y="27"/>
                    <a:pt x="9" y="27"/>
                    <a:pt x="10" y="27"/>
                  </a:cubicBezTo>
                  <a:cubicBezTo>
                    <a:pt x="11" y="26"/>
                    <a:pt x="11" y="26"/>
                    <a:pt x="11" y="26"/>
                  </a:cubicBezTo>
                  <a:cubicBezTo>
                    <a:pt x="12" y="26"/>
                    <a:pt x="12" y="25"/>
                    <a:pt x="11" y="24"/>
                  </a:cubicBezTo>
                  <a:cubicBezTo>
                    <a:pt x="11" y="24"/>
                    <a:pt x="10" y="23"/>
                    <a:pt x="10" y="23"/>
                  </a:cubicBezTo>
                  <a:moveTo>
                    <a:pt x="18" y="18"/>
                  </a:moveTo>
                  <a:cubicBezTo>
                    <a:pt x="18" y="18"/>
                    <a:pt x="17" y="18"/>
                    <a:pt x="17" y="18"/>
                  </a:cubicBezTo>
                  <a:cubicBezTo>
                    <a:pt x="16" y="18"/>
                    <a:pt x="16" y="20"/>
                    <a:pt x="17" y="20"/>
                  </a:cubicBezTo>
                  <a:cubicBezTo>
                    <a:pt x="17" y="21"/>
                    <a:pt x="18" y="21"/>
                    <a:pt x="18" y="21"/>
                  </a:cubicBezTo>
                  <a:cubicBezTo>
                    <a:pt x="19" y="21"/>
                    <a:pt x="19" y="21"/>
                    <a:pt x="19" y="21"/>
                  </a:cubicBezTo>
                  <a:cubicBezTo>
                    <a:pt x="20" y="20"/>
                    <a:pt x="20" y="19"/>
                    <a:pt x="20" y="18"/>
                  </a:cubicBezTo>
                  <a:cubicBezTo>
                    <a:pt x="19" y="18"/>
                    <a:pt x="19" y="18"/>
                    <a:pt x="18" y="18"/>
                  </a:cubicBezTo>
                  <a:moveTo>
                    <a:pt x="26" y="12"/>
                  </a:moveTo>
                  <a:cubicBezTo>
                    <a:pt x="26" y="12"/>
                    <a:pt x="26" y="12"/>
                    <a:pt x="25" y="12"/>
                  </a:cubicBezTo>
                  <a:cubicBezTo>
                    <a:pt x="25" y="13"/>
                    <a:pt x="24" y="14"/>
                    <a:pt x="25" y="15"/>
                  </a:cubicBezTo>
                  <a:cubicBezTo>
                    <a:pt x="25" y="15"/>
                    <a:pt x="26" y="15"/>
                    <a:pt x="26" y="15"/>
                  </a:cubicBezTo>
                  <a:cubicBezTo>
                    <a:pt x="27" y="15"/>
                    <a:pt x="27" y="15"/>
                    <a:pt x="27" y="15"/>
                  </a:cubicBezTo>
                  <a:cubicBezTo>
                    <a:pt x="28" y="14"/>
                    <a:pt x="28" y="13"/>
                    <a:pt x="28" y="13"/>
                  </a:cubicBezTo>
                  <a:cubicBezTo>
                    <a:pt x="27" y="12"/>
                    <a:pt x="27" y="12"/>
                    <a:pt x="26" y="12"/>
                  </a:cubicBezTo>
                  <a:moveTo>
                    <a:pt x="35" y="6"/>
                  </a:moveTo>
                  <a:cubicBezTo>
                    <a:pt x="34" y="6"/>
                    <a:pt x="34" y="6"/>
                    <a:pt x="34" y="6"/>
                  </a:cubicBezTo>
                  <a:cubicBezTo>
                    <a:pt x="33" y="7"/>
                    <a:pt x="33" y="8"/>
                    <a:pt x="33" y="9"/>
                  </a:cubicBezTo>
                  <a:cubicBezTo>
                    <a:pt x="33" y="9"/>
                    <a:pt x="34" y="10"/>
                    <a:pt x="35" y="10"/>
                  </a:cubicBezTo>
                  <a:cubicBezTo>
                    <a:pt x="35" y="9"/>
                    <a:pt x="35" y="9"/>
                    <a:pt x="35" y="9"/>
                  </a:cubicBezTo>
                  <a:cubicBezTo>
                    <a:pt x="36" y="9"/>
                    <a:pt x="36" y="8"/>
                    <a:pt x="36" y="7"/>
                  </a:cubicBezTo>
                  <a:cubicBezTo>
                    <a:pt x="36" y="6"/>
                    <a:pt x="35" y="6"/>
                    <a:pt x="35" y="6"/>
                  </a:cubicBezTo>
                  <a:moveTo>
                    <a:pt x="43" y="0"/>
                  </a:moveTo>
                  <a:cubicBezTo>
                    <a:pt x="42" y="0"/>
                    <a:pt x="42" y="0"/>
                    <a:pt x="42" y="1"/>
                  </a:cubicBezTo>
                  <a:cubicBezTo>
                    <a:pt x="41" y="1"/>
                    <a:pt x="41" y="2"/>
                    <a:pt x="41" y="3"/>
                  </a:cubicBezTo>
                  <a:cubicBezTo>
                    <a:pt x="42" y="4"/>
                    <a:pt x="42" y="4"/>
                    <a:pt x="43" y="4"/>
                  </a:cubicBezTo>
                  <a:cubicBezTo>
                    <a:pt x="44" y="3"/>
                    <a:pt x="44" y="3"/>
                    <a:pt x="44" y="3"/>
                  </a:cubicBezTo>
                  <a:cubicBezTo>
                    <a:pt x="44" y="3"/>
                    <a:pt x="45" y="2"/>
                    <a:pt x="44" y="1"/>
                  </a:cubicBezTo>
                  <a:cubicBezTo>
                    <a:pt x="44" y="1"/>
                    <a:pt x="43" y="0"/>
                    <a:pt x="43"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638" name="Freeform 1153"/>
            <p:cNvSpPr>
              <a:spLocks noEditPoints="1"/>
            </p:cNvSpPr>
            <p:nvPr/>
          </p:nvSpPr>
          <p:spPr bwMode="auto">
            <a:xfrm>
              <a:off x="5041574" y="2204082"/>
              <a:ext cx="90955" cy="198751"/>
            </a:xfrm>
            <a:custGeom>
              <a:avLst/>
              <a:gdLst>
                <a:gd name="T0" fmla="*/ 24 w 26"/>
                <a:gd name="T1" fmla="*/ 56 h 59"/>
                <a:gd name="T2" fmla="*/ 23 w 26"/>
                <a:gd name="T3" fmla="*/ 56 h 59"/>
                <a:gd name="T4" fmla="*/ 22 w 26"/>
                <a:gd name="T5" fmla="*/ 58 h 59"/>
                <a:gd name="T6" fmla="*/ 24 w 26"/>
                <a:gd name="T7" fmla="*/ 59 h 59"/>
                <a:gd name="T8" fmla="*/ 24 w 26"/>
                <a:gd name="T9" fmla="*/ 59 h 59"/>
                <a:gd name="T10" fmla="*/ 25 w 26"/>
                <a:gd name="T11" fmla="*/ 57 h 59"/>
                <a:gd name="T12" fmla="*/ 24 w 26"/>
                <a:gd name="T13" fmla="*/ 56 h 59"/>
                <a:gd name="T14" fmla="*/ 20 w 26"/>
                <a:gd name="T15" fmla="*/ 46 h 59"/>
                <a:gd name="T16" fmla="*/ 20 w 26"/>
                <a:gd name="T17" fmla="*/ 47 h 59"/>
                <a:gd name="T18" fmla="*/ 19 w 26"/>
                <a:gd name="T19" fmla="*/ 49 h 59"/>
                <a:gd name="T20" fmla="*/ 20 w 26"/>
                <a:gd name="T21" fmla="*/ 50 h 59"/>
                <a:gd name="T22" fmla="*/ 21 w 26"/>
                <a:gd name="T23" fmla="*/ 50 h 59"/>
                <a:gd name="T24" fmla="*/ 22 w 26"/>
                <a:gd name="T25" fmla="*/ 47 h 59"/>
                <a:gd name="T26" fmla="*/ 20 w 26"/>
                <a:gd name="T27" fmla="*/ 46 h 59"/>
                <a:gd name="T28" fmla="*/ 17 w 26"/>
                <a:gd name="T29" fmla="*/ 37 h 59"/>
                <a:gd name="T30" fmla="*/ 16 w 26"/>
                <a:gd name="T31" fmla="*/ 37 h 59"/>
                <a:gd name="T32" fmla="*/ 15 w 26"/>
                <a:gd name="T33" fmla="*/ 39 h 59"/>
                <a:gd name="T34" fmla="*/ 17 w 26"/>
                <a:gd name="T35" fmla="*/ 40 h 59"/>
                <a:gd name="T36" fmla="*/ 17 w 26"/>
                <a:gd name="T37" fmla="*/ 40 h 59"/>
                <a:gd name="T38" fmla="*/ 18 w 26"/>
                <a:gd name="T39" fmla="*/ 38 h 59"/>
                <a:gd name="T40" fmla="*/ 17 w 26"/>
                <a:gd name="T41" fmla="*/ 37 h 59"/>
                <a:gd name="T42" fmla="*/ 13 w 26"/>
                <a:gd name="T43" fmla="*/ 28 h 59"/>
                <a:gd name="T44" fmla="*/ 12 w 26"/>
                <a:gd name="T45" fmla="*/ 28 h 59"/>
                <a:gd name="T46" fmla="*/ 11 w 26"/>
                <a:gd name="T47" fmla="*/ 30 h 59"/>
                <a:gd name="T48" fmla="*/ 13 w 26"/>
                <a:gd name="T49" fmla="*/ 31 h 59"/>
                <a:gd name="T50" fmla="*/ 14 w 26"/>
                <a:gd name="T51" fmla="*/ 31 h 59"/>
                <a:gd name="T52" fmla="*/ 15 w 26"/>
                <a:gd name="T53" fmla="*/ 29 h 59"/>
                <a:gd name="T54" fmla="*/ 13 w 26"/>
                <a:gd name="T55" fmla="*/ 28 h 59"/>
                <a:gd name="T56" fmla="*/ 9 w 26"/>
                <a:gd name="T57" fmla="*/ 18 h 59"/>
                <a:gd name="T58" fmla="*/ 9 w 26"/>
                <a:gd name="T59" fmla="*/ 19 h 59"/>
                <a:gd name="T60" fmla="*/ 8 w 26"/>
                <a:gd name="T61" fmla="*/ 21 h 59"/>
                <a:gd name="T62" fmla="*/ 9 w 26"/>
                <a:gd name="T63" fmla="*/ 22 h 59"/>
                <a:gd name="T64" fmla="*/ 10 w 26"/>
                <a:gd name="T65" fmla="*/ 22 h 59"/>
                <a:gd name="T66" fmla="*/ 11 w 26"/>
                <a:gd name="T67" fmla="*/ 20 h 59"/>
                <a:gd name="T68" fmla="*/ 9 w 26"/>
                <a:gd name="T69" fmla="*/ 18 h 59"/>
                <a:gd name="T70" fmla="*/ 6 w 26"/>
                <a:gd name="T71" fmla="*/ 9 h 59"/>
                <a:gd name="T72" fmla="*/ 5 w 26"/>
                <a:gd name="T73" fmla="*/ 9 h 59"/>
                <a:gd name="T74" fmla="*/ 4 w 26"/>
                <a:gd name="T75" fmla="*/ 11 h 59"/>
                <a:gd name="T76" fmla="*/ 6 w 26"/>
                <a:gd name="T77" fmla="*/ 12 h 59"/>
                <a:gd name="T78" fmla="*/ 6 w 26"/>
                <a:gd name="T79" fmla="*/ 12 h 59"/>
                <a:gd name="T80" fmla="*/ 7 w 26"/>
                <a:gd name="T81" fmla="*/ 10 h 59"/>
                <a:gd name="T82" fmla="*/ 6 w 26"/>
                <a:gd name="T83" fmla="*/ 9 h 59"/>
                <a:gd name="T84" fmla="*/ 2 w 26"/>
                <a:gd name="T85" fmla="*/ 0 h 59"/>
                <a:gd name="T86" fmla="*/ 2 w 26"/>
                <a:gd name="T87" fmla="*/ 0 h 59"/>
                <a:gd name="T88" fmla="*/ 1 w 26"/>
                <a:gd name="T89" fmla="*/ 2 h 59"/>
                <a:gd name="T90" fmla="*/ 2 w 26"/>
                <a:gd name="T91" fmla="*/ 3 h 59"/>
                <a:gd name="T92" fmla="*/ 3 w 26"/>
                <a:gd name="T93" fmla="*/ 3 h 59"/>
                <a:gd name="T94" fmla="*/ 4 w 26"/>
                <a:gd name="T95" fmla="*/ 1 h 59"/>
                <a:gd name="T96" fmla="*/ 2 w 26"/>
                <a:gd name="T9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 h="59">
                  <a:moveTo>
                    <a:pt x="24" y="56"/>
                  </a:moveTo>
                  <a:cubicBezTo>
                    <a:pt x="24" y="56"/>
                    <a:pt x="23" y="56"/>
                    <a:pt x="23" y="56"/>
                  </a:cubicBezTo>
                  <a:cubicBezTo>
                    <a:pt x="22" y="56"/>
                    <a:pt x="22" y="57"/>
                    <a:pt x="22" y="58"/>
                  </a:cubicBezTo>
                  <a:cubicBezTo>
                    <a:pt x="23" y="59"/>
                    <a:pt x="23" y="59"/>
                    <a:pt x="24" y="59"/>
                  </a:cubicBezTo>
                  <a:cubicBezTo>
                    <a:pt x="24" y="59"/>
                    <a:pt x="24" y="59"/>
                    <a:pt x="24" y="59"/>
                  </a:cubicBezTo>
                  <a:cubicBezTo>
                    <a:pt x="25" y="59"/>
                    <a:pt x="26" y="58"/>
                    <a:pt x="25" y="57"/>
                  </a:cubicBezTo>
                  <a:cubicBezTo>
                    <a:pt x="25" y="56"/>
                    <a:pt x="24" y="56"/>
                    <a:pt x="24" y="56"/>
                  </a:cubicBezTo>
                  <a:moveTo>
                    <a:pt x="20" y="46"/>
                  </a:moveTo>
                  <a:cubicBezTo>
                    <a:pt x="20" y="46"/>
                    <a:pt x="20" y="46"/>
                    <a:pt x="20" y="47"/>
                  </a:cubicBezTo>
                  <a:cubicBezTo>
                    <a:pt x="19" y="47"/>
                    <a:pt x="18" y="48"/>
                    <a:pt x="19" y="49"/>
                  </a:cubicBezTo>
                  <a:cubicBezTo>
                    <a:pt x="19" y="49"/>
                    <a:pt x="20" y="50"/>
                    <a:pt x="20" y="50"/>
                  </a:cubicBezTo>
                  <a:cubicBezTo>
                    <a:pt x="21" y="50"/>
                    <a:pt x="21" y="50"/>
                    <a:pt x="21" y="50"/>
                  </a:cubicBezTo>
                  <a:cubicBezTo>
                    <a:pt x="22" y="49"/>
                    <a:pt x="22" y="48"/>
                    <a:pt x="22" y="47"/>
                  </a:cubicBezTo>
                  <a:cubicBezTo>
                    <a:pt x="22" y="47"/>
                    <a:pt x="21" y="46"/>
                    <a:pt x="20" y="46"/>
                  </a:cubicBezTo>
                  <a:moveTo>
                    <a:pt x="17" y="37"/>
                  </a:moveTo>
                  <a:cubicBezTo>
                    <a:pt x="16" y="37"/>
                    <a:pt x="16" y="37"/>
                    <a:pt x="16" y="37"/>
                  </a:cubicBezTo>
                  <a:cubicBezTo>
                    <a:pt x="15" y="38"/>
                    <a:pt x="15" y="39"/>
                    <a:pt x="15" y="39"/>
                  </a:cubicBezTo>
                  <a:cubicBezTo>
                    <a:pt x="15" y="40"/>
                    <a:pt x="16" y="40"/>
                    <a:pt x="17" y="40"/>
                  </a:cubicBezTo>
                  <a:cubicBezTo>
                    <a:pt x="17" y="40"/>
                    <a:pt x="17" y="40"/>
                    <a:pt x="17" y="40"/>
                  </a:cubicBezTo>
                  <a:cubicBezTo>
                    <a:pt x="18" y="40"/>
                    <a:pt x="19" y="39"/>
                    <a:pt x="18" y="38"/>
                  </a:cubicBezTo>
                  <a:cubicBezTo>
                    <a:pt x="18" y="38"/>
                    <a:pt x="17" y="37"/>
                    <a:pt x="17" y="37"/>
                  </a:cubicBezTo>
                  <a:moveTo>
                    <a:pt x="13" y="28"/>
                  </a:moveTo>
                  <a:cubicBezTo>
                    <a:pt x="13" y="28"/>
                    <a:pt x="13" y="28"/>
                    <a:pt x="12" y="28"/>
                  </a:cubicBezTo>
                  <a:cubicBezTo>
                    <a:pt x="12" y="28"/>
                    <a:pt x="11" y="29"/>
                    <a:pt x="11" y="30"/>
                  </a:cubicBezTo>
                  <a:cubicBezTo>
                    <a:pt x="12" y="31"/>
                    <a:pt x="12" y="31"/>
                    <a:pt x="13" y="31"/>
                  </a:cubicBezTo>
                  <a:cubicBezTo>
                    <a:pt x="14" y="31"/>
                    <a:pt x="14" y="31"/>
                    <a:pt x="14" y="31"/>
                  </a:cubicBezTo>
                  <a:cubicBezTo>
                    <a:pt x="14" y="31"/>
                    <a:pt x="15" y="30"/>
                    <a:pt x="15" y="29"/>
                  </a:cubicBezTo>
                  <a:cubicBezTo>
                    <a:pt x="14" y="28"/>
                    <a:pt x="14" y="28"/>
                    <a:pt x="13" y="28"/>
                  </a:cubicBezTo>
                  <a:moveTo>
                    <a:pt x="9" y="18"/>
                  </a:moveTo>
                  <a:cubicBezTo>
                    <a:pt x="9" y="18"/>
                    <a:pt x="9" y="19"/>
                    <a:pt x="9" y="19"/>
                  </a:cubicBezTo>
                  <a:cubicBezTo>
                    <a:pt x="8" y="19"/>
                    <a:pt x="8" y="20"/>
                    <a:pt x="8" y="21"/>
                  </a:cubicBezTo>
                  <a:cubicBezTo>
                    <a:pt x="8" y="21"/>
                    <a:pt x="9" y="22"/>
                    <a:pt x="9" y="22"/>
                  </a:cubicBezTo>
                  <a:cubicBezTo>
                    <a:pt x="10" y="22"/>
                    <a:pt x="10" y="22"/>
                    <a:pt x="10" y="22"/>
                  </a:cubicBezTo>
                  <a:cubicBezTo>
                    <a:pt x="11" y="21"/>
                    <a:pt x="11" y="20"/>
                    <a:pt x="11" y="20"/>
                  </a:cubicBezTo>
                  <a:cubicBezTo>
                    <a:pt x="11" y="19"/>
                    <a:pt x="10" y="18"/>
                    <a:pt x="9" y="18"/>
                  </a:cubicBezTo>
                  <a:moveTo>
                    <a:pt x="6" y="9"/>
                  </a:moveTo>
                  <a:cubicBezTo>
                    <a:pt x="6" y="9"/>
                    <a:pt x="5" y="9"/>
                    <a:pt x="5" y="9"/>
                  </a:cubicBezTo>
                  <a:cubicBezTo>
                    <a:pt x="4" y="10"/>
                    <a:pt x="4" y="11"/>
                    <a:pt x="4" y="11"/>
                  </a:cubicBezTo>
                  <a:cubicBezTo>
                    <a:pt x="4" y="12"/>
                    <a:pt x="5" y="12"/>
                    <a:pt x="6" y="12"/>
                  </a:cubicBezTo>
                  <a:cubicBezTo>
                    <a:pt x="6" y="12"/>
                    <a:pt x="6" y="12"/>
                    <a:pt x="6" y="12"/>
                  </a:cubicBezTo>
                  <a:cubicBezTo>
                    <a:pt x="7" y="12"/>
                    <a:pt x="8" y="11"/>
                    <a:pt x="7" y="10"/>
                  </a:cubicBezTo>
                  <a:cubicBezTo>
                    <a:pt x="7" y="10"/>
                    <a:pt x="6" y="9"/>
                    <a:pt x="6" y="9"/>
                  </a:cubicBezTo>
                  <a:moveTo>
                    <a:pt x="2" y="0"/>
                  </a:moveTo>
                  <a:cubicBezTo>
                    <a:pt x="2" y="0"/>
                    <a:pt x="2" y="0"/>
                    <a:pt x="2" y="0"/>
                  </a:cubicBezTo>
                  <a:cubicBezTo>
                    <a:pt x="1" y="0"/>
                    <a:pt x="0" y="1"/>
                    <a:pt x="1" y="2"/>
                  </a:cubicBezTo>
                  <a:cubicBezTo>
                    <a:pt x="1" y="3"/>
                    <a:pt x="2" y="3"/>
                    <a:pt x="2" y="3"/>
                  </a:cubicBezTo>
                  <a:cubicBezTo>
                    <a:pt x="3" y="3"/>
                    <a:pt x="3" y="3"/>
                    <a:pt x="3" y="3"/>
                  </a:cubicBezTo>
                  <a:cubicBezTo>
                    <a:pt x="4" y="3"/>
                    <a:pt x="4" y="2"/>
                    <a:pt x="4" y="1"/>
                  </a:cubicBezTo>
                  <a:cubicBezTo>
                    <a:pt x="3" y="0"/>
                    <a:pt x="3"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11" name="Freeform 1154"/>
            <p:cNvSpPr>
              <a:spLocks noEditPoints="1"/>
            </p:cNvSpPr>
            <p:nvPr/>
          </p:nvSpPr>
          <p:spPr bwMode="auto">
            <a:xfrm>
              <a:off x="5193164" y="1975014"/>
              <a:ext cx="141483" cy="43793"/>
            </a:xfrm>
            <a:custGeom>
              <a:avLst/>
              <a:gdLst>
                <a:gd name="T0" fmla="*/ 1 w 41"/>
                <a:gd name="T1" fmla="*/ 10 h 13"/>
                <a:gd name="T2" fmla="*/ 1 w 41"/>
                <a:gd name="T3" fmla="*/ 10 h 13"/>
                <a:gd name="T4" fmla="*/ 0 w 41"/>
                <a:gd name="T5" fmla="*/ 10 h 13"/>
                <a:gd name="T6" fmla="*/ 2 w 41"/>
                <a:gd name="T7" fmla="*/ 13 h 13"/>
                <a:gd name="T8" fmla="*/ 3 w 41"/>
                <a:gd name="T9" fmla="*/ 11 h 13"/>
                <a:gd name="T10" fmla="*/ 1 w 41"/>
                <a:gd name="T11" fmla="*/ 10 h 13"/>
                <a:gd name="T12" fmla="*/ 11 w 41"/>
                <a:gd name="T13" fmla="*/ 8 h 13"/>
                <a:gd name="T14" fmla="*/ 10 w 41"/>
                <a:gd name="T15" fmla="*/ 8 h 13"/>
                <a:gd name="T16" fmla="*/ 9 w 41"/>
                <a:gd name="T17" fmla="*/ 10 h 13"/>
                <a:gd name="T18" fmla="*/ 11 w 41"/>
                <a:gd name="T19" fmla="*/ 11 h 13"/>
                <a:gd name="T20" fmla="*/ 11 w 41"/>
                <a:gd name="T21" fmla="*/ 11 h 13"/>
                <a:gd name="T22" fmla="*/ 12 w 41"/>
                <a:gd name="T23" fmla="*/ 9 h 13"/>
                <a:gd name="T24" fmla="*/ 11 w 41"/>
                <a:gd name="T25" fmla="*/ 8 h 13"/>
                <a:gd name="T26" fmla="*/ 20 w 41"/>
                <a:gd name="T27" fmla="*/ 5 h 13"/>
                <a:gd name="T28" fmla="*/ 20 w 41"/>
                <a:gd name="T29" fmla="*/ 5 h 13"/>
                <a:gd name="T30" fmla="*/ 19 w 41"/>
                <a:gd name="T31" fmla="*/ 7 h 13"/>
                <a:gd name="T32" fmla="*/ 20 w 41"/>
                <a:gd name="T33" fmla="*/ 8 h 13"/>
                <a:gd name="T34" fmla="*/ 21 w 41"/>
                <a:gd name="T35" fmla="*/ 8 h 13"/>
                <a:gd name="T36" fmla="*/ 22 w 41"/>
                <a:gd name="T37" fmla="*/ 6 h 13"/>
                <a:gd name="T38" fmla="*/ 20 w 41"/>
                <a:gd name="T39" fmla="*/ 5 h 13"/>
                <a:gd name="T40" fmla="*/ 30 w 41"/>
                <a:gd name="T41" fmla="*/ 2 h 13"/>
                <a:gd name="T42" fmla="*/ 29 w 41"/>
                <a:gd name="T43" fmla="*/ 2 h 13"/>
                <a:gd name="T44" fmla="*/ 28 w 41"/>
                <a:gd name="T45" fmla="*/ 4 h 13"/>
                <a:gd name="T46" fmla="*/ 30 w 41"/>
                <a:gd name="T47" fmla="*/ 6 h 13"/>
                <a:gd name="T48" fmla="*/ 30 w 41"/>
                <a:gd name="T49" fmla="*/ 6 h 13"/>
                <a:gd name="T50" fmla="*/ 32 w 41"/>
                <a:gd name="T51" fmla="*/ 4 h 13"/>
                <a:gd name="T52" fmla="*/ 30 w 41"/>
                <a:gd name="T53" fmla="*/ 2 h 13"/>
                <a:gd name="T54" fmla="*/ 40 w 41"/>
                <a:gd name="T55" fmla="*/ 0 h 13"/>
                <a:gd name="T56" fmla="*/ 39 w 41"/>
                <a:gd name="T57" fmla="*/ 0 h 13"/>
                <a:gd name="T58" fmla="*/ 38 w 41"/>
                <a:gd name="T59" fmla="*/ 2 h 13"/>
                <a:gd name="T60" fmla="*/ 40 w 41"/>
                <a:gd name="T61" fmla="*/ 3 h 13"/>
                <a:gd name="T62" fmla="*/ 40 w 41"/>
                <a:gd name="T63" fmla="*/ 3 h 13"/>
                <a:gd name="T64" fmla="*/ 41 w 41"/>
                <a:gd name="T65" fmla="*/ 1 h 13"/>
                <a:gd name="T66" fmla="*/ 40 w 41"/>
                <a:gd name="T6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13">
                  <a:moveTo>
                    <a:pt x="1" y="10"/>
                  </a:moveTo>
                  <a:cubicBezTo>
                    <a:pt x="1" y="10"/>
                    <a:pt x="1" y="10"/>
                    <a:pt x="1" y="10"/>
                  </a:cubicBezTo>
                  <a:cubicBezTo>
                    <a:pt x="0" y="10"/>
                    <a:pt x="0" y="10"/>
                    <a:pt x="0" y="10"/>
                  </a:cubicBezTo>
                  <a:cubicBezTo>
                    <a:pt x="1" y="11"/>
                    <a:pt x="1" y="12"/>
                    <a:pt x="2" y="13"/>
                  </a:cubicBezTo>
                  <a:cubicBezTo>
                    <a:pt x="2" y="13"/>
                    <a:pt x="3" y="12"/>
                    <a:pt x="3" y="11"/>
                  </a:cubicBezTo>
                  <a:cubicBezTo>
                    <a:pt x="2" y="11"/>
                    <a:pt x="2" y="10"/>
                    <a:pt x="1" y="10"/>
                  </a:cubicBezTo>
                  <a:moveTo>
                    <a:pt x="11" y="8"/>
                  </a:moveTo>
                  <a:cubicBezTo>
                    <a:pt x="10" y="8"/>
                    <a:pt x="10" y="8"/>
                    <a:pt x="10" y="8"/>
                  </a:cubicBezTo>
                  <a:cubicBezTo>
                    <a:pt x="9" y="8"/>
                    <a:pt x="9" y="9"/>
                    <a:pt x="9" y="10"/>
                  </a:cubicBezTo>
                  <a:cubicBezTo>
                    <a:pt x="9" y="10"/>
                    <a:pt x="10" y="11"/>
                    <a:pt x="11" y="11"/>
                  </a:cubicBezTo>
                  <a:cubicBezTo>
                    <a:pt x="11" y="11"/>
                    <a:pt x="11" y="11"/>
                    <a:pt x="11" y="11"/>
                  </a:cubicBezTo>
                  <a:cubicBezTo>
                    <a:pt x="12" y="11"/>
                    <a:pt x="12" y="10"/>
                    <a:pt x="12" y="9"/>
                  </a:cubicBezTo>
                  <a:cubicBezTo>
                    <a:pt x="12" y="8"/>
                    <a:pt x="11" y="8"/>
                    <a:pt x="11" y="8"/>
                  </a:cubicBezTo>
                  <a:moveTo>
                    <a:pt x="20" y="5"/>
                  </a:moveTo>
                  <a:cubicBezTo>
                    <a:pt x="20" y="5"/>
                    <a:pt x="20" y="5"/>
                    <a:pt x="20" y="5"/>
                  </a:cubicBezTo>
                  <a:cubicBezTo>
                    <a:pt x="19" y="5"/>
                    <a:pt x="18" y="6"/>
                    <a:pt x="19" y="7"/>
                  </a:cubicBezTo>
                  <a:cubicBezTo>
                    <a:pt x="19" y="8"/>
                    <a:pt x="20" y="8"/>
                    <a:pt x="20" y="8"/>
                  </a:cubicBezTo>
                  <a:cubicBezTo>
                    <a:pt x="21" y="8"/>
                    <a:pt x="21" y="8"/>
                    <a:pt x="21" y="8"/>
                  </a:cubicBezTo>
                  <a:cubicBezTo>
                    <a:pt x="22" y="8"/>
                    <a:pt x="22" y="7"/>
                    <a:pt x="22" y="6"/>
                  </a:cubicBezTo>
                  <a:cubicBezTo>
                    <a:pt x="22" y="5"/>
                    <a:pt x="21" y="5"/>
                    <a:pt x="20" y="5"/>
                  </a:cubicBezTo>
                  <a:moveTo>
                    <a:pt x="30" y="2"/>
                  </a:moveTo>
                  <a:cubicBezTo>
                    <a:pt x="30" y="2"/>
                    <a:pt x="30" y="2"/>
                    <a:pt x="29" y="2"/>
                  </a:cubicBezTo>
                  <a:cubicBezTo>
                    <a:pt x="29" y="3"/>
                    <a:pt x="28" y="4"/>
                    <a:pt x="28" y="4"/>
                  </a:cubicBezTo>
                  <a:cubicBezTo>
                    <a:pt x="29" y="5"/>
                    <a:pt x="29" y="6"/>
                    <a:pt x="30" y="6"/>
                  </a:cubicBezTo>
                  <a:cubicBezTo>
                    <a:pt x="30" y="6"/>
                    <a:pt x="30" y="6"/>
                    <a:pt x="30" y="6"/>
                  </a:cubicBezTo>
                  <a:cubicBezTo>
                    <a:pt x="31" y="5"/>
                    <a:pt x="32" y="4"/>
                    <a:pt x="32" y="4"/>
                  </a:cubicBezTo>
                  <a:cubicBezTo>
                    <a:pt x="31" y="3"/>
                    <a:pt x="31" y="2"/>
                    <a:pt x="30" y="2"/>
                  </a:cubicBezTo>
                  <a:moveTo>
                    <a:pt x="40" y="0"/>
                  </a:moveTo>
                  <a:cubicBezTo>
                    <a:pt x="39" y="0"/>
                    <a:pt x="39" y="0"/>
                    <a:pt x="39" y="0"/>
                  </a:cubicBezTo>
                  <a:cubicBezTo>
                    <a:pt x="38" y="0"/>
                    <a:pt x="38" y="1"/>
                    <a:pt x="38" y="2"/>
                  </a:cubicBezTo>
                  <a:cubicBezTo>
                    <a:pt x="38" y="3"/>
                    <a:pt x="39" y="3"/>
                    <a:pt x="40" y="3"/>
                  </a:cubicBezTo>
                  <a:cubicBezTo>
                    <a:pt x="40" y="3"/>
                    <a:pt x="40" y="3"/>
                    <a:pt x="40" y="3"/>
                  </a:cubicBezTo>
                  <a:cubicBezTo>
                    <a:pt x="41" y="3"/>
                    <a:pt x="41" y="2"/>
                    <a:pt x="41" y="1"/>
                  </a:cubicBezTo>
                  <a:cubicBezTo>
                    <a:pt x="41" y="0"/>
                    <a:pt x="40" y="0"/>
                    <a:pt x="40"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12" name="Freeform 1155"/>
            <p:cNvSpPr>
              <a:spLocks noEditPoints="1"/>
            </p:cNvSpPr>
            <p:nvPr/>
          </p:nvSpPr>
          <p:spPr bwMode="auto">
            <a:xfrm>
              <a:off x="4711446" y="2042387"/>
              <a:ext cx="252650" cy="346972"/>
            </a:xfrm>
            <a:custGeom>
              <a:avLst/>
              <a:gdLst>
                <a:gd name="T0" fmla="*/ 51 w 74"/>
                <a:gd name="T1" fmla="*/ 100 h 102"/>
                <a:gd name="T2" fmla="*/ 52 w 74"/>
                <a:gd name="T3" fmla="*/ 100 h 102"/>
                <a:gd name="T4" fmla="*/ 55 w 74"/>
                <a:gd name="T5" fmla="*/ 91 h 102"/>
                <a:gd name="T6" fmla="*/ 54 w 74"/>
                <a:gd name="T7" fmla="*/ 94 h 102"/>
                <a:gd name="T8" fmla="*/ 56 w 74"/>
                <a:gd name="T9" fmla="*/ 93 h 102"/>
                <a:gd name="T10" fmla="*/ 55 w 74"/>
                <a:gd name="T11" fmla="*/ 91 h 102"/>
                <a:gd name="T12" fmla="*/ 57 w 74"/>
                <a:gd name="T13" fmla="*/ 83 h 102"/>
                <a:gd name="T14" fmla="*/ 58 w 74"/>
                <a:gd name="T15" fmla="*/ 85 h 102"/>
                <a:gd name="T16" fmla="*/ 59 w 74"/>
                <a:gd name="T17" fmla="*/ 82 h 102"/>
                <a:gd name="T18" fmla="*/ 62 w 74"/>
                <a:gd name="T19" fmla="*/ 72 h 102"/>
                <a:gd name="T20" fmla="*/ 61 w 74"/>
                <a:gd name="T21" fmla="*/ 75 h 102"/>
                <a:gd name="T22" fmla="*/ 63 w 74"/>
                <a:gd name="T23" fmla="*/ 74 h 102"/>
                <a:gd name="T24" fmla="*/ 62 w 74"/>
                <a:gd name="T25" fmla="*/ 72 h 102"/>
                <a:gd name="T26" fmla="*/ 64 w 74"/>
                <a:gd name="T27" fmla="*/ 64 h 102"/>
                <a:gd name="T28" fmla="*/ 65 w 74"/>
                <a:gd name="T29" fmla="*/ 66 h 102"/>
                <a:gd name="T30" fmla="*/ 66 w 74"/>
                <a:gd name="T31" fmla="*/ 63 h 102"/>
                <a:gd name="T32" fmla="*/ 69 w 74"/>
                <a:gd name="T33" fmla="*/ 53 h 102"/>
                <a:gd name="T34" fmla="*/ 68 w 74"/>
                <a:gd name="T35" fmla="*/ 57 h 102"/>
                <a:gd name="T36" fmla="*/ 70 w 74"/>
                <a:gd name="T37" fmla="*/ 56 h 102"/>
                <a:gd name="T38" fmla="*/ 69 w 74"/>
                <a:gd name="T39" fmla="*/ 53 h 102"/>
                <a:gd name="T40" fmla="*/ 71 w 74"/>
                <a:gd name="T41" fmla="*/ 45 h 102"/>
                <a:gd name="T42" fmla="*/ 72 w 74"/>
                <a:gd name="T43" fmla="*/ 47 h 102"/>
                <a:gd name="T44" fmla="*/ 73 w 74"/>
                <a:gd name="T45" fmla="*/ 44 h 102"/>
                <a:gd name="T46" fmla="*/ 42 w 74"/>
                <a:gd name="T47" fmla="*/ 5 h 102"/>
                <a:gd name="T48" fmla="*/ 41 w 74"/>
                <a:gd name="T49" fmla="*/ 8 h 102"/>
                <a:gd name="T50" fmla="*/ 43 w 74"/>
                <a:gd name="T51" fmla="*/ 6 h 102"/>
                <a:gd name="T52" fmla="*/ 42 w 74"/>
                <a:gd name="T53" fmla="*/ 5 h 102"/>
                <a:gd name="T54" fmla="*/ 30 w 74"/>
                <a:gd name="T55" fmla="*/ 5 h 102"/>
                <a:gd name="T56" fmla="*/ 32 w 74"/>
                <a:gd name="T57" fmla="*/ 7 h 102"/>
                <a:gd name="T58" fmla="*/ 32 w 74"/>
                <a:gd name="T59" fmla="*/ 3 h 102"/>
                <a:gd name="T60" fmla="*/ 22 w 74"/>
                <a:gd name="T61" fmla="*/ 2 h 102"/>
                <a:gd name="T62" fmla="*/ 22 w 74"/>
                <a:gd name="T63" fmla="*/ 6 h 102"/>
                <a:gd name="T64" fmla="*/ 23 w 74"/>
                <a:gd name="T65" fmla="*/ 4 h 102"/>
                <a:gd name="T66" fmla="*/ 22 w 74"/>
                <a:gd name="T67" fmla="*/ 2 h 102"/>
                <a:gd name="T68" fmla="*/ 10 w 74"/>
                <a:gd name="T69" fmla="*/ 3 h 102"/>
                <a:gd name="T70" fmla="*/ 12 w 74"/>
                <a:gd name="T71" fmla="*/ 5 h 102"/>
                <a:gd name="T72" fmla="*/ 12 w 74"/>
                <a:gd name="T73" fmla="*/ 1 h 102"/>
                <a:gd name="T74" fmla="*/ 2 w 74"/>
                <a:gd name="T75" fmla="*/ 0 h 102"/>
                <a:gd name="T76" fmla="*/ 2 w 74"/>
                <a:gd name="T77" fmla="*/ 3 h 102"/>
                <a:gd name="T78" fmla="*/ 4 w 74"/>
                <a:gd name="T79" fmla="*/ 2 h 102"/>
                <a:gd name="T80" fmla="*/ 2 w 74"/>
                <a:gd name="T8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102">
                  <a:moveTo>
                    <a:pt x="51" y="100"/>
                  </a:moveTo>
                  <a:cubicBezTo>
                    <a:pt x="51" y="100"/>
                    <a:pt x="51" y="100"/>
                    <a:pt x="51" y="100"/>
                  </a:cubicBezTo>
                  <a:cubicBezTo>
                    <a:pt x="51" y="101"/>
                    <a:pt x="52" y="101"/>
                    <a:pt x="53" y="102"/>
                  </a:cubicBezTo>
                  <a:cubicBezTo>
                    <a:pt x="53" y="101"/>
                    <a:pt x="53" y="101"/>
                    <a:pt x="52" y="100"/>
                  </a:cubicBezTo>
                  <a:cubicBezTo>
                    <a:pt x="52" y="100"/>
                    <a:pt x="52" y="100"/>
                    <a:pt x="51" y="100"/>
                  </a:cubicBezTo>
                  <a:moveTo>
                    <a:pt x="55" y="91"/>
                  </a:moveTo>
                  <a:cubicBezTo>
                    <a:pt x="54" y="91"/>
                    <a:pt x="54" y="91"/>
                    <a:pt x="53" y="92"/>
                  </a:cubicBezTo>
                  <a:cubicBezTo>
                    <a:pt x="53" y="93"/>
                    <a:pt x="53" y="94"/>
                    <a:pt x="54" y="94"/>
                  </a:cubicBezTo>
                  <a:cubicBezTo>
                    <a:pt x="55" y="94"/>
                    <a:pt x="55" y="94"/>
                    <a:pt x="55" y="94"/>
                  </a:cubicBezTo>
                  <a:cubicBezTo>
                    <a:pt x="56" y="94"/>
                    <a:pt x="56" y="94"/>
                    <a:pt x="56" y="93"/>
                  </a:cubicBezTo>
                  <a:cubicBezTo>
                    <a:pt x="57" y="92"/>
                    <a:pt x="56" y="91"/>
                    <a:pt x="55" y="91"/>
                  </a:cubicBezTo>
                  <a:cubicBezTo>
                    <a:pt x="55" y="91"/>
                    <a:pt x="55" y="91"/>
                    <a:pt x="55" y="91"/>
                  </a:cubicBezTo>
                  <a:moveTo>
                    <a:pt x="58" y="81"/>
                  </a:moveTo>
                  <a:cubicBezTo>
                    <a:pt x="58" y="81"/>
                    <a:pt x="57" y="82"/>
                    <a:pt x="57" y="83"/>
                  </a:cubicBezTo>
                  <a:cubicBezTo>
                    <a:pt x="56" y="83"/>
                    <a:pt x="57" y="84"/>
                    <a:pt x="58" y="85"/>
                  </a:cubicBezTo>
                  <a:cubicBezTo>
                    <a:pt x="58" y="85"/>
                    <a:pt x="58" y="85"/>
                    <a:pt x="58" y="85"/>
                  </a:cubicBezTo>
                  <a:cubicBezTo>
                    <a:pt x="59" y="85"/>
                    <a:pt x="60" y="84"/>
                    <a:pt x="60" y="84"/>
                  </a:cubicBezTo>
                  <a:cubicBezTo>
                    <a:pt x="60" y="83"/>
                    <a:pt x="60" y="82"/>
                    <a:pt x="59" y="82"/>
                  </a:cubicBezTo>
                  <a:cubicBezTo>
                    <a:pt x="59" y="82"/>
                    <a:pt x="59" y="81"/>
                    <a:pt x="58" y="81"/>
                  </a:cubicBezTo>
                  <a:moveTo>
                    <a:pt x="62" y="72"/>
                  </a:moveTo>
                  <a:cubicBezTo>
                    <a:pt x="61" y="72"/>
                    <a:pt x="60" y="72"/>
                    <a:pt x="60" y="73"/>
                  </a:cubicBezTo>
                  <a:cubicBezTo>
                    <a:pt x="60" y="74"/>
                    <a:pt x="60" y="75"/>
                    <a:pt x="61" y="75"/>
                  </a:cubicBezTo>
                  <a:cubicBezTo>
                    <a:pt x="62" y="75"/>
                    <a:pt x="62" y="75"/>
                    <a:pt x="62" y="75"/>
                  </a:cubicBezTo>
                  <a:cubicBezTo>
                    <a:pt x="62" y="75"/>
                    <a:pt x="63" y="75"/>
                    <a:pt x="63" y="74"/>
                  </a:cubicBezTo>
                  <a:cubicBezTo>
                    <a:pt x="64" y="73"/>
                    <a:pt x="63" y="72"/>
                    <a:pt x="62" y="72"/>
                  </a:cubicBezTo>
                  <a:cubicBezTo>
                    <a:pt x="62" y="72"/>
                    <a:pt x="62" y="72"/>
                    <a:pt x="62" y="72"/>
                  </a:cubicBezTo>
                  <a:moveTo>
                    <a:pt x="65" y="63"/>
                  </a:moveTo>
                  <a:cubicBezTo>
                    <a:pt x="65" y="63"/>
                    <a:pt x="64" y="63"/>
                    <a:pt x="64" y="64"/>
                  </a:cubicBezTo>
                  <a:cubicBezTo>
                    <a:pt x="63" y="65"/>
                    <a:pt x="64" y="66"/>
                    <a:pt x="65" y="66"/>
                  </a:cubicBezTo>
                  <a:cubicBezTo>
                    <a:pt x="65" y="66"/>
                    <a:pt x="65" y="66"/>
                    <a:pt x="65" y="66"/>
                  </a:cubicBezTo>
                  <a:cubicBezTo>
                    <a:pt x="66" y="66"/>
                    <a:pt x="67" y="66"/>
                    <a:pt x="67" y="65"/>
                  </a:cubicBezTo>
                  <a:cubicBezTo>
                    <a:pt x="67" y="64"/>
                    <a:pt x="67" y="63"/>
                    <a:pt x="66" y="63"/>
                  </a:cubicBezTo>
                  <a:cubicBezTo>
                    <a:pt x="66" y="63"/>
                    <a:pt x="65" y="63"/>
                    <a:pt x="65" y="63"/>
                  </a:cubicBezTo>
                  <a:moveTo>
                    <a:pt x="69" y="53"/>
                  </a:moveTo>
                  <a:cubicBezTo>
                    <a:pt x="68" y="53"/>
                    <a:pt x="67" y="54"/>
                    <a:pt x="67" y="54"/>
                  </a:cubicBezTo>
                  <a:cubicBezTo>
                    <a:pt x="67" y="55"/>
                    <a:pt x="67" y="56"/>
                    <a:pt x="68" y="57"/>
                  </a:cubicBezTo>
                  <a:cubicBezTo>
                    <a:pt x="69" y="57"/>
                    <a:pt x="69" y="57"/>
                    <a:pt x="69" y="57"/>
                  </a:cubicBezTo>
                  <a:cubicBezTo>
                    <a:pt x="69" y="57"/>
                    <a:pt x="70" y="56"/>
                    <a:pt x="70" y="56"/>
                  </a:cubicBezTo>
                  <a:cubicBezTo>
                    <a:pt x="71" y="55"/>
                    <a:pt x="70" y="54"/>
                    <a:pt x="69" y="53"/>
                  </a:cubicBezTo>
                  <a:cubicBezTo>
                    <a:pt x="69" y="53"/>
                    <a:pt x="69" y="53"/>
                    <a:pt x="69" y="53"/>
                  </a:cubicBezTo>
                  <a:moveTo>
                    <a:pt x="72" y="44"/>
                  </a:moveTo>
                  <a:cubicBezTo>
                    <a:pt x="71" y="44"/>
                    <a:pt x="71" y="44"/>
                    <a:pt x="71" y="45"/>
                  </a:cubicBezTo>
                  <a:cubicBezTo>
                    <a:pt x="70" y="46"/>
                    <a:pt x="71" y="47"/>
                    <a:pt x="72" y="47"/>
                  </a:cubicBezTo>
                  <a:cubicBezTo>
                    <a:pt x="72" y="47"/>
                    <a:pt x="72" y="47"/>
                    <a:pt x="72" y="47"/>
                  </a:cubicBezTo>
                  <a:cubicBezTo>
                    <a:pt x="73" y="47"/>
                    <a:pt x="73" y="47"/>
                    <a:pt x="74" y="46"/>
                  </a:cubicBezTo>
                  <a:cubicBezTo>
                    <a:pt x="74" y="45"/>
                    <a:pt x="74" y="44"/>
                    <a:pt x="73" y="44"/>
                  </a:cubicBezTo>
                  <a:cubicBezTo>
                    <a:pt x="73" y="44"/>
                    <a:pt x="72" y="44"/>
                    <a:pt x="72" y="44"/>
                  </a:cubicBezTo>
                  <a:moveTo>
                    <a:pt x="42" y="5"/>
                  </a:moveTo>
                  <a:cubicBezTo>
                    <a:pt x="41" y="5"/>
                    <a:pt x="40" y="5"/>
                    <a:pt x="40" y="6"/>
                  </a:cubicBezTo>
                  <a:cubicBezTo>
                    <a:pt x="40" y="7"/>
                    <a:pt x="41" y="8"/>
                    <a:pt x="41" y="8"/>
                  </a:cubicBezTo>
                  <a:cubicBezTo>
                    <a:pt x="42" y="8"/>
                    <a:pt x="42" y="8"/>
                    <a:pt x="42" y="8"/>
                  </a:cubicBezTo>
                  <a:cubicBezTo>
                    <a:pt x="43" y="8"/>
                    <a:pt x="43" y="7"/>
                    <a:pt x="43" y="6"/>
                  </a:cubicBezTo>
                  <a:cubicBezTo>
                    <a:pt x="43" y="6"/>
                    <a:pt x="43" y="5"/>
                    <a:pt x="42" y="5"/>
                  </a:cubicBezTo>
                  <a:cubicBezTo>
                    <a:pt x="42" y="5"/>
                    <a:pt x="42" y="5"/>
                    <a:pt x="42" y="5"/>
                  </a:cubicBezTo>
                  <a:moveTo>
                    <a:pt x="32" y="3"/>
                  </a:moveTo>
                  <a:cubicBezTo>
                    <a:pt x="31" y="3"/>
                    <a:pt x="30" y="4"/>
                    <a:pt x="30" y="5"/>
                  </a:cubicBezTo>
                  <a:cubicBezTo>
                    <a:pt x="30" y="6"/>
                    <a:pt x="31" y="7"/>
                    <a:pt x="32" y="7"/>
                  </a:cubicBezTo>
                  <a:cubicBezTo>
                    <a:pt x="32" y="7"/>
                    <a:pt x="32" y="7"/>
                    <a:pt x="32" y="7"/>
                  </a:cubicBezTo>
                  <a:cubicBezTo>
                    <a:pt x="33" y="7"/>
                    <a:pt x="33" y="6"/>
                    <a:pt x="33" y="5"/>
                  </a:cubicBezTo>
                  <a:cubicBezTo>
                    <a:pt x="34" y="4"/>
                    <a:pt x="33" y="4"/>
                    <a:pt x="32" y="3"/>
                  </a:cubicBezTo>
                  <a:cubicBezTo>
                    <a:pt x="32" y="3"/>
                    <a:pt x="32" y="3"/>
                    <a:pt x="32" y="3"/>
                  </a:cubicBezTo>
                  <a:moveTo>
                    <a:pt x="22" y="2"/>
                  </a:moveTo>
                  <a:cubicBezTo>
                    <a:pt x="21" y="2"/>
                    <a:pt x="20" y="3"/>
                    <a:pt x="20" y="4"/>
                  </a:cubicBezTo>
                  <a:cubicBezTo>
                    <a:pt x="20" y="5"/>
                    <a:pt x="21" y="6"/>
                    <a:pt x="22" y="6"/>
                  </a:cubicBezTo>
                  <a:cubicBezTo>
                    <a:pt x="22" y="6"/>
                    <a:pt x="22" y="6"/>
                    <a:pt x="22" y="6"/>
                  </a:cubicBezTo>
                  <a:cubicBezTo>
                    <a:pt x="23" y="6"/>
                    <a:pt x="23" y="5"/>
                    <a:pt x="23" y="4"/>
                  </a:cubicBezTo>
                  <a:cubicBezTo>
                    <a:pt x="24" y="3"/>
                    <a:pt x="23" y="2"/>
                    <a:pt x="22" y="2"/>
                  </a:cubicBezTo>
                  <a:cubicBezTo>
                    <a:pt x="22" y="2"/>
                    <a:pt x="22" y="2"/>
                    <a:pt x="22" y="2"/>
                  </a:cubicBezTo>
                  <a:moveTo>
                    <a:pt x="12" y="1"/>
                  </a:moveTo>
                  <a:cubicBezTo>
                    <a:pt x="11" y="1"/>
                    <a:pt x="10" y="2"/>
                    <a:pt x="10" y="3"/>
                  </a:cubicBezTo>
                  <a:cubicBezTo>
                    <a:pt x="10" y="4"/>
                    <a:pt x="11" y="4"/>
                    <a:pt x="12" y="4"/>
                  </a:cubicBezTo>
                  <a:cubicBezTo>
                    <a:pt x="12" y="5"/>
                    <a:pt x="12" y="5"/>
                    <a:pt x="12" y="5"/>
                  </a:cubicBezTo>
                  <a:cubicBezTo>
                    <a:pt x="13" y="5"/>
                    <a:pt x="13" y="4"/>
                    <a:pt x="14" y="3"/>
                  </a:cubicBezTo>
                  <a:cubicBezTo>
                    <a:pt x="14" y="2"/>
                    <a:pt x="13" y="1"/>
                    <a:pt x="12" y="1"/>
                  </a:cubicBezTo>
                  <a:cubicBezTo>
                    <a:pt x="12" y="1"/>
                    <a:pt x="12" y="1"/>
                    <a:pt x="12" y="1"/>
                  </a:cubicBezTo>
                  <a:moveTo>
                    <a:pt x="2" y="0"/>
                  </a:moveTo>
                  <a:cubicBezTo>
                    <a:pt x="1" y="0"/>
                    <a:pt x="0" y="1"/>
                    <a:pt x="0" y="2"/>
                  </a:cubicBezTo>
                  <a:cubicBezTo>
                    <a:pt x="0" y="2"/>
                    <a:pt x="1" y="3"/>
                    <a:pt x="2" y="3"/>
                  </a:cubicBezTo>
                  <a:cubicBezTo>
                    <a:pt x="2" y="3"/>
                    <a:pt x="2" y="3"/>
                    <a:pt x="2" y="3"/>
                  </a:cubicBezTo>
                  <a:cubicBezTo>
                    <a:pt x="3" y="3"/>
                    <a:pt x="3" y="3"/>
                    <a:pt x="4" y="2"/>
                  </a:cubicBezTo>
                  <a:cubicBezTo>
                    <a:pt x="4" y="1"/>
                    <a:pt x="3" y="0"/>
                    <a:pt x="2" y="0"/>
                  </a:cubicBezTo>
                  <a:cubicBezTo>
                    <a:pt x="2" y="0"/>
                    <a:pt x="2"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13" name="Freeform 1156"/>
            <p:cNvSpPr>
              <a:spLocks noEditPoints="1"/>
            </p:cNvSpPr>
            <p:nvPr/>
          </p:nvSpPr>
          <p:spPr bwMode="auto">
            <a:xfrm>
              <a:off x="6584414" y="2207450"/>
              <a:ext cx="677099" cy="673729"/>
            </a:xfrm>
            <a:custGeom>
              <a:avLst/>
              <a:gdLst>
                <a:gd name="T0" fmla="*/ 95 w 199"/>
                <a:gd name="T1" fmla="*/ 81 h 198"/>
                <a:gd name="T2" fmla="*/ 101 w 199"/>
                <a:gd name="T3" fmla="*/ 77 h 198"/>
                <a:gd name="T4" fmla="*/ 153 w 199"/>
                <a:gd name="T5" fmla="*/ 171 h 198"/>
                <a:gd name="T6" fmla="*/ 147 w 199"/>
                <a:gd name="T7" fmla="*/ 165 h 198"/>
                <a:gd name="T8" fmla="*/ 147 w 199"/>
                <a:gd name="T9" fmla="*/ 165 h 198"/>
                <a:gd name="T10" fmla="*/ 141 w 199"/>
                <a:gd name="T11" fmla="*/ 157 h 198"/>
                <a:gd name="T12" fmla="*/ 133 w 199"/>
                <a:gd name="T13" fmla="*/ 148 h 198"/>
                <a:gd name="T14" fmla="*/ 19 w 199"/>
                <a:gd name="T15" fmla="*/ 143 h 198"/>
                <a:gd name="T16" fmla="*/ 124 w 199"/>
                <a:gd name="T17" fmla="*/ 141 h 198"/>
                <a:gd name="T18" fmla="*/ 26 w 199"/>
                <a:gd name="T19" fmla="*/ 141 h 198"/>
                <a:gd name="T20" fmla="*/ 118 w 199"/>
                <a:gd name="T21" fmla="*/ 137 h 198"/>
                <a:gd name="T22" fmla="*/ 118 w 199"/>
                <a:gd name="T23" fmla="*/ 137 h 198"/>
                <a:gd name="T24" fmla="*/ 37 w 199"/>
                <a:gd name="T25" fmla="*/ 137 h 198"/>
                <a:gd name="T26" fmla="*/ 46 w 199"/>
                <a:gd name="T27" fmla="*/ 129 h 198"/>
                <a:gd name="T28" fmla="*/ 53 w 199"/>
                <a:gd name="T29" fmla="*/ 124 h 198"/>
                <a:gd name="T30" fmla="*/ 100 w 199"/>
                <a:gd name="T31" fmla="*/ 106 h 198"/>
                <a:gd name="T32" fmla="*/ 109 w 199"/>
                <a:gd name="T33" fmla="*/ 129 h 198"/>
                <a:gd name="T34" fmla="*/ 98 w 199"/>
                <a:gd name="T35" fmla="*/ 102 h 198"/>
                <a:gd name="T36" fmla="*/ 103 w 199"/>
                <a:gd name="T37" fmla="*/ 103 h 198"/>
                <a:gd name="T38" fmla="*/ 58 w 199"/>
                <a:gd name="T39" fmla="*/ 83 h 198"/>
                <a:gd name="T40" fmla="*/ 97 w 199"/>
                <a:gd name="T41" fmla="*/ 104 h 198"/>
                <a:gd name="T42" fmla="*/ 89 w 199"/>
                <a:gd name="T43" fmla="*/ 110 h 198"/>
                <a:gd name="T44" fmla="*/ 79 w 199"/>
                <a:gd name="T45" fmla="*/ 112 h 198"/>
                <a:gd name="T46" fmla="*/ 105 w 199"/>
                <a:gd name="T47" fmla="*/ 81 h 198"/>
                <a:gd name="T48" fmla="*/ 48 w 199"/>
                <a:gd name="T49" fmla="*/ 82 h 198"/>
                <a:gd name="T50" fmla="*/ 48 w 199"/>
                <a:gd name="T51" fmla="*/ 82 h 198"/>
                <a:gd name="T52" fmla="*/ 129 w 199"/>
                <a:gd name="T53" fmla="*/ 76 h 198"/>
                <a:gd name="T54" fmla="*/ 39 w 199"/>
                <a:gd name="T55" fmla="*/ 73 h 198"/>
                <a:gd name="T56" fmla="*/ 29 w 199"/>
                <a:gd name="T57" fmla="*/ 69 h 198"/>
                <a:gd name="T58" fmla="*/ 93 w 199"/>
                <a:gd name="T59" fmla="*/ 92 h 198"/>
                <a:gd name="T60" fmla="*/ 93 w 199"/>
                <a:gd name="T61" fmla="*/ 65 h 198"/>
                <a:gd name="T62" fmla="*/ 113 w 199"/>
                <a:gd name="T63" fmla="*/ 71 h 198"/>
                <a:gd name="T64" fmla="*/ 109 w 199"/>
                <a:gd name="T65" fmla="*/ 83 h 198"/>
                <a:gd name="T66" fmla="*/ 99 w 199"/>
                <a:gd name="T67" fmla="*/ 89 h 198"/>
                <a:gd name="T68" fmla="*/ 95 w 199"/>
                <a:gd name="T69" fmla="*/ 87 h 198"/>
                <a:gd name="T70" fmla="*/ 92 w 199"/>
                <a:gd name="T71" fmla="*/ 73 h 198"/>
                <a:gd name="T72" fmla="*/ 102 w 199"/>
                <a:gd name="T73" fmla="*/ 71 h 198"/>
                <a:gd name="T74" fmla="*/ 106 w 199"/>
                <a:gd name="T75" fmla="*/ 83 h 198"/>
                <a:gd name="T76" fmla="*/ 99 w 199"/>
                <a:gd name="T77" fmla="*/ 67 h 198"/>
                <a:gd name="T78" fmla="*/ 88 w 199"/>
                <a:gd name="T79" fmla="*/ 84 h 198"/>
                <a:gd name="T80" fmla="*/ 110 w 199"/>
                <a:gd name="T81" fmla="*/ 87 h 198"/>
                <a:gd name="T82" fmla="*/ 100 w 199"/>
                <a:gd name="T83" fmla="*/ 93 h 198"/>
                <a:gd name="T84" fmla="*/ 21 w 199"/>
                <a:gd name="T85" fmla="*/ 67 h 198"/>
                <a:gd name="T86" fmla="*/ 118 w 199"/>
                <a:gd name="T87" fmla="*/ 66 h 198"/>
                <a:gd name="T88" fmla="*/ 118 w 199"/>
                <a:gd name="T89" fmla="*/ 66 h 198"/>
                <a:gd name="T90" fmla="*/ 91 w 199"/>
                <a:gd name="T91" fmla="*/ 65 h 198"/>
                <a:gd name="T92" fmla="*/ 14 w 199"/>
                <a:gd name="T93" fmla="*/ 59 h 198"/>
                <a:gd name="T94" fmla="*/ 90 w 199"/>
                <a:gd name="T95" fmla="*/ 53 h 198"/>
                <a:gd name="T96" fmla="*/ 122 w 199"/>
                <a:gd name="T97" fmla="*/ 57 h 198"/>
                <a:gd name="T98" fmla="*/ 130 w 199"/>
                <a:gd name="T99" fmla="*/ 50 h 198"/>
                <a:gd name="T100" fmla="*/ 130 w 199"/>
                <a:gd name="T101" fmla="*/ 50 h 198"/>
                <a:gd name="T102" fmla="*/ 87 w 199"/>
                <a:gd name="T103" fmla="*/ 45 h 198"/>
                <a:gd name="T104" fmla="*/ 138 w 199"/>
                <a:gd name="T105" fmla="*/ 39 h 198"/>
                <a:gd name="T106" fmla="*/ 84 w 199"/>
                <a:gd name="T107" fmla="*/ 32 h 198"/>
                <a:gd name="T108" fmla="*/ 141 w 199"/>
                <a:gd name="T109" fmla="*/ 32 h 198"/>
                <a:gd name="T110" fmla="*/ 148 w 199"/>
                <a:gd name="T111" fmla="*/ 26 h 198"/>
                <a:gd name="T112" fmla="*/ 82 w 199"/>
                <a:gd name="T113" fmla="*/ 26 h 198"/>
                <a:gd name="T114" fmla="*/ 82 w 199"/>
                <a:gd name="T115" fmla="*/ 26 h 198"/>
                <a:gd name="T116" fmla="*/ 80 w 199"/>
                <a:gd name="T117" fmla="*/ 16 h 198"/>
                <a:gd name="T118" fmla="*/ 78 w 199"/>
                <a:gd name="T119" fmla="*/ 5 h 198"/>
                <a:gd name="T120" fmla="*/ 160 w 199"/>
                <a:gd name="T121" fmla="*/ 178 h 198"/>
                <a:gd name="T122" fmla="*/ 193 w 199"/>
                <a:gd name="T123" fmla="*/ 67 h 198"/>
                <a:gd name="T124" fmla="*/ 154 w 199"/>
                <a:gd name="T125" fmla="*/ 1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9" h="198">
                  <a:moveTo>
                    <a:pt x="98" y="73"/>
                  </a:moveTo>
                  <a:cubicBezTo>
                    <a:pt x="97" y="73"/>
                    <a:pt x="96" y="73"/>
                    <a:pt x="96" y="74"/>
                  </a:cubicBezTo>
                  <a:cubicBezTo>
                    <a:pt x="95" y="75"/>
                    <a:pt x="94" y="76"/>
                    <a:pt x="94" y="77"/>
                  </a:cubicBezTo>
                  <a:cubicBezTo>
                    <a:pt x="94" y="78"/>
                    <a:pt x="93" y="79"/>
                    <a:pt x="93" y="80"/>
                  </a:cubicBezTo>
                  <a:cubicBezTo>
                    <a:pt x="93" y="81"/>
                    <a:pt x="93" y="82"/>
                    <a:pt x="94" y="83"/>
                  </a:cubicBezTo>
                  <a:cubicBezTo>
                    <a:pt x="94" y="82"/>
                    <a:pt x="94" y="81"/>
                    <a:pt x="95" y="81"/>
                  </a:cubicBezTo>
                  <a:cubicBezTo>
                    <a:pt x="95" y="81"/>
                    <a:pt x="95" y="81"/>
                    <a:pt x="96" y="81"/>
                  </a:cubicBezTo>
                  <a:cubicBezTo>
                    <a:pt x="96" y="81"/>
                    <a:pt x="97" y="82"/>
                    <a:pt x="97" y="82"/>
                  </a:cubicBezTo>
                  <a:cubicBezTo>
                    <a:pt x="97" y="83"/>
                    <a:pt x="97" y="84"/>
                    <a:pt x="97" y="84"/>
                  </a:cubicBezTo>
                  <a:cubicBezTo>
                    <a:pt x="97" y="84"/>
                    <a:pt x="98" y="84"/>
                    <a:pt x="99" y="83"/>
                  </a:cubicBezTo>
                  <a:cubicBezTo>
                    <a:pt x="99" y="82"/>
                    <a:pt x="100" y="81"/>
                    <a:pt x="100" y="80"/>
                  </a:cubicBezTo>
                  <a:cubicBezTo>
                    <a:pt x="101" y="79"/>
                    <a:pt x="101" y="78"/>
                    <a:pt x="101" y="77"/>
                  </a:cubicBezTo>
                  <a:cubicBezTo>
                    <a:pt x="101" y="76"/>
                    <a:pt x="101" y="76"/>
                    <a:pt x="101" y="75"/>
                  </a:cubicBezTo>
                  <a:cubicBezTo>
                    <a:pt x="100" y="75"/>
                    <a:pt x="100" y="74"/>
                    <a:pt x="100" y="74"/>
                  </a:cubicBezTo>
                  <a:cubicBezTo>
                    <a:pt x="99" y="73"/>
                    <a:pt x="99" y="73"/>
                    <a:pt x="99" y="73"/>
                  </a:cubicBezTo>
                  <a:cubicBezTo>
                    <a:pt x="99" y="73"/>
                    <a:pt x="98" y="73"/>
                    <a:pt x="98" y="73"/>
                  </a:cubicBezTo>
                  <a:moveTo>
                    <a:pt x="154" y="172"/>
                  </a:moveTo>
                  <a:cubicBezTo>
                    <a:pt x="154" y="172"/>
                    <a:pt x="153" y="172"/>
                    <a:pt x="153" y="171"/>
                  </a:cubicBezTo>
                  <a:cubicBezTo>
                    <a:pt x="152" y="171"/>
                    <a:pt x="152" y="170"/>
                    <a:pt x="153" y="169"/>
                  </a:cubicBezTo>
                  <a:cubicBezTo>
                    <a:pt x="153" y="169"/>
                    <a:pt x="154" y="168"/>
                    <a:pt x="154" y="168"/>
                  </a:cubicBezTo>
                  <a:cubicBezTo>
                    <a:pt x="155" y="168"/>
                    <a:pt x="155" y="169"/>
                    <a:pt x="155" y="169"/>
                  </a:cubicBezTo>
                  <a:cubicBezTo>
                    <a:pt x="156" y="169"/>
                    <a:pt x="156" y="171"/>
                    <a:pt x="155" y="171"/>
                  </a:cubicBezTo>
                  <a:cubicBezTo>
                    <a:pt x="155" y="172"/>
                    <a:pt x="155" y="172"/>
                    <a:pt x="154" y="172"/>
                  </a:cubicBezTo>
                  <a:moveTo>
                    <a:pt x="147" y="165"/>
                  </a:moveTo>
                  <a:cubicBezTo>
                    <a:pt x="146" y="165"/>
                    <a:pt x="146" y="165"/>
                    <a:pt x="146" y="164"/>
                  </a:cubicBezTo>
                  <a:cubicBezTo>
                    <a:pt x="145" y="164"/>
                    <a:pt x="145" y="163"/>
                    <a:pt x="146" y="162"/>
                  </a:cubicBezTo>
                  <a:cubicBezTo>
                    <a:pt x="146" y="162"/>
                    <a:pt x="146" y="162"/>
                    <a:pt x="147" y="162"/>
                  </a:cubicBezTo>
                  <a:cubicBezTo>
                    <a:pt x="147" y="162"/>
                    <a:pt x="148" y="162"/>
                    <a:pt x="148" y="162"/>
                  </a:cubicBezTo>
                  <a:cubicBezTo>
                    <a:pt x="149" y="163"/>
                    <a:pt x="149" y="164"/>
                    <a:pt x="148" y="164"/>
                  </a:cubicBezTo>
                  <a:cubicBezTo>
                    <a:pt x="148" y="165"/>
                    <a:pt x="147" y="165"/>
                    <a:pt x="147" y="165"/>
                  </a:cubicBezTo>
                  <a:moveTo>
                    <a:pt x="140" y="158"/>
                  </a:moveTo>
                  <a:cubicBezTo>
                    <a:pt x="139" y="158"/>
                    <a:pt x="139" y="158"/>
                    <a:pt x="138" y="158"/>
                  </a:cubicBezTo>
                  <a:cubicBezTo>
                    <a:pt x="138" y="157"/>
                    <a:pt x="138" y="156"/>
                    <a:pt x="138" y="155"/>
                  </a:cubicBezTo>
                  <a:cubicBezTo>
                    <a:pt x="139" y="155"/>
                    <a:pt x="139" y="155"/>
                    <a:pt x="140" y="155"/>
                  </a:cubicBezTo>
                  <a:cubicBezTo>
                    <a:pt x="140" y="155"/>
                    <a:pt x="140" y="155"/>
                    <a:pt x="141" y="155"/>
                  </a:cubicBezTo>
                  <a:cubicBezTo>
                    <a:pt x="141" y="156"/>
                    <a:pt x="141" y="157"/>
                    <a:pt x="141" y="157"/>
                  </a:cubicBezTo>
                  <a:cubicBezTo>
                    <a:pt x="140" y="158"/>
                    <a:pt x="140" y="158"/>
                    <a:pt x="140" y="158"/>
                  </a:cubicBezTo>
                  <a:moveTo>
                    <a:pt x="132" y="151"/>
                  </a:moveTo>
                  <a:cubicBezTo>
                    <a:pt x="132" y="151"/>
                    <a:pt x="132" y="151"/>
                    <a:pt x="131" y="151"/>
                  </a:cubicBezTo>
                  <a:cubicBezTo>
                    <a:pt x="131" y="150"/>
                    <a:pt x="130" y="149"/>
                    <a:pt x="131" y="148"/>
                  </a:cubicBezTo>
                  <a:cubicBezTo>
                    <a:pt x="131" y="148"/>
                    <a:pt x="132" y="148"/>
                    <a:pt x="132" y="148"/>
                  </a:cubicBezTo>
                  <a:cubicBezTo>
                    <a:pt x="133" y="148"/>
                    <a:pt x="133" y="148"/>
                    <a:pt x="133" y="148"/>
                  </a:cubicBezTo>
                  <a:cubicBezTo>
                    <a:pt x="134" y="149"/>
                    <a:pt x="134" y="150"/>
                    <a:pt x="134" y="151"/>
                  </a:cubicBezTo>
                  <a:cubicBezTo>
                    <a:pt x="133" y="151"/>
                    <a:pt x="133" y="151"/>
                    <a:pt x="132" y="151"/>
                  </a:cubicBezTo>
                  <a:moveTo>
                    <a:pt x="19" y="147"/>
                  </a:moveTo>
                  <a:cubicBezTo>
                    <a:pt x="18" y="147"/>
                    <a:pt x="18" y="146"/>
                    <a:pt x="17" y="146"/>
                  </a:cubicBezTo>
                  <a:cubicBezTo>
                    <a:pt x="17" y="145"/>
                    <a:pt x="17" y="144"/>
                    <a:pt x="18" y="144"/>
                  </a:cubicBezTo>
                  <a:cubicBezTo>
                    <a:pt x="18" y="143"/>
                    <a:pt x="18" y="143"/>
                    <a:pt x="19" y="143"/>
                  </a:cubicBezTo>
                  <a:cubicBezTo>
                    <a:pt x="19" y="143"/>
                    <a:pt x="20" y="144"/>
                    <a:pt x="20" y="144"/>
                  </a:cubicBezTo>
                  <a:cubicBezTo>
                    <a:pt x="21" y="145"/>
                    <a:pt x="20" y="146"/>
                    <a:pt x="19" y="147"/>
                  </a:cubicBezTo>
                  <a:cubicBezTo>
                    <a:pt x="19" y="147"/>
                    <a:pt x="19" y="147"/>
                    <a:pt x="19" y="147"/>
                  </a:cubicBezTo>
                  <a:moveTo>
                    <a:pt x="125" y="144"/>
                  </a:moveTo>
                  <a:cubicBezTo>
                    <a:pt x="125" y="144"/>
                    <a:pt x="124" y="144"/>
                    <a:pt x="124" y="144"/>
                  </a:cubicBezTo>
                  <a:cubicBezTo>
                    <a:pt x="123" y="143"/>
                    <a:pt x="123" y="142"/>
                    <a:pt x="124" y="141"/>
                  </a:cubicBezTo>
                  <a:cubicBezTo>
                    <a:pt x="124" y="141"/>
                    <a:pt x="125" y="141"/>
                    <a:pt x="125" y="141"/>
                  </a:cubicBezTo>
                  <a:cubicBezTo>
                    <a:pt x="125" y="141"/>
                    <a:pt x="126" y="141"/>
                    <a:pt x="126" y="141"/>
                  </a:cubicBezTo>
                  <a:cubicBezTo>
                    <a:pt x="127" y="142"/>
                    <a:pt x="127" y="143"/>
                    <a:pt x="126" y="144"/>
                  </a:cubicBezTo>
                  <a:cubicBezTo>
                    <a:pt x="126" y="144"/>
                    <a:pt x="125" y="144"/>
                    <a:pt x="125" y="144"/>
                  </a:cubicBezTo>
                  <a:moveTo>
                    <a:pt x="27" y="142"/>
                  </a:moveTo>
                  <a:cubicBezTo>
                    <a:pt x="27" y="142"/>
                    <a:pt x="26" y="141"/>
                    <a:pt x="26" y="141"/>
                  </a:cubicBezTo>
                  <a:cubicBezTo>
                    <a:pt x="25" y="140"/>
                    <a:pt x="26" y="139"/>
                    <a:pt x="27" y="139"/>
                  </a:cubicBezTo>
                  <a:cubicBezTo>
                    <a:pt x="27" y="139"/>
                    <a:pt x="27" y="138"/>
                    <a:pt x="27" y="138"/>
                  </a:cubicBezTo>
                  <a:cubicBezTo>
                    <a:pt x="28" y="138"/>
                    <a:pt x="29" y="139"/>
                    <a:pt x="29" y="139"/>
                  </a:cubicBezTo>
                  <a:cubicBezTo>
                    <a:pt x="29" y="140"/>
                    <a:pt x="29" y="141"/>
                    <a:pt x="28" y="142"/>
                  </a:cubicBezTo>
                  <a:cubicBezTo>
                    <a:pt x="27" y="142"/>
                    <a:pt x="27" y="142"/>
                    <a:pt x="27" y="142"/>
                  </a:cubicBezTo>
                  <a:moveTo>
                    <a:pt x="118" y="137"/>
                  </a:moveTo>
                  <a:cubicBezTo>
                    <a:pt x="117" y="137"/>
                    <a:pt x="117" y="137"/>
                    <a:pt x="117" y="137"/>
                  </a:cubicBezTo>
                  <a:cubicBezTo>
                    <a:pt x="116" y="136"/>
                    <a:pt x="116" y="135"/>
                    <a:pt x="117" y="135"/>
                  </a:cubicBezTo>
                  <a:cubicBezTo>
                    <a:pt x="117" y="134"/>
                    <a:pt x="117" y="134"/>
                    <a:pt x="118" y="134"/>
                  </a:cubicBezTo>
                  <a:cubicBezTo>
                    <a:pt x="118" y="134"/>
                    <a:pt x="119" y="134"/>
                    <a:pt x="119" y="135"/>
                  </a:cubicBezTo>
                  <a:cubicBezTo>
                    <a:pt x="120" y="135"/>
                    <a:pt x="120" y="136"/>
                    <a:pt x="119" y="137"/>
                  </a:cubicBezTo>
                  <a:cubicBezTo>
                    <a:pt x="119" y="137"/>
                    <a:pt x="118" y="137"/>
                    <a:pt x="118" y="137"/>
                  </a:cubicBezTo>
                  <a:moveTo>
                    <a:pt x="36" y="137"/>
                  </a:moveTo>
                  <a:cubicBezTo>
                    <a:pt x="35" y="137"/>
                    <a:pt x="35" y="137"/>
                    <a:pt x="35" y="136"/>
                  </a:cubicBezTo>
                  <a:cubicBezTo>
                    <a:pt x="34" y="135"/>
                    <a:pt x="34" y="134"/>
                    <a:pt x="35" y="134"/>
                  </a:cubicBezTo>
                  <a:cubicBezTo>
                    <a:pt x="36" y="134"/>
                    <a:pt x="36" y="134"/>
                    <a:pt x="36" y="134"/>
                  </a:cubicBezTo>
                  <a:cubicBezTo>
                    <a:pt x="37" y="134"/>
                    <a:pt x="37" y="134"/>
                    <a:pt x="38" y="134"/>
                  </a:cubicBezTo>
                  <a:cubicBezTo>
                    <a:pt x="38" y="135"/>
                    <a:pt x="38" y="136"/>
                    <a:pt x="37" y="137"/>
                  </a:cubicBezTo>
                  <a:cubicBezTo>
                    <a:pt x="36" y="137"/>
                    <a:pt x="36" y="137"/>
                    <a:pt x="36" y="137"/>
                  </a:cubicBezTo>
                  <a:moveTo>
                    <a:pt x="45" y="132"/>
                  </a:moveTo>
                  <a:cubicBezTo>
                    <a:pt x="44" y="132"/>
                    <a:pt x="44" y="132"/>
                    <a:pt x="43" y="131"/>
                  </a:cubicBezTo>
                  <a:cubicBezTo>
                    <a:pt x="43" y="130"/>
                    <a:pt x="43" y="129"/>
                    <a:pt x="44" y="129"/>
                  </a:cubicBezTo>
                  <a:cubicBezTo>
                    <a:pt x="44" y="129"/>
                    <a:pt x="45" y="129"/>
                    <a:pt x="45" y="129"/>
                  </a:cubicBezTo>
                  <a:cubicBezTo>
                    <a:pt x="45" y="129"/>
                    <a:pt x="46" y="129"/>
                    <a:pt x="46" y="129"/>
                  </a:cubicBezTo>
                  <a:cubicBezTo>
                    <a:pt x="47" y="130"/>
                    <a:pt x="46" y="131"/>
                    <a:pt x="46" y="132"/>
                  </a:cubicBezTo>
                  <a:cubicBezTo>
                    <a:pt x="45" y="132"/>
                    <a:pt x="45" y="132"/>
                    <a:pt x="45" y="132"/>
                  </a:cubicBezTo>
                  <a:moveTo>
                    <a:pt x="53" y="127"/>
                  </a:moveTo>
                  <a:cubicBezTo>
                    <a:pt x="53" y="127"/>
                    <a:pt x="52" y="127"/>
                    <a:pt x="52" y="126"/>
                  </a:cubicBezTo>
                  <a:cubicBezTo>
                    <a:pt x="52" y="125"/>
                    <a:pt x="52" y="124"/>
                    <a:pt x="53" y="124"/>
                  </a:cubicBezTo>
                  <a:cubicBezTo>
                    <a:pt x="53" y="124"/>
                    <a:pt x="53" y="124"/>
                    <a:pt x="53" y="124"/>
                  </a:cubicBezTo>
                  <a:cubicBezTo>
                    <a:pt x="54" y="124"/>
                    <a:pt x="55" y="124"/>
                    <a:pt x="55" y="125"/>
                  </a:cubicBezTo>
                  <a:cubicBezTo>
                    <a:pt x="55" y="125"/>
                    <a:pt x="55" y="126"/>
                    <a:pt x="54" y="127"/>
                  </a:cubicBezTo>
                  <a:cubicBezTo>
                    <a:pt x="53" y="127"/>
                    <a:pt x="53" y="127"/>
                    <a:pt x="53" y="127"/>
                  </a:cubicBezTo>
                  <a:moveTo>
                    <a:pt x="109" y="129"/>
                  </a:moveTo>
                  <a:cubicBezTo>
                    <a:pt x="63" y="129"/>
                    <a:pt x="63" y="129"/>
                    <a:pt x="63" y="129"/>
                  </a:cubicBezTo>
                  <a:cubicBezTo>
                    <a:pt x="63" y="129"/>
                    <a:pt x="86" y="108"/>
                    <a:pt x="100" y="106"/>
                  </a:cubicBezTo>
                  <a:cubicBezTo>
                    <a:pt x="100" y="106"/>
                    <a:pt x="113" y="108"/>
                    <a:pt x="136" y="129"/>
                  </a:cubicBezTo>
                  <a:cubicBezTo>
                    <a:pt x="112" y="129"/>
                    <a:pt x="112" y="129"/>
                    <a:pt x="112" y="129"/>
                  </a:cubicBezTo>
                  <a:cubicBezTo>
                    <a:pt x="112" y="129"/>
                    <a:pt x="112" y="130"/>
                    <a:pt x="112" y="130"/>
                  </a:cubicBezTo>
                  <a:cubicBezTo>
                    <a:pt x="111" y="130"/>
                    <a:pt x="111" y="131"/>
                    <a:pt x="111" y="131"/>
                  </a:cubicBezTo>
                  <a:cubicBezTo>
                    <a:pt x="110" y="131"/>
                    <a:pt x="110" y="130"/>
                    <a:pt x="109" y="130"/>
                  </a:cubicBezTo>
                  <a:cubicBezTo>
                    <a:pt x="109" y="130"/>
                    <a:pt x="109" y="129"/>
                    <a:pt x="109" y="129"/>
                  </a:cubicBezTo>
                  <a:moveTo>
                    <a:pt x="97" y="102"/>
                  </a:moveTo>
                  <a:cubicBezTo>
                    <a:pt x="96" y="102"/>
                    <a:pt x="96" y="102"/>
                    <a:pt x="96" y="102"/>
                  </a:cubicBezTo>
                  <a:cubicBezTo>
                    <a:pt x="95" y="101"/>
                    <a:pt x="95" y="100"/>
                    <a:pt x="96" y="99"/>
                  </a:cubicBezTo>
                  <a:cubicBezTo>
                    <a:pt x="96" y="99"/>
                    <a:pt x="97" y="99"/>
                    <a:pt x="97" y="99"/>
                  </a:cubicBezTo>
                  <a:cubicBezTo>
                    <a:pt x="98" y="99"/>
                    <a:pt x="98" y="99"/>
                    <a:pt x="98" y="100"/>
                  </a:cubicBezTo>
                  <a:cubicBezTo>
                    <a:pt x="99" y="101"/>
                    <a:pt x="99" y="102"/>
                    <a:pt x="98" y="102"/>
                  </a:cubicBezTo>
                  <a:cubicBezTo>
                    <a:pt x="97" y="102"/>
                    <a:pt x="97" y="102"/>
                    <a:pt x="97" y="102"/>
                  </a:cubicBezTo>
                  <a:moveTo>
                    <a:pt x="103" y="103"/>
                  </a:moveTo>
                  <a:cubicBezTo>
                    <a:pt x="140" y="83"/>
                    <a:pt x="140" y="83"/>
                    <a:pt x="140" y="83"/>
                  </a:cubicBezTo>
                  <a:cubicBezTo>
                    <a:pt x="141" y="129"/>
                    <a:pt x="141" y="129"/>
                    <a:pt x="141" y="129"/>
                  </a:cubicBezTo>
                  <a:cubicBezTo>
                    <a:pt x="121" y="110"/>
                    <a:pt x="107" y="105"/>
                    <a:pt x="102" y="104"/>
                  </a:cubicBezTo>
                  <a:cubicBezTo>
                    <a:pt x="103" y="103"/>
                    <a:pt x="103" y="103"/>
                    <a:pt x="103" y="103"/>
                  </a:cubicBezTo>
                  <a:cubicBezTo>
                    <a:pt x="103" y="103"/>
                    <a:pt x="103" y="103"/>
                    <a:pt x="103" y="103"/>
                  </a:cubicBezTo>
                  <a:moveTo>
                    <a:pt x="57" y="86"/>
                  </a:moveTo>
                  <a:cubicBezTo>
                    <a:pt x="56" y="86"/>
                    <a:pt x="56" y="86"/>
                    <a:pt x="56" y="86"/>
                  </a:cubicBezTo>
                  <a:cubicBezTo>
                    <a:pt x="55" y="86"/>
                    <a:pt x="55" y="85"/>
                    <a:pt x="55" y="84"/>
                  </a:cubicBezTo>
                  <a:cubicBezTo>
                    <a:pt x="56" y="83"/>
                    <a:pt x="56" y="83"/>
                    <a:pt x="57" y="83"/>
                  </a:cubicBezTo>
                  <a:cubicBezTo>
                    <a:pt x="57" y="83"/>
                    <a:pt x="57" y="83"/>
                    <a:pt x="58" y="83"/>
                  </a:cubicBezTo>
                  <a:cubicBezTo>
                    <a:pt x="58" y="83"/>
                    <a:pt x="58" y="84"/>
                    <a:pt x="59" y="84"/>
                  </a:cubicBezTo>
                  <a:cubicBezTo>
                    <a:pt x="65" y="88"/>
                    <a:pt x="65" y="88"/>
                    <a:pt x="65" y="88"/>
                  </a:cubicBezTo>
                  <a:cubicBezTo>
                    <a:pt x="65" y="88"/>
                    <a:pt x="65" y="88"/>
                    <a:pt x="66" y="88"/>
                  </a:cubicBezTo>
                  <a:cubicBezTo>
                    <a:pt x="66" y="88"/>
                    <a:pt x="66" y="88"/>
                    <a:pt x="66" y="88"/>
                  </a:cubicBezTo>
                  <a:cubicBezTo>
                    <a:pt x="67" y="88"/>
                    <a:pt x="67" y="88"/>
                    <a:pt x="67" y="89"/>
                  </a:cubicBezTo>
                  <a:cubicBezTo>
                    <a:pt x="97" y="104"/>
                    <a:pt x="97" y="104"/>
                    <a:pt x="97" y="104"/>
                  </a:cubicBezTo>
                  <a:cubicBezTo>
                    <a:pt x="97" y="104"/>
                    <a:pt x="97" y="104"/>
                    <a:pt x="97" y="104"/>
                  </a:cubicBezTo>
                  <a:cubicBezTo>
                    <a:pt x="95" y="104"/>
                    <a:pt x="92" y="105"/>
                    <a:pt x="90" y="106"/>
                  </a:cubicBezTo>
                  <a:cubicBezTo>
                    <a:pt x="90" y="106"/>
                    <a:pt x="90" y="107"/>
                    <a:pt x="90" y="107"/>
                  </a:cubicBezTo>
                  <a:cubicBezTo>
                    <a:pt x="90" y="107"/>
                    <a:pt x="90" y="107"/>
                    <a:pt x="90" y="107"/>
                  </a:cubicBezTo>
                  <a:cubicBezTo>
                    <a:pt x="91" y="108"/>
                    <a:pt x="91" y="109"/>
                    <a:pt x="90" y="109"/>
                  </a:cubicBezTo>
                  <a:cubicBezTo>
                    <a:pt x="90" y="110"/>
                    <a:pt x="89" y="110"/>
                    <a:pt x="89" y="110"/>
                  </a:cubicBezTo>
                  <a:cubicBezTo>
                    <a:pt x="88" y="110"/>
                    <a:pt x="88" y="110"/>
                    <a:pt x="88" y="109"/>
                  </a:cubicBezTo>
                  <a:cubicBezTo>
                    <a:pt x="87" y="109"/>
                    <a:pt x="87" y="108"/>
                    <a:pt x="87" y="108"/>
                  </a:cubicBezTo>
                  <a:cubicBezTo>
                    <a:pt x="85" y="109"/>
                    <a:pt x="83" y="110"/>
                    <a:pt x="81" y="111"/>
                  </a:cubicBezTo>
                  <a:cubicBezTo>
                    <a:pt x="81" y="112"/>
                    <a:pt x="81" y="112"/>
                    <a:pt x="80" y="112"/>
                  </a:cubicBezTo>
                  <a:cubicBezTo>
                    <a:pt x="80" y="112"/>
                    <a:pt x="80" y="112"/>
                    <a:pt x="80" y="112"/>
                  </a:cubicBezTo>
                  <a:cubicBezTo>
                    <a:pt x="80" y="112"/>
                    <a:pt x="79" y="112"/>
                    <a:pt x="79" y="112"/>
                  </a:cubicBezTo>
                  <a:cubicBezTo>
                    <a:pt x="68" y="120"/>
                    <a:pt x="59" y="128"/>
                    <a:pt x="59" y="128"/>
                  </a:cubicBezTo>
                  <a:cubicBezTo>
                    <a:pt x="58" y="85"/>
                    <a:pt x="58" y="85"/>
                    <a:pt x="58" y="85"/>
                  </a:cubicBezTo>
                  <a:cubicBezTo>
                    <a:pt x="58" y="85"/>
                    <a:pt x="58" y="85"/>
                    <a:pt x="58" y="85"/>
                  </a:cubicBezTo>
                  <a:cubicBezTo>
                    <a:pt x="58" y="86"/>
                    <a:pt x="57" y="86"/>
                    <a:pt x="57" y="86"/>
                  </a:cubicBezTo>
                  <a:moveTo>
                    <a:pt x="106" y="82"/>
                  </a:moveTo>
                  <a:cubicBezTo>
                    <a:pt x="105" y="82"/>
                    <a:pt x="105" y="81"/>
                    <a:pt x="105" y="81"/>
                  </a:cubicBezTo>
                  <a:cubicBezTo>
                    <a:pt x="104" y="81"/>
                    <a:pt x="104" y="80"/>
                    <a:pt x="104" y="79"/>
                  </a:cubicBezTo>
                  <a:cubicBezTo>
                    <a:pt x="105" y="78"/>
                    <a:pt x="105" y="78"/>
                    <a:pt x="106" y="78"/>
                  </a:cubicBezTo>
                  <a:cubicBezTo>
                    <a:pt x="106" y="78"/>
                    <a:pt x="107" y="78"/>
                    <a:pt x="107" y="79"/>
                  </a:cubicBezTo>
                  <a:cubicBezTo>
                    <a:pt x="108" y="79"/>
                    <a:pt x="108" y="80"/>
                    <a:pt x="107" y="81"/>
                  </a:cubicBezTo>
                  <a:cubicBezTo>
                    <a:pt x="107" y="81"/>
                    <a:pt x="106" y="82"/>
                    <a:pt x="106" y="82"/>
                  </a:cubicBezTo>
                  <a:moveTo>
                    <a:pt x="48" y="82"/>
                  </a:moveTo>
                  <a:cubicBezTo>
                    <a:pt x="47" y="81"/>
                    <a:pt x="47" y="81"/>
                    <a:pt x="47" y="81"/>
                  </a:cubicBezTo>
                  <a:cubicBezTo>
                    <a:pt x="46" y="81"/>
                    <a:pt x="46" y="80"/>
                    <a:pt x="47" y="79"/>
                  </a:cubicBezTo>
                  <a:cubicBezTo>
                    <a:pt x="47" y="78"/>
                    <a:pt x="47" y="78"/>
                    <a:pt x="48" y="78"/>
                  </a:cubicBezTo>
                  <a:cubicBezTo>
                    <a:pt x="48" y="78"/>
                    <a:pt x="49" y="78"/>
                    <a:pt x="49" y="78"/>
                  </a:cubicBezTo>
                  <a:cubicBezTo>
                    <a:pt x="50" y="79"/>
                    <a:pt x="50" y="80"/>
                    <a:pt x="50" y="81"/>
                  </a:cubicBezTo>
                  <a:cubicBezTo>
                    <a:pt x="49" y="81"/>
                    <a:pt x="49" y="82"/>
                    <a:pt x="48" y="82"/>
                  </a:cubicBezTo>
                  <a:moveTo>
                    <a:pt x="68" y="85"/>
                  </a:moveTo>
                  <a:cubicBezTo>
                    <a:pt x="61" y="82"/>
                    <a:pt x="61" y="82"/>
                    <a:pt x="61" y="82"/>
                  </a:cubicBezTo>
                  <a:cubicBezTo>
                    <a:pt x="63" y="81"/>
                    <a:pt x="66" y="79"/>
                    <a:pt x="68" y="78"/>
                  </a:cubicBezTo>
                  <a:cubicBezTo>
                    <a:pt x="68" y="85"/>
                    <a:pt x="68" y="85"/>
                    <a:pt x="68" y="85"/>
                  </a:cubicBezTo>
                  <a:moveTo>
                    <a:pt x="129" y="85"/>
                  </a:moveTo>
                  <a:cubicBezTo>
                    <a:pt x="129" y="76"/>
                    <a:pt x="129" y="76"/>
                    <a:pt x="129" y="76"/>
                  </a:cubicBezTo>
                  <a:cubicBezTo>
                    <a:pt x="134" y="79"/>
                    <a:pt x="137" y="81"/>
                    <a:pt x="137" y="81"/>
                  </a:cubicBezTo>
                  <a:cubicBezTo>
                    <a:pt x="129" y="85"/>
                    <a:pt x="129" y="85"/>
                    <a:pt x="129" y="85"/>
                  </a:cubicBezTo>
                  <a:moveTo>
                    <a:pt x="39" y="77"/>
                  </a:moveTo>
                  <a:cubicBezTo>
                    <a:pt x="38" y="77"/>
                    <a:pt x="38" y="77"/>
                    <a:pt x="38" y="77"/>
                  </a:cubicBezTo>
                  <a:cubicBezTo>
                    <a:pt x="38" y="76"/>
                    <a:pt x="37" y="75"/>
                    <a:pt x="38" y="74"/>
                  </a:cubicBezTo>
                  <a:cubicBezTo>
                    <a:pt x="38" y="74"/>
                    <a:pt x="39" y="73"/>
                    <a:pt x="39" y="73"/>
                  </a:cubicBezTo>
                  <a:cubicBezTo>
                    <a:pt x="40" y="73"/>
                    <a:pt x="40" y="73"/>
                    <a:pt x="40" y="74"/>
                  </a:cubicBezTo>
                  <a:cubicBezTo>
                    <a:pt x="41" y="74"/>
                    <a:pt x="41" y="75"/>
                    <a:pt x="41" y="76"/>
                  </a:cubicBezTo>
                  <a:cubicBezTo>
                    <a:pt x="40" y="76"/>
                    <a:pt x="40" y="77"/>
                    <a:pt x="39" y="77"/>
                  </a:cubicBezTo>
                  <a:moveTo>
                    <a:pt x="30" y="72"/>
                  </a:moveTo>
                  <a:cubicBezTo>
                    <a:pt x="30" y="72"/>
                    <a:pt x="30" y="72"/>
                    <a:pt x="30" y="72"/>
                  </a:cubicBezTo>
                  <a:cubicBezTo>
                    <a:pt x="29" y="71"/>
                    <a:pt x="29" y="70"/>
                    <a:pt x="29" y="69"/>
                  </a:cubicBezTo>
                  <a:cubicBezTo>
                    <a:pt x="29" y="69"/>
                    <a:pt x="30" y="69"/>
                    <a:pt x="30" y="69"/>
                  </a:cubicBezTo>
                  <a:cubicBezTo>
                    <a:pt x="31" y="69"/>
                    <a:pt x="31" y="69"/>
                    <a:pt x="31" y="69"/>
                  </a:cubicBezTo>
                  <a:cubicBezTo>
                    <a:pt x="32" y="69"/>
                    <a:pt x="32" y="70"/>
                    <a:pt x="32" y="71"/>
                  </a:cubicBezTo>
                  <a:cubicBezTo>
                    <a:pt x="32" y="72"/>
                    <a:pt x="31" y="72"/>
                    <a:pt x="30" y="72"/>
                  </a:cubicBezTo>
                  <a:moveTo>
                    <a:pt x="96" y="93"/>
                  </a:moveTo>
                  <a:cubicBezTo>
                    <a:pt x="95" y="93"/>
                    <a:pt x="94" y="93"/>
                    <a:pt x="93" y="92"/>
                  </a:cubicBezTo>
                  <a:cubicBezTo>
                    <a:pt x="91" y="92"/>
                    <a:pt x="89" y="91"/>
                    <a:pt x="88" y="90"/>
                  </a:cubicBezTo>
                  <a:cubicBezTo>
                    <a:pt x="86" y="88"/>
                    <a:pt x="85" y="87"/>
                    <a:pt x="85" y="85"/>
                  </a:cubicBezTo>
                  <a:cubicBezTo>
                    <a:pt x="84" y="83"/>
                    <a:pt x="84" y="82"/>
                    <a:pt x="84" y="80"/>
                  </a:cubicBezTo>
                  <a:cubicBezTo>
                    <a:pt x="84" y="77"/>
                    <a:pt x="84" y="75"/>
                    <a:pt x="85" y="74"/>
                  </a:cubicBezTo>
                  <a:cubicBezTo>
                    <a:pt x="85" y="72"/>
                    <a:pt x="87" y="70"/>
                    <a:pt x="88" y="69"/>
                  </a:cubicBezTo>
                  <a:cubicBezTo>
                    <a:pt x="89" y="67"/>
                    <a:pt x="91" y="66"/>
                    <a:pt x="93" y="65"/>
                  </a:cubicBezTo>
                  <a:cubicBezTo>
                    <a:pt x="95" y="65"/>
                    <a:pt x="97" y="64"/>
                    <a:pt x="99" y="64"/>
                  </a:cubicBezTo>
                  <a:cubicBezTo>
                    <a:pt x="101" y="64"/>
                    <a:pt x="103" y="65"/>
                    <a:pt x="104" y="65"/>
                  </a:cubicBezTo>
                  <a:cubicBezTo>
                    <a:pt x="106" y="66"/>
                    <a:pt x="107" y="66"/>
                    <a:pt x="109" y="68"/>
                  </a:cubicBezTo>
                  <a:cubicBezTo>
                    <a:pt x="110" y="68"/>
                    <a:pt x="110" y="69"/>
                    <a:pt x="111" y="71"/>
                  </a:cubicBezTo>
                  <a:cubicBezTo>
                    <a:pt x="111" y="70"/>
                    <a:pt x="112" y="70"/>
                    <a:pt x="112" y="70"/>
                  </a:cubicBezTo>
                  <a:cubicBezTo>
                    <a:pt x="112" y="70"/>
                    <a:pt x="113" y="70"/>
                    <a:pt x="113" y="71"/>
                  </a:cubicBezTo>
                  <a:cubicBezTo>
                    <a:pt x="114" y="71"/>
                    <a:pt x="114" y="72"/>
                    <a:pt x="113" y="73"/>
                  </a:cubicBezTo>
                  <a:cubicBezTo>
                    <a:pt x="113" y="73"/>
                    <a:pt x="112" y="74"/>
                    <a:pt x="112" y="74"/>
                  </a:cubicBezTo>
                  <a:cubicBezTo>
                    <a:pt x="112" y="74"/>
                    <a:pt x="112" y="74"/>
                    <a:pt x="112" y="74"/>
                  </a:cubicBezTo>
                  <a:cubicBezTo>
                    <a:pt x="112" y="74"/>
                    <a:pt x="112" y="75"/>
                    <a:pt x="112" y="76"/>
                  </a:cubicBezTo>
                  <a:cubicBezTo>
                    <a:pt x="112" y="77"/>
                    <a:pt x="112" y="79"/>
                    <a:pt x="111" y="80"/>
                  </a:cubicBezTo>
                  <a:cubicBezTo>
                    <a:pt x="111" y="81"/>
                    <a:pt x="110" y="82"/>
                    <a:pt x="109" y="83"/>
                  </a:cubicBezTo>
                  <a:cubicBezTo>
                    <a:pt x="108" y="84"/>
                    <a:pt x="107" y="85"/>
                    <a:pt x="106" y="86"/>
                  </a:cubicBezTo>
                  <a:cubicBezTo>
                    <a:pt x="105" y="86"/>
                    <a:pt x="104" y="87"/>
                    <a:pt x="102" y="87"/>
                  </a:cubicBezTo>
                  <a:cubicBezTo>
                    <a:pt x="102" y="87"/>
                    <a:pt x="101" y="87"/>
                    <a:pt x="101" y="87"/>
                  </a:cubicBezTo>
                  <a:cubicBezTo>
                    <a:pt x="101" y="87"/>
                    <a:pt x="101" y="88"/>
                    <a:pt x="101" y="89"/>
                  </a:cubicBezTo>
                  <a:cubicBezTo>
                    <a:pt x="101" y="89"/>
                    <a:pt x="100" y="89"/>
                    <a:pt x="100" y="89"/>
                  </a:cubicBezTo>
                  <a:cubicBezTo>
                    <a:pt x="99" y="89"/>
                    <a:pt x="99" y="89"/>
                    <a:pt x="99" y="89"/>
                  </a:cubicBezTo>
                  <a:cubicBezTo>
                    <a:pt x="98" y="88"/>
                    <a:pt x="98" y="87"/>
                    <a:pt x="98" y="87"/>
                  </a:cubicBezTo>
                  <a:cubicBezTo>
                    <a:pt x="99" y="86"/>
                    <a:pt x="99" y="86"/>
                    <a:pt x="100" y="86"/>
                  </a:cubicBezTo>
                  <a:cubicBezTo>
                    <a:pt x="100" y="86"/>
                    <a:pt x="100" y="86"/>
                    <a:pt x="100" y="86"/>
                  </a:cubicBezTo>
                  <a:cubicBezTo>
                    <a:pt x="100" y="86"/>
                    <a:pt x="99" y="85"/>
                    <a:pt x="99" y="85"/>
                  </a:cubicBezTo>
                  <a:cubicBezTo>
                    <a:pt x="98" y="86"/>
                    <a:pt x="97" y="86"/>
                    <a:pt x="96" y="87"/>
                  </a:cubicBezTo>
                  <a:cubicBezTo>
                    <a:pt x="96" y="87"/>
                    <a:pt x="96" y="87"/>
                    <a:pt x="95" y="87"/>
                  </a:cubicBezTo>
                  <a:cubicBezTo>
                    <a:pt x="94" y="87"/>
                    <a:pt x="94" y="87"/>
                    <a:pt x="93" y="86"/>
                  </a:cubicBezTo>
                  <a:cubicBezTo>
                    <a:pt x="92" y="86"/>
                    <a:pt x="91" y="85"/>
                    <a:pt x="90" y="84"/>
                  </a:cubicBezTo>
                  <a:cubicBezTo>
                    <a:pt x="90" y="83"/>
                    <a:pt x="89" y="82"/>
                    <a:pt x="89" y="80"/>
                  </a:cubicBezTo>
                  <a:cubicBezTo>
                    <a:pt x="89" y="79"/>
                    <a:pt x="90" y="77"/>
                    <a:pt x="90" y="76"/>
                  </a:cubicBezTo>
                  <a:cubicBezTo>
                    <a:pt x="91" y="75"/>
                    <a:pt x="91" y="74"/>
                    <a:pt x="92" y="74"/>
                  </a:cubicBezTo>
                  <a:cubicBezTo>
                    <a:pt x="92" y="74"/>
                    <a:pt x="92" y="73"/>
                    <a:pt x="92" y="73"/>
                  </a:cubicBezTo>
                  <a:cubicBezTo>
                    <a:pt x="91" y="72"/>
                    <a:pt x="92" y="72"/>
                    <a:pt x="93" y="71"/>
                  </a:cubicBezTo>
                  <a:cubicBezTo>
                    <a:pt x="93" y="71"/>
                    <a:pt x="93" y="71"/>
                    <a:pt x="93" y="71"/>
                  </a:cubicBezTo>
                  <a:cubicBezTo>
                    <a:pt x="93" y="71"/>
                    <a:pt x="94" y="71"/>
                    <a:pt x="94" y="71"/>
                  </a:cubicBezTo>
                  <a:cubicBezTo>
                    <a:pt x="95" y="71"/>
                    <a:pt x="96" y="70"/>
                    <a:pt x="98" y="70"/>
                  </a:cubicBezTo>
                  <a:cubicBezTo>
                    <a:pt x="99" y="70"/>
                    <a:pt x="101" y="71"/>
                    <a:pt x="102" y="72"/>
                  </a:cubicBezTo>
                  <a:cubicBezTo>
                    <a:pt x="102" y="71"/>
                    <a:pt x="102" y="71"/>
                    <a:pt x="102" y="71"/>
                  </a:cubicBezTo>
                  <a:cubicBezTo>
                    <a:pt x="106" y="71"/>
                    <a:pt x="106" y="71"/>
                    <a:pt x="106" y="71"/>
                  </a:cubicBezTo>
                  <a:cubicBezTo>
                    <a:pt x="104" y="82"/>
                    <a:pt x="104" y="82"/>
                    <a:pt x="104" y="82"/>
                  </a:cubicBezTo>
                  <a:cubicBezTo>
                    <a:pt x="104" y="82"/>
                    <a:pt x="103" y="83"/>
                    <a:pt x="103" y="83"/>
                  </a:cubicBezTo>
                  <a:cubicBezTo>
                    <a:pt x="104" y="84"/>
                    <a:pt x="104" y="84"/>
                    <a:pt x="104" y="84"/>
                  </a:cubicBezTo>
                  <a:cubicBezTo>
                    <a:pt x="104" y="84"/>
                    <a:pt x="104" y="84"/>
                    <a:pt x="104" y="84"/>
                  </a:cubicBezTo>
                  <a:cubicBezTo>
                    <a:pt x="105" y="84"/>
                    <a:pt x="105" y="83"/>
                    <a:pt x="106" y="83"/>
                  </a:cubicBezTo>
                  <a:cubicBezTo>
                    <a:pt x="107" y="82"/>
                    <a:pt x="108" y="81"/>
                    <a:pt x="108" y="80"/>
                  </a:cubicBezTo>
                  <a:cubicBezTo>
                    <a:pt x="109" y="79"/>
                    <a:pt x="109" y="77"/>
                    <a:pt x="109" y="76"/>
                  </a:cubicBezTo>
                  <a:cubicBezTo>
                    <a:pt x="109" y="75"/>
                    <a:pt x="109" y="73"/>
                    <a:pt x="109" y="72"/>
                  </a:cubicBezTo>
                  <a:cubicBezTo>
                    <a:pt x="108" y="71"/>
                    <a:pt x="108" y="70"/>
                    <a:pt x="107" y="70"/>
                  </a:cubicBezTo>
                  <a:cubicBezTo>
                    <a:pt x="106" y="69"/>
                    <a:pt x="105" y="68"/>
                    <a:pt x="103" y="68"/>
                  </a:cubicBezTo>
                  <a:cubicBezTo>
                    <a:pt x="102" y="67"/>
                    <a:pt x="101" y="67"/>
                    <a:pt x="99" y="67"/>
                  </a:cubicBezTo>
                  <a:cubicBezTo>
                    <a:pt x="97" y="67"/>
                    <a:pt x="96" y="67"/>
                    <a:pt x="95" y="68"/>
                  </a:cubicBezTo>
                  <a:cubicBezTo>
                    <a:pt x="93" y="68"/>
                    <a:pt x="92" y="69"/>
                    <a:pt x="91" y="70"/>
                  </a:cubicBezTo>
                  <a:cubicBezTo>
                    <a:pt x="90" y="70"/>
                    <a:pt x="89" y="71"/>
                    <a:pt x="88" y="72"/>
                  </a:cubicBezTo>
                  <a:cubicBezTo>
                    <a:pt x="88" y="74"/>
                    <a:pt x="87" y="75"/>
                    <a:pt x="87" y="76"/>
                  </a:cubicBezTo>
                  <a:cubicBezTo>
                    <a:pt x="87" y="77"/>
                    <a:pt x="87" y="78"/>
                    <a:pt x="87" y="80"/>
                  </a:cubicBezTo>
                  <a:cubicBezTo>
                    <a:pt x="87" y="81"/>
                    <a:pt x="87" y="83"/>
                    <a:pt x="88" y="84"/>
                  </a:cubicBezTo>
                  <a:cubicBezTo>
                    <a:pt x="88" y="86"/>
                    <a:pt x="89" y="87"/>
                    <a:pt x="91" y="88"/>
                  </a:cubicBezTo>
                  <a:cubicBezTo>
                    <a:pt x="92" y="89"/>
                    <a:pt x="93" y="90"/>
                    <a:pt x="95" y="90"/>
                  </a:cubicBezTo>
                  <a:cubicBezTo>
                    <a:pt x="97" y="90"/>
                    <a:pt x="98" y="91"/>
                    <a:pt x="99" y="91"/>
                  </a:cubicBezTo>
                  <a:cubicBezTo>
                    <a:pt x="100" y="91"/>
                    <a:pt x="101" y="91"/>
                    <a:pt x="102" y="90"/>
                  </a:cubicBezTo>
                  <a:cubicBezTo>
                    <a:pt x="104" y="90"/>
                    <a:pt x="105" y="90"/>
                    <a:pt x="106" y="89"/>
                  </a:cubicBezTo>
                  <a:cubicBezTo>
                    <a:pt x="108" y="89"/>
                    <a:pt x="109" y="88"/>
                    <a:pt x="110" y="87"/>
                  </a:cubicBezTo>
                  <a:cubicBezTo>
                    <a:pt x="113" y="87"/>
                    <a:pt x="113" y="87"/>
                    <a:pt x="113" y="87"/>
                  </a:cubicBezTo>
                  <a:cubicBezTo>
                    <a:pt x="113" y="87"/>
                    <a:pt x="113" y="87"/>
                    <a:pt x="113" y="87"/>
                  </a:cubicBezTo>
                  <a:cubicBezTo>
                    <a:pt x="112" y="88"/>
                    <a:pt x="112" y="89"/>
                    <a:pt x="111" y="89"/>
                  </a:cubicBezTo>
                  <a:cubicBezTo>
                    <a:pt x="110" y="90"/>
                    <a:pt x="109" y="91"/>
                    <a:pt x="108" y="92"/>
                  </a:cubicBezTo>
                  <a:cubicBezTo>
                    <a:pt x="107" y="92"/>
                    <a:pt x="106" y="93"/>
                    <a:pt x="104" y="93"/>
                  </a:cubicBezTo>
                  <a:cubicBezTo>
                    <a:pt x="103" y="93"/>
                    <a:pt x="101" y="93"/>
                    <a:pt x="100" y="93"/>
                  </a:cubicBezTo>
                  <a:cubicBezTo>
                    <a:pt x="99" y="93"/>
                    <a:pt x="99" y="93"/>
                    <a:pt x="99" y="93"/>
                  </a:cubicBezTo>
                  <a:cubicBezTo>
                    <a:pt x="99" y="94"/>
                    <a:pt x="99" y="94"/>
                    <a:pt x="98" y="94"/>
                  </a:cubicBezTo>
                  <a:cubicBezTo>
                    <a:pt x="98" y="94"/>
                    <a:pt x="98" y="94"/>
                    <a:pt x="98" y="94"/>
                  </a:cubicBezTo>
                  <a:cubicBezTo>
                    <a:pt x="97" y="94"/>
                    <a:pt x="97" y="94"/>
                    <a:pt x="96" y="93"/>
                  </a:cubicBezTo>
                  <a:moveTo>
                    <a:pt x="22" y="67"/>
                  </a:moveTo>
                  <a:cubicBezTo>
                    <a:pt x="21" y="67"/>
                    <a:pt x="21" y="67"/>
                    <a:pt x="21" y="67"/>
                  </a:cubicBezTo>
                  <a:cubicBezTo>
                    <a:pt x="20" y="67"/>
                    <a:pt x="20" y="66"/>
                    <a:pt x="20" y="65"/>
                  </a:cubicBezTo>
                  <a:cubicBezTo>
                    <a:pt x="21" y="64"/>
                    <a:pt x="21" y="64"/>
                    <a:pt x="22" y="64"/>
                  </a:cubicBezTo>
                  <a:cubicBezTo>
                    <a:pt x="22" y="64"/>
                    <a:pt x="22" y="64"/>
                    <a:pt x="23" y="64"/>
                  </a:cubicBezTo>
                  <a:cubicBezTo>
                    <a:pt x="23" y="64"/>
                    <a:pt x="24" y="65"/>
                    <a:pt x="23" y="66"/>
                  </a:cubicBezTo>
                  <a:cubicBezTo>
                    <a:pt x="23" y="67"/>
                    <a:pt x="22" y="67"/>
                    <a:pt x="22" y="67"/>
                  </a:cubicBezTo>
                  <a:moveTo>
                    <a:pt x="118" y="66"/>
                  </a:moveTo>
                  <a:cubicBezTo>
                    <a:pt x="118" y="66"/>
                    <a:pt x="117" y="66"/>
                    <a:pt x="117" y="65"/>
                  </a:cubicBezTo>
                  <a:cubicBezTo>
                    <a:pt x="116" y="65"/>
                    <a:pt x="116" y="64"/>
                    <a:pt x="117" y="63"/>
                  </a:cubicBezTo>
                  <a:cubicBezTo>
                    <a:pt x="117" y="63"/>
                    <a:pt x="118" y="62"/>
                    <a:pt x="118" y="62"/>
                  </a:cubicBezTo>
                  <a:cubicBezTo>
                    <a:pt x="118" y="62"/>
                    <a:pt x="119" y="63"/>
                    <a:pt x="119" y="63"/>
                  </a:cubicBezTo>
                  <a:cubicBezTo>
                    <a:pt x="120" y="63"/>
                    <a:pt x="120" y="64"/>
                    <a:pt x="119" y="65"/>
                  </a:cubicBezTo>
                  <a:cubicBezTo>
                    <a:pt x="119" y="66"/>
                    <a:pt x="119" y="66"/>
                    <a:pt x="118" y="66"/>
                  </a:cubicBezTo>
                  <a:moveTo>
                    <a:pt x="91" y="65"/>
                  </a:moveTo>
                  <a:cubicBezTo>
                    <a:pt x="90" y="65"/>
                    <a:pt x="89" y="64"/>
                    <a:pt x="89" y="64"/>
                  </a:cubicBezTo>
                  <a:cubicBezTo>
                    <a:pt x="89" y="63"/>
                    <a:pt x="90" y="62"/>
                    <a:pt x="90" y="62"/>
                  </a:cubicBezTo>
                  <a:cubicBezTo>
                    <a:pt x="91" y="62"/>
                    <a:pt x="91" y="62"/>
                    <a:pt x="91" y="62"/>
                  </a:cubicBezTo>
                  <a:cubicBezTo>
                    <a:pt x="92" y="62"/>
                    <a:pt x="92" y="62"/>
                    <a:pt x="92" y="63"/>
                  </a:cubicBezTo>
                  <a:cubicBezTo>
                    <a:pt x="93" y="64"/>
                    <a:pt x="92" y="65"/>
                    <a:pt x="91" y="65"/>
                  </a:cubicBezTo>
                  <a:cubicBezTo>
                    <a:pt x="91" y="65"/>
                    <a:pt x="91" y="65"/>
                    <a:pt x="91" y="65"/>
                  </a:cubicBezTo>
                  <a:moveTo>
                    <a:pt x="13" y="62"/>
                  </a:moveTo>
                  <a:cubicBezTo>
                    <a:pt x="12" y="62"/>
                    <a:pt x="12" y="62"/>
                    <a:pt x="12" y="62"/>
                  </a:cubicBezTo>
                  <a:cubicBezTo>
                    <a:pt x="11" y="62"/>
                    <a:pt x="11" y="61"/>
                    <a:pt x="11" y="60"/>
                  </a:cubicBezTo>
                  <a:cubicBezTo>
                    <a:pt x="12" y="59"/>
                    <a:pt x="12" y="59"/>
                    <a:pt x="13" y="59"/>
                  </a:cubicBezTo>
                  <a:cubicBezTo>
                    <a:pt x="13" y="59"/>
                    <a:pt x="13" y="59"/>
                    <a:pt x="14" y="59"/>
                  </a:cubicBezTo>
                  <a:cubicBezTo>
                    <a:pt x="15" y="60"/>
                    <a:pt x="15" y="61"/>
                    <a:pt x="14" y="62"/>
                  </a:cubicBezTo>
                  <a:cubicBezTo>
                    <a:pt x="14" y="62"/>
                    <a:pt x="14" y="62"/>
                    <a:pt x="13" y="62"/>
                  </a:cubicBezTo>
                  <a:moveTo>
                    <a:pt x="87" y="53"/>
                  </a:moveTo>
                  <a:cubicBezTo>
                    <a:pt x="87" y="52"/>
                    <a:pt x="88" y="52"/>
                    <a:pt x="88" y="52"/>
                  </a:cubicBezTo>
                  <a:cubicBezTo>
                    <a:pt x="88" y="52"/>
                    <a:pt x="88" y="52"/>
                    <a:pt x="89" y="52"/>
                  </a:cubicBezTo>
                  <a:cubicBezTo>
                    <a:pt x="89" y="52"/>
                    <a:pt x="90" y="52"/>
                    <a:pt x="90" y="53"/>
                  </a:cubicBezTo>
                  <a:cubicBezTo>
                    <a:pt x="126" y="53"/>
                    <a:pt x="126" y="53"/>
                    <a:pt x="126" y="53"/>
                  </a:cubicBezTo>
                  <a:cubicBezTo>
                    <a:pt x="126" y="56"/>
                    <a:pt x="126" y="56"/>
                    <a:pt x="126" y="56"/>
                  </a:cubicBezTo>
                  <a:cubicBezTo>
                    <a:pt x="126" y="56"/>
                    <a:pt x="126" y="56"/>
                    <a:pt x="126" y="57"/>
                  </a:cubicBezTo>
                  <a:cubicBezTo>
                    <a:pt x="126" y="87"/>
                    <a:pt x="126" y="87"/>
                    <a:pt x="126" y="87"/>
                  </a:cubicBezTo>
                  <a:cubicBezTo>
                    <a:pt x="122" y="89"/>
                    <a:pt x="122" y="89"/>
                    <a:pt x="122" y="89"/>
                  </a:cubicBezTo>
                  <a:cubicBezTo>
                    <a:pt x="122" y="57"/>
                    <a:pt x="122" y="57"/>
                    <a:pt x="122" y="57"/>
                  </a:cubicBezTo>
                  <a:cubicBezTo>
                    <a:pt x="75" y="57"/>
                    <a:pt x="75" y="57"/>
                    <a:pt x="75" y="57"/>
                  </a:cubicBezTo>
                  <a:cubicBezTo>
                    <a:pt x="75" y="89"/>
                    <a:pt x="75" y="89"/>
                    <a:pt x="75" y="89"/>
                  </a:cubicBezTo>
                  <a:cubicBezTo>
                    <a:pt x="71" y="87"/>
                    <a:pt x="71" y="87"/>
                    <a:pt x="71" y="87"/>
                  </a:cubicBezTo>
                  <a:cubicBezTo>
                    <a:pt x="71" y="53"/>
                    <a:pt x="71" y="53"/>
                    <a:pt x="71" y="53"/>
                  </a:cubicBezTo>
                  <a:cubicBezTo>
                    <a:pt x="87" y="53"/>
                    <a:pt x="87" y="53"/>
                    <a:pt x="87" y="53"/>
                  </a:cubicBezTo>
                  <a:moveTo>
                    <a:pt x="130" y="50"/>
                  </a:moveTo>
                  <a:cubicBezTo>
                    <a:pt x="130" y="50"/>
                    <a:pt x="130" y="50"/>
                    <a:pt x="129" y="50"/>
                  </a:cubicBezTo>
                  <a:cubicBezTo>
                    <a:pt x="129" y="49"/>
                    <a:pt x="129" y="48"/>
                    <a:pt x="129" y="47"/>
                  </a:cubicBezTo>
                  <a:cubicBezTo>
                    <a:pt x="129" y="47"/>
                    <a:pt x="130" y="47"/>
                    <a:pt x="130" y="47"/>
                  </a:cubicBezTo>
                  <a:cubicBezTo>
                    <a:pt x="131" y="47"/>
                    <a:pt x="131" y="47"/>
                    <a:pt x="131" y="47"/>
                  </a:cubicBezTo>
                  <a:cubicBezTo>
                    <a:pt x="132" y="48"/>
                    <a:pt x="132" y="49"/>
                    <a:pt x="132" y="49"/>
                  </a:cubicBezTo>
                  <a:cubicBezTo>
                    <a:pt x="131" y="50"/>
                    <a:pt x="131" y="50"/>
                    <a:pt x="130" y="50"/>
                  </a:cubicBezTo>
                  <a:moveTo>
                    <a:pt x="86" y="45"/>
                  </a:moveTo>
                  <a:cubicBezTo>
                    <a:pt x="85" y="45"/>
                    <a:pt x="85" y="45"/>
                    <a:pt x="85" y="44"/>
                  </a:cubicBezTo>
                  <a:cubicBezTo>
                    <a:pt x="84" y="43"/>
                    <a:pt x="85" y="42"/>
                    <a:pt x="86" y="42"/>
                  </a:cubicBezTo>
                  <a:cubicBezTo>
                    <a:pt x="86" y="42"/>
                    <a:pt x="86" y="42"/>
                    <a:pt x="86" y="42"/>
                  </a:cubicBezTo>
                  <a:cubicBezTo>
                    <a:pt x="87" y="42"/>
                    <a:pt x="88" y="43"/>
                    <a:pt x="88" y="43"/>
                  </a:cubicBezTo>
                  <a:cubicBezTo>
                    <a:pt x="88" y="44"/>
                    <a:pt x="87" y="45"/>
                    <a:pt x="87" y="45"/>
                  </a:cubicBezTo>
                  <a:cubicBezTo>
                    <a:pt x="86" y="45"/>
                    <a:pt x="86" y="45"/>
                    <a:pt x="86" y="45"/>
                  </a:cubicBezTo>
                  <a:moveTo>
                    <a:pt x="137" y="42"/>
                  </a:moveTo>
                  <a:cubicBezTo>
                    <a:pt x="136" y="42"/>
                    <a:pt x="136" y="42"/>
                    <a:pt x="136" y="42"/>
                  </a:cubicBezTo>
                  <a:cubicBezTo>
                    <a:pt x="135" y="41"/>
                    <a:pt x="135" y="40"/>
                    <a:pt x="135" y="39"/>
                  </a:cubicBezTo>
                  <a:cubicBezTo>
                    <a:pt x="136" y="39"/>
                    <a:pt x="136" y="39"/>
                    <a:pt x="137" y="39"/>
                  </a:cubicBezTo>
                  <a:cubicBezTo>
                    <a:pt x="137" y="39"/>
                    <a:pt x="137" y="39"/>
                    <a:pt x="138" y="39"/>
                  </a:cubicBezTo>
                  <a:cubicBezTo>
                    <a:pt x="138" y="40"/>
                    <a:pt x="139" y="41"/>
                    <a:pt x="138" y="42"/>
                  </a:cubicBezTo>
                  <a:cubicBezTo>
                    <a:pt x="138" y="42"/>
                    <a:pt x="137" y="42"/>
                    <a:pt x="137" y="42"/>
                  </a:cubicBezTo>
                  <a:moveTo>
                    <a:pt x="84" y="36"/>
                  </a:moveTo>
                  <a:cubicBezTo>
                    <a:pt x="83" y="36"/>
                    <a:pt x="82" y="35"/>
                    <a:pt x="82" y="34"/>
                  </a:cubicBezTo>
                  <a:cubicBezTo>
                    <a:pt x="82" y="34"/>
                    <a:pt x="83" y="33"/>
                    <a:pt x="83" y="32"/>
                  </a:cubicBezTo>
                  <a:cubicBezTo>
                    <a:pt x="84" y="32"/>
                    <a:pt x="84" y="32"/>
                    <a:pt x="84" y="32"/>
                  </a:cubicBezTo>
                  <a:cubicBezTo>
                    <a:pt x="85" y="32"/>
                    <a:pt x="85" y="33"/>
                    <a:pt x="85" y="34"/>
                  </a:cubicBezTo>
                  <a:cubicBezTo>
                    <a:pt x="86" y="35"/>
                    <a:pt x="85" y="35"/>
                    <a:pt x="84" y="36"/>
                  </a:cubicBezTo>
                  <a:cubicBezTo>
                    <a:pt x="84" y="36"/>
                    <a:pt x="84" y="36"/>
                    <a:pt x="84" y="36"/>
                  </a:cubicBezTo>
                  <a:moveTo>
                    <a:pt x="143" y="34"/>
                  </a:moveTo>
                  <a:cubicBezTo>
                    <a:pt x="142" y="34"/>
                    <a:pt x="142" y="34"/>
                    <a:pt x="142" y="34"/>
                  </a:cubicBezTo>
                  <a:cubicBezTo>
                    <a:pt x="141" y="33"/>
                    <a:pt x="141" y="32"/>
                    <a:pt x="141" y="32"/>
                  </a:cubicBezTo>
                  <a:cubicBezTo>
                    <a:pt x="142" y="31"/>
                    <a:pt x="142" y="31"/>
                    <a:pt x="143" y="31"/>
                  </a:cubicBezTo>
                  <a:cubicBezTo>
                    <a:pt x="143" y="31"/>
                    <a:pt x="144" y="31"/>
                    <a:pt x="144" y="31"/>
                  </a:cubicBezTo>
                  <a:cubicBezTo>
                    <a:pt x="145" y="32"/>
                    <a:pt x="145" y="33"/>
                    <a:pt x="144" y="34"/>
                  </a:cubicBezTo>
                  <a:cubicBezTo>
                    <a:pt x="144" y="34"/>
                    <a:pt x="143" y="34"/>
                    <a:pt x="143" y="34"/>
                  </a:cubicBezTo>
                  <a:moveTo>
                    <a:pt x="149" y="26"/>
                  </a:moveTo>
                  <a:cubicBezTo>
                    <a:pt x="149" y="26"/>
                    <a:pt x="148" y="26"/>
                    <a:pt x="148" y="26"/>
                  </a:cubicBezTo>
                  <a:cubicBezTo>
                    <a:pt x="147" y="26"/>
                    <a:pt x="147" y="24"/>
                    <a:pt x="148" y="24"/>
                  </a:cubicBezTo>
                  <a:cubicBezTo>
                    <a:pt x="148" y="23"/>
                    <a:pt x="148" y="23"/>
                    <a:pt x="149" y="23"/>
                  </a:cubicBezTo>
                  <a:cubicBezTo>
                    <a:pt x="149" y="23"/>
                    <a:pt x="150" y="23"/>
                    <a:pt x="150" y="23"/>
                  </a:cubicBezTo>
                  <a:cubicBezTo>
                    <a:pt x="151" y="24"/>
                    <a:pt x="151" y="25"/>
                    <a:pt x="150" y="26"/>
                  </a:cubicBezTo>
                  <a:cubicBezTo>
                    <a:pt x="150" y="26"/>
                    <a:pt x="149" y="26"/>
                    <a:pt x="149" y="26"/>
                  </a:cubicBezTo>
                  <a:moveTo>
                    <a:pt x="82" y="26"/>
                  </a:moveTo>
                  <a:cubicBezTo>
                    <a:pt x="81" y="26"/>
                    <a:pt x="80" y="26"/>
                    <a:pt x="80" y="25"/>
                  </a:cubicBezTo>
                  <a:cubicBezTo>
                    <a:pt x="80" y="24"/>
                    <a:pt x="80" y="23"/>
                    <a:pt x="81" y="23"/>
                  </a:cubicBezTo>
                  <a:cubicBezTo>
                    <a:pt x="81" y="23"/>
                    <a:pt x="81" y="23"/>
                    <a:pt x="82" y="23"/>
                  </a:cubicBezTo>
                  <a:cubicBezTo>
                    <a:pt x="82" y="23"/>
                    <a:pt x="83" y="23"/>
                    <a:pt x="83" y="24"/>
                  </a:cubicBezTo>
                  <a:cubicBezTo>
                    <a:pt x="83" y="25"/>
                    <a:pt x="83" y="26"/>
                    <a:pt x="82" y="26"/>
                  </a:cubicBezTo>
                  <a:cubicBezTo>
                    <a:pt x="82" y="26"/>
                    <a:pt x="82" y="26"/>
                    <a:pt x="82" y="26"/>
                  </a:cubicBezTo>
                  <a:moveTo>
                    <a:pt x="79" y="16"/>
                  </a:moveTo>
                  <a:cubicBezTo>
                    <a:pt x="78" y="16"/>
                    <a:pt x="78" y="16"/>
                    <a:pt x="78" y="15"/>
                  </a:cubicBezTo>
                  <a:cubicBezTo>
                    <a:pt x="77" y="14"/>
                    <a:pt x="78" y="13"/>
                    <a:pt x="79" y="13"/>
                  </a:cubicBezTo>
                  <a:cubicBezTo>
                    <a:pt x="79" y="13"/>
                    <a:pt x="79" y="13"/>
                    <a:pt x="79" y="13"/>
                  </a:cubicBezTo>
                  <a:cubicBezTo>
                    <a:pt x="80" y="13"/>
                    <a:pt x="81" y="14"/>
                    <a:pt x="81" y="14"/>
                  </a:cubicBezTo>
                  <a:cubicBezTo>
                    <a:pt x="81" y="15"/>
                    <a:pt x="80" y="16"/>
                    <a:pt x="80" y="16"/>
                  </a:cubicBezTo>
                  <a:cubicBezTo>
                    <a:pt x="79" y="16"/>
                    <a:pt x="79" y="16"/>
                    <a:pt x="79" y="16"/>
                  </a:cubicBezTo>
                  <a:moveTo>
                    <a:pt x="77" y="7"/>
                  </a:moveTo>
                  <a:cubicBezTo>
                    <a:pt x="76" y="7"/>
                    <a:pt x="75" y="6"/>
                    <a:pt x="75" y="5"/>
                  </a:cubicBezTo>
                  <a:cubicBezTo>
                    <a:pt x="75" y="4"/>
                    <a:pt x="76" y="4"/>
                    <a:pt x="76" y="3"/>
                  </a:cubicBezTo>
                  <a:cubicBezTo>
                    <a:pt x="77" y="3"/>
                    <a:pt x="77" y="3"/>
                    <a:pt x="77" y="3"/>
                  </a:cubicBezTo>
                  <a:cubicBezTo>
                    <a:pt x="78" y="3"/>
                    <a:pt x="78" y="4"/>
                    <a:pt x="78" y="5"/>
                  </a:cubicBezTo>
                  <a:cubicBezTo>
                    <a:pt x="79" y="5"/>
                    <a:pt x="78" y="6"/>
                    <a:pt x="77" y="7"/>
                  </a:cubicBezTo>
                  <a:cubicBezTo>
                    <a:pt x="77" y="7"/>
                    <a:pt x="77" y="7"/>
                    <a:pt x="77" y="7"/>
                  </a:cubicBezTo>
                  <a:moveTo>
                    <a:pt x="99" y="0"/>
                  </a:moveTo>
                  <a:cubicBezTo>
                    <a:pt x="45" y="0"/>
                    <a:pt x="0" y="45"/>
                    <a:pt x="0" y="99"/>
                  </a:cubicBezTo>
                  <a:cubicBezTo>
                    <a:pt x="0" y="154"/>
                    <a:pt x="45" y="198"/>
                    <a:pt x="99" y="198"/>
                  </a:cubicBezTo>
                  <a:cubicBezTo>
                    <a:pt x="122" y="198"/>
                    <a:pt x="143" y="191"/>
                    <a:pt x="160" y="178"/>
                  </a:cubicBezTo>
                  <a:cubicBezTo>
                    <a:pt x="160" y="177"/>
                    <a:pt x="160" y="176"/>
                    <a:pt x="160" y="176"/>
                  </a:cubicBezTo>
                  <a:cubicBezTo>
                    <a:pt x="161" y="175"/>
                    <a:pt x="161" y="175"/>
                    <a:pt x="161" y="175"/>
                  </a:cubicBezTo>
                  <a:cubicBezTo>
                    <a:pt x="162" y="175"/>
                    <a:pt x="162" y="175"/>
                    <a:pt x="163" y="176"/>
                  </a:cubicBezTo>
                  <a:cubicBezTo>
                    <a:pt x="163" y="176"/>
                    <a:pt x="163" y="176"/>
                    <a:pt x="163" y="176"/>
                  </a:cubicBezTo>
                  <a:cubicBezTo>
                    <a:pt x="185" y="158"/>
                    <a:pt x="199" y="130"/>
                    <a:pt x="199" y="99"/>
                  </a:cubicBezTo>
                  <a:cubicBezTo>
                    <a:pt x="199" y="88"/>
                    <a:pt x="197" y="77"/>
                    <a:pt x="193" y="67"/>
                  </a:cubicBezTo>
                  <a:cubicBezTo>
                    <a:pt x="185" y="67"/>
                    <a:pt x="185" y="67"/>
                    <a:pt x="185" y="67"/>
                  </a:cubicBezTo>
                  <a:cubicBezTo>
                    <a:pt x="185" y="51"/>
                    <a:pt x="185" y="51"/>
                    <a:pt x="185" y="51"/>
                  </a:cubicBezTo>
                  <a:cubicBezTo>
                    <a:pt x="186" y="51"/>
                    <a:pt x="186" y="51"/>
                    <a:pt x="186" y="51"/>
                  </a:cubicBezTo>
                  <a:cubicBezTo>
                    <a:pt x="179" y="38"/>
                    <a:pt x="168" y="27"/>
                    <a:pt x="156" y="18"/>
                  </a:cubicBezTo>
                  <a:cubicBezTo>
                    <a:pt x="156" y="18"/>
                    <a:pt x="156" y="19"/>
                    <a:pt x="155" y="19"/>
                  </a:cubicBezTo>
                  <a:cubicBezTo>
                    <a:pt x="155" y="19"/>
                    <a:pt x="154" y="18"/>
                    <a:pt x="154" y="18"/>
                  </a:cubicBezTo>
                  <a:cubicBezTo>
                    <a:pt x="154" y="18"/>
                    <a:pt x="153" y="17"/>
                    <a:pt x="154" y="16"/>
                  </a:cubicBezTo>
                  <a:cubicBezTo>
                    <a:pt x="138" y="6"/>
                    <a:pt x="119" y="0"/>
                    <a:pt x="99"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14" name="Freeform 1157"/>
            <p:cNvSpPr/>
            <p:nvPr/>
          </p:nvSpPr>
          <p:spPr bwMode="auto">
            <a:xfrm>
              <a:off x="7214352" y="2379252"/>
              <a:ext cx="26949" cy="53898"/>
            </a:xfrm>
            <a:custGeom>
              <a:avLst/>
              <a:gdLst>
                <a:gd name="T0" fmla="*/ 1 w 8"/>
                <a:gd name="T1" fmla="*/ 0 h 16"/>
                <a:gd name="T2" fmla="*/ 0 w 8"/>
                <a:gd name="T3" fmla="*/ 0 h 16"/>
                <a:gd name="T4" fmla="*/ 0 w 8"/>
                <a:gd name="T5" fmla="*/ 16 h 16"/>
                <a:gd name="T6" fmla="*/ 8 w 8"/>
                <a:gd name="T7" fmla="*/ 16 h 16"/>
                <a:gd name="T8" fmla="*/ 8 w 8"/>
                <a:gd name="T9" fmla="*/ 16 h 16"/>
                <a:gd name="T10" fmla="*/ 0 w 8"/>
                <a:gd name="T11" fmla="*/ 16 h 16"/>
                <a:gd name="T12" fmla="*/ 0 w 8"/>
                <a:gd name="T13" fmla="*/ 8 h 16"/>
                <a:gd name="T14" fmla="*/ 5 w 8"/>
                <a:gd name="T15" fmla="*/ 8 h 16"/>
                <a:gd name="T16" fmla="*/ 1 w 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6">
                  <a:moveTo>
                    <a:pt x="1" y="0"/>
                  </a:moveTo>
                  <a:cubicBezTo>
                    <a:pt x="0" y="0"/>
                    <a:pt x="0" y="0"/>
                    <a:pt x="0" y="0"/>
                  </a:cubicBezTo>
                  <a:cubicBezTo>
                    <a:pt x="0" y="16"/>
                    <a:pt x="0" y="16"/>
                    <a:pt x="0" y="16"/>
                  </a:cubicBezTo>
                  <a:cubicBezTo>
                    <a:pt x="8" y="16"/>
                    <a:pt x="8" y="16"/>
                    <a:pt x="8" y="16"/>
                  </a:cubicBezTo>
                  <a:cubicBezTo>
                    <a:pt x="8" y="16"/>
                    <a:pt x="8" y="16"/>
                    <a:pt x="8" y="16"/>
                  </a:cubicBezTo>
                  <a:cubicBezTo>
                    <a:pt x="0" y="16"/>
                    <a:pt x="0" y="16"/>
                    <a:pt x="0" y="16"/>
                  </a:cubicBezTo>
                  <a:cubicBezTo>
                    <a:pt x="0" y="8"/>
                    <a:pt x="0" y="8"/>
                    <a:pt x="0" y="8"/>
                  </a:cubicBezTo>
                  <a:cubicBezTo>
                    <a:pt x="5" y="8"/>
                    <a:pt x="5" y="8"/>
                    <a:pt x="5" y="8"/>
                  </a:cubicBezTo>
                  <a:cubicBezTo>
                    <a:pt x="4" y="5"/>
                    <a:pt x="2" y="2"/>
                    <a:pt x="1" y="0"/>
                  </a:cubicBezTo>
                </a:path>
              </a:pathLst>
            </a:custGeom>
            <a:solidFill>
              <a:srgbClr val="E6E9E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15" name="Freeform 1158"/>
            <p:cNvSpPr/>
            <p:nvPr/>
          </p:nvSpPr>
          <p:spPr bwMode="auto">
            <a:xfrm>
              <a:off x="7214352" y="2406201"/>
              <a:ext cx="26949" cy="26949"/>
            </a:xfrm>
            <a:custGeom>
              <a:avLst/>
              <a:gdLst>
                <a:gd name="T0" fmla="*/ 5 w 8"/>
                <a:gd name="T1" fmla="*/ 0 h 8"/>
                <a:gd name="T2" fmla="*/ 0 w 8"/>
                <a:gd name="T3" fmla="*/ 0 h 8"/>
                <a:gd name="T4" fmla="*/ 0 w 8"/>
                <a:gd name="T5" fmla="*/ 8 h 8"/>
                <a:gd name="T6" fmla="*/ 8 w 8"/>
                <a:gd name="T7" fmla="*/ 8 h 8"/>
                <a:gd name="T8" fmla="*/ 5 w 8"/>
                <a:gd name="T9" fmla="*/ 0 h 8"/>
              </a:gdLst>
              <a:ahLst/>
              <a:cxnLst>
                <a:cxn ang="0">
                  <a:pos x="T0" y="T1"/>
                </a:cxn>
                <a:cxn ang="0">
                  <a:pos x="T2" y="T3"/>
                </a:cxn>
                <a:cxn ang="0">
                  <a:pos x="T4" y="T5"/>
                </a:cxn>
                <a:cxn ang="0">
                  <a:pos x="T6" y="T7"/>
                </a:cxn>
                <a:cxn ang="0">
                  <a:pos x="T8" y="T9"/>
                </a:cxn>
              </a:cxnLst>
              <a:rect l="0" t="0" r="r" b="b"/>
              <a:pathLst>
                <a:path w="8" h="8">
                  <a:moveTo>
                    <a:pt x="5" y="0"/>
                  </a:moveTo>
                  <a:cubicBezTo>
                    <a:pt x="0" y="0"/>
                    <a:pt x="0" y="0"/>
                    <a:pt x="0" y="0"/>
                  </a:cubicBezTo>
                  <a:cubicBezTo>
                    <a:pt x="0" y="8"/>
                    <a:pt x="0" y="8"/>
                    <a:pt x="0" y="8"/>
                  </a:cubicBezTo>
                  <a:cubicBezTo>
                    <a:pt x="8" y="8"/>
                    <a:pt x="8" y="8"/>
                    <a:pt x="8" y="8"/>
                  </a:cubicBezTo>
                  <a:cubicBezTo>
                    <a:pt x="7" y="5"/>
                    <a:pt x="6" y="3"/>
                    <a:pt x="5" y="0"/>
                  </a:cubicBezTo>
                </a:path>
              </a:pathLst>
            </a:custGeom>
            <a:solidFill>
              <a:srgbClr val="DBDDD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16" name="Freeform 1159"/>
            <p:cNvSpPr>
              <a:spLocks noEditPoints="1"/>
            </p:cNvSpPr>
            <p:nvPr/>
          </p:nvSpPr>
          <p:spPr bwMode="auto">
            <a:xfrm>
              <a:off x="6641682" y="2217557"/>
              <a:ext cx="279599" cy="488455"/>
            </a:xfrm>
            <a:custGeom>
              <a:avLst/>
              <a:gdLst>
                <a:gd name="T0" fmla="*/ 1 w 82"/>
                <a:gd name="T1" fmla="*/ 141 h 144"/>
                <a:gd name="T2" fmla="*/ 2 w 82"/>
                <a:gd name="T3" fmla="*/ 144 h 144"/>
                <a:gd name="T4" fmla="*/ 3 w 82"/>
                <a:gd name="T5" fmla="*/ 141 h 144"/>
                <a:gd name="T6" fmla="*/ 10 w 82"/>
                <a:gd name="T7" fmla="*/ 135 h 144"/>
                <a:gd name="T8" fmla="*/ 9 w 82"/>
                <a:gd name="T9" fmla="*/ 138 h 144"/>
                <a:gd name="T10" fmla="*/ 11 w 82"/>
                <a:gd name="T11" fmla="*/ 139 h 144"/>
                <a:gd name="T12" fmla="*/ 10 w 82"/>
                <a:gd name="T13" fmla="*/ 135 h 144"/>
                <a:gd name="T14" fmla="*/ 18 w 82"/>
                <a:gd name="T15" fmla="*/ 131 h 144"/>
                <a:gd name="T16" fmla="*/ 19 w 82"/>
                <a:gd name="T17" fmla="*/ 134 h 144"/>
                <a:gd name="T18" fmla="*/ 21 w 82"/>
                <a:gd name="T19" fmla="*/ 131 h 144"/>
                <a:gd name="T20" fmla="*/ 28 w 82"/>
                <a:gd name="T21" fmla="*/ 126 h 144"/>
                <a:gd name="T22" fmla="*/ 26 w 82"/>
                <a:gd name="T23" fmla="*/ 128 h 144"/>
                <a:gd name="T24" fmla="*/ 29 w 82"/>
                <a:gd name="T25" fmla="*/ 129 h 144"/>
                <a:gd name="T26" fmla="*/ 28 w 82"/>
                <a:gd name="T27" fmla="*/ 126 h 144"/>
                <a:gd name="T28" fmla="*/ 36 w 82"/>
                <a:gd name="T29" fmla="*/ 121 h 144"/>
                <a:gd name="T30" fmla="*/ 36 w 82"/>
                <a:gd name="T31" fmla="*/ 124 h 144"/>
                <a:gd name="T32" fmla="*/ 38 w 82"/>
                <a:gd name="T33" fmla="*/ 122 h 144"/>
                <a:gd name="T34" fmla="*/ 64 w 82"/>
                <a:gd name="T35" fmla="*/ 108 h 144"/>
                <a:gd name="T36" fmla="*/ 63 w 82"/>
                <a:gd name="T37" fmla="*/ 109 h 144"/>
                <a:gd name="T38" fmla="*/ 64 w 82"/>
                <a:gd name="T39" fmla="*/ 108 h 144"/>
                <a:gd name="T40" fmla="*/ 72 w 82"/>
                <a:gd name="T41" fmla="*/ 104 h 144"/>
                <a:gd name="T42" fmla="*/ 73 w 82"/>
                <a:gd name="T43" fmla="*/ 103 h 144"/>
                <a:gd name="T44" fmla="*/ 79 w 82"/>
                <a:gd name="T45" fmla="*/ 96 h 144"/>
                <a:gd name="T46" fmla="*/ 80 w 82"/>
                <a:gd name="T47" fmla="*/ 99 h 144"/>
                <a:gd name="T48" fmla="*/ 81 w 82"/>
                <a:gd name="T49" fmla="*/ 97 h 144"/>
                <a:gd name="T50" fmla="*/ 79 w 82"/>
                <a:gd name="T51" fmla="*/ 90 h 144"/>
                <a:gd name="T52" fmla="*/ 81 w 82"/>
                <a:gd name="T53" fmla="*/ 91 h 144"/>
                <a:gd name="T54" fmla="*/ 79 w 82"/>
                <a:gd name="T55" fmla="*/ 90 h 144"/>
                <a:gd name="T56" fmla="*/ 78 w 82"/>
                <a:gd name="T57" fmla="*/ 78 h 144"/>
                <a:gd name="T58" fmla="*/ 77 w 82"/>
                <a:gd name="T59" fmla="*/ 80 h 144"/>
                <a:gd name="T60" fmla="*/ 80 w 82"/>
                <a:gd name="T61" fmla="*/ 81 h 144"/>
                <a:gd name="T62" fmla="*/ 79 w 82"/>
                <a:gd name="T63" fmla="*/ 78 h 144"/>
                <a:gd name="T64" fmla="*/ 76 w 82"/>
                <a:gd name="T65" fmla="*/ 68 h 144"/>
                <a:gd name="T66" fmla="*/ 75 w 82"/>
                <a:gd name="T67" fmla="*/ 71 h 144"/>
                <a:gd name="T68" fmla="*/ 77 w 82"/>
                <a:gd name="T69" fmla="*/ 68 h 144"/>
                <a:gd name="T70" fmla="*/ 74 w 82"/>
                <a:gd name="T71" fmla="*/ 59 h 144"/>
                <a:gd name="T72" fmla="*/ 72 w 82"/>
                <a:gd name="T73" fmla="*/ 61 h 144"/>
                <a:gd name="T74" fmla="*/ 74 w 82"/>
                <a:gd name="T75" fmla="*/ 62 h 144"/>
                <a:gd name="T76" fmla="*/ 74 w 82"/>
                <a:gd name="T77" fmla="*/ 59 h 144"/>
                <a:gd name="T78" fmla="*/ 71 w 82"/>
                <a:gd name="T79" fmla="*/ 49 h 144"/>
                <a:gd name="T80" fmla="*/ 73 w 82"/>
                <a:gd name="T81" fmla="*/ 50 h 144"/>
                <a:gd name="T82" fmla="*/ 69 w 82"/>
                <a:gd name="T83" fmla="*/ 39 h 144"/>
                <a:gd name="T84" fmla="*/ 68 w 82"/>
                <a:gd name="T85" fmla="*/ 41 h 144"/>
                <a:gd name="T86" fmla="*/ 70 w 82"/>
                <a:gd name="T87" fmla="*/ 42 h 144"/>
                <a:gd name="T88" fmla="*/ 69 w 82"/>
                <a:gd name="T89" fmla="*/ 39 h 144"/>
                <a:gd name="T90" fmla="*/ 66 w 82"/>
                <a:gd name="T91" fmla="*/ 29 h 144"/>
                <a:gd name="T92" fmla="*/ 67 w 82"/>
                <a:gd name="T93" fmla="*/ 33 h 144"/>
                <a:gd name="T94" fmla="*/ 68 w 82"/>
                <a:gd name="T95" fmla="*/ 31 h 144"/>
                <a:gd name="T96" fmla="*/ 65 w 82"/>
                <a:gd name="T97" fmla="*/ 20 h 144"/>
                <a:gd name="T98" fmla="*/ 63 w 82"/>
                <a:gd name="T99" fmla="*/ 22 h 144"/>
                <a:gd name="T100" fmla="*/ 65 w 82"/>
                <a:gd name="T101" fmla="*/ 23 h 144"/>
                <a:gd name="T102" fmla="*/ 65 w 82"/>
                <a:gd name="T103" fmla="*/ 20 h 144"/>
                <a:gd name="T104" fmla="*/ 62 w 82"/>
                <a:gd name="T105" fmla="*/ 10 h 144"/>
                <a:gd name="T106" fmla="*/ 62 w 82"/>
                <a:gd name="T107" fmla="*/ 13 h 144"/>
                <a:gd name="T108" fmla="*/ 64 w 82"/>
                <a:gd name="T109" fmla="*/ 11 h 144"/>
                <a:gd name="T110" fmla="*/ 60 w 82"/>
                <a:gd name="T111" fmla="*/ 0 h 144"/>
                <a:gd name="T112" fmla="*/ 58 w 82"/>
                <a:gd name="T113" fmla="*/ 2 h 144"/>
                <a:gd name="T114" fmla="*/ 60 w 82"/>
                <a:gd name="T115" fmla="*/ 4 h 144"/>
                <a:gd name="T116" fmla="*/ 60 w 82"/>
                <a:gd name="T1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44">
                  <a:moveTo>
                    <a:pt x="2" y="140"/>
                  </a:moveTo>
                  <a:cubicBezTo>
                    <a:pt x="1" y="140"/>
                    <a:pt x="1" y="140"/>
                    <a:pt x="1" y="141"/>
                  </a:cubicBezTo>
                  <a:cubicBezTo>
                    <a:pt x="0" y="141"/>
                    <a:pt x="0" y="142"/>
                    <a:pt x="0" y="143"/>
                  </a:cubicBezTo>
                  <a:cubicBezTo>
                    <a:pt x="1" y="143"/>
                    <a:pt x="1" y="144"/>
                    <a:pt x="2" y="144"/>
                  </a:cubicBezTo>
                  <a:cubicBezTo>
                    <a:pt x="2" y="144"/>
                    <a:pt x="2" y="144"/>
                    <a:pt x="2" y="144"/>
                  </a:cubicBezTo>
                  <a:cubicBezTo>
                    <a:pt x="3" y="143"/>
                    <a:pt x="4" y="142"/>
                    <a:pt x="3" y="141"/>
                  </a:cubicBezTo>
                  <a:cubicBezTo>
                    <a:pt x="3" y="141"/>
                    <a:pt x="2" y="140"/>
                    <a:pt x="2" y="140"/>
                  </a:cubicBezTo>
                  <a:moveTo>
                    <a:pt x="10" y="135"/>
                  </a:moveTo>
                  <a:cubicBezTo>
                    <a:pt x="10" y="135"/>
                    <a:pt x="10" y="136"/>
                    <a:pt x="10" y="136"/>
                  </a:cubicBezTo>
                  <a:cubicBezTo>
                    <a:pt x="9" y="136"/>
                    <a:pt x="8" y="137"/>
                    <a:pt x="9" y="138"/>
                  </a:cubicBezTo>
                  <a:cubicBezTo>
                    <a:pt x="9" y="138"/>
                    <a:pt x="10" y="139"/>
                    <a:pt x="10" y="139"/>
                  </a:cubicBezTo>
                  <a:cubicBezTo>
                    <a:pt x="11" y="139"/>
                    <a:pt x="11" y="139"/>
                    <a:pt x="11" y="139"/>
                  </a:cubicBezTo>
                  <a:cubicBezTo>
                    <a:pt x="12" y="138"/>
                    <a:pt x="12" y="137"/>
                    <a:pt x="12" y="136"/>
                  </a:cubicBezTo>
                  <a:cubicBezTo>
                    <a:pt x="12" y="136"/>
                    <a:pt x="11" y="135"/>
                    <a:pt x="10" y="135"/>
                  </a:cubicBezTo>
                  <a:moveTo>
                    <a:pt x="19" y="131"/>
                  </a:moveTo>
                  <a:cubicBezTo>
                    <a:pt x="19" y="131"/>
                    <a:pt x="19" y="131"/>
                    <a:pt x="18" y="131"/>
                  </a:cubicBezTo>
                  <a:cubicBezTo>
                    <a:pt x="17" y="131"/>
                    <a:pt x="17" y="132"/>
                    <a:pt x="18" y="133"/>
                  </a:cubicBezTo>
                  <a:cubicBezTo>
                    <a:pt x="18" y="134"/>
                    <a:pt x="18" y="134"/>
                    <a:pt x="19" y="134"/>
                  </a:cubicBezTo>
                  <a:cubicBezTo>
                    <a:pt x="20" y="134"/>
                    <a:pt x="20" y="134"/>
                    <a:pt x="20" y="134"/>
                  </a:cubicBezTo>
                  <a:cubicBezTo>
                    <a:pt x="21" y="133"/>
                    <a:pt x="21" y="132"/>
                    <a:pt x="21" y="131"/>
                  </a:cubicBezTo>
                  <a:cubicBezTo>
                    <a:pt x="20" y="131"/>
                    <a:pt x="20" y="131"/>
                    <a:pt x="19" y="131"/>
                  </a:cubicBezTo>
                  <a:moveTo>
                    <a:pt x="28" y="126"/>
                  </a:moveTo>
                  <a:cubicBezTo>
                    <a:pt x="28" y="126"/>
                    <a:pt x="27" y="126"/>
                    <a:pt x="27" y="126"/>
                  </a:cubicBezTo>
                  <a:cubicBezTo>
                    <a:pt x="26" y="126"/>
                    <a:pt x="26" y="127"/>
                    <a:pt x="26" y="128"/>
                  </a:cubicBezTo>
                  <a:cubicBezTo>
                    <a:pt x="27" y="129"/>
                    <a:pt x="27" y="129"/>
                    <a:pt x="28" y="129"/>
                  </a:cubicBezTo>
                  <a:cubicBezTo>
                    <a:pt x="29" y="129"/>
                    <a:pt x="29" y="129"/>
                    <a:pt x="29" y="129"/>
                  </a:cubicBezTo>
                  <a:cubicBezTo>
                    <a:pt x="29" y="128"/>
                    <a:pt x="30" y="127"/>
                    <a:pt x="29" y="126"/>
                  </a:cubicBezTo>
                  <a:cubicBezTo>
                    <a:pt x="29" y="126"/>
                    <a:pt x="28" y="126"/>
                    <a:pt x="28" y="126"/>
                  </a:cubicBezTo>
                  <a:moveTo>
                    <a:pt x="36" y="121"/>
                  </a:moveTo>
                  <a:cubicBezTo>
                    <a:pt x="36" y="121"/>
                    <a:pt x="36" y="121"/>
                    <a:pt x="36" y="121"/>
                  </a:cubicBezTo>
                  <a:cubicBezTo>
                    <a:pt x="35" y="121"/>
                    <a:pt x="35" y="122"/>
                    <a:pt x="35" y="123"/>
                  </a:cubicBezTo>
                  <a:cubicBezTo>
                    <a:pt x="35" y="124"/>
                    <a:pt x="36" y="124"/>
                    <a:pt x="36" y="124"/>
                  </a:cubicBezTo>
                  <a:cubicBezTo>
                    <a:pt x="37" y="124"/>
                    <a:pt x="37" y="124"/>
                    <a:pt x="37" y="124"/>
                  </a:cubicBezTo>
                  <a:cubicBezTo>
                    <a:pt x="38" y="123"/>
                    <a:pt x="38" y="122"/>
                    <a:pt x="38" y="122"/>
                  </a:cubicBezTo>
                  <a:cubicBezTo>
                    <a:pt x="38" y="121"/>
                    <a:pt x="37" y="121"/>
                    <a:pt x="36" y="121"/>
                  </a:cubicBezTo>
                  <a:moveTo>
                    <a:pt x="64" y="108"/>
                  </a:moveTo>
                  <a:cubicBezTo>
                    <a:pt x="64" y="109"/>
                    <a:pt x="63" y="109"/>
                    <a:pt x="62" y="109"/>
                  </a:cubicBezTo>
                  <a:cubicBezTo>
                    <a:pt x="62" y="109"/>
                    <a:pt x="63" y="109"/>
                    <a:pt x="63" y="109"/>
                  </a:cubicBezTo>
                  <a:cubicBezTo>
                    <a:pt x="63" y="109"/>
                    <a:pt x="63" y="109"/>
                    <a:pt x="63" y="109"/>
                  </a:cubicBezTo>
                  <a:cubicBezTo>
                    <a:pt x="64" y="109"/>
                    <a:pt x="64" y="109"/>
                    <a:pt x="64" y="108"/>
                  </a:cubicBezTo>
                  <a:moveTo>
                    <a:pt x="73" y="103"/>
                  </a:moveTo>
                  <a:cubicBezTo>
                    <a:pt x="73" y="103"/>
                    <a:pt x="72" y="104"/>
                    <a:pt x="72" y="104"/>
                  </a:cubicBezTo>
                  <a:cubicBezTo>
                    <a:pt x="72" y="104"/>
                    <a:pt x="72" y="104"/>
                    <a:pt x="73" y="104"/>
                  </a:cubicBezTo>
                  <a:cubicBezTo>
                    <a:pt x="73" y="104"/>
                    <a:pt x="73" y="103"/>
                    <a:pt x="73" y="103"/>
                  </a:cubicBezTo>
                  <a:moveTo>
                    <a:pt x="80" y="96"/>
                  </a:moveTo>
                  <a:cubicBezTo>
                    <a:pt x="80" y="96"/>
                    <a:pt x="79" y="96"/>
                    <a:pt x="79" y="96"/>
                  </a:cubicBezTo>
                  <a:cubicBezTo>
                    <a:pt x="78" y="97"/>
                    <a:pt x="78" y="98"/>
                    <a:pt x="79" y="99"/>
                  </a:cubicBezTo>
                  <a:cubicBezTo>
                    <a:pt x="79" y="99"/>
                    <a:pt x="79" y="99"/>
                    <a:pt x="80" y="99"/>
                  </a:cubicBezTo>
                  <a:cubicBezTo>
                    <a:pt x="81" y="99"/>
                    <a:pt x="81" y="99"/>
                    <a:pt x="81" y="99"/>
                  </a:cubicBezTo>
                  <a:cubicBezTo>
                    <a:pt x="82" y="99"/>
                    <a:pt x="82" y="98"/>
                    <a:pt x="81" y="97"/>
                  </a:cubicBezTo>
                  <a:cubicBezTo>
                    <a:pt x="81" y="96"/>
                    <a:pt x="81" y="96"/>
                    <a:pt x="80" y="96"/>
                  </a:cubicBezTo>
                  <a:moveTo>
                    <a:pt x="79" y="90"/>
                  </a:moveTo>
                  <a:cubicBezTo>
                    <a:pt x="80" y="91"/>
                    <a:pt x="80" y="91"/>
                    <a:pt x="81" y="91"/>
                  </a:cubicBezTo>
                  <a:cubicBezTo>
                    <a:pt x="81" y="91"/>
                    <a:pt x="81" y="91"/>
                    <a:pt x="81" y="91"/>
                  </a:cubicBezTo>
                  <a:cubicBezTo>
                    <a:pt x="82" y="91"/>
                    <a:pt x="82" y="91"/>
                    <a:pt x="82" y="90"/>
                  </a:cubicBezTo>
                  <a:cubicBezTo>
                    <a:pt x="81" y="90"/>
                    <a:pt x="80" y="90"/>
                    <a:pt x="79" y="90"/>
                  </a:cubicBezTo>
                  <a:moveTo>
                    <a:pt x="79" y="78"/>
                  </a:moveTo>
                  <a:cubicBezTo>
                    <a:pt x="78" y="78"/>
                    <a:pt x="78" y="78"/>
                    <a:pt x="78" y="78"/>
                  </a:cubicBezTo>
                  <a:cubicBezTo>
                    <a:pt x="77" y="78"/>
                    <a:pt x="77" y="79"/>
                    <a:pt x="77" y="80"/>
                  </a:cubicBezTo>
                  <a:cubicBezTo>
                    <a:pt x="77" y="80"/>
                    <a:pt x="77" y="80"/>
                    <a:pt x="77" y="80"/>
                  </a:cubicBezTo>
                  <a:cubicBezTo>
                    <a:pt x="78" y="81"/>
                    <a:pt x="78" y="81"/>
                    <a:pt x="79" y="81"/>
                  </a:cubicBezTo>
                  <a:cubicBezTo>
                    <a:pt x="79" y="81"/>
                    <a:pt x="79" y="81"/>
                    <a:pt x="80" y="81"/>
                  </a:cubicBezTo>
                  <a:cubicBezTo>
                    <a:pt x="80" y="81"/>
                    <a:pt x="80" y="80"/>
                    <a:pt x="80" y="79"/>
                  </a:cubicBezTo>
                  <a:cubicBezTo>
                    <a:pt x="80" y="79"/>
                    <a:pt x="79" y="78"/>
                    <a:pt x="79" y="78"/>
                  </a:cubicBezTo>
                  <a:moveTo>
                    <a:pt x="76" y="68"/>
                  </a:moveTo>
                  <a:cubicBezTo>
                    <a:pt x="76" y="68"/>
                    <a:pt x="76" y="68"/>
                    <a:pt x="76" y="68"/>
                  </a:cubicBezTo>
                  <a:cubicBezTo>
                    <a:pt x="75" y="69"/>
                    <a:pt x="74" y="69"/>
                    <a:pt x="75" y="70"/>
                  </a:cubicBezTo>
                  <a:cubicBezTo>
                    <a:pt x="75" y="70"/>
                    <a:pt x="75" y="71"/>
                    <a:pt x="75" y="71"/>
                  </a:cubicBezTo>
                  <a:cubicBezTo>
                    <a:pt x="75" y="70"/>
                    <a:pt x="76" y="69"/>
                    <a:pt x="76" y="69"/>
                  </a:cubicBezTo>
                  <a:cubicBezTo>
                    <a:pt x="77" y="69"/>
                    <a:pt x="77" y="69"/>
                    <a:pt x="77" y="68"/>
                  </a:cubicBezTo>
                  <a:cubicBezTo>
                    <a:pt x="77" y="68"/>
                    <a:pt x="76" y="68"/>
                    <a:pt x="76" y="68"/>
                  </a:cubicBezTo>
                  <a:moveTo>
                    <a:pt x="74" y="59"/>
                  </a:moveTo>
                  <a:cubicBezTo>
                    <a:pt x="74" y="59"/>
                    <a:pt x="74" y="59"/>
                    <a:pt x="73" y="59"/>
                  </a:cubicBezTo>
                  <a:cubicBezTo>
                    <a:pt x="73" y="59"/>
                    <a:pt x="72" y="60"/>
                    <a:pt x="72" y="61"/>
                  </a:cubicBezTo>
                  <a:cubicBezTo>
                    <a:pt x="72" y="61"/>
                    <a:pt x="73" y="62"/>
                    <a:pt x="74" y="62"/>
                  </a:cubicBezTo>
                  <a:cubicBezTo>
                    <a:pt x="74" y="62"/>
                    <a:pt x="74" y="62"/>
                    <a:pt x="74" y="62"/>
                  </a:cubicBezTo>
                  <a:cubicBezTo>
                    <a:pt x="75" y="62"/>
                    <a:pt x="76" y="61"/>
                    <a:pt x="75" y="60"/>
                  </a:cubicBezTo>
                  <a:cubicBezTo>
                    <a:pt x="75" y="59"/>
                    <a:pt x="75" y="59"/>
                    <a:pt x="74" y="59"/>
                  </a:cubicBezTo>
                  <a:moveTo>
                    <a:pt x="72" y="49"/>
                  </a:moveTo>
                  <a:cubicBezTo>
                    <a:pt x="71" y="49"/>
                    <a:pt x="71" y="49"/>
                    <a:pt x="71" y="49"/>
                  </a:cubicBezTo>
                  <a:cubicBezTo>
                    <a:pt x="71" y="49"/>
                    <a:pt x="70" y="49"/>
                    <a:pt x="70" y="50"/>
                  </a:cubicBezTo>
                  <a:cubicBezTo>
                    <a:pt x="73" y="50"/>
                    <a:pt x="73" y="50"/>
                    <a:pt x="73" y="50"/>
                  </a:cubicBezTo>
                  <a:cubicBezTo>
                    <a:pt x="73" y="49"/>
                    <a:pt x="72" y="49"/>
                    <a:pt x="72" y="49"/>
                  </a:cubicBezTo>
                  <a:moveTo>
                    <a:pt x="69" y="39"/>
                  </a:moveTo>
                  <a:cubicBezTo>
                    <a:pt x="69" y="39"/>
                    <a:pt x="69" y="39"/>
                    <a:pt x="69" y="39"/>
                  </a:cubicBezTo>
                  <a:cubicBezTo>
                    <a:pt x="68" y="39"/>
                    <a:pt x="67" y="40"/>
                    <a:pt x="68" y="41"/>
                  </a:cubicBezTo>
                  <a:cubicBezTo>
                    <a:pt x="68" y="42"/>
                    <a:pt x="68" y="42"/>
                    <a:pt x="69" y="42"/>
                  </a:cubicBezTo>
                  <a:cubicBezTo>
                    <a:pt x="70" y="42"/>
                    <a:pt x="70" y="42"/>
                    <a:pt x="70" y="42"/>
                  </a:cubicBezTo>
                  <a:cubicBezTo>
                    <a:pt x="70" y="42"/>
                    <a:pt x="71" y="41"/>
                    <a:pt x="71" y="40"/>
                  </a:cubicBezTo>
                  <a:cubicBezTo>
                    <a:pt x="71" y="40"/>
                    <a:pt x="70" y="39"/>
                    <a:pt x="69" y="39"/>
                  </a:cubicBezTo>
                  <a:moveTo>
                    <a:pt x="67" y="29"/>
                  </a:moveTo>
                  <a:cubicBezTo>
                    <a:pt x="67" y="29"/>
                    <a:pt x="67" y="29"/>
                    <a:pt x="66" y="29"/>
                  </a:cubicBezTo>
                  <a:cubicBezTo>
                    <a:pt x="66" y="30"/>
                    <a:pt x="65" y="31"/>
                    <a:pt x="65" y="31"/>
                  </a:cubicBezTo>
                  <a:cubicBezTo>
                    <a:pt x="65" y="32"/>
                    <a:pt x="66" y="33"/>
                    <a:pt x="67" y="33"/>
                  </a:cubicBezTo>
                  <a:cubicBezTo>
                    <a:pt x="67" y="33"/>
                    <a:pt x="67" y="33"/>
                    <a:pt x="67" y="33"/>
                  </a:cubicBezTo>
                  <a:cubicBezTo>
                    <a:pt x="68" y="32"/>
                    <a:pt x="69" y="32"/>
                    <a:pt x="68" y="31"/>
                  </a:cubicBezTo>
                  <a:cubicBezTo>
                    <a:pt x="68" y="30"/>
                    <a:pt x="68" y="29"/>
                    <a:pt x="67" y="29"/>
                  </a:cubicBezTo>
                  <a:moveTo>
                    <a:pt x="65" y="20"/>
                  </a:moveTo>
                  <a:cubicBezTo>
                    <a:pt x="64" y="20"/>
                    <a:pt x="64" y="20"/>
                    <a:pt x="64" y="20"/>
                  </a:cubicBezTo>
                  <a:cubicBezTo>
                    <a:pt x="63" y="20"/>
                    <a:pt x="63" y="21"/>
                    <a:pt x="63" y="22"/>
                  </a:cubicBezTo>
                  <a:cubicBezTo>
                    <a:pt x="63" y="23"/>
                    <a:pt x="64" y="23"/>
                    <a:pt x="65" y="23"/>
                  </a:cubicBezTo>
                  <a:cubicBezTo>
                    <a:pt x="65" y="23"/>
                    <a:pt x="65" y="23"/>
                    <a:pt x="65" y="23"/>
                  </a:cubicBezTo>
                  <a:cubicBezTo>
                    <a:pt x="66" y="23"/>
                    <a:pt x="66" y="22"/>
                    <a:pt x="66" y="21"/>
                  </a:cubicBezTo>
                  <a:cubicBezTo>
                    <a:pt x="66" y="20"/>
                    <a:pt x="65" y="20"/>
                    <a:pt x="65" y="20"/>
                  </a:cubicBezTo>
                  <a:moveTo>
                    <a:pt x="62" y="10"/>
                  </a:moveTo>
                  <a:cubicBezTo>
                    <a:pt x="62" y="10"/>
                    <a:pt x="62" y="10"/>
                    <a:pt x="62" y="10"/>
                  </a:cubicBezTo>
                  <a:cubicBezTo>
                    <a:pt x="61" y="10"/>
                    <a:pt x="60" y="11"/>
                    <a:pt x="61" y="12"/>
                  </a:cubicBezTo>
                  <a:cubicBezTo>
                    <a:pt x="61" y="13"/>
                    <a:pt x="61" y="13"/>
                    <a:pt x="62" y="13"/>
                  </a:cubicBezTo>
                  <a:cubicBezTo>
                    <a:pt x="63" y="13"/>
                    <a:pt x="63" y="13"/>
                    <a:pt x="63" y="13"/>
                  </a:cubicBezTo>
                  <a:cubicBezTo>
                    <a:pt x="63" y="13"/>
                    <a:pt x="64" y="12"/>
                    <a:pt x="64" y="11"/>
                  </a:cubicBezTo>
                  <a:cubicBezTo>
                    <a:pt x="64" y="11"/>
                    <a:pt x="63" y="10"/>
                    <a:pt x="62" y="10"/>
                  </a:cubicBezTo>
                  <a:moveTo>
                    <a:pt x="60" y="0"/>
                  </a:moveTo>
                  <a:cubicBezTo>
                    <a:pt x="60" y="0"/>
                    <a:pt x="60" y="0"/>
                    <a:pt x="59" y="0"/>
                  </a:cubicBezTo>
                  <a:cubicBezTo>
                    <a:pt x="59" y="1"/>
                    <a:pt x="58" y="1"/>
                    <a:pt x="58" y="2"/>
                  </a:cubicBezTo>
                  <a:cubicBezTo>
                    <a:pt x="58" y="3"/>
                    <a:pt x="59" y="4"/>
                    <a:pt x="60" y="4"/>
                  </a:cubicBezTo>
                  <a:cubicBezTo>
                    <a:pt x="60" y="4"/>
                    <a:pt x="60" y="4"/>
                    <a:pt x="60" y="4"/>
                  </a:cubicBezTo>
                  <a:cubicBezTo>
                    <a:pt x="61" y="3"/>
                    <a:pt x="62" y="2"/>
                    <a:pt x="61" y="2"/>
                  </a:cubicBezTo>
                  <a:cubicBezTo>
                    <a:pt x="61" y="1"/>
                    <a:pt x="61" y="0"/>
                    <a:pt x="60"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17" name="Freeform 1160"/>
            <p:cNvSpPr>
              <a:spLocks noEditPoints="1"/>
            </p:cNvSpPr>
            <p:nvPr/>
          </p:nvSpPr>
          <p:spPr bwMode="auto">
            <a:xfrm>
              <a:off x="6621470" y="2406201"/>
              <a:ext cx="518772" cy="407607"/>
            </a:xfrm>
            <a:custGeom>
              <a:avLst/>
              <a:gdLst>
                <a:gd name="T0" fmla="*/ 149 w 152"/>
                <a:gd name="T1" fmla="*/ 117 h 119"/>
                <a:gd name="T2" fmla="*/ 152 w 152"/>
                <a:gd name="T3" fmla="*/ 117 h 119"/>
                <a:gd name="T4" fmla="*/ 150 w 152"/>
                <a:gd name="T5" fmla="*/ 116 h 119"/>
                <a:gd name="T6" fmla="*/ 142 w 152"/>
                <a:gd name="T7" fmla="*/ 110 h 119"/>
                <a:gd name="T8" fmla="*/ 143 w 152"/>
                <a:gd name="T9" fmla="*/ 113 h 119"/>
                <a:gd name="T10" fmla="*/ 144 w 152"/>
                <a:gd name="T11" fmla="*/ 110 h 119"/>
                <a:gd name="T12" fmla="*/ 136 w 152"/>
                <a:gd name="T13" fmla="*/ 103 h 119"/>
                <a:gd name="T14" fmla="*/ 135 w 152"/>
                <a:gd name="T15" fmla="*/ 105 h 119"/>
                <a:gd name="T16" fmla="*/ 137 w 152"/>
                <a:gd name="T17" fmla="*/ 105 h 119"/>
                <a:gd name="T18" fmla="*/ 136 w 152"/>
                <a:gd name="T19" fmla="*/ 103 h 119"/>
                <a:gd name="T20" fmla="*/ 127 w 152"/>
                <a:gd name="T21" fmla="*/ 96 h 119"/>
                <a:gd name="T22" fmla="*/ 129 w 152"/>
                <a:gd name="T23" fmla="*/ 99 h 119"/>
                <a:gd name="T24" fmla="*/ 130 w 152"/>
                <a:gd name="T25" fmla="*/ 96 h 119"/>
                <a:gd name="T26" fmla="*/ 121 w 152"/>
                <a:gd name="T27" fmla="*/ 89 h 119"/>
                <a:gd name="T28" fmla="*/ 120 w 152"/>
                <a:gd name="T29" fmla="*/ 92 h 119"/>
                <a:gd name="T30" fmla="*/ 123 w 152"/>
                <a:gd name="T31" fmla="*/ 92 h 119"/>
                <a:gd name="T32" fmla="*/ 121 w 152"/>
                <a:gd name="T33" fmla="*/ 89 h 119"/>
                <a:gd name="T34" fmla="*/ 113 w 152"/>
                <a:gd name="T35" fmla="*/ 82 h 119"/>
                <a:gd name="T36" fmla="*/ 114 w 152"/>
                <a:gd name="T37" fmla="*/ 85 h 119"/>
                <a:gd name="T38" fmla="*/ 115 w 152"/>
                <a:gd name="T39" fmla="*/ 82 h 119"/>
                <a:gd name="T40" fmla="*/ 107 w 152"/>
                <a:gd name="T41" fmla="*/ 75 h 119"/>
                <a:gd name="T42" fmla="*/ 106 w 152"/>
                <a:gd name="T43" fmla="*/ 78 h 119"/>
                <a:gd name="T44" fmla="*/ 108 w 152"/>
                <a:gd name="T45" fmla="*/ 78 h 119"/>
                <a:gd name="T46" fmla="*/ 107 w 152"/>
                <a:gd name="T47" fmla="*/ 75 h 119"/>
                <a:gd name="T48" fmla="*/ 98 w 152"/>
                <a:gd name="T49" fmla="*/ 71 h 119"/>
                <a:gd name="T50" fmla="*/ 101 w 152"/>
                <a:gd name="T51" fmla="*/ 71 h 119"/>
                <a:gd name="T52" fmla="*/ 98 w 152"/>
                <a:gd name="T53" fmla="*/ 70 h 119"/>
                <a:gd name="T54" fmla="*/ 76 w 152"/>
                <a:gd name="T55" fmla="*/ 49 h 119"/>
                <a:gd name="T56" fmla="*/ 78 w 152"/>
                <a:gd name="T57" fmla="*/ 51 h 119"/>
                <a:gd name="T58" fmla="*/ 79 w 152"/>
                <a:gd name="T59" fmla="*/ 48 h 119"/>
                <a:gd name="T60" fmla="*/ 78 w 152"/>
                <a:gd name="T61" fmla="*/ 48 h 119"/>
                <a:gd name="T62" fmla="*/ 54 w 152"/>
                <a:gd name="T63" fmla="*/ 29 h 119"/>
                <a:gd name="T64" fmla="*/ 55 w 152"/>
                <a:gd name="T65" fmla="*/ 29 h 119"/>
                <a:gd name="T66" fmla="*/ 46 w 152"/>
                <a:gd name="T67" fmla="*/ 24 h 119"/>
                <a:gd name="T68" fmla="*/ 45 w 152"/>
                <a:gd name="T69" fmla="*/ 27 h 119"/>
                <a:gd name="T70" fmla="*/ 47 w 152"/>
                <a:gd name="T71" fmla="*/ 26 h 119"/>
                <a:gd name="T72" fmla="*/ 47 w 152"/>
                <a:gd name="T73" fmla="*/ 25 h 119"/>
                <a:gd name="T74" fmla="*/ 47 w 152"/>
                <a:gd name="T75" fmla="*/ 24 h 119"/>
                <a:gd name="T76" fmla="*/ 37 w 152"/>
                <a:gd name="T77" fmla="*/ 19 h 119"/>
                <a:gd name="T78" fmla="*/ 36 w 152"/>
                <a:gd name="T79" fmla="*/ 22 h 119"/>
                <a:gd name="T80" fmla="*/ 39 w 152"/>
                <a:gd name="T81" fmla="*/ 22 h 119"/>
                <a:gd name="T82" fmla="*/ 37 w 152"/>
                <a:gd name="T83" fmla="*/ 19 h 119"/>
                <a:gd name="T84" fmla="*/ 27 w 152"/>
                <a:gd name="T85" fmla="*/ 15 h 119"/>
                <a:gd name="T86" fmla="*/ 28 w 152"/>
                <a:gd name="T87" fmla="*/ 18 h 119"/>
                <a:gd name="T88" fmla="*/ 29 w 152"/>
                <a:gd name="T89" fmla="*/ 15 h 119"/>
                <a:gd name="T90" fmla="*/ 19 w 152"/>
                <a:gd name="T91" fmla="*/ 10 h 119"/>
                <a:gd name="T92" fmla="*/ 19 w 152"/>
                <a:gd name="T93" fmla="*/ 13 h 119"/>
                <a:gd name="T94" fmla="*/ 21 w 152"/>
                <a:gd name="T95" fmla="*/ 12 h 119"/>
                <a:gd name="T96" fmla="*/ 19 w 152"/>
                <a:gd name="T97" fmla="*/ 10 h 119"/>
                <a:gd name="T98" fmla="*/ 9 w 152"/>
                <a:gd name="T99" fmla="*/ 6 h 119"/>
                <a:gd name="T100" fmla="*/ 11 w 152"/>
                <a:gd name="T101" fmla="*/ 8 h 119"/>
                <a:gd name="T102" fmla="*/ 12 w 152"/>
                <a:gd name="T103" fmla="*/ 5 h 119"/>
                <a:gd name="T104" fmla="*/ 2 w 152"/>
                <a:gd name="T105" fmla="*/ 0 h 119"/>
                <a:gd name="T106" fmla="*/ 1 w 152"/>
                <a:gd name="T107" fmla="*/ 3 h 119"/>
                <a:gd name="T108" fmla="*/ 3 w 152"/>
                <a:gd name="T109" fmla="*/ 3 h 119"/>
                <a:gd name="T110" fmla="*/ 2 w 152"/>
                <a:gd name="T11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119">
                  <a:moveTo>
                    <a:pt x="150" y="116"/>
                  </a:moveTo>
                  <a:cubicBezTo>
                    <a:pt x="150" y="116"/>
                    <a:pt x="150" y="116"/>
                    <a:pt x="149" y="117"/>
                  </a:cubicBezTo>
                  <a:cubicBezTo>
                    <a:pt x="149" y="117"/>
                    <a:pt x="149" y="118"/>
                    <a:pt x="149" y="119"/>
                  </a:cubicBezTo>
                  <a:cubicBezTo>
                    <a:pt x="150" y="118"/>
                    <a:pt x="151" y="117"/>
                    <a:pt x="152" y="117"/>
                  </a:cubicBezTo>
                  <a:cubicBezTo>
                    <a:pt x="152" y="117"/>
                    <a:pt x="152" y="117"/>
                    <a:pt x="152" y="117"/>
                  </a:cubicBezTo>
                  <a:cubicBezTo>
                    <a:pt x="151" y="116"/>
                    <a:pt x="151" y="116"/>
                    <a:pt x="150" y="116"/>
                  </a:cubicBezTo>
                  <a:moveTo>
                    <a:pt x="143" y="109"/>
                  </a:moveTo>
                  <a:cubicBezTo>
                    <a:pt x="143" y="109"/>
                    <a:pt x="142" y="110"/>
                    <a:pt x="142" y="110"/>
                  </a:cubicBezTo>
                  <a:cubicBezTo>
                    <a:pt x="141" y="111"/>
                    <a:pt x="141" y="112"/>
                    <a:pt x="142" y="112"/>
                  </a:cubicBezTo>
                  <a:cubicBezTo>
                    <a:pt x="142" y="113"/>
                    <a:pt x="143" y="113"/>
                    <a:pt x="143" y="113"/>
                  </a:cubicBezTo>
                  <a:cubicBezTo>
                    <a:pt x="144" y="113"/>
                    <a:pt x="144" y="113"/>
                    <a:pt x="144" y="112"/>
                  </a:cubicBezTo>
                  <a:cubicBezTo>
                    <a:pt x="145" y="112"/>
                    <a:pt x="145" y="110"/>
                    <a:pt x="144" y="110"/>
                  </a:cubicBezTo>
                  <a:cubicBezTo>
                    <a:pt x="144" y="110"/>
                    <a:pt x="144" y="109"/>
                    <a:pt x="143" y="109"/>
                  </a:cubicBezTo>
                  <a:moveTo>
                    <a:pt x="136" y="103"/>
                  </a:moveTo>
                  <a:cubicBezTo>
                    <a:pt x="135" y="103"/>
                    <a:pt x="135" y="103"/>
                    <a:pt x="135" y="103"/>
                  </a:cubicBezTo>
                  <a:cubicBezTo>
                    <a:pt x="134" y="104"/>
                    <a:pt x="134" y="105"/>
                    <a:pt x="135" y="105"/>
                  </a:cubicBezTo>
                  <a:cubicBezTo>
                    <a:pt x="135" y="106"/>
                    <a:pt x="135" y="106"/>
                    <a:pt x="136" y="106"/>
                  </a:cubicBezTo>
                  <a:cubicBezTo>
                    <a:pt x="136" y="106"/>
                    <a:pt x="137" y="106"/>
                    <a:pt x="137" y="105"/>
                  </a:cubicBezTo>
                  <a:cubicBezTo>
                    <a:pt x="138" y="105"/>
                    <a:pt x="138" y="104"/>
                    <a:pt x="137" y="103"/>
                  </a:cubicBezTo>
                  <a:cubicBezTo>
                    <a:pt x="137" y="103"/>
                    <a:pt x="136" y="103"/>
                    <a:pt x="136" y="103"/>
                  </a:cubicBezTo>
                  <a:moveTo>
                    <a:pt x="129" y="96"/>
                  </a:moveTo>
                  <a:cubicBezTo>
                    <a:pt x="128" y="96"/>
                    <a:pt x="128" y="96"/>
                    <a:pt x="127" y="96"/>
                  </a:cubicBezTo>
                  <a:cubicBezTo>
                    <a:pt x="127" y="97"/>
                    <a:pt x="127" y="98"/>
                    <a:pt x="127" y="99"/>
                  </a:cubicBezTo>
                  <a:cubicBezTo>
                    <a:pt x="128" y="99"/>
                    <a:pt x="128" y="99"/>
                    <a:pt x="129" y="99"/>
                  </a:cubicBezTo>
                  <a:cubicBezTo>
                    <a:pt x="129" y="99"/>
                    <a:pt x="129" y="99"/>
                    <a:pt x="130" y="98"/>
                  </a:cubicBezTo>
                  <a:cubicBezTo>
                    <a:pt x="130" y="98"/>
                    <a:pt x="130" y="97"/>
                    <a:pt x="130" y="96"/>
                  </a:cubicBezTo>
                  <a:cubicBezTo>
                    <a:pt x="129" y="96"/>
                    <a:pt x="129" y="96"/>
                    <a:pt x="129" y="96"/>
                  </a:cubicBezTo>
                  <a:moveTo>
                    <a:pt x="121" y="89"/>
                  </a:moveTo>
                  <a:cubicBezTo>
                    <a:pt x="121" y="89"/>
                    <a:pt x="120" y="89"/>
                    <a:pt x="120" y="89"/>
                  </a:cubicBezTo>
                  <a:cubicBezTo>
                    <a:pt x="119" y="90"/>
                    <a:pt x="120" y="91"/>
                    <a:pt x="120" y="92"/>
                  </a:cubicBezTo>
                  <a:cubicBezTo>
                    <a:pt x="121" y="92"/>
                    <a:pt x="121" y="92"/>
                    <a:pt x="121" y="92"/>
                  </a:cubicBezTo>
                  <a:cubicBezTo>
                    <a:pt x="122" y="92"/>
                    <a:pt x="122" y="92"/>
                    <a:pt x="123" y="92"/>
                  </a:cubicBezTo>
                  <a:cubicBezTo>
                    <a:pt x="123" y="91"/>
                    <a:pt x="123" y="90"/>
                    <a:pt x="122" y="89"/>
                  </a:cubicBezTo>
                  <a:cubicBezTo>
                    <a:pt x="122" y="89"/>
                    <a:pt x="122" y="89"/>
                    <a:pt x="121" y="89"/>
                  </a:cubicBezTo>
                  <a:moveTo>
                    <a:pt x="114" y="82"/>
                  </a:moveTo>
                  <a:cubicBezTo>
                    <a:pt x="114" y="82"/>
                    <a:pt x="113" y="82"/>
                    <a:pt x="113" y="82"/>
                  </a:cubicBezTo>
                  <a:cubicBezTo>
                    <a:pt x="112" y="83"/>
                    <a:pt x="112" y="84"/>
                    <a:pt x="113" y="85"/>
                  </a:cubicBezTo>
                  <a:cubicBezTo>
                    <a:pt x="113" y="85"/>
                    <a:pt x="114" y="85"/>
                    <a:pt x="114" y="85"/>
                  </a:cubicBezTo>
                  <a:cubicBezTo>
                    <a:pt x="114" y="85"/>
                    <a:pt x="115" y="85"/>
                    <a:pt x="115" y="85"/>
                  </a:cubicBezTo>
                  <a:cubicBezTo>
                    <a:pt x="116" y="84"/>
                    <a:pt x="116" y="83"/>
                    <a:pt x="115" y="82"/>
                  </a:cubicBezTo>
                  <a:cubicBezTo>
                    <a:pt x="115" y="82"/>
                    <a:pt x="114" y="82"/>
                    <a:pt x="114" y="82"/>
                  </a:cubicBezTo>
                  <a:moveTo>
                    <a:pt x="107" y="75"/>
                  </a:moveTo>
                  <a:cubicBezTo>
                    <a:pt x="106" y="75"/>
                    <a:pt x="106" y="75"/>
                    <a:pt x="106" y="76"/>
                  </a:cubicBezTo>
                  <a:cubicBezTo>
                    <a:pt x="105" y="76"/>
                    <a:pt x="105" y="77"/>
                    <a:pt x="106" y="78"/>
                  </a:cubicBezTo>
                  <a:cubicBezTo>
                    <a:pt x="106" y="78"/>
                    <a:pt x="106" y="78"/>
                    <a:pt x="107" y="78"/>
                  </a:cubicBezTo>
                  <a:cubicBezTo>
                    <a:pt x="107" y="78"/>
                    <a:pt x="108" y="78"/>
                    <a:pt x="108" y="78"/>
                  </a:cubicBezTo>
                  <a:cubicBezTo>
                    <a:pt x="109" y="77"/>
                    <a:pt x="109" y="76"/>
                    <a:pt x="108" y="76"/>
                  </a:cubicBezTo>
                  <a:cubicBezTo>
                    <a:pt x="108" y="75"/>
                    <a:pt x="107" y="75"/>
                    <a:pt x="107" y="75"/>
                  </a:cubicBezTo>
                  <a:moveTo>
                    <a:pt x="98" y="70"/>
                  </a:moveTo>
                  <a:cubicBezTo>
                    <a:pt x="98" y="70"/>
                    <a:pt x="98" y="71"/>
                    <a:pt x="98" y="71"/>
                  </a:cubicBezTo>
                  <a:cubicBezTo>
                    <a:pt x="99" y="71"/>
                    <a:pt x="99" y="72"/>
                    <a:pt x="100" y="72"/>
                  </a:cubicBezTo>
                  <a:cubicBezTo>
                    <a:pt x="100" y="72"/>
                    <a:pt x="100" y="71"/>
                    <a:pt x="101" y="71"/>
                  </a:cubicBezTo>
                  <a:cubicBezTo>
                    <a:pt x="101" y="71"/>
                    <a:pt x="101" y="70"/>
                    <a:pt x="101" y="70"/>
                  </a:cubicBezTo>
                  <a:cubicBezTo>
                    <a:pt x="98" y="70"/>
                    <a:pt x="98" y="70"/>
                    <a:pt x="98" y="70"/>
                  </a:cubicBezTo>
                  <a:moveTo>
                    <a:pt x="78" y="48"/>
                  </a:moveTo>
                  <a:cubicBezTo>
                    <a:pt x="77" y="48"/>
                    <a:pt x="77" y="48"/>
                    <a:pt x="76" y="49"/>
                  </a:cubicBezTo>
                  <a:cubicBezTo>
                    <a:pt x="76" y="49"/>
                    <a:pt x="76" y="50"/>
                    <a:pt x="77" y="50"/>
                  </a:cubicBezTo>
                  <a:cubicBezTo>
                    <a:pt x="77" y="51"/>
                    <a:pt x="77" y="51"/>
                    <a:pt x="78" y="51"/>
                  </a:cubicBezTo>
                  <a:cubicBezTo>
                    <a:pt x="78" y="51"/>
                    <a:pt x="79" y="51"/>
                    <a:pt x="79" y="50"/>
                  </a:cubicBezTo>
                  <a:cubicBezTo>
                    <a:pt x="80" y="50"/>
                    <a:pt x="80" y="49"/>
                    <a:pt x="79" y="48"/>
                  </a:cubicBezTo>
                  <a:cubicBezTo>
                    <a:pt x="79" y="48"/>
                    <a:pt x="79" y="48"/>
                    <a:pt x="79" y="48"/>
                  </a:cubicBezTo>
                  <a:cubicBezTo>
                    <a:pt x="78" y="48"/>
                    <a:pt x="78" y="48"/>
                    <a:pt x="78" y="48"/>
                  </a:cubicBezTo>
                  <a:moveTo>
                    <a:pt x="55" y="29"/>
                  </a:moveTo>
                  <a:cubicBezTo>
                    <a:pt x="54" y="29"/>
                    <a:pt x="54" y="29"/>
                    <a:pt x="54" y="29"/>
                  </a:cubicBezTo>
                  <a:cubicBezTo>
                    <a:pt x="56" y="30"/>
                    <a:pt x="56" y="30"/>
                    <a:pt x="56" y="30"/>
                  </a:cubicBezTo>
                  <a:cubicBezTo>
                    <a:pt x="56" y="29"/>
                    <a:pt x="56" y="29"/>
                    <a:pt x="55" y="29"/>
                  </a:cubicBezTo>
                  <a:cubicBezTo>
                    <a:pt x="55" y="29"/>
                    <a:pt x="55" y="29"/>
                    <a:pt x="55" y="29"/>
                  </a:cubicBezTo>
                  <a:moveTo>
                    <a:pt x="46" y="24"/>
                  </a:moveTo>
                  <a:cubicBezTo>
                    <a:pt x="45" y="24"/>
                    <a:pt x="45" y="24"/>
                    <a:pt x="44" y="25"/>
                  </a:cubicBezTo>
                  <a:cubicBezTo>
                    <a:pt x="44" y="26"/>
                    <a:pt x="44" y="27"/>
                    <a:pt x="45" y="27"/>
                  </a:cubicBezTo>
                  <a:cubicBezTo>
                    <a:pt x="46" y="27"/>
                    <a:pt x="46" y="27"/>
                    <a:pt x="46" y="27"/>
                  </a:cubicBezTo>
                  <a:cubicBezTo>
                    <a:pt x="46" y="27"/>
                    <a:pt x="47" y="27"/>
                    <a:pt x="47" y="26"/>
                  </a:cubicBezTo>
                  <a:cubicBezTo>
                    <a:pt x="47" y="26"/>
                    <a:pt x="47" y="26"/>
                    <a:pt x="47" y="26"/>
                  </a:cubicBezTo>
                  <a:cubicBezTo>
                    <a:pt x="47" y="25"/>
                    <a:pt x="47" y="25"/>
                    <a:pt x="47" y="25"/>
                  </a:cubicBezTo>
                  <a:cubicBezTo>
                    <a:pt x="48" y="25"/>
                    <a:pt x="48" y="25"/>
                    <a:pt x="48" y="25"/>
                  </a:cubicBezTo>
                  <a:cubicBezTo>
                    <a:pt x="47" y="25"/>
                    <a:pt x="47" y="24"/>
                    <a:pt x="47" y="24"/>
                  </a:cubicBezTo>
                  <a:cubicBezTo>
                    <a:pt x="46" y="24"/>
                    <a:pt x="46" y="24"/>
                    <a:pt x="46" y="24"/>
                  </a:cubicBezTo>
                  <a:moveTo>
                    <a:pt x="37" y="19"/>
                  </a:moveTo>
                  <a:cubicBezTo>
                    <a:pt x="36" y="19"/>
                    <a:pt x="36" y="19"/>
                    <a:pt x="36" y="20"/>
                  </a:cubicBezTo>
                  <a:cubicBezTo>
                    <a:pt x="35" y="21"/>
                    <a:pt x="35" y="22"/>
                    <a:pt x="36" y="22"/>
                  </a:cubicBezTo>
                  <a:cubicBezTo>
                    <a:pt x="37" y="23"/>
                    <a:pt x="37" y="23"/>
                    <a:pt x="37" y="23"/>
                  </a:cubicBezTo>
                  <a:cubicBezTo>
                    <a:pt x="38" y="23"/>
                    <a:pt x="38" y="22"/>
                    <a:pt x="39" y="22"/>
                  </a:cubicBezTo>
                  <a:cubicBezTo>
                    <a:pt x="39" y="21"/>
                    <a:pt x="39" y="20"/>
                    <a:pt x="38" y="19"/>
                  </a:cubicBezTo>
                  <a:cubicBezTo>
                    <a:pt x="38" y="19"/>
                    <a:pt x="37" y="19"/>
                    <a:pt x="37" y="19"/>
                  </a:cubicBezTo>
                  <a:moveTo>
                    <a:pt x="28" y="14"/>
                  </a:moveTo>
                  <a:cubicBezTo>
                    <a:pt x="28" y="14"/>
                    <a:pt x="27" y="15"/>
                    <a:pt x="27" y="15"/>
                  </a:cubicBezTo>
                  <a:cubicBezTo>
                    <a:pt x="26" y="16"/>
                    <a:pt x="27" y="17"/>
                    <a:pt x="27" y="18"/>
                  </a:cubicBezTo>
                  <a:cubicBezTo>
                    <a:pt x="28" y="18"/>
                    <a:pt x="28" y="18"/>
                    <a:pt x="28" y="18"/>
                  </a:cubicBezTo>
                  <a:cubicBezTo>
                    <a:pt x="29" y="18"/>
                    <a:pt x="29" y="17"/>
                    <a:pt x="30" y="17"/>
                  </a:cubicBezTo>
                  <a:cubicBezTo>
                    <a:pt x="30" y="16"/>
                    <a:pt x="30" y="15"/>
                    <a:pt x="29" y="15"/>
                  </a:cubicBezTo>
                  <a:cubicBezTo>
                    <a:pt x="29" y="14"/>
                    <a:pt x="29" y="14"/>
                    <a:pt x="28" y="14"/>
                  </a:cubicBezTo>
                  <a:moveTo>
                    <a:pt x="19" y="10"/>
                  </a:moveTo>
                  <a:cubicBezTo>
                    <a:pt x="19" y="10"/>
                    <a:pt x="18" y="10"/>
                    <a:pt x="18" y="10"/>
                  </a:cubicBezTo>
                  <a:cubicBezTo>
                    <a:pt x="18" y="11"/>
                    <a:pt x="18" y="12"/>
                    <a:pt x="19" y="13"/>
                  </a:cubicBezTo>
                  <a:cubicBezTo>
                    <a:pt x="19" y="13"/>
                    <a:pt x="19" y="13"/>
                    <a:pt x="19" y="13"/>
                  </a:cubicBezTo>
                  <a:cubicBezTo>
                    <a:pt x="20" y="13"/>
                    <a:pt x="21" y="13"/>
                    <a:pt x="21" y="12"/>
                  </a:cubicBezTo>
                  <a:cubicBezTo>
                    <a:pt x="21" y="11"/>
                    <a:pt x="21" y="10"/>
                    <a:pt x="20" y="10"/>
                  </a:cubicBezTo>
                  <a:cubicBezTo>
                    <a:pt x="20" y="10"/>
                    <a:pt x="20" y="10"/>
                    <a:pt x="19" y="10"/>
                  </a:cubicBezTo>
                  <a:moveTo>
                    <a:pt x="11" y="5"/>
                  </a:moveTo>
                  <a:cubicBezTo>
                    <a:pt x="10" y="5"/>
                    <a:pt x="10" y="5"/>
                    <a:pt x="9" y="6"/>
                  </a:cubicBezTo>
                  <a:cubicBezTo>
                    <a:pt x="9" y="7"/>
                    <a:pt x="9" y="8"/>
                    <a:pt x="10" y="8"/>
                  </a:cubicBezTo>
                  <a:cubicBezTo>
                    <a:pt x="11" y="8"/>
                    <a:pt x="11" y="8"/>
                    <a:pt x="11" y="8"/>
                  </a:cubicBezTo>
                  <a:cubicBezTo>
                    <a:pt x="11" y="8"/>
                    <a:pt x="12" y="8"/>
                    <a:pt x="12" y="7"/>
                  </a:cubicBezTo>
                  <a:cubicBezTo>
                    <a:pt x="13" y="6"/>
                    <a:pt x="12" y="5"/>
                    <a:pt x="12" y="5"/>
                  </a:cubicBezTo>
                  <a:cubicBezTo>
                    <a:pt x="11" y="5"/>
                    <a:pt x="11" y="5"/>
                    <a:pt x="11" y="5"/>
                  </a:cubicBezTo>
                  <a:moveTo>
                    <a:pt x="2" y="0"/>
                  </a:moveTo>
                  <a:cubicBezTo>
                    <a:pt x="1" y="0"/>
                    <a:pt x="1" y="0"/>
                    <a:pt x="0" y="1"/>
                  </a:cubicBezTo>
                  <a:cubicBezTo>
                    <a:pt x="0" y="2"/>
                    <a:pt x="0" y="3"/>
                    <a:pt x="1" y="3"/>
                  </a:cubicBezTo>
                  <a:cubicBezTo>
                    <a:pt x="2" y="3"/>
                    <a:pt x="2" y="3"/>
                    <a:pt x="2" y="3"/>
                  </a:cubicBezTo>
                  <a:cubicBezTo>
                    <a:pt x="3" y="3"/>
                    <a:pt x="3" y="3"/>
                    <a:pt x="3" y="3"/>
                  </a:cubicBezTo>
                  <a:cubicBezTo>
                    <a:pt x="4" y="2"/>
                    <a:pt x="4" y="1"/>
                    <a:pt x="3" y="0"/>
                  </a:cubicBezTo>
                  <a:cubicBezTo>
                    <a:pt x="2" y="0"/>
                    <a:pt x="2"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18" name="Freeform 1161"/>
            <p:cNvSpPr>
              <a:spLocks noEditPoints="1"/>
            </p:cNvSpPr>
            <p:nvPr/>
          </p:nvSpPr>
          <p:spPr bwMode="auto">
            <a:xfrm>
              <a:off x="6917911" y="2261348"/>
              <a:ext cx="198751" cy="249280"/>
            </a:xfrm>
            <a:custGeom>
              <a:avLst/>
              <a:gdLst>
                <a:gd name="T0" fmla="*/ 0 w 58"/>
                <a:gd name="T1" fmla="*/ 71 h 73"/>
                <a:gd name="T2" fmla="*/ 2 w 58"/>
                <a:gd name="T3" fmla="*/ 73 h 73"/>
                <a:gd name="T4" fmla="*/ 3 w 58"/>
                <a:gd name="T5" fmla="*/ 71 h 73"/>
                <a:gd name="T6" fmla="*/ 2 w 58"/>
                <a:gd name="T7" fmla="*/ 70 h 73"/>
                <a:gd name="T8" fmla="*/ 8 w 58"/>
                <a:gd name="T9" fmla="*/ 62 h 73"/>
                <a:gd name="T10" fmla="*/ 7 w 58"/>
                <a:gd name="T11" fmla="*/ 65 h 73"/>
                <a:gd name="T12" fmla="*/ 9 w 58"/>
                <a:gd name="T13" fmla="*/ 65 h 73"/>
                <a:gd name="T14" fmla="*/ 8 w 58"/>
                <a:gd name="T15" fmla="*/ 62 h 73"/>
                <a:gd name="T16" fmla="*/ 13 w 58"/>
                <a:gd name="T17" fmla="*/ 55 h 73"/>
                <a:gd name="T18" fmla="*/ 14 w 58"/>
                <a:gd name="T19" fmla="*/ 58 h 73"/>
                <a:gd name="T20" fmla="*/ 15 w 58"/>
                <a:gd name="T21" fmla="*/ 57 h 73"/>
                <a:gd name="T22" fmla="*/ 14 w 58"/>
                <a:gd name="T23" fmla="*/ 54 h 73"/>
                <a:gd name="T24" fmla="*/ 19 w 58"/>
                <a:gd name="T25" fmla="*/ 47 h 73"/>
                <a:gd name="T26" fmla="*/ 20 w 58"/>
                <a:gd name="T27" fmla="*/ 50 h 73"/>
                <a:gd name="T28" fmla="*/ 21 w 58"/>
                <a:gd name="T29" fmla="*/ 47 h 73"/>
                <a:gd name="T30" fmla="*/ 28 w 58"/>
                <a:gd name="T31" fmla="*/ 40 h 73"/>
                <a:gd name="T32" fmla="*/ 28 w 58"/>
                <a:gd name="T33" fmla="*/ 40 h 73"/>
                <a:gd name="T34" fmla="*/ 31 w 58"/>
                <a:gd name="T35" fmla="*/ 31 h 73"/>
                <a:gd name="T36" fmla="*/ 32 w 58"/>
                <a:gd name="T37" fmla="*/ 34 h 73"/>
                <a:gd name="T38" fmla="*/ 33 w 58"/>
                <a:gd name="T39" fmla="*/ 31 h 73"/>
                <a:gd name="T40" fmla="*/ 39 w 58"/>
                <a:gd name="T41" fmla="*/ 23 h 73"/>
                <a:gd name="T42" fmla="*/ 38 w 58"/>
                <a:gd name="T43" fmla="*/ 26 h 73"/>
                <a:gd name="T44" fmla="*/ 40 w 58"/>
                <a:gd name="T45" fmla="*/ 26 h 73"/>
                <a:gd name="T46" fmla="*/ 39 w 58"/>
                <a:gd name="T47" fmla="*/ 23 h 73"/>
                <a:gd name="T48" fmla="*/ 43 w 58"/>
                <a:gd name="T49" fmla="*/ 16 h 73"/>
                <a:gd name="T50" fmla="*/ 45 w 58"/>
                <a:gd name="T51" fmla="*/ 18 h 73"/>
                <a:gd name="T52" fmla="*/ 46 w 58"/>
                <a:gd name="T53" fmla="*/ 15 h 73"/>
                <a:gd name="T54" fmla="*/ 51 w 58"/>
                <a:gd name="T55" fmla="*/ 7 h 73"/>
                <a:gd name="T56" fmla="*/ 50 w 58"/>
                <a:gd name="T57" fmla="*/ 10 h 73"/>
                <a:gd name="T58" fmla="*/ 52 w 58"/>
                <a:gd name="T59" fmla="*/ 10 h 73"/>
                <a:gd name="T60" fmla="*/ 51 w 58"/>
                <a:gd name="T61" fmla="*/ 7 h 73"/>
                <a:gd name="T62" fmla="*/ 56 w 58"/>
                <a:gd name="T63" fmla="*/ 2 h 73"/>
                <a:gd name="T64" fmla="*/ 58 w 58"/>
                <a:gd name="T65" fmla="*/ 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73">
                  <a:moveTo>
                    <a:pt x="2" y="70"/>
                  </a:moveTo>
                  <a:cubicBezTo>
                    <a:pt x="1" y="70"/>
                    <a:pt x="1" y="70"/>
                    <a:pt x="0" y="71"/>
                  </a:cubicBezTo>
                  <a:cubicBezTo>
                    <a:pt x="0" y="71"/>
                    <a:pt x="0" y="72"/>
                    <a:pt x="1" y="73"/>
                  </a:cubicBezTo>
                  <a:cubicBezTo>
                    <a:pt x="1" y="73"/>
                    <a:pt x="1" y="73"/>
                    <a:pt x="2" y="73"/>
                  </a:cubicBezTo>
                  <a:cubicBezTo>
                    <a:pt x="2" y="73"/>
                    <a:pt x="3" y="73"/>
                    <a:pt x="3" y="73"/>
                  </a:cubicBezTo>
                  <a:cubicBezTo>
                    <a:pt x="3" y="72"/>
                    <a:pt x="3" y="71"/>
                    <a:pt x="3" y="71"/>
                  </a:cubicBezTo>
                  <a:cubicBezTo>
                    <a:pt x="3" y="71"/>
                    <a:pt x="2" y="70"/>
                    <a:pt x="2" y="70"/>
                  </a:cubicBezTo>
                  <a:cubicBezTo>
                    <a:pt x="2" y="70"/>
                    <a:pt x="2" y="70"/>
                    <a:pt x="2" y="70"/>
                  </a:cubicBezTo>
                  <a:cubicBezTo>
                    <a:pt x="2" y="70"/>
                    <a:pt x="2" y="70"/>
                    <a:pt x="2" y="70"/>
                  </a:cubicBezTo>
                  <a:moveTo>
                    <a:pt x="8" y="62"/>
                  </a:moveTo>
                  <a:cubicBezTo>
                    <a:pt x="7" y="62"/>
                    <a:pt x="7" y="62"/>
                    <a:pt x="6" y="63"/>
                  </a:cubicBezTo>
                  <a:cubicBezTo>
                    <a:pt x="6" y="64"/>
                    <a:pt x="6" y="65"/>
                    <a:pt x="7" y="65"/>
                  </a:cubicBezTo>
                  <a:cubicBezTo>
                    <a:pt x="7" y="65"/>
                    <a:pt x="7" y="66"/>
                    <a:pt x="8" y="66"/>
                  </a:cubicBezTo>
                  <a:cubicBezTo>
                    <a:pt x="8" y="66"/>
                    <a:pt x="9" y="65"/>
                    <a:pt x="9" y="65"/>
                  </a:cubicBezTo>
                  <a:cubicBezTo>
                    <a:pt x="10" y="64"/>
                    <a:pt x="10" y="63"/>
                    <a:pt x="9" y="63"/>
                  </a:cubicBezTo>
                  <a:cubicBezTo>
                    <a:pt x="9" y="62"/>
                    <a:pt x="8" y="62"/>
                    <a:pt x="8" y="62"/>
                  </a:cubicBezTo>
                  <a:moveTo>
                    <a:pt x="14" y="54"/>
                  </a:moveTo>
                  <a:cubicBezTo>
                    <a:pt x="14" y="54"/>
                    <a:pt x="13" y="54"/>
                    <a:pt x="13" y="55"/>
                  </a:cubicBezTo>
                  <a:cubicBezTo>
                    <a:pt x="13" y="55"/>
                    <a:pt x="13" y="55"/>
                    <a:pt x="13" y="55"/>
                  </a:cubicBezTo>
                  <a:cubicBezTo>
                    <a:pt x="14" y="56"/>
                    <a:pt x="14" y="57"/>
                    <a:pt x="14" y="58"/>
                  </a:cubicBezTo>
                  <a:cubicBezTo>
                    <a:pt x="14" y="58"/>
                    <a:pt x="14" y="58"/>
                    <a:pt x="14" y="58"/>
                  </a:cubicBezTo>
                  <a:cubicBezTo>
                    <a:pt x="14" y="58"/>
                    <a:pt x="15" y="57"/>
                    <a:pt x="15" y="57"/>
                  </a:cubicBezTo>
                  <a:cubicBezTo>
                    <a:pt x="16" y="56"/>
                    <a:pt x="16" y="55"/>
                    <a:pt x="15" y="55"/>
                  </a:cubicBezTo>
                  <a:cubicBezTo>
                    <a:pt x="15" y="54"/>
                    <a:pt x="14" y="54"/>
                    <a:pt x="14" y="54"/>
                  </a:cubicBezTo>
                  <a:moveTo>
                    <a:pt x="20" y="46"/>
                  </a:moveTo>
                  <a:cubicBezTo>
                    <a:pt x="20" y="46"/>
                    <a:pt x="19" y="47"/>
                    <a:pt x="19" y="47"/>
                  </a:cubicBezTo>
                  <a:cubicBezTo>
                    <a:pt x="18" y="48"/>
                    <a:pt x="18" y="49"/>
                    <a:pt x="19" y="49"/>
                  </a:cubicBezTo>
                  <a:cubicBezTo>
                    <a:pt x="19" y="50"/>
                    <a:pt x="20" y="50"/>
                    <a:pt x="20" y="50"/>
                  </a:cubicBezTo>
                  <a:cubicBezTo>
                    <a:pt x="21" y="50"/>
                    <a:pt x="21" y="50"/>
                    <a:pt x="21" y="49"/>
                  </a:cubicBezTo>
                  <a:cubicBezTo>
                    <a:pt x="22" y="48"/>
                    <a:pt x="22" y="47"/>
                    <a:pt x="21" y="47"/>
                  </a:cubicBezTo>
                  <a:cubicBezTo>
                    <a:pt x="21" y="47"/>
                    <a:pt x="20" y="46"/>
                    <a:pt x="20" y="46"/>
                  </a:cubicBezTo>
                  <a:moveTo>
                    <a:pt x="28" y="40"/>
                  </a:moveTo>
                  <a:cubicBezTo>
                    <a:pt x="28" y="41"/>
                    <a:pt x="28" y="41"/>
                    <a:pt x="28" y="41"/>
                  </a:cubicBezTo>
                  <a:cubicBezTo>
                    <a:pt x="28" y="40"/>
                    <a:pt x="28" y="40"/>
                    <a:pt x="28" y="40"/>
                  </a:cubicBezTo>
                  <a:moveTo>
                    <a:pt x="32" y="31"/>
                  </a:moveTo>
                  <a:cubicBezTo>
                    <a:pt x="32" y="31"/>
                    <a:pt x="31" y="31"/>
                    <a:pt x="31" y="31"/>
                  </a:cubicBezTo>
                  <a:cubicBezTo>
                    <a:pt x="31" y="32"/>
                    <a:pt x="31" y="33"/>
                    <a:pt x="31" y="34"/>
                  </a:cubicBezTo>
                  <a:cubicBezTo>
                    <a:pt x="32" y="34"/>
                    <a:pt x="32" y="34"/>
                    <a:pt x="32" y="34"/>
                  </a:cubicBezTo>
                  <a:cubicBezTo>
                    <a:pt x="33" y="34"/>
                    <a:pt x="33" y="34"/>
                    <a:pt x="34" y="33"/>
                  </a:cubicBezTo>
                  <a:cubicBezTo>
                    <a:pt x="34" y="33"/>
                    <a:pt x="34" y="32"/>
                    <a:pt x="33" y="31"/>
                  </a:cubicBezTo>
                  <a:cubicBezTo>
                    <a:pt x="33" y="31"/>
                    <a:pt x="33" y="31"/>
                    <a:pt x="32" y="31"/>
                  </a:cubicBezTo>
                  <a:moveTo>
                    <a:pt x="39" y="23"/>
                  </a:moveTo>
                  <a:cubicBezTo>
                    <a:pt x="38" y="23"/>
                    <a:pt x="38" y="23"/>
                    <a:pt x="37" y="23"/>
                  </a:cubicBezTo>
                  <a:cubicBezTo>
                    <a:pt x="37" y="24"/>
                    <a:pt x="37" y="25"/>
                    <a:pt x="38" y="26"/>
                  </a:cubicBezTo>
                  <a:cubicBezTo>
                    <a:pt x="38" y="26"/>
                    <a:pt x="38" y="26"/>
                    <a:pt x="39" y="26"/>
                  </a:cubicBezTo>
                  <a:cubicBezTo>
                    <a:pt x="39" y="26"/>
                    <a:pt x="40" y="26"/>
                    <a:pt x="40" y="26"/>
                  </a:cubicBezTo>
                  <a:cubicBezTo>
                    <a:pt x="41" y="25"/>
                    <a:pt x="40" y="24"/>
                    <a:pt x="40" y="23"/>
                  </a:cubicBezTo>
                  <a:cubicBezTo>
                    <a:pt x="39" y="23"/>
                    <a:pt x="39" y="23"/>
                    <a:pt x="39" y="23"/>
                  </a:cubicBezTo>
                  <a:moveTo>
                    <a:pt x="45" y="15"/>
                  </a:moveTo>
                  <a:cubicBezTo>
                    <a:pt x="44" y="15"/>
                    <a:pt x="44" y="15"/>
                    <a:pt x="43" y="16"/>
                  </a:cubicBezTo>
                  <a:cubicBezTo>
                    <a:pt x="43" y="16"/>
                    <a:pt x="43" y="17"/>
                    <a:pt x="44" y="18"/>
                  </a:cubicBezTo>
                  <a:cubicBezTo>
                    <a:pt x="44" y="18"/>
                    <a:pt x="44" y="18"/>
                    <a:pt x="45" y="18"/>
                  </a:cubicBezTo>
                  <a:cubicBezTo>
                    <a:pt x="45" y="18"/>
                    <a:pt x="46" y="18"/>
                    <a:pt x="46" y="18"/>
                  </a:cubicBezTo>
                  <a:cubicBezTo>
                    <a:pt x="47" y="17"/>
                    <a:pt x="47" y="16"/>
                    <a:pt x="46" y="15"/>
                  </a:cubicBezTo>
                  <a:cubicBezTo>
                    <a:pt x="46" y="15"/>
                    <a:pt x="45" y="15"/>
                    <a:pt x="45" y="15"/>
                  </a:cubicBezTo>
                  <a:moveTo>
                    <a:pt x="51" y="7"/>
                  </a:moveTo>
                  <a:cubicBezTo>
                    <a:pt x="50" y="7"/>
                    <a:pt x="50" y="7"/>
                    <a:pt x="50" y="8"/>
                  </a:cubicBezTo>
                  <a:cubicBezTo>
                    <a:pt x="49" y="8"/>
                    <a:pt x="49" y="10"/>
                    <a:pt x="50" y="10"/>
                  </a:cubicBezTo>
                  <a:cubicBezTo>
                    <a:pt x="50" y="10"/>
                    <a:pt x="51" y="10"/>
                    <a:pt x="51" y="10"/>
                  </a:cubicBezTo>
                  <a:cubicBezTo>
                    <a:pt x="51" y="10"/>
                    <a:pt x="52" y="10"/>
                    <a:pt x="52" y="10"/>
                  </a:cubicBezTo>
                  <a:cubicBezTo>
                    <a:pt x="53" y="9"/>
                    <a:pt x="53" y="8"/>
                    <a:pt x="52" y="7"/>
                  </a:cubicBezTo>
                  <a:cubicBezTo>
                    <a:pt x="52" y="7"/>
                    <a:pt x="51" y="7"/>
                    <a:pt x="51" y="7"/>
                  </a:cubicBezTo>
                  <a:moveTo>
                    <a:pt x="56" y="0"/>
                  </a:moveTo>
                  <a:cubicBezTo>
                    <a:pt x="55" y="1"/>
                    <a:pt x="56" y="2"/>
                    <a:pt x="56" y="2"/>
                  </a:cubicBezTo>
                  <a:cubicBezTo>
                    <a:pt x="56" y="2"/>
                    <a:pt x="57" y="3"/>
                    <a:pt x="57" y="3"/>
                  </a:cubicBezTo>
                  <a:cubicBezTo>
                    <a:pt x="58" y="3"/>
                    <a:pt x="58" y="2"/>
                    <a:pt x="58" y="2"/>
                  </a:cubicBezTo>
                  <a:cubicBezTo>
                    <a:pt x="57" y="2"/>
                    <a:pt x="56" y="1"/>
                    <a:pt x="56"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19" name="Freeform 1162"/>
            <p:cNvSpPr>
              <a:spLocks noEditPoints="1"/>
            </p:cNvSpPr>
            <p:nvPr/>
          </p:nvSpPr>
          <p:spPr bwMode="auto">
            <a:xfrm>
              <a:off x="6008376" y="2682430"/>
              <a:ext cx="471611" cy="471611"/>
            </a:xfrm>
            <a:custGeom>
              <a:avLst/>
              <a:gdLst>
                <a:gd name="T0" fmla="*/ 129 w 138"/>
                <a:gd name="T1" fmla="*/ 72 h 138"/>
                <a:gd name="T2" fmla="*/ 119 w 138"/>
                <a:gd name="T3" fmla="*/ 75 h 138"/>
                <a:gd name="T4" fmla="*/ 119 w 138"/>
                <a:gd name="T5" fmla="*/ 71 h 138"/>
                <a:gd name="T6" fmla="*/ 107 w 138"/>
                <a:gd name="T7" fmla="*/ 72 h 138"/>
                <a:gd name="T8" fmla="*/ 109 w 138"/>
                <a:gd name="T9" fmla="*/ 74 h 138"/>
                <a:gd name="T10" fmla="*/ 99 w 138"/>
                <a:gd name="T11" fmla="*/ 70 h 138"/>
                <a:gd name="T12" fmla="*/ 99 w 138"/>
                <a:gd name="T13" fmla="*/ 73 h 138"/>
                <a:gd name="T14" fmla="*/ 89 w 138"/>
                <a:gd name="T15" fmla="*/ 69 h 138"/>
                <a:gd name="T16" fmla="*/ 79 w 138"/>
                <a:gd name="T17" fmla="*/ 71 h 138"/>
                <a:gd name="T18" fmla="*/ 81 w 138"/>
                <a:gd name="T19" fmla="*/ 70 h 138"/>
                <a:gd name="T20" fmla="*/ 73 w 138"/>
                <a:gd name="T21" fmla="*/ 70 h 138"/>
                <a:gd name="T22" fmla="*/ 75 w 138"/>
                <a:gd name="T23" fmla="*/ 70 h 138"/>
                <a:gd name="T24" fmla="*/ 69 w 138"/>
                <a:gd name="T25" fmla="*/ 67 h 138"/>
                <a:gd name="T26" fmla="*/ 71 w 138"/>
                <a:gd name="T27" fmla="*/ 69 h 138"/>
                <a:gd name="T28" fmla="*/ 59 w 138"/>
                <a:gd name="T29" fmla="*/ 70 h 138"/>
                <a:gd name="T30" fmla="*/ 61 w 138"/>
                <a:gd name="T31" fmla="*/ 68 h 138"/>
                <a:gd name="T32" fmla="*/ 47 w 138"/>
                <a:gd name="T33" fmla="*/ 68 h 138"/>
                <a:gd name="T34" fmla="*/ 49 w 138"/>
                <a:gd name="T35" fmla="*/ 69 h 138"/>
                <a:gd name="T36" fmla="*/ 61 w 138"/>
                <a:gd name="T37" fmla="*/ 67 h 138"/>
                <a:gd name="T38" fmla="*/ 63 w 138"/>
                <a:gd name="T39" fmla="*/ 69 h 138"/>
                <a:gd name="T40" fmla="*/ 39 w 138"/>
                <a:gd name="T41" fmla="*/ 65 h 138"/>
                <a:gd name="T42" fmla="*/ 29 w 138"/>
                <a:gd name="T43" fmla="*/ 68 h 138"/>
                <a:gd name="T44" fmla="*/ 31 w 138"/>
                <a:gd name="T45" fmla="*/ 67 h 138"/>
                <a:gd name="T46" fmla="*/ 17 w 138"/>
                <a:gd name="T47" fmla="*/ 66 h 138"/>
                <a:gd name="T48" fmla="*/ 19 w 138"/>
                <a:gd name="T49" fmla="*/ 67 h 138"/>
                <a:gd name="T50" fmla="*/ 9 w 138"/>
                <a:gd name="T51" fmla="*/ 63 h 138"/>
                <a:gd name="T52" fmla="*/ 9 w 138"/>
                <a:gd name="T53" fmla="*/ 67 h 138"/>
                <a:gd name="T54" fmla="*/ 83 w 138"/>
                <a:gd name="T55" fmla="*/ 62 h 138"/>
                <a:gd name="T56" fmla="*/ 59 w 138"/>
                <a:gd name="T57" fmla="*/ 63 h 138"/>
                <a:gd name="T58" fmla="*/ 61 w 138"/>
                <a:gd name="T59" fmla="*/ 61 h 138"/>
                <a:gd name="T60" fmla="*/ 90 w 138"/>
                <a:gd name="T61" fmla="*/ 60 h 138"/>
                <a:gd name="T62" fmla="*/ 93 w 138"/>
                <a:gd name="T63" fmla="*/ 61 h 138"/>
                <a:gd name="T64" fmla="*/ 64 w 138"/>
                <a:gd name="T65" fmla="*/ 56 h 138"/>
                <a:gd name="T66" fmla="*/ 64 w 138"/>
                <a:gd name="T67" fmla="*/ 59 h 138"/>
                <a:gd name="T68" fmla="*/ 101 w 138"/>
                <a:gd name="T69" fmla="*/ 53 h 138"/>
                <a:gd name="T70" fmla="*/ 55 w 138"/>
                <a:gd name="T71" fmla="*/ 54 h 138"/>
                <a:gd name="T72" fmla="*/ 57 w 138"/>
                <a:gd name="T73" fmla="*/ 51 h 138"/>
                <a:gd name="T74" fmla="*/ 108 w 138"/>
                <a:gd name="T75" fmla="*/ 50 h 138"/>
                <a:gd name="T76" fmla="*/ 110 w 138"/>
                <a:gd name="T77" fmla="*/ 51 h 138"/>
                <a:gd name="T78" fmla="*/ 65 w 138"/>
                <a:gd name="T79" fmla="*/ 46 h 138"/>
                <a:gd name="T80" fmla="*/ 65 w 138"/>
                <a:gd name="T81" fmla="*/ 49 h 138"/>
                <a:gd name="T82" fmla="*/ 118 w 138"/>
                <a:gd name="T83" fmla="*/ 43 h 138"/>
                <a:gd name="T84" fmla="*/ 51 w 138"/>
                <a:gd name="T85" fmla="*/ 45 h 138"/>
                <a:gd name="T86" fmla="*/ 52 w 138"/>
                <a:gd name="T87" fmla="*/ 42 h 138"/>
                <a:gd name="T88" fmla="*/ 125 w 138"/>
                <a:gd name="T89" fmla="*/ 40 h 138"/>
                <a:gd name="T90" fmla="*/ 128 w 138"/>
                <a:gd name="T91" fmla="*/ 41 h 138"/>
                <a:gd name="T92" fmla="*/ 66 w 138"/>
                <a:gd name="T93" fmla="*/ 36 h 138"/>
                <a:gd name="T94" fmla="*/ 66 w 138"/>
                <a:gd name="T95" fmla="*/ 39 h 138"/>
                <a:gd name="T96" fmla="*/ 47 w 138"/>
                <a:gd name="T97" fmla="*/ 32 h 138"/>
                <a:gd name="T98" fmla="*/ 67 w 138"/>
                <a:gd name="T99" fmla="*/ 29 h 138"/>
                <a:gd name="T100" fmla="*/ 69 w 138"/>
                <a:gd name="T101" fmla="*/ 28 h 138"/>
                <a:gd name="T102" fmla="*/ 41 w 138"/>
                <a:gd name="T103" fmla="*/ 26 h 138"/>
                <a:gd name="T104" fmla="*/ 43 w 138"/>
                <a:gd name="T105" fmla="*/ 26 h 138"/>
                <a:gd name="T106" fmla="*/ 69 w 138"/>
                <a:gd name="T107" fmla="*/ 16 h 138"/>
                <a:gd name="T108" fmla="*/ 69 w 138"/>
                <a:gd name="T109" fmla="*/ 20 h 138"/>
                <a:gd name="T110" fmla="*/ 38 w 138"/>
                <a:gd name="T111" fmla="*/ 14 h 138"/>
                <a:gd name="T112" fmla="*/ 70 w 138"/>
                <a:gd name="T113" fmla="*/ 10 h 138"/>
                <a:gd name="T114" fmla="*/ 72 w 138"/>
                <a:gd name="T115" fmla="*/ 8 h 138"/>
                <a:gd name="T116" fmla="*/ 0 w 138"/>
                <a:gd name="T117" fmla="*/ 63 h 138"/>
                <a:gd name="T118" fmla="*/ 69 w 138"/>
                <a:gd name="T119" fmla="*/ 138 h 138"/>
                <a:gd name="T120" fmla="*/ 138 w 138"/>
                <a:gd name="T121"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8" h="138">
                  <a:moveTo>
                    <a:pt x="129" y="76"/>
                  </a:moveTo>
                  <a:cubicBezTo>
                    <a:pt x="128" y="76"/>
                    <a:pt x="127" y="75"/>
                    <a:pt x="127" y="74"/>
                  </a:cubicBezTo>
                  <a:cubicBezTo>
                    <a:pt x="127" y="73"/>
                    <a:pt x="128" y="72"/>
                    <a:pt x="129" y="72"/>
                  </a:cubicBezTo>
                  <a:cubicBezTo>
                    <a:pt x="129" y="72"/>
                    <a:pt x="129" y="72"/>
                    <a:pt x="129" y="72"/>
                  </a:cubicBezTo>
                  <a:cubicBezTo>
                    <a:pt x="130" y="72"/>
                    <a:pt x="131" y="73"/>
                    <a:pt x="131" y="74"/>
                  </a:cubicBezTo>
                  <a:cubicBezTo>
                    <a:pt x="131" y="75"/>
                    <a:pt x="130" y="76"/>
                    <a:pt x="129" y="76"/>
                  </a:cubicBezTo>
                  <a:cubicBezTo>
                    <a:pt x="129" y="76"/>
                    <a:pt x="129" y="76"/>
                    <a:pt x="129" y="76"/>
                  </a:cubicBezTo>
                  <a:moveTo>
                    <a:pt x="119" y="75"/>
                  </a:moveTo>
                  <a:cubicBezTo>
                    <a:pt x="119" y="75"/>
                    <a:pt x="119" y="75"/>
                    <a:pt x="119" y="75"/>
                  </a:cubicBezTo>
                  <a:cubicBezTo>
                    <a:pt x="118" y="75"/>
                    <a:pt x="117" y="74"/>
                    <a:pt x="117" y="73"/>
                  </a:cubicBezTo>
                  <a:cubicBezTo>
                    <a:pt x="117" y="72"/>
                    <a:pt x="118" y="71"/>
                    <a:pt x="119" y="71"/>
                  </a:cubicBezTo>
                  <a:cubicBezTo>
                    <a:pt x="119" y="71"/>
                    <a:pt x="119" y="71"/>
                    <a:pt x="119" y="71"/>
                  </a:cubicBezTo>
                  <a:cubicBezTo>
                    <a:pt x="120" y="72"/>
                    <a:pt x="121" y="72"/>
                    <a:pt x="121" y="73"/>
                  </a:cubicBezTo>
                  <a:cubicBezTo>
                    <a:pt x="121" y="74"/>
                    <a:pt x="120" y="75"/>
                    <a:pt x="119" y="75"/>
                  </a:cubicBezTo>
                  <a:moveTo>
                    <a:pt x="109" y="74"/>
                  </a:moveTo>
                  <a:cubicBezTo>
                    <a:pt x="108" y="74"/>
                    <a:pt x="107" y="73"/>
                    <a:pt x="107" y="72"/>
                  </a:cubicBezTo>
                  <a:cubicBezTo>
                    <a:pt x="107" y="71"/>
                    <a:pt x="108" y="71"/>
                    <a:pt x="109" y="71"/>
                  </a:cubicBezTo>
                  <a:cubicBezTo>
                    <a:pt x="109" y="71"/>
                    <a:pt x="109" y="71"/>
                    <a:pt x="109" y="71"/>
                  </a:cubicBezTo>
                  <a:cubicBezTo>
                    <a:pt x="110" y="71"/>
                    <a:pt x="111" y="71"/>
                    <a:pt x="111" y="72"/>
                  </a:cubicBezTo>
                  <a:cubicBezTo>
                    <a:pt x="111" y="73"/>
                    <a:pt x="110" y="74"/>
                    <a:pt x="109" y="74"/>
                  </a:cubicBezTo>
                  <a:cubicBezTo>
                    <a:pt x="109" y="74"/>
                    <a:pt x="109" y="74"/>
                    <a:pt x="109" y="74"/>
                  </a:cubicBezTo>
                  <a:moveTo>
                    <a:pt x="99" y="73"/>
                  </a:moveTo>
                  <a:cubicBezTo>
                    <a:pt x="98" y="73"/>
                    <a:pt x="97" y="72"/>
                    <a:pt x="97" y="71"/>
                  </a:cubicBezTo>
                  <a:cubicBezTo>
                    <a:pt x="97" y="70"/>
                    <a:pt x="98" y="70"/>
                    <a:pt x="99" y="70"/>
                  </a:cubicBezTo>
                  <a:cubicBezTo>
                    <a:pt x="99" y="70"/>
                    <a:pt x="99" y="70"/>
                    <a:pt x="99" y="70"/>
                  </a:cubicBezTo>
                  <a:cubicBezTo>
                    <a:pt x="100" y="70"/>
                    <a:pt x="101" y="71"/>
                    <a:pt x="101" y="72"/>
                  </a:cubicBezTo>
                  <a:cubicBezTo>
                    <a:pt x="101" y="72"/>
                    <a:pt x="100" y="73"/>
                    <a:pt x="99" y="73"/>
                  </a:cubicBezTo>
                  <a:cubicBezTo>
                    <a:pt x="99" y="73"/>
                    <a:pt x="99" y="73"/>
                    <a:pt x="99" y="73"/>
                  </a:cubicBezTo>
                  <a:moveTo>
                    <a:pt x="89" y="72"/>
                  </a:moveTo>
                  <a:cubicBezTo>
                    <a:pt x="88" y="72"/>
                    <a:pt x="87" y="71"/>
                    <a:pt x="87" y="71"/>
                  </a:cubicBezTo>
                  <a:cubicBezTo>
                    <a:pt x="88" y="70"/>
                    <a:pt x="88" y="69"/>
                    <a:pt x="89" y="69"/>
                  </a:cubicBezTo>
                  <a:cubicBezTo>
                    <a:pt x="89" y="69"/>
                    <a:pt x="89" y="69"/>
                    <a:pt x="89" y="69"/>
                  </a:cubicBezTo>
                  <a:cubicBezTo>
                    <a:pt x="90" y="69"/>
                    <a:pt x="91" y="70"/>
                    <a:pt x="91" y="71"/>
                  </a:cubicBezTo>
                  <a:cubicBezTo>
                    <a:pt x="91" y="72"/>
                    <a:pt x="90" y="72"/>
                    <a:pt x="89" y="72"/>
                  </a:cubicBezTo>
                  <a:cubicBezTo>
                    <a:pt x="89" y="72"/>
                    <a:pt x="89" y="72"/>
                    <a:pt x="89" y="72"/>
                  </a:cubicBezTo>
                  <a:moveTo>
                    <a:pt x="79" y="71"/>
                  </a:moveTo>
                  <a:cubicBezTo>
                    <a:pt x="78" y="71"/>
                    <a:pt x="77" y="71"/>
                    <a:pt x="77" y="70"/>
                  </a:cubicBezTo>
                  <a:cubicBezTo>
                    <a:pt x="78" y="69"/>
                    <a:pt x="78" y="68"/>
                    <a:pt x="79" y="68"/>
                  </a:cubicBezTo>
                  <a:cubicBezTo>
                    <a:pt x="79" y="68"/>
                    <a:pt x="79" y="68"/>
                    <a:pt x="79" y="68"/>
                  </a:cubicBezTo>
                  <a:cubicBezTo>
                    <a:pt x="80" y="68"/>
                    <a:pt x="81" y="69"/>
                    <a:pt x="81" y="70"/>
                  </a:cubicBezTo>
                  <a:cubicBezTo>
                    <a:pt x="81" y="71"/>
                    <a:pt x="80" y="71"/>
                    <a:pt x="79" y="71"/>
                  </a:cubicBezTo>
                  <a:cubicBezTo>
                    <a:pt x="79" y="71"/>
                    <a:pt x="79" y="71"/>
                    <a:pt x="79" y="71"/>
                  </a:cubicBezTo>
                  <a:moveTo>
                    <a:pt x="75" y="71"/>
                  </a:moveTo>
                  <a:cubicBezTo>
                    <a:pt x="74" y="71"/>
                    <a:pt x="73" y="70"/>
                    <a:pt x="73" y="70"/>
                  </a:cubicBezTo>
                  <a:cubicBezTo>
                    <a:pt x="73" y="69"/>
                    <a:pt x="73" y="68"/>
                    <a:pt x="74" y="68"/>
                  </a:cubicBezTo>
                  <a:cubicBezTo>
                    <a:pt x="74" y="67"/>
                    <a:pt x="74" y="67"/>
                    <a:pt x="74" y="67"/>
                  </a:cubicBezTo>
                  <a:cubicBezTo>
                    <a:pt x="75" y="67"/>
                    <a:pt x="76" y="68"/>
                    <a:pt x="76" y="68"/>
                  </a:cubicBezTo>
                  <a:cubicBezTo>
                    <a:pt x="76" y="69"/>
                    <a:pt x="76" y="70"/>
                    <a:pt x="75" y="70"/>
                  </a:cubicBezTo>
                  <a:cubicBezTo>
                    <a:pt x="75" y="71"/>
                    <a:pt x="75" y="71"/>
                    <a:pt x="75" y="71"/>
                  </a:cubicBezTo>
                  <a:moveTo>
                    <a:pt x="69" y="71"/>
                  </a:moveTo>
                  <a:cubicBezTo>
                    <a:pt x="68" y="71"/>
                    <a:pt x="67" y="70"/>
                    <a:pt x="67" y="69"/>
                  </a:cubicBezTo>
                  <a:cubicBezTo>
                    <a:pt x="67" y="68"/>
                    <a:pt x="68" y="67"/>
                    <a:pt x="69" y="67"/>
                  </a:cubicBezTo>
                  <a:cubicBezTo>
                    <a:pt x="69" y="67"/>
                    <a:pt x="69" y="67"/>
                    <a:pt x="69" y="67"/>
                  </a:cubicBezTo>
                  <a:cubicBezTo>
                    <a:pt x="69" y="67"/>
                    <a:pt x="69" y="67"/>
                    <a:pt x="69" y="67"/>
                  </a:cubicBezTo>
                  <a:cubicBezTo>
                    <a:pt x="69" y="67"/>
                    <a:pt x="69" y="67"/>
                    <a:pt x="69" y="67"/>
                  </a:cubicBezTo>
                  <a:cubicBezTo>
                    <a:pt x="70" y="67"/>
                    <a:pt x="71" y="68"/>
                    <a:pt x="71" y="69"/>
                  </a:cubicBezTo>
                  <a:cubicBezTo>
                    <a:pt x="71" y="70"/>
                    <a:pt x="70" y="71"/>
                    <a:pt x="69" y="71"/>
                  </a:cubicBezTo>
                  <a:cubicBezTo>
                    <a:pt x="69" y="71"/>
                    <a:pt x="69" y="71"/>
                    <a:pt x="69" y="71"/>
                  </a:cubicBezTo>
                  <a:cubicBezTo>
                    <a:pt x="69" y="71"/>
                    <a:pt x="69" y="71"/>
                    <a:pt x="69" y="71"/>
                  </a:cubicBezTo>
                  <a:moveTo>
                    <a:pt x="59" y="70"/>
                  </a:moveTo>
                  <a:cubicBezTo>
                    <a:pt x="58" y="70"/>
                    <a:pt x="57" y="69"/>
                    <a:pt x="57" y="68"/>
                  </a:cubicBezTo>
                  <a:cubicBezTo>
                    <a:pt x="57" y="67"/>
                    <a:pt x="58" y="67"/>
                    <a:pt x="59" y="67"/>
                  </a:cubicBezTo>
                  <a:cubicBezTo>
                    <a:pt x="59" y="67"/>
                    <a:pt x="59" y="67"/>
                    <a:pt x="59" y="67"/>
                  </a:cubicBezTo>
                  <a:cubicBezTo>
                    <a:pt x="60" y="67"/>
                    <a:pt x="61" y="68"/>
                    <a:pt x="61" y="68"/>
                  </a:cubicBezTo>
                  <a:cubicBezTo>
                    <a:pt x="61" y="69"/>
                    <a:pt x="60" y="70"/>
                    <a:pt x="59" y="70"/>
                  </a:cubicBezTo>
                  <a:cubicBezTo>
                    <a:pt x="59" y="70"/>
                    <a:pt x="59" y="70"/>
                    <a:pt x="59" y="70"/>
                  </a:cubicBezTo>
                  <a:moveTo>
                    <a:pt x="49" y="69"/>
                  </a:moveTo>
                  <a:cubicBezTo>
                    <a:pt x="48" y="69"/>
                    <a:pt x="47" y="69"/>
                    <a:pt x="47" y="68"/>
                  </a:cubicBezTo>
                  <a:cubicBezTo>
                    <a:pt x="47" y="67"/>
                    <a:pt x="48" y="66"/>
                    <a:pt x="49" y="66"/>
                  </a:cubicBezTo>
                  <a:cubicBezTo>
                    <a:pt x="49" y="66"/>
                    <a:pt x="49" y="66"/>
                    <a:pt x="49" y="66"/>
                  </a:cubicBezTo>
                  <a:cubicBezTo>
                    <a:pt x="50" y="66"/>
                    <a:pt x="51" y="67"/>
                    <a:pt x="51" y="68"/>
                  </a:cubicBezTo>
                  <a:cubicBezTo>
                    <a:pt x="51" y="69"/>
                    <a:pt x="50" y="69"/>
                    <a:pt x="49" y="69"/>
                  </a:cubicBezTo>
                  <a:cubicBezTo>
                    <a:pt x="49" y="69"/>
                    <a:pt x="49" y="69"/>
                    <a:pt x="49" y="69"/>
                  </a:cubicBezTo>
                  <a:moveTo>
                    <a:pt x="63" y="69"/>
                  </a:moveTo>
                  <a:cubicBezTo>
                    <a:pt x="63" y="69"/>
                    <a:pt x="63" y="69"/>
                    <a:pt x="63" y="69"/>
                  </a:cubicBezTo>
                  <a:cubicBezTo>
                    <a:pt x="62" y="69"/>
                    <a:pt x="61" y="68"/>
                    <a:pt x="61" y="67"/>
                  </a:cubicBezTo>
                  <a:cubicBezTo>
                    <a:pt x="62" y="67"/>
                    <a:pt x="62" y="66"/>
                    <a:pt x="63" y="66"/>
                  </a:cubicBezTo>
                  <a:cubicBezTo>
                    <a:pt x="63" y="66"/>
                    <a:pt x="63" y="66"/>
                    <a:pt x="63" y="66"/>
                  </a:cubicBezTo>
                  <a:cubicBezTo>
                    <a:pt x="64" y="66"/>
                    <a:pt x="65" y="67"/>
                    <a:pt x="65" y="68"/>
                  </a:cubicBezTo>
                  <a:cubicBezTo>
                    <a:pt x="65" y="69"/>
                    <a:pt x="64" y="69"/>
                    <a:pt x="63" y="69"/>
                  </a:cubicBezTo>
                  <a:moveTo>
                    <a:pt x="39" y="69"/>
                  </a:moveTo>
                  <a:cubicBezTo>
                    <a:pt x="39" y="69"/>
                    <a:pt x="39" y="69"/>
                    <a:pt x="39" y="69"/>
                  </a:cubicBezTo>
                  <a:cubicBezTo>
                    <a:pt x="38" y="69"/>
                    <a:pt x="37" y="68"/>
                    <a:pt x="37" y="67"/>
                  </a:cubicBezTo>
                  <a:cubicBezTo>
                    <a:pt x="37" y="66"/>
                    <a:pt x="38" y="65"/>
                    <a:pt x="39" y="65"/>
                  </a:cubicBezTo>
                  <a:cubicBezTo>
                    <a:pt x="39" y="65"/>
                    <a:pt x="39" y="65"/>
                    <a:pt x="39" y="65"/>
                  </a:cubicBezTo>
                  <a:cubicBezTo>
                    <a:pt x="40" y="65"/>
                    <a:pt x="41" y="66"/>
                    <a:pt x="41" y="67"/>
                  </a:cubicBezTo>
                  <a:cubicBezTo>
                    <a:pt x="41" y="68"/>
                    <a:pt x="40" y="69"/>
                    <a:pt x="39" y="69"/>
                  </a:cubicBezTo>
                  <a:moveTo>
                    <a:pt x="29" y="68"/>
                  </a:moveTo>
                  <a:cubicBezTo>
                    <a:pt x="28" y="68"/>
                    <a:pt x="27" y="67"/>
                    <a:pt x="27" y="66"/>
                  </a:cubicBezTo>
                  <a:cubicBezTo>
                    <a:pt x="27" y="65"/>
                    <a:pt x="28" y="65"/>
                    <a:pt x="29" y="65"/>
                  </a:cubicBezTo>
                  <a:cubicBezTo>
                    <a:pt x="29" y="65"/>
                    <a:pt x="29" y="65"/>
                    <a:pt x="29" y="65"/>
                  </a:cubicBezTo>
                  <a:cubicBezTo>
                    <a:pt x="30" y="65"/>
                    <a:pt x="31" y="66"/>
                    <a:pt x="31" y="67"/>
                  </a:cubicBezTo>
                  <a:cubicBezTo>
                    <a:pt x="31" y="67"/>
                    <a:pt x="30" y="68"/>
                    <a:pt x="29" y="68"/>
                  </a:cubicBezTo>
                  <a:cubicBezTo>
                    <a:pt x="29" y="68"/>
                    <a:pt x="29" y="68"/>
                    <a:pt x="29" y="68"/>
                  </a:cubicBezTo>
                  <a:moveTo>
                    <a:pt x="19" y="67"/>
                  </a:moveTo>
                  <a:cubicBezTo>
                    <a:pt x="18" y="67"/>
                    <a:pt x="17" y="67"/>
                    <a:pt x="17" y="66"/>
                  </a:cubicBezTo>
                  <a:cubicBezTo>
                    <a:pt x="17" y="65"/>
                    <a:pt x="18" y="64"/>
                    <a:pt x="19" y="64"/>
                  </a:cubicBezTo>
                  <a:cubicBezTo>
                    <a:pt x="19" y="64"/>
                    <a:pt x="19" y="64"/>
                    <a:pt x="19" y="64"/>
                  </a:cubicBezTo>
                  <a:cubicBezTo>
                    <a:pt x="20" y="64"/>
                    <a:pt x="21" y="65"/>
                    <a:pt x="21" y="66"/>
                  </a:cubicBezTo>
                  <a:cubicBezTo>
                    <a:pt x="21" y="67"/>
                    <a:pt x="20" y="67"/>
                    <a:pt x="19" y="67"/>
                  </a:cubicBezTo>
                  <a:cubicBezTo>
                    <a:pt x="19" y="67"/>
                    <a:pt x="19" y="67"/>
                    <a:pt x="19" y="67"/>
                  </a:cubicBezTo>
                  <a:moveTo>
                    <a:pt x="9" y="67"/>
                  </a:moveTo>
                  <a:cubicBezTo>
                    <a:pt x="8" y="67"/>
                    <a:pt x="7" y="66"/>
                    <a:pt x="7" y="65"/>
                  </a:cubicBezTo>
                  <a:cubicBezTo>
                    <a:pt x="7" y="64"/>
                    <a:pt x="8" y="63"/>
                    <a:pt x="9" y="63"/>
                  </a:cubicBezTo>
                  <a:cubicBezTo>
                    <a:pt x="9" y="63"/>
                    <a:pt x="9" y="63"/>
                    <a:pt x="9" y="63"/>
                  </a:cubicBezTo>
                  <a:cubicBezTo>
                    <a:pt x="10" y="64"/>
                    <a:pt x="11" y="64"/>
                    <a:pt x="11" y="65"/>
                  </a:cubicBezTo>
                  <a:cubicBezTo>
                    <a:pt x="11" y="66"/>
                    <a:pt x="10" y="67"/>
                    <a:pt x="9" y="67"/>
                  </a:cubicBezTo>
                  <a:cubicBezTo>
                    <a:pt x="9" y="67"/>
                    <a:pt x="9" y="67"/>
                    <a:pt x="9" y="67"/>
                  </a:cubicBezTo>
                  <a:moveTo>
                    <a:pt x="83" y="66"/>
                  </a:moveTo>
                  <a:cubicBezTo>
                    <a:pt x="83" y="66"/>
                    <a:pt x="82" y="65"/>
                    <a:pt x="82" y="65"/>
                  </a:cubicBezTo>
                  <a:cubicBezTo>
                    <a:pt x="81" y="64"/>
                    <a:pt x="82" y="63"/>
                    <a:pt x="82" y="63"/>
                  </a:cubicBezTo>
                  <a:cubicBezTo>
                    <a:pt x="83" y="62"/>
                    <a:pt x="83" y="62"/>
                    <a:pt x="83" y="62"/>
                  </a:cubicBezTo>
                  <a:cubicBezTo>
                    <a:pt x="84" y="62"/>
                    <a:pt x="84" y="63"/>
                    <a:pt x="85" y="63"/>
                  </a:cubicBezTo>
                  <a:cubicBezTo>
                    <a:pt x="85" y="64"/>
                    <a:pt x="85" y="65"/>
                    <a:pt x="84" y="66"/>
                  </a:cubicBezTo>
                  <a:cubicBezTo>
                    <a:pt x="83" y="66"/>
                    <a:pt x="83" y="66"/>
                    <a:pt x="83" y="66"/>
                  </a:cubicBezTo>
                  <a:moveTo>
                    <a:pt x="59" y="63"/>
                  </a:moveTo>
                  <a:cubicBezTo>
                    <a:pt x="59" y="63"/>
                    <a:pt x="58" y="63"/>
                    <a:pt x="58" y="62"/>
                  </a:cubicBezTo>
                  <a:cubicBezTo>
                    <a:pt x="57" y="61"/>
                    <a:pt x="58" y="60"/>
                    <a:pt x="59" y="60"/>
                  </a:cubicBezTo>
                  <a:cubicBezTo>
                    <a:pt x="59" y="60"/>
                    <a:pt x="59" y="60"/>
                    <a:pt x="59" y="60"/>
                  </a:cubicBezTo>
                  <a:cubicBezTo>
                    <a:pt x="60" y="60"/>
                    <a:pt x="61" y="60"/>
                    <a:pt x="61" y="61"/>
                  </a:cubicBezTo>
                  <a:cubicBezTo>
                    <a:pt x="61" y="61"/>
                    <a:pt x="61" y="62"/>
                    <a:pt x="60" y="63"/>
                  </a:cubicBezTo>
                  <a:cubicBezTo>
                    <a:pt x="59" y="63"/>
                    <a:pt x="59" y="63"/>
                    <a:pt x="59" y="63"/>
                  </a:cubicBezTo>
                  <a:moveTo>
                    <a:pt x="92" y="61"/>
                  </a:moveTo>
                  <a:cubicBezTo>
                    <a:pt x="91" y="61"/>
                    <a:pt x="91" y="61"/>
                    <a:pt x="90" y="60"/>
                  </a:cubicBezTo>
                  <a:cubicBezTo>
                    <a:pt x="90" y="59"/>
                    <a:pt x="90" y="58"/>
                    <a:pt x="91" y="58"/>
                  </a:cubicBezTo>
                  <a:cubicBezTo>
                    <a:pt x="91" y="58"/>
                    <a:pt x="92" y="57"/>
                    <a:pt x="92" y="57"/>
                  </a:cubicBezTo>
                  <a:cubicBezTo>
                    <a:pt x="92" y="57"/>
                    <a:pt x="93" y="58"/>
                    <a:pt x="93" y="58"/>
                  </a:cubicBezTo>
                  <a:cubicBezTo>
                    <a:pt x="94" y="59"/>
                    <a:pt x="94" y="60"/>
                    <a:pt x="93" y="61"/>
                  </a:cubicBezTo>
                  <a:cubicBezTo>
                    <a:pt x="92" y="61"/>
                    <a:pt x="92" y="61"/>
                    <a:pt x="92" y="61"/>
                  </a:cubicBezTo>
                  <a:moveTo>
                    <a:pt x="64" y="59"/>
                  </a:moveTo>
                  <a:cubicBezTo>
                    <a:pt x="63" y="59"/>
                    <a:pt x="62" y="58"/>
                    <a:pt x="63" y="57"/>
                  </a:cubicBezTo>
                  <a:cubicBezTo>
                    <a:pt x="63" y="57"/>
                    <a:pt x="63" y="56"/>
                    <a:pt x="64" y="56"/>
                  </a:cubicBezTo>
                  <a:cubicBezTo>
                    <a:pt x="64" y="56"/>
                    <a:pt x="64" y="56"/>
                    <a:pt x="64" y="56"/>
                  </a:cubicBezTo>
                  <a:cubicBezTo>
                    <a:pt x="65" y="56"/>
                    <a:pt x="66" y="57"/>
                    <a:pt x="66" y="58"/>
                  </a:cubicBezTo>
                  <a:cubicBezTo>
                    <a:pt x="66" y="59"/>
                    <a:pt x="65" y="59"/>
                    <a:pt x="64" y="59"/>
                  </a:cubicBezTo>
                  <a:cubicBezTo>
                    <a:pt x="64" y="59"/>
                    <a:pt x="64" y="59"/>
                    <a:pt x="64" y="59"/>
                  </a:cubicBezTo>
                  <a:moveTo>
                    <a:pt x="101" y="56"/>
                  </a:moveTo>
                  <a:cubicBezTo>
                    <a:pt x="100" y="56"/>
                    <a:pt x="99" y="56"/>
                    <a:pt x="99" y="55"/>
                  </a:cubicBezTo>
                  <a:cubicBezTo>
                    <a:pt x="99" y="54"/>
                    <a:pt x="99" y="53"/>
                    <a:pt x="100" y="53"/>
                  </a:cubicBezTo>
                  <a:cubicBezTo>
                    <a:pt x="100" y="53"/>
                    <a:pt x="100" y="53"/>
                    <a:pt x="101" y="53"/>
                  </a:cubicBezTo>
                  <a:cubicBezTo>
                    <a:pt x="101" y="53"/>
                    <a:pt x="102" y="53"/>
                    <a:pt x="102" y="53"/>
                  </a:cubicBezTo>
                  <a:cubicBezTo>
                    <a:pt x="103" y="54"/>
                    <a:pt x="102" y="55"/>
                    <a:pt x="101" y="56"/>
                  </a:cubicBezTo>
                  <a:cubicBezTo>
                    <a:pt x="101" y="56"/>
                    <a:pt x="101" y="56"/>
                    <a:pt x="101" y="56"/>
                  </a:cubicBezTo>
                  <a:moveTo>
                    <a:pt x="55" y="54"/>
                  </a:moveTo>
                  <a:cubicBezTo>
                    <a:pt x="54" y="54"/>
                    <a:pt x="54" y="53"/>
                    <a:pt x="54" y="53"/>
                  </a:cubicBezTo>
                  <a:cubicBezTo>
                    <a:pt x="53" y="52"/>
                    <a:pt x="54" y="51"/>
                    <a:pt x="54" y="51"/>
                  </a:cubicBezTo>
                  <a:cubicBezTo>
                    <a:pt x="55" y="51"/>
                    <a:pt x="55" y="51"/>
                    <a:pt x="55" y="51"/>
                  </a:cubicBezTo>
                  <a:cubicBezTo>
                    <a:pt x="56" y="51"/>
                    <a:pt x="56" y="51"/>
                    <a:pt x="57" y="51"/>
                  </a:cubicBezTo>
                  <a:cubicBezTo>
                    <a:pt x="57" y="52"/>
                    <a:pt x="57" y="53"/>
                    <a:pt x="56" y="54"/>
                  </a:cubicBezTo>
                  <a:cubicBezTo>
                    <a:pt x="55" y="54"/>
                    <a:pt x="55" y="54"/>
                    <a:pt x="55" y="54"/>
                  </a:cubicBezTo>
                  <a:moveTo>
                    <a:pt x="109" y="51"/>
                  </a:moveTo>
                  <a:cubicBezTo>
                    <a:pt x="109" y="51"/>
                    <a:pt x="108" y="51"/>
                    <a:pt x="108" y="50"/>
                  </a:cubicBezTo>
                  <a:cubicBezTo>
                    <a:pt x="107" y="49"/>
                    <a:pt x="108" y="48"/>
                    <a:pt x="109" y="48"/>
                  </a:cubicBezTo>
                  <a:cubicBezTo>
                    <a:pt x="109" y="48"/>
                    <a:pt x="109" y="48"/>
                    <a:pt x="109" y="48"/>
                  </a:cubicBezTo>
                  <a:cubicBezTo>
                    <a:pt x="110" y="48"/>
                    <a:pt x="110" y="48"/>
                    <a:pt x="111" y="49"/>
                  </a:cubicBezTo>
                  <a:cubicBezTo>
                    <a:pt x="111" y="49"/>
                    <a:pt x="111" y="50"/>
                    <a:pt x="110" y="51"/>
                  </a:cubicBezTo>
                  <a:cubicBezTo>
                    <a:pt x="109" y="51"/>
                    <a:pt x="109" y="51"/>
                    <a:pt x="109" y="51"/>
                  </a:cubicBezTo>
                  <a:moveTo>
                    <a:pt x="65" y="49"/>
                  </a:moveTo>
                  <a:cubicBezTo>
                    <a:pt x="64" y="49"/>
                    <a:pt x="64" y="48"/>
                    <a:pt x="64" y="48"/>
                  </a:cubicBezTo>
                  <a:cubicBezTo>
                    <a:pt x="64" y="47"/>
                    <a:pt x="64" y="46"/>
                    <a:pt x="65" y="46"/>
                  </a:cubicBezTo>
                  <a:cubicBezTo>
                    <a:pt x="65" y="46"/>
                    <a:pt x="65" y="46"/>
                    <a:pt x="66" y="46"/>
                  </a:cubicBezTo>
                  <a:cubicBezTo>
                    <a:pt x="66" y="46"/>
                    <a:pt x="67" y="47"/>
                    <a:pt x="67" y="48"/>
                  </a:cubicBezTo>
                  <a:cubicBezTo>
                    <a:pt x="67" y="49"/>
                    <a:pt x="66" y="49"/>
                    <a:pt x="65" y="49"/>
                  </a:cubicBezTo>
                  <a:cubicBezTo>
                    <a:pt x="65" y="49"/>
                    <a:pt x="65" y="49"/>
                    <a:pt x="65" y="49"/>
                  </a:cubicBezTo>
                  <a:moveTo>
                    <a:pt x="118" y="46"/>
                  </a:moveTo>
                  <a:cubicBezTo>
                    <a:pt x="117" y="46"/>
                    <a:pt x="117" y="46"/>
                    <a:pt x="117" y="45"/>
                  </a:cubicBezTo>
                  <a:cubicBezTo>
                    <a:pt x="116" y="44"/>
                    <a:pt x="116" y="43"/>
                    <a:pt x="117" y="43"/>
                  </a:cubicBezTo>
                  <a:cubicBezTo>
                    <a:pt x="117" y="43"/>
                    <a:pt x="118" y="43"/>
                    <a:pt x="118" y="43"/>
                  </a:cubicBezTo>
                  <a:cubicBezTo>
                    <a:pt x="119" y="43"/>
                    <a:pt x="119" y="43"/>
                    <a:pt x="119" y="44"/>
                  </a:cubicBezTo>
                  <a:cubicBezTo>
                    <a:pt x="120" y="44"/>
                    <a:pt x="120" y="45"/>
                    <a:pt x="119" y="46"/>
                  </a:cubicBezTo>
                  <a:cubicBezTo>
                    <a:pt x="118" y="46"/>
                    <a:pt x="118" y="46"/>
                    <a:pt x="118" y="46"/>
                  </a:cubicBezTo>
                  <a:moveTo>
                    <a:pt x="51" y="45"/>
                  </a:moveTo>
                  <a:cubicBezTo>
                    <a:pt x="50" y="45"/>
                    <a:pt x="50" y="44"/>
                    <a:pt x="49" y="44"/>
                  </a:cubicBezTo>
                  <a:cubicBezTo>
                    <a:pt x="49" y="43"/>
                    <a:pt x="49" y="42"/>
                    <a:pt x="50" y="42"/>
                  </a:cubicBezTo>
                  <a:cubicBezTo>
                    <a:pt x="50" y="41"/>
                    <a:pt x="51" y="41"/>
                    <a:pt x="51" y="41"/>
                  </a:cubicBezTo>
                  <a:cubicBezTo>
                    <a:pt x="51" y="41"/>
                    <a:pt x="52" y="42"/>
                    <a:pt x="52" y="42"/>
                  </a:cubicBezTo>
                  <a:cubicBezTo>
                    <a:pt x="53" y="43"/>
                    <a:pt x="52" y="44"/>
                    <a:pt x="52" y="45"/>
                  </a:cubicBezTo>
                  <a:cubicBezTo>
                    <a:pt x="51" y="45"/>
                    <a:pt x="51" y="45"/>
                    <a:pt x="51" y="45"/>
                  </a:cubicBezTo>
                  <a:moveTo>
                    <a:pt x="127" y="41"/>
                  </a:moveTo>
                  <a:cubicBezTo>
                    <a:pt x="126" y="41"/>
                    <a:pt x="126" y="41"/>
                    <a:pt x="125" y="40"/>
                  </a:cubicBezTo>
                  <a:cubicBezTo>
                    <a:pt x="125" y="40"/>
                    <a:pt x="125" y="38"/>
                    <a:pt x="126" y="38"/>
                  </a:cubicBezTo>
                  <a:cubicBezTo>
                    <a:pt x="126" y="38"/>
                    <a:pt x="126" y="38"/>
                    <a:pt x="127" y="38"/>
                  </a:cubicBezTo>
                  <a:cubicBezTo>
                    <a:pt x="127" y="38"/>
                    <a:pt x="128" y="38"/>
                    <a:pt x="128" y="39"/>
                  </a:cubicBezTo>
                  <a:cubicBezTo>
                    <a:pt x="129" y="39"/>
                    <a:pt x="128" y="40"/>
                    <a:pt x="128" y="41"/>
                  </a:cubicBezTo>
                  <a:cubicBezTo>
                    <a:pt x="127" y="41"/>
                    <a:pt x="127" y="41"/>
                    <a:pt x="127" y="41"/>
                  </a:cubicBezTo>
                  <a:moveTo>
                    <a:pt x="66" y="39"/>
                  </a:moveTo>
                  <a:cubicBezTo>
                    <a:pt x="65" y="39"/>
                    <a:pt x="65" y="38"/>
                    <a:pt x="65" y="38"/>
                  </a:cubicBezTo>
                  <a:cubicBezTo>
                    <a:pt x="65" y="37"/>
                    <a:pt x="66" y="36"/>
                    <a:pt x="66" y="36"/>
                  </a:cubicBezTo>
                  <a:cubicBezTo>
                    <a:pt x="67" y="36"/>
                    <a:pt x="67" y="36"/>
                    <a:pt x="67" y="36"/>
                  </a:cubicBezTo>
                  <a:cubicBezTo>
                    <a:pt x="68" y="36"/>
                    <a:pt x="68" y="37"/>
                    <a:pt x="68" y="38"/>
                  </a:cubicBezTo>
                  <a:cubicBezTo>
                    <a:pt x="68" y="39"/>
                    <a:pt x="67" y="39"/>
                    <a:pt x="66" y="39"/>
                  </a:cubicBezTo>
                  <a:cubicBezTo>
                    <a:pt x="66" y="39"/>
                    <a:pt x="66" y="39"/>
                    <a:pt x="66" y="39"/>
                  </a:cubicBezTo>
                  <a:moveTo>
                    <a:pt x="47" y="36"/>
                  </a:moveTo>
                  <a:cubicBezTo>
                    <a:pt x="46" y="36"/>
                    <a:pt x="45" y="35"/>
                    <a:pt x="45" y="35"/>
                  </a:cubicBezTo>
                  <a:cubicBezTo>
                    <a:pt x="45" y="34"/>
                    <a:pt x="45" y="33"/>
                    <a:pt x="46" y="33"/>
                  </a:cubicBezTo>
                  <a:cubicBezTo>
                    <a:pt x="46" y="32"/>
                    <a:pt x="46" y="32"/>
                    <a:pt x="47" y="32"/>
                  </a:cubicBezTo>
                  <a:cubicBezTo>
                    <a:pt x="47" y="32"/>
                    <a:pt x="48" y="33"/>
                    <a:pt x="48" y="33"/>
                  </a:cubicBezTo>
                  <a:cubicBezTo>
                    <a:pt x="49" y="34"/>
                    <a:pt x="48" y="35"/>
                    <a:pt x="47" y="36"/>
                  </a:cubicBezTo>
                  <a:cubicBezTo>
                    <a:pt x="47" y="36"/>
                    <a:pt x="47" y="36"/>
                    <a:pt x="47" y="36"/>
                  </a:cubicBezTo>
                  <a:moveTo>
                    <a:pt x="67" y="29"/>
                  </a:moveTo>
                  <a:cubicBezTo>
                    <a:pt x="67" y="29"/>
                    <a:pt x="66" y="29"/>
                    <a:pt x="66" y="28"/>
                  </a:cubicBezTo>
                  <a:cubicBezTo>
                    <a:pt x="66" y="27"/>
                    <a:pt x="67" y="26"/>
                    <a:pt x="68" y="26"/>
                  </a:cubicBezTo>
                  <a:cubicBezTo>
                    <a:pt x="68" y="26"/>
                    <a:pt x="68" y="26"/>
                    <a:pt x="68" y="26"/>
                  </a:cubicBezTo>
                  <a:cubicBezTo>
                    <a:pt x="69" y="26"/>
                    <a:pt x="69" y="27"/>
                    <a:pt x="69" y="28"/>
                  </a:cubicBezTo>
                  <a:cubicBezTo>
                    <a:pt x="69" y="29"/>
                    <a:pt x="68" y="29"/>
                    <a:pt x="68" y="29"/>
                  </a:cubicBezTo>
                  <a:cubicBezTo>
                    <a:pt x="67" y="29"/>
                    <a:pt x="67" y="29"/>
                    <a:pt x="67" y="29"/>
                  </a:cubicBezTo>
                  <a:moveTo>
                    <a:pt x="42" y="27"/>
                  </a:moveTo>
                  <a:cubicBezTo>
                    <a:pt x="42" y="27"/>
                    <a:pt x="41" y="26"/>
                    <a:pt x="41" y="26"/>
                  </a:cubicBezTo>
                  <a:cubicBezTo>
                    <a:pt x="41" y="25"/>
                    <a:pt x="41" y="24"/>
                    <a:pt x="42" y="23"/>
                  </a:cubicBezTo>
                  <a:cubicBezTo>
                    <a:pt x="42" y="23"/>
                    <a:pt x="42" y="23"/>
                    <a:pt x="42" y="23"/>
                  </a:cubicBezTo>
                  <a:cubicBezTo>
                    <a:pt x="43" y="23"/>
                    <a:pt x="44" y="24"/>
                    <a:pt x="44" y="24"/>
                  </a:cubicBezTo>
                  <a:cubicBezTo>
                    <a:pt x="44" y="25"/>
                    <a:pt x="44" y="26"/>
                    <a:pt x="43" y="26"/>
                  </a:cubicBezTo>
                  <a:cubicBezTo>
                    <a:pt x="42" y="27"/>
                    <a:pt x="42" y="27"/>
                    <a:pt x="42" y="27"/>
                  </a:cubicBezTo>
                  <a:moveTo>
                    <a:pt x="69" y="20"/>
                  </a:moveTo>
                  <a:cubicBezTo>
                    <a:pt x="68" y="19"/>
                    <a:pt x="67" y="19"/>
                    <a:pt x="67" y="18"/>
                  </a:cubicBezTo>
                  <a:cubicBezTo>
                    <a:pt x="67" y="17"/>
                    <a:pt x="68" y="16"/>
                    <a:pt x="69" y="16"/>
                  </a:cubicBezTo>
                  <a:cubicBezTo>
                    <a:pt x="69" y="16"/>
                    <a:pt x="69" y="16"/>
                    <a:pt x="69" y="16"/>
                  </a:cubicBezTo>
                  <a:cubicBezTo>
                    <a:pt x="70" y="16"/>
                    <a:pt x="70" y="17"/>
                    <a:pt x="70" y="18"/>
                  </a:cubicBezTo>
                  <a:cubicBezTo>
                    <a:pt x="70" y="19"/>
                    <a:pt x="70" y="20"/>
                    <a:pt x="69" y="20"/>
                  </a:cubicBezTo>
                  <a:cubicBezTo>
                    <a:pt x="69" y="20"/>
                    <a:pt x="69" y="20"/>
                    <a:pt x="69" y="20"/>
                  </a:cubicBezTo>
                  <a:moveTo>
                    <a:pt x="38" y="18"/>
                  </a:moveTo>
                  <a:cubicBezTo>
                    <a:pt x="38" y="18"/>
                    <a:pt x="37" y="17"/>
                    <a:pt x="37" y="17"/>
                  </a:cubicBezTo>
                  <a:cubicBezTo>
                    <a:pt x="36" y="16"/>
                    <a:pt x="37" y="15"/>
                    <a:pt x="38" y="14"/>
                  </a:cubicBezTo>
                  <a:cubicBezTo>
                    <a:pt x="38" y="14"/>
                    <a:pt x="38" y="14"/>
                    <a:pt x="38" y="14"/>
                  </a:cubicBezTo>
                  <a:cubicBezTo>
                    <a:pt x="39" y="14"/>
                    <a:pt x="39" y="15"/>
                    <a:pt x="40" y="15"/>
                  </a:cubicBezTo>
                  <a:cubicBezTo>
                    <a:pt x="40" y="16"/>
                    <a:pt x="40" y="17"/>
                    <a:pt x="39" y="17"/>
                  </a:cubicBezTo>
                  <a:cubicBezTo>
                    <a:pt x="38" y="18"/>
                    <a:pt x="38" y="18"/>
                    <a:pt x="38" y="18"/>
                  </a:cubicBezTo>
                  <a:moveTo>
                    <a:pt x="70" y="10"/>
                  </a:moveTo>
                  <a:cubicBezTo>
                    <a:pt x="69" y="10"/>
                    <a:pt x="68" y="9"/>
                    <a:pt x="68" y="8"/>
                  </a:cubicBezTo>
                  <a:cubicBezTo>
                    <a:pt x="68" y="7"/>
                    <a:pt x="69" y="6"/>
                    <a:pt x="70" y="6"/>
                  </a:cubicBezTo>
                  <a:cubicBezTo>
                    <a:pt x="70" y="6"/>
                    <a:pt x="70" y="6"/>
                    <a:pt x="70" y="6"/>
                  </a:cubicBezTo>
                  <a:cubicBezTo>
                    <a:pt x="71" y="6"/>
                    <a:pt x="72" y="7"/>
                    <a:pt x="72" y="8"/>
                  </a:cubicBezTo>
                  <a:cubicBezTo>
                    <a:pt x="71" y="9"/>
                    <a:pt x="71" y="10"/>
                    <a:pt x="70" y="10"/>
                  </a:cubicBezTo>
                  <a:cubicBezTo>
                    <a:pt x="70" y="10"/>
                    <a:pt x="70" y="10"/>
                    <a:pt x="70" y="10"/>
                  </a:cubicBezTo>
                  <a:moveTo>
                    <a:pt x="69" y="0"/>
                  </a:moveTo>
                  <a:cubicBezTo>
                    <a:pt x="33" y="0"/>
                    <a:pt x="3" y="28"/>
                    <a:pt x="0" y="63"/>
                  </a:cubicBezTo>
                  <a:cubicBezTo>
                    <a:pt x="1" y="64"/>
                    <a:pt x="1" y="64"/>
                    <a:pt x="1" y="65"/>
                  </a:cubicBezTo>
                  <a:cubicBezTo>
                    <a:pt x="1" y="65"/>
                    <a:pt x="1" y="65"/>
                    <a:pt x="0" y="66"/>
                  </a:cubicBezTo>
                  <a:cubicBezTo>
                    <a:pt x="0" y="67"/>
                    <a:pt x="0" y="68"/>
                    <a:pt x="0" y="69"/>
                  </a:cubicBezTo>
                  <a:cubicBezTo>
                    <a:pt x="0" y="107"/>
                    <a:pt x="31" y="138"/>
                    <a:pt x="69" y="138"/>
                  </a:cubicBezTo>
                  <a:cubicBezTo>
                    <a:pt x="105" y="138"/>
                    <a:pt x="134" y="111"/>
                    <a:pt x="138" y="76"/>
                  </a:cubicBezTo>
                  <a:cubicBezTo>
                    <a:pt x="137" y="76"/>
                    <a:pt x="137" y="75"/>
                    <a:pt x="137" y="75"/>
                  </a:cubicBezTo>
                  <a:cubicBezTo>
                    <a:pt x="137" y="74"/>
                    <a:pt x="138" y="74"/>
                    <a:pt x="138" y="73"/>
                  </a:cubicBezTo>
                  <a:cubicBezTo>
                    <a:pt x="138" y="72"/>
                    <a:pt x="138" y="70"/>
                    <a:pt x="138" y="69"/>
                  </a:cubicBezTo>
                  <a:cubicBezTo>
                    <a:pt x="138" y="31"/>
                    <a:pt x="107" y="0"/>
                    <a:pt x="69"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20" name="Freeform 1163"/>
            <p:cNvSpPr>
              <a:spLocks noEditPoints="1"/>
            </p:cNvSpPr>
            <p:nvPr/>
          </p:nvSpPr>
          <p:spPr bwMode="auto">
            <a:xfrm>
              <a:off x="6008376" y="2898024"/>
              <a:ext cx="235805" cy="26949"/>
            </a:xfrm>
            <a:custGeom>
              <a:avLst/>
              <a:gdLst>
                <a:gd name="T0" fmla="*/ 69 w 69"/>
                <a:gd name="T1" fmla="*/ 4 h 8"/>
                <a:gd name="T2" fmla="*/ 67 w 69"/>
                <a:gd name="T3" fmla="*/ 6 h 8"/>
                <a:gd name="T4" fmla="*/ 69 w 69"/>
                <a:gd name="T5" fmla="*/ 8 h 8"/>
                <a:gd name="T6" fmla="*/ 68 w 69"/>
                <a:gd name="T7" fmla="*/ 6 h 8"/>
                <a:gd name="T8" fmla="*/ 69 w 69"/>
                <a:gd name="T9" fmla="*/ 4 h 8"/>
                <a:gd name="T10" fmla="*/ 69 w 69"/>
                <a:gd name="T11" fmla="*/ 4 h 8"/>
                <a:gd name="T12" fmla="*/ 69 w 69"/>
                <a:gd name="T13" fmla="*/ 4 h 8"/>
                <a:gd name="T14" fmla="*/ 69 w 69"/>
                <a:gd name="T15" fmla="*/ 4 h 8"/>
                <a:gd name="T16" fmla="*/ 59 w 69"/>
                <a:gd name="T17" fmla="*/ 4 h 8"/>
                <a:gd name="T18" fmla="*/ 57 w 69"/>
                <a:gd name="T19" fmla="*/ 5 h 8"/>
                <a:gd name="T20" fmla="*/ 59 w 69"/>
                <a:gd name="T21" fmla="*/ 7 h 8"/>
                <a:gd name="T22" fmla="*/ 59 w 69"/>
                <a:gd name="T23" fmla="*/ 7 h 8"/>
                <a:gd name="T24" fmla="*/ 61 w 69"/>
                <a:gd name="T25" fmla="*/ 5 h 8"/>
                <a:gd name="T26" fmla="*/ 59 w 69"/>
                <a:gd name="T27" fmla="*/ 4 h 8"/>
                <a:gd name="T28" fmla="*/ 59 w 69"/>
                <a:gd name="T29" fmla="*/ 4 h 8"/>
                <a:gd name="T30" fmla="*/ 49 w 69"/>
                <a:gd name="T31" fmla="*/ 3 h 8"/>
                <a:gd name="T32" fmla="*/ 47 w 69"/>
                <a:gd name="T33" fmla="*/ 5 h 8"/>
                <a:gd name="T34" fmla="*/ 49 w 69"/>
                <a:gd name="T35" fmla="*/ 6 h 8"/>
                <a:gd name="T36" fmla="*/ 49 w 69"/>
                <a:gd name="T37" fmla="*/ 6 h 8"/>
                <a:gd name="T38" fmla="*/ 51 w 69"/>
                <a:gd name="T39" fmla="*/ 5 h 8"/>
                <a:gd name="T40" fmla="*/ 49 w 69"/>
                <a:gd name="T41" fmla="*/ 3 h 8"/>
                <a:gd name="T42" fmla="*/ 49 w 69"/>
                <a:gd name="T43" fmla="*/ 3 h 8"/>
                <a:gd name="T44" fmla="*/ 39 w 69"/>
                <a:gd name="T45" fmla="*/ 2 h 8"/>
                <a:gd name="T46" fmla="*/ 37 w 69"/>
                <a:gd name="T47" fmla="*/ 4 h 8"/>
                <a:gd name="T48" fmla="*/ 39 w 69"/>
                <a:gd name="T49" fmla="*/ 6 h 8"/>
                <a:gd name="T50" fmla="*/ 39 w 69"/>
                <a:gd name="T51" fmla="*/ 6 h 8"/>
                <a:gd name="T52" fmla="*/ 41 w 69"/>
                <a:gd name="T53" fmla="*/ 4 h 8"/>
                <a:gd name="T54" fmla="*/ 39 w 69"/>
                <a:gd name="T55" fmla="*/ 2 h 8"/>
                <a:gd name="T56" fmla="*/ 39 w 69"/>
                <a:gd name="T57" fmla="*/ 2 h 8"/>
                <a:gd name="T58" fmla="*/ 29 w 69"/>
                <a:gd name="T59" fmla="*/ 2 h 8"/>
                <a:gd name="T60" fmla="*/ 27 w 69"/>
                <a:gd name="T61" fmla="*/ 3 h 8"/>
                <a:gd name="T62" fmla="*/ 29 w 69"/>
                <a:gd name="T63" fmla="*/ 5 h 8"/>
                <a:gd name="T64" fmla="*/ 29 w 69"/>
                <a:gd name="T65" fmla="*/ 5 h 8"/>
                <a:gd name="T66" fmla="*/ 31 w 69"/>
                <a:gd name="T67" fmla="*/ 4 h 8"/>
                <a:gd name="T68" fmla="*/ 29 w 69"/>
                <a:gd name="T69" fmla="*/ 2 h 8"/>
                <a:gd name="T70" fmla="*/ 29 w 69"/>
                <a:gd name="T71" fmla="*/ 2 h 8"/>
                <a:gd name="T72" fmla="*/ 19 w 69"/>
                <a:gd name="T73" fmla="*/ 1 h 8"/>
                <a:gd name="T74" fmla="*/ 17 w 69"/>
                <a:gd name="T75" fmla="*/ 3 h 8"/>
                <a:gd name="T76" fmla="*/ 19 w 69"/>
                <a:gd name="T77" fmla="*/ 4 h 8"/>
                <a:gd name="T78" fmla="*/ 19 w 69"/>
                <a:gd name="T79" fmla="*/ 4 h 8"/>
                <a:gd name="T80" fmla="*/ 21 w 69"/>
                <a:gd name="T81" fmla="*/ 3 h 8"/>
                <a:gd name="T82" fmla="*/ 19 w 69"/>
                <a:gd name="T83" fmla="*/ 1 h 8"/>
                <a:gd name="T84" fmla="*/ 19 w 69"/>
                <a:gd name="T85" fmla="*/ 1 h 8"/>
                <a:gd name="T86" fmla="*/ 9 w 69"/>
                <a:gd name="T87" fmla="*/ 0 h 8"/>
                <a:gd name="T88" fmla="*/ 7 w 69"/>
                <a:gd name="T89" fmla="*/ 2 h 8"/>
                <a:gd name="T90" fmla="*/ 9 w 69"/>
                <a:gd name="T91" fmla="*/ 4 h 8"/>
                <a:gd name="T92" fmla="*/ 9 w 69"/>
                <a:gd name="T93" fmla="*/ 4 h 8"/>
                <a:gd name="T94" fmla="*/ 11 w 69"/>
                <a:gd name="T95" fmla="*/ 2 h 8"/>
                <a:gd name="T96" fmla="*/ 9 w 69"/>
                <a:gd name="T97" fmla="*/ 0 h 8"/>
                <a:gd name="T98" fmla="*/ 9 w 69"/>
                <a:gd name="T99" fmla="*/ 0 h 8"/>
                <a:gd name="T100" fmla="*/ 0 w 69"/>
                <a:gd name="T101" fmla="*/ 0 h 8"/>
                <a:gd name="T102" fmla="*/ 0 w 69"/>
                <a:gd name="T103" fmla="*/ 3 h 8"/>
                <a:gd name="T104" fmla="*/ 1 w 69"/>
                <a:gd name="T105" fmla="*/ 2 h 8"/>
                <a:gd name="T106" fmla="*/ 0 w 69"/>
                <a:gd name="T10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 h="8">
                  <a:moveTo>
                    <a:pt x="69" y="4"/>
                  </a:moveTo>
                  <a:cubicBezTo>
                    <a:pt x="68" y="4"/>
                    <a:pt x="67" y="5"/>
                    <a:pt x="67" y="6"/>
                  </a:cubicBezTo>
                  <a:cubicBezTo>
                    <a:pt x="67" y="7"/>
                    <a:pt x="68" y="8"/>
                    <a:pt x="69" y="8"/>
                  </a:cubicBezTo>
                  <a:cubicBezTo>
                    <a:pt x="68" y="7"/>
                    <a:pt x="67" y="7"/>
                    <a:pt x="68" y="6"/>
                  </a:cubicBezTo>
                  <a:cubicBezTo>
                    <a:pt x="68" y="5"/>
                    <a:pt x="68" y="4"/>
                    <a:pt x="69" y="4"/>
                  </a:cubicBezTo>
                  <a:cubicBezTo>
                    <a:pt x="69" y="4"/>
                    <a:pt x="69" y="4"/>
                    <a:pt x="69" y="4"/>
                  </a:cubicBezTo>
                  <a:cubicBezTo>
                    <a:pt x="69" y="4"/>
                    <a:pt x="69" y="4"/>
                    <a:pt x="69" y="4"/>
                  </a:cubicBezTo>
                  <a:cubicBezTo>
                    <a:pt x="69" y="4"/>
                    <a:pt x="69" y="4"/>
                    <a:pt x="69" y="4"/>
                  </a:cubicBezTo>
                  <a:moveTo>
                    <a:pt x="59" y="4"/>
                  </a:moveTo>
                  <a:cubicBezTo>
                    <a:pt x="58" y="4"/>
                    <a:pt x="57" y="4"/>
                    <a:pt x="57" y="5"/>
                  </a:cubicBezTo>
                  <a:cubicBezTo>
                    <a:pt x="57" y="6"/>
                    <a:pt x="58" y="7"/>
                    <a:pt x="59" y="7"/>
                  </a:cubicBezTo>
                  <a:cubicBezTo>
                    <a:pt x="59" y="7"/>
                    <a:pt x="59" y="7"/>
                    <a:pt x="59" y="7"/>
                  </a:cubicBezTo>
                  <a:cubicBezTo>
                    <a:pt x="60" y="7"/>
                    <a:pt x="61" y="6"/>
                    <a:pt x="61" y="5"/>
                  </a:cubicBezTo>
                  <a:cubicBezTo>
                    <a:pt x="61" y="5"/>
                    <a:pt x="60" y="4"/>
                    <a:pt x="59" y="4"/>
                  </a:cubicBezTo>
                  <a:cubicBezTo>
                    <a:pt x="59" y="4"/>
                    <a:pt x="59" y="4"/>
                    <a:pt x="59" y="4"/>
                  </a:cubicBezTo>
                  <a:moveTo>
                    <a:pt x="49" y="3"/>
                  </a:moveTo>
                  <a:cubicBezTo>
                    <a:pt x="48" y="3"/>
                    <a:pt x="47" y="4"/>
                    <a:pt x="47" y="5"/>
                  </a:cubicBezTo>
                  <a:cubicBezTo>
                    <a:pt x="47" y="6"/>
                    <a:pt x="48" y="6"/>
                    <a:pt x="49" y="6"/>
                  </a:cubicBezTo>
                  <a:cubicBezTo>
                    <a:pt x="49" y="6"/>
                    <a:pt x="49" y="6"/>
                    <a:pt x="49" y="6"/>
                  </a:cubicBezTo>
                  <a:cubicBezTo>
                    <a:pt x="50" y="6"/>
                    <a:pt x="51" y="6"/>
                    <a:pt x="51" y="5"/>
                  </a:cubicBezTo>
                  <a:cubicBezTo>
                    <a:pt x="51" y="4"/>
                    <a:pt x="50" y="3"/>
                    <a:pt x="49" y="3"/>
                  </a:cubicBezTo>
                  <a:cubicBezTo>
                    <a:pt x="49" y="3"/>
                    <a:pt x="49" y="3"/>
                    <a:pt x="49" y="3"/>
                  </a:cubicBezTo>
                  <a:moveTo>
                    <a:pt x="39" y="2"/>
                  </a:moveTo>
                  <a:cubicBezTo>
                    <a:pt x="38" y="2"/>
                    <a:pt x="37" y="3"/>
                    <a:pt x="37" y="4"/>
                  </a:cubicBezTo>
                  <a:cubicBezTo>
                    <a:pt x="37" y="5"/>
                    <a:pt x="38" y="6"/>
                    <a:pt x="39" y="6"/>
                  </a:cubicBezTo>
                  <a:cubicBezTo>
                    <a:pt x="39" y="6"/>
                    <a:pt x="39" y="6"/>
                    <a:pt x="39" y="6"/>
                  </a:cubicBezTo>
                  <a:cubicBezTo>
                    <a:pt x="40" y="6"/>
                    <a:pt x="41" y="5"/>
                    <a:pt x="41" y="4"/>
                  </a:cubicBezTo>
                  <a:cubicBezTo>
                    <a:pt x="41" y="3"/>
                    <a:pt x="40" y="2"/>
                    <a:pt x="39" y="2"/>
                  </a:cubicBezTo>
                  <a:cubicBezTo>
                    <a:pt x="39" y="2"/>
                    <a:pt x="39" y="2"/>
                    <a:pt x="39" y="2"/>
                  </a:cubicBezTo>
                  <a:moveTo>
                    <a:pt x="29" y="2"/>
                  </a:moveTo>
                  <a:cubicBezTo>
                    <a:pt x="28" y="2"/>
                    <a:pt x="27" y="2"/>
                    <a:pt x="27" y="3"/>
                  </a:cubicBezTo>
                  <a:cubicBezTo>
                    <a:pt x="27" y="4"/>
                    <a:pt x="28" y="5"/>
                    <a:pt x="29" y="5"/>
                  </a:cubicBezTo>
                  <a:cubicBezTo>
                    <a:pt x="29" y="5"/>
                    <a:pt x="29" y="5"/>
                    <a:pt x="29" y="5"/>
                  </a:cubicBezTo>
                  <a:cubicBezTo>
                    <a:pt x="30" y="5"/>
                    <a:pt x="31" y="4"/>
                    <a:pt x="31" y="4"/>
                  </a:cubicBezTo>
                  <a:cubicBezTo>
                    <a:pt x="31" y="3"/>
                    <a:pt x="30" y="2"/>
                    <a:pt x="29" y="2"/>
                  </a:cubicBezTo>
                  <a:cubicBezTo>
                    <a:pt x="29" y="2"/>
                    <a:pt x="29" y="2"/>
                    <a:pt x="29" y="2"/>
                  </a:cubicBezTo>
                  <a:moveTo>
                    <a:pt x="19" y="1"/>
                  </a:moveTo>
                  <a:cubicBezTo>
                    <a:pt x="18" y="1"/>
                    <a:pt x="17" y="2"/>
                    <a:pt x="17" y="3"/>
                  </a:cubicBezTo>
                  <a:cubicBezTo>
                    <a:pt x="17" y="4"/>
                    <a:pt x="18" y="4"/>
                    <a:pt x="19" y="4"/>
                  </a:cubicBezTo>
                  <a:cubicBezTo>
                    <a:pt x="19" y="4"/>
                    <a:pt x="19" y="4"/>
                    <a:pt x="19" y="4"/>
                  </a:cubicBezTo>
                  <a:cubicBezTo>
                    <a:pt x="20" y="4"/>
                    <a:pt x="21" y="4"/>
                    <a:pt x="21" y="3"/>
                  </a:cubicBezTo>
                  <a:cubicBezTo>
                    <a:pt x="21" y="2"/>
                    <a:pt x="20" y="1"/>
                    <a:pt x="19" y="1"/>
                  </a:cubicBezTo>
                  <a:cubicBezTo>
                    <a:pt x="19" y="1"/>
                    <a:pt x="19" y="1"/>
                    <a:pt x="19" y="1"/>
                  </a:cubicBezTo>
                  <a:moveTo>
                    <a:pt x="9" y="0"/>
                  </a:moveTo>
                  <a:cubicBezTo>
                    <a:pt x="8" y="0"/>
                    <a:pt x="7" y="1"/>
                    <a:pt x="7" y="2"/>
                  </a:cubicBezTo>
                  <a:cubicBezTo>
                    <a:pt x="7" y="3"/>
                    <a:pt x="8" y="4"/>
                    <a:pt x="9" y="4"/>
                  </a:cubicBezTo>
                  <a:cubicBezTo>
                    <a:pt x="9" y="4"/>
                    <a:pt x="9" y="4"/>
                    <a:pt x="9" y="4"/>
                  </a:cubicBezTo>
                  <a:cubicBezTo>
                    <a:pt x="10" y="4"/>
                    <a:pt x="11" y="3"/>
                    <a:pt x="11" y="2"/>
                  </a:cubicBezTo>
                  <a:cubicBezTo>
                    <a:pt x="11" y="1"/>
                    <a:pt x="10" y="1"/>
                    <a:pt x="9" y="0"/>
                  </a:cubicBezTo>
                  <a:cubicBezTo>
                    <a:pt x="9" y="0"/>
                    <a:pt x="9" y="0"/>
                    <a:pt x="9" y="0"/>
                  </a:cubicBezTo>
                  <a:moveTo>
                    <a:pt x="0" y="0"/>
                  </a:moveTo>
                  <a:cubicBezTo>
                    <a:pt x="0" y="1"/>
                    <a:pt x="0" y="2"/>
                    <a:pt x="0" y="3"/>
                  </a:cubicBezTo>
                  <a:cubicBezTo>
                    <a:pt x="1" y="2"/>
                    <a:pt x="1" y="2"/>
                    <a:pt x="1" y="2"/>
                  </a:cubicBezTo>
                  <a:cubicBezTo>
                    <a:pt x="1" y="1"/>
                    <a:pt x="1" y="1"/>
                    <a:pt x="0"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21" name="Freeform 1164"/>
            <p:cNvSpPr>
              <a:spLocks noEditPoints="1"/>
            </p:cNvSpPr>
            <p:nvPr/>
          </p:nvSpPr>
          <p:spPr bwMode="auto">
            <a:xfrm>
              <a:off x="6257656" y="2813806"/>
              <a:ext cx="192014" cy="111166"/>
            </a:xfrm>
            <a:custGeom>
              <a:avLst/>
              <a:gdLst>
                <a:gd name="T0" fmla="*/ 1 w 56"/>
                <a:gd name="T1" fmla="*/ 29 h 33"/>
                <a:gd name="T2" fmla="*/ 1 w 56"/>
                <a:gd name="T3" fmla="*/ 30 h 33"/>
                <a:gd name="T4" fmla="*/ 0 w 56"/>
                <a:gd name="T5" fmla="*/ 32 h 33"/>
                <a:gd name="T6" fmla="*/ 2 w 56"/>
                <a:gd name="T7" fmla="*/ 33 h 33"/>
                <a:gd name="T8" fmla="*/ 2 w 56"/>
                <a:gd name="T9" fmla="*/ 32 h 33"/>
                <a:gd name="T10" fmla="*/ 3 w 56"/>
                <a:gd name="T11" fmla="*/ 30 h 33"/>
                <a:gd name="T12" fmla="*/ 1 w 56"/>
                <a:gd name="T13" fmla="*/ 29 h 33"/>
                <a:gd name="T14" fmla="*/ 10 w 56"/>
                <a:gd name="T15" fmla="*/ 24 h 33"/>
                <a:gd name="T16" fmla="*/ 9 w 56"/>
                <a:gd name="T17" fmla="*/ 25 h 33"/>
                <a:gd name="T18" fmla="*/ 9 w 56"/>
                <a:gd name="T19" fmla="*/ 27 h 33"/>
                <a:gd name="T20" fmla="*/ 10 w 56"/>
                <a:gd name="T21" fmla="*/ 28 h 33"/>
                <a:gd name="T22" fmla="*/ 11 w 56"/>
                <a:gd name="T23" fmla="*/ 28 h 33"/>
                <a:gd name="T24" fmla="*/ 12 w 56"/>
                <a:gd name="T25" fmla="*/ 25 h 33"/>
                <a:gd name="T26" fmla="*/ 10 w 56"/>
                <a:gd name="T27" fmla="*/ 24 h 33"/>
                <a:gd name="T28" fmla="*/ 19 w 56"/>
                <a:gd name="T29" fmla="*/ 19 h 33"/>
                <a:gd name="T30" fmla="*/ 18 w 56"/>
                <a:gd name="T31" fmla="*/ 20 h 33"/>
                <a:gd name="T32" fmla="*/ 17 w 56"/>
                <a:gd name="T33" fmla="*/ 22 h 33"/>
                <a:gd name="T34" fmla="*/ 19 w 56"/>
                <a:gd name="T35" fmla="*/ 23 h 33"/>
                <a:gd name="T36" fmla="*/ 20 w 56"/>
                <a:gd name="T37" fmla="*/ 23 h 33"/>
                <a:gd name="T38" fmla="*/ 20 w 56"/>
                <a:gd name="T39" fmla="*/ 20 h 33"/>
                <a:gd name="T40" fmla="*/ 19 w 56"/>
                <a:gd name="T41" fmla="*/ 19 h 33"/>
                <a:gd name="T42" fmla="*/ 28 w 56"/>
                <a:gd name="T43" fmla="*/ 15 h 33"/>
                <a:gd name="T44" fmla="*/ 27 w 56"/>
                <a:gd name="T45" fmla="*/ 15 h 33"/>
                <a:gd name="T46" fmla="*/ 26 w 56"/>
                <a:gd name="T47" fmla="*/ 17 h 33"/>
                <a:gd name="T48" fmla="*/ 28 w 56"/>
                <a:gd name="T49" fmla="*/ 18 h 33"/>
                <a:gd name="T50" fmla="*/ 28 w 56"/>
                <a:gd name="T51" fmla="*/ 18 h 33"/>
                <a:gd name="T52" fmla="*/ 29 w 56"/>
                <a:gd name="T53" fmla="*/ 15 h 33"/>
                <a:gd name="T54" fmla="*/ 28 w 56"/>
                <a:gd name="T55" fmla="*/ 15 h 33"/>
                <a:gd name="T56" fmla="*/ 36 w 56"/>
                <a:gd name="T57" fmla="*/ 10 h 33"/>
                <a:gd name="T58" fmla="*/ 36 w 56"/>
                <a:gd name="T59" fmla="*/ 10 h 33"/>
                <a:gd name="T60" fmla="*/ 35 w 56"/>
                <a:gd name="T61" fmla="*/ 12 h 33"/>
                <a:gd name="T62" fmla="*/ 36 w 56"/>
                <a:gd name="T63" fmla="*/ 13 h 33"/>
                <a:gd name="T64" fmla="*/ 37 w 56"/>
                <a:gd name="T65" fmla="*/ 13 h 33"/>
                <a:gd name="T66" fmla="*/ 38 w 56"/>
                <a:gd name="T67" fmla="*/ 11 h 33"/>
                <a:gd name="T68" fmla="*/ 36 w 56"/>
                <a:gd name="T69" fmla="*/ 10 h 33"/>
                <a:gd name="T70" fmla="*/ 45 w 56"/>
                <a:gd name="T71" fmla="*/ 5 h 33"/>
                <a:gd name="T72" fmla="*/ 44 w 56"/>
                <a:gd name="T73" fmla="*/ 5 h 33"/>
                <a:gd name="T74" fmla="*/ 44 w 56"/>
                <a:gd name="T75" fmla="*/ 7 h 33"/>
                <a:gd name="T76" fmla="*/ 45 w 56"/>
                <a:gd name="T77" fmla="*/ 8 h 33"/>
                <a:gd name="T78" fmla="*/ 46 w 56"/>
                <a:gd name="T79" fmla="*/ 8 h 33"/>
                <a:gd name="T80" fmla="*/ 46 w 56"/>
                <a:gd name="T81" fmla="*/ 6 h 33"/>
                <a:gd name="T82" fmla="*/ 45 w 56"/>
                <a:gd name="T83" fmla="*/ 5 h 33"/>
                <a:gd name="T84" fmla="*/ 54 w 56"/>
                <a:gd name="T85" fmla="*/ 0 h 33"/>
                <a:gd name="T86" fmla="*/ 53 w 56"/>
                <a:gd name="T87" fmla="*/ 0 h 33"/>
                <a:gd name="T88" fmla="*/ 52 w 56"/>
                <a:gd name="T89" fmla="*/ 2 h 33"/>
                <a:gd name="T90" fmla="*/ 54 w 56"/>
                <a:gd name="T91" fmla="*/ 3 h 33"/>
                <a:gd name="T92" fmla="*/ 55 w 56"/>
                <a:gd name="T93" fmla="*/ 3 h 33"/>
                <a:gd name="T94" fmla="*/ 55 w 56"/>
                <a:gd name="T95" fmla="*/ 1 h 33"/>
                <a:gd name="T96" fmla="*/ 54 w 56"/>
                <a:gd name="T9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 h="33">
                  <a:moveTo>
                    <a:pt x="1" y="29"/>
                  </a:moveTo>
                  <a:cubicBezTo>
                    <a:pt x="1" y="29"/>
                    <a:pt x="1" y="29"/>
                    <a:pt x="1" y="30"/>
                  </a:cubicBezTo>
                  <a:cubicBezTo>
                    <a:pt x="0" y="30"/>
                    <a:pt x="0" y="31"/>
                    <a:pt x="0" y="32"/>
                  </a:cubicBezTo>
                  <a:cubicBezTo>
                    <a:pt x="0" y="32"/>
                    <a:pt x="1" y="33"/>
                    <a:pt x="2" y="33"/>
                  </a:cubicBezTo>
                  <a:cubicBezTo>
                    <a:pt x="2" y="32"/>
                    <a:pt x="2" y="32"/>
                    <a:pt x="2" y="32"/>
                  </a:cubicBezTo>
                  <a:cubicBezTo>
                    <a:pt x="3" y="32"/>
                    <a:pt x="3" y="31"/>
                    <a:pt x="3" y="30"/>
                  </a:cubicBezTo>
                  <a:cubicBezTo>
                    <a:pt x="3" y="30"/>
                    <a:pt x="2" y="29"/>
                    <a:pt x="1" y="29"/>
                  </a:cubicBezTo>
                  <a:moveTo>
                    <a:pt x="10" y="24"/>
                  </a:moveTo>
                  <a:cubicBezTo>
                    <a:pt x="10" y="24"/>
                    <a:pt x="10" y="24"/>
                    <a:pt x="9" y="25"/>
                  </a:cubicBezTo>
                  <a:cubicBezTo>
                    <a:pt x="9" y="25"/>
                    <a:pt x="8" y="26"/>
                    <a:pt x="9" y="27"/>
                  </a:cubicBezTo>
                  <a:cubicBezTo>
                    <a:pt x="9" y="27"/>
                    <a:pt x="10" y="28"/>
                    <a:pt x="10" y="28"/>
                  </a:cubicBezTo>
                  <a:cubicBezTo>
                    <a:pt x="11" y="28"/>
                    <a:pt x="11" y="28"/>
                    <a:pt x="11" y="28"/>
                  </a:cubicBezTo>
                  <a:cubicBezTo>
                    <a:pt x="12" y="27"/>
                    <a:pt x="12" y="26"/>
                    <a:pt x="12" y="25"/>
                  </a:cubicBezTo>
                  <a:cubicBezTo>
                    <a:pt x="11" y="25"/>
                    <a:pt x="11" y="24"/>
                    <a:pt x="10" y="24"/>
                  </a:cubicBezTo>
                  <a:moveTo>
                    <a:pt x="19" y="19"/>
                  </a:moveTo>
                  <a:cubicBezTo>
                    <a:pt x="19" y="19"/>
                    <a:pt x="18" y="20"/>
                    <a:pt x="18" y="20"/>
                  </a:cubicBezTo>
                  <a:cubicBezTo>
                    <a:pt x="17" y="20"/>
                    <a:pt x="17" y="21"/>
                    <a:pt x="17" y="22"/>
                  </a:cubicBezTo>
                  <a:cubicBezTo>
                    <a:pt x="18" y="23"/>
                    <a:pt x="18" y="23"/>
                    <a:pt x="19" y="23"/>
                  </a:cubicBezTo>
                  <a:cubicBezTo>
                    <a:pt x="20" y="23"/>
                    <a:pt x="20" y="23"/>
                    <a:pt x="20" y="23"/>
                  </a:cubicBezTo>
                  <a:cubicBezTo>
                    <a:pt x="21" y="22"/>
                    <a:pt x="21" y="21"/>
                    <a:pt x="20" y="20"/>
                  </a:cubicBezTo>
                  <a:cubicBezTo>
                    <a:pt x="20" y="20"/>
                    <a:pt x="19" y="19"/>
                    <a:pt x="19" y="19"/>
                  </a:cubicBezTo>
                  <a:moveTo>
                    <a:pt x="28" y="15"/>
                  </a:moveTo>
                  <a:cubicBezTo>
                    <a:pt x="27" y="15"/>
                    <a:pt x="27" y="15"/>
                    <a:pt x="27" y="15"/>
                  </a:cubicBezTo>
                  <a:cubicBezTo>
                    <a:pt x="26" y="15"/>
                    <a:pt x="26" y="16"/>
                    <a:pt x="26" y="17"/>
                  </a:cubicBezTo>
                  <a:cubicBezTo>
                    <a:pt x="26" y="18"/>
                    <a:pt x="27" y="18"/>
                    <a:pt x="28" y="18"/>
                  </a:cubicBezTo>
                  <a:cubicBezTo>
                    <a:pt x="28" y="18"/>
                    <a:pt x="28" y="18"/>
                    <a:pt x="28" y="18"/>
                  </a:cubicBezTo>
                  <a:cubicBezTo>
                    <a:pt x="29" y="17"/>
                    <a:pt x="30" y="16"/>
                    <a:pt x="29" y="15"/>
                  </a:cubicBezTo>
                  <a:cubicBezTo>
                    <a:pt x="29" y="15"/>
                    <a:pt x="28" y="15"/>
                    <a:pt x="28" y="15"/>
                  </a:cubicBezTo>
                  <a:moveTo>
                    <a:pt x="36" y="10"/>
                  </a:moveTo>
                  <a:cubicBezTo>
                    <a:pt x="36" y="10"/>
                    <a:pt x="36" y="10"/>
                    <a:pt x="36" y="10"/>
                  </a:cubicBezTo>
                  <a:cubicBezTo>
                    <a:pt x="35" y="10"/>
                    <a:pt x="34" y="11"/>
                    <a:pt x="35" y="12"/>
                  </a:cubicBezTo>
                  <a:cubicBezTo>
                    <a:pt x="35" y="13"/>
                    <a:pt x="36" y="13"/>
                    <a:pt x="36" y="13"/>
                  </a:cubicBezTo>
                  <a:cubicBezTo>
                    <a:pt x="37" y="13"/>
                    <a:pt x="37" y="13"/>
                    <a:pt x="37" y="13"/>
                  </a:cubicBezTo>
                  <a:cubicBezTo>
                    <a:pt x="38" y="12"/>
                    <a:pt x="38" y="11"/>
                    <a:pt x="38" y="11"/>
                  </a:cubicBezTo>
                  <a:cubicBezTo>
                    <a:pt x="37" y="10"/>
                    <a:pt x="37" y="10"/>
                    <a:pt x="36" y="10"/>
                  </a:cubicBezTo>
                  <a:moveTo>
                    <a:pt x="45" y="5"/>
                  </a:moveTo>
                  <a:cubicBezTo>
                    <a:pt x="45" y="5"/>
                    <a:pt x="44" y="5"/>
                    <a:pt x="44" y="5"/>
                  </a:cubicBezTo>
                  <a:cubicBezTo>
                    <a:pt x="43" y="5"/>
                    <a:pt x="43" y="6"/>
                    <a:pt x="44" y="7"/>
                  </a:cubicBezTo>
                  <a:cubicBezTo>
                    <a:pt x="44" y="8"/>
                    <a:pt x="44" y="8"/>
                    <a:pt x="45" y="8"/>
                  </a:cubicBezTo>
                  <a:cubicBezTo>
                    <a:pt x="46" y="8"/>
                    <a:pt x="46" y="8"/>
                    <a:pt x="46" y="8"/>
                  </a:cubicBezTo>
                  <a:cubicBezTo>
                    <a:pt x="47" y="7"/>
                    <a:pt x="47" y="6"/>
                    <a:pt x="46" y="6"/>
                  </a:cubicBezTo>
                  <a:cubicBezTo>
                    <a:pt x="46" y="5"/>
                    <a:pt x="46" y="5"/>
                    <a:pt x="45" y="5"/>
                  </a:cubicBezTo>
                  <a:moveTo>
                    <a:pt x="54" y="0"/>
                  </a:moveTo>
                  <a:cubicBezTo>
                    <a:pt x="53" y="0"/>
                    <a:pt x="53" y="0"/>
                    <a:pt x="53" y="0"/>
                  </a:cubicBezTo>
                  <a:cubicBezTo>
                    <a:pt x="52" y="0"/>
                    <a:pt x="52" y="2"/>
                    <a:pt x="52" y="2"/>
                  </a:cubicBezTo>
                  <a:cubicBezTo>
                    <a:pt x="53" y="3"/>
                    <a:pt x="53" y="3"/>
                    <a:pt x="54" y="3"/>
                  </a:cubicBezTo>
                  <a:cubicBezTo>
                    <a:pt x="55" y="3"/>
                    <a:pt x="55" y="3"/>
                    <a:pt x="55" y="3"/>
                  </a:cubicBezTo>
                  <a:cubicBezTo>
                    <a:pt x="55" y="2"/>
                    <a:pt x="56" y="1"/>
                    <a:pt x="55" y="1"/>
                  </a:cubicBezTo>
                  <a:cubicBezTo>
                    <a:pt x="55" y="0"/>
                    <a:pt x="54" y="0"/>
                    <a:pt x="54"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22" name="Freeform 1165"/>
            <p:cNvSpPr>
              <a:spLocks noEditPoints="1"/>
            </p:cNvSpPr>
            <p:nvPr/>
          </p:nvSpPr>
          <p:spPr bwMode="auto">
            <a:xfrm>
              <a:off x="6129648" y="2702642"/>
              <a:ext cx="350339" cy="239175"/>
            </a:xfrm>
            <a:custGeom>
              <a:avLst/>
              <a:gdLst>
                <a:gd name="T0" fmla="*/ 102 w 102"/>
                <a:gd name="T1" fmla="*/ 70 h 70"/>
                <a:gd name="T2" fmla="*/ 91 w 102"/>
                <a:gd name="T3" fmla="*/ 68 h 70"/>
                <a:gd name="T4" fmla="*/ 95 w 102"/>
                <a:gd name="T5" fmla="*/ 68 h 70"/>
                <a:gd name="T6" fmla="*/ 83 w 102"/>
                <a:gd name="T7" fmla="*/ 65 h 70"/>
                <a:gd name="T8" fmla="*/ 83 w 102"/>
                <a:gd name="T9" fmla="*/ 69 h 70"/>
                <a:gd name="T10" fmla="*/ 83 w 102"/>
                <a:gd name="T11" fmla="*/ 65 h 70"/>
                <a:gd name="T12" fmla="*/ 73 w 102"/>
                <a:gd name="T13" fmla="*/ 68 h 70"/>
                <a:gd name="T14" fmla="*/ 73 w 102"/>
                <a:gd name="T15" fmla="*/ 65 h 70"/>
                <a:gd name="T16" fmla="*/ 61 w 102"/>
                <a:gd name="T17" fmla="*/ 65 h 70"/>
                <a:gd name="T18" fmla="*/ 65 w 102"/>
                <a:gd name="T19" fmla="*/ 66 h 70"/>
                <a:gd name="T20" fmla="*/ 53 w 102"/>
                <a:gd name="T21" fmla="*/ 63 h 70"/>
                <a:gd name="T22" fmla="*/ 53 w 102"/>
                <a:gd name="T23" fmla="*/ 66 h 70"/>
                <a:gd name="T24" fmla="*/ 53 w 102"/>
                <a:gd name="T25" fmla="*/ 63 h 70"/>
                <a:gd name="T26" fmla="*/ 43 w 102"/>
                <a:gd name="T27" fmla="*/ 65 h 70"/>
                <a:gd name="T28" fmla="*/ 43 w 102"/>
                <a:gd name="T29" fmla="*/ 62 h 70"/>
                <a:gd name="T30" fmla="*/ 32 w 102"/>
                <a:gd name="T31" fmla="*/ 63 h 70"/>
                <a:gd name="T32" fmla="*/ 33 w 102"/>
                <a:gd name="T33" fmla="*/ 65 h 70"/>
                <a:gd name="T34" fmla="*/ 33 w 102"/>
                <a:gd name="T35" fmla="*/ 61 h 70"/>
                <a:gd name="T36" fmla="*/ 25 w 102"/>
                <a:gd name="T37" fmla="*/ 61 h 70"/>
                <a:gd name="T38" fmla="*/ 29 w 102"/>
                <a:gd name="T39" fmla="*/ 62 h 70"/>
                <a:gd name="T40" fmla="*/ 23 w 102"/>
                <a:gd name="T41" fmla="*/ 54 h 70"/>
                <a:gd name="T42" fmla="*/ 23 w 102"/>
                <a:gd name="T43" fmla="*/ 57 h 70"/>
                <a:gd name="T44" fmla="*/ 23 w 102"/>
                <a:gd name="T45" fmla="*/ 54 h 70"/>
                <a:gd name="T46" fmla="*/ 28 w 102"/>
                <a:gd name="T47" fmla="*/ 53 h 70"/>
                <a:gd name="T48" fmla="*/ 28 w 102"/>
                <a:gd name="T49" fmla="*/ 50 h 70"/>
                <a:gd name="T50" fmla="*/ 18 w 102"/>
                <a:gd name="T51" fmla="*/ 45 h 70"/>
                <a:gd name="T52" fmla="*/ 20 w 102"/>
                <a:gd name="T53" fmla="*/ 48 h 70"/>
                <a:gd name="T54" fmla="*/ 29 w 102"/>
                <a:gd name="T55" fmla="*/ 40 h 70"/>
                <a:gd name="T56" fmla="*/ 29 w 102"/>
                <a:gd name="T57" fmla="*/ 43 h 70"/>
                <a:gd name="T58" fmla="*/ 29 w 102"/>
                <a:gd name="T59" fmla="*/ 40 h 70"/>
                <a:gd name="T60" fmla="*/ 13 w 102"/>
                <a:gd name="T61" fmla="*/ 38 h 70"/>
                <a:gd name="T62" fmla="*/ 16 w 102"/>
                <a:gd name="T63" fmla="*/ 36 h 70"/>
                <a:gd name="T64" fmla="*/ 29 w 102"/>
                <a:gd name="T65" fmla="*/ 32 h 70"/>
                <a:gd name="T66" fmla="*/ 32 w 102"/>
                <a:gd name="T67" fmla="*/ 32 h 70"/>
                <a:gd name="T68" fmla="*/ 11 w 102"/>
                <a:gd name="T69" fmla="*/ 26 h 70"/>
                <a:gd name="T70" fmla="*/ 11 w 102"/>
                <a:gd name="T71" fmla="*/ 30 h 70"/>
                <a:gd name="T72" fmla="*/ 11 w 102"/>
                <a:gd name="T73" fmla="*/ 26 h 70"/>
                <a:gd name="T74" fmla="*/ 31 w 102"/>
                <a:gd name="T75" fmla="*/ 23 h 70"/>
                <a:gd name="T76" fmla="*/ 32 w 102"/>
                <a:gd name="T77" fmla="*/ 20 h 70"/>
                <a:gd name="T78" fmla="*/ 6 w 102"/>
                <a:gd name="T79" fmla="*/ 17 h 70"/>
                <a:gd name="T80" fmla="*/ 7 w 102"/>
                <a:gd name="T81" fmla="*/ 20 h 70"/>
                <a:gd name="T82" fmla="*/ 33 w 102"/>
                <a:gd name="T83" fmla="*/ 10 h 70"/>
                <a:gd name="T84" fmla="*/ 33 w 102"/>
                <a:gd name="T85" fmla="*/ 14 h 70"/>
                <a:gd name="T86" fmla="*/ 33 w 102"/>
                <a:gd name="T87" fmla="*/ 10 h 70"/>
                <a:gd name="T88" fmla="*/ 1 w 102"/>
                <a:gd name="T89" fmla="*/ 11 h 70"/>
                <a:gd name="T90" fmla="*/ 4 w 102"/>
                <a:gd name="T91" fmla="*/ 9 h 70"/>
                <a:gd name="T92" fmla="*/ 32 w 102"/>
                <a:gd name="T93" fmla="*/ 2 h 70"/>
                <a:gd name="T94" fmla="*/ 36 w 102"/>
                <a:gd name="T95"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70">
                  <a:moveTo>
                    <a:pt x="102" y="67"/>
                  </a:moveTo>
                  <a:cubicBezTo>
                    <a:pt x="102" y="68"/>
                    <a:pt x="101" y="68"/>
                    <a:pt x="101" y="69"/>
                  </a:cubicBezTo>
                  <a:cubicBezTo>
                    <a:pt x="101" y="69"/>
                    <a:pt x="101" y="70"/>
                    <a:pt x="102" y="70"/>
                  </a:cubicBezTo>
                  <a:cubicBezTo>
                    <a:pt x="102" y="69"/>
                    <a:pt x="102" y="68"/>
                    <a:pt x="102" y="67"/>
                  </a:cubicBezTo>
                  <a:moveTo>
                    <a:pt x="93" y="66"/>
                  </a:moveTo>
                  <a:cubicBezTo>
                    <a:pt x="92" y="66"/>
                    <a:pt x="91" y="67"/>
                    <a:pt x="91" y="68"/>
                  </a:cubicBezTo>
                  <a:cubicBezTo>
                    <a:pt x="91" y="69"/>
                    <a:pt x="92" y="70"/>
                    <a:pt x="93" y="70"/>
                  </a:cubicBezTo>
                  <a:cubicBezTo>
                    <a:pt x="93" y="70"/>
                    <a:pt x="93" y="70"/>
                    <a:pt x="93" y="70"/>
                  </a:cubicBezTo>
                  <a:cubicBezTo>
                    <a:pt x="94" y="70"/>
                    <a:pt x="95" y="69"/>
                    <a:pt x="95" y="68"/>
                  </a:cubicBezTo>
                  <a:cubicBezTo>
                    <a:pt x="95" y="67"/>
                    <a:pt x="94" y="66"/>
                    <a:pt x="93" y="66"/>
                  </a:cubicBezTo>
                  <a:cubicBezTo>
                    <a:pt x="93" y="66"/>
                    <a:pt x="93" y="66"/>
                    <a:pt x="93" y="66"/>
                  </a:cubicBezTo>
                  <a:moveTo>
                    <a:pt x="83" y="65"/>
                  </a:moveTo>
                  <a:cubicBezTo>
                    <a:pt x="82" y="65"/>
                    <a:pt x="81" y="66"/>
                    <a:pt x="81" y="67"/>
                  </a:cubicBezTo>
                  <a:cubicBezTo>
                    <a:pt x="81" y="68"/>
                    <a:pt x="82" y="69"/>
                    <a:pt x="83" y="69"/>
                  </a:cubicBezTo>
                  <a:cubicBezTo>
                    <a:pt x="83" y="69"/>
                    <a:pt x="83" y="69"/>
                    <a:pt x="83" y="69"/>
                  </a:cubicBezTo>
                  <a:cubicBezTo>
                    <a:pt x="84" y="69"/>
                    <a:pt x="85" y="68"/>
                    <a:pt x="85" y="67"/>
                  </a:cubicBezTo>
                  <a:cubicBezTo>
                    <a:pt x="85" y="66"/>
                    <a:pt x="84" y="66"/>
                    <a:pt x="83" y="65"/>
                  </a:cubicBezTo>
                  <a:cubicBezTo>
                    <a:pt x="83" y="65"/>
                    <a:pt x="83" y="65"/>
                    <a:pt x="83" y="65"/>
                  </a:cubicBezTo>
                  <a:moveTo>
                    <a:pt x="73" y="65"/>
                  </a:moveTo>
                  <a:cubicBezTo>
                    <a:pt x="72" y="65"/>
                    <a:pt x="71" y="65"/>
                    <a:pt x="71" y="66"/>
                  </a:cubicBezTo>
                  <a:cubicBezTo>
                    <a:pt x="71" y="67"/>
                    <a:pt x="72" y="68"/>
                    <a:pt x="73" y="68"/>
                  </a:cubicBezTo>
                  <a:cubicBezTo>
                    <a:pt x="73" y="68"/>
                    <a:pt x="73" y="68"/>
                    <a:pt x="73" y="68"/>
                  </a:cubicBezTo>
                  <a:cubicBezTo>
                    <a:pt x="74" y="68"/>
                    <a:pt x="75" y="67"/>
                    <a:pt x="75" y="66"/>
                  </a:cubicBezTo>
                  <a:cubicBezTo>
                    <a:pt x="75" y="65"/>
                    <a:pt x="74" y="65"/>
                    <a:pt x="73" y="65"/>
                  </a:cubicBezTo>
                  <a:cubicBezTo>
                    <a:pt x="73" y="65"/>
                    <a:pt x="73" y="65"/>
                    <a:pt x="73" y="65"/>
                  </a:cubicBezTo>
                  <a:moveTo>
                    <a:pt x="63" y="64"/>
                  </a:moveTo>
                  <a:cubicBezTo>
                    <a:pt x="62" y="64"/>
                    <a:pt x="61" y="64"/>
                    <a:pt x="61" y="65"/>
                  </a:cubicBezTo>
                  <a:cubicBezTo>
                    <a:pt x="61" y="66"/>
                    <a:pt x="62" y="67"/>
                    <a:pt x="63" y="67"/>
                  </a:cubicBezTo>
                  <a:cubicBezTo>
                    <a:pt x="63" y="67"/>
                    <a:pt x="63" y="67"/>
                    <a:pt x="63" y="67"/>
                  </a:cubicBezTo>
                  <a:cubicBezTo>
                    <a:pt x="64" y="67"/>
                    <a:pt x="65" y="66"/>
                    <a:pt x="65" y="66"/>
                  </a:cubicBezTo>
                  <a:cubicBezTo>
                    <a:pt x="65" y="65"/>
                    <a:pt x="64" y="64"/>
                    <a:pt x="63" y="64"/>
                  </a:cubicBezTo>
                  <a:cubicBezTo>
                    <a:pt x="63" y="64"/>
                    <a:pt x="63" y="64"/>
                    <a:pt x="63" y="64"/>
                  </a:cubicBezTo>
                  <a:moveTo>
                    <a:pt x="53" y="63"/>
                  </a:moveTo>
                  <a:cubicBezTo>
                    <a:pt x="52" y="63"/>
                    <a:pt x="52" y="64"/>
                    <a:pt x="51" y="65"/>
                  </a:cubicBezTo>
                  <a:cubicBezTo>
                    <a:pt x="51" y="65"/>
                    <a:pt x="52" y="66"/>
                    <a:pt x="53" y="66"/>
                  </a:cubicBezTo>
                  <a:cubicBezTo>
                    <a:pt x="53" y="66"/>
                    <a:pt x="53" y="66"/>
                    <a:pt x="53" y="66"/>
                  </a:cubicBezTo>
                  <a:cubicBezTo>
                    <a:pt x="54" y="66"/>
                    <a:pt x="55" y="66"/>
                    <a:pt x="55" y="65"/>
                  </a:cubicBezTo>
                  <a:cubicBezTo>
                    <a:pt x="55" y="64"/>
                    <a:pt x="54" y="63"/>
                    <a:pt x="53" y="63"/>
                  </a:cubicBezTo>
                  <a:cubicBezTo>
                    <a:pt x="53" y="63"/>
                    <a:pt x="53" y="63"/>
                    <a:pt x="53" y="63"/>
                  </a:cubicBezTo>
                  <a:moveTo>
                    <a:pt x="43" y="62"/>
                  </a:moveTo>
                  <a:cubicBezTo>
                    <a:pt x="42" y="62"/>
                    <a:pt x="42" y="63"/>
                    <a:pt x="41" y="64"/>
                  </a:cubicBezTo>
                  <a:cubicBezTo>
                    <a:pt x="41" y="65"/>
                    <a:pt x="42" y="65"/>
                    <a:pt x="43" y="65"/>
                  </a:cubicBezTo>
                  <a:cubicBezTo>
                    <a:pt x="43" y="65"/>
                    <a:pt x="43" y="65"/>
                    <a:pt x="43" y="65"/>
                  </a:cubicBezTo>
                  <a:cubicBezTo>
                    <a:pt x="44" y="65"/>
                    <a:pt x="45" y="65"/>
                    <a:pt x="45" y="64"/>
                  </a:cubicBezTo>
                  <a:cubicBezTo>
                    <a:pt x="45" y="63"/>
                    <a:pt x="44" y="62"/>
                    <a:pt x="43" y="62"/>
                  </a:cubicBezTo>
                  <a:cubicBezTo>
                    <a:pt x="43" y="62"/>
                    <a:pt x="43" y="62"/>
                    <a:pt x="43" y="62"/>
                  </a:cubicBezTo>
                  <a:moveTo>
                    <a:pt x="33" y="61"/>
                  </a:moveTo>
                  <a:cubicBezTo>
                    <a:pt x="32" y="61"/>
                    <a:pt x="32" y="62"/>
                    <a:pt x="32" y="63"/>
                  </a:cubicBezTo>
                  <a:cubicBezTo>
                    <a:pt x="31" y="64"/>
                    <a:pt x="32" y="64"/>
                    <a:pt x="33" y="65"/>
                  </a:cubicBezTo>
                  <a:cubicBezTo>
                    <a:pt x="33" y="65"/>
                    <a:pt x="33" y="65"/>
                    <a:pt x="33" y="65"/>
                  </a:cubicBezTo>
                  <a:cubicBezTo>
                    <a:pt x="33" y="65"/>
                    <a:pt x="33" y="65"/>
                    <a:pt x="33" y="65"/>
                  </a:cubicBezTo>
                  <a:cubicBezTo>
                    <a:pt x="34" y="65"/>
                    <a:pt x="35" y="64"/>
                    <a:pt x="35" y="63"/>
                  </a:cubicBezTo>
                  <a:cubicBezTo>
                    <a:pt x="35" y="62"/>
                    <a:pt x="34" y="61"/>
                    <a:pt x="33" y="61"/>
                  </a:cubicBezTo>
                  <a:cubicBezTo>
                    <a:pt x="33" y="61"/>
                    <a:pt x="33" y="61"/>
                    <a:pt x="33" y="61"/>
                  </a:cubicBezTo>
                  <a:cubicBezTo>
                    <a:pt x="33" y="61"/>
                    <a:pt x="33" y="61"/>
                    <a:pt x="33" y="61"/>
                  </a:cubicBezTo>
                  <a:moveTo>
                    <a:pt x="27" y="60"/>
                  </a:moveTo>
                  <a:cubicBezTo>
                    <a:pt x="26" y="60"/>
                    <a:pt x="26" y="61"/>
                    <a:pt x="25" y="61"/>
                  </a:cubicBezTo>
                  <a:cubicBezTo>
                    <a:pt x="25" y="62"/>
                    <a:pt x="26" y="63"/>
                    <a:pt x="27" y="63"/>
                  </a:cubicBezTo>
                  <a:cubicBezTo>
                    <a:pt x="27" y="63"/>
                    <a:pt x="27" y="63"/>
                    <a:pt x="27" y="63"/>
                  </a:cubicBezTo>
                  <a:cubicBezTo>
                    <a:pt x="28" y="63"/>
                    <a:pt x="29" y="63"/>
                    <a:pt x="29" y="62"/>
                  </a:cubicBezTo>
                  <a:cubicBezTo>
                    <a:pt x="29" y="61"/>
                    <a:pt x="28" y="60"/>
                    <a:pt x="27" y="60"/>
                  </a:cubicBezTo>
                  <a:cubicBezTo>
                    <a:pt x="27" y="60"/>
                    <a:pt x="27" y="60"/>
                    <a:pt x="27" y="60"/>
                  </a:cubicBezTo>
                  <a:moveTo>
                    <a:pt x="23" y="54"/>
                  </a:moveTo>
                  <a:cubicBezTo>
                    <a:pt x="23" y="54"/>
                    <a:pt x="23" y="54"/>
                    <a:pt x="23" y="54"/>
                  </a:cubicBezTo>
                  <a:cubicBezTo>
                    <a:pt x="22" y="54"/>
                    <a:pt x="21" y="55"/>
                    <a:pt x="22" y="56"/>
                  </a:cubicBezTo>
                  <a:cubicBezTo>
                    <a:pt x="22" y="57"/>
                    <a:pt x="23" y="57"/>
                    <a:pt x="23" y="57"/>
                  </a:cubicBezTo>
                  <a:cubicBezTo>
                    <a:pt x="24" y="57"/>
                    <a:pt x="24" y="57"/>
                    <a:pt x="24" y="57"/>
                  </a:cubicBezTo>
                  <a:cubicBezTo>
                    <a:pt x="25" y="56"/>
                    <a:pt x="25" y="55"/>
                    <a:pt x="25" y="55"/>
                  </a:cubicBezTo>
                  <a:cubicBezTo>
                    <a:pt x="25" y="54"/>
                    <a:pt x="24" y="54"/>
                    <a:pt x="23" y="54"/>
                  </a:cubicBezTo>
                  <a:moveTo>
                    <a:pt x="28" y="50"/>
                  </a:moveTo>
                  <a:cubicBezTo>
                    <a:pt x="27" y="50"/>
                    <a:pt x="27" y="51"/>
                    <a:pt x="27" y="51"/>
                  </a:cubicBezTo>
                  <a:cubicBezTo>
                    <a:pt x="26" y="52"/>
                    <a:pt x="27" y="53"/>
                    <a:pt x="28" y="53"/>
                  </a:cubicBezTo>
                  <a:cubicBezTo>
                    <a:pt x="28" y="53"/>
                    <a:pt x="28" y="53"/>
                    <a:pt x="28" y="53"/>
                  </a:cubicBezTo>
                  <a:cubicBezTo>
                    <a:pt x="29" y="53"/>
                    <a:pt x="30" y="53"/>
                    <a:pt x="30" y="52"/>
                  </a:cubicBezTo>
                  <a:cubicBezTo>
                    <a:pt x="30" y="51"/>
                    <a:pt x="29" y="50"/>
                    <a:pt x="28" y="50"/>
                  </a:cubicBezTo>
                  <a:cubicBezTo>
                    <a:pt x="28" y="50"/>
                    <a:pt x="28" y="50"/>
                    <a:pt x="28" y="50"/>
                  </a:cubicBezTo>
                  <a:moveTo>
                    <a:pt x="19" y="45"/>
                  </a:moveTo>
                  <a:cubicBezTo>
                    <a:pt x="19" y="45"/>
                    <a:pt x="19" y="45"/>
                    <a:pt x="18" y="45"/>
                  </a:cubicBezTo>
                  <a:cubicBezTo>
                    <a:pt x="18" y="45"/>
                    <a:pt x="17" y="46"/>
                    <a:pt x="18" y="47"/>
                  </a:cubicBezTo>
                  <a:cubicBezTo>
                    <a:pt x="18" y="47"/>
                    <a:pt x="18" y="48"/>
                    <a:pt x="19" y="48"/>
                  </a:cubicBezTo>
                  <a:cubicBezTo>
                    <a:pt x="20" y="48"/>
                    <a:pt x="20" y="48"/>
                    <a:pt x="20" y="48"/>
                  </a:cubicBezTo>
                  <a:cubicBezTo>
                    <a:pt x="21" y="47"/>
                    <a:pt x="21" y="46"/>
                    <a:pt x="21" y="45"/>
                  </a:cubicBezTo>
                  <a:cubicBezTo>
                    <a:pt x="20" y="45"/>
                    <a:pt x="20" y="45"/>
                    <a:pt x="19" y="45"/>
                  </a:cubicBezTo>
                  <a:moveTo>
                    <a:pt x="29" y="40"/>
                  </a:moveTo>
                  <a:cubicBezTo>
                    <a:pt x="28" y="40"/>
                    <a:pt x="28" y="41"/>
                    <a:pt x="28" y="42"/>
                  </a:cubicBezTo>
                  <a:cubicBezTo>
                    <a:pt x="28" y="42"/>
                    <a:pt x="28" y="43"/>
                    <a:pt x="29" y="43"/>
                  </a:cubicBezTo>
                  <a:cubicBezTo>
                    <a:pt x="29" y="43"/>
                    <a:pt x="29" y="43"/>
                    <a:pt x="29" y="43"/>
                  </a:cubicBezTo>
                  <a:cubicBezTo>
                    <a:pt x="30" y="43"/>
                    <a:pt x="31" y="43"/>
                    <a:pt x="31" y="42"/>
                  </a:cubicBezTo>
                  <a:cubicBezTo>
                    <a:pt x="31" y="41"/>
                    <a:pt x="30" y="40"/>
                    <a:pt x="30" y="40"/>
                  </a:cubicBezTo>
                  <a:cubicBezTo>
                    <a:pt x="29" y="40"/>
                    <a:pt x="29" y="40"/>
                    <a:pt x="29" y="40"/>
                  </a:cubicBezTo>
                  <a:moveTo>
                    <a:pt x="15" y="35"/>
                  </a:moveTo>
                  <a:cubicBezTo>
                    <a:pt x="15" y="35"/>
                    <a:pt x="14" y="35"/>
                    <a:pt x="14" y="36"/>
                  </a:cubicBezTo>
                  <a:cubicBezTo>
                    <a:pt x="13" y="36"/>
                    <a:pt x="13" y="37"/>
                    <a:pt x="13" y="38"/>
                  </a:cubicBezTo>
                  <a:cubicBezTo>
                    <a:pt x="14" y="38"/>
                    <a:pt x="14" y="39"/>
                    <a:pt x="15" y="39"/>
                  </a:cubicBezTo>
                  <a:cubicBezTo>
                    <a:pt x="16" y="39"/>
                    <a:pt x="16" y="39"/>
                    <a:pt x="16" y="39"/>
                  </a:cubicBezTo>
                  <a:cubicBezTo>
                    <a:pt x="16" y="38"/>
                    <a:pt x="17" y="37"/>
                    <a:pt x="16" y="36"/>
                  </a:cubicBezTo>
                  <a:cubicBezTo>
                    <a:pt x="16" y="36"/>
                    <a:pt x="15" y="35"/>
                    <a:pt x="15" y="35"/>
                  </a:cubicBezTo>
                  <a:moveTo>
                    <a:pt x="30" y="30"/>
                  </a:moveTo>
                  <a:cubicBezTo>
                    <a:pt x="30" y="30"/>
                    <a:pt x="29" y="31"/>
                    <a:pt x="29" y="32"/>
                  </a:cubicBezTo>
                  <a:cubicBezTo>
                    <a:pt x="29" y="32"/>
                    <a:pt x="29" y="33"/>
                    <a:pt x="30" y="33"/>
                  </a:cubicBezTo>
                  <a:cubicBezTo>
                    <a:pt x="30" y="33"/>
                    <a:pt x="30" y="33"/>
                    <a:pt x="30" y="33"/>
                  </a:cubicBezTo>
                  <a:cubicBezTo>
                    <a:pt x="31" y="33"/>
                    <a:pt x="32" y="33"/>
                    <a:pt x="32" y="32"/>
                  </a:cubicBezTo>
                  <a:cubicBezTo>
                    <a:pt x="32" y="31"/>
                    <a:pt x="32" y="30"/>
                    <a:pt x="31" y="30"/>
                  </a:cubicBezTo>
                  <a:cubicBezTo>
                    <a:pt x="31" y="30"/>
                    <a:pt x="31" y="30"/>
                    <a:pt x="30" y="30"/>
                  </a:cubicBezTo>
                  <a:moveTo>
                    <a:pt x="11" y="26"/>
                  </a:moveTo>
                  <a:cubicBezTo>
                    <a:pt x="10" y="26"/>
                    <a:pt x="10" y="26"/>
                    <a:pt x="10" y="27"/>
                  </a:cubicBezTo>
                  <a:cubicBezTo>
                    <a:pt x="9" y="27"/>
                    <a:pt x="9" y="28"/>
                    <a:pt x="9" y="29"/>
                  </a:cubicBezTo>
                  <a:cubicBezTo>
                    <a:pt x="9" y="29"/>
                    <a:pt x="10" y="30"/>
                    <a:pt x="11" y="30"/>
                  </a:cubicBezTo>
                  <a:cubicBezTo>
                    <a:pt x="11" y="30"/>
                    <a:pt x="11" y="30"/>
                    <a:pt x="11" y="30"/>
                  </a:cubicBezTo>
                  <a:cubicBezTo>
                    <a:pt x="12" y="29"/>
                    <a:pt x="13" y="28"/>
                    <a:pt x="12" y="27"/>
                  </a:cubicBezTo>
                  <a:cubicBezTo>
                    <a:pt x="12" y="27"/>
                    <a:pt x="11" y="26"/>
                    <a:pt x="11" y="26"/>
                  </a:cubicBezTo>
                  <a:moveTo>
                    <a:pt x="32" y="20"/>
                  </a:moveTo>
                  <a:cubicBezTo>
                    <a:pt x="31" y="20"/>
                    <a:pt x="30" y="21"/>
                    <a:pt x="30" y="22"/>
                  </a:cubicBezTo>
                  <a:cubicBezTo>
                    <a:pt x="30" y="23"/>
                    <a:pt x="31" y="23"/>
                    <a:pt x="31" y="23"/>
                  </a:cubicBezTo>
                  <a:cubicBezTo>
                    <a:pt x="32" y="23"/>
                    <a:pt x="32" y="23"/>
                    <a:pt x="32" y="23"/>
                  </a:cubicBezTo>
                  <a:cubicBezTo>
                    <a:pt x="32" y="23"/>
                    <a:pt x="33" y="23"/>
                    <a:pt x="33" y="22"/>
                  </a:cubicBezTo>
                  <a:cubicBezTo>
                    <a:pt x="33" y="21"/>
                    <a:pt x="33" y="20"/>
                    <a:pt x="32" y="20"/>
                  </a:cubicBezTo>
                  <a:cubicBezTo>
                    <a:pt x="32" y="20"/>
                    <a:pt x="32" y="20"/>
                    <a:pt x="32" y="20"/>
                  </a:cubicBezTo>
                  <a:moveTo>
                    <a:pt x="6" y="17"/>
                  </a:moveTo>
                  <a:cubicBezTo>
                    <a:pt x="6" y="17"/>
                    <a:pt x="6" y="17"/>
                    <a:pt x="6" y="17"/>
                  </a:cubicBezTo>
                  <a:cubicBezTo>
                    <a:pt x="5" y="18"/>
                    <a:pt x="5" y="19"/>
                    <a:pt x="5" y="20"/>
                  </a:cubicBezTo>
                  <a:cubicBezTo>
                    <a:pt x="5" y="20"/>
                    <a:pt x="6" y="21"/>
                    <a:pt x="6" y="21"/>
                  </a:cubicBezTo>
                  <a:cubicBezTo>
                    <a:pt x="7" y="20"/>
                    <a:pt x="7" y="20"/>
                    <a:pt x="7" y="20"/>
                  </a:cubicBezTo>
                  <a:cubicBezTo>
                    <a:pt x="8" y="20"/>
                    <a:pt x="8" y="19"/>
                    <a:pt x="8" y="18"/>
                  </a:cubicBezTo>
                  <a:cubicBezTo>
                    <a:pt x="8" y="18"/>
                    <a:pt x="7" y="17"/>
                    <a:pt x="6" y="17"/>
                  </a:cubicBezTo>
                  <a:moveTo>
                    <a:pt x="33" y="10"/>
                  </a:moveTo>
                  <a:cubicBezTo>
                    <a:pt x="32" y="10"/>
                    <a:pt x="31" y="11"/>
                    <a:pt x="31" y="12"/>
                  </a:cubicBezTo>
                  <a:cubicBezTo>
                    <a:pt x="31" y="13"/>
                    <a:pt x="32" y="13"/>
                    <a:pt x="33" y="14"/>
                  </a:cubicBezTo>
                  <a:cubicBezTo>
                    <a:pt x="33" y="14"/>
                    <a:pt x="33" y="14"/>
                    <a:pt x="33" y="14"/>
                  </a:cubicBezTo>
                  <a:cubicBezTo>
                    <a:pt x="34" y="14"/>
                    <a:pt x="34" y="13"/>
                    <a:pt x="34" y="12"/>
                  </a:cubicBezTo>
                  <a:cubicBezTo>
                    <a:pt x="34" y="11"/>
                    <a:pt x="34" y="10"/>
                    <a:pt x="33" y="10"/>
                  </a:cubicBezTo>
                  <a:cubicBezTo>
                    <a:pt x="33" y="10"/>
                    <a:pt x="33" y="10"/>
                    <a:pt x="33" y="10"/>
                  </a:cubicBezTo>
                  <a:moveTo>
                    <a:pt x="2" y="8"/>
                  </a:moveTo>
                  <a:cubicBezTo>
                    <a:pt x="2" y="8"/>
                    <a:pt x="2" y="8"/>
                    <a:pt x="2" y="8"/>
                  </a:cubicBezTo>
                  <a:cubicBezTo>
                    <a:pt x="1" y="9"/>
                    <a:pt x="0" y="10"/>
                    <a:pt x="1" y="11"/>
                  </a:cubicBezTo>
                  <a:cubicBezTo>
                    <a:pt x="1" y="11"/>
                    <a:pt x="2" y="12"/>
                    <a:pt x="2" y="12"/>
                  </a:cubicBezTo>
                  <a:cubicBezTo>
                    <a:pt x="3" y="11"/>
                    <a:pt x="3" y="11"/>
                    <a:pt x="3" y="11"/>
                  </a:cubicBezTo>
                  <a:cubicBezTo>
                    <a:pt x="4" y="11"/>
                    <a:pt x="4" y="10"/>
                    <a:pt x="4" y="9"/>
                  </a:cubicBezTo>
                  <a:cubicBezTo>
                    <a:pt x="3" y="9"/>
                    <a:pt x="3" y="8"/>
                    <a:pt x="2" y="8"/>
                  </a:cubicBezTo>
                  <a:moveTo>
                    <a:pt x="34" y="0"/>
                  </a:moveTo>
                  <a:cubicBezTo>
                    <a:pt x="33" y="0"/>
                    <a:pt x="32" y="1"/>
                    <a:pt x="32" y="2"/>
                  </a:cubicBezTo>
                  <a:cubicBezTo>
                    <a:pt x="32" y="3"/>
                    <a:pt x="33" y="4"/>
                    <a:pt x="34" y="4"/>
                  </a:cubicBezTo>
                  <a:cubicBezTo>
                    <a:pt x="34" y="4"/>
                    <a:pt x="34" y="4"/>
                    <a:pt x="34" y="4"/>
                  </a:cubicBezTo>
                  <a:cubicBezTo>
                    <a:pt x="35" y="4"/>
                    <a:pt x="35" y="3"/>
                    <a:pt x="36" y="2"/>
                  </a:cubicBezTo>
                  <a:cubicBezTo>
                    <a:pt x="36" y="1"/>
                    <a:pt x="35" y="0"/>
                    <a:pt x="34" y="0"/>
                  </a:cubicBezTo>
                  <a:cubicBezTo>
                    <a:pt x="34" y="0"/>
                    <a:pt x="34" y="0"/>
                    <a:pt x="34"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23" name="Freeform 1166"/>
            <p:cNvSpPr>
              <a:spLocks noEditPoints="1"/>
            </p:cNvSpPr>
            <p:nvPr/>
          </p:nvSpPr>
          <p:spPr bwMode="auto">
            <a:xfrm>
              <a:off x="4004031" y="2342196"/>
              <a:ext cx="468243" cy="471611"/>
            </a:xfrm>
            <a:custGeom>
              <a:avLst/>
              <a:gdLst>
                <a:gd name="T0" fmla="*/ 98 w 138"/>
                <a:gd name="T1" fmla="*/ 99 h 138"/>
                <a:gd name="T2" fmla="*/ 90 w 138"/>
                <a:gd name="T3" fmla="*/ 93 h 138"/>
                <a:gd name="T4" fmla="*/ 54 w 138"/>
                <a:gd name="T5" fmla="*/ 101 h 138"/>
                <a:gd name="T6" fmla="*/ 49 w 138"/>
                <a:gd name="T7" fmla="*/ 93 h 138"/>
                <a:gd name="T8" fmla="*/ 60 w 138"/>
                <a:gd name="T9" fmla="*/ 95 h 138"/>
                <a:gd name="T10" fmla="*/ 60 w 138"/>
                <a:gd name="T11" fmla="*/ 95 h 138"/>
                <a:gd name="T12" fmla="*/ 68 w 138"/>
                <a:gd name="T13" fmla="*/ 111 h 138"/>
                <a:gd name="T14" fmla="*/ 44 w 138"/>
                <a:gd name="T15" fmla="*/ 71 h 138"/>
                <a:gd name="T16" fmla="*/ 55 w 138"/>
                <a:gd name="T17" fmla="*/ 74 h 138"/>
                <a:gd name="T18" fmla="*/ 56 w 138"/>
                <a:gd name="T19" fmla="*/ 77 h 138"/>
                <a:gd name="T20" fmla="*/ 47 w 138"/>
                <a:gd name="T21" fmla="*/ 72 h 138"/>
                <a:gd name="T22" fmla="*/ 68 w 138"/>
                <a:gd name="T23" fmla="*/ 85 h 138"/>
                <a:gd name="T24" fmla="*/ 74 w 138"/>
                <a:gd name="T25" fmla="*/ 77 h 138"/>
                <a:gd name="T26" fmla="*/ 73 w 138"/>
                <a:gd name="T27" fmla="*/ 71 h 138"/>
                <a:gd name="T28" fmla="*/ 81 w 138"/>
                <a:gd name="T29" fmla="*/ 84 h 138"/>
                <a:gd name="T30" fmla="*/ 93 w 138"/>
                <a:gd name="T31" fmla="*/ 71 h 138"/>
                <a:gd name="T32" fmla="*/ 112 w 138"/>
                <a:gd name="T33" fmla="*/ 71 h 138"/>
                <a:gd name="T34" fmla="*/ 50 w 138"/>
                <a:gd name="T35" fmla="*/ 65 h 138"/>
                <a:gd name="T36" fmla="*/ 57 w 138"/>
                <a:gd name="T37" fmla="*/ 64 h 138"/>
                <a:gd name="T38" fmla="*/ 58 w 138"/>
                <a:gd name="T39" fmla="*/ 54 h 138"/>
                <a:gd name="T40" fmla="*/ 47 w 138"/>
                <a:gd name="T41" fmla="*/ 68 h 138"/>
                <a:gd name="T42" fmla="*/ 79 w 138"/>
                <a:gd name="T43" fmla="*/ 65 h 138"/>
                <a:gd name="T44" fmla="*/ 87 w 138"/>
                <a:gd name="T45" fmla="*/ 62 h 138"/>
                <a:gd name="T46" fmla="*/ 88 w 138"/>
                <a:gd name="T47" fmla="*/ 49 h 138"/>
                <a:gd name="T48" fmla="*/ 88 w 138"/>
                <a:gd name="T49" fmla="*/ 49 h 138"/>
                <a:gd name="T50" fmla="*/ 44 w 138"/>
                <a:gd name="T51" fmla="*/ 59 h 138"/>
                <a:gd name="T52" fmla="*/ 40 w 138"/>
                <a:gd name="T53" fmla="*/ 48 h 138"/>
                <a:gd name="T54" fmla="*/ 26 w 138"/>
                <a:gd name="T55" fmla="*/ 68 h 138"/>
                <a:gd name="T56" fmla="*/ 95 w 138"/>
                <a:gd name="T57" fmla="*/ 56 h 138"/>
                <a:gd name="T58" fmla="*/ 104 w 138"/>
                <a:gd name="T59" fmla="*/ 51 h 138"/>
                <a:gd name="T60" fmla="*/ 104 w 138"/>
                <a:gd name="T61" fmla="*/ 51 h 138"/>
                <a:gd name="T62" fmla="*/ 71 w 138"/>
                <a:gd name="T63" fmla="*/ 29 h 138"/>
                <a:gd name="T64" fmla="*/ 57 w 138"/>
                <a:gd name="T65" fmla="*/ 45 h 138"/>
                <a:gd name="T66" fmla="*/ 61 w 138"/>
                <a:gd name="T67" fmla="*/ 35 h 138"/>
                <a:gd name="T68" fmla="*/ 68 w 138"/>
                <a:gd name="T69" fmla="*/ 51 h 138"/>
                <a:gd name="T70" fmla="*/ 66 w 138"/>
                <a:gd name="T71" fmla="*/ 27 h 138"/>
                <a:gd name="T72" fmla="*/ 29 w 138"/>
                <a:gd name="T73" fmla="*/ 119 h 138"/>
                <a:gd name="T74" fmla="*/ 37 w 138"/>
                <a:gd name="T75" fmla="*/ 115 h 138"/>
                <a:gd name="T76" fmla="*/ 112 w 138"/>
                <a:gd name="T77" fmla="*/ 114 h 138"/>
                <a:gd name="T78" fmla="*/ 112 w 138"/>
                <a:gd name="T79" fmla="*/ 114 h 138"/>
                <a:gd name="T80" fmla="*/ 105 w 138"/>
                <a:gd name="T81" fmla="*/ 107 h 138"/>
                <a:gd name="T82" fmla="*/ 114 w 138"/>
                <a:gd name="T83" fmla="*/ 43 h 138"/>
                <a:gd name="T84" fmla="*/ 121 w 138"/>
                <a:gd name="T85" fmla="*/ 36 h 138"/>
                <a:gd name="T86" fmla="*/ 28 w 138"/>
                <a:gd name="T87" fmla="*/ 30 h 138"/>
                <a:gd name="T88" fmla="*/ 58 w 138"/>
                <a:gd name="T89" fmla="*/ 25 h 138"/>
                <a:gd name="T90" fmla="*/ 108 w 138"/>
                <a:gd name="T91" fmla="*/ 46 h 138"/>
                <a:gd name="T92" fmla="*/ 44 w 138"/>
                <a:gd name="T93" fmla="*/ 108 h 138"/>
                <a:gd name="T94" fmla="*/ 33 w 138"/>
                <a:gd name="T95" fmla="*/ 38 h 138"/>
                <a:gd name="T96" fmla="*/ 23 w 138"/>
                <a:gd name="T97" fmla="*/ 23 h 138"/>
                <a:gd name="T98" fmla="*/ 60 w 138"/>
                <a:gd name="T99" fmla="*/ 17 h 138"/>
                <a:gd name="T100" fmla="*/ 60 w 138"/>
                <a:gd name="T101" fmla="*/ 17 h 138"/>
                <a:gd name="T102" fmla="*/ 61 w 138"/>
                <a:gd name="T103" fmla="*/ 7 h 138"/>
                <a:gd name="T104" fmla="*/ 118 w 138"/>
                <a:gd name="T105" fmla="*/ 118 h 138"/>
                <a:gd name="T106" fmla="*/ 69 w 138"/>
                <a:gd name="T10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8" h="138">
                  <a:moveTo>
                    <a:pt x="90" y="93"/>
                  </a:moveTo>
                  <a:cubicBezTo>
                    <a:pt x="90" y="94"/>
                    <a:pt x="90" y="94"/>
                    <a:pt x="90" y="94"/>
                  </a:cubicBezTo>
                  <a:cubicBezTo>
                    <a:pt x="89" y="95"/>
                    <a:pt x="88" y="96"/>
                    <a:pt x="88" y="97"/>
                  </a:cubicBezTo>
                  <a:cubicBezTo>
                    <a:pt x="84" y="102"/>
                    <a:pt x="79" y="108"/>
                    <a:pt x="74" y="112"/>
                  </a:cubicBezTo>
                  <a:cubicBezTo>
                    <a:pt x="83" y="110"/>
                    <a:pt x="92" y="106"/>
                    <a:pt x="99" y="100"/>
                  </a:cubicBezTo>
                  <a:cubicBezTo>
                    <a:pt x="99" y="100"/>
                    <a:pt x="98" y="99"/>
                    <a:pt x="98" y="99"/>
                  </a:cubicBezTo>
                  <a:cubicBezTo>
                    <a:pt x="98" y="100"/>
                    <a:pt x="98" y="100"/>
                    <a:pt x="98" y="100"/>
                  </a:cubicBezTo>
                  <a:cubicBezTo>
                    <a:pt x="98" y="100"/>
                    <a:pt x="97" y="100"/>
                    <a:pt x="97" y="100"/>
                  </a:cubicBezTo>
                  <a:cubicBezTo>
                    <a:pt x="96" y="100"/>
                    <a:pt x="96" y="100"/>
                    <a:pt x="96" y="100"/>
                  </a:cubicBezTo>
                  <a:cubicBezTo>
                    <a:pt x="95" y="99"/>
                    <a:pt x="95" y="98"/>
                    <a:pt x="96" y="98"/>
                  </a:cubicBezTo>
                  <a:cubicBezTo>
                    <a:pt x="96" y="98"/>
                    <a:pt x="96" y="97"/>
                    <a:pt x="96" y="97"/>
                  </a:cubicBezTo>
                  <a:cubicBezTo>
                    <a:pt x="94" y="96"/>
                    <a:pt x="92" y="95"/>
                    <a:pt x="90" y="93"/>
                  </a:cubicBezTo>
                  <a:moveTo>
                    <a:pt x="49" y="93"/>
                  </a:moveTo>
                  <a:cubicBezTo>
                    <a:pt x="46" y="94"/>
                    <a:pt x="42" y="97"/>
                    <a:pt x="39" y="100"/>
                  </a:cubicBezTo>
                  <a:cubicBezTo>
                    <a:pt x="41" y="102"/>
                    <a:pt x="44" y="104"/>
                    <a:pt x="46" y="105"/>
                  </a:cubicBezTo>
                  <a:cubicBezTo>
                    <a:pt x="46" y="105"/>
                    <a:pt x="46" y="105"/>
                    <a:pt x="46" y="105"/>
                  </a:cubicBezTo>
                  <a:cubicBezTo>
                    <a:pt x="52" y="109"/>
                    <a:pt x="58" y="111"/>
                    <a:pt x="65" y="112"/>
                  </a:cubicBezTo>
                  <a:cubicBezTo>
                    <a:pt x="61" y="109"/>
                    <a:pt x="57" y="105"/>
                    <a:pt x="54" y="101"/>
                  </a:cubicBezTo>
                  <a:cubicBezTo>
                    <a:pt x="54" y="101"/>
                    <a:pt x="54" y="101"/>
                    <a:pt x="54" y="101"/>
                  </a:cubicBezTo>
                  <a:cubicBezTo>
                    <a:pt x="53" y="101"/>
                    <a:pt x="53" y="101"/>
                    <a:pt x="53" y="101"/>
                  </a:cubicBezTo>
                  <a:cubicBezTo>
                    <a:pt x="52" y="101"/>
                    <a:pt x="52" y="101"/>
                    <a:pt x="51" y="101"/>
                  </a:cubicBezTo>
                  <a:cubicBezTo>
                    <a:pt x="51" y="100"/>
                    <a:pt x="51" y="99"/>
                    <a:pt x="51" y="99"/>
                  </a:cubicBezTo>
                  <a:cubicBezTo>
                    <a:pt x="52" y="98"/>
                    <a:pt x="52" y="98"/>
                    <a:pt x="52" y="98"/>
                  </a:cubicBezTo>
                  <a:cubicBezTo>
                    <a:pt x="51" y="96"/>
                    <a:pt x="50" y="94"/>
                    <a:pt x="49" y="93"/>
                  </a:cubicBezTo>
                  <a:moveTo>
                    <a:pt x="71" y="88"/>
                  </a:moveTo>
                  <a:cubicBezTo>
                    <a:pt x="71" y="111"/>
                    <a:pt x="71" y="111"/>
                    <a:pt x="71" y="111"/>
                  </a:cubicBezTo>
                  <a:cubicBezTo>
                    <a:pt x="78" y="106"/>
                    <a:pt x="84" y="99"/>
                    <a:pt x="87" y="92"/>
                  </a:cubicBezTo>
                  <a:cubicBezTo>
                    <a:pt x="87" y="92"/>
                    <a:pt x="87" y="92"/>
                    <a:pt x="87" y="92"/>
                  </a:cubicBezTo>
                  <a:cubicBezTo>
                    <a:pt x="82" y="89"/>
                    <a:pt x="77" y="88"/>
                    <a:pt x="71" y="88"/>
                  </a:cubicBezTo>
                  <a:moveTo>
                    <a:pt x="60" y="95"/>
                  </a:moveTo>
                  <a:cubicBezTo>
                    <a:pt x="59" y="95"/>
                    <a:pt x="59" y="94"/>
                    <a:pt x="59" y="94"/>
                  </a:cubicBezTo>
                  <a:cubicBezTo>
                    <a:pt x="58" y="93"/>
                    <a:pt x="58" y="92"/>
                    <a:pt x="59" y="92"/>
                  </a:cubicBezTo>
                  <a:cubicBezTo>
                    <a:pt x="59" y="91"/>
                    <a:pt x="59" y="91"/>
                    <a:pt x="60" y="91"/>
                  </a:cubicBezTo>
                  <a:cubicBezTo>
                    <a:pt x="60" y="91"/>
                    <a:pt x="61" y="92"/>
                    <a:pt x="61" y="92"/>
                  </a:cubicBezTo>
                  <a:cubicBezTo>
                    <a:pt x="62" y="93"/>
                    <a:pt x="62" y="94"/>
                    <a:pt x="61" y="94"/>
                  </a:cubicBezTo>
                  <a:cubicBezTo>
                    <a:pt x="61" y="95"/>
                    <a:pt x="60" y="95"/>
                    <a:pt x="60" y="95"/>
                  </a:cubicBezTo>
                  <a:moveTo>
                    <a:pt x="68" y="88"/>
                  </a:moveTo>
                  <a:cubicBezTo>
                    <a:pt x="68" y="88"/>
                    <a:pt x="68" y="88"/>
                    <a:pt x="68" y="88"/>
                  </a:cubicBezTo>
                  <a:cubicBezTo>
                    <a:pt x="68" y="88"/>
                    <a:pt x="67" y="88"/>
                    <a:pt x="67" y="88"/>
                  </a:cubicBezTo>
                  <a:cubicBezTo>
                    <a:pt x="67" y="88"/>
                    <a:pt x="67" y="88"/>
                    <a:pt x="67" y="88"/>
                  </a:cubicBezTo>
                  <a:cubicBezTo>
                    <a:pt x="61" y="88"/>
                    <a:pt x="56" y="89"/>
                    <a:pt x="52" y="91"/>
                  </a:cubicBezTo>
                  <a:cubicBezTo>
                    <a:pt x="55" y="99"/>
                    <a:pt x="61" y="106"/>
                    <a:pt x="68" y="111"/>
                  </a:cubicBezTo>
                  <a:cubicBezTo>
                    <a:pt x="68" y="88"/>
                    <a:pt x="68" y="88"/>
                    <a:pt x="68" y="88"/>
                  </a:cubicBezTo>
                  <a:moveTo>
                    <a:pt x="43" y="71"/>
                  </a:moveTo>
                  <a:cubicBezTo>
                    <a:pt x="26" y="71"/>
                    <a:pt x="26" y="71"/>
                    <a:pt x="26" y="71"/>
                  </a:cubicBezTo>
                  <a:cubicBezTo>
                    <a:pt x="27" y="81"/>
                    <a:pt x="31" y="90"/>
                    <a:pt x="37" y="98"/>
                  </a:cubicBezTo>
                  <a:cubicBezTo>
                    <a:pt x="41" y="95"/>
                    <a:pt x="44" y="92"/>
                    <a:pt x="48" y="90"/>
                  </a:cubicBezTo>
                  <a:cubicBezTo>
                    <a:pt x="46" y="84"/>
                    <a:pt x="44" y="78"/>
                    <a:pt x="44" y="71"/>
                  </a:cubicBezTo>
                  <a:cubicBezTo>
                    <a:pt x="43" y="71"/>
                    <a:pt x="43" y="71"/>
                    <a:pt x="43" y="71"/>
                  </a:cubicBezTo>
                  <a:moveTo>
                    <a:pt x="53" y="77"/>
                  </a:moveTo>
                  <a:cubicBezTo>
                    <a:pt x="53" y="77"/>
                    <a:pt x="52" y="76"/>
                    <a:pt x="52" y="76"/>
                  </a:cubicBezTo>
                  <a:cubicBezTo>
                    <a:pt x="51" y="75"/>
                    <a:pt x="52" y="74"/>
                    <a:pt x="52" y="73"/>
                  </a:cubicBezTo>
                  <a:cubicBezTo>
                    <a:pt x="53" y="73"/>
                    <a:pt x="53" y="73"/>
                    <a:pt x="53" y="73"/>
                  </a:cubicBezTo>
                  <a:cubicBezTo>
                    <a:pt x="54" y="73"/>
                    <a:pt x="54" y="74"/>
                    <a:pt x="55" y="74"/>
                  </a:cubicBezTo>
                  <a:cubicBezTo>
                    <a:pt x="55" y="74"/>
                    <a:pt x="55" y="74"/>
                    <a:pt x="55" y="74"/>
                  </a:cubicBezTo>
                  <a:cubicBezTo>
                    <a:pt x="55" y="74"/>
                    <a:pt x="56" y="74"/>
                    <a:pt x="56" y="74"/>
                  </a:cubicBezTo>
                  <a:cubicBezTo>
                    <a:pt x="56" y="74"/>
                    <a:pt x="56" y="74"/>
                    <a:pt x="56" y="74"/>
                  </a:cubicBezTo>
                  <a:cubicBezTo>
                    <a:pt x="57" y="74"/>
                    <a:pt x="58" y="75"/>
                    <a:pt x="58" y="75"/>
                  </a:cubicBezTo>
                  <a:cubicBezTo>
                    <a:pt x="58" y="76"/>
                    <a:pt x="57" y="77"/>
                    <a:pt x="56" y="77"/>
                  </a:cubicBezTo>
                  <a:cubicBezTo>
                    <a:pt x="56" y="77"/>
                    <a:pt x="56" y="77"/>
                    <a:pt x="56" y="77"/>
                  </a:cubicBezTo>
                  <a:cubicBezTo>
                    <a:pt x="55" y="77"/>
                    <a:pt x="55" y="76"/>
                    <a:pt x="55" y="76"/>
                  </a:cubicBezTo>
                  <a:cubicBezTo>
                    <a:pt x="54" y="76"/>
                    <a:pt x="54" y="76"/>
                    <a:pt x="54" y="76"/>
                  </a:cubicBezTo>
                  <a:cubicBezTo>
                    <a:pt x="54" y="76"/>
                    <a:pt x="54" y="77"/>
                    <a:pt x="53" y="77"/>
                  </a:cubicBezTo>
                  <a:moveTo>
                    <a:pt x="64" y="71"/>
                  </a:moveTo>
                  <a:cubicBezTo>
                    <a:pt x="47" y="71"/>
                    <a:pt x="47" y="71"/>
                    <a:pt x="47" y="71"/>
                  </a:cubicBezTo>
                  <a:cubicBezTo>
                    <a:pt x="47" y="72"/>
                    <a:pt x="47" y="72"/>
                    <a:pt x="47" y="72"/>
                  </a:cubicBezTo>
                  <a:cubicBezTo>
                    <a:pt x="47" y="78"/>
                    <a:pt x="48" y="84"/>
                    <a:pt x="50" y="89"/>
                  </a:cubicBezTo>
                  <a:cubicBezTo>
                    <a:pt x="55" y="87"/>
                    <a:pt x="60" y="86"/>
                    <a:pt x="66" y="85"/>
                  </a:cubicBezTo>
                  <a:cubicBezTo>
                    <a:pt x="66" y="85"/>
                    <a:pt x="66" y="85"/>
                    <a:pt x="66" y="85"/>
                  </a:cubicBezTo>
                  <a:cubicBezTo>
                    <a:pt x="66" y="85"/>
                    <a:pt x="67" y="85"/>
                    <a:pt x="67" y="85"/>
                  </a:cubicBezTo>
                  <a:cubicBezTo>
                    <a:pt x="68" y="85"/>
                    <a:pt x="68" y="85"/>
                    <a:pt x="68" y="85"/>
                  </a:cubicBezTo>
                  <a:cubicBezTo>
                    <a:pt x="68" y="85"/>
                    <a:pt x="68" y="85"/>
                    <a:pt x="68" y="85"/>
                  </a:cubicBezTo>
                  <a:cubicBezTo>
                    <a:pt x="68" y="71"/>
                    <a:pt x="68" y="71"/>
                    <a:pt x="68" y="71"/>
                  </a:cubicBezTo>
                  <a:cubicBezTo>
                    <a:pt x="64" y="71"/>
                    <a:pt x="64" y="71"/>
                    <a:pt x="64" y="71"/>
                  </a:cubicBezTo>
                  <a:moveTo>
                    <a:pt x="74" y="80"/>
                  </a:moveTo>
                  <a:cubicBezTo>
                    <a:pt x="74" y="80"/>
                    <a:pt x="74" y="80"/>
                    <a:pt x="73" y="80"/>
                  </a:cubicBezTo>
                  <a:cubicBezTo>
                    <a:pt x="73" y="79"/>
                    <a:pt x="73" y="78"/>
                    <a:pt x="73" y="78"/>
                  </a:cubicBezTo>
                  <a:cubicBezTo>
                    <a:pt x="74" y="77"/>
                    <a:pt x="74" y="77"/>
                    <a:pt x="74" y="77"/>
                  </a:cubicBezTo>
                  <a:cubicBezTo>
                    <a:pt x="75" y="77"/>
                    <a:pt x="75" y="77"/>
                    <a:pt x="76" y="77"/>
                  </a:cubicBezTo>
                  <a:cubicBezTo>
                    <a:pt x="76" y="78"/>
                    <a:pt x="76" y="79"/>
                    <a:pt x="76" y="80"/>
                  </a:cubicBezTo>
                  <a:cubicBezTo>
                    <a:pt x="75" y="80"/>
                    <a:pt x="75" y="80"/>
                    <a:pt x="74" y="80"/>
                  </a:cubicBezTo>
                  <a:moveTo>
                    <a:pt x="92" y="71"/>
                  </a:moveTo>
                  <a:cubicBezTo>
                    <a:pt x="73" y="71"/>
                    <a:pt x="73" y="71"/>
                    <a:pt x="73" y="71"/>
                  </a:cubicBezTo>
                  <a:cubicBezTo>
                    <a:pt x="73" y="71"/>
                    <a:pt x="73" y="71"/>
                    <a:pt x="73" y="71"/>
                  </a:cubicBezTo>
                  <a:cubicBezTo>
                    <a:pt x="73" y="72"/>
                    <a:pt x="73" y="73"/>
                    <a:pt x="72" y="74"/>
                  </a:cubicBezTo>
                  <a:cubicBezTo>
                    <a:pt x="72" y="74"/>
                    <a:pt x="72" y="74"/>
                    <a:pt x="72" y="74"/>
                  </a:cubicBezTo>
                  <a:cubicBezTo>
                    <a:pt x="71" y="74"/>
                    <a:pt x="71" y="74"/>
                    <a:pt x="71" y="74"/>
                  </a:cubicBezTo>
                  <a:cubicBezTo>
                    <a:pt x="71" y="85"/>
                    <a:pt x="71" y="85"/>
                    <a:pt x="71" y="85"/>
                  </a:cubicBezTo>
                  <a:cubicBezTo>
                    <a:pt x="74" y="85"/>
                    <a:pt x="78" y="86"/>
                    <a:pt x="81" y="87"/>
                  </a:cubicBezTo>
                  <a:cubicBezTo>
                    <a:pt x="80" y="86"/>
                    <a:pt x="80" y="85"/>
                    <a:pt x="81" y="84"/>
                  </a:cubicBezTo>
                  <a:cubicBezTo>
                    <a:pt x="81" y="84"/>
                    <a:pt x="81" y="84"/>
                    <a:pt x="82" y="84"/>
                  </a:cubicBezTo>
                  <a:cubicBezTo>
                    <a:pt x="82" y="84"/>
                    <a:pt x="83" y="84"/>
                    <a:pt x="83" y="84"/>
                  </a:cubicBezTo>
                  <a:cubicBezTo>
                    <a:pt x="84" y="85"/>
                    <a:pt x="84" y="86"/>
                    <a:pt x="83" y="87"/>
                  </a:cubicBezTo>
                  <a:cubicBezTo>
                    <a:pt x="83" y="87"/>
                    <a:pt x="83" y="87"/>
                    <a:pt x="82" y="87"/>
                  </a:cubicBezTo>
                  <a:cubicBezTo>
                    <a:pt x="84" y="88"/>
                    <a:pt x="87" y="89"/>
                    <a:pt x="89" y="89"/>
                  </a:cubicBezTo>
                  <a:cubicBezTo>
                    <a:pt x="91" y="84"/>
                    <a:pt x="93" y="78"/>
                    <a:pt x="93" y="71"/>
                  </a:cubicBezTo>
                  <a:cubicBezTo>
                    <a:pt x="92" y="71"/>
                    <a:pt x="92" y="71"/>
                    <a:pt x="92" y="71"/>
                  </a:cubicBezTo>
                  <a:moveTo>
                    <a:pt x="111" y="71"/>
                  </a:moveTo>
                  <a:cubicBezTo>
                    <a:pt x="96" y="71"/>
                    <a:pt x="96" y="71"/>
                    <a:pt x="96" y="71"/>
                  </a:cubicBezTo>
                  <a:cubicBezTo>
                    <a:pt x="95" y="78"/>
                    <a:pt x="94" y="85"/>
                    <a:pt x="91" y="91"/>
                  </a:cubicBezTo>
                  <a:cubicBezTo>
                    <a:pt x="94" y="93"/>
                    <a:pt x="98" y="95"/>
                    <a:pt x="101" y="98"/>
                  </a:cubicBezTo>
                  <a:cubicBezTo>
                    <a:pt x="107" y="90"/>
                    <a:pt x="111" y="81"/>
                    <a:pt x="112" y="71"/>
                  </a:cubicBezTo>
                  <a:cubicBezTo>
                    <a:pt x="111" y="71"/>
                    <a:pt x="111" y="71"/>
                    <a:pt x="111" y="71"/>
                  </a:cubicBezTo>
                  <a:moveTo>
                    <a:pt x="48" y="68"/>
                  </a:moveTo>
                  <a:cubicBezTo>
                    <a:pt x="48" y="68"/>
                    <a:pt x="47" y="67"/>
                    <a:pt x="47" y="67"/>
                  </a:cubicBezTo>
                  <a:cubicBezTo>
                    <a:pt x="47" y="66"/>
                    <a:pt x="47" y="65"/>
                    <a:pt x="48" y="65"/>
                  </a:cubicBezTo>
                  <a:cubicBezTo>
                    <a:pt x="48" y="64"/>
                    <a:pt x="48" y="64"/>
                    <a:pt x="48" y="64"/>
                  </a:cubicBezTo>
                  <a:cubicBezTo>
                    <a:pt x="49" y="64"/>
                    <a:pt x="50" y="65"/>
                    <a:pt x="50" y="65"/>
                  </a:cubicBezTo>
                  <a:cubicBezTo>
                    <a:pt x="50" y="66"/>
                    <a:pt x="50" y="67"/>
                    <a:pt x="49" y="68"/>
                  </a:cubicBezTo>
                  <a:cubicBezTo>
                    <a:pt x="48" y="68"/>
                    <a:pt x="48" y="68"/>
                    <a:pt x="48" y="68"/>
                  </a:cubicBezTo>
                  <a:moveTo>
                    <a:pt x="57" y="67"/>
                  </a:moveTo>
                  <a:cubicBezTo>
                    <a:pt x="56" y="67"/>
                    <a:pt x="55" y="66"/>
                    <a:pt x="55" y="65"/>
                  </a:cubicBezTo>
                  <a:cubicBezTo>
                    <a:pt x="55" y="64"/>
                    <a:pt x="56" y="64"/>
                    <a:pt x="57" y="64"/>
                  </a:cubicBezTo>
                  <a:cubicBezTo>
                    <a:pt x="57" y="64"/>
                    <a:pt x="57" y="64"/>
                    <a:pt x="57" y="64"/>
                  </a:cubicBezTo>
                  <a:cubicBezTo>
                    <a:pt x="58" y="64"/>
                    <a:pt x="59" y="65"/>
                    <a:pt x="59" y="66"/>
                  </a:cubicBezTo>
                  <a:cubicBezTo>
                    <a:pt x="59" y="66"/>
                    <a:pt x="58" y="67"/>
                    <a:pt x="57" y="67"/>
                  </a:cubicBezTo>
                  <a:cubicBezTo>
                    <a:pt x="57" y="67"/>
                    <a:pt x="57" y="67"/>
                    <a:pt x="57" y="67"/>
                  </a:cubicBezTo>
                  <a:moveTo>
                    <a:pt x="58" y="57"/>
                  </a:moveTo>
                  <a:cubicBezTo>
                    <a:pt x="57" y="57"/>
                    <a:pt x="56" y="56"/>
                    <a:pt x="56" y="55"/>
                  </a:cubicBezTo>
                  <a:cubicBezTo>
                    <a:pt x="56" y="54"/>
                    <a:pt x="57" y="54"/>
                    <a:pt x="58" y="54"/>
                  </a:cubicBezTo>
                  <a:cubicBezTo>
                    <a:pt x="58" y="54"/>
                    <a:pt x="58" y="54"/>
                    <a:pt x="58" y="54"/>
                  </a:cubicBezTo>
                  <a:cubicBezTo>
                    <a:pt x="59" y="54"/>
                    <a:pt x="59" y="55"/>
                    <a:pt x="59" y="56"/>
                  </a:cubicBezTo>
                  <a:cubicBezTo>
                    <a:pt x="59" y="56"/>
                    <a:pt x="59" y="57"/>
                    <a:pt x="58" y="57"/>
                  </a:cubicBezTo>
                  <a:cubicBezTo>
                    <a:pt x="58" y="57"/>
                    <a:pt x="58" y="57"/>
                    <a:pt x="58" y="57"/>
                  </a:cubicBezTo>
                  <a:moveTo>
                    <a:pt x="51" y="50"/>
                  </a:moveTo>
                  <a:cubicBezTo>
                    <a:pt x="48" y="56"/>
                    <a:pt x="47" y="62"/>
                    <a:pt x="47" y="68"/>
                  </a:cubicBezTo>
                  <a:cubicBezTo>
                    <a:pt x="68" y="68"/>
                    <a:pt x="68" y="68"/>
                    <a:pt x="68" y="68"/>
                  </a:cubicBezTo>
                  <a:cubicBezTo>
                    <a:pt x="68" y="54"/>
                    <a:pt x="68" y="54"/>
                    <a:pt x="68" y="54"/>
                  </a:cubicBezTo>
                  <a:cubicBezTo>
                    <a:pt x="62" y="54"/>
                    <a:pt x="56" y="52"/>
                    <a:pt x="51" y="50"/>
                  </a:cubicBezTo>
                  <a:moveTo>
                    <a:pt x="80" y="68"/>
                  </a:moveTo>
                  <a:cubicBezTo>
                    <a:pt x="79" y="68"/>
                    <a:pt x="79" y="68"/>
                    <a:pt x="78" y="68"/>
                  </a:cubicBezTo>
                  <a:cubicBezTo>
                    <a:pt x="78" y="67"/>
                    <a:pt x="78" y="66"/>
                    <a:pt x="79" y="65"/>
                  </a:cubicBezTo>
                  <a:cubicBezTo>
                    <a:pt x="79" y="65"/>
                    <a:pt x="79" y="65"/>
                    <a:pt x="80" y="65"/>
                  </a:cubicBezTo>
                  <a:cubicBezTo>
                    <a:pt x="80" y="65"/>
                    <a:pt x="81" y="65"/>
                    <a:pt x="81" y="66"/>
                  </a:cubicBezTo>
                  <a:cubicBezTo>
                    <a:pt x="82" y="66"/>
                    <a:pt x="81" y="67"/>
                    <a:pt x="81" y="68"/>
                  </a:cubicBezTo>
                  <a:cubicBezTo>
                    <a:pt x="80" y="68"/>
                    <a:pt x="80" y="68"/>
                    <a:pt x="80" y="68"/>
                  </a:cubicBezTo>
                  <a:moveTo>
                    <a:pt x="88" y="62"/>
                  </a:moveTo>
                  <a:cubicBezTo>
                    <a:pt x="87" y="62"/>
                    <a:pt x="87" y="62"/>
                    <a:pt x="87" y="62"/>
                  </a:cubicBezTo>
                  <a:cubicBezTo>
                    <a:pt x="86" y="61"/>
                    <a:pt x="86" y="60"/>
                    <a:pt x="87" y="59"/>
                  </a:cubicBezTo>
                  <a:cubicBezTo>
                    <a:pt x="87" y="59"/>
                    <a:pt x="88" y="59"/>
                    <a:pt x="88" y="59"/>
                  </a:cubicBezTo>
                  <a:cubicBezTo>
                    <a:pt x="88" y="59"/>
                    <a:pt x="89" y="59"/>
                    <a:pt x="89" y="60"/>
                  </a:cubicBezTo>
                  <a:cubicBezTo>
                    <a:pt x="90" y="61"/>
                    <a:pt x="90" y="62"/>
                    <a:pt x="89" y="62"/>
                  </a:cubicBezTo>
                  <a:cubicBezTo>
                    <a:pt x="88" y="62"/>
                    <a:pt x="88" y="62"/>
                    <a:pt x="88" y="62"/>
                  </a:cubicBezTo>
                  <a:moveTo>
                    <a:pt x="88" y="49"/>
                  </a:moveTo>
                  <a:cubicBezTo>
                    <a:pt x="83" y="52"/>
                    <a:pt x="77" y="53"/>
                    <a:pt x="71" y="54"/>
                  </a:cubicBezTo>
                  <a:cubicBezTo>
                    <a:pt x="71" y="54"/>
                    <a:pt x="71" y="54"/>
                    <a:pt x="71" y="54"/>
                  </a:cubicBezTo>
                  <a:cubicBezTo>
                    <a:pt x="71" y="68"/>
                    <a:pt x="71" y="68"/>
                    <a:pt x="71" y="68"/>
                  </a:cubicBezTo>
                  <a:cubicBezTo>
                    <a:pt x="71" y="68"/>
                    <a:pt x="71" y="68"/>
                    <a:pt x="71" y="68"/>
                  </a:cubicBezTo>
                  <a:cubicBezTo>
                    <a:pt x="93" y="68"/>
                    <a:pt x="93" y="68"/>
                    <a:pt x="93" y="68"/>
                  </a:cubicBezTo>
                  <a:cubicBezTo>
                    <a:pt x="93" y="61"/>
                    <a:pt x="91" y="55"/>
                    <a:pt x="88" y="49"/>
                  </a:cubicBezTo>
                  <a:moveTo>
                    <a:pt x="44" y="59"/>
                  </a:moveTo>
                  <a:cubicBezTo>
                    <a:pt x="43" y="59"/>
                    <a:pt x="42" y="59"/>
                    <a:pt x="42" y="58"/>
                  </a:cubicBezTo>
                  <a:cubicBezTo>
                    <a:pt x="42" y="57"/>
                    <a:pt x="42" y="56"/>
                    <a:pt x="43" y="56"/>
                  </a:cubicBezTo>
                  <a:cubicBezTo>
                    <a:pt x="43" y="56"/>
                    <a:pt x="43" y="56"/>
                    <a:pt x="44" y="56"/>
                  </a:cubicBezTo>
                  <a:cubicBezTo>
                    <a:pt x="44" y="56"/>
                    <a:pt x="45" y="56"/>
                    <a:pt x="45" y="57"/>
                  </a:cubicBezTo>
                  <a:cubicBezTo>
                    <a:pt x="46" y="57"/>
                    <a:pt x="45" y="58"/>
                    <a:pt x="44" y="59"/>
                  </a:cubicBezTo>
                  <a:cubicBezTo>
                    <a:pt x="44" y="59"/>
                    <a:pt x="44" y="59"/>
                    <a:pt x="44" y="59"/>
                  </a:cubicBezTo>
                  <a:moveTo>
                    <a:pt x="39" y="50"/>
                  </a:moveTo>
                  <a:cubicBezTo>
                    <a:pt x="38" y="50"/>
                    <a:pt x="38" y="50"/>
                    <a:pt x="37" y="49"/>
                  </a:cubicBezTo>
                  <a:cubicBezTo>
                    <a:pt x="37" y="49"/>
                    <a:pt x="37" y="48"/>
                    <a:pt x="38" y="47"/>
                  </a:cubicBezTo>
                  <a:cubicBezTo>
                    <a:pt x="38" y="47"/>
                    <a:pt x="39" y="47"/>
                    <a:pt x="39" y="47"/>
                  </a:cubicBezTo>
                  <a:cubicBezTo>
                    <a:pt x="39" y="47"/>
                    <a:pt x="40" y="47"/>
                    <a:pt x="40" y="48"/>
                  </a:cubicBezTo>
                  <a:cubicBezTo>
                    <a:pt x="41" y="49"/>
                    <a:pt x="40" y="50"/>
                    <a:pt x="40" y="50"/>
                  </a:cubicBezTo>
                  <a:cubicBezTo>
                    <a:pt x="39" y="50"/>
                    <a:pt x="39" y="50"/>
                    <a:pt x="39" y="50"/>
                  </a:cubicBezTo>
                  <a:moveTo>
                    <a:pt x="37" y="41"/>
                  </a:moveTo>
                  <a:cubicBezTo>
                    <a:pt x="31" y="48"/>
                    <a:pt x="28" y="56"/>
                    <a:pt x="27" y="65"/>
                  </a:cubicBezTo>
                  <a:cubicBezTo>
                    <a:pt x="27" y="65"/>
                    <a:pt x="27" y="65"/>
                    <a:pt x="27" y="65"/>
                  </a:cubicBezTo>
                  <a:cubicBezTo>
                    <a:pt x="26" y="68"/>
                    <a:pt x="26" y="68"/>
                    <a:pt x="26" y="68"/>
                  </a:cubicBezTo>
                  <a:cubicBezTo>
                    <a:pt x="27" y="68"/>
                    <a:pt x="27" y="68"/>
                    <a:pt x="27" y="68"/>
                  </a:cubicBezTo>
                  <a:cubicBezTo>
                    <a:pt x="44" y="68"/>
                    <a:pt x="44" y="68"/>
                    <a:pt x="44" y="68"/>
                  </a:cubicBezTo>
                  <a:cubicBezTo>
                    <a:pt x="44" y="62"/>
                    <a:pt x="46" y="55"/>
                    <a:pt x="48" y="49"/>
                  </a:cubicBezTo>
                  <a:cubicBezTo>
                    <a:pt x="44" y="47"/>
                    <a:pt x="41" y="44"/>
                    <a:pt x="37" y="41"/>
                  </a:cubicBezTo>
                  <a:moveTo>
                    <a:pt x="96" y="57"/>
                  </a:moveTo>
                  <a:cubicBezTo>
                    <a:pt x="96" y="57"/>
                    <a:pt x="95" y="56"/>
                    <a:pt x="95" y="56"/>
                  </a:cubicBezTo>
                  <a:cubicBezTo>
                    <a:pt x="94" y="55"/>
                    <a:pt x="94" y="54"/>
                    <a:pt x="95" y="54"/>
                  </a:cubicBezTo>
                  <a:cubicBezTo>
                    <a:pt x="95" y="53"/>
                    <a:pt x="96" y="53"/>
                    <a:pt x="96" y="53"/>
                  </a:cubicBezTo>
                  <a:cubicBezTo>
                    <a:pt x="97" y="53"/>
                    <a:pt x="97" y="54"/>
                    <a:pt x="97" y="54"/>
                  </a:cubicBezTo>
                  <a:cubicBezTo>
                    <a:pt x="98" y="55"/>
                    <a:pt x="98" y="56"/>
                    <a:pt x="97" y="56"/>
                  </a:cubicBezTo>
                  <a:cubicBezTo>
                    <a:pt x="96" y="57"/>
                    <a:pt x="96" y="57"/>
                    <a:pt x="96" y="57"/>
                  </a:cubicBezTo>
                  <a:moveTo>
                    <a:pt x="104" y="51"/>
                  </a:moveTo>
                  <a:cubicBezTo>
                    <a:pt x="104" y="51"/>
                    <a:pt x="103" y="51"/>
                    <a:pt x="103" y="50"/>
                  </a:cubicBezTo>
                  <a:cubicBezTo>
                    <a:pt x="102" y="50"/>
                    <a:pt x="103" y="48"/>
                    <a:pt x="103" y="48"/>
                  </a:cubicBezTo>
                  <a:cubicBezTo>
                    <a:pt x="104" y="48"/>
                    <a:pt x="104" y="48"/>
                    <a:pt x="104" y="48"/>
                  </a:cubicBezTo>
                  <a:cubicBezTo>
                    <a:pt x="105" y="48"/>
                    <a:pt x="105" y="48"/>
                    <a:pt x="106" y="48"/>
                  </a:cubicBezTo>
                  <a:cubicBezTo>
                    <a:pt x="106" y="49"/>
                    <a:pt x="106" y="50"/>
                    <a:pt x="105" y="51"/>
                  </a:cubicBezTo>
                  <a:cubicBezTo>
                    <a:pt x="104" y="51"/>
                    <a:pt x="104" y="51"/>
                    <a:pt x="104" y="51"/>
                  </a:cubicBezTo>
                  <a:moveTo>
                    <a:pt x="101" y="41"/>
                  </a:moveTo>
                  <a:cubicBezTo>
                    <a:pt x="98" y="44"/>
                    <a:pt x="94" y="46"/>
                    <a:pt x="91" y="48"/>
                  </a:cubicBezTo>
                  <a:cubicBezTo>
                    <a:pt x="94" y="54"/>
                    <a:pt x="95" y="61"/>
                    <a:pt x="96" y="68"/>
                  </a:cubicBezTo>
                  <a:cubicBezTo>
                    <a:pt x="112" y="68"/>
                    <a:pt x="112" y="68"/>
                    <a:pt x="112" y="68"/>
                  </a:cubicBezTo>
                  <a:cubicBezTo>
                    <a:pt x="111" y="58"/>
                    <a:pt x="108" y="48"/>
                    <a:pt x="101" y="41"/>
                  </a:cubicBezTo>
                  <a:moveTo>
                    <a:pt x="71" y="29"/>
                  </a:moveTo>
                  <a:cubicBezTo>
                    <a:pt x="71" y="51"/>
                    <a:pt x="71" y="51"/>
                    <a:pt x="71" y="51"/>
                  </a:cubicBezTo>
                  <a:cubicBezTo>
                    <a:pt x="77" y="51"/>
                    <a:pt x="82" y="49"/>
                    <a:pt x="87" y="47"/>
                  </a:cubicBezTo>
                  <a:cubicBezTo>
                    <a:pt x="84" y="40"/>
                    <a:pt x="78" y="33"/>
                    <a:pt x="71" y="29"/>
                  </a:cubicBezTo>
                  <a:moveTo>
                    <a:pt x="58" y="47"/>
                  </a:moveTo>
                  <a:cubicBezTo>
                    <a:pt x="58" y="47"/>
                    <a:pt x="58" y="47"/>
                    <a:pt x="58" y="47"/>
                  </a:cubicBezTo>
                  <a:cubicBezTo>
                    <a:pt x="57" y="47"/>
                    <a:pt x="57" y="46"/>
                    <a:pt x="57" y="45"/>
                  </a:cubicBezTo>
                  <a:cubicBezTo>
                    <a:pt x="57" y="44"/>
                    <a:pt x="58" y="44"/>
                    <a:pt x="58" y="44"/>
                  </a:cubicBezTo>
                  <a:cubicBezTo>
                    <a:pt x="58" y="44"/>
                    <a:pt x="59" y="44"/>
                    <a:pt x="59" y="44"/>
                  </a:cubicBezTo>
                  <a:cubicBezTo>
                    <a:pt x="59" y="44"/>
                    <a:pt x="60" y="45"/>
                    <a:pt x="60" y="46"/>
                  </a:cubicBezTo>
                  <a:cubicBezTo>
                    <a:pt x="60" y="46"/>
                    <a:pt x="59" y="47"/>
                    <a:pt x="58" y="47"/>
                  </a:cubicBezTo>
                  <a:moveTo>
                    <a:pt x="68" y="28"/>
                  </a:moveTo>
                  <a:cubicBezTo>
                    <a:pt x="66" y="30"/>
                    <a:pt x="63" y="32"/>
                    <a:pt x="61" y="35"/>
                  </a:cubicBezTo>
                  <a:cubicBezTo>
                    <a:pt x="61" y="35"/>
                    <a:pt x="61" y="35"/>
                    <a:pt x="61" y="36"/>
                  </a:cubicBezTo>
                  <a:cubicBezTo>
                    <a:pt x="61" y="36"/>
                    <a:pt x="60" y="37"/>
                    <a:pt x="59" y="37"/>
                  </a:cubicBezTo>
                  <a:cubicBezTo>
                    <a:pt x="59" y="37"/>
                    <a:pt x="59" y="37"/>
                    <a:pt x="59" y="37"/>
                  </a:cubicBezTo>
                  <a:cubicBezTo>
                    <a:pt x="59" y="37"/>
                    <a:pt x="59" y="37"/>
                    <a:pt x="59" y="37"/>
                  </a:cubicBezTo>
                  <a:cubicBezTo>
                    <a:pt x="56" y="40"/>
                    <a:pt x="54" y="44"/>
                    <a:pt x="52" y="47"/>
                  </a:cubicBezTo>
                  <a:cubicBezTo>
                    <a:pt x="57" y="50"/>
                    <a:pt x="62" y="51"/>
                    <a:pt x="68" y="51"/>
                  </a:cubicBezTo>
                  <a:cubicBezTo>
                    <a:pt x="68" y="28"/>
                    <a:pt x="68" y="28"/>
                    <a:pt x="68" y="28"/>
                  </a:cubicBezTo>
                  <a:moveTo>
                    <a:pt x="73" y="27"/>
                  </a:moveTo>
                  <a:cubicBezTo>
                    <a:pt x="80" y="32"/>
                    <a:pt x="86" y="39"/>
                    <a:pt x="90" y="46"/>
                  </a:cubicBezTo>
                  <a:cubicBezTo>
                    <a:pt x="93" y="44"/>
                    <a:pt x="96" y="41"/>
                    <a:pt x="99" y="39"/>
                  </a:cubicBezTo>
                  <a:cubicBezTo>
                    <a:pt x="92" y="32"/>
                    <a:pt x="83" y="28"/>
                    <a:pt x="73" y="27"/>
                  </a:cubicBezTo>
                  <a:moveTo>
                    <a:pt x="66" y="27"/>
                  </a:moveTo>
                  <a:cubicBezTo>
                    <a:pt x="56" y="28"/>
                    <a:pt x="47" y="32"/>
                    <a:pt x="39" y="39"/>
                  </a:cubicBezTo>
                  <a:cubicBezTo>
                    <a:pt x="42" y="42"/>
                    <a:pt x="46" y="44"/>
                    <a:pt x="49" y="46"/>
                  </a:cubicBezTo>
                  <a:cubicBezTo>
                    <a:pt x="53" y="39"/>
                    <a:pt x="59" y="32"/>
                    <a:pt x="66" y="27"/>
                  </a:cubicBezTo>
                  <a:moveTo>
                    <a:pt x="31" y="122"/>
                  </a:moveTo>
                  <a:cubicBezTo>
                    <a:pt x="30" y="122"/>
                    <a:pt x="30" y="122"/>
                    <a:pt x="29" y="121"/>
                  </a:cubicBezTo>
                  <a:cubicBezTo>
                    <a:pt x="29" y="121"/>
                    <a:pt x="29" y="120"/>
                    <a:pt x="29" y="119"/>
                  </a:cubicBezTo>
                  <a:cubicBezTo>
                    <a:pt x="30" y="119"/>
                    <a:pt x="30" y="119"/>
                    <a:pt x="31" y="119"/>
                  </a:cubicBezTo>
                  <a:cubicBezTo>
                    <a:pt x="31" y="119"/>
                    <a:pt x="32" y="119"/>
                    <a:pt x="32" y="119"/>
                  </a:cubicBezTo>
                  <a:cubicBezTo>
                    <a:pt x="32" y="120"/>
                    <a:pt x="32" y="121"/>
                    <a:pt x="32" y="122"/>
                  </a:cubicBezTo>
                  <a:cubicBezTo>
                    <a:pt x="31" y="122"/>
                    <a:pt x="31" y="122"/>
                    <a:pt x="31" y="122"/>
                  </a:cubicBezTo>
                  <a:moveTo>
                    <a:pt x="38" y="115"/>
                  </a:moveTo>
                  <a:cubicBezTo>
                    <a:pt x="37" y="115"/>
                    <a:pt x="37" y="115"/>
                    <a:pt x="37" y="115"/>
                  </a:cubicBezTo>
                  <a:cubicBezTo>
                    <a:pt x="36" y="114"/>
                    <a:pt x="36" y="113"/>
                    <a:pt x="37" y="112"/>
                  </a:cubicBezTo>
                  <a:cubicBezTo>
                    <a:pt x="37" y="112"/>
                    <a:pt x="38" y="112"/>
                    <a:pt x="38" y="112"/>
                  </a:cubicBezTo>
                  <a:cubicBezTo>
                    <a:pt x="38" y="112"/>
                    <a:pt x="39" y="112"/>
                    <a:pt x="39" y="112"/>
                  </a:cubicBezTo>
                  <a:cubicBezTo>
                    <a:pt x="40" y="113"/>
                    <a:pt x="40" y="114"/>
                    <a:pt x="39" y="115"/>
                  </a:cubicBezTo>
                  <a:cubicBezTo>
                    <a:pt x="39" y="115"/>
                    <a:pt x="38" y="115"/>
                    <a:pt x="38" y="115"/>
                  </a:cubicBezTo>
                  <a:moveTo>
                    <a:pt x="112" y="114"/>
                  </a:moveTo>
                  <a:cubicBezTo>
                    <a:pt x="111" y="114"/>
                    <a:pt x="111" y="114"/>
                    <a:pt x="111" y="113"/>
                  </a:cubicBezTo>
                  <a:cubicBezTo>
                    <a:pt x="110" y="113"/>
                    <a:pt x="110" y="112"/>
                    <a:pt x="110" y="111"/>
                  </a:cubicBezTo>
                  <a:cubicBezTo>
                    <a:pt x="111" y="111"/>
                    <a:pt x="111" y="110"/>
                    <a:pt x="112" y="110"/>
                  </a:cubicBezTo>
                  <a:cubicBezTo>
                    <a:pt x="112" y="110"/>
                    <a:pt x="112" y="111"/>
                    <a:pt x="113" y="111"/>
                  </a:cubicBezTo>
                  <a:cubicBezTo>
                    <a:pt x="113" y="112"/>
                    <a:pt x="113" y="113"/>
                    <a:pt x="113" y="113"/>
                  </a:cubicBezTo>
                  <a:cubicBezTo>
                    <a:pt x="113" y="114"/>
                    <a:pt x="112" y="114"/>
                    <a:pt x="112" y="114"/>
                  </a:cubicBezTo>
                  <a:moveTo>
                    <a:pt x="104" y="107"/>
                  </a:moveTo>
                  <a:cubicBezTo>
                    <a:pt x="104" y="107"/>
                    <a:pt x="103" y="107"/>
                    <a:pt x="103" y="107"/>
                  </a:cubicBezTo>
                  <a:cubicBezTo>
                    <a:pt x="102" y="106"/>
                    <a:pt x="102" y="105"/>
                    <a:pt x="103" y="104"/>
                  </a:cubicBezTo>
                  <a:cubicBezTo>
                    <a:pt x="103" y="104"/>
                    <a:pt x="104" y="104"/>
                    <a:pt x="104" y="104"/>
                  </a:cubicBezTo>
                  <a:cubicBezTo>
                    <a:pt x="105" y="104"/>
                    <a:pt x="105" y="104"/>
                    <a:pt x="105" y="104"/>
                  </a:cubicBezTo>
                  <a:cubicBezTo>
                    <a:pt x="106" y="105"/>
                    <a:pt x="106" y="106"/>
                    <a:pt x="105" y="107"/>
                  </a:cubicBezTo>
                  <a:cubicBezTo>
                    <a:pt x="105" y="107"/>
                    <a:pt x="105" y="107"/>
                    <a:pt x="104" y="107"/>
                  </a:cubicBezTo>
                  <a:moveTo>
                    <a:pt x="112" y="45"/>
                  </a:moveTo>
                  <a:cubicBezTo>
                    <a:pt x="112" y="45"/>
                    <a:pt x="111" y="45"/>
                    <a:pt x="111" y="45"/>
                  </a:cubicBezTo>
                  <a:cubicBezTo>
                    <a:pt x="111" y="44"/>
                    <a:pt x="111" y="43"/>
                    <a:pt x="111" y="42"/>
                  </a:cubicBezTo>
                  <a:cubicBezTo>
                    <a:pt x="112" y="42"/>
                    <a:pt x="112" y="42"/>
                    <a:pt x="112" y="42"/>
                  </a:cubicBezTo>
                  <a:cubicBezTo>
                    <a:pt x="113" y="42"/>
                    <a:pt x="113" y="42"/>
                    <a:pt x="114" y="43"/>
                  </a:cubicBezTo>
                  <a:cubicBezTo>
                    <a:pt x="114" y="43"/>
                    <a:pt x="114" y="44"/>
                    <a:pt x="113" y="45"/>
                  </a:cubicBezTo>
                  <a:cubicBezTo>
                    <a:pt x="112" y="45"/>
                    <a:pt x="112" y="45"/>
                    <a:pt x="112" y="45"/>
                  </a:cubicBezTo>
                  <a:moveTo>
                    <a:pt x="121" y="39"/>
                  </a:moveTo>
                  <a:cubicBezTo>
                    <a:pt x="120" y="39"/>
                    <a:pt x="120" y="39"/>
                    <a:pt x="119" y="39"/>
                  </a:cubicBezTo>
                  <a:cubicBezTo>
                    <a:pt x="119" y="38"/>
                    <a:pt x="119" y="37"/>
                    <a:pt x="120" y="36"/>
                  </a:cubicBezTo>
                  <a:cubicBezTo>
                    <a:pt x="120" y="36"/>
                    <a:pt x="120" y="36"/>
                    <a:pt x="121" y="36"/>
                  </a:cubicBezTo>
                  <a:cubicBezTo>
                    <a:pt x="121" y="36"/>
                    <a:pt x="122" y="36"/>
                    <a:pt x="122" y="37"/>
                  </a:cubicBezTo>
                  <a:cubicBezTo>
                    <a:pt x="123" y="38"/>
                    <a:pt x="122" y="39"/>
                    <a:pt x="122" y="39"/>
                  </a:cubicBezTo>
                  <a:cubicBezTo>
                    <a:pt x="121" y="39"/>
                    <a:pt x="121" y="39"/>
                    <a:pt x="121" y="39"/>
                  </a:cubicBezTo>
                  <a:moveTo>
                    <a:pt x="29" y="33"/>
                  </a:moveTo>
                  <a:cubicBezTo>
                    <a:pt x="29" y="33"/>
                    <a:pt x="28" y="32"/>
                    <a:pt x="28" y="32"/>
                  </a:cubicBezTo>
                  <a:cubicBezTo>
                    <a:pt x="27" y="31"/>
                    <a:pt x="28" y="30"/>
                    <a:pt x="28" y="30"/>
                  </a:cubicBezTo>
                  <a:cubicBezTo>
                    <a:pt x="29" y="29"/>
                    <a:pt x="29" y="29"/>
                    <a:pt x="29" y="29"/>
                  </a:cubicBezTo>
                  <a:cubicBezTo>
                    <a:pt x="30" y="29"/>
                    <a:pt x="30" y="30"/>
                    <a:pt x="31" y="30"/>
                  </a:cubicBezTo>
                  <a:cubicBezTo>
                    <a:pt x="31" y="31"/>
                    <a:pt x="31" y="32"/>
                    <a:pt x="30" y="33"/>
                  </a:cubicBezTo>
                  <a:cubicBezTo>
                    <a:pt x="29" y="33"/>
                    <a:pt x="29" y="33"/>
                    <a:pt x="29" y="33"/>
                  </a:cubicBezTo>
                  <a:moveTo>
                    <a:pt x="58" y="26"/>
                  </a:moveTo>
                  <a:cubicBezTo>
                    <a:pt x="58" y="25"/>
                    <a:pt x="58" y="25"/>
                    <a:pt x="58" y="25"/>
                  </a:cubicBezTo>
                  <a:cubicBezTo>
                    <a:pt x="58" y="24"/>
                    <a:pt x="59" y="24"/>
                    <a:pt x="60" y="24"/>
                  </a:cubicBezTo>
                  <a:cubicBezTo>
                    <a:pt x="60" y="24"/>
                    <a:pt x="60" y="24"/>
                    <a:pt x="60" y="24"/>
                  </a:cubicBezTo>
                  <a:cubicBezTo>
                    <a:pt x="61" y="24"/>
                    <a:pt x="61" y="24"/>
                    <a:pt x="61" y="25"/>
                  </a:cubicBezTo>
                  <a:cubicBezTo>
                    <a:pt x="64" y="24"/>
                    <a:pt x="66" y="24"/>
                    <a:pt x="69" y="24"/>
                  </a:cubicBezTo>
                  <a:cubicBezTo>
                    <a:pt x="70" y="24"/>
                    <a:pt x="71" y="24"/>
                    <a:pt x="72" y="24"/>
                  </a:cubicBezTo>
                  <a:cubicBezTo>
                    <a:pt x="86" y="25"/>
                    <a:pt x="100" y="33"/>
                    <a:pt x="108" y="46"/>
                  </a:cubicBezTo>
                  <a:cubicBezTo>
                    <a:pt x="115" y="58"/>
                    <a:pt x="116" y="75"/>
                    <a:pt x="111" y="87"/>
                  </a:cubicBezTo>
                  <a:cubicBezTo>
                    <a:pt x="104" y="103"/>
                    <a:pt x="87" y="114"/>
                    <a:pt x="70" y="114"/>
                  </a:cubicBezTo>
                  <a:cubicBezTo>
                    <a:pt x="69" y="115"/>
                    <a:pt x="69" y="115"/>
                    <a:pt x="68" y="115"/>
                  </a:cubicBezTo>
                  <a:cubicBezTo>
                    <a:pt x="60" y="115"/>
                    <a:pt x="53" y="112"/>
                    <a:pt x="46" y="108"/>
                  </a:cubicBezTo>
                  <a:cubicBezTo>
                    <a:pt x="46" y="108"/>
                    <a:pt x="45" y="108"/>
                    <a:pt x="45" y="108"/>
                  </a:cubicBezTo>
                  <a:cubicBezTo>
                    <a:pt x="45" y="108"/>
                    <a:pt x="44" y="108"/>
                    <a:pt x="44" y="108"/>
                  </a:cubicBezTo>
                  <a:cubicBezTo>
                    <a:pt x="44" y="107"/>
                    <a:pt x="44" y="107"/>
                    <a:pt x="44" y="107"/>
                  </a:cubicBezTo>
                  <a:cubicBezTo>
                    <a:pt x="37" y="102"/>
                    <a:pt x="32" y="96"/>
                    <a:pt x="28" y="89"/>
                  </a:cubicBezTo>
                  <a:cubicBezTo>
                    <a:pt x="23" y="78"/>
                    <a:pt x="22" y="62"/>
                    <a:pt x="28" y="50"/>
                  </a:cubicBezTo>
                  <a:cubicBezTo>
                    <a:pt x="30" y="47"/>
                    <a:pt x="31" y="44"/>
                    <a:pt x="34" y="41"/>
                  </a:cubicBezTo>
                  <a:cubicBezTo>
                    <a:pt x="33" y="41"/>
                    <a:pt x="33" y="41"/>
                    <a:pt x="33" y="41"/>
                  </a:cubicBezTo>
                  <a:cubicBezTo>
                    <a:pt x="32" y="40"/>
                    <a:pt x="32" y="39"/>
                    <a:pt x="33" y="38"/>
                  </a:cubicBezTo>
                  <a:cubicBezTo>
                    <a:pt x="33" y="38"/>
                    <a:pt x="34" y="38"/>
                    <a:pt x="34" y="38"/>
                  </a:cubicBezTo>
                  <a:cubicBezTo>
                    <a:pt x="35" y="38"/>
                    <a:pt x="35" y="38"/>
                    <a:pt x="35" y="39"/>
                  </a:cubicBezTo>
                  <a:cubicBezTo>
                    <a:pt x="35" y="39"/>
                    <a:pt x="35" y="39"/>
                    <a:pt x="35" y="39"/>
                  </a:cubicBezTo>
                  <a:cubicBezTo>
                    <a:pt x="42" y="32"/>
                    <a:pt x="50" y="28"/>
                    <a:pt x="58" y="26"/>
                  </a:cubicBezTo>
                  <a:moveTo>
                    <a:pt x="24" y="24"/>
                  </a:moveTo>
                  <a:cubicBezTo>
                    <a:pt x="24" y="24"/>
                    <a:pt x="23" y="24"/>
                    <a:pt x="23" y="23"/>
                  </a:cubicBezTo>
                  <a:cubicBezTo>
                    <a:pt x="22" y="22"/>
                    <a:pt x="23" y="21"/>
                    <a:pt x="24" y="21"/>
                  </a:cubicBezTo>
                  <a:cubicBezTo>
                    <a:pt x="24" y="21"/>
                    <a:pt x="24" y="21"/>
                    <a:pt x="24" y="21"/>
                  </a:cubicBezTo>
                  <a:cubicBezTo>
                    <a:pt x="25" y="21"/>
                    <a:pt x="26" y="21"/>
                    <a:pt x="26" y="21"/>
                  </a:cubicBezTo>
                  <a:cubicBezTo>
                    <a:pt x="26" y="22"/>
                    <a:pt x="26" y="23"/>
                    <a:pt x="25" y="24"/>
                  </a:cubicBezTo>
                  <a:cubicBezTo>
                    <a:pt x="24" y="24"/>
                    <a:pt x="24" y="24"/>
                    <a:pt x="24" y="24"/>
                  </a:cubicBezTo>
                  <a:moveTo>
                    <a:pt x="60" y="17"/>
                  </a:moveTo>
                  <a:cubicBezTo>
                    <a:pt x="60" y="17"/>
                    <a:pt x="59" y="16"/>
                    <a:pt x="59" y="15"/>
                  </a:cubicBezTo>
                  <a:cubicBezTo>
                    <a:pt x="59" y="15"/>
                    <a:pt x="60" y="14"/>
                    <a:pt x="61" y="14"/>
                  </a:cubicBezTo>
                  <a:cubicBezTo>
                    <a:pt x="61" y="14"/>
                    <a:pt x="61" y="14"/>
                    <a:pt x="61" y="14"/>
                  </a:cubicBezTo>
                  <a:cubicBezTo>
                    <a:pt x="62" y="14"/>
                    <a:pt x="62" y="15"/>
                    <a:pt x="62" y="16"/>
                  </a:cubicBezTo>
                  <a:cubicBezTo>
                    <a:pt x="62" y="17"/>
                    <a:pt x="62" y="17"/>
                    <a:pt x="61" y="17"/>
                  </a:cubicBezTo>
                  <a:cubicBezTo>
                    <a:pt x="60" y="17"/>
                    <a:pt x="60" y="17"/>
                    <a:pt x="60" y="17"/>
                  </a:cubicBezTo>
                  <a:moveTo>
                    <a:pt x="61" y="7"/>
                  </a:moveTo>
                  <a:cubicBezTo>
                    <a:pt x="60" y="7"/>
                    <a:pt x="60" y="6"/>
                    <a:pt x="60" y="5"/>
                  </a:cubicBezTo>
                  <a:cubicBezTo>
                    <a:pt x="60" y="5"/>
                    <a:pt x="60" y="4"/>
                    <a:pt x="61" y="4"/>
                  </a:cubicBezTo>
                  <a:cubicBezTo>
                    <a:pt x="61" y="4"/>
                    <a:pt x="61" y="4"/>
                    <a:pt x="61" y="4"/>
                  </a:cubicBezTo>
                  <a:cubicBezTo>
                    <a:pt x="62" y="4"/>
                    <a:pt x="63" y="5"/>
                    <a:pt x="63" y="6"/>
                  </a:cubicBezTo>
                  <a:cubicBezTo>
                    <a:pt x="63" y="7"/>
                    <a:pt x="62" y="7"/>
                    <a:pt x="61" y="7"/>
                  </a:cubicBezTo>
                  <a:cubicBezTo>
                    <a:pt x="61" y="7"/>
                    <a:pt x="61" y="7"/>
                    <a:pt x="61" y="7"/>
                  </a:cubicBezTo>
                  <a:moveTo>
                    <a:pt x="69" y="0"/>
                  </a:moveTo>
                  <a:cubicBezTo>
                    <a:pt x="31" y="0"/>
                    <a:pt x="0" y="31"/>
                    <a:pt x="0" y="69"/>
                  </a:cubicBezTo>
                  <a:cubicBezTo>
                    <a:pt x="0" y="107"/>
                    <a:pt x="31" y="138"/>
                    <a:pt x="69" y="138"/>
                  </a:cubicBezTo>
                  <a:cubicBezTo>
                    <a:pt x="88" y="138"/>
                    <a:pt x="105" y="131"/>
                    <a:pt x="117" y="119"/>
                  </a:cubicBezTo>
                  <a:cubicBezTo>
                    <a:pt x="117" y="118"/>
                    <a:pt x="118" y="118"/>
                    <a:pt x="118" y="118"/>
                  </a:cubicBezTo>
                  <a:cubicBezTo>
                    <a:pt x="118" y="117"/>
                    <a:pt x="119" y="117"/>
                    <a:pt x="119" y="117"/>
                  </a:cubicBezTo>
                  <a:cubicBezTo>
                    <a:pt x="131" y="105"/>
                    <a:pt x="138" y="88"/>
                    <a:pt x="138" y="69"/>
                  </a:cubicBezTo>
                  <a:cubicBezTo>
                    <a:pt x="138" y="56"/>
                    <a:pt x="135" y="44"/>
                    <a:pt x="128" y="34"/>
                  </a:cubicBezTo>
                  <a:cubicBezTo>
                    <a:pt x="128" y="33"/>
                    <a:pt x="128" y="33"/>
                    <a:pt x="127" y="33"/>
                  </a:cubicBezTo>
                  <a:cubicBezTo>
                    <a:pt x="127" y="33"/>
                    <a:pt x="127" y="32"/>
                    <a:pt x="127" y="32"/>
                  </a:cubicBezTo>
                  <a:cubicBezTo>
                    <a:pt x="115" y="13"/>
                    <a:pt x="93" y="0"/>
                    <a:pt x="69"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24" name="Freeform 1167"/>
            <p:cNvSpPr>
              <a:spLocks noEditPoints="1"/>
            </p:cNvSpPr>
            <p:nvPr/>
          </p:nvSpPr>
          <p:spPr bwMode="auto">
            <a:xfrm>
              <a:off x="4101722" y="2631899"/>
              <a:ext cx="134746" cy="128009"/>
            </a:xfrm>
            <a:custGeom>
              <a:avLst/>
              <a:gdLst>
                <a:gd name="T0" fmla="*/ 2 w 39"/>
                <a:gd name="T1" fmla="*/ 34 h 37"/>
                <a:gd name="T2" fmla="*/ 0 w 39"/>
                <a:gd name="T3" fmla="*/ 34 h 37"/>
                <a:gd name="T4" fmla="*/ 0 w 39"/>
                <a:gd name="T5" fmla="*/ 36 h 37"/>
                <a:gd name="T6" fmla="*/ 2 w 39"/>
                <a:gd name="T7" fmla="*/ 37 h 37"/>
                <a:gd name="T8" fmla="*/ 3 w 39"/>
                <a:gd name="T9" fmla="*/ 37 h 37"/>
                <a:gd name="T10" fmla="*/ 3 w 39"/>
                <a:gd name="T11" fmla="*/ 34 h 37"/>
                <a:gd name="T12" fmla="*/ 2 w 39"/>
                <a:gd name="T13" fmla="*/ 34 h 37"/>
                <a:gd name="T14" fmla="*/ 9 w 39"/>
                <a:gd name="T15" fmla="*/ 27 h 37"/>
                <a:gd name="T16" fmla="*/ 8 w 39"/>
                <a:gd name="T17" fmla="*/ 27 h 37"/>
                <a:gd name="T18" fmla="*/ 8 w 39"/>
                <a:gd name="T19" fmla="*/ 30 h 37"/>
                <a:gd name="T20" fmla="*/ 9 w 39"/>
                <a:gd name="T21" fmla="*/ 30 h 37"/>
                <a:gd name="T22" fmla="*/ 10 w 39"/>
                <a:gd name="T23" fmla="*/ 30 h 37"/>
                <a:gd name="T24" fmla="*/ 10 w 39"/>
                <a:gd name="T25" fmla="*/ 27 h 37"/>
                <a:gd name="T26" fmla="*/ 9 w 39"/>
                <a:gd name="T27" fmla="*/ 27 h 37"/>
                <a:gd name="T28" fmla="*/ 15 w 39"/>
                <a:gd name="T29" fmla="*/ 22 h 37"/>
                <a:gd name="T30" fmla="*/ 15 w 39"/>
                <a:gd name="T31" fmla="*/ 23 h 37"/>
                <a:gd name="T32" fmla="*/ 16 w 39"/>
                <a:gd name="T33" fmla="*/ 23 h 37"/>
                <a:gd name="T34" fmla="*/ 17 w 39"/>
                <a:gd name="T35" fmla="*/ 23 h 37"/>
                <a:gd name="T36" fmla="*/ 15 w 39"/>
                <a:gd name="T37" fmla="*/ 22 h 37"/>
                <a:gd name="T38" fmla="*/ 17 w 39"/>
                <a:gd name="T39" fmla="*/ 20 h 37"/>
                <a:gd name="T40" fmla="*/ 17 w 39"/>
                <a:gd name="T41" fmla="*/ 20 h 37"/>
                <a:gd name="T42" fmla="*/ 17 w 39"/>
                <a:gd name="T43" fmla="*/ 20 h 37"/>
                <a:gd name="T44" fmla="*/ 23 w 39"/>
                <a:gd name="T45" fmla="*/ 13 h 37"/>
                <a:gd name="T46" fmla="*/ 22 w 39"/>
                <a:gd name="T47" fmla="*/ 14 h 37"/>
                <a:gd name="T48" fmla="*/ 22 w 39"/>
                <a:gd name="T49" fmla="*/ 16 h 37"/>
                <a:gd name="T50" fmla="*/ 24 w 39"/>
                <a:gd name="T51" fmla="*/ 16 h 37"/>
                <a:gd name="T52" fmla="*/ 25 w 39"/>
                <a:gd name="T53" fmla="*/ 16 h 37"/>
                <a:gd name="T54" fmla="*/ 25 w 39"/>
                <a:gd name="T55" fmla="*/ 16 h 37"/>
                <a:gd name="T56" fmla="*/ 23 w 39"/>
                <a:gd name="T57" fmla="*/ 13 h 37"/>
                <a:gd name="T58" fmla="*/ 31 w 39"/>
                <a:gd name="T59" fmla="*/ 6 h 37"/>
                <a:gd name="T60" fmla="*/ 30 w 39"/>
                <a:gd name="T61" fmla="*/ 7 h 37"/>
                <a:gd name="T62" fmla="*/ 30 w 39"/>
                <a:gd name="T63" fmla="*/ 9 h 37"/>
                <a:gd name="T64" fmla="*/ 31 w 39"/>
                <a:gd name="T65" fmla="*/ 10 h 37"/>
                <a:gd name="T66" fmla="*/ 32 w 39"/>
                <a:gd name="T67" fmla="*/ 9 h 37"/>
                <a:gd name="T68" fmla="*/ 32 w 39"/>
                <a:gd name="T69" fmla="*/ 7 h 37"/>
                <a:gd name="T70" fmla="*/ 31 w 39"/>
                <a:gd name="T71" fmla="*/ 6 h 37"/>
                <a:gd name="T72" fmla="*/ 39 w 39"/>
                <a:gd name="T73" fmla="*/ 3 h 37"/>
                <a:gd name="T74" fmla="*/ 38 w 39"/>
                <a:gd name="T75" fmla="*/ 3 h 37"/>
                <a:gd name="T76" fmla="*/ 38 w 39"/>
                <a:gd name="T77" fmla="*/ 3 h 37"/>
                <a:gd name="T78" fmla="*/ 39 w 39"/>
                <a:gd name="T79" fmla="*/ 3 h 37"/>
                <a:gd name="T80" fmla="*/ 38 w 39"/>
                <a:gd name="T81" fmla="*/ 0 h 37"/>
                <a:gd name="T82" fmla="*/ 37 w 39"/>
                <a:gd name="T83" fmla="*/ 0 h 37"/>
                <a:gd name="T84" fmla="*/ 37 w 39"/>
                <a:gd name="T85" fmla="*/ 0 h 37"/>
                <a:gd name="T86" fmla="*/ 39 w 39"/>
                <a:gd name="T87" fmla="*/ 0 h 37"/>
                <a:gd name="T88" fmla="*/ 39 w 39"/>
                <a:gd name="T89" fmla="*/ 0 h 37"/>
                <a:gd name="T90" fmla="*/ 38 w 39"/>
                <a:gd name="T9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37">
                  <a:moveTo>
                    <a:pt x="2" y="34"/>
                  </a:moveTo>
                  <a:cubicBezTo>
                    <a:pt x="1" y="34"/>
                    <a:pt x="1" y="34"/>
                    <a:pt x="0" y="34"/>
                  </a:cubicBezTo>
                  <a:cubicBezTo>
                    <a:pt x="0" y="35"/>
                    <a:pt x="0" y="36"/>
                    <a:pt x="0" y="36"/>
                  </a:cubicBezTo>
                  <a:cubicBezTo>
                    <a:pt x="1" y="37"/>
                    <a:pt x="1" y="37"/>
                    <a:pt x="2" y="37"/>
                  </a:cubicBezTo>
                  <a:cubicBezTo>
                    <a:pt x="2" y="37"/>
                    <a:pt x="2" y="37"/>
                    <a:pt x="3" y="37"/>
                  </a:cubicBezTo>
                  <a:cubicBezTo>
                    <a:pt x="3" y="36"/>
                    <a:pt x="3" y="35"/>
                    <a:pt x="3" y="34"/>
                  </a:cubicBezTo>
                  <a:cubicBezTo>
                    <a:pt x="3" y="34"/>
                    <a:pt x="2" y="34"/>
                    <a:pt x="2" y="34"/>
                  </a:cubicBezTo>
                  <a:moveTo>
                    <a:pt x="9" y="27"/>
                  </a:moveTo>
                  <a:cubicBezTo>
                    <a:pt x="9" y="27"/>
                    <a:pt x="8" y="27"/>
                    <a:pt x="8" y="27"/>
                  </a:cubicBezTo>
                  <a:cubicBezTo>
                    <a:pt x="7" y="28"/>
                    <a:pt x="7" y="29"/>
                    <a:pt x="8" y="30"/>
                  </a:cubicBezTo>
                  <a:cubicBezTo>
                    <a:pt x="8" y="30"/>
                    <a:pt x="8" y="30"/>
                    <a:pt x="9" y="30"/>
                  </a:cubicBezTo>
                  <a:cubicBezTo>
                    <a:pt x="9" y="30"/>
                    <a:pt x="10" y="30"/>
                    <a:pt x="10" y="30"/>
                  </a:cubicBezTo>
                  <a:cubicBezTo>
                    <a:pt x="11" y="29"/>
                    <a:pt x="11" y="28"/>
                    <a:pt x="10" y="27"/>
                  </a:cubicBezTo>
                  <a:cubicBezTo>
                    <a:pt x="10" y="27"/>
                    <a:pt x="9" y="27"/>
                    <a:pt x="9" y="27"/>
                  </a:cubicBezTo>
                  <a:moveTo>
                    <a:pt x="15" y="22"/>
                  </a:moveTo>
                  <a:cubicBezTo>
                    <a:pt x="15" y="22"/>
                    <a:pt x="15" y="22"/>
                    <a:pt x="15" y="23"/>
                  </a:cubicBezTo>
                  <a:cubicBezTo>
                    <a:pt x="15" y="23"/>
                    <a:pt x="16" y="23"/>
                    <a:pt x="16" y="23"/>
                  </a:cubicBezTo>
                  <a:cubicBezTo>
                    <a:pt x="16" y="23"/>
                    <a:pt x="17" y="23"/>
                    <a:pt x="17" y="23"/>
                  </a:cubicBezTo>
                  <a:cubicBezTo>
                    <a:pt x="16" y="23"/>
                    <a:pt x="15" y="22"/>
                    <a:pt x="15" y="22"/>
                  </a:cubicBezTo>
                  <a:moveTo>
                    <a:pt x="17" y="20"/>
                  </a:moveTo>
                  <a:cubicBezTo>
                    <a:pt x="17" y="20"/>
                    <a:pt x="17" y="20"/>
                    <a:pt x="17" y="20"/>
                  </a:cubicBezTo>
                  <a:cubicBezTo>
                    <a:pt x="17" y="20"/>
                    <a:pt x="17" y="20"/>
                    <a:pt x="17" y="20"/>
                  </a:cubicBezTo>
                  <a:moveTo>
                    <a:pt x="23" y="13"/>
                  </a:moveTo>
                  <a:cubicBezTo>
                    <a:pt x="23" y="13"/>
                    <a:pt x="23" y="13"/>
                    <a:pt x="22" y="14"/>
                  </a:cubicBezTo>
                  <a:cubicBezTo>
                    <a:pt x="22" y="14"/>
                    <a:pt x="22" y="15"/>
                    <a:pt x="22" y="16"/>
                  </a:cubicBezTo>
                  <a:cubicBezTo>
                    <a:pt x="23" y="16"/>
                    <a:pt x="23" y="16"/>
                    <a:pt x="24" y="16"/>
                  </a:cubicBezTo>
                  <a:cubicBezTo>
                    <a:pt x="24" y="16"/>
                    <a:pt x="24" y="16"/>
                    <a:pt x="25" y="16"/>
                  </a:cubicBezTo>
                  <a:cubicBezTo>
                    <a:pt x="25" y="16"/>
                    <a:pt x="25" y="16"/>
                    <a:pt x="25" y="16"/>
                  </a:cubicBezTo>
                  <a:cubicBezTo>
                    <a:pt x="24" y="15"/>
                    <a:pt x="24" y="14"/>
                    <a:pt x="23" y="13"/>
                  </a:cubicBezTo>
                  <a:moveTo>
                    <a:pt x="31" y="6"/>
                  </a:moveTo>
                  <a:cubicBezTo>
                    <a:pt x="30" y="6"/>
                    <a:pt x="30" y="6"/>
                    <a:pt x="30" y="7"/>
                  </a:cubicBezTo>
                  <a:cubicBezTo>
                    <a:pt x="29" y="7"/>
                    <a:pt x="29" y="8"/>
                    <a:pt x="30" y="9"/>
                  </a:cubicBezTo>
                  <a:cubicBezTo>
                    <a:pt x="30" y="9"/>
                    <a:pt x="30" y="10"/>
                    <a:pt x="31" y="10"/>
                  </a:cubicBezTo>
                  <a:cubicBezTo>
                    <a:pt x="31" y="10"/>
                    <a:pt x="32" y="10"/>
                    <a:pt x="32" y="9"/>
                  </a:cubicBezTo>
                  <a:cubicBezTo>
                    <a:pt x="33" y="9"/>
                    <a:pt x="33" y="8"/>
                    <a:pt x="32" y="7"/>
                  </a:cubicBezTo>
                  <a:cubicBezTo>
                    <a:pt x="32" y="7"/>
                    <a:pt x="31" y="6"/>
                    <a:pt x="31" y="6"/>
                  </a:cubicBezTo>
                  <a:moveTo>
                    <a:pt x="39" y="3"/>
                  </a:moveTo>
                  <a:cubicBezTo>
                    <a:pt x="38" y="3"/>
                    <a:pt x="38" y="3"/>
                    <a:pt x="38" y="3"/>
                  </a:cubicBezTo>
                  <a:cubicBezTo>
                    <a:pt x="38" y="3"/>
                    <a:pt x="38" y="3"/>
                    <a:pt x="38" y="3"/>
                  </a:cubicBezTo>
                  <a:cubicBezTo>
                    <a:pt x="38" y="3"/>
                    <a:pt x="39" y="3"/>
                    <a:pt x="39" y="3"/>
                  </a:cubicBezTo>
                  <a:moveTo>
                    <a:pt x="38" y="0"/>
                  </a:moveTo>
                  <a:cubicBezTo>
                    <a:pt x="38" y="0"/>
                    <a:pt x="37" y="0"/>
                    <a:pt x="37" y="0"/>
                  </a:cubicBezTo>
                  <a:cubicBezTo>
                    <a:pt x="37" y="0"/>
                    <a:pt x="37" y="0"/>
                    <a:pt x="37" y="0"/>
                  </a:cubicBezTo>
                  <a:cubicBezTo>
                    <a:pt x="37" y="0"/>
                    <a:pt x="38" y="0"/>
                    <a:pt x="39" y="0"/>
                  </a:cubicBezTo>
                  <a:cubicBezTo>
                    <a:pt x="39" y="0"/>
                    <a:pt x="39" y="0"/>
                    <a:pt x="39" y="0"/>
                  </a:cubicBezTo>
                  <a:cubicBezTo>
                    <a:pt x="39" y="0"/>
                    <a:pt x="39" y="0"/>
                    <a:pt x="38"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25" name="Freeform 1168"/>
            <p:cNvSpPr>
              <a:spLocks noEditPoints="1"/>
            </p:cNvSpPr>
            <p:nvPr/>
          </p:nvSpPr>
          <p:spPr bwMode="auto">
            <a:xfrm>
              <a:off x="4246573" y="2449992"/>
              <a:ext cx="192014" cy="299811"/>
            </a:xfrm>
            <a:custGeom>
              <a:avLst/>
              <a:gdLst>
                <a:gd name="T0" fmla="*/ 47 w 57"/>
                <a:gd name="T1" fmla="*/ 86 h 87"/>
                <a:gd name="T2" fmla="*/ 48 w 57"/>
                <a:gd name="T3" fmla="*/ 85 h 87"/>
                <a:gd name="T4" fmla="*/ 39 w 57"/>
                <a:gd name="T5" fmla="*/ 79 h 87"/>
                <a:gd name="T6" fmla="*/ 41 w 57"/>
                <a:gd name="T7" fmla="*/ 82 h 87"/>
                <a:gd name="T8" fmla="*/ 42 w 57"/>
                <a:gd name="T9" fmla="*/ 79 h 87"/>
                <a:gd name="T10" fmla="*/ 33 w 57"/>
                <a:gd name="T11" fmla="*/ 72 h 87"/>
                <a:gd name="T12" fmla="*/ 32 w 57"/>
                <a:gd name="T13" fmla="*/ 75 h 87"/>
                <a:gd name="T14" fmla="*/ 34 w 57"/>
                <a:gd name="T15" fmla="*/ 75 h 87"/>
                <a:gd name="T16" fmla="*/ 33 w 57"/>
                <a:gd name="T17" fmla="*/ 72 h 87"/>
                <a:gd name="T18" fmla="*/ 25 w 57"/>
                <a:gd name="T19" fmla="*/ 66 h 87"/>
                <a:gd name="T20" fmla="*/ 26 w 57"/>
                <a:gd name="T21" fmla="*/ 68 h 87"/>
                <a:gd name="T22" fmla="*/ 27 w 57"/>
                <a:gd name="T23" fmla="*/ 67 h 87"/>
                <a:gd name="T24" fmla="*/ 19 w 57"/>
                <a:gd name="T25" fmla="*/ 61 h 87"/>
                <a:gd name="T26" fmla="*/ 19 w 57"/>
                <a:gd name="T27" fmla="*/ 61 h 87"/>
                <a:gd name="T28" fmla="*/ 11 w 57"/>
                <a:gd name="T29" fmla="*/ 52 h 87"/>
                <a:gd name="T30" fmla="*/ 10 w 57"/>
                <a:gd name="T31" fmla="*/ 55 h 87"/>
                <a:gd name="T32" fmla="*/ 12 w 57"/>
                <a:gd name="T33" fmla="*/ 55 h 87"/>
                <a:gd name="T34" fmla="*/ 11 w 57"/>
                <a:gd name="T35" fmla="*/ 52 h 87"/>
                <a:gd name="T36" fmla="*/ 2 w 57"/>
                <a:gd name="T37" fmla="*/ 46 h 87"/>
                <a:gd name="T38" fmla="*/ 3 w 57"/>
                <a:gd name="T39" fmla="*/ 48 h 87"/>
                <a:gd name="T40" fmla="*/ 5 w 57"/>
                <a:gd name="T41" fmla="*/ 45 h 87"/>
                <a:gd name="T42" fmla="*/ 2 w 57"/>
                <a:gd name="T43" fmla="*/ 39 h 87"/>
                <a:gd name="T44" fmla="*/ 0 w 57"/>
                <a:gd name="T45" fmla="*/ 42 h 87"/>
                <a:gd name="T46" fmla="*/ 1 w 57"/>
                <a:gd name="T47" fmla="*/ 42 h 87"/>
                <a:gd name="T48" fmla="*/ 2 w 57"/>
                <a:gd name="T49" fmla="*/ 39 h 87"/>
                <a:gd name="T50" fmla="*/ 8 w 57"/>
                <a:gd name="T51" fmla="*/ 33 h 87"/>
                <a:gd name="T52" fmla="*/ 9 w 57"/>
                <a:gd name="T53" fmla="*/ 36 h 87"/>
                <a:gd name="T54" fmla="*/ 10 w 57"/>
                <a:gd name="T55" fmla="*/ 34 h 87"/>
                <a:gd name="T56" fmla="*/ 17 w 57"/>
                <a:gd name="T57" fmla="*/ 27 h 87"/>
                <a:gd name="T58" fmla="*/ 16 w 57"/>
                <a:gd name="T59" fmla="*/ 30 h 87"/>
                <a:gd name="T60" fmla="*/ 18 w 57"/>
                <a:gd name="T61" fmla="*/ 30 h 87"/>
                <a:gd name="T62" fmla="*/ 17 w 57"/>
                <a:gd name="T63" fmla="*/ 27 h 87"/>
                <a:gd name="T64" fmla="*/ 24 w 57"/>
                <a:gd name="T65" fmla="*/ 22 h 87"/>
                <a:gd name="T66" fmla="*/ 25 w 57"/>
                <a:gd name="T67" fmla="*/ 25 h 87"/>
                <a:gd name="T68" fmla="*/ 26 w 57"/>
                <a:gd name="T69" fmla="*/ 22 h 87"/>
                <a:gd name="T70" fmla="*/ 33 w 57"/>
                <a:gd name="T71" fmla="*/ 16 h 87"/>
                <a:gd name="T72" fmla="*/ 32 w 57"/>
                <a:gd name="T73" fmla="*/ 18 h 87"/>
                <a:gd name="T74" fmla="*/ 34 w 57"/>
                <a:gd name="T75" fmla="*/ 19 h 87"/>
                <a:gd name="T76" fmla="*/ 33 w 57"/>
                <a:gd name="T77" fmla="*/ 16 h 87"/>
                <a:gd name="T78" fmla="*/ 40 w 57"/>
                <a:gd name="T79" fmla="*/ 10 h 87"/>
                <a:gd name="T80" fmla="*/ 41 w 57"/>
                <a:gd name="T81" fmla="*/ 13 h 87"/>
                <a:gd name="T82" fmla="*/ 43 w 57"/>
                <a:gd name="T83" fmla="*/ 11 h 87"/>
                <a:gd name="T84" fmla="*/ 50 w 57"/>
                <a:gd name="T85" fmla="*/ 4 h 87"/>
                <a:gd name="T86" fmla="*/ 48 w 57"/>
                <a:gd name="T87" fmla="*/ 7 h 87"/>
                <a:gd name="T88" fmla="*/ 51 w 57"/>
                <a:gd name="T89" fmla="*/ 7 h 87"/>
                <a:gd name="T90" fmla="*/ 50 w 57"/>
                <a:gd name="T91" fmla="*/ 4 h 87"/>
                <a:gd name="T92" fmla="*/ 56 w 57"/>
                <a:gd name="T93" fmla="*/ 1 h 87"/>
                <a:gd name="T94" fmla="*/ 56 w 57"/>
                <a:gd name="T9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87">
                  <a:moveTo>
                    <a:pt x="48" y="85"/>
                  </a:moveTo>
                  <a:cubicBezTo>
                    <a:pt x="48" y="85"/>
                    <a:pt x="47" y="85"/>
                    <a:pt x="47" y="86"/>
                  </a:cubicBezTo>
                  <a:cubicBezTo>
                    <a:pt x="47" y="86"/>
                    <a:pt x="46" y="86"/>
                    <a:pt x="46" y="87"/>
                  </a:cubicBezTo>
                  <a:cubicBezTo>
                    <a:pt x="47" y="86"/>
                    <a:pt x="47" y="86"/>
                    <a:pt x="48" y="85"/>
                  </a:cubicBezTo>
                  <a:moveTo>
                    <a:pt x="41" y="78"/>
                  </a:moveTo>
                  <a:cubicBezTo>
                    <a:pt x="40" y="78"/>
                    <a:pt x="40" y="79"/>
                    <a:pt x="39" y="79"/>
                  </a:cubicBezTo>
                  <a:cubicBezTo>
                    <a:pt x="39" y="80"/>
                    <a:pt x="39" y="81"/>
                    <a:pt x="40" y="81"/>
                  </a:cubicBezTo>
                  <a:cubicBezTo>
                    <a:pt x="40" y="82"/>
                    <a:pt x="40" y="82"/>
                    <a:pt x="41" y="82"/>
                  </a:cubicBezTo>
                  <a:cubicBezTo>
                    <a:pt x="41" y="82"/>
                    <a:pt x="42" y="82"/>
                    <a:pt x="42" y="81"/>
                  </a:cubicBezTo>
                  <a:cubicBezTo>
                    <a:pt x="42" y="81"/>
                    <a:pt x="42" y="80"/>
                    <a:pt x="42" y="79"/>
                  </a:cubicBezTo>
                  <a:cubicBezTo>
                    <a:pt x="41" y="79"/>
                    <a:pt x="41" y="78"/>
                    <a:pt x="41" y="78"/>
                  </a:cubicBezTo>
                  <a:moveTo>
                    <a:pt x="33" y="72"/>
                  </a:moveTo>
                  <a:cubicBezTo>
                    <a:pt x="33" y="72"/>
                    <a:pt x="32" y="72"/>
                    <a:pt x="32" y="72"/>
                  </a:cubicBezTo>
                  <a:cubicBezTo>
                    <a:pt x="31" y="73"/>
                    <a:pt x="31" y="74"/>
                    <a:pt x="32" y="75"/>
                  </a:cubicBezTo>
                  <a:cubicBezTo>
                    <a:pt x="32" y="75"/>
                    <a:pt x="33" y="75"/>
                    <a:pt x="33" y="75"/>
                  </a:cubicBezTo>
                  <a:cubicBezTo>
                    <a:pt x="34" y="75"/>
                    <a:pt x="34" y="75"/>
                    <a:pt x="34" y="75"/>
                  </a:cubicBezTo>
                  <a:cubicBezTo>
                    <a:pt x="35" y="74"/>
                    <a:pt x="35" y="73"/>
                    <a:pt x="34" y="72"/>
                  </a:cubicBezTo>
                  <a:cubicBezTo>
                    <a:pt x="34" y="72"/>
                    <a:pt x="34" y="72"/>
                    <a:pt x="33" y="72"/>
                  </a:cubicBezTo>
                  <a:moveTo>
                    <a:pt x="25" y="65"/>
                  </a:moveTo>
                  <a:cubicBezTo>
                    <a:pt x="25" y="65"/>
                    <a:pt x="25" y="66"/>
                    <a:pt x="25" y="66"/>
                  </a:cubicBezTo>
                  <a:cubicBezTo>
                    <a:pt x="24" y="66"/>
                    <a:pt x="24" y="67"/>
                    <a:pt x="25" y="68"/>
                  </a:cubicBezTo>
                  <a:cubicBezTo>
                    <a:pt x="25" y="68"/>
                    <a:pt x="25" y="68"/>
                    <a:pt x="26" y="68"/>
                  </a:cubicBezTo>
                  <a:cubicBezTo>
                    <a:pt x="26" y="68"/>
                    <a:pt x="27" y="68"/>
                    <a:pt x="27" y="68"/>
                  </a:cubicBezTo>
                  <a:cubicBezTo>
                    <a:pt x="27" y="68"/>
                    <a:pt x="27" y="68"/>
                    <a:pt x="27" y="67"/>
                  </a:cubicBezTo>
                  <a:cubicBezTo>
                    <a:pt x="27" y="67"/>
                    <a:pt x="26" y="66"/>
                    <a:pt x="25" y="65"/>
                  </a:cubicBezTo>
                  <a:moveTo>
                    <a:pt x="19" y="61"/>
                  </a:moveTo>
                  <a:cubicBezTo>
                    <a:pt x="19" y="61"/>
                    <a:pt x="19" y="62"/>
                    <a:pt x="19" y="62"/>
                  </a:cubicBezTo>
                  <a:cubicBezTo>
                    <a:pt x="19" y="62"/>
                    <a:pt x="19" y="62"/>
                    <a:pt x="19" y="61"/>
                  </a:cubicBezTo>
                  <a:cubicBezTo>
                    <a:pt x="19" y="61"/>
                    <a:pt x="19" y="61"/>
                    <a:pt x="19" y="61"/>
                  </a:cubicBezTo>
                  <a:moveTo>
                    <a:pt x="11" y="52"/>
                  </a:moveTo>
                  <a:cubicBezTo>
                    <a:pt x="10" y="52"/>
                    <a:pt x="10" y="52"/>
                    <a:pt x="10" y="52"/>
                  </a:cubicBezTo>
                  <a:cubicBezTo>
                    <a:pt x="9" y="53"/>
                    <a:pt x="9" y="54"/>
                    <a:pt x="10" y="55"/>
                  </a:cubicBezTo>
                  <a:cubicBezTo>
                    <a:pt x="10" y="55"/>
                    <a:pt x="11" y="55"/>
                    <a:pt x="11" y="55"/>
                  </a:cubicBezTo>
                  <a:cubicBezTo>
                    <a:pt x="12" y="55"/>
                    <a:pt x="12" y="55"/>
                    <a:pt x="12" y="55"/>
                  </a:cubicBezTo>
                  <a:cubicBezTo>
                    <a:pt x="13" y="54"/>
                    <a:pt x="13" y="53"/>
                    <a:pt x="12" y="52"/>
                  </a:cubicBezTo>
                  <a:cubicBezTo>
                    <a:pt x="12" y="52"/>
                    <a:pt x="11" y="52"/>
                    <a:pt x="11" y="52"/>
                  </a:cubicBezTo>
                  <a:moveTo>
                    <a:pt x="3" y="45"/>
                  </a:moveTo>
                  <a:cubicBezTo>
                    <a:pt x="3" y="45"/>
                    <a:pt x="3" y="45"/>
                    <a:pt x="2" y="46"/>
                  </a:cubicBezTo>
                  <a:cubicBezTo>
                    <a:pt x="2" y="46"/>
                    <a:pt x="2" y="47"/>
                    <a:pt x="2" y="48"/>
                  </a:cubicBezTo>
                  <a:cubicBezTo>
                    <a:pt x="3" y="48"/>
                    <a:pt x="3" y="48"/>
                    <a:pt x="3" y="48"/>
                  </a:cubicBezTo>
                  <a:cubicBezTo>
                    <a:pt x="4" y="48"/>
                    <a:pt x="4" y="48"/>
                    <a:pt x="5" y="48"/>
                  </a:cubicBezTo>
                  <a:cubicBezTo>
                    <a:pt x="5" y="47"/>
                    <a:pt x="5" y="46"/>
                    <a:pt x="5" y="45"/>
                  </a:cubicBezTo>
                  <a:cubicBezTo>
                    <a:pt x="4" y="45"/>
                    <a:pt x="4" y="45"/>
                    <a:pt x="3" y="45"/>
                  </a:cubicBezTo>
                  <a:moveTo>
                    <a:pt x="2" y="39"/>
                  </a:moveTo>
                  <a:cubicBezTo>
                    <a:pt x="0" y="39"/>
                    <a:pt x="0" y="39"/>
                    <a:pt x="0" y="39"/>
                  </a:cubicBezTo>
                  <a:cubicBezTo>
                    <a:pt x="0" y="42"/>
                    <a:pt x="0" y="42"/>
                    <a:pt x="0" y="42"/>
                  </a:cubicBezTo>
                  <a:cubicBezTo>
                    <a:pt x="0" y="42"/>
                    <a:pt x="0" y="42"/>
                    <a:pt x="1" y="42"/>
                  </a:cubicBezTo>
                  <a:cubicBezTo>
                    <a:pt x="1" y="42"/>
                    <a:pt x="1" y="42"/>
                    <a:pt x="1" y="42"/>
                  </a:cubicBezTo>
                  <a:cubicBezTo>
                    <a:pt x="2" y="41"/>
                    <a:pt x="2" y="40"/>
                    <a:pt x="2" y="39"/>
                  </a:cubicBezTo>
                  <a:cubicBezTo>
                    <a:pt x="2" y="39"/>
                    <a:pt x="2" y="39"/>
                    <a:pt x="2" y="39"/>
                  </a:cubicBezTo>
                  <a:moveTo>
                    <a:pt x="9" y="33"/>
                  </a:moveTo>
                  <a:cubicBezTo>
                    <a:pt x="8" y="33"/>
                    <a:pt x="8" y="33"/>
                    <a:pt x="8" y="33"/>
                  </a:cubicBezTo>
                  <a:cubicBezTo>
                    <a:pt x="7" y="34"/>
                    <a:pt x="7" y="35"/>
                    <a:pt x="7" y="36"/>
                  </a:cubicBezTo>
                  <a:cubicBezTo>
                    <a:pt x="8" y="36"/>
                    <a:pt x="8" y="36"/>
                    <a:pt x="9" y="36"/>
                  </a:cubicBezTo>
                  <a:cubicBezTo>
                    <a:pt x="10" y="36"/>
                    <a:pt x="10" y="36"/>
                    <a:pt x="10" y="36"/>
                  </a:cubicBezTo>
                  <a:cubicBezTo>
                    <a:pt x="10" y="35"/>
                    <a:pt x="11" y="34"/>
                    <a:pt x="10" y="34"/>
                  </a:cubicBezTo>
                  <a:cubicBezTo>
                    <a:pt x="10" y="33"/>
                    <a:pt x="9" y="33"/>
                    <a:pt x="9" y="33"/>
                  </a:cubicBezTo>
                  <a:moveTo>
                    <a:pt x="17" y="27"/>
                  </a:moveTo>
                  <a:cubicBezTo>
                    <a:pt x="17" y="27"/>
                    <a:pt x="16" y="27"/>
                    <a:pt x="16" y="27"/>
                  </a:cubicBezTo>
                  <a:cubicBezTo>
                    <a:pt x="15" y="28"/>
                    <a:pt x="15" y="29"/>
                    <a:pt x="16" y="30"/>
                  </a:cubicBezTo>
                  <a:cubicBezTo>
                    <a:pt x="16" y="30"/>
                    <a:pt x="16" y="30"/>
                    <a:pt x="17" y="30"/>
                  </a:cubicBezTo>
                  <a:cubicBezTo>
                    <a:pt x="18" y="30"/>
                    <a:pt x="18" y="30"/>
                    <a:pt x="18" y="30"/>
                  </a:cubicBezTo>
                  <a:cubicBezTo>
                    <a:pt x="19" y="30"/>
                    <a:pt x="19" y="29"/>
                    <a:pt x="18" y="28"/>
                  </a:cubicBezTo>
                  <a:cubicBezTo>
                    <a:pt x="18" y="27"/>
                    <a:pt x="17" y="27"/>
                    <a:pt x="17" y="27"/>
                  </a:cubicBezTo>
                  <a:moveTo>
                    <a:pt x="25" y="21"/>
                  </a:moveTo>
                  <a:cubicBezTo>
                    <a:pt x="25" y="21"/>
                    <a:pt x="24" y="21"/>
                    <a:pt x="24" y="22"/>
                  </a:cubicBezTo>
                  <a:cubicBezTo>
                    <a:pt x="23" y="22"/>
                    <a:pt x="23" y="23"/>
                    <a:pt x="24" y="24"/>
                  </a:cubicBezTo>
                  <a:cubicBezTo>
                    <a:pt x="24" y="24"/>
                    <a:pt x="25" y="25"/>
                    <a:pt x="25" y="25"/>
                  </a:cubicBezTo>
                  <a:cubicBezTo>
                    <a:pt x="26" y="24"/>
                    <a:pt x="26" y="24"/>
                    <a:pt x="26" y="24"/>
                  </a:cubicBezTo>
                  <a:cubicBezTo>
                    <a:pt x="27" y="24"/>
                    <a:pt x="27" y="23"/>
                    <a:pt x="26" y="22"/>
                  </a:cubicBezTo>
                  <a:cubicBezTo>
                    <a:pt x="26" y="22"/>
                    <a:pt x="26" y="21"/>
                    <a:pt x="25" y="21"/>
                  </a:cubicBezTo>
                  <a:moveTo>
                    <a:pt x="33" y="16"/>
                  </a:moveTo>
                  <a:cubicBezTo>
                    <a:pt x="33" y="16"/>
                    <a:pt x="33" y="16"/>
                    <a:pt x="32" y="16"/>
                  </a:cubicBezTo>
                  <a:cubicBezTo>
                    <a:pt x="32" y="16"/>
                    <a:pt x="31" y="18"/>
                    <a:pt x="32" y="18"/>
                  </a:cubicBezTo>
                  <a:cubicBezTo>
                    <a:pt x="32" y="19"/>
                    <a:pt x="33" y="19"/>
                    <a:pt x="33" y="19"/>
                  </a:cubicBezTo>
                  <a:cubicBezTo>
                    <a:pt x="34" y="19"/>
                    <a:pt x="34" y="19"/>
                    <a:pt x="34" y="19"/>
                  </a:cubicBezTo>
                  <a:cubicBezTo>
                    <a:pt x="35" y="18"/>
                    <a:pt x="35" y="17"/>
                    <a:pt x="35" y="16"/>
                  </a:cubicBezTo>
                  <a:cubicBezTo>
                    <a:pt x="34" y="16"/>
                    <a:pt x="34" y="16"/>
                    <a:pt x="33" y="16"/>
                  </a:cubicBezTo>
                  <a:moveTo>
                    <a:pt x="41" y="10"/>
                  </a:moveTo>
                  <a:cubicBezTo>
                    <a:pt x="41" y="10"/>
                    <a:pt x="41" y="10"/>
                    <a:pt x="40" y="10"/>
                  </a:cubicBezTo>
                  <a:cubicBezTo>
                    <a:pt x="40" y="11"/>
                    <a:pt x="40" y="12"/>
                    <a:pt x="40" y="13"/>
                  </a:cubicBezTo>
                  <a:cubicBezTo>
                    <a:pt x="40" y="13"/>
                    <a:pt x="41" y="13"/>
                    <a:pt x="41" y="13"/>
                  </a:cubicBezTo>
                  <a:cubicBezTo>
                    <a:pt x="42" y="13"/>
                    <a:pt x="42" y="13"/>
                    <a:pt x="42" y="13"/>
                  </a:cubicBezTo>
                  <a:cubicBezTo>
                    <a:pt x="43" y="12"/>
                    <a:pt x="43" y="11"/>
                    <a:pt x="43" y="11"/>
                  </a:cubicBezTo>
                  <a:cubicBezTo>
                    <a:pt x="42" y="10"/>
                    <a:pt x="42" y="10"/>
                    <a:pt x="41" y="10"/>
                  </a:cubicBezTo>
                  <a:moveTo>
                    <a:pt x="50" y="4"/>
                  </a:moveTo>
                  <a:cubicBezTo>
                    <a:pt x="49" y="4"/>
                    <a:pt x="49" y="4"/>
                    <a:pt x="49" y="4"/>
                  </a:cubicBezTo>
                  <a:cubicBezTo>
                    <a:pt x="48" y="5"/>
                    <a:pt x="48" y="6"/>
                    <a:pt x="48" y="7"/>
                  </a:cubicBezTo>
                  <a:cubicBezTo>
                    <a:pt x="49" y="7"/>
                    <a:pt x="49" y="7"/>
                    <a:pt x="50" y="7"/>
                  </a:cubicBezTo>
                  <a:cubicBezTo>
                    <a:pt x="51" y="7"/>
                    <a:pt x="51" y="7"/>
                    <a:pt x="51" y="7"/>
                  </a:cubicBezTo>
                  <a:cubicBezTo>
                    <a:pt x="51" y="7"/>
                    <a:pt x="52" y="6"/>
                    <a:pt x="51" y="5"/>
                  </a:cubicBezTo>
                  <a:cubicBezTo>
                    <a:pt x="51" y="4"/>
                    <a:pt x="50" y="4"/>
                    <a:pt x="50" y="4"/>
                  </a:cubicBezTo>
                  <a:moveTo>
                    <a:pt x="56" y="0"/>
                  </a:moveTo>
                  <a:cubicBezTo>
                    <a:pt x="56" y="0"/>
                    <a:pt x="56" y="1"/>
                    <a:pt x="56" y="1"/>
                  </a:cubicBezTo>
                  <a:cubicBezTo>
                    <a:pt x="57" y="1"/>
                    <a:pt x="57" y="1"/>
                    <a:pt x="57" y="2"/>
                  </a:cubicBezTo>
                  <a:cubicBezTo>
                    <a:pt x="57" y="1"/>
                    <a:pt x="57" y="0"/>
                    <a:pt x="56"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26" name="Freeform 1169"/>
            <p:cNvSpPr>
              <a:spLocks noEditPoints="1"/>
            </p:cNvSpPr>
            <p:nvPr/>
          </p:nvSpPr>
          <p:spPr bwMode="auto">
            <a:xfrm>
              <a:off x="4078141" y="2355670"/>
              <a:ext cx="141483" cy="249280"/>
            </a:xfrm>
            <a:custGeom>
              <a:avLst/>
              <a:gdLst>
                <a:gd name="T0" fmla="*/ 30 w 41"/>
                <a:gd name="T1" fmla="*/ 69 h 73"/>
                <a:gd name="T2" fmla="*/ 31 w 41"/>
                <a:gd name="T3" fmla="*/ 73 h 73"/>
                <a:gd name="T4" fmla="*/ 33 w 41"/>
                <a:gd name="T5" fmla="*/ 72 h 73"/>
                <a:gd name="T6" fmla="*/ 34 w 41"/>
                <a:gd name="T7" fmla="*/ 73 h 73"/>
                <a:gd name="T8" fmla="*/ 34 w 41"/>
                <a:gd name="T9" fmla="*/ 70 h 73"/>
                <a:gd name="T10" fmla="*/ 33 w 41"/>
                <a:gd name="T11" fmla="*/ 70 h 73"/>
                <a:gd name="T12" fmla="*/ 31 w 41"/>
                <a:gd name="T13" fmla="*/ 69 h 73"/>
                <a:gd name="T14" fmla="*/ 26 w 41"/>
                <a:gd name="T15" fmla="*/ 61 h 73"/>
                <a:gd name="T16" fmla="*/ 26 w 41"/>
                <a:gd name="T17" fmla="*/ 64 h 73"/>
                <a:gd name="T18" fmla="*/ 28 w 41"/>
                <a:gd name="T19" fmla="*/ 61 h 73"/>
                <a:gd name="T20" fmla="*/ 35 w 41"/>
                <a:gd name="T21" fmla="*/ 60 h 73"/>
                <a:gd name="T22" fmla="*/ 35 w 41"/>
                <a:gd name="T23" fmla="*/ 63 h 73"/>
                <a:gd name="T24" fmla="*/ 37 w 41"/>
                <a:gd name="T25" fmla="*/ 62 h 73"/>
                <a:gd name="T26" fmla="*/ 35 w 41"/>
                <a:gd name="T27" fmla="*/ 60 h 73"/>
                <a:gd name="T28" fmla="*/ 21 w 41"/>
                <a:gd name="T29" fmla="*/ 52 h 73"/>
                <a:gd name="T30" fmla="*/ 22 w 41"/>
                <a:gd name="T31" fmla="*/ 55 h 73"/>
                <a:gd name="T32" fmla="*/ 23 w 41"/>
                <a:gd name="T33" fmla="*/ 53 h 73"/>
                <a:gd name="T34" fmla="*/ 36 w 41"/>
                <a:gd name="T35" fmla="*/ 50 h 73"/>
                <a:gd name="T36" fmla="*/ 36 w 41"/>
                <a:gd name="T37" fmla="*/ 53 h 73"/>
                <a:gd name="T38" fmla="*/ 37 w 41"/>
                <a:gd name="T39" fmla="*/ 52 h 73"/>
                <a:gd name="T40" fmla="*/ 36 w 41"/>
                <a:gd name="T41" fmla="*/ 50 h 73"/>
                <a:gd name="T42" fmla="*/ 16 w 41"/>
                <a:gd name="T43" fmla="*/ 43 h 73"/>
                <a:gd name="T44" fmla="*/ 17 w 41"/>
                <a:gd name="T45" fmla="*/ 46 h 73"/>
                <a:gd name="T46" fmla="*/ 18 w 41"/>
                <a:gd name="T47" fmla="*/ 44 h 73"/>
                <a:gd name="T48" fmla="*/ 36 w 41"/>
                <a:gd name="T49" fmla="*/ 40 h 73"/>
                <a:gd name="T50" fmla="*/ 36 w 41"/>
                <a:gd name="T51" fmla="*/ 43 h 73"/>
                <a:gd name="T52" fmla="*/ 38 w 41"/>
                <a:gd name="T53" fmla="*/ 42 h 73"/>
                <a:gd name="T54" fmla="*/ 36 w 41"/>
                <a:gd name="T55" fmla="*/ 40 h 73"/>
                <a:gd name="T56" fmla="*/ 11 w 41"/>
                <a:gd name="T57" fmla="*/ 34 h 73"/>
                <a:gd name="T58" fmla="*/ 12 w 41"/>
                <a:gd name="T59" fmla="*/ 37 h 73"/>
                <a:gd name="T60" fmla="*/ 13 w 41"/>
                <a:gd name="T61" fmla="*/ 35 h 73"/>
                <a:gd name="T62" fmla="*/ 39 w 41"/>
                <a:gd name="T63" fmla="*/ 31 h 73"/>
                <a:gd name="T64" fmla="*/ 37 w 41"/>
                <a:gd name="T65" fmla="*/ 33 h 73"/>
                <a:gd name="T66" fmla="*/ 39 w 41"/>
                <a:gd name="T67" fmla="*/ 32 h 73"/>
                <a:gd name="T68" fmla="*/ 7 w 41"/>
                <a:gd name="T69" fmla="*/ 25 h 73"/>
                <a:gd name="T70" fmla="*/ 6 w 41"/>
                <a:gd name="T71" fmla="*/ 28 h 73"/>
                <a:gd name="T72" fmla="*/ 8 w 41"/>
                <a:gd name="T73" fmla="*/ 29 h 73"/>
                <a:gd name="T74" fmla="*/ 7 w 41"/>
                <a:gd name="T75" fmla="*/ 25 h 73"/>
                <a:gd name="T76" fmla="*/ 36 w 41"/>
                <a:gd name="T77" fmla="*/ 21 h 73"/>
                <a:gd name="T78" fmla="*/ 39 w 41"/>
                <a:gd name="T79" fmla="*/ 21 h 73"/>
                <a:gd name="T80" fmla="*/ 38 w 41"/>
                <a:gd name="T81" fmla="*/ 20 h 73"/>
                <a:gd name="T82" fmla="*/ 2 w 41"/>
                <a:gd name="T83" fmla="*/ 17 h 73"/>
                <a:gd name="T84" fmla="*/ 2 w 41"/>
                <a:gd name="T85" fmla="*/ 20 h 73"/>
                <a:gd name="T86" fmla="*/ 4 w 41"/>
                <a:gd name="T87" fmla="*/ 17 h 73"/>
                <a:gd name="T88" fmla="*/ 39 w 41"/>
                <a:gd name="T89" fmla="*/ 10 h 73"/>
                <a:gd name="T90" fmla="*/ 38 w 41"/>
                <a:gd name="T91" fmla="*/ 13 h 73"/>
                <a:gd name="T92" fmla="*/ 40 w 41"/>
                <a:gd name="T93" fmla="*/ 12 h 73"/>
                <a:gd name="T94" fmla="*/ 39 w 41"/>
                <a:gd name="T95" fmla="*/ 10 h 73"/>
                <a:gd name="T96" fmla="*/ 38 w 41"/>
                <a:gd name="T97" fmla="*/ 1 h 73"/>
                <a:gd name="T98" fmla="*/ 39 w 41"/>
                <a:gd name="T99" fmla="*/ 3 h 73"/>
                <a:gd name="T100" fmla="*/ 39 w 41"/>
                <a:gd name="T10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 h="73">
                  <a:moveTo>
                    <a:pt x="31" y="69"/>
                  </a:moveTo>
                  <a:cubicBezTo>
                    <a:pt x="31" y="69"/>
                    <a:pt x="31" y="69"/>
                    <a:pt x="30" y="69"/>
                  </a:cubicBezTo>
                  <a:cubicBezTo>
                    <a:pt x="30" y="70"/>
                    <a:pt x="29" y="71"/>
                    <a:pt x="30" y="72"/>
                  </a:cubicBezTo>
                  <a:cubicBezTo>
                    <a:pt x="30" y="72"/>
                    <a:pt x="31" y="73"/>
                    <a:pt x="31" y="73"/>
                  </a:cubicBezTo>
                  <a:cubicBezTo>
                    <a:pt x="32" y="73"/>
                    <a:pt x="32" y="72"/>
                    <a:pt x="32" y="72"/>
                  </a:cubicBezTo>
                  <a:cubicBezTo>
                    <a:pt x="33" y="72"/>
                    <a:pt x="33" y="72"/>
                    <a:pt x="33" y="72"/>
                  </a:cubicBezTo>
                  <a:cubicBezTo>
                    <a:pt x="33" y="72"/>
                    <a:pt x="33" y="73"/>
                    <a:pt x="34" y="73"/>
                  </a:cubicBezTo>
                  <a:cubicBezTo>
                    <a:pt x="34" y="73"/>
                    <a:pt x="34" y="73"/>
                    <a:pt x="34" y="73"/>
                  </a:cubicBezTo>
                  <a:cubicBezTo>
                    <a:pt x="35" y="73"/>
                    <a:pt x="36" y="72"/>
                    <a:pt x="36" y="71"/>
                  </a:cubicBezTo>
                  <a:cubicBezTo>
                    <a:pt x="36" y="71"/>
                    <a:pt x="35" y="70"/>
                    <a:pt x="34" y="70"/>
                  </a:cubicBezTo>
                  <a:cubicBezTo>
                    <a:pt x="34" y="70"/>
                    <a:pt x="34" y="70"/>
                    <a:pt x="34" y="70"/>
                  </a:cubicBezTo>
                  <a:cubicBezTo>
                    <a:pt x="34" y="70"/>
                    <a:pt x="33" y="70"/>
                    <a:pt x="33" y="70"/>
                  </a:cubicBezTo>
                  <a:cubicBezTo>
                    <a:pt x="33" y="70"/>
                    <a:pt x="33" y="70"/>
                    <a:pt x="33" y="70"/>
                  </a:cubicBezTo>
                  <a:cubicBezTo>
                    <a:pt x="32" y="70"/>
                    <a:pt x="32" y="69"/>
                    <a:pt x="31" y="69"/>
                  </a:cubicBezTo>
                  <a:moveTo>
                    <a:pt x="26" y="60"/>
                  </a:moveTo>
                  <a:cubicBezTo>
                    <a:pt x="26" y="60"/>
                    <a:pt x="26" y="60"/>
                    <a:pt x="26" y="61"/>
                  </a:cubicBezTo>
                  <a:cubicBezTo>
                    <a:pt x="25" y="61"/>
                    <a:pt x="25" y="62"/>
                    <a:pt x="25" y="63"/>
                  </a:cubicBezTo>
                  <a:cubicBezTo>
                    <a:pt x="25" y="63"/>
                    <a:pt x="26" y="64"/>
                    <a:pt x="26" y="64"/>
                  </a:cubicBezTo>
                  <a:cubicBezTo>
                    <a:pt x="27" y="64"/>
                    <a:pt x="27" y="64"/>
                    <a:pt x="27" y="64"/>
                  </a:cubicBezTo>
                  <a:cubicBezTo>
                    <a:pt x="28" y="63"/>
                    <a:pt x="28" y="62"/>
                    <a:pt x="28" y="61"/>
                  </a:cubicBezTo>
                  <a:cubicBezTo>
                    <a:pt x="28" y="61"/>
                    <a:pt x="27" y="60"/>
                    <a:pt x="26" y="60"/>
                  </a:cubicBezTo>
                  <a:moveTo>
                    <a:pt x="35" y="60"/>
                  </a:moveTo>
                  <a:cubicBezTo>
                    <a:pt x="34" y="60"/>
                    <a:pt x="33" y="60"/>
                    <a:pt x="33" y="61"/>
                  </a:cubicBezTo>
                  <a:cubicBezTo>
                    <a:pt x="33" y="62"/>
                    <a:pt x="34" y="63"/>
                    <a:pt x="35" y="63"/>
                  </a:cubicBezTo>
                  <a:cubicBezTo>
                    <a:pt x="35" y="63"/>
                    <a:pt x="35" y="63"/>
                    <a:pt x="35" y="63"/>
                  </a:cubicBezTo>
                  <a:cubicBezTo>
                    <a:pt x="36" y="63"/>
                    <a:pt x="37" y="62"/>
                    <a:pt x="37" y="62"/>
                  </a:cubicBezTo>
                  <a:cubicBezTo>
                    <a:pt x="37" y="61"/>
                    <a:pt x="36" y="60"/>
                    <a:pt x="35" y="60"/>
                  </a:cubicBezTo>
                  <a:cubicBezTo>
                    <a:pt x="35" y="60"/>
                    <a:pt x="35" y="60"/>
                    <a:pt x="35" y="60"/>
                  </a:cubicBezTo>
                  <a:moveTo>
                    <a:pt x="22" y="52"/>
                  </a:moveTo>
                  <a:cubicBezTo>
                    <a:pt x="21" y="52"/>
                    <a:pt x="21" y="52"/>
                    <a:pt x="21" y="52"/>
                  </a:cubicBezTo>
                  <a:cubicBezTo>
                    <a:pt x="20" y="52"/>
                    <a:pt x="20" y="53"/>
                    <a:pt x="20" y="54"/>
                  </a:cubicBezTo>
                  <a:cubicBezTo>
                    <a:pt x="20" y="55"/>
                    <a:pt x="21" y="55"/>
                    <a:pt x="22" y="55"/>
                  </a:cubicBezTo>
                  <a:cubicBezTo>
                    <a:pt x="22" y="55"/>
                    <a:pt x="22" y="55"/>
                    <a:pt x="22" y="55"/>
                  </a:cubicBezTo>
                  <a:cubicBezTo>
                    <a:pt x="23" y="54"/>
                    <a:pt x="24" y="53"/>
                    <a:pt x="23" y="53"/>
                  </a:cubicBezTo>
                  <a:cubicBezTo>
                    <a:pt x="23" y="52"/>
                    <a:pt x="22" y="52"/>
                    <a:pt x="22" y="52"/>
                  </a:cubicBezTo>
                  <a:moveTo>
                    <a:pt x="36" y="50"/>
                  </a:moveTo>
                  <a:cubicBezTo>
                    <a:pt x="35" y="50"/>
                    <a:pt x="34" y="50"/>
                    <a:pt x="34" y="51"/>
                  </a:cubicBezTo>
                  <a:cubicBezTo>
                    <a:pt x="34" y="52"/>
                    <a:pt x="35" y="53"/>
                    <a:pt x="36" y="53"/>
                  </a:cubicBezTo>
                  <a:cubicBezTo>
                    <a:pt x="36" y="53"/>
                    <a:pt x="36" y="53"/>
                    <a:pt x="36" y="53"/>
                  </a:cubicBezTo>
                  <a:cubicBezTo>
                    <a:pt x="37" y="53"/>
                    <a:pt x="37" y="52"/>
                    <a:pt x="37" y="52"/>
                  </a:cubicBezTo>
                  <a:cubicBezTo>
                    <a:pt x="37" y="51"/>
                    <a:pt x="37" y="50"/>
                    <a:pt x="36" y="50"/>
                  </a:cubicBezTo>
                  <a:cubicBezTo>
                    <a:pt x="36" y="50"/>
                    <a:pt x="36" y="50"/>
                    <a:pt x="36" y="50"/>
                  </a:cubicBezTo>
                  <a:moveTo>
                    <a:pt x="17" y="43"/>
                  </a:moveTo>
                  <a:cubicBezTo>
                    <a:pt x="17" y="43"/>
                    <a:pt x="16" y="43"/>
                    <a:pt x="16" y="43"/>
                  </a:cubicBezTo>
                  <a:cubicBezTo>
                    <a:pt x="15" y="44"/>
                    <a:pt x="15" y="45"/>
                    <a:pt x="15" y="45"/>
                  </a:cubicBezTo>
                  <a:cubicBezTo>
                    <a:pt x="16" y="46"/>
                    <a:pt x="16" y="46"/>
                    <a:pt x="17" y="46"/>
                  </a:cubicBezTo>
                  <a:cubicBezTo>
                    <a:pt x="18" y="46"/>
                    <a:pt x="18" y="46"/>
                    <a:pt x="18" y="46"/>
                  </a:cubicBezTo>
                  <a:cubicBezTo>
                    <a:pt x="18" y="46"/>
                    <a:pt x="19" y="45"/>
                    <a:pt x="18" y="44"/>
                  </a:cubicBezTo>
                  <a:cubicBezTo>
                    <a:pt x="18" y="43"/>
                    <a:pt x="17" y="43"/>
                    <a:pt x="17" y="43"/>
                  </a:cubicBezTo>
                  <a:moveTo>
                    <a:pt x="36" y="40"/>
                  </a:moveTo>
                  <a:cubicBezTo>
                    <a:pt x="36" y="40"/>
                    <a:pt x="35" y="40"/>
                    <a:pt x="35" y="41"/>
                  </a:cubicBezTo>
                  <a:cubicBezTo>
                    <a:pt x="35" y="42"/>
                    <a:pt x="35" y="43"/>
                    <a:pt x="36" y="43"/>
                  </a:cubicBezTo>
                  <a:cubicBezTo>
                    <a:pt x="36" y="43"/>
                    <a:pt x="36" y="43"/>
                    <a:pt x="36" y="43"/>
                  </a:cubicBezTo>
                  <a:cubicBezTo>
                    <a:pt x="37" y="43"/>
                    <a:pt x="38" y="42"/>
                    <a:pt x="38" y="42"/>
                  </a:cubicBezTo>
                  <a:cubicBezTo>
                    <a:pt x="38" y="41"/>
                    <a:pt x="37" y="40"/>
                    <a:pt x="37" y="40"/>
                  </a:cubicBezTo>
                  <a:cubicBezTo>
                    <a:pt x="37" y="40"/>
                    <a:pt x="36" y="40"/>
                    <a:pt x="36" y="40"/>
                  </a:cubicBezTo>
                  <a:moveTo>
                    <a:pt x="12" y="34"/>
                  </a:moveTo>
                  <a:cubicBezTo>
                    <a:pt x="12" y="34"/>
                    <a:pt x="11" y="34"/>
                    <a:pt x="11" y="34"/>
                  </a:cubicBezTo>
                  <a:cubicBezTo>
                    <a:pt x="10" y="35"/>
                    <a:pt x="10" y="36"/>
                    <a:pt x="11" y="37"/>
                  </a:cubicBezTo>
                  <a:cubicBezTo>
                    <a:pt x="11" y="37"/>
                    <a:pt x="11" y="37"/>
                    <a:pt x="12" y="37"/>
                  </a:cubicBezTo>
                  <a:cubicBezTo>
                    <a:pt x="12" y="37"/>
                    <a:pt x="13" y="36"/>
                    <a:pt x="13" y="35"/>
                  </a:cubicBezTo>
                  <a:cubicBezTo>
                    <a:pt x="13" y="35"/>
                    <a:pt x="13" y="35"/>
                    <a:pt x="13" y="35"/>
                  </a:cubicBezTo>
                  <a:cubicBezTo>
                    <a:pt x="13" y="34"/>
                    <a:pt x="13" y="34"/>
                    <a:pt x="12" y="34"/>
                  </a:cubicBezTo>
                  <a:moveTo>
                    <a:pt x="39" y="31"/>
                  </a:moveTo>
                  <a:cubicBezTo>
                    <a:pt x="38" y="32"/>
                    <a:pt x="37" y="32"/>
                    <a:pt x="37" y="33"/>
                  </a:cubicBezTo>
                  <a:cubicBezTo>
                    <a:pt x="37" y="33"/>
                    <a:pt x="37" y="33"/>
                    <a:pt x="37" y="33"/>
                  </a:cubicBezTo>
                  <a:cubicBezTo>
                    <a:pt x="37" y="33"/>
                    <a:pt x="37" y="33"/>
                    <a:pt x="37" y="33"/>
                  </a:cubicBezTo>
                  <a:cubicBezTo>
                    <a:pt x="38" y="33"/>
                    <a:pt x="39" y="32"/>
                    <a:pt x="39" y="32"/>
                  </a:cubicBezTo>
                  <a:cubicBezTo>
                    <a:pt x="39" y="31"/>
                    <a:pt x="39" y="31"/>
                    <a:pt x="39" y="31"/>
                  </a:cubicBezTo>
                  <a:moveTo>
                    <a:pt x="7" y="25"/>
                  </a:moveTo>
                  <a:cubicBezTo>
                    <a:pt x="7" y="25"/>
                    <a:pt x="7" y="25"/>
                    <a:pt x="6" y="26"/>
                  </a:cubicBezTo>
                  <a:cubicBezTo>
                    <a:pt x="6" y="26"/>
                    <a:pt x="5" y="27"/>
                    <a:pt x="6" y="28"/>
                  </a:cubicBezTo>
                  <a:cubicBezTo>
                    <a:pt x="6" y="28"/>
                    <a:pt x="7" y="29"/>
                    <a:pt x="7" y="29"/>
                  </a:cubicBezTo>
                  <a:cubicBezTo>
                    <a:pt x="8" y="29"/>
                    <a:pt x="8" y="29"/>
                    <a:pt x="8" y="29"/>
                  </a:cubicBezTo>
                  <a:cubicBezTo>
                    <a:pt x="9" y="28"/>
                    <a:pt x="9" y="27"/>
                    <a:pt x="9" y="26"/>
                  </a:cubicBezTo>
                  <a:cubicBezTo>
                    <a:pt x="8" y="26"/>
                    <a:pt x="8" y="25"/>
                    <a:pt x="7" y="25"/>
                  </a:cubicBezTo>
                  <a:moveTo>
                    <a:pt x="38" y="20"/>
                  </a:moveTo>
                  <a:cubicBezTo>
                    <a:pt x="37" y="20"/>
                    <a:pt x="36" y="20"/>
                    <a:pt x="36" y="21"/>
                  </a:cubicBezTo>
                  <a:cubicBezTo>
                    <a:pt x="36" y="21"/>
                    <a:pt x="36" y="21"/>
                    <a:pt x="36" y="22"/>
                  </a:cubicBezTo>
                  <a:cubicBezTo>
                    <a:pt x="37" y="21"/>
                    <a:pt x="38" y="21"/>
                    <a:pt x="39" y="21"/>
                  </a:cubicBezTo>
                  <a:cubicBezTo>
                    <a:pt x="39" y="20"/>
                    <a:pt x="39" y="20"/>
                    <a:pt x="38" y="20"/>
                  </a:cubicBezTo>
                  <a:cubicBezTo>
                    <a:pt x="38" y="20"/>
                    <a:pt x="38" y="20"/>
                    <a:pt x="38" y="20"/>
                  </a:cubicBezTo>
                  <a:moveTo>
                    <a:pt x="2" y="17"/>
                  </a:moveTo>
                  <a:cubicBezTo>
                    <a:pt x="2" y="17"/>
                    <a:pt x="2" y="17"/>
                    <a:pt x="2" y="17"/>
                  </a:cubicBezTo>
                  <a:cubicBezTo>
                    <a:pt x="1" y="17"/>
                    <a:pt x="0" y="18"/>
                    <a:pt x="1" y="19"/>
                  </a:cubicBezTo>
                  <a:cubicBezTo>
                    <a:pt x="1" y="20"/>
                    <a:pt x="2" y="20"/>
                    <a:pt x="2" y="20"/>
                  </a:cubicBezTo>
                  <a:cubicBezTo>
                    <a:pt x="3" y="20"/>
                    <a:pt x="3" y="20"/>
                    <a:pt x="3" y="20"/>
                  </a:cubicBezTo>
                  <a:cubicBezTo>
                    <a:pt x="4" y="19"/>
                    <a:pt x="4" y="18"/>
                    <a:pt x="4" y="17"/>
                  </a:cubicBezTo>
                  <a:cubicBezTo>
                    <a:pt x="4" y="17"/>
                    <a:pt x="3" y="17"/>
                    <a:pt x="2" y="17"/>
                  </a:cubicBezTo>
                  <a:moveTo>
                    <a:pt x="39" y="10"/>
                  </a:moveTo>
                  <a:cubicBezTo>
                    <a:pt x="38" y="10"/>
                    <a:pt x="37" y="11"/>
                    <a:pt x="37" y="11"/>
                  </a:cubicBezTo>
                  <a:cubicBezTo>
                    <a:pt x="37" y="12"/>
                    <a:pt x="38" y="13"/>
                    <a:pt x="38" y="13"/>
                  </a:cubicBezTo>
                  <a:cubicBezTo>
                    <a:pt x="39" y="13"/>
                    <a:pt x="39" y="13"/>
                    <a:pt x="39" y="13"/>
                  </a:cubicBezTo>
                  <a:cubicBezTo>
                    <a:pt x="40" y="13"/>
                    <a:pt x="40" y="13"/>
                    <a:pt x="40" y="12"/>
                  </a:cubicBezTo>
                  <a:cubicBezTo>
                    <a:pt x="40" y="11"/>
                    <a:pt x="40" y="10"/>
                    <a:pt x="39" y="10"/>
                  </a:cubicBezTo>
                  <a:cubicBezTo>
                    <a:pt x="39" y="10"/>
                    <a:pt x="39" y="10"/>
                    <a:pt x="39" y="10"/>
                  </a:cubicBezTo>
                  <a:moveTo>
                    <a:pt x="39" y="0"/>
                  </a:moveTo>
                  <a:cubicBezTo>
                    <a:pt x="38" y="0"/>
                    <a:pt x="38" y="1"/>
                    <a:pt x="38" y="1"/>
                  </a:cubicBezTo>
                  <a:cubicBezTo>
                    <a:pt x="38" y="2"/>
                    <a:pt x="38" y="3"/>
                    <a:pt x="39" y="3"/>
                  </a:cubicBezTo>
                  <a:cubicBezTo>
                    <a:pt x="39" y="3"/>
                    <a:pt x="39" y="3"/>
                    <a:pt x="39" y="3"/>
                  </a:cubicBezTo>
                  <a:cubicBezTo>
                    <a:pt x="40" y="3"/>
                    <a:pt x="41" y="3"/>
                    <a:pt x="41" y="2"/>
                  </a:cubicBezTo>
                  <a:cubicBezTo>
                    <a:pt x="41" y="1"/>
                    <a:pt x="40" y="0"/>
                    <a:pt x="39" y="0"/>
                  </a:cubicBezTo>
                  <a:cubicBezTo>
                    <a:pt x="39" y="0"/>
                    <a:pt x="39" y="0"/>
                    <a:pt x="39"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27" name="Freeform 1170"/>
            <p:cNvSpPr>
              <a:spLocks noEditPoints="1"/>
            </p:cNvSpPr>
            <p:nvPr/>
          </p:nvSpPr>
          <p:spPr bwMode="auto">
            <a:xfrm>
              <a:off x="4452062" y="2749803"/>
              <a:ext cx="410975" cy="407607"/>
            </a:xfrm>
            <a:custGeom>
              <a:avLst/>
              <a:gdLst>
                <a:gd name="T0" fmla="*/ 58 w 120"/>
                <a:gd name="T1" fmla="*/ 60 h 120"/>
                <a:gd name="T2" fmla="*/ 54 w 120"/>
                <a:gd name="T3" fmla="*/ 62 h 120"/>
                <a:gd name="T4" fmla="*/ 55 w 120"/>
                <a:gd name="T5" fmla="*/ 59 h 120"/>
                <a:gd name="T6" fmla="*/ 54 w 120"/>
                <a:gd name="T7" fmla="*/ 50 h 120"/>
                <a:gd name="T8" fmla="*/ 50 w 120"/>
                <a:gd name="T9" fmla="*/ 63 h 120"/>
                <a:gd name="T10" fmla="*/ 64 w 120"/>
                <a:gd name="T11" fmla="*/ 62 h 120"/>
                <a:gd name="T12" fmla="*/ 62 w 120"/>
                <a:gd name="T13" fmla="*/ 49 h 120"/>
                <a:gd name="T14" fmla="*/ 8 w 120"/>
                <a:gd name="T15" fmla="*/ 66 h 120"/>
                <a:gd name="T16" fmla="*/ 9 w 120"/>
                <a:gd name="T17" fmla="*/ 69 h 120"/>
                <a:gd name="T18" fmla="*/ 19 w 120"/>
                <a:gd name="T19" fmla="*/ 65 h 120"/>
                <a:gd name="T20" fmla="*/ 28 w 120"/>
                <a:gd name="T21" fmla="*/ 67 h 120"/>
                <a:gd name="T22" fmla="*/ 30 w 120"/>
                <a:gd name="T23" fmla="*/ 65 h 120"/>
                <a:gd name="T24" fmla="*/ 37 w 120"/>
                <a:gd name="T25" fmla="*/ 64 h 120"/>
                <a:gd name="T26" fmla="*/ 39 w 120"/>
                <a:gd name="T27" fmla="*/ 65 h 120"/>
                <a:gd name="T28" fmla="*/ 95 w 120"/>
                <a:gd name="T29" fmla="*/ 44 h 120"/>
                <a:gd name="T30" fmla="*/ 95 w 120"/>
                <a:gd name="T31" fmla="*/ 47 h 120"/>
                <a:gd name="T32" fmla="*/ 105 w 120"/>
                <a:gd name="T33" fmla="*/ 42 h 120"/>
                <a:gd name="T34" fmla="*/ 115 w 120"/>
                <a:gd name="T35" fmla="*/ 44 h 120"/>
                <a:gd name="T36" fmla="*/ 116 w 120"/>
                <a:gd name="T37" fmla="*/ 42 h 120"/>
                <a:gd name="T38" fmla="*/ 31 w 120"/>
                <a:gd name="T39" fmla="*/ 41 h 120"/>
                <a:gd name="T40" fmla="*/ 33 w 120"/>
                <a:gd name="T41" fmla="*/ 41 h 120"/>
                <a:gd name="T42" fmla="*/ 23 w 120"/>
                <a:gd name="T43" fmla="*/ 32 h 120"/>
                <a:gd name="T44" fmla="*/ 24 w 120"/>
                <a:gd name="T45" fmla="*/ 35 h 120"/>
                <a:gd name="T46" fmla="*/ 32 w 120"/>
                <a:gd name="T47" fmla="*/ 73 h 120"/>
                <a:gd name="T48" fmla="*/ 49 w 120"/>
                <a:gd name="T49" fmla="*/ 32 h 120"/>
                <a:gd name="T50" fmla="*/ 86 w 120"/>
                <a:gd name="T51" fmla="*/ 44 h 120"/>
                <a:gd name="T52" fmla="*/ 76 w 120"/>
                <a:gd name="T53" fmla="*/ 74 h 120"/>
                <a:gd name="T54" fmla="*/ 56 w 120"/>
                <a:gd name="T55" fmla="*/ 76 h 120"/>
                <a:gd name="T56" fmla="*/ 42 w 120"/>
                <a:gd name="T57" fmla="*/ 63 h 120"/>
                <a:gd name="T58" fmla="*/ 67 w 120"/>
                <a:gd name="T59" fmla="*/ 47 h 120"/>
                <a:gd name="T60" fmla="*/ 75 w 120"/>
                <a:gd name="T61" fmla="*/ 48 h 120"/>
                <a:gd name="T62" fmla="*/ 75 w 120"/>
                <a:gd name="T63" fmla="*/ 51 h 120"/>
                <a:gd name="T64" fmla="*/ 71 w 120"/>
                <a:gd name="T65" fmla="*/ 69 h 120"/>
                <a:gd name="T66" fmla="*/ 83 w 120"/>
                <a:gd name="T67" fmla="*/ 53 h 120"/>
                <a:gd name="T68" fmla="*/ 62 w 120"/>
                <a:gd name="T69" fmla="*/ 36 h 120"/>
                <a:gd name="T70" fmla="*/ 40 w 120"/>
                <a:gd name="T71" fmla="*/ 48 h 120"/>
                <a:gd name="T72" fmla="*/ 36 w 120"/>
                <a:gd name="T73" fmla="*/ 62 h 120"/>
                <a:gd name="T74" fmla="*/ 62 w 120"/>
                <a:gd name="T75" fmla="*/ 84 h 120"/>
                <a:gd name="T76" fmla="*/ 90 w 120"/>
                <a:gd name="T77" fmla="*/ 76 h 120"/>
                <a:gd name="T78" fmla="*/ 72 w 120"/>
                <a:gd name="T79" fmla="*/ 88 h 120"/>
                <a:gd name="T80" fmla="*/ 16 w 120"/>
                <a:gd name="T81" fmla="*/ 25 h 120"/>
                <a:gd name="T82" fmla="*/ 17 w 120"/>
                <a:gd name="T83" fmla="*/ 28 h 120"/>
                <a:gd name="T84" fmla="*/ 79 w 120"/>
                <a:gd name="T85" fmla="*/ 25 h 120"/>
                <a:gd name="T86" fmla="*/ 83 w 120"/>
                <a:gd name="T87" fmla="*/ 19 h 120"/>
                <a:gd name="T88" fmla="*/ 83 w 120"/>
                <a:gd name="T89" fmla="*/ 15 h 120"/>
                <a:gd name="T90" fmla="*/ 0 w 120"/>
                <a:gd name="T91" fmla="*/ 60 h 120"/>
                <a:gd name="T92" fmla="*/ 88 w 120"/>
                <a:gd name="T93" fmla="*/ 8 h 120"/>
                <a:gd name="T94" fmla="*/ 86 w 120"/>
                <a:gd name="T95"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20">
                  <a:moveTo>
                    <a:pt x="58" y="63"/>
                  </a:moveTo>
                  <a:cubicBezTo>
                    <a:pt x="57" y="63"/>
                    <a:pt x="57" y="63"/>
                    <a:pt x="57" y="62"/>
                  </a:cubicBezTo>
                  <a:cubicBezTo>
                    <a:pt x="57" y="61"/>
                    <a:pt x="57" y="60"/>
                    <a:pt x="58" y="60"/>
                  </a:cubicBezTo>
                  <a:cubicBezTo>
                    <a:pt x="58" y="60"/>
                    <a:pt x="58" y="60"/>
                    <a:pt x="58" y="60"/>
                  </a:cubicBezTo>
                  <a:cubicBezTo>
                    <a:pt x="59" y="60"/>
                    <a:pt x="60" y="60"/>
                    <a:pt x="60" y="61"/>
                  </a:cubicBezTo>
                  <a:cubicBezTo>
                    <a:pt x="60" y="62"/>
                    <a:pt x="59" y="63"/>
                    <a:pt x="58" y="63"/>
                  </a:cubicBezTo>
                  <a:cubicBezTo>
                    <a:pt x="58" y="63"/>
                    <a:pt x="58" y="63"/>
                    <a:pt x="58" y="63"/>
                  </a:cubicBezTo>
                  <a:moveTo>
                    <a:pt x="54" y="62"/>
                  </a:moveTo>
                  <a:cubicBezTo>
                    <a:pt x="54" y="62"/>
                    <a:pt x="53" y="62"/>
                    <a:pt x="53" y="61"/>
                  </a:cubicBezTo>
                  <a:cubicBezTo>
                    <a:pt x="52" y="61"/>
                    <a:pt x="52" y="60"/>
                    <a:pt x="53" y="59"/>
                  </a:cubicBezTo>
                  <a:cubicBezTo>
                    <a:pt x="53" y="59"/>
                    <a:pt x="54" y="58"/>
                    <a:pt x="54" y="58"/>
                  </a:cubicBezTo>
                  <a:cubicBezTo>
                    <a:pt x="54" y="58"/>
                    <a:pt x="55" y="58"/>
                    <a:pt x="55" y="59"/>
                  </a:cubicBezTo>
                  <a:cubicBezTo>
                    <a:pt x="56" y="59"/>
                    <a:pt x="56" y="60"/>
                    <a:pt x="55" y="61"/>
                  </a:cubicBezTo>
                  <a:cubicBezTo>
                    <a:pt x="55" y="61"/>
                    <a:pt x="54" y="62"/>
                    <a:pt x="54" y="62"/>
                  </a:cubicBezTo>
                  <a:moveTo>
                    <a:pt x="59" y="48"/>
                  </a:moveTo>
                  <a:cubicBezTo>
                    <a:pt x="58" y="48"/>
                    <a:pt x="56" y="49"/>
                    <a:pt x="54" y="50"/>
                  </a:cubicBezTo>
                  <a:cubicBezTo>
                    <a:pt x="53" y="52"/>
                    <a:pt x="52" y="53"/>
                    <a:pt x="51" y="56"/>
                  </a:cubicBezTo>
                  <a:cubicBezTo>
                    <a:pt x="50" y="58"/>
                    <a:pt x="50" y="60"/>
                    <a:pt x="50" y="62"/>
                  </a:cubicBezTo>
                  <a:cubicBezTo>
                    <a:pt x="50" y="62"/>
                    <a:pt x="50" y="62"/>
                    <a:pt x="50" y="62"/>
                  </a:cubicBezTo>
                  <a:cubicBezTo>
                    <a:pt x="50" y="63"/>
                    <a:pt x="50" y="63"/>
                    <a:pt x="50" y="63"/>
                  </a:cubicBezTo>
                  <a:cubicBezTo>
                    <a:pt x="50" y="65"/>
                    <a:pt x="50" y="67"/>
                    <a:pt x="51" y="68"/>
                  </a:cubicBezTo>
                  <a:cubicBezTo>
                    <a:pt x="52" y="70"/>
                    <a:pt x="54" y="70"/>
                    <a:pt x="56" y="70"/>
                  </a:cubicBezTo>
                  <a:cubicBezTo>
                    <a:pt x="57" y="70"/>
                    <a:pt x="59" y="70"/>
                    <a:pt x="61" y="68"/>
                  </a:cubicBezTo>
                  <a:cubicBezTo>
                    <a:pt x="62" y="67"/>
                    <a:pt x="63" y="65"/>
                    <a:pt x="64" y="62"/>
                  </a:cubicBezTo>
                  <a:cubicBezTo>
                    <a:pt x="65" y="60"/>
                    <a:pt x="65" y="58"/>
                    <a:pt x="65" y="55"/>
                  </a:cubicBezTo>
                  <a:cubicBezTo>
                    <a:pt x="65" y="54"/>
                    <a:pt x="65" y="53"/>
                    <a:pt x="65" y="52"/>
                  </a:cubicBezTo>
                  <a:cubicBezTo>
                    <a:pt x="64" y="52"/>
                    <a:pt x="64" y="51"/>
                    <a:pt x="64" y="50"/>
                  </a:cubicBezTo>
                  <a:cubicBezTo>
                    <a:pt x="63" y="49"/>
                    <a:pt x="62" y="49"/>
                    <a:pt x="62" y="49"/>
                  </a:cubicBezTo>
                  <a:cubicBezTo>
                    <a:pt x="61" y="48"/>
                    <a:pt x="60" y="48"/>
                    <a:pt x="59" y="48"/>
                  </a:cubicBezTo>
                  <a:moveTo>
                    <a:pt x="9" y="69"/>
                  </a:moveTo>
                  <a:cubicBezTo>
                    <a:pt x="8" y="69"/>
                    <a:pt x="7" y="68"/>
                    <a:pt x="7" y="68"/>
                  </a:cubicBezTo>
                  <a:cubicBezTo>
                    <a:pt x="7" y="67"/>
                    <a:pt x="8" y="66"/>
                    <a:pt x="8" y="66"/>
                  </a:cubicBezTo>
                  <a:cubicBezTo>
                    <a:pt x="9" y="66"/>
                    <a:pt x="9" y="66"/>
                    <a:pt x="9" y="66"/>
                  </a:cubicBezTo>
                  <a:cubicBezTo>
                    <a:pt x="9" y="66"/>
                    <a:pt x="10" y="66"/>
                    <a:pt x="10" y="67"/>
                  </a:cubicBezTo>
                  <a:cubicBezTo>
                    <a:pt x="10" y="68"/>
                    <a:pt x="10" y="69"/>
                    <a:pt x="9" y="69"/>
                  </a:cubicBezTo>
                  <a:cubicBezTo>
                    <a:pt x="9" y="69"/>
                    <a:pt x="9" y="69"/>
                    <a:pt x="9" y="69"/>
                  </a:cubicBezTo>
                  <a:moveTo>
                    <a:pt x="19" y="68"/>
                  </a:moveTo>
                  <a:cubicBezTo>
                    <a:pt x="18" y="68"/>
                    <a:pt x="17" y="67"/>
                    <a:pt x="17" y="66"/>
                  </a:cubicBezTo>
                  <a:cubicBezTo>
                    <a:pt x="17" y="66"/>
                    <a:pt x="17" y="65"/>
                    <a:pt x="18" y="65"/>
                  </a:cubicBezTo>
                  <a:cubicBezTo>
                    <a:pt x="18" y="65"/>
                    <a:pt x="19" y="65"/>
                    <a:pt x="19" y="65"/>
                  </a:cubicBezTo>
                  <a:cubicBezTo>
                    <a:pt x="19" y="65"/>
                    <a:pt x="20" y="65"/>
                    <a:pt x="20" y="66"/>
                  </a:cubicBezTo>
                  <a:cubicBezTo>
                    <a:pt x="20" y="67"/>
                    <a:pt x="20" y="68"/>
                    <a:pt x="19" y="68"/>
                  </a:cubicBezTo>
                  <a:cubicBezTo>
                    <a:pt x="19" y="68"/>
                    <a:pt x="19" y="68"/>
                    <a:pt x="19" y="68"/>
                  </a:cubicBezTo>
                  <a:moveTo>
                    <a:pt x="28" y="67"/>
                  </a:moveTo>
                  <a:cubicBezTo>
                    <a:pt x="28" y="67"/>
                    <a:pt x="27" y="66"/>
                    <a:pt x="27" y="65"/>
                  </a:cubicBezTo>
                  <a:cubicBezTo>
                    <a:pt x="27" y="64"/>
                    <a:pt x="27" y="63"/>
                    <a:pt x="28" y="63"/>
                  </a:cubicBezTo>
                  <a:cubicBezTo>
                    <a:pt x="28" y="63"/>
                    <a:pt x="28" y="63"/>
                    <a:pt x="28" y="63"/>
                  </a:cubicBezTo>
                  <a:cubicBezTo>
                    <a:pt x="29" y="63"/>
                    <a:pt x="30" y="64"/>
                    <a:pt x="30" y="65"/>
                  </a:cubicBezTo>
                  <a:cubicBezTo>
                    <a:pt x="30" y="66"/>
                    <a:pt x="30" y="67"/>
                    <a:pt x="29" y="67"/>
                  </a:cubicBezTo>
                  <a:cubicBezTo>
                    <a:pt x="28" y="67"/>
                    <a:pt x="28" y="67"/>
                    <a:pt x="28" y="67"/>
                  </a:cubicBezTo>
                  <a:moveTo>
                    <a:pt x="38" y="66"/>
                  </a:moveTo>
                  <a:cubicBezTo>
                    <a:pt x="38" y="66"/>
                    <a:pt x="37" y="65"/>
                    <a:pt x="37" y="64"/>
                  </a:cubicBezTo>
                  <a:cubicBezTo>
                    <a:pt x="37" y="63"/>
                    <a:pt x="37" y="62"/>
                    <a:pt x="38" y="62"/>
                  </a:cubicBezTo>
                  <a:cubicBezTo>
                    <a:pt x="38" y="62"/>
                    <a:pt x="38" y="62"/>
                    <a:pt x="38" y="62"/>
                  </a:cubicBezTo>
                  <a:cubicBezTo>
                    <a:pt x="39" y="62"/>
                    <a:pt x="40" y="63"/>
                    <a:pt x="40" y="64"/>
                  </a:cubicBezTo>
                  <a:cubicBezTo>
                    <a:pt x="40" y="65"/>
                    <a:pt x="40" y="65"/>
                    <a:pt x="39" y="65"/>
                  </a:cubicBezTo>
                  <a:cubicBezTo>
                    <a:pt x="38" y="66"/>
                    <a:pt x="38" y="66"/>
                    <a:pt x="38" y="66"/>
                  </a:cubicBezTo>
                  <a:moveTo>
                    <a:pt x="95" y="47"/>
                  </a:moveTo>
                  <a:cubicBezTo>
                    <a:pt x="94" y="47"/>
                    <a:pt x="94" y="47"/>
                    <a:pt x="93" y="46"/>
                  </a:cubicBezTo>
                  <a:cubicBezTo>
                    <a:pt x="93" y="45"/>
                    <a:pt x="94" y="44"/>
                    <a:pt x="95" y="44"/>
                  </a:cubicBezTo>
                  <a:cubicBezTo>
                    <a:pt x="95" y="44"/>
                    <a:pt x="95" y="44"/>
                    <a:pt x="95" y="44"/>
                  </a:cubicBezTo>
                  <a:cubicBezTo>
                    <a:pt x="96" y="44"/>
                    <a:pt x="97" y="45"/>
                    <a:pt x="97" y="46"/>
                  </a:cubicBezTo>
                  <a:cubicBezTo>
                    <a:pt x="97" y="46"/>
                    <a:pt x="96" y="47"/>
                    <a:pt x="95" y="47"/>
                  </a:cubicBezTo>
                  <a:cubicBezTo>
                    <a:pt x="95" y="47"/>
                    <a:pt x="95" y="47"/>
                    <a:pt x="95" y="47"/>
                  </a:cubicBezTo>
                  <a:moveTo>
                    <a:pt x="105" y="46"/>
                  </a:moveTo>
                  <a:cubicBezTo>
                    <a:pt x="104" y="46"/>
                    <a:pt x="103" y="45"/>
                    <a:pt x="103" y="44"/>
                  </a:cubicBezTo>
                  <a:cubicBezTo>
                    <a:pt x="103" y="43"/>
                    <a:pt x="104" y="43"/>
                    <a:pt x="105" y="42"/>
                  </a:cubicBezTo>
                  <a:cubicBezTo>
                    <a:pt x="105" y="42"/>
                    <a:pt x="105" y="42"/>
                    <a:pt x="105" y="42"/>
                  </a:cubicBezTo>
                  <a:cubicBezTo>
                    <a:pt x="106" y="42"/>
                    <a:pt x="106" y="43"/>
                    <a:pt x="107" y="44"/>
                  </a:cubicBezTo>
                  <a:cubicBezTo>
                    <a:pt x="107" y="45"/>
                    <a:pt x="106" y="46"/>
                    <a:pt x="105" y="46"/>
                  </a:cubicBezTo>
                  <a:cubicBezTo>
                    <a:pt x="105" y="46"/>
                    <a:pt x="105" y="46"/>
                    <a:pt x="105" y="46"/>
                  </a:cubicBezTo>
                  <a:moveTo>
                    <a:pt x="115" y="44"/>
                  </a:moveTo>
                  <a:cubicBezTo>
                    <a:pt x="114" y="44"/>
                    <a:pt x="113" y="44"/>
                    <a:pt x="113" y="43"/>
                  </a:cubicBezTo>
                  <a:cubicBezTo>
                    <a:pt x="113" y="42"/>
                    <a:pt x="114" y="41"/>
                    <a:pt x="114" y="41"/>
                  </a:cubicBezTo>
                  <a:cubicBezTo>
                    <a:pt x="115" y="41"/>
                    <a:pt x="115" y="41"/>
                    <a:pt x="115" y="41"/>
                  </a:cubicBezTo>
                  <a:cubicBezTo>
                    <a:pt x="116" y="41"/>
                    <a:pt x="116" y="41"/>
                    <a:pt x="116" y="42"/>
                  </a:cubicBezTo>
                  <a:cubicBezTo>
                    <a:pt x="117" y="43"/>
                    <a:pt x="116" y="44"/>
                    <a:pt x="115" y="44"/>
                  </a:cubicBezTo>
                  <a:cubicBezTo>
                    <a:pt x="115" y="44"/>
                    <a:pt x="115" y="44"/>
                    <a:pt x="115" y="44"/>
                  </a:cubicBezTo>
                  <a:moveTo>
                    <a:pt x="32" y="42"/>
                  </a:moveTo>
                  <a:cubicBezTo>
                    <a:pt x="31" y="42"/>
                    <a:pt x="31" y="41"/>
                    <a:pt x="31" y="41"/>
                  </a:cubicBezTo>
                  <a:cubicBezTo>
                    <a:pt x="30" y="41"/>
                    <a:pt x="30" y="39"/>
                    <a:pt x="30" y="39"/>
                  </a:cubicBezTo>
                  <a:cubicBezTo>
                    <a:pt x="31" y="38"/>
                    <a:pt x="31" y="38"/>
                    <a:pt x="32" y="38"/>
                  </a:cubicBezTo>
                  <a:cubicBezTo>
                    <a:pt x="32" y="38"/>
                    <a:pt x="32" y="38"/>
                    <a:pt x="33" y="39"/>
                  </a:cubicBezTo>
                  <a:cubicBezTo>
                    <a:pt x="33" y="39"/>
                    <a:pt x="34" y="40"/>
                    <a:pt x="33" y="41"/>
                  </a:cubicBezTo>
                  <a:cubicBezTo>
                    <a:pt x="33" y="41"/>
                    <a:pt x="32" y="42"/>
                    <a:pt x="32" y="42"/>
                  </a:cubicBezTo>
                  <a:moveTo>
                    <a:pt x="24" y="35"/>
                  </a:moveTo>
                  <a:cubicBezTo>
                    <a:pt x="24" y="35"/>
                    <a:pt x="23" y="35"/>
                    <a:pt x="23" y="34"/>
                  </a:cubicBezTo>
                  <a:cubicBezTo>
                    <a:pt x="22" y="34"/>
                    <a:pt x="22" y="33"/>
                    <a:pt x="23" y="32"/>
                  </a:cubicBezTo>
                  <a:cubicBezTo>
                    <a:pt x="23" y="32"/>
                    <a:pt x="24" y="32"/>
                    <a:pt x="24" y="32"/>
                  </a:cubicBezTo>
                  <a:cubicBezTo>
                    <a:pt x="25" y="32"/>
                    <a:pt x="25" y="32"/>
                    <a:pt x="25" y="32"/>
                  </a:cubicBezTo>
                  <a:cubicBezTo>
                    <a:pt x="26" y="33"/>
                    <a:pt x="26" y="34"/>
                    <a:pt x="26" y="34"/>
                  </a:cubicBezTo>
                  <a:cubicBezTo>
                    <a:pt x="25" y="35"/>
                    <a:pt x="25" y="35"/>
                    <a:pt x="24" y="35"/>
                  </a:cubicBezTo>
                  <a:moveTo>
                    <a:pt x="63" y="89"/>
                  </a:moveTo>
                  <a:cubicBezTo>
                    <a:pt x="58" y="89"/>
                    <a:pt x="53" y="89"/>
                    <a:pt x="49" y="87"/>
                  </a:cubicBezTo>
                  <a:cubicBezTo>
                    <a:pt x="45" y="86"/>
                    <a:pt x="41" y="84"/>
                    <a:pt x="39" y="82"/>
                  </a:cubicBezTo>
                  <a:cubicBezTo>
                    <a:pt x="36" y="79"/>
                    <a:pt x="34" y="76"/>
                    <a:pt x="32" y="73"/>
                  </a:cubicBezTo>
                  <a:cubicBezTo>
                    <a:pt x="31" y="69"/>
                    <a:pt x="30" y="65"/>
                    <a:pt x="30" y="61"/>
                  </a:cubicBezTo>
                  <a:cubicBezTo>
                    <a:pt x="30" y="57"/>
                    <a:pt x="31" y="53"/>
                    <a:pt x="32" y="49"/>
                  </a:cubicBezTo>
                  <a:cubicBezTo>
                    <a:pt x="34" y="45"/>
                    <a:pt x="36" y="42"/>
                    <a:pt x="39" y="39"/>
                  </a:cubicBezTo>
                  <a:cubicBezTo>
                    <a:pt x="41" y="36"/>
                    <a:pt x="45" y="34"/>
                    <a:pt x="49" y="32"/>
                  </a:cubicBezTo>
                  <a:cubicBezTo>
                    <a:pt x="53" y="31"/>
                    <a:pt x="57" y="30"/>
                    <a:pt x="62" y="30"/>
                  </a:cubicBezTo>
                  <a:cubicBezTo>
                    <a:pt x="66" y="30"/>
                    <a:pt x="69" y="31"/>
                    <a:pt x="73" y="32"/>
                  </a:cubicBezTo>
                  <a:cubicBezTo>
                    <a:pt x="76" y="33"/>
                    <a:pt x="79" y="34"/>
                    <a:pt x="81" y="37"/>
                  </a:cubicBezTo>
                  <a:cubicBezTo>
                    <a:pt x="83" y="39"/>
                    <a:pt x="85" y="41"/>
                    <a:pt x="86" y="44"/>
                  </a:cubicBezTo>
                  <a:cubicBezTo>
                    <a:pt x="88" y="47"/>
                    <a:pt x="88" y="50"/>
                    <a:pt x="88" y="54"/>
                  </a:cubicBezTo>
                  <a:cubicBezTo>
                    <a:pt x="88" y="57"/>
                    <a:pt x="88" y="59"/>
                    <a:pt x="87" y="62"/>
                  </a:cubicBezTo>
                  <a:cubicBezTo>
                    <a:pt x="86" y="65"/>
                    <a:pt x="84" y="67"/>
                    <a:pt x="83" y="69"/>
                  </a:cubicBezTo>
                  <a:cubicBezTo>
                    <a:pt x="81" y="71"/>
                    <a:pt x="79" y="73"/>
                    <a:pt x="76" y="74"/>
                  </a:cubicBezTo>
                  <a:cubicBezTo>
                    <a:pt x="74" y="75"/>
                    <a:pt x="71" y="76"/>
                    <a:pt x="68" y="76"/>
                  </a:cubicBezTo>
                  <a:cubicBezTo>
                    <a:pt x="66" y="76"/>
                    <a:pt x="65" y="76"/>
                    <a:pt x="64" y="75"/>
                  </a:cubicBezTo>
                  <a:cubicBezTo>
                    <a:pt x="63" y="75"/>
                    <a:pt x="63" y="74"/>
                    <a:pt x="62" y="72"/>
                  </a:cubicBezTo>
                  <a:cubicBezTo>
                    <a:pt x="60" y="74"/>
                    <a:pt x="58" y="75"/>
                    <a:pt x="56" y="76"/>
                  </a:cubicBezTo>
                  <a:cubicBezTo>
                    <a:pt x="55" y="76"/>
                    <a:pt x="54" y="76"/>
                    <a:pt x="54" y="76"/>
                  </a:cubicBezTo>
                  <a:cubicBezTo>
                    <a:pt x="52" y="76"/>
                    <a:pt x="51" y="76"/>
                    <a:pt x="49" y="75"/>
                  </a:cubicBezTo>
                  <a:cubicBezTo>
                    <a:pt x="47" y="74"/>
                    <a:pt x="45" y="73"/>
                    <a:pt x="44" y="71"/>
                  </a:cubicBezTo>
                  <a:cubicBezTo>
                    <a:pt x="43" y="69"/>
                    <a:pt x="42" y="66"/>
                    <a:pt x="42" y="63"/>
                  </a:cubicBezTo>
                  <a:cubicBezTo>
                    <a:pt x="42" y="60"/>
                    <a:pt x="43" y="56"/>
                    <a:pt x="44" y="53"/>
                  </a:cubicBezTo>
                  <a:cubicBezTo>
                    <a:pt x="45" y="50"/>
                    <a:pt x="47" y="48"/>
                    <a:pt x="50" y="46"/>
                  </a:cubicBezTo>
                  <a:cubicBezTo>
                    <a:pt x="53" y="44"/>
                    <a:pt x="55" y="43"/>
                    <a:pt x="59" y="43"/>
                  </a:cubicBezTo>
                  <a:cubicBezTo>
                    <a:pt x="62" y="43"/>
                    <a:pt x="65" y="44"/>
                    <a:pt x="67" y="47"/>
                  </a:cubicBezTo>
                  <a:cubicBezTo>
                    <a:pt x="68" y="43"/>
                    <a:pt x="68" y="43"/>
                    <a:pt x="68" y="43"/>
                  </a:cubicBezTo>
                  <a:cubicBezTo>
                    <a:pt x="76" y="43"/>
                    <a:pt x="76" y="43"/>
                    <a:pt x="76" y="43"/>
                  </a:cubicBezTo>
                  <a:cubicBezTo>
                    <a:pt x="75" y="48"/>
                    <a:pt x="75" y="48"/>
                    <a:pt x="75" y="48"/>
                  </a:cubicBezTo>
                  <a:cubicBezTo>
                    <a:pt x="75" y="48"/>
                    <a:pt x="75" y="48"/>
                    <a:pt x="75" y="48"/>
                  </a:cubicBezTo>
                  <a:cubicBezTo>
                    <a:pt x="75" y="48"/>
                    <a:pt x="75" y="48"/>
                    <a:pt x="75" y="48"/>
                  </a:cubicBezTo>
                  <a:cubicBezTo>
                    <a:pt x="76" y="48"/>
                    <a:pt x="77" y="48"/>
                    <a:pt x="77" y="49"/>
                  </a:cubicBezTo>
                  <a:cubicBezTo>
                    <a:pt x="77" y="50"/>
                    <a:pt x="77" y="51"/>
                    <a:pt x="76" y="51"/>
                  </a:cubicBezTo>
                  <a:cubicBezTo>
                    <a:pt x="75" y="51"/>
                    <a:pt x="75" y="51"/>
                    <a:pt x="75" y="51"/>
                  </a:cubicBezTo>
                  <a:cubicBezTo>
                    <a:pt x="75" y="51"/>
                    <a:pt x="75" y="51"/>
                    <a:pt x="74" y="50"/>
                  </a:cubicBezTo>
                  <a:cubicBezTo>
                    <a:pt x="71" y="65"/>
                    <a:pt x="71" y="65"/>
                    <a:pt x="71" y="65"/>
                  </a:cubicBezTo>
                  <a:cubicBezTo>
                    <a:pt x="71" y="67"/>
                    <a:pt x="71" y="68"/>
                    <a:pt x="71" y="68"/>
                  </a:cubicBezTo>
                  <a:cubicBezTo>
                    <a:pt x="71" y="69"/>
                    <a:pt x="71" y="69"/>
                    <a:pt x="71" y="69"/>
                  </a:cubicBezTo>
                  <a:cubicBezTo>
                    <a:pt x="72" y="70"/>
                    <a:pt x="72" y="70"/>
                    <a:pt x="72" y="70"/>
                  </a:cubicBezTo>
                  <a:cubicBezTo>
                    <a:pt x="73" y="70"/>
                    <a:pt x="74" y="69"/>
                    <a:pt x="76" y="68"/>
                  </a:cubicBezTo>
                  <a:cubicBezTo>
                    <a:pt x="78" y="66"/>
                    <a:pt x="79" y="64"/>
                    <a:pt x="81" y="62"/>
                  </a:cubicBezTo>
                  <a:cubicBezTo>
                    <a:pt x="82" y="59"/>
                    <a:pt x="83" y="56"/>
                    <a:pt x="83" y="53"/>
                  </a:cubicBezTo>
                  <a:cubicBezTo>
                    <a:pt x="83" y="51"/>
                    <a:pt x="82" y="49"/>
                    <a:pt x="81" y="46"/>
                  </a:cubicBezTo>
                  <a:cubicBezTo>
                    <a:pt x="80" y="44"/>
                    <a:pt x="79" y="42"/>
                    <a:pt x="77" y="41"/>
                  </a:cubicBezTo>
                  <a:cubicBezTo>
                    <a:pt x="75" y="39"/>
                    <a:pt x="73" y="38"/>
                    <a:pt x="71" y="37"/>
                  </a:cubicBezTo>
                  <a:cubicBezTo>
                    <a:pt x="68" y="36"/>
                    <a:pt x="65" y="36"/>
                    <a:pt x="62" y="36"/>
                  </a:cubicBezTo>
                  <a:cubicBezTo>
                    <a:pt x="58" y="36"/>
                    <a:pt x="55" y="36"/>
                    <a:pt x="53" y="37"/>
                  </a:cubicBezTo>
                  <a:cubicBezTo>
                    <a:pt x="50" y="38"/>
                    <a:pt x="47" y="39"/>
                    <a:pt x="45" y="41"/>
                  </a:cubicBezTo>
                  <a:cubicBezTo>
                    <a:pt x="43" y="42"/>
                    <a:pt x="42" y="44"/>
                    <a:pt x="41" y="46"/>
                  </a:cubicBezTo>
                  <a:cubicBezTo>
                    <a:pt x="41" y="46"/>
                    <a:pt x="41" y="47"/>
                    <a:pt x="40" y="48"/>
                  </a:cubicBezTo>
                  <a:cubicBezTo>
                    <a:pt x="40" y="48"/>
                    <a:pt x="40" y="48"/>
                    <a:pt x="39" y="48"/>
                  </a:cubicBezTo>
                  <a:cubicBezTo>
                    <a:pt x="39" y="48"/>
                    <a:pt x="39" y="48"/>
                    <a:pt x="39" y="48"/>
                  </a:cubicBezTo>
                  <a:cubicBezTo>
                    <a:pt x="38" y="50"/>
                    <a:pt x="38" y="52"/>
                    <a:pt x="37" y="54"/>
                  </a:cubicBezTo>
                  <a:cubicBezTo>
                    <a:pt x="36" y="56"/>
                    <a:pt x="36" y="59"/>
                    <a:pt x="36" y="62"/>
                  </a:cubicBezTo>
                  <a:cubicBezTo>
                    <a:pt x="36" y="65"/>
                    <a:pt x="37" y="68"/>
                    <a:pt x="38" y="71"/>
                  </a:cubicBezTo>
                  <a:cubicBezTo>
                    <a:pt x="40" y="74"/>
                    <a:pt x="42" y="77"/>
                    <a:pt x="44" y="79"/>
                  </a:cubicBezTo>
                  <a:cubicBezTo>
                    <a:pt x="47" y="81"/>
                    <a:pt x="50" y="82"/>
                    <a:pt x="54" y="83"/>
                  </a:cubicBezTo>
                  <a:cubicBezTo>
                    <a:pt x="56" y="83"/>
                    <a:pt x="59" y="84"/>
                    <a:pt x="62" y="84"/>
                  </a:cubicBezTo>
                  <a:cubicBezTo>
                    <a:pt x="63" y="84"/>
                    <a:pt x="65" y="84"/>
                    <a:pt x="67" y="83"/>
                  </a:cubicBezTo>
                  <a:cubicBezTo>
                    <a:pt x="71" y="83"/>
                    <a:pt x="74" y="82"/>
                    <a:pt x="77" y="81"/>
                  </a:cubicBezTo>
                  <a:cubicBezTo>
                    <a:pt x="79" y="80"/>
                    <a:pt x="82" y="78"/>
                    <a:pt x="83" y="76"/>
                  </a:cubicBezTo>
                  <a:cubicBezTo>
                    <a:pt x="90" y="76"/>
                    <a:pt x="90" y="76"/>
                    <a:pt x="90" y="76"/>
                  </a:cubicBezTo>
                  <a:cubicBezTo>
                    <a:pt x="90" y="76"/>
                    <a:pt x="90" y="76"/>
                    <a:pt x="90" y="76"/>
                  </a:cubicBezTo>
                  <a:cubicBezTo>
                    <a:pt x="89" y="78"/>
                    <a:pt x="88" y="80"/>
                    <a:pt x="86" y="81"/>
                  </a:cubicBezTo>
                  <a:cubicBezTo>
                    <a:pt x="84" y="83"/>
                    <a:pt x="82" y="85"/>
                    <a:pt x="80" y="86"/>
                  </a:cubicBezTo>
                  <a:cubicBezTo>
                    <a:pt x="77" y="87"/>
                    <a:pt x="75" y="88"/>
                    <a:pt x="72" y="88"/>
                  </a:cubicBezTo>
                  <a:cubicBezTo>
                    <a:pt x="69" y="89"/>
                    <a:pt x="66" y="89"/>
                    <a:pt x="63" y="89"/>
                  </a:cubicBezTo>
                  <a:moveTo>
                    <a:pt x="17" y="28"/>
                  </a:moveTo>
                  <a:cubicBezTo>
                    <a:pt x="16" y="28"/>
                    <a:pt x="16" y="28"/>
                    <a:pt x="16" y="28"/>
                  </a:cubicBezTo>
                  <a:cubicBezTo>
                    <a:pt x="15" y="27"/>
                    <a:pt x="15" y="26"/>
                    <a:pt x="16" y="25"/>
                  </a:cubicBezTo>
                  <a:cubicBezTo>
                    <a:pt x="16" y="25"/>
                    <a:pt x="16" y="25"/>
                    <a:pt x="17" y="25"/>
                  </a:cubicBezTo>
                  <a:cubicBezTo>
                    <a:pt x="17" y="25"/>
                    <a:pt x="18" y="25"/>
                    <a:pt x="18" y="25"/>
                  </a:cubicBezTo>
                  <a:cubicBezTo>
                    <a:pt x="19" y="26"/>
                    <a:pt x="19" y="27"/>
                    <a:pt x="18" y="28"/>
                  </a:cubicBezTo>
                  <a:cubicBezTo>
                    <a:pt x="18" y="28"/>
                    <a:pt x="17" y="28"/>
                    <a:pt x="17" y="28"/>
                  </a:cubicBezTo>
                  <a:moveTo>
                    <a:pt x="79" y="28"/>
                  </a:moveTo>
                  <a:cubicBezTo>
                    <a:pt x="79" y="28"/>
                    <a:pt x="79" y="28"/>
                    <a:pt x="79" y="28"/>
                  </a:cubicBezTo>
                  <a:cubicBezTo>
                    <a:pt x="78" y="28"/>
                    <a:pt x="77" y="27"/>
                    <a:pt x="78" y="26"/>
                  </a:cubicBezTo>
                  <a:cubicBezTo>
                    <a:pt x="78" y="25"/>
                    <a:pt x="79" y="25"/>
                    <a:pt x="79" y="25"/>
                  </a:cubicBezTo>
                  <a:cubicBezTo>
                    <a:pt x="79" y="25"/>
                    <a:pt x="80" y="25"/>
                    <a:pt x="80" y="25"/>
                  </a:cubicBezTo>
                  <a:cubicBezTo>
                    <a:pt x="81" y="25"/>
                    <a:pt x="81" y="26"/>
                    <a:pt x="81" y="27"/>
                  </a:cubicBezTo>
                  <a:cubicBezTo>
                    <a:pt x="81" y="28"/>
                    <a:pt x="80" y="28"/>
                    <a:pt x="79" y="28"/>
                  </a:cubicBezTo>
                  <a:moveTo>
                    <a:pt x="83" y="19"/>
                  </a:moveTo>
                  <a:cubicBezTo>
                    <a:pt x="82" y="19"/>
                    <a:pt x="82" y="19"/>
                    <a:pt x="82" y="19"/>
                  </a:cubicBezTo>
                  <a:cubicBezTo>
                    <a:pt x="81" y="18"/>
                    <a:pt x="81" y="17"/>
                    <a:pt x="81" y="16"/>
                  </a:cubicBezTo>
                  <a:cubicBezTo>
                    <a:pt x="81" y="16"/>
                    <a:pt x="82" y="15"/>
                    <a:pt x="83" y="15"/>
                  </a:cubicBezTo>
                  <a:cubicBezTo>
                    <a:pt x="83" y="15"/>
                    <a:pt x="83" y="15"/>
                    <a:pt x="83" y="15"/>
                  </a:cubicBezTo>
                  <a:cubicBezTo>
                    <a:pt x="84" y="16"/>
                    <a:pt x="85" y="17"/>
                    <a:pt x="84" y="18"/>
                  </a:cubicBezTo>
                  <a:cubicBezTo>
                    <a:pt x="84" y="18"/>
                    <a:pt x="83" y="19"/>
                    <a:pt x="83" y="19"/>
                  </a:cubicBezTo>
                  <a:moveTo>
                    <a:pt x="60" y="0"/>
                  </a:moveTo>
                  <a:cubicBezTo>
                    <a:pt x="27" y="0"/>
                    <a:pt x="0" y="27"/>
                    <a:pt x="0" y="60"/>
                  </a:cubicBezTo>
                  <a:cubicBezTo>
                    <a:pt x="0" y="93"/>
                    <a:pt x="27" y="120"/>
                    <a:pt x="60" y="120"/>
                  </a:cubicBezTo>
                  <a:cubicBezTo>
                    <a:pt x="93" y="120"/>
                    <a:pt x="120" y="93"/>
                    <a:pt x="120" y="60"/>
                  </a:cubicBezTo>
                  <a:cubicBezTo>
                    <a:pt x="120" y="37"/>
                    <a:pt x="107" y="16"/>
                    <a:pt x="87" y="6"/>
                  </a:cubicBezTo>
                  <a:cubicBezTo>
                    <a:pt x="88" y="7"/>
                    <a:pt x="88" y="7"/>
                    <a:pt x="88" y="8"/>
                  </a:cubicBezTo>
                  <a:cubicBezTo>
                    <a:pt x="87" y="9"/>
                    <a:pt x="87" y="9"/>
                    <a:pt x="86" y="9"/>
                  </a:cubicBezTo>
                  <a:cubicBezTo>
                    <a:pt x="86" y="9"/>
                    <a:pt x="86" y="9"/>
                    <a:pt x="86" y="9"/>
                  </a:cubicBezTo>
                  <a:cubicBezTo>
                    <a:pt x="85" y="9"/>
                    <a:pt x="84" y="8"/>
                    <a:pt x="85" y="7"/>
                  </a:cubicBezTo>
                  <a:cubicBezTo>
                    <a:pt x="85" y="6"/>
                    <a:pt x="85" y="6"/>
                    <a:pt x="86" y="6"/>
                  </a:cubicBezTo>
                  <a:cubicBezTo>
                    <a:pt x="86" y="6"/>
                    <a:pt x="86" y="6"/>
                    <a:pt x="87" y="6"/>
                  </a:cubicBezTo>
                  <a:cubicBezTo>
                    <a:pt x="79" y="2"/>
                    <a:pt x="70" y="0"/>
                    <a:pt x="60"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28" name="Freeform 1171"/>
            <p:cNvSpPr>
              <a:spLocks noEditPoints="1"/>
            </p:cNvSpPr>
            <p:nvPr/>
          </p:nvSpPr>
          <p:spPr bwMode="auto">
            <a:xfrm>
              <a:off x="4505960" y="2834018"/>
              <a:ext cx="138116" cy="124641"/>
            </a:xfrm>
            <a:custGeom>
              <a:avLst/>
              <a:gdLst>
                <a:gd name="T0" fmla="*/ 39 w 41"/>
                <a:gd name="T1" fmla="*/ 33 h 37"/>
                <a:gd name="T2" fmla="*/ 38 w 41"/>
                <a:gd name="T3" fmla="*/ 34 h 37"/>
                <a:gd name="T4" fmla="*/ 38 w 41"/>
                <a:gd name="T5" fmla="*/ 36 h 37"/>
                <a:gd name="T6" fmla="*/ 39 w 41"/>
                <a:gd name="T7" fmla="*/ 37 h 37"/>
                <a:gd name="T8" fmla="*/ 40 w 41"/>
                <a:gd name="T9" fmla="*/ 36 h 37"/>
                <a:gd name="T10" fmla="*/ 40 w 41"/>
                <a:gd name="T11" fmla="*/ 34 h 37"/>
                <a:gd name="T12" fmla="*/ 39 w 41"/>
                <a:gd name="T13" fmla="*/ 33 h 37"/>
                <a:gd name="T14" fmla="*/ 26 w 41"/>
                <a:gd name="T15" fmla="*/ 21 h 37"/>
                <a:gd name="T16" fmla="*/ 25 w 41"/>
                <a:gd name="T17" fmla="*/ 22 h 37"/>
                <a:gd name="T18" fmla="*/ 24 w 41"/>
                <a:gd name="T19" fmla="*/ 23 h 37"/>
                <a:gd name="T20" fmla="*/ 24 w 41"/>
                <a:gd name="T21" fmla="*/ 23 h 37"/>
                <a:gd name="T22" fmla="*/ 25 w 41"/>
                <a:gd name="T23" fmla="*/ 23 h 37"/>
                <a:gd name="T24" fmla="*/ 26 w 41"/>
                <a:gd name="T25" fmla="*/ 21 h 37"/>
                <a:gd name="T26" fmla="*/ 17 w 41"/>
                <a:gd name="T27" fmla="*/ 13 h 37"/>
                <a:gd name="T28" fmla="*/ 15 w 41"/>
                <a:gd name="T29" fmla="*/ 14 h 37"/>
                <a:gd name="T30" fmla="*/ 16 w 41"/>
                <a:gd name="T31" fmla="*/ 16 h 37"/>
                <a:gd name="T32" fmla="*/ 17 w 41"/>
                <a:gd name="T33" fmla="*/ 17 h 37"/>
                <a:gd name="T34" fmla="*/ 18 w 41"/>
                <a:gd name="T35" fmla="*/ 16 h 37"/>
                <a:gd name="T36" fmla="*/ 18 w 41"/>
                <a:gd name="T37" fmla="*/ 14 h 37"/>
                <a:gd name="T38" fmla="*/ 17 w 41"/>
                <a:gd name="T39" fmla="*/ 13 h 37"/>
                <a:gd name="T40" fmla="*/ 9 w 41"/>
                <a:gd name="T41" fmla="*/ 7 h 37"/>
                <a:gd name="T42" fmla="*/ 8 w 41"/>
                <a:gd name="T43" fmla="*/ 7 h 37"/>
                <a:gd name="T44" fmla="*/ 8 w 41"/>
                <a:gd name="T45" fmla="*/ 9 h 37"/>
                <a:gd name="T46" fmla="*/ 9 w 41"/>
                <a:gd name="T47" fmla="*/ 10 h 37"/>
                <a:gd name="T48" fmla="*/ 11 w 41"/>
                <a:gd name="T49" fmla="*/ 9 h 37"/>
                <a:gd name="T50" fmla="*/ 10 w 41"/>
                <a:gd name="T51" fmla="*/ 7 h 37"/>
                <a:gd name="T52" fmla="*/ 9 w 41"/>
                <a:gd name="T53" fmla="*/ 7 h 37"/>
                <a:gd name="T54" fmla="*/ 2 w 41"/>
                <a:gd name="T55" fmla="*/ 0 h 37"/>
                <a:gd name="T56" fmla="*/ 1 w 41"/>
                <a:gd name="T57" fmla="*/ 0 h 37"/>
                <a:gd name="T58" fmla="*/ 1 w 41"/>
                <a:gd name="T59" fmla="*/ 3 h 37"/>
                <a:gd name="T60" fmla="*/ 2 w 41"/>
                <a:gd name="T61" fmla="*/ 3 h 37"/>
                <a:gd name="T62" fmla="*/ 3 w 41"/>
                <a:gd name="T63" fmla="*/ 3 h 37"/>
                <a:gd name="T64" fmla="*/ 3 w 41"/>
                <a:gd name="T65" fmla="*/ 0 h 37"/>
                <a:gd name="T66" fmla="*/ 2 w 41"/>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37">
                  <a:moveTo>
                    <a:pt x="39" y="33"/>
                  </a:moveTo>
                  <a:cubicBezTo>
                    <a:pt x="39" y="33"/>
                    <a:pt x="38" y="34"/>
                    <a:pt x="38" y="34"/>
                  </a:cubicBezTo>
                  <a:cubicBezTo>
                    <a:pt x="37" y="35"/>
                    <a:pt x="37" y="36"/>
                    <a:pt x="38" y="36"/>
                  </a:cubicBezTo>
                  <a:cubicBezTo>
                    <a:pt x="38" y="37"/>
                    <a:pt x="39" y="37"/>
                    <a:pt x="39" y="37"/>
                  </a:cubicBezTo>
                  <a:cubicBezTo>
                    <a:pt x="39" y="37"/>
                    <a:pt x="40" y="36"/>
                    <a:pt x="40" y="36"/>
                  </a:cubicBezTo>
                  <a:cubicBezTo>
                    <a:pt x="41" y="35"/>
                    <a:pt x="41" y="34"/>
                    <a:pt x="40" y="34"/>
                  </a:cubicBezTo>
                  <a:cubicBezTo>
                    <a:pt x="40" y="33"/>
                    <a:pt x="39" y="33"/>
                    <a:pt x="39" y="33"/>
                  </a:cubicBezTo>
                  <a:moveTo>
                    <a:pt x="26" y="21"/>
                  </a:moveTo>
                  <a:cubicBezTo>
                    <a:pt x="25" y="21"/>
                    <a:pt x="25" y="21"/>
                    <a:pt x="25" y="22"/>
                  </a:cubicBezTo>
                  <a:cubicBezTo>
                    <a:pt x="25" y="22"/>
                    <a:pt x="24" y="23"/>
                    <a:pt x="24" y="23"/>
                  </a:cubicBezTo>
                  <a:cubicBezTo>
                    <a:pt x="24" y="23"/>
                    <a:pt x="24" y="23"/>
                    <a:pt x="24" y="23"/>
                  </a:cubicBezTo>
                  <a:cubicBezTo>
                    <a:pt x="25" y="23"/>
                    <a:pt x="25" y="23"/>
                    <a:pt x="25" y="23"/>
                  </a:cubicBezTo>
                  <a:cubicBezTo>
                    <a:pt x="26" y="22"/>
                    <a:pt x="26" y="21"/>
                    <a:pt x="26" y="21"/>
                  </a:cubicBezTo>
                  <a:moveTo>
                    <a:pt x="17" y="13"/>
                  </a:moveTo>
                  <a:cubicBezTo>
                    <a:pt x="16" y="13"/>
                    <a:pt x="16" y="13"/>
                    <a:pt x="15" y="14"/>
                  </a:cubicBezTo>
                  <a:cubicBezTo>
                    <a:pt x="15" y="14"/>
                    <a:pt x="15" y="16"/>
                    <a:pt x="16" y="16"/>
                  </a:cubicBezTo>
                  <a:cubicBezTo>
                    <a:pt x="16" y="16"/>
                    <a:pt x="16" y="17"/>
                    <a:pt x="17" y="17"/>
                  </a:cubicBezTo>
                  <a:cubicBezTo>
                    <a:pt x="17" y="17"/>
                    <a:pt x="18" y="16"/>
                    <a:pt x="18" y="16"/>
                  </a:cubicBezTo>
                  <a:cubicBezTo>
                    <a:pt x="19" y="15"/>
                    <a:pt x="18" y="14"/>
                    <a:pt x="18" y="14"/>
                  </a:cubicBezTo>
                  <a:cubicBezTo>
                    <a:pt x="17" y="13"/>
                    <a:pt x="17" y="13"/>
                    <a:pt x="17" y="13"/>
                  </a:cubicBezTo>
                  <a:moveTo>
                    <a:pt x="9" y="7"/>
                  </a:moveTo>
                  <a:cubicBezTo>
                    <a:pt x="9" y="7"/>
                    <a:pt x="8" y="7"/>
                    <a:pt x="8" y="7"/>
                  </a:cubicBezTo>
                  <a:cubicBezTo>
                    <a:pt x="7" y="8"/>
                    <a:pt x="7" y="9"/>
                    <a:pt x="8" y="9"/>
                  </a:cubicBezTo>
                  <a:cubicBezTo>
                    <a:pt x="8" y="10"/>
                    <a:pt x="9" y="10"/>
                    <a:pt x="9" y="10"/>
                  </a:cubicBezTo>
                  <a:cubicBezTo>
                    <a:pt x="10" y="10"/>
                    <a:pt x="10" y="10"/>
                    <a:pt x="11" y="9"/>
                  </a:cubicBezTo>
                  <a:cubicBezTo>
                    <a:pt x="11" y="9"/>
                    <a:pt x="11" y="8"/>
                    <a:pt x="10" y="7"/>
                  </a:cubicBezTo>
                  <a:cubicBezTo>
                    <a:pt x="10" y="7"/>
                    <a:pt x="10" y="7"/>
                    <a:pt x="9" y="7"/>
                  </a:cubicBezTo>
                  <a:moveTo>
                    <a:pt x="2" y="0"/>
                  </a:moveTo>
                  <a:cubicBezTo>
                    <a:pt x="1" y="0"/>
                    <a:pt x="1" y="0"/>
                    <a:pt x="1" y="0"/>
                  </a:cubicBezTo>
                  <a:cubicBezTo>
                    <a:pt x="0" y="1"/>
                    <a:pt x="0" y="2"/>
                    <a:pt x="1" y="3"/>
                  </a:cubicBezTo>
                  <a:cubicBezTo>
                    <a:pt x="1" y="3"/>
                    <a:pt x="1" y="3"/>
                    <a:pt x="2" y="3"/>
                  </a:cubicBezTo>
                  <a:cubicBezTo>
                    <a:pt x="2" y="3"/>
                    <a:pt x="3" y="3"/>
                    <a:pt x="3" y="3"/>
                  </a:cubicBezTo>
                  <a:cubicBezTo>
                    <a:pt x="4" y="2"/>
                    <a:pt x="4" y="1"/>
                    <a:pt x="3" y="0"/>
                  </a:cubicBezTo>
                  <a:cubicBezTo>
                    <a:pt x="3" y="0"/>
                    <a:pt x="2"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29" name="Freeform 1172"/>
            <p:cNvSpPr>
              <a:spLocks noEditPoints="1"/>
            </p:cNvSpPr>
            <p:nvPr/>
          </p:nvSpPr>
          <p:spPr bwMode="auto">
            <a:xfrm>
              <a:off x="4475641" y="2951922"/>
              <a:ext cx="181907" cy="30319"/>
            </a:xfrm>
            <a:custGeom>
              <a:avLst/>
              <a:gdLst>
                <a:gd name="T0" fmla="*/ 2 w 53"/>
                <a:gd name="T1" fmla="*/ 6 h 9"/>
                <a:gd name="T2" fmla="*/ 1 w 53"/>
                <a:gd name="T3" fmla="*/ 6 h 9"/>
                <a:gd name="T4" fmla="*/ 0 w 53"/>
                <a:gd name="T5" fmla="*/ 8 h 9"/>
                <a:gd name="T6" fmla="*/ 2 w 53"/>
                <a:gd name="T7" fmla="*/ 9 h 9"/>
                <a:gd name="T8" fmla="*/ 2 w 53"/>
                <a:gd name="T9" fmla="*/ 9 h 9"/>
                <a:gd name="T10" fmla="*/ 3 w 53"/>
                <a:gd name="T11" fmla="*/ 7 h 9"/>
                <a:gd name="T12" fmla="*/ 2 w 53"/>
                <a:gd name="T13" fmla="*/ 6 h 9"/>
                <a:gd name="T14" fmla="*/ 12 w 53"/>
                <a:gd name="T15" fmla="*/ 5 h 9"/>
                <a:gd name="T16" fmla="*/ 11 w 53"/>
                <a:gd name="T17" fmla="*/ 5 h 9"/>
                <a:gd name="T18" fmla="*/ 10 w 53"/>
                <a:gd name="T19" fmla="*/ 6 h 9"/>
                <a:gd name="T20" fmla="*/ 12 w 53"/>
                <a:gd name="T21" fmla="*/ 8 h 9"/>
                <a:gd name="T22" fmla="*/ 12 w 53"/>
                <a:gd name="T23" fmla="*/ 8 h 9"/>
                <a:gd name="T24" fmla="*/ 13 w 53"/>
                <a:gd name="T25" fmla="*/ 6 h 9"/>
                <a:gd name="T26" fmla="*/ 12 w 53"/>
                <a:gd name="T27" fmla="*/ 5 h 9"/>
                <a:gd name="T28" fmla="*/ 21 w 53"/>
                <a:gd name="T29" fmla="*/ 3 h 9"/>
                <a:gd name="T30" fmla="*/ 21 w 53"/>
                <a:gd name="T31" fmla="*/ 3 h 9"/>
                <a:gd name="T32" fmla="*/ 20 w 53"/>
                <a:gd name="T33" fmla="*/ 5 h 9"/>
                <a:gd name="T34" fmla="*/ 21 w 53"/>
                <a:gd name="T35" fmla="*/ 7 h 9"/>
                <a:gd name="T36" fmla="*/ 22 w 53"/>
                <a:gd name="T37" fmla="*/ 7 h 9"/>
                <a:gd name="T38" fmla="*/ 23 w 53"/>
                <a:gd name="T39" fmla="*/ 5 h 9"/>
                <a:gd name="T40" fmla="*/ 21 w 53"/>
                <a:gd name="T41" fmla="*/ 3 h 9"/>
                <a:gd name="T42" fmla="*/ 31 w 53"/>
                <a:gd name="T43" fmla="*/ 2 h 9"/>
                <a:gd name="T44" fmla="*/ 31 w 53"/>
                <a:gd name="T45" fmla="*/ 2 h 9"/>
                <a:gd name="T46" fmla="*/ 30 w 53"/>
                <a:gd name="T47" fmla="*/ 4 h 9"/>
                <a:gd name="T48" fmla="*/ 31 w 53"/>
                <a:gd name="T49" fmla="*/ 6 h 9"/>
                <a:gd name="T50" fmla="*/ 32 w 53"/>
                <a:gd name="T51" fmla="*/ 5 h 9"/>
                <a:gd name="T52" fmla="*/ 33 w 53"/>
                <a:gd name="T53" fmla="*/ 4 h 9"/>
                <a:gd name="T54" fmla="*/ 31 w 53"/>
                <a:gd name="T55" fmla="*/ 2 h 9"/>
                <a:gd name="T56" fmla="*/ 43 w 53"/>
                <a:gd name="T57" fmla="*/ 2 h 9"/>
                <a:gd name="T58" fmla="*/ 43 w 53"/>
                <a:gd name="T59" fmla="*/ 3 h 9"/>
                <a:gd name="T60" fmla="*/ 43 w 53"/>
                <a:gd name="T61" fmla="*/ 3 h 9"/>
                <a:gd name="T62" fmla="*/ 43 w 53"/>
                <a:gd name="T63" fmla="*/ 2 h 9"/>
                <a:gd name="T64" fmla="*/ 43 w 53"/>
                <a:gd name="T65" fmla="*/ 2 h 9"/>
                <a:gd name="T66" fmla="*/ 51 w 53"/>
                <a:gd name="T67" fmla="*/ 0 h 9"/>
                <a:gd name="T68" fmla="*/ 51 w 53"/>
                <a:gd name="T69" fmla="*/ 0 h 9"/>
                <a:gd name="T70" fmla="*/ 50 w 53"/>
                <a:gd name="T71" fmla="*/ 2 h 9"/>
                <a:gd name="T72" fmla="*/ 51 w 53"/>
                <a:gd name="T73" fmla="*/ 3 h 9"/>
                <a:gd name="T74" fmla="*/ 51 w 53"/>
                <a:gd name="T75" fmla="*/ 3 h 9"/>
                <a:gd name="T76" fmla="*/ 53 w 53"/>
                <a:gd name="T77" fmla="*/ 1 h 9"/>
                <a:gd name="T78" fmla="*/ 51 w 53"/>
                <a:gd name="T7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9">
                  <a:moveTo>
                    <a:pt x="2" y="6"/>
                  </a:moveTo>
                  <a:cubicBezTo>
                    <a:pt x="2" y="6"/>
                    <a:pt x="2" y="6"/>
                    <a:pt x="1" y="6"/>
                  </a:cubicBezTo>
                  <a:cubicBezTo>
                    <a:pt x="1" y="6"/>
                    <a:pt x="0" y="7"/>
                    <a:pt x="0" y="8"/>
                  </a:cubicBezTo>
                  <a:cubicBezTo>
                    <a:pt x="0" y="8"/>
                    <a:pt x="1" y="9"/>
                    <a:pt x="2" y="9"/>
                  </a:cubicBezTo>
                  <a:cubicBezTo>
                    <a:pt x="2" y="9"/>
                    <a:pt x="2" y="9"/>
                    <a:pt x="2" y="9"/>
                  </a:cubicBezTo>
                  <a:cubicBezTo>
                    <a:pt x="3" y="9"/>
                    <a:pt x="3" y="8"/>
                    <a:pt x="3" y="7"/>
                  </a:cubicBezTo>
                  <a:cubicBezTo>
                    <a:pt x="3" y="6"/>
                    <a:pt x="2" y="6"/>
                    <a:pt x="2" y="6"/>
                  </a:cubicBezTo>
                  <a:moveTo>
                    <a:pt x="12" y="5"/>
                  </a:moveTo>
                  <a:cubicBezTo>
                    <a:pt x="12" y="5"/>
                    <a:pt x="11" y="5"/>
                    <a:pt x="11" y="5"/>
                  </a:cubicBezTo>
                  <a:cubicBezTo>
                    <a:pt x="10" y="5"/>
                    <a:pt x="10" y="6"/>
                    <a:pt x="10" y="6"/>
                  </a:cubicBezTo>
                  <a:cubicBezTo>
                    <a:pt x="10" y="7"/>
                    <a:pt x="11" y="8"/>
                    <a:pt x="12" y="8"/>
                  </a:cubicBezTo>
                  <a:cubicBezTo>
                    <a:pt x="12" y="8"/>
                    <a:pt x="12" y="8"/>
                    <a:pt x="12" y="8"/>
                  </a:cubicBezTo>
                  <a:cubicBezTo>
                    <a:pt x="13" y="8"/>
                    <a:pt x="13" y="7"/>
                    <a:pt x="13" y="6"/>
                  </a:cubicBezTo>
                  <a:cubicBezTo>
                    <a:pt x="13" y="5"/>
                    <a:pt x="12" y="5"/>
                    <a:pt x="12" y="5"/>
                  </a:cubicBezTo>
                  <a:moveTo>
                    <a:pt x="21" y="3"/>
                  </a:moveTo>
                  <a:cubicBezTo>
                    <a:pt x="21" y="3"/>
                    <a:pt x="21" y="3"/>
                    <a:pt x="21" y="3"/>
                  </a:cubicBezTo>
                  <a:cubicBezTo>
                    <a:pt x="20" y="3"/>
                    <a:pt x="20" y="4"/>
                    <a:pt x="20" y="5"/>
                  </a:cubicBezTo>
                  <a:cubicBezTo>
                    <a:pt x="20" y="6"/>
                    <a:pt x="21" y="7"/>
                    <a:pt x="21" y="7"/>
                  </a:cubicBezTo>
                  <a:cubicBezTo>
                    <a:pt x="22" y="7"/>
                    <a:pt x="22" y="7"/>
                    <a:pt x="22" y="7"/>
                  </a:cubicBezTo>
                  <a:cubicBezTo>
                    <a:pt x="23" y="7"/>
                    <a:pt x="23" y="6"/>
                    <a:pt x="23" y="5"/>
                  </a:cubicBezTo>
                  <a:cubicBezTo>
                    <a:pt x="23" y="4"/>
                    <a:pt x="22" y="3"/>
                    <a:pt x="21" y="3"/>
                  </a:cubicBezTo>
                  <a:moveTo>
                    <a:pt x="31" y="2"/>
                  </a:moveTo>
                  <a:cubicBezTo>
                    <a:pt x="31" y="2"/>
                    <a:pt x="31" y="2"/>
                    <a:pt x="31" y="2"/>
                  </a:cubicBezTo>
                  <a:cubicBezTo>
                    <a:pt x="30" y="2"/>
                    <a:pt x="30" y="3"/>
                    <a:pt x="30" y="4"/>
                  </a:cubicBezTo>
                  <a:cubicBezTo>
                    <a:pt x="30" y="5"/>
                    <a:pt x="31" y="6"/>
                    <a:pt x="31" y="6"/>
                  </a:cubicBezTo>
                  <a:cubicBezTo>
                    <a:pt x="32" y="5"/>
                    <a:pt x="32" y="5"/>
                    <a:pt x="32" y="5"/>
                  </a:cubicBezTo>
                  <a:cubicBezTo>
                    <a:pt x="33" y="5"/>
                    <a:pt x="33" y="5"/>
                    <a:pt x="33" y="4"/>
                  </a:cubicBezTo>
                  <a:cubicBezTo>
                    <a:pt x="33" y="3"/>
                    <a:pt x="32" y="2"/>
                    <a:pt x="31" y="2"/>
                  </a:cubicBezTo>
                  <a:moveTo>
                    <a:pt x="43" y="2"/>
                  </a:moveTo>
                  <a:cubicBezTo>
                    <a:pt x="43" y="2"/>
                    <a:pt x="43" y="3"/>
                    <a:pt x="43" y="3"/>
                  </a:cubicBezTo>
                  <a:cubicBezTo>
                    <a:pt x="43" y="3"/>
                    <a:pt x="43" y="3"/>
                    <a:pt x="43" y="3"/>
                  </a:cubicBezTo>
                  <a:cubicBezTo>
                    <a:pt x="43" y="3"/>
                    <a:pt x="43" y="3"/>
                    <a:pt x="43" y="2"/>
                  </a:cubicBezTo>
                  <a:cubicBezTo>
                    <a:pt x="43" y="2"/>
                    <a:pt x="43" y="2"/>
                    <a:pt x="43" y="2"/>
                  </a:cubicBezTo>
                  <a:moveTo>
                    <a:pt x="51" y="0"/>
                  </a:moveTo>
                  <a:cubicBezTo>
                    <a:pt x="51" y="0"/>
                    <a:pt x="51" y="0"/>
                    <a:pt x="51" y="0"/>
                  </a:cubicBezTo>
                  <a:cubicBezTo>
                    <a:pt x="50" y="0"/>
                    <a:pt x="50" y="1"/>
                    <a:pt x="50" y="2"/>
                  </a:cubicBezTo>
                  <a:cubicBezTo>
                    <a:pt x="50" y="3"/>
                    <a:pt x="50" y="3"/>
                    <a:pt x="51" y="3"/>
                  </a:cubicBezTo>
                  <a:cubicBezTo>
                    <a:pt x="51" y="3"/>
                    <a:pt x="51" y="3"/>
                    <a:pt x="51" y="3"/>
                  </a:cubicBezTo>
                  <a:cubicBezTo>
                    <a:pt x="52" y="3"/>
                    <a:pt x="53" y="2"/>
                    <a:pt x="53" y="1"/>
                  </a:cubicBezTo>
                  <a:cubicBezTo>
                    <a:pt x="53" y="0"/>
                    <a:pt x="52" y="0"/>
                    <a:pt x="51"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30" name="Freeform 1173"/>
            <p:cNvSpPr>
              <a:spLocks noEditPoints="1"/>
            </p:cNvSpPr>
            <p:nvPr/>
          </p:nvSpPr>
          <p:spPr bwMode="auto">
            <a:xfrm>
              <a:off x="4704709" y="2770015"/>
              <a:ext cx="148220" cy="151590"/>
            </a:xfrm>
            <a:custGeom>
              <a:avLst/>
              <a:gdLst>
                <a:gd name="T0" fmla="*/ 1 w 43"/>
                <a:gd name="T1" fmla="*/ 42 h 45"/>
                <a:gd name="T2" fmla="*/ 1 w 43"/>
                <a:gd name="T3" fmla="*/ 42 h 45"/>
                <a:gd name="T4" fmla="*/ 1 w 43"/>
                <a:gd name="T5" fmla="*/ 42 h 45"/>
                <a:gd name="T6" fmla="*/ 0 w 43"/>
                <a:gd name="T7" fmla="*/ 44 h 45"/>
                <a:gd name="T8" fmla="*/ 1 w 43"/>
                <a:gd name="T9" fmla="*/ 45 h 45"/>
                <a:gd name="T10" fmla="*/ 2 w 43"/>
                <a:gd name="T11" fmla="*/ 45 h 45"/>
                <a:gd name="T12" fmla="*/ 3 w 43"/>
                <a:gd name="T13" fmla="*/ 43 h 45"/>
                <a:gd name="T14" fmla="*/ 1 w 43"/>
                <a:gd name="T15" fmla="*/ 42 h 45"/>
                <a:gd name="T16" fmla="*/ 21 w 43"/>
                <a:gd name="T17" fmla="*/ 38 h 45"/>
                <a:gd name="T18" fmla="*/ 21 w 43"/>
                <a:gd name="T19" fmla="*/ 38 h 45"/>
                <a:gd name="T20" fmla="*/ 19 w 43"/>
                <a:gd name="T21" fmla="*/ 40 h 45"/>
                <a:gd name="T22" fmla="*/ 21 w 43"/>
                <a:gd name="T23" fmla="*/ 41 h 45"/>
                <a:gd name="T24" fmla="*/ 21 w 43"/>
                <a:gd name="T25" fmla="*/ 41 h 45"/>
                <a:gd name="T26" fmla="*/ 23 w 43"/>
                <a:gd name="T27" fmla="*/ 40 h 45"/>
                <a:gd name="T28" fmla="*/ 21 w 43"/>
                <a:gd name="T29" fmla="*/ 38 h 45"/>
                <a:gd name="T30" fmla="*/ 31 w 43"/>
                <a:gd name="T31" fmla="*/ 36 h 45"/>
                <a:gd name="T32" fmla="*/ 31 w 43"/>
                <a:gd name="T33" fmla="*/ 36 h 45"/>
                <a:gd name="T34" fmla="*/ 29 w 43"/>
                <a:gd name="T35" fmla="*/ 38 h 45"/>
                <a:gd name="T36" fmla="*/ 31 w 43"/>
                <a:gd name="T37" fmla="*/ 40 h 45"/>
                <a:gd name="T38" fmla="*/ 31 w 43"/>
                <a:gd name="T39" fmla="*/ 40 h 45"/>
                <a:gd name="T40" fmla="*/ 33 w 43"/>
                <a:gd name="T41" fmla="*/ 38 h 45"/>
                <a:gd name="T42" fmla="*/ 31 w 43"/>
                <a:gd name="T43" fmla="*/ 36 h 45"/>
                <a:gd name="T44" fmla="*/ 41 w 43"/>
                <a:gd name="T45" fmla="*/ 35 h 45"/>
                <a:gd name="T46" fmla="*/ 40 w 43"/>
                <a:gd name="T47" fmla="*/ 35 h 45"/>
                <a:gd name="T48" fmla="*/ 39 w 43"/>
                <a:gd name="T49" fmla="*/ 37 h 45"/>
                <a:gd name="T50" fmla="*/ 41 w 43"/>
                <a:gd name="T51" fmla="*/ 38 h 45"/>
                <a:gd name="T52" fmla="*/ 41 w 43"/>
                <a:gd name="T53" fmla="*/ 38 h 45"/>
                <a:gd name="T54" fmla="*/ 42 w 43"/>
                <a:gd name="T55" fmla="*/ 36 h 45"/>
                <a:gd name="T56" fmla="*/ 41 w 43"/>
                <a:gd name="T57" fmla="*/ 35 h 45"/>
                <a:gd name="T58" fmla="*/ 5 w 43"/>
                <a:gd name="T59" fmla="*/ 19 h 45"/>
                <a:gd name="T60" fmla="*/ 4 w 43"/>
                <a:gd name="T61" fmla="*/ 20 h 45"/>
                <a:gd name="T62" fmla="*/ 5 w 43"/>
                <a:gd name="T63" fmla="*/ 22 h 45"/>
                <a:gd name="T64" fmla="*/ 5 w 43"/>
                <a:gd name="T65" fmla="*/ 22 h 45"/>
                <a:gd name="T66" fmla="*/ 7 w 43"/>
                <a:gd name="T67" fmla="*/ 21 h 45"/>
                <a:gd name="T68" fmla="*/ 6 w 43"/>
                <a:gd name="T69" fmla="*/ 19 h 45"/>
                <a:gd name="T70" fmla="*/ 5 w 43"/>
                <a:gd name="T71" fmla="*/ 19 h 45"/>
                <a:gd name="T72" fmla="*/ 9 w 43"/>
                <a:gd name="T73" fmla="*/ 9 h 45"/>
                <a:gd name="T74" fmla="*/ 7 w 43"/>
                <a:gd name="T75" fmla="*/ 10 h 45"/>
                <a:gd name="T76" fmla="*/ 8 w 43"/>
                <a:gd name="T77" fmla="*/ 13 h 45"/>
                <a:gd name="T78" fmla="*/ 9 w 43"/>
                <a:gd name="T79" fmla="*/ 13 h 45"/>
                <a:gd name="T80" fmla="*/ 10 w 43"/>
                <a:gd name="T81" fmla="*/ 12 h 45"/>
                <a:gd name="T82" fmla="*/ 9 w 43"/>
                <a:gd name="T83" fmla="*/ 9 h 45"/>
                <a:gd name="T84" fmla="*/ 9 w 43"/>
                <a:gd name="T85" fmla="*/ 9 h 45"/>
                <a:gd name="T86" fmla="*/ 12 w 43"/>
                <a:gd name="T87" fmla="*/ 0 h 45"/>
                <a:gd name="T88" fmla="*/ 11 w 43"/>
                <a:gd name="T89" fmla="*/ 1 h 45"/>
                <a:gd name="T90" fmla="*/ 12 w 43"/>
                <a:gd name="T91" fmla="*/ 3 h 45"/>
                <a:gd name="T92" fmla="*/ 12 w 43"/>
                <a:gd name="T93" fmla="*/ 3 h 45"/>
                <a:gd name="T94" fmla="*/ 14 w 43"/>
                <a:gd name="T95" fmla="*/ 2 h 45"/>
                <a:gd name="T96" fmla="*/ 13 w 43"/>
                <a:gd name="T97" fmla="*/ 0 h 45"/>
                <a:gd name="T98" fmla="*/ 13 w 43"/>
                <a:gd name="T99" fmla="*/ 0 h 45"/>
                <a:gd name="T100" fmla="*/ 12 w 43"/>
                <a:gd name="T10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 h="45">
                  <a:moveTo>
                    <a:pt x="1" y="42"/>
                  </a:moveTo>
                  <a:cubicBezTo>
                    <a:pt x="1" y="42"/>
                    <a:pt x="1" y="42"/>
                    <a:pt x="1" y="42"/>
                  </a:cubicBezTo>
                  <a:cubicBezTo>
                    <a:pt x="1" y="42"/>
                    <a:pt x="1" y="42"/>
                    <a:pt x="1" y="42"/>
                  </a:cubicBezTo>
                  <a:cubicBezTo>
                    <a:pt x="0" y="44"/>
                    <a:pt x="0" y="44"/>
                    <a:pt x="0" y="44"/>
                  </a:cubicBezTo>
                  <a:cubicBezTo>
                    <a:pt x="1" y="45"/>
                    <a:pt x="1" y="45"/>
                    <a:pt x="1" y="45"/>
                  </a:cubicBezTo>
                  <a:cubicBezTo>
                    <a:pt x="2" y="45"/>
                    <a:pt x="2" y="45"/>
                    <a:pt x="2" y="45"/>
                  </a:cubicBezTo>
                  <a:cubicBezTo>
                    <a:pt x="3" y="45"/>
                    <a:pt x="3" y="44"/>
                    <a:pt x="3" y="43"/>
                  </a:cubicBezTo>
                  <a:cubicBezTo>
                    <a:pt x="3" y="42"/>
                    <a:pt x="2" y="42"/>
                    <a:pt x="1" y="42"/>
                  </a:cubicBezTo>
                  <a:moveTo>
                    <a:pt x="21" y="38"/>
                  </a:moveTo>
                  <a:cubicBezTo>
                    <a:pt x="21" y="38"/>
                    <a:pt x="21" y="38"/>
                    <a:pt x="21" y="38"/>
                  </a:cubicBezTo>
                  <a:cubicBezTo>
                    <a:pt x="20" y="38"/>
                    <a:pt x="19" y="39"/>
                    <a:pt x="19" y="40"/>
                  </a:cubicBezTo>
                  <a:cubicBezTo>
                    <a:pt x="20" y="41"/>
                    <a:pt x="20" y="41"/>
                    <a:pt x="21" y="41"/>
                  </a:cubicBezTo>
                  <a:cubicBezTo>
                    <a:pt x="21" y="41"/>
                    <a:pt x="21" y="41"/>
                    <a:pt x="21" y="41"/>
                  </a:cubicBezTo>
                  <a:cubicBezTo>
                    <a:pt x="22" y="41"/>
                    <a:pt x="23" y="40"/>
                    <a:pt x="23" y="40"/>
                  </a:cubicBezTo>
                  <a:cubicBezTo>
                    <a:pt x="23" y="39"/>
                    <a:pt x="22" y="38"/>
                    <a:pt x="21" y="38"/>
                  </a:cubicBezTo>
                  <a:moveTo>
                    <a:pt x="31" y="36"/>
                  </a:moveTo>
                  <a:cubicBezTo>
                    <a:pt x="31" y="36"/>
                    <a:pt x="31" y="36"/>
                    <a:pt x="31" y="36"/>
                  </a:cubicBezTo>
                  <a:cubicBezTo>
                    <a:pt x="30" y="37"/>
                    <a:pt x="29" y="37"/>
                    <a:pt x="29" y="38"/>
                  </a:cubicBezTo>
                  <a:cubicBezTo>
                    <a:pt x="29" y="39"/>
                    <a:pt x="30" y="40"/>
                    <a:pt x="31" y="40"/>
                  </a:cubicBezTo>
                  <a:cubicBezTo>
                    <a:pt x="31" y="40"/>
                    <a:pt x="31" y="40"/>
                    <a:pt x="31" y="40"/>
                  </a:cubicBezTo>
                  <a:cubicBezTo>
                    <a:pt x="32" y="40"/>
                    <a:pt x="33" y="39"/>
                    <a:pt x="33" y="38"/>
                  </a:cubicBezTo>
                  <a:cubicBezTo>
                    <a:pt x="32" y="37"/>
                    <a:pt x="32" y="36"/>
                    <a:pt x="31" y="36"/>
                  </a:cubicBezTo>
                  <a:moveTo>
                    <a:pt x="41" y="35"/>
                  </a:moveTo>
                  <a:cubicBezTo>
                    <a:pt x="41" y="35"/>
                    <a:pt x="41" y="35"/>
                    <a:pt x="40" y="35"/>
                  </a:cubicBezTo>
                  <a:cubicBezTo>
                    <a:pt x="40" y="35"/>
                    <a:pt x="39" y="36"/>
                    <a:pt x="39" y="37"/>
                  </a:cubicBezTo>
                  <a:cubicBezTo>
                    <a:pt x="39" y="38"/>
                    <a:pt x="40" y="38"/>
                    <a:pt x="41" y="38"/>
                  </a:cubicBezTo>
                  <a:cubicBezTo>
                    <a:pt x="41" y="38"/>
                    <a:pt x="41" y="38"/>
                    <a:pt x="41" y="38"/>
                  </a:cubicBezTo>
                  <a:cubicBezTo>
                    <a:pt x="42" y="38"/>
                    <a:pt x="43" y="37"/>
                    <a:pt x="42" y="36"/>
                  </a:cubicBezTo>
                  <a:cubicBezTo>
                    <a:pt x="42" y="35"/>
                    <a:pt x="42" y="35"/>
                    <a:pt x="41" y="35"/>
                  </a:cubicBezTo>
                  <a:moveTo>
                    <a:pt x="5" y="19"/>
                  </a:moveTo>
                  <a:cubicBezTo>
                    <a:pt x="5" y="19"/>
                    <a:pt x="4" y="19"/>
                    <a:pt x="4" y="20"/>
                  </a:cubicBezTo>
                  <a:cubicBezTo>
                    <a:pt x="3" y="21"/>
                    <a:pt x="4" y="22"/>
                    <a:pt x="5" y="22"/>
                  </a:cubicBezTo>
                  <a:cubicBezTo>
                    <a:pt x="5" y="22"/>
                    <a:pt x="5" y="22"/>
                    <a:pt x="5" y="22"/>
                  </a:cubicBezTo>
                  <a:cubicBezTo>
                    <a:pt x="6" y="22"/>
                    <a:pt x="7" y="22"/>
                    <a:pt x="7" y="21"/>
                  </a:cubicBezTo>
                  <a:cubicBezTo>
                    <a:pt x="7" y="20"/>
                    <a:pt x="7" y="19"/>
                    <a:pt x="6" y="19"/>
                  </a:cubicBezTo>
                  <a:cubicBezTo>
                    <a:pt x="6" y="19"/>
                    <a:pt x="5" y="19"/>
                    <a:pt x="5" y="19"/>
                  </a:cubicBezTo>
                  <a:moveTo>
                    <a:pt x="9" y="9"/>
                  </a:moveTo>
                  <a:cubicBezTo>
                    <a:pt x="8" y="9"/>
                    <a:pt x="7" y="10"/>
                    <a:pt x="7" y="10"/>
                  </a:cubicBezTo>
                  <a:cubicBezTo>
                    <a:pt x="7" y="11"/>
                    <a:pt x="7" y="12"/>
                    <a:pt x="8" y="13"/>
                  </a:cubicBezTo>
                  <a:cubicBezTo>
                    <a:pt x="9" y="13"/>
                    <a:pt x="9" y="13"/>
                    <a:pt x="9" y="13"/>
                  </a:cubicBezTo>
                  <a:cubicBezTo>
                    <a:pt x="9" y="13"/>
                    <a:pt x="10" y="12"/>
                    <a:pt x="10" y="12"/>
                  </a:cubicBezTo>
                  <a:cubicBezTo>
                    <a:pt x="11" y="11"/>
                    <a:pt x="10" y="10"/>
                    <a:pt x="9" y="9"/>
                  </a:cubicBezTo>
                  <a:cubicBezTo>
                    <a:pt x="9" y="9"/>
                    <a:pt x="9" y="9"/>
                    <a:pt x="9" y="9"/>
                  </a:cubicBezTo>
                  <a:moveTo>
                    <a:pt x="12" y="0"/>
                  </a:moveTo>
                  <a:cubicBezTo>
                    <a:pt x="11" y="0"/>
                    <a:pt x="11" y="0"/>
                    <a:pt x="11" y="1"/>
                  </a:cubicBezTo>
                  <a:cubicBezTo>
                    <a:pt x="10" y="2"/>
                    <a:pt x="11" y="3"/>
                    <a:pt x="12" y="3"/>
                  </a:cubicBezTo>
                  <a:cubicBezTo>
                    <a:pt x="12" y="3"/>
                    <a:pt x="12" y="3"/>
                    <a:pt x="12" y="3"/>
                  </a:cubicBezTo>
                  <a:cubicBezTo>
                    <a:pt x="13" y="3"/>
                    <a:pt x="13" y="3"/>
                    <a:pt x="14" y="2"/>
                  </a:cubicBezTo>
                  <a:cubicBezTo>
                    <a:pt x="14" y="1"/>
                    <a:pt x="14" y="1"/>
                    <a:pt x="13" y="0"/>
                  </a:cubicBezTo>
                  <a:cubicBezTo>
                    <a:pt x="13" y="0"/>
                    <a:pt x="13" y="0"/>
                    <a:pt x="13" y="0"/>
                  </a:cubicBezTo>
                  <a:cubicBezTo>
                    <a:pt x="12" y="0"/>
                    <a:pt x="12" y="0"/>
                    <a:pt x="1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31" name="Freeform 1174"/>
            <p:cNvSpPr>
              <a:spLocks noEditPoints="1"/>
            </p:cNvSpPr>
            <p:nvPr/>
          </p:nvSpPr>
          <p:spPr bwMode="auto">
            <a:xfrm>
              <a:off x="6069008" y="1934590"/>
              <a:ext cx="491822" cy="485085"/>
            </a:xfrm>
            <a:custGeom>
              <a:avLst/>
              <a:gdLst>
                <a:gd name="T0" fmla="*/ 67 w 144"/>
                <a:gd name="T1" fmla="*/ 132 h 143"/>
                <a:gd name="T2" fmla="*/ 67 w 144"/>
                <a:gd name="T3" fmla="*/ 135 h 143"/>
                <a:gd name="T4" fmla="*/ 67 w 144"/>
                <a:gd name="T5" fmla="*/ 123 h 143"/>
                <a:gd name="T6" fmla="*/ 70 w 144"/>
                <a:gd name="T7" fmla="*/ 124 h 143"/>
                <a:gd name="T8" fmla="*/ 115 w 144"/>
                <a:gd name="T9" fmla="*/ 119 h 143"/>
                <a:gd name="T10" fmla="*/ 115 w 144"/>
                <a:gd name="T11" fmla="*/ 115 h 143"/>
                <a:gd name="T12" fmla="*/ 115 w 144"/>
                <a:gd name="T13" fmla="*/ 119 h 143"/>
                <a:gd name="T14" fmla="*/ 69 w 144"/>
                <a:gd name="T15" fmla="*/ 112 h 143"/>
                <a:gd name="T16" fmla="*/ 69 w 144"/>
                <a:gd name="T17" fmla="*/ 115 h 143"/>
                <a:gd name="T18" fmla="*/ 106 w 144"/>
                <a:gd name="T19" fmla="*/ 114 h 143"/>
                <a:gd name="T20" fmla="*/ 107 w 144"/>
                <a:gd name="T21" fmla="*/ 111 h 143"/>
                <a:gd name="T22" fmla="*/ 98 w 144"/>
                <a:gd name="T23" fmla="*/ 109 h 143"/>
                <a:gd name="T24" fmla="*/ 98 w 144"/>
                <a:gd name="T25" fmla="*/ 106 h 143"/>
                <a:gd name="T26" fmla="*/ 98 w 144"/>
                <a:gd name="T27" fmla="*/ 109 h 143"/>
                <a:gd name="T28" fmla="*/ 71 w 144"/>
                <a:gd name="T29" fmla="*/ 102 h 143"/>
                <a:gd name="T30" fmla="*/ 71 w 144"/>
                <a:gd name="T31" fmla="*/ 105 h 143"/>
                <a:gd name="T32" fmla="*/ 88 w 144"/>
                <a:gd name="T33" fmla="*/ 104 h 143"/>
                <a:gd name="T34" fmla="*/ 90 w 144"/>
                <a:gd name="T35" fmla="*/ 101 h 143"/>
                <a:gd name="T36" fmla="*/ 80 w 144"/>
                <a:gd name="T37" fmla="*/ 100 h 143"/>
                <a:gd name="T38" fmla="*/ 80 w 144"/>
                <a:gd name="T39" fmla="*/ 96 h 143"/>
                <a:gd name="T40" fmla="*/ 80 w 144"/>
                <a:gd name="T41" fmla="*/ 100 h 143"/>
                <a:gd name="T42" fmla="*/ 72 w 144"/>
                <a:gd name="T43" fmla="*/ 92 h 143"/>
                <a:gd name="T44" fmla="*/ 72 w 144"/>
                <a:gd name="T45" fmla="*/ 96 h 143"/>
                <a:gd name="T46" fmla="*/ 48 w 144"/>
                <a:gd name="T47" fmla="*/ 73 h 143"/>
                <a:gd name="T48" fmla="*/ 50 w 144"/>
                <a:gd name="T49" fmla="*/ 70 h 143"/>
                <a:gd name="T50" fmla="*/ 73 w 144"/>
                <a:gd name="T51" fmla="*/ 72 h 143"/>
                <a:gd name="T52" fmla="*/ 73 w 144"/>
                <a:gd name="T53" fmla="*/ 69 h 143"/>
                <a:gd name="T54" fmla="*/ 73 w 144"/>
                <a:gd name="T55" fmla="*/ 72 h 143"/>
                <a:gd name="T56" fmla="*/ 39 w 144"/>
                <a:gd name="T57" fmla="*/ 65 h 143"/>
                <a:gd name="T58" fmla="*/ 42 w 144"/>
                <a:gd name="T59" fmla="*/ 67 h 143"/>
                <a:gd name="T60" fmla="*/ 79 w 144"/>
                <a:gd name="T61" fmla="*/ 65 h 143"/>
                <a:gd name="T62" fmla="*/ 81 w 144"/>
                <a:gd name="T63" fmla="*/ 62 h 143"/>
                <a:gd name="T64" fmla="*/ 32 w 144"/>
                <a:gd name="T65" fmla="*/ 63 h 143"/>
                <a:gd name="T66" fmla="*/ 32 w 144"/>
                <a:gd name="T67" fmla="*/ 59 h 143"/>
                <a:gd name="T68" fmla="*/ 32 w 144"/>
                <a:gd name="T69" fmla="*/ 63 h 143"/>
                <a:gd name="T70" fmla="*/ 86 w 144"/>
                <a:gd name="T71" fmla="*/ 55 h 143"/>
                <a:gd name="T72" fmla="*/ 88 w 144"/>
                <a:gd name="T73" fmla="*/ 58 h 143"/>
                <a:gd name="T74" fmla="*/ 23 w 144"/>
                <a:gd name="T75" fmla="*/ 57 h 143"/>
                <a:gd name="T76" fmla="*/ 24 w 144"/>
                <a:gd name="T77" fmla="*/ 54 h 143"/>
                <a:gd name="T78" fmla="*/ 15 w 144"/>
                <a:gd name="T79" fmla="*/ 52 h 143"/>
                <a:gd name="T80" fmla="*/ 15 w 144"/>
                <a:gd name="T81" fmla="*/ 49 h 143"/>
                <a:gd name="T82" fmla="*/ 15 w 144"/>
                <a:gd name="T83" fmla="*/ 52 h 143"/>
                <a:gd name="T84" fmla="*/ 93 w 144"/>
                <a:gd name="T85" fmla="*/ 48 h 143"/>
                <a:gd name="T86" fmla="*/ 96 w 144"/>
                <a:gd name="T87" fmla="*/ 51 h 143"/>
                <a:gd name="T88" fmla="*/ 100 w 144"/>
                <a:gd name="T89" fmla="*/ 44 h 143"/>
                <a:gd name="T90" fmla="*/ 103 w 144"/>
                <a:gd name="T91" fmla="*/ 41 h 143"/>
                <a:gd name="T92" fmla="*/ 109 w 144"/>
                <a:gd name="T93" fmla="*/ 37 h 143"/>
                <a:gd name="T94" fmla="*/ 109 w 144"/>
                <a:gd name="T95" fmla="*/ 34 h 143"/>
                <a:gd name="T96" fmla="*/ 109 w 144"/>
                <a:gd name="T97" fmla="*/ 37 h 143"/>
                <a:gd name="T98" fmla="*/ 115 w 144"/>
                <a:gd name="T99" fmla="*/ 27 h 143"/>
                <a:gd name="T100" fmla="*/ 117 w 144"/>
                <a:gd name="T101" fmla="*/ 30 h 143"/>
                <a:gd name="T102" fmla="*/ 6 w 144"/>
                <a:gd name="T103" fmla="*/ 44 h 143"/>
                <a:gd name="T104" fmla="*/ 8 w 144"/>
                <a:gd name="T105" fmla="*/ 46 h 143"/>
                <a:gd name="T106" fmla="*/ 5 w 144"/>
                <a:gd name="T107" fmla="*/ 45 h 143"/>
                <a:gd name="T108" fmla="*/ 66 w 144"/>
                <a:gd name="T109" fmla="*/ 142 h 143"/>
                <a:gd name="T110" fmla="*/ 72 w 144"/>
                <a:gd name="T111" fmla="*/ 143 h 143"/>
                <a:gd name="T112" fmla="*/ 124 w 144"/>
                <a:gd name="T113" fmla="*/ 120 h 143"/>
                <a:gd name="T114" fmla="*/ 124 w 144"/>
                <a:gd name="T115" fmla="*/ 23 h 143"/>
                <a:gd name="T116" fmla="*/ 122 w 144"/>
                <a:gd name="T117" fmla="*/ 23 h 143"/>
                <a:gd name="T118" fmla="*/ 72 w 144"/>
                <a:gd name="T11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143">
                  <a:moveTo>
                    <a:pt x="67" y="135"/>
                  </a:moveTo>
                  <a:cubicBezTo>
                    <a:pt x="66" y="135"/>
                    <a:pt x="65" y="134"/>
                    <a:pt x="66" y="133"/>
                  </a:cubicBezTo>
                  <a:cubicBezTo>
                    <a:pt x="66" y="133"/>
                    <a:pt x="66" y="132"/>
                    <a:pt x="67" y="132"/>
                  </a:cubicBezTo>
                  <a:cubicBezTo>
                    <a:pt x="67" y="132"/>
                    <a:pt x="67" y="132"/>
                    <a:pt x="67" y="132"/>
                  </a:cubicBezTo>
                  <a:cubicBezTo>
                    <a:pt x="68" y="132"/>
                    <a:pt x="69" y="133"/>
                    <a:pt x="69" y="134"/>
                  </a:cubicBezTo>
                  <a:cubicBezTo>
                    <a:pt x="69" y="135"/>
                    <a:pt x="68" y="135"/>
                    <a:pt x="67" y="135"/>
                  </a:cubicBezTo>
                  <a:cubicBezTo>
                    <a:pt x="67" y="135"/>
                    <a:pt x="67" y="135"/>
                    <a:pt x="67" y="135"/>
                  </a:cubicBezTo>
                  <a:moveTo>
                    <a:pt x="68" y="125"/>
                  </a:moveTo>
                  <a:cubicBezTo>
                    <a:pt x="67" y="125"/>
                    <a:pt x="67" y="124"/>
                    <a:pt x="67" y="123"/>
                  </a:cubicBezTo>
                  <a:cubicBezTo>
                    <a:pt x="67" y="123"/>
                    <a:pt x="67" y="122"/>
                    <a:pt x="68" y="122"/>
                  </a:cubicBezTo>
                  <a:cubicBezTo>
                    <a:pt x="68" y="122"/>
                    <a:pt x="68" y="122"/>
                    <a:pt x="69" y="122"/>
                  </a:cubicBezTo>
                  <a:cubicBezTo>
                    <a:pt x="69" y="122"/>
                    <a:pt x="70" y="123"/>
                    <a:pt x="70" y="124"/>
                  </a:cubicBezTo>
                  <a:cubicBezTo>
                    <a:pt x="70" y="125"/>
                    <a:pt x="69" y="125"/>
                    <a:pt x="68" y="125"/>
                  </a:cubicBezTo>
                  <a:cubicBezTo>
                    <a:pt x="68" y="125"/>
                    <a:pt x="68" y="125"/>
                    <a:pt x="68" y="125"/>
                  </a:cubicBezTo>
                  <a:moveTo>
                    <a:pt x="115" y="119"/>
                  </a:moveTo>
                  <a:cubicBezTo>
                    <a:pt x="114" y="119"/>
                    <a:pt x="114" y="119"/>
                    <a:pt x="114" y="119"/>
                  </a:cubicBezTo>
                  <a:cubicBezTo>
                    <a:pt x="114" y="118"/>
                    <a:pt x="113" y="117"/>
                    <a:pt x="114" y="116"/>
                  </a:cubicBezTo>
                  <a:cubicBezTo>
                    <a:pt x="114" y="116"/>
                    <a:pt x="115" y="115"/>
                    <a:pt x="115" y="115"/>
                  </a:cubicBezTo>
                  <a:cubicBezTo>
                    <a:pt x="116" y="115"/>
                    <a:pt x="116" y="115"/>
                    <a:pt x="116" y="116"/>
                  </a:cubicBezTo>
                  <a:cubicBezTo>
                    <a:pt x="117" y="116"/>
                    <a:pt x="117" y="117"/>
                    <a:pt x="117" y="118"/>
                  </a:cubicBezTo>
                  <a:cubicBezTo>
                    <a:pt x="116" y="118"/>
                    <a:pt x="116" y="119"/>
                    <a:pt x="115" y="119"/>
                  </a:cubicBezTo>
                  <a:moveTo>
                    <a:pt x="69" y="115"/>
                  </a:moveTo>
                  <a:cubicBezTo>
                    <a:pt x="68" y="115"/>
                    <a:pt x="68" y="114"/>
                    <a:pt x="68" y="114"/>
                  </a:cubicBezTo>
                  <a:cubicBezTo>
                    <a:pt x="68" y="113"/>
                    <a:pt x="69" y="112"/>
                    <a:pt x="69" y="112"/>
                  </a:cubicBezTo>
                  <a:cubicBezTo>
                    <a:pt x="69" y="112"/>
                    <a:pt x="70" y="112"/>
                    <a:pt x="70" y="112"/>
                  </a:cubicBezTo>
                  <a:cubicBezTo>
                    <a:pt x="71" y="112"/>
                    <a:pt x="71" y="113"/>
                    <a:pt x="71" y="114"/>
                  </a:cubicBezTo>
                  <a:cubicBezTo>
                    <a:pt x="71" y="115"/>
                    <a:pt x="70" y="115"/>
                    <a:pt x="69" y="115"/>
                  </a:cubicBezTo>
                  <a:cubicBezTo>
                    <a:pt x="69" y="115"/>
                    <a:pt x="69" y="115"/>
                    <a:pt x="69" y="115"/>
                  </a:cubicBezTo>
                  <a:moveTo>
                    <a:pt x="106" y="114"/>
                  </a:moveTo>
                  <a:cubicBezTo>
                    <a:pt x="106" y="114"/>
                    <a:pt x="106" y="114"/>
                    <a:pt x="106" y="114"/>
                  </a:cubicBezTo>
                  <a:cubicBezTo>
                    <a:pt x="105" y="113"/>
                    <a:pt x="105" y="112"/>
                    <a:pt x="105" y="111"/>
                  </a:cubicBezTo>
                  <a:cubicBezTo>
                    <a:pt x="105" y="111"/>
                    <a:pt x="106" y="111"/>
                    <a:pt x="106" y="111"/>
                  </a:cubicBezTo>
                  <a:cubicBezTo>
                    <a:pt x="107" y="111"/>
                    <a:pt x="107" y="111"/>
                    <a:pt x="107" y="111"/>
                  </a:cubicBezTo>
                  <a:cubicBezTo>
                    <a:pt x="108" y="111"/>
                    <a:pt x="108" y="112"/>
                    <a:pt x="108" y="113"/>
                  </a:cubicBezTo>
                  <a:cubicBezTo>
                    <a:pt x="108" y="114"/>
                    <a:pt x="107" y="114"/>
                    <a:pt x="106" y="114"/>
                  </a:cubicBezTo>
                  <a:moveTo>
                    <a:pt x="98" y="109"/>
                  </a:moveTo>
                  <a:cubicBezTo>
                    <a:pt x="97" y="109"/>
                    <a:pt x="97" y="109"/>
                    <a:pt x="97" y="109"/>
                  </a:cubicBezTo>
                  <a:cubicBezTo>
                    <a:pt x="96" y="109"/>
                    <a:pt x="96" y="107"/>
                    <a:pt x="96" y="107"/>
                  </a:cubicBezTo>
                  <a:cubicBezTo>
                    <a:pt x="97" y="106"/>
                    <a:pt x="97" y="106"/>
                    <a:pt x="98" y="106"/>
                  </a:cubicBezTo>
                  <a:cubicBezTo>
                    <a:pt x="98" y="106"/>
                    <a:pt x="98" y="106"/>
                    <a:pt x="98" y="106"/>
                  </a:cubicBezTo>
                  <a:cubicBezTo>
                    <a:pt x="99" y="106"/>
                    <a:pt x="100" y="107"/>
                    <a:pt x="99" y="108"/>
                  </a:cubicBezTo>
                  <a:cubicBezTo>
                    <a:pt x="99" y="109"/>
                    <a:pt x="98" y="109"/>
                    <a:pt x="98" y="109"/>
                  </a:cubicBezTo>
                  <a:moveTo>
                    <a:pt x="70" y="105"/>
                  </a:moveTo>
                  <a:cubicBezTo>
                    <a:pt x="70" y="105"/>
                    <a:pt x="69" y="105"/>
                    <a:pt x="69" y="104"/>
                  </a:cubicBezTo>
                  <a:cubicBezTo>
                    <a:pt x="69" y="103"/>
                    <a:pt x="70" y="102"/>
                    <a:pt x="71" y="102"/>
                  </a:cubicBezTo>
                  <a:cubicBezTo>
                    <a:pt x="71" y="102"/>
                    <a:pt x="71" y="102"/>
                    <a:pt x="71" y="102"/>
                  </a:cubicBezTo>
                  <a:cubicBezTo>
                    <a:pt x="72" y="102"/>
                    <a:pt x="72" y="103"/>
                    <a:pt x="72" y="104"/>
                  </a:cubicBezTo>
                  <a:cubicBezTo>
                    <a:pt x="72" y="105"/>
                    <a:pt x="71" y="105"/>
                    <a:pt x="71" y="105"/>
                  </a:cubicBezTo>
                  <a:cubicBezTo>
                    <a:pt x="70" y="105"/>
                    <a:pt x="70" y="105"/>
                    <a:pt x="70" y="105"/>
                  </a:cubicBezTo>
                  <a:moveTo>
                    <a:pt x="89" y="104"/>
                  </a:moveTo>
                  <a:cubicBezTo>
                    <a:pt x="88" y="104"/>
                    <a:pt x="88" y="104"/>
                    <a:pt x="88" y="104"/>
                  </a:cubicBezTo>
                  <a:cubicBezTo>
                    <a:pt x="87" y="104"/>
                    <a:pt x="87" y="103"/>
                    <a:pt x="87" y="102"/>
                  </a:cubicBezTo>
                  <a:cubicBezTo>
                    <a:pt x="88" y="101"/>
                    <a:pt x="88" y="101"/>
                    <a:pt x="89" y="101"/>
                  </a:cubicBezTo>
                  <a:cubicBezTo>
                    <a:pt x="89" y="101"/>
                    <a:pt x="89" y="101"/>
                    <a:pt x="90" y="101"/>
                  </a:cubicBezTo>
                  <a:cubicBezTo>
                    <a:pt x="91" y="102"/>
                    <a:pt x="91" y="103"/>
                    <a:pt x="90" y="104"/>
                  </a:cubicBezTo>
                  <a:cubicBezTo>
                    <a:pt x="90" y="104"/>
                    <a:pt x="90" y="104"/>
                    <a:pt x="89" y="104"/>
                  </a:cubicBezTo>
                  <a:moveTo>
                    <a:pt x="80" y="100"/>
                  </a:moveTo>
                  <a:cubicBezTo>
                    <a:pt x="79" y="99"/>
                    <a:pt x="79" y="99"/>
                    <a:pt x="79" y="99"/>
                  </a:cubicBezTo>
                  <a:cubicBezTo>
                    <a:pt x="79" y="99"/>
                    <a:pt x="78" y="98"/>
                    <a:pt x="79" y="97"/>
                  </a:cubicBezTo>
                  <a:cubicBezTo>
                    <a:pt x="79" y="97"/>
                    <a:pt x="80" y="96"/>
                    <a:pt x="80" y="96"/>
                  </a:cubicBezTo>
                  <a:cubicBezTo>
                    <a:pt x="80" y="96"/>
                    <a:pt x="81" y="96"/>
                    <a:pt x="81" y="96"/>
                  </a:cubicBezTo>
                  <a:cubicBezTo>
                    <a:pt x="82" y="97"/>
                    <a:pt x="82" y="98"/>
                    <a:pt x="82" y="99"/>
                  </a:cubicBezTo>
                  <a:cubicBezTo>
                    <a:pt x="81" y="99"/>
                    <a:pt x="81" y="100"/>
                    <a:pt x="80" y="100"/>
                  </a:cubicBezTo>
                  <a:moveTo>
                    <a:pt x="72" y="96"/>
                  </a:moveTo>
                  <a:cubicBezTo>
                    <a:pt x="71" y="95"/>
                    <a:pt x="70" y="95"/>
                    <a:pt x="70" y="94"/>
                  </a:cubicBezTo>
                  <a:cubicBezTo>
                    <a:pt x="70" y="93"/>
                    <a:pt x="71" y="92"/>
                    <a:pt x="72" y="92"/>
                  </a:cubicBezTo>
                  <a:cubicBezTo>
                    <a:pt x="72" y="92"/>
                    <a:pt x="72" y="92"/>
                    <a:pt x="72" y="92"/>
                  </a:cubicBezTo>
                  <a:cubicBezTo>
                    <a:pt x="73" y="92"/>
                    <a:pt x="73" y="93"/>
                    <a:pt x="73" y="94"/>
                  </a:cubicBezTo>
                  <a:cubicBezTo>
                    <a:pt x="73" y="95"/>
                    <a:pt x="73" y="96"/>
                    <a:pt x="72" y="96"/>
                  </a:cubicBezTo>
                  <a:cubicBezTo>
                    <a:pt x="72" y="96"/>
                    <a:pt x="72" y="96"/>
                    <a:pt x="72" y="96"/>
                  </a:cubicBezTo>
                  <a:moveTo>
                    <a:pt x="49" y="73"/>
                  </a:moveTo>
                  <a:cubicBezTo>
                    <a:pt x="48" y="73"/>
                    <a:pt x="48" y="73"/>
                    <a:pt x="48" y="73"/>
                  </a:cubicBezTo>
                  <a:cubicBezTo>
                    <a:pt x="47" y="72"/>
                    <a:pt x="47" y="71"/>
                    <a:pt x="48" y="71"/>
                  </a:cubicBezTo>
                  <a:cubicBezTo>
                    <a:pt x="48" y="70"/>
                    <a:pt x="49" y="70"/>
                    <a:pt x="49" y="70"/>
                  </a:cubicBezTo>
                  <a:cubicBezTo>
                    <a:pt x="49" y="70"/>
                    <a:pt x="50" y="70"/>
                    <a:pt x="50" y="70"/>
                  </a:cubicBezTo>
                  <a:cubicBezTo>
                    <a:pt x="51" y="70"/>
                    <a:pt x="51" y="71"/>
                    <a:pt x="51" y="72"/>
                  </a:cubicBezTo>
                  <a:cubicBezTo>
                    <a:pt x="50" y="73"/>
                    <a:pt x="50" y="73"/>
                    <a:pt x="49" y="73"/>
                  </a:cubicBezTo>
                  <a:moveTo>
                    <a:pt x="73" y="72"/>
                  </a:moveTo>
                  <a:cubicBezTo>
                    <a:pt x="73" y="72"/>
                    <a:pt x="72" y="72"/>
                    <a:pt x="72" y="71"/>
                  </a:cubicBezTo>
                  <a:cubicBezTo>
                    <a:pt x="71" y="71"/>
                    <a:pt x="71" y="70"/>
                    <a:pt x="72" y="69"/>
                  </a:cubicBezTo>
                  <a:cubicBezTo>
                    <a:pt x="72" y="69"/>
                    <a:pt x="73" y="69"/>
                    <a:pt x="73" y="69"/>
                  </a:cubicBezTo>
                  <a:cubicBezTo>
                    <a:pt x="73" y="69"/>
                    <a:pt x="74" y="69"/>
                    <a:pt x="74" y="69"/>
                  </a:cubicBezTo>
                  <a:cubicBezTo>
                    <a:pt x="75" y="70"/>
                    <a:pt x="75" y="71"/>
                    <a:pt x="74" y="72"/>
                  </a:cubicBezTo>
                  <a:cubicBezTo>
                    <a:pt x="74" y="72"/>
                    <a:pt x="73" y="72"/>
                    <a:pt x="73" y="72"/>
                  </a:cubicBezTo>
                  <a:moveTo>
                    <a:pt x="41" y="68"/>
                  </a:moveTo>
                  <a:cubicBezTo>
                    <a:pt x="40" y="68"/>
                    <a:pt x="40" y="68"/>
                    <a:pt x="40" y="68"/>
                  </a:cubicBezTo>
                  <a:cubicBezTo>
                    <a:pt x="39" y="67"/>
                    <a:pt x="39" y="66"/>
                    <a:pt x="39" y="65"/>
                  </a:cubicBezTo>
                  <a:cubicBezTo>
                    <a:pt x="40" y="65"/>
                    <a:pt x="40" y="64"/>
                    <a:pt x="41" y="64"/>
                  </a:cubicBezTo>
                  <a:cubicBezTo>
                    <a:pt x="41" y="64"/>
                    <a:pt x="41" y="65"/>
                    <a:pt x="41" y="65"/>
                  </a:cubicBezTo>
                  <a:cubicBezTo>
                    <a:pt x="42" y="65"/>
                    <a:pt x="43" y="66"/>
                    <a:pt x="42" y="67"/>
                  </a:cubicBezTo>
                  <a:cubicBezTo>
                    <a:pt x="42" y="68"/>
                    <a:pt x="41" y="68"/>
                    <a:pt x="41" y="68"/>
                  </a:cubicBezTo>
                  <a:moveTo>
                    <a:pt x="80" y="65"/>
                  </a:moveTo>
                  <a:cubicBezTo>
                    <a:pt x="80" y="65"/>
                    <a:pt x="79" y="65"/>
                    <a:pt x="79" y="65"/>
                  </a:cubicBezTo>
                  <a:cubicBezTo>
                    <a:pt x="78" y="64"/>
                    <a:pt x="78" y="63"/>
                    <a:pt x="79" y="62"/>
                  </a:cubicBezTo>
                  <a:cubicBezTo>
                    <a:pt x="79" y="62"/>
                    <a:pt x="80" y="62"/>
                    <a:pt x="80" y="62"/>
                  </a:cubicBezTo>
                  <a:cubicBezTo>
                    <a:pt x="81" y="62"/>
                    <a:pt x="81" y="62"/>
                    <a:pt x="81" y="62"/>
                  </a:cubicBezTo>
                  <a:cubicBezTo>
                    <a:pt x="82" y="63"/>
                    <a:pt x="82" y="64"/>
                    <a:pt x="81" y="65"/>
                  </a:cubicBezTo>
                  <a:cubicBezTo>
                    <a:pt x="81" y="65"/>
                    <a:pt x="81" y="65"/>
                    <a:pt x="80" y="65"/>
                  </a:cubicBezTo>
                  <a:moveTo>
                    <a:pt x="32" y="63"/>
                  </a:moveTo>
                  <a:cubicBezTo>
                    <a:pt x="31" y="62"/>
                    <a:pt x="31" y="62"/>
                    <a:pt x="31" y="62"/>
                  </a:cubicBezTo>
                  <a:cubicBezTo>
                    <a:pt x="30" y="62"/>
                    <a:pt x="30" y="61"/>
                    <a:pt x="31" y="60"/>
                  </a:cubicBezTo>
                  <a:cubicBezTo>
                    <a:pt x="31" y="60"/>
                    <a:pt x="32" y="59"/>
                    <a:pt x="32" y="59"/>
                  </a:cubicBezTo>
                  <a:cubicBezTo>
                    <a:pt x="32" y="59"/>
                    <a:pt x="33" y="59"/>
                    <a:pt x="33" y="59"/>
                  </a:cubicBezTo>
                  <a:cubicBezTo>
                    <a:pt x="34" y="60"/>
                    <a:pt x="34" y="61"/>
                    <a:pt x="34" y="62"/>
                  </a:cubicBezTo>
                  <a:cubicBezTo>
                    <a:pt x="33" y="62"/>
                    <a:pt x="33" y="63"/>
                    <a:pt x="32" y="63"/>
                  </a:cubicBezTo>
                  <a:moveTo>
                    <a:pt x="87" y="58"/>
                  </a:moveTo>
                  <a:cubicBezTo>
                    <a:pt x="87" y="58"/>
                    <a:pt x="86" y="58"/>
                    <a:pt x="86" y="58"/>
                  </a:cubicBezTo>
                  <a:cubicBezTo>
                    <a:pt x="85" y="57"/>
                    <a:pt x="85" y="56"/>
                    <a:pt x="86" y="55"/>
                  </a:cubicBezTo>
                  <a:cubicBezTo>
                    <a:pt x="86" y="55"/>
                    <a:pt x="87" y="55"/>
                    <a:pt x="87" y="55"/>
                  </a:cubicBezTo>
                  <a:cubicBezTo>
                    <a:pt x="88" y="55"/>
                    <a:pt x="88" y="55"/>
                    <a:pt x="88" y="55"/>
                  </a:cubicBezTo>
                  <a:cubicBezTo>
                    <a:pt x="89" y="56"/>
                    <a:pt x="89" y="57"/>
                    <a:pt x="88" y="58"/>
                  </a:cubicBezTo>
                  <a:cubicBezTo>
                    <a:pt x="88" y="58"/>
                    <a:pt x="88" y="58"/>
                    <a:pt x="87" y="58"/>
                  </a:cubicBezTo>
                  <a:moveTo>
                    <a:pt x="24" y="57"/>
                  </a:moveTo>
                  <a:cubicBezTo>
                    <a:pt x="23" y="57"/>
                    <a:pt x="23" y="57"/>
                    <a:pt x="23" y="57"/>
                  </a:cubicBezTo>
                  <a:cubicBezTo>
                    <a:pt x="22" y="57"/>
                    <a:pt x="22" y="56"/>
                    <a:pt x="22" y="55"/>
                  </a:cubicBezTo>
                  <a:cubicBezTo>
                    <a:pt x="22" y="54"/>
                    <a:pt x="23" y="54"/>
                    <a:pt x="24" y="54"/>
                  </a:cubicBezTo>
                  <a:cubicBezTo>
                    <a:pt x="24" y="54"/>
                    <a:pt x="24" y="54"/>
                    <a:pt x="24" y="54"/>
                  </a:cubicBezTo>
                  <a:cubicBezTo>
                    <a:pt x="25" y="55"/>
                    <a:pt x="25" y="56"/>
                    <a:pt x="25" y="57"/>
                  </a:cubicBezTo>
                  <a:cubicBezTo>
                    <a:pt x="25" y="57"/>
                    <a:pt x="24" y="57"/>
                    <a:pt x="24" y="57"/>
                  </a:cubicBezTo>
                  <a:moveTo>
                    <a:pt x="15" y="52"/>
                  </a:moveTo>
                  <a:cubicBezTo>
                    <a:pt x="14" y="52"/>
                    <a:pt x="14" y="52"/>
                    <a:pt x="14" y="52"/>
                  </a:cubicBezTo>
                  <a:cubicBezTo>
                    <a:pt x="13" y="51"/>
                    <a:pt x="13" y="50"/>
                    <a:pt x="14" y="50"/>
                  </a:cubicBezTo>
                  <a:cubicBezTo>
                    <a:pt x="14" y="49"/>
                    <a:pt x="14" y="49"/>
                    <a:pt x="15" y="49"/>
                  </a:cubicBezTo>
                  <a:cubicBezTo>
                    <a:pt x="15" y="49"/>
                    <a:pt x="16" y="49"/>
                    <a:pt x="16" y="49"/>
                  </a:cubicBezTo>
                  <a:cubicBezTo>
                    <a:pt x="17" y="49"/>
                    <a:pt x="17" y="51"/>
                    <a:pt x="16" y="51"/>
                  </a:cubicBezTo>
                  <a:cubicBezTo>
                    <a:pt x="16" y="52"/>
                    <a:pt x="16" y="52"/>
                    <a:pt x="15" y="52"/>
                  </a:cubicBezTo>
                  <a:moveTo>
                    <a:pt x="94" y="51"/>
                  </a:moveTo>
                  <a:cubicBezTo>
                    <a:pt x="94" y="51"/>
                    <a:pt x="94" y="51"/>
                    <a:pt x="93" y="51"/>
                  </a:cubicBezTo>
                  <a:cubicBezTo>
                    <a:pt x="93" y="50"/>
                    <a:pt x="93" y="49"/>
                    <a:pt x="93" y="48"/>
                  </a:cubicBezTo>
                  <a:cubicBezTo>
                    <a:pt x="94" y="48"/>
                    <a:pt x="94" y="48"/>
                    <a:pt x="94" y="48"/>
                  </a:cubicBezTo>
                  <a:cubicBezTo>
                    <a:pt x="95" y="48"/>
                    <a:pt x="95" y="48"/>
                    <a:pt x="96" y="48"/>
                  </a:cubicBezTo>
                  <a:cubicBezTo>
                    <a:pt x="96" y="49"/>
                    <a:pt x="96" y="50"/>
                    <a:pt x="96" y="51"/>
                  </a:cubicBezTo>
                  <a:cubicBezTo>
                    <a:pt x="95" y="51"/>
                    <a:pt x="95" y="51"/>
                    <a:pt x="94" y="51"/>
                  </a:cubicBezTo>
                  <a:moveTo>
                    <a:pt x="102" y="44"/>
                  </a:moveTo>
                  <a:cubicBezTo>
                    <a:pt x="101" y="44"/>
                    <a:pt x="101" y="44"/>
                    <a:pt x="100" y="44"/>
                  </a:cubicBezTo>
                  <a:cubicBezTo>
                    <a:pt x="100" y="43"/>
                    <a:pt x="100" y="42"/>
                    <a:pt x="100" y="41"/>
                  </a:cubicBezTo>
                  <a:cubicBezTo>
                    <a:pt x="101" y="41"/>
                    <a:pt x="101" y="41"/>
                    <a:pt x="102" y="41"/>
                  </a:cubicBezTo>
                  <a:cubicBezTo>
                    <a:pt x="102" y="41"/>
                    <a:pt x="102" y="41"/>
                    <a:pt x="103" y="41"/>
                  </a:cubicBezTo>
                  <a:cubicBezTo>
                    <a:pt x="103" y="42"/>
                    <a:pt x="103" y="43"/>
                    <a:pt x="103" y="44"/>
                  </a:cubicBezTo>
                  <a:cubicBezTo>
                    <a:pt x="102" y="44"/>
                    <a:pt x="102" y="44"/>
                    <a:pt x="102" y="44"/>
                  </a:cubicBezTo>
                  <a:moveTo>
                    <a:pt x="109" y="37"/>
                  </a:moveTo>
                  <a:cubicBezTo>
                    <a:pt x="108" y="37"/>
                    <a:pt x="108" y="37"/>
                    <a:pt x="108" y="37"/>
                  </a:cubicBezTo>
                  <a:cubicBezTo>
                    <a:pt x="107" y="36"/>
                    <a:pt x="107" y="35"/>
                    <a:pt x="108" y="34"/>
                  </a:cubicBezTo>
                  <a:cubicBezTo>
                    <a:pt x="108" y="34"/>
                    <a:pt x="108" y="34"/>
                    <a:pt x="109" y="34"/>
                  </a:cubicBezTo>
                  <a:cubicBezTo>
                    <a:pt x="109" y="34"/>
                    <a:pt x="110" y="34"/>
                    <a:pt x="110" y="34"/>
                  </a:cubicBezTo>
                  <a:cubicBezTo>
                    <a:pt x="111" y="35"/>
                    <a:pt x="111" y="36"/>
                    <a:pt x="110" y="37"/>
                  </a:cubicBezTo>
                  <a:cubicBezTo>
                    <a:pt x="110" y="37"/>
                    <a:pt x="109" y="37"/>
                    <a:pt x="109" y="37"/>
                  </a:cubicBezTo>
                  <a:moveTo>
                    <a:pt x="116" y="30"/>
                  </a:moveTo>
                  <a:cubicBezTo>
                    <a:pt x="115" y="30"/>
                    <a:pt x="115" y="30"/>
                    <a:pt x="115" y="30"/>
                  </a:cubicBezTo>
                  <a:cubicBezTo>
                    <a:pt x="114" y="29"/>
                    <a:pt x="114" y="28"/>
                    <a:pt x="115" y="27"/>
                  </a:cubicBezTo>
                  <a:cubicBezTo>
                    <a:pt x="115" y="27"/>
                    <a:pt x="115" y="27"/>
                    <a:pt x="116" y="27"/>
                  </a:cubicBezTo>
                  <a:cubicBezTo>
                    <a:pt x="116" y="27"/>
                    <a:pt x="117" y="27"/>
                    <a:pt x="117" y="27"/>
                  </a:cubicBezTo>
                  <a:cubicBezTo>
                    <a:pt x="118" y="28"/>
                    <a:pt x="118" y="29"/>
                    <a:pt x="117" y="30"/>
                  </a:cubicBezTo>
                  <a:cubicBezTo>
                    <a:pt x="117" y="30"/>
                    <a:pt x="116" y="30"/>
                    <a:pt x="116" y="30"/>
                  </a:cubicBezTo>
                  <a:moveTo>
                    <a:pt x="72" y="0"/>
                  </a:moveTo>
                  <a:cubicBezTo>
                    <a:pt x="42" y="0"/>
                    <a:pt x="16" y="18"/>
                    <a:pt x="6" y="44"/>
                  </a:cubicBezTo>
                  <a:cubicBezTo>
                    <a:pt x="6" y="44"/>
                    <a:pt x="6" y="44"/>
                    <a:pt x="7" y="44"/>
                  </a:cubicBezTo>
                  <a:cubicBezTo>
                    <a:pt x="7" y="44"/>
                    <a:pt x="7" y="44"/>
                    <a:pt x="7" y="44"/>
                  </a:cubicBezTo>
                  <a:cubicBezTo>
                    <a:pt x="8" y="44"/>
                    <a:pt x="8" y="45"/>
                    <a:pt x="8" y="46"/>
                  </a:cubicBezTo>
                  <a:cubicBezTo>
                    <a:pt x="8" y="47"/>
                    <a:pt x="7" y="47"/>
                    <a:pt x="7" y="47"/>
                  </a:cubicBezTo>
                  <a:cubicBezTo>
                    <a:pt x="6" y="47"/>
                    <a:pt x="6" y="47"/>
                    <a:pt x="6" y="47"/>
                  </a:cubicBezTo>
                  <a:cubicBezTo>
                    <a:pt x="5" y="46"/>
                    <a:pt x="5" y="46"/>
                    <a:pt x="5" y="45"/>
                  </a:cubicBezTo>
                  <a:cubicBezTo>
                    <a:pt x="2" y="53"/>
                    <a:pt x="0" y="62"/>
                    <a:pt x="0" y="71"/>
                  </a:cubicBezTo>
                  <a:cubicBezTo>
                    <a:pt x="0" y="109"/>
                    <a:pt x="28" y="139"/>
                    <a:pt x="65" y="143"/>
                  </a:cubicBezTo>
                  <a:cubicBezTo>
                    <a:pt x="65" y="142"/>
                    <a:pt x="65" y="142"/>
                    <a:pt x="66" y="142"/>
                  </a:cubicBezTo>
                  <a:cubicBezTo>
                    <a:pt x="66" y="142"/>
                    <a:pt x="66" y="142"/>
                    <a:pt x="66" y="142"/>
                  </a:cubicBezTo>
                  <a:cubicBezTo>
                    <a:pt x="67" y="142"/>
                    <a:pt x="67" y="142"/>
                    <a:pt x="68" y="143"/>
                  </a:cubicBezTo>
                  <a:cubicBezTo>
                    <a:pt x="69" y="143"/>
                    <a:pt x="70" y="143"/>
                    <a:pt x="72" y="143"/>
                  </a:cubicBezTo>
                  <a:cubicBezTo>
                    <a:pt x="92" y="143"/>
                    <a:pt x="109" y="135"/>
                    <a:pt x="122" y="122"/>
                  </a:cubicBezTo>
                  <a:cubicBezTo>
                    <a:pt x="122" y="122"/>
                    <a:pt x="122" y="121"/>
                    <a:pt x="123" y="121"/>
                  </a:cubicBezTo>
                  <a:cubicBezTo>
                    <a:pt x="123" y="120"/>
                    <a:pt x="123" y="120"/>
                    <a:pt x="124" y="120"/>
                  </a:cubicBezTo>
                  <a:cubicBezTo>
                    <a:pt x="124" y="120"/>
                    <a:pt x="124" y="120"/>
                    <a:pt x="124" y="120"/>
                  </a:cubicBezTo>
                  <a:cubicBezTo>
                    <a:pt x="136" y="107"/>
                    <a:pt x="144" y="90"/>
                    <a:pt x="144" y="71"/>
                  </a:cubicBezTo>
                  <a:cubicBezTo>
                    <a:pt x="144" y="53"/>
                    <a:pt x="136" y="35"/>
                    <a:pt x="124" y="23"/>
                  </a:cubicBezTo>
                  <a:cubicBezTo>
                    <a:pt x="124" y="23"/>
                    <a:pt x="124" y="23"/>
                    <a:pt x="124" y="23"/>
                  </a:cubicBezTo>
                  <a:cubicBezTo>
                    <a:pt x="124" y="23"/>
                    <a:pt x="124" y="23"/>
                    <a:pt x="123" y="23"/>
                  </a:cubicBezTo>
                  <a:cubicBezTo>
                    <a:pt x="123" y="23"/>
                    <a:pt x="122" y="23"/>
                    <a:pt x="122" y="23"/>
                  </a:cubicBezTo>
                  <a:cubicBezTo>
                    <a:pt x="121" y="22"/>
                    <a:pt x="121" y="21"/>
                    <a:pt x="122" y="20"/>
                  </a:cubicBezTo>
                  <a:cubicBezTo>
                    <a:pt x="122" y="20"/>
                    <a:pt x="122" y="20"/>
                    <a:pt x="122" y="20"/>
                  </a:cubicBezTo>
                  <a:cubicBezTo>
                    <a:pt x="109" y="8"/>
                    <a:pt x="91" y="0"/>
                    <a:pt x="72"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32" name="Freeform 1175"/>
            <p:cNvSpPr>
              <a:spLocks noEditPoints="1"/>
            </p:cNvSpPr>
            <p:nvPr/>
          </p:nvSpPr>
          <p:spPr bwMode="auto">
            <a:xfrm>
              <a:off x="6072380" y="2065967"/>
              <a:ext cx="158327" cy="97692"/>
            </a:xfrm>
            <a:custGeom>
              <a:avLst/>
              <a:gdLst>
                <a:gd name="T0" fmla="*/ 44 w 46"/>
                <a:gd name="T1" fmla="*/ 26 h 29"/>
                <a:gd name="T2" fmla="*/ 43 w 46"/>
                <a:gd name="T3" fmla="*/ 27 h 29"/>
                <a:gd name="T4" fmla="*/ 43 w 46"/>
                <a:gd name="T5" fmla="*/ 29 h 29"/>
                <a:gd name="T6" fmla="*/ 44 w 46"/>
                <a:gd name="T7" fmla="*/ 29 h 29"/>
                <a:gd name="T8" fmla="*/ 46 w 46"/>
                <a:gd name="T9" fmla="*/ 28 h 29"/>
                <a:gd name="T10" fmla="*/ 45 w 46"/>
                <a:gd name="T11" fmla="*/ 26 h 29"/>
                <a:gd name="T12" fmla="*/ 44 w 46"/>
                <a:gd name="T13" fmla="*/ 26 h 29"/>
                <a:gd name="T14" fmla="*/ 36 w 46"/>
                <a:gd name="T15" fmla="*/ 20 h 29"/>
                <a:gd name="T16" fmla="*/ 34 w 46"/>
                <a:gd name="T17" fmla="*/ 21 h 29"/>
                <a:gd name="T18" fmla="*/ 35 w 46"/>
                <a:gd name="T19" fmla="*/ 24 h 29"/>
                <a:gd name="T20" fmla="*/ 36 w 46"/>
                <a:gd name="T21" fmla="*/ 24 h 29"/>
                <a:gd name="T22" fmla="*/ 37 w 46"/>
                <a:gd name="T23" fmla="*/ 23 h 29"/>
                <a:gd name="T24" fmla="*/ 36 w 46"/>
                <a:gd name="T25" fmla="*/ 21 h 29"/>
                <a:gd name="T26" fmla="*/ 36 w 46"/>
                <a:gd name="T27" fmla="*/ 20 h 29"/>
                <a:gd name="T28" fmla="*/ 27 w 46"/>
                <a:gd name="T29" fmla="*/ 15 h 29"/>
                <a:gd name="T30" fmla="*/ 26 w 46"/>
                <a:gd name="T31" fmla="*/ 16 h 29"/>
                <a:gd name="T32" fmla="*/ 26 w 46"/>
                <a:gd name="T33" fmla="*/ 18 h 29"/>
                <a:gd name="T34" fmla="*/ 27 w 46"/>
                <a:gd name="T35" fmla="*/ 19 h 29"/>
                <a:gd name="T36" fmla="*/ 29 w 46"/>
                <a:gd name="T37" fmla="*/ 18 h 29"/>
                <a:gd name="T38" fmla="*/ 28 w 46"/>
                <a:gd name="T39" fmla="*/ 15 h 29"/>
                <a:gd name="T40" fmla="*/ 27 w 46"/>
                <a:gd name="T41" fmla="*/ 15 h 29"/>
                <a:gd name="T42" fmla="*/ 19 w 46"/>
                <a:gd name="T43" fmla="*/ 10 h 29"/>
                <a:gd name="T44" fmla="*/ 17 w 46"/>
                <a:gd name="T45" fmla="*/ 11 h 29"/>
                <a:gd name="T46" fmla="*/ 18 w 46"/>
                <a:gd name="T47" fmla="*/ 13 h 29"/>
                <a:gd name="T48" fmla="*/ 19 w 46"/>
                <a:gd name="T49" fmla="*/ 13 h 29"/>
                <a:gd name="T50" fmla="*/ 20 w 46"/>
                <a:gd name="T51" fmla="*/ 13 h 29"/>
                <a:gd name="T52" fmla="*/ 19 w 46"/>
                <a:gd name="T53" fmla="*/ 10 h 29"/>
                <a:gd name="T54" fmla="*/ 19 w 46"/>
                <a:gd name="T55" fmla="*/ 10 h 29"/>
                <a:gd name="T56" fmla="*/ 10 w 46"/>
                <a:gd name="T57" fmla="*/ 5 h 29"/>
                <a:gd name="T58" fmla="*/ 9 w 46"/>
                <a:gd name="T59" fmla="*/ 6 h 29"/>
                <a:gd name="T60" fmla="*/ 9 w 46"/>
                <a:gd name="T61" fmla="*/ 8 h 29"/>
                <a:gd name="T62" fmla="*/ 10 w 46"/>
                <a:gd name="T63" fmla="*/ 8 h 29"/>
                <a:gd name="T64" fmla="*/ 11 w 46"/>
                <a:gd name="T65" fmla="*/ 7 h 29"/>
                <a:gd name="T66" fmla="*/ 11 w 46"/>
                <a:gd name="T67" fmla="*/ 5 h 29"/>
                <a:gd name="T68" fmla="*/ 10 w 46"/>
                <a:gd name="T69" fmla="*/ 5 h 29"/>
                <a:gd name="T70" fmla="*/ 2 w 46"/>
                <a:gd name="T71" fmla="*/ 0 h 29"/>
                <a:gd name="T72" fmla="*/ 1 w 46"/>
                <a:gd name="T73" fmla="*/ 0 h 29"/>
                <a:gd name="T74" fmla="*/ 0 w 46"/>
                <a:gd name="T75" fmla="*/ 1 h 29"/>
                <a:gd name="T76" fmla="*/ 1 w 46"/>
                <a:gd name="T77" fmla="*/ 3 h 29"/>
                <a:gd name="T78" fmla="*/ 2 w 46"/>
                <a:gd name="T79" fmla="*/ 3 h 29"/>
                <a:gd name="T80" fmla="*/ 3 w 46"/>
                <a:gd name="T81" fmla="*/ 2 h 29"/>
                <a:gd name="T82" fmla="*/ 2 w 46"/>
                <a:gd name="T83" fmla="*/ 0 h 29"/>
                <a:gd name="T84" fmla="*/ 2 w 46"/>
                <a:gd name="T8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 h="29">
                  <a:moveTo>
                    <a:pt x="44" y="26"/>
                  </a:moveTo>
                  <a:cubicBezTo>
                    <a:pt x="44" y="26"/>
                    <a:pt x="43" y="26"/>
                    <a:pt x="43" y="27"/>
                  </a:cubicBezTo>
                  <a:cubicBezTo>
                    <a:pt x="42" y="27"/>
                    <a:pt x="42" y="28"/>
                    <a:pt x="43" y="29"/>
                  </a:cubicBezTo>
                  <a:cubicBezTo>
                    <a:pt x="44" y="29"/>
                    <a:pt x="44" y="29"/>
                    <a:pt x="44" y="29"/>
                  </a:cubicBezTo>
                  <a:cubicBezTo>
                    <a:pt x="45" y="29"/>
                    <a:pt x="45" y="29"/>
                    <a:pt x="46" y="28"/>
                  </a:cubicBezTo>
                  <a:cubicBezTo>
                    <a:pt x="46" y="27"/>
                    <a:pt x="46" y="26"/>
                    <a:pt x="45" y="26"/>
                  </a:cubicBezTo>
                  <a:cubicBezTo>
                    <a:pt x="45" y="26"/>
                    <a:pt x="44" y="26"/>
                    <a:pt x="44" y="26"/>
                  </a:cubicBezTo>
                  <a:moveTo>
                    <a:pt x="36" y="20"/>
                  </a:moveTo>
                  <a:cubicBezTo>
                    <a:pt x="35" y="20"/>
                    <a:pt x="35" y="21"/>
                    <a:pt x="34" y="21"/>
                  </a:cubicBezTo>
                  <a:cubicBezTo>
                    <a:pt x="34" y="22"/>
                    <a:pt x="34" y="23"/>
                    <a:pt x="35" y="24"/>
                  </a:cubicBezTo>
                  <a:cubicBezTo>
                    <a:pt x="36" y="24"/>
                    <a:pt x="36" y="24"/>
                    <a:pt x="36" y="24"/>
                  </a:cubicBezTo>
                  <a:cubicBezTo>
                    <a:pt x="36" y="24"/>
                    <a:pt x="37" y="24"/>
                    <a:pt x="37" y="23"/>
                  </a:cubicBezTo>
                  <a:cubicBezTo>
                    <a:pt x="38" y="22"/>
                    <a:pt x="37" y="21"/>
                    <a:pt x="36" y="21"/>
                  </a:cubicBezTo>
                  <a:cubicBezTo>
                    <a:pt x="36" y="21"/>
                    <a:pt x="36" y="20"/>
                    <a:pt x="36" y="20"/>
                  </a:cubicBezTo>
                  <a:moveTo>
                    <a:pt x="27" y="15"/>
                  </a:moveTo>
                  <a:cubicBezTo>
                    <a:pt x="27" y="15"/>
                    <a:pt x="26" y="16"/>
                    <a:pt x="26" y="16"/>
                  </a:cubicBezTo>
                  <a:cubicBezTo>
                    <a:pt x="25" y="17"/>
                    <a:pt x="25" y="18"/>
                    <a:pt x="26" y="18"/>
                  </a:cubicBezTo>
                  <a:cubicBezTo>
                    <a:pt x="27" y="19"/>
                    <a:pt x="27" y="19"/>
                    <a:pt x="27" y="19"/>
                  </a:cubicBezTo>
                  <a:cubicBezTo>
                    <a:pt x="28" y="19"/>
                    <a:pt x="28" y="18"/>
                    <a:pt x="29" y="18"/>
                  </a:cubicBezTo>
                  <a:cubicBezTo>
                    <a:pt x="29" y="17"/>
                    <a:pt x="29" y="16"/>
                    <a:pt x="28" y="15"/>
                  </a:cubicBezTo>
                  <a:cubicBezTo>
                    <a:pt x="28" y="15"/>
                    <a:pt x="27" y="15"/>
                    <a:pt x="27" y="15"/>
                  </a:cubicBezTo>
                  <a:moveTo>
                    <a:pt x="19" y="10"/>
                  </a:moveTo>
                  <a:cubicBezTo>
                    <a:pt x="18" y="10"/>
                    <a:pt x="17" y="10"/>
                    <a:pt x="17" y="11"/>
                  </a:cubicBezTo>
                  <a:cubicBezTo>
                    <a:pt x="17" y="12"/>
                    <a:pt x="17" y="13"/>
                    <a:pt x="18" y="13"/>
                  </a:cubicBezTo>
                  <a:cubicBezTo>
                    <a:pt x="19" y="13"/>
                    <a:pt x="19" y="13"/>
                    <a:pt x="19" y="13"/>
                  </a:cubicBezTo>
                  <a:cubicBezTo>
                    <a:pt x="19" y="13"/>
                    <a:pt x="20" y="13"/>
                    <a:pt x="20" y="13"/>
                  </a:cubicBezTo>
                  <a:cubicBezTo>
                    <a:pt x="20" y="12"/>
                    <a:pt x="20" y="11"/>
                    <a:pt x="19" y="10"/>
                  </a:cubicBezTo>
                  <a:cubicBezTo>
                    <a:pt x="19" y="10"/>
                    <a:pt x="19" y="10"/>
                    <a:pt x="19" y="10"/>
                  </a:cubicBezTo>
                  <a:moveTo>
                    <a:pt x="10" y="5"/>
                  </a:moveTo>
                  <a:cubicBezTo>
                    <a:pt x="9" y="5"/>
                    <a:pt x="9" y="5"/>
                    <a:pt x="9" y="6"/>
                  </a:cubicBezTo>
                  <a:cubicBezTo>
                    <a:pt x="8" y="6"/>
                    <a:pt x="8" y="7"/>
                    <a:pt x="9" y="8"/>
                  </a:cubicBezTo>
                  <a:cubicBezTo>
                    <a:pt x="10" y="8"/>
                    <a:pt x="10" y="8"/>
                    <a:pt x="10" y="8"/>
                  </a:cubicBezTo>
                  <a:cubicBezTo>
                    <a:pt x="11" y="8"/>
                    <a:pt x="11" y="8"/>
                    <a:pt x="11" y="7"/>
                  </a:cubicBezTo>
                  <a:cubicBezTo>
                    <a:pt x="12" y="7"/>
                    <a:pt x="12" y="5"/>
                    <a:pt x="11" y="5"/>
                  </a:cubicBezTo>
                  <a:cubicBezTo>
                    <a:pt x="11" y="5"/>
                    <a:pt x="10" y="5"/>
                    <a:pt x="10" y="5"/>
                  </a:cubicBezTo>
                  <a:moveTo>
                    <a:pt x="2" y="0"/>
                  </a:moveTo>
                  <a:cubicBezTo>
                    <a:pt x="1" y="0"/>
                    <a:pt x="1" y="0"/>
                    <a:pt x="1" y="0"/>
                  </a:cubicBezTo>
                  <a:cubicBezTo>
                    <a:pt x="0" y="0"/>
                    <a:pt x="0" y="1"/>
                    <a:pt x="0" y="1"/>
                  </a:cubicBezTo>
                  <a:cubicBezTo>
                    <a:pt x="0" y="2"/>
                    <a:pt x="0" y="2"/>
                    <a:pt x="1" y="3"/>
                  </a:cubicBezTo>
                  <a:cubicBezTo>
                    <a:pt x="2" y="3"/>
                    <a:pt x="2" y="3"/>
                    <a:pt x="2" y="3"/>
                  </a:cubicBezTo>
                  <a:cubicBezTo>
                    <a:pt x="2" y="3"/>
                    <a:pt x="3" y="3"/>
                    <a:pt x="3" y="2"/>
                  </a:cubicBezTo>
                  <a:cubicBezTo>
                    <a:pt x="3" y="1"/>
                    <a:pt x="3" y="0"/>
                    <a:pt x="2" y="0"/>
                  </a:cubicBezTo>
                  <a:cubicBezTo>
                    <a:pt x="2" y="0"/>
                    <a:pt x="2"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33" name="Freeform 1176"/>
            <p:cNvSpPr>
              <a:spLocks noEditPoints="1"/>
            </p:cNvSpPr>
            <p:nvPr/>
          </p:nvSpPr>
          <p:spPr bwMode="auto">
            <a:xfrm>
              <a:off x="6298080" y="1985119"/>
              <a:ext cx="181907" cy="175170"/>
            </a:xfrm>
            <a:custGeom>
              <a:avLst/>
              <a:gdLst>
                <a:gd name="T0" fmla="*/ 2 w 53"/>
                <a:gd name="T1" fmla="*/ 49 h 52"/>
                <a:gd name="T2" fmla="*/ 1 w 53"/>
                <a:gd name="T3" fmla="*/ 49 h 52"/>
                <a:gd name="T4" fmla="*/ 1 w 53"/>
                <a:gd name="T5" fmla="*/ 51 h 52"/>
                <a:gd name="T6" fmla="*/ 2 w 53"/>
                <a:gd name="T7" fmla="*/ 52 h 52"/>
                <a:gd name="T8" fmla="*/ 3 w 53"/>
                <a:gd name="T9" fmla="*/ 52 h 52"/>
                <a:gd name="T10" fmla="*/ 3 w 53"/>
                <a:gd name="T11" fmla="*/ 49 h 52"/>
                <a:gd name="T12" fmla="*/ 2 w 53"/>
                <a:gd name="T13" fmla="*/ 49 h 52"/>
                <a:gd name="T14" fmla="*/ 9 w 53"/>
                <a:gd name="T15" fmla="*/ 42 h 52"/>
                <a:gd name="T16" fmla="*/ 8 w 53"/>
                <a:gd name="T17" fmla="*/ 42 h 52"/>
                <a:gd name="T18" fmla="*/ 8 w 53"/>
                <a:gd name="T19" fmla="*/ 45 h 52"/>
                <a:gd name="T20" fmla="*/ 9 w 53"/>
                <a:gd name="T21" fmla="*/ 45 h 52"/>
                <a:gd name="T22" fmla="*/ 10 w 53"/>
                <a:gd name="T23" fmla="*/ 45 h 52"/>
                <a:gd name="T24" fmla="*/ 10 w 53"/>
                <a:gd name="T25" fmla="*/ 42 h 52"/>
                <a:gd name="T26" fmla="*/ 9 w 53"/>
                <a:gd name="T27" fmla="*/ 42 h 52"/>
                <a:gd name="T28" fmla="*/ 16 w 53"/>
                <a:gd name="T29" fmla="*/ 35 h 52"/>
                <a:gd name="T30" fmla="*/ 15 w 53"/>
                <a:gd name="T31" fmla="*/ 35 h 52"/>
                <a:gd name="T32" fmla="*/ 15 w 53"/>
                <a:gd name="T33" fmla="*/ 38 h 52"/>
                <a:gd name="T34" fmla="*/ 16 w 53"/>
                <a:gd name="T35" fmla="*/ 38 h 52"/>
                <a:gd name="T36" fmla="*/ 17 w 53"/>
                <a:gd name="T37" fmla="*/ 38 h 52"/>
                <a:gd name="T38" fmla="*/ 17 w 53"/>
                <a:gd name="T39" fmla="*/ 35 h 52"/>
                <a:gd name="T40" fmla="*/ 16 w 53"/>
                <a:gd name="T41" fmla="*/ 35 h 52"/>
                <a:gd name="T42" fmla="*/ 23 w 53"/>
                <a:gd name="T43" fmla="*/ 28 h 52"/>
                <a:gd name="T44" fmla="*/ 22 w 53"/>
                <a:gd name="T45" fmla="*/ 28 h 52"/>
                <a:gd name="T46" fmla="*/ 22 w 53"/>
                <a:gd name="T47" fmla="*/ 31 h 52"/>
                <a:gd name="T48" fmla="*/ 23 w 53"/>
                <a:gd name="T49" fmla="*/ 31 h 52"/>
                <a:gd name="T50" fmla="*/ 25 w 53"/>
                <a:gd name="T51" fmla="*/ 31 h 52"/>
                <a:gd name="T52" fmla="*/ 25 w 53"/>
                <a:gd name="T53" fmla="*/ 28 h 52"/>
                <a:gd name="T54" fmla="*/ 23 w 53"/>
                <a:gd name="T55" fmla="*/ 28 h 52"/>
                <a:gd name="T56" fmla="*/ 31 w 53"/>
                <a:gd name="T57" fmla="*/ 21 h 52"/>
                <a:gd name="T58" fmla="*/ 29 w 53"/>
                <a:gd name="T59" fmla="*/ 21 h 52"/>
                <a:gd name="T60" fmla="*/ 29 w 53"/>
                <a:gd name="T61" fmla="*/ 24 h 52"/>
                <a:gd name="T62" fmla="*/ 31 w 53"/>
                <a:gd name="T63" fmla="*/ 24 h 52"/>
                <a:gd name="T64" fmla="*/ 32 w 53"/>
                <a:gd name="T65" fmla="*/ 24 h 52"/>
                <a:gd name="T66" fmla="*/ 32 w 53"/>
                <a:gd name="T67" fmla="*/ 21 h 52"/>
                <a:gd name="T68" fmla="*/ 31 w 53"/>
                <a:gd name="T69" fmla="*/ 21 h 52"/>
                <a:gd name="T70" fmla="*/ 38 w 53"/>
                <a:gd name="T71" fmla="*/ 14 h 52"/>
                <a:gd name="T72" fmla="*/ 37 w 53"/>
                <a:gd name="T73" fmla="*/ 14 h 52"/>
                <a:gd name="T74" fmla="*/ 37 w 53"/>
                <a:gd name="T75" fmla="*/ 17 h 52"/>
                <a:gd name="T76" fmla="*/ 38 w 53"/>
                <a:gd name="T77" fmla="*/ 17 h 52"/>
                <a:gd name="T78" fmla="*/ 39 w 53"/>
                <a:gd name="T79" fmla="*/ 17 h 52"/>
                <a:gd name="T80" fmla="*/ 39 w 53"/>
                <a:gd name="T81" fmla="*/ 14 h 52"/>
                <a:gd name="T82" fmla="*/ 38 w 53"/>
                <a:gd name="T83" fmla="*/ 14 h 52"/>
                <a:gd name="T84" fmla="*/ 45 w 53"/>
                <a:gd name="T85" fmla="*/ 7 h 52"/>
                <a:gd name="T86" fmla="*/ 44 w 53"/>
                <a:gd name="T87" fmla="*/ 7 h 52"/>
                <a:gd name="T88" fmla="*/ 44 w 53"/>
                <a:gd name="T89" fmla="*/ 10 h 52"/>
                <a:gd name="T90" fmla="*/ 45 w 53"/>
                <a:gd name="T91" fmla="*/ 10 h 52"/>
                <a:gd name="T92" fmla="*/ 46 w 53"/>
                <a:gd name="T93" fmla="*/ 10 h 52"/>
                <a:gd name="T94" fmla="*/ 46 w 53"/>
                <a:gd name="T95" fmla="*/ 7 h 52"/>
                <a:gd name="T96" fmla="*/ 45 w 53"/>
                <a:gd name="T97" fmla="*/ 7 h 52"/>
                <a:gd name="T98" fmla="*/ 51 w 53"/>
                <a:gd name="T99" fmla="*/ 0 h 52"/>
                <a:gd name="T100" fmla="*/ 51 w 53"/>
                <a:gd name="T101" fmla="*/ 0 h 52"/>
                <a:gd name="T102" fmla="*/ 51 w 53"/>
                <a:gd name="T103" fmla="*/ 3 h 52"/>
                <a:gd name="T104" fmla="*/ 52 w 53"/>
                <a:gd name="T105" fmla="*/ 3 h 52"/>
                <a:gd name="T106" fmla="*/ 53 w 53"/>
                <a:gd name="T107" fmla="*/ 3 h 52"/>
                <a:gd name="T108" fmla="*/ 53 w 53"/>
                <a:gd name="T109" fmla="*/ 3 h 52"/>
                <a:gd name="T110" fmla="*/ 51 w 53"/>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 h="52">
                  <a:moveTo>
                    <a:pt x="2" y="49"/>
                  </a:moveTo>
                  <a:cubicBezTo>
                    <a:pt x="2" y="49"/>
                    <a:pt x="1" y="49"/>
                    <a:pt x="1" y="49"/>
                  </a:cubicBezTo>
                  <a:cubicBezTo>
                    <a:pt x="0" y="50"/>
                    <a:pt x="0" y="51"/>
                    <a:pt x="1" y="51"/>
                  </a:cubicBezTo>
                  <a:cubicBezTo>
                    <a:pt x="1" y="52"/>
                    <a:pt x="2" y="52"/>
                    <a:pt x="2" y="52"/>
                  </a:cubicBezTo>
                  <a:cubicBezTo>
                    <a:pt x="2" y="52"/>
                    <a:pt x="3" y="52"/>
                    <a:pt x="3" y="52"/>
                  </a:cubicBezTo>
                  <a:cubicBezTo>
                    <a:pt x="4" y="51"/>
                    <a:pt x="4" y="50"/>
                    <a:pt x="3" y="49"/>
                  </a:cubicBezTo>
                  <a:cubicBezTo>
                    <a:pt x="3" y="49"/>
                    <a:pt x="2" y="49"/>
                    <a:pt x="2" y="49"/>
                  </a:cubicBezTo>
                  <a:moveTo>
                    <a:pt x="9" y="42"/>
                  </a:moveTo>
                  <a:cubicBezTo>
                    <a:pt x="9" y="42"/>
                    <a:pt x="8" y="42"/>
                    <a:pt x="8" y="42"/>
                  </a:cubicBezTo>
                  <a:cubicBezTo>
                    <a:pt x="7" y="43"/>
                    <a:pt x="7" y="44"/>
                    <a:pt x="8" y="45"/>
                  </a:cubicBezTo>
                  <a:cubicBezTo>
                    <a:pt x="8" y="45"/>
                    <a:pt x="9" y="45"/>
                    <a:pt x="9" y="45"/>
                  </a:cubicBezTo>
                  <a:cubicBezTo>
                    <a:pt x="10" y="45"/>
                    <a:pt x="10" y="45"/>
                    <a:pt x="10" y="45"/>
                  </a:cubicBezTo>
                  <a:cubicBezTo>
                    <a:pt x="11" y="44"/>
                    <a:pt x="11" y="43"/>
                    <a:pt x="10" y="42"/>
                  </a:cubicBezTo>
                  <a:cubicBezTo>
                    <a:pt x="10" y="42"/>
                    <a:pt x="10" y="42"/>
                    <a:pt x="9" y="42"/>
                  </a:cubicBezTo>
                  <a:moveTo>
                    <a:pt x="16" y="35"/>
                  </a:moveTo>
                  <a:cubicBezTo>
                    <a:pt x="16" y="35"/>
                    <a:pt x="15" y="35"/>
                    <a:pt x="15" y="35"/>
                  </a:cubicBezTo>
                  <a:cubicBezTo>
                    <a:pt x="14" y="36"/>
                    <a:pt x="14" y="37"/>
                    <a:pt x="15" y="38"/>
                  </a:cubicBezTo>
                  <a:cubicBezTo>
                    <a:pt x="15" y="38"/>
                    <a:pt x="16" y="38"/>
                    <a:pt x="16" y="38"/>
                  </a:cubicBezTo>
                  <a:cubicBezTo>
                    <a:pt x="17" y="38"/>
                    <a:pt x="17" y="38"/>
                    <a:pt x="17" y="38"/>
                  </a:cubicBezTo>
                  <a:cubicBezTo>
                    <a:pt x="18" y="37"/>
                    <a:pt x="18" y="36"/>
                    <a:pt x="17" y="35"/>
                  </a:cubicBezTo>
                  <a:cubicBezTo>
                    <a:pt x="17" y="35"/>
                    <a:pt x="17" y="35"/>
                    <a:pt x="16" y="35"/>
                  </a:cubicBezTo>
                  <a:moveTo>
                    <a:pt x="23" y="28"/>
                  </a:moveTo>
                  <a:cubicBezTo>
                    <a:pt x="23" y="28"/>
                    <a:pt x="23" y="28"/>
                    <a:pt x="22" y="28"/>
                  </a:cubicBezTo>
                  <a:cubicBezTo>
                    <a:pt x="22" y="29"/>
                    <a:pt x="22" y="30"/>
                    <a:pt x="22" y="31"/>
                  </a:cubicBezTo>
                  <a:cubicBezTo>
                    <a:pt x="23" y="31"/>
                    <a:pt x="23" y="31"/>
                    <a:pt x="23" y="31"/>
                  </a:cubicBezTo>
                  <a:cubicBezTo>
                    <a:pt x="24" y="31"/>
                    <a:pt x="24" y="31"/>
                    <a:pt x="25" y="31"/>
                  </a:cubicBezTo>
                  <a:cubicBezTo>
                    <a:pt x="25" y="30"/>
                    <a:pt x="25" y="29"/>
                    <a:pt x="25" y="28"/>
                  </a:cubicBezTo>
                  <a:cubicBezTo>
                    <a:pt x="24" y="28"/>
                    <a:pt x="24" y="28"/>
                    <a:pt x="23" y="28"/>
                  </a:cubicBezTo>
                  <a:moveTo>
                    <a:pt x="31" y="21"/>
                  </a:moveTo>
                  <a:cubicBezTo>
                    <a:pt x="30" y="21"/>
                    <a:pt x="30" y="21"/>
                    <a:pt x="29" y="21"/>
                  </a:cubicBezTo>
                  <a:cubicBezTo>
                    <a:pt x="29" y="22"/>
                    <a:pt x="29" y="23"/>
                    <a:pt x="29" y="24"/>
                  </a:cubicBezTo>
                  <a:cubicBezTo>
                    <a:pt x="30" y="24"/>
                    <a:pt x="30" y="24"/>
                    <a:pt x="31" y="24"/>
                  </a:cubicBezTo>
                  <a:cubicBezTo>
                    <a:pt x="31" y="24"/>
                    <a:pt x="31" y="24"/>
                    <a:pt x="32" y="24"/>
                  </a:cubicBezTo>
                  <a:cubicBezTo>
                    <a:pt x="32" y="23"/>
                    <a:pt x="32" y="22"/>
                    <a:pt x="32" y="21"/>
                  </a:cubicBezTo>
                  <a:cubicBezTo>
                    <a:pt x="31" y="21"/>
                    <a:pt x="31" y="21"/>
                    <a:pt x="31" y="21"/>
                  </a:cubicBezTo>
                  <a:moveTo>
                    <a:pt x="38" y="14"/>
                  </a:moveTo>
                  <a:cubicBezTo>
                    <a:pt x="37" y="14"/>
                    <a:pt x="37" y="14"/>
                    <a:pt x="37" y="14"/>
                  </a:cubicBezTo>
                  <a:cubicBezTo>
                    <a:pt x="36" y="15"/>
                    <a:pt x="36" y="16"/>
                    <a:pt x="37" y="17"/>
                  </a:cubicBezTo>
                  <a:cubicBezTo>
                    <a:pt x="37" y="17"/>
                    <a:pt x="37" y="17"/>
                    <a:pt x="38" y="17"/>
                  </a:cubicBezTo>
                  <a:cubicBezTo>
                    <a:pt x="38" y="17"/>
                    <a:pt x="39" y="17"/>
                    <a:pt x="39" y="17"/>
                  </a:cubicBezTo>
                  <a:cubicBezTo>
                    <a:pt x="40" y="16"/>
                    <a:pt x="40" y="15"/>
                    <a:pt x="39" y="14"/>
                  </a:cubicBezTo>
                  <a:cubicBezTo>
                    <a:pt x="39" y="14"/>
                    <a:pt x="38" y="14"/>
                    <a:pt x="38" y="14"/>
                  </a:cubicBezTo>
                  <a:moveTo>
                    <a:pt x="45" y="7"/>
                  </a:moveTo>
                  <a:cubicBezTo>
                    <a:pt x="44" y="7"/>
                    <a:pt x="44" y="7"/>
                    <a:pt x="44" y="7"/>
                  </a:cubicBezTo>
                  <a:cubicBezTo>
                    <a:pt x="43" y="8"/>
                    <a:pt x="43" y="9"/>
                    <a:pt x="44" y="10"/>
                  </a:cubicBezTo>
                  <a:cubicBezTo>
                    <a:pt x="44" y="10"/>
                    <a:pt x="44" y="10"/>
                    <a:pt x="45" y="10"/>
                  </a:cubicBezTo>
                  <a:cubicBezTo>
                    <a:pt x="45" y="10"/>
                    <a:pt x="46" y="10"/>
                    <a:pt x="46" y="10"/>
                  </a:cubicBezTo>
                  <a:cubicBezTo>
                    <a:pt x="47" y="9"/>
                    <a:pt x="47" y="8"/>
                    <a:pt x="46" y="7"/>
                  </a:cubicBezTo>
                  <a:cubicBezTo>
                    <a:pt x="46" y="7"/>
                    <a:pt x="45" y="7"/>
                    <a:pt x="45" y="7"/>
                  </a:cubicBezTo>
                  <a:moveTo>
                    <a:pt x="51" y="0"/>
                  </a:moveTo>
                  <a:cubicBezTo>
                    <a:pt x="51" y="0"/>
                    <a:pt x="51" y="0"/>
                    <a:pt x="51" y="0"/>
                  </a:cubicBezTo>
                  <a:cubicBezTo>
                    <a:pt x="50" y="1"/>
                    <a:pt x="50" y="2"/>
                    <a:pt x="51" y="3"/>
                  </a:cubicBezTo>
                  <a:cubicBezTo>
                    <a:pt x="51" y="3"/>
                    <a:pt x="52" y="3"/>
                    <a:pt x="52" y="3"/>
                  </a:cubicBezTo>
                  <a:cubicBezTo>
                    <a:pt x="53" y="3"/>
                    <a:pt x="53" y="3"/>
                    <a:pt x="53" y="3"/>
                  </a:cubicBezTo>
                  <a:cubicBezTo>
                    <a:pt x="53" y="3"/>
                    <a:pt x="53" y="3"/>
                    <a:pt x="53" y="3"/>
                  </a:cubicBezTo>
                  <a:cubicBezTo>
                    <a:pt x="53" y="2"/>
                    <a:pt x="52" y="1"/>
                    <a:pt x="51"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34" name="Freeform 1177"/>
            <p:cNvSpPr>
              <a:spLocks noEditPoints="1"/>
            </p:cNvSpPr>
            <p:nvPr/>
          </p:nvSpPr>
          <p:spPr bwMode="auto">
            <a:xfrm>
              <a:off x="6277868" y="2231032"/>
              <a:ext cx="202119" cy="171802"/>
            </a:xfrm>
            <a:custGeom>
              <a:avLst/>
              <a:gdLst>
                <a:gd name="T0" fmla="*/ 0 w 59"/>
                <a:gd name="T1" fmla="*/ 51 h 51"/>
                <a:gd name="T2" fmla="*/ 1 w 59"/>
                <a:gd name="T3" fmla="*/ 50 h 51"/>
                <a:gd name="T4" fmla="*/ 2 w 59"/>
                <a:gd name="T5" fmla="*/ 40 h 51"/>
                <a:gd name="T6" fmla="*/ 2 w 59"/>
                <a:gd name="T7" fmla="*/ 43 h 51"/>
                <a:gd name="T8" fmla="*/ 4 w 59"/>
                <a:gd name="T9" fmla="*/ 42 h 51"/>
                <a:gd name="T10" fmla="*/ 2 w 59"/>
                <a:gd name="T11" fmla="*/ 40 h 51"/>
                <a:gd name="T12" fmla="*/ 2 w 59"/>
                <a:gd name="T13" fmla="*/ 31 h 51"/>
                <a:gd name="T14" fmla="*/ 3 w 59"/>
                <a:gd name="T15" fmla="*/ 33 h 51"/>
                <a:gd name="T16" fmla="*/ 4 w 59"/>
                <a:gd name="T17" fmla="*/ 30 h 51"/>
                <a:gd name="T18" fmla="*/ 59 w 59"/>
                <a:gd name="T19" fmla="*/ 28 h 51"/>
                <a:gd name="T20" fmla="*/ 57 w 59"/>
                <a:gd name="T21" fmla="*/ 30 h 51"/>
                <a:gd name="T22" fmla="*/ 59 w 59"/>
                <a:gd name="T23" fmla="*/ 28 h 51"/>
                <a:gd name="T24" fmla="*/ 49 w 59"/>
                <a:gd name="T25" fmla="*/ 24 h 51"/>
                <a:gd name="T26" fmla="*/ 50 w 59"/>
                <a:gd name="T27" fmla="*/ 27 h 51"/>
                <a:gd name="T28" fmla="*/ 51 w 59"/>
                <a:gd name="T29" fmla="*/ 24 h 51"/>
                <a:gd name="T30" fmla="*/ 4 w 59"/>
                <a:gd name="T31" fmla="*/ 20 h 51"/>
                <a:gd name="T32" fmla="*/ 4 w 59"/>
                <a:gd name="T33" fmla="*/ 23 h 51"/>
                <a:gd name="T34" fmla="*/ 6 w 59"/>
                <a:gd name="T35" fmla="*/ 22 h 51"/>
                <a:gd name="T36" fmla="*/ 4 w 59"/>
                <a:gd name="T37" fmla="*/ 20 h 51"/>
                <a:gd name="T38" fmla="*/ 40 w 59"/>
                <a:gd name="T39" fmla="*/ 19 h 51"/>
                <a:gd name="T40" fmla="*/ 41 w 59"/>
                <a:gd name="T41" fmla="*/ 22 h 51"/>
                <a:gd name="T42" fmla="*/ 42 w 59"/>
                <a:gd name="T43" fmla="*/ 19 h 51"/>
                <a:gd name="T44" fmla="*/ 33 w 59"/>
                <a:gd name="T45" fmla="*/ 14 h 51"/>
                <a:gd name="T46" fmla="*/ 32 w 59"/>
                <a:gd name="T47" fmla="*/ 17 h 51"/>
                <a:gd name="T48" fmla="*/ 34 w 59"/>
                <a:gd name="T49" fmla="*/ 16 h 51"/>
                <a:gd name="T50" fmla="*/ 33 w 59"/>
                <a:gd name="T51" fmla="*/ 14 h 51"/>
                <a:gd name="T52" fmla="*/ 4 w 59"/>
                <a:gd name="T53" fmla="*/ 12 h 51"/>
                <a:gd name="T54" fmla="*/ 6 w 59"/>
                <a:gd name="T55" fmla="*/ 13 h 51"/>
                <a:gd name="T56" fmla="*/ 6 w 59"/>
                <a:gd name="T57" fmla="*/ 10 h 51"/>
                <a:gd name="T58" fmla="*/ 24 w 59"/>
                <a:gd name="T59" fmla="*/ 9 h 51"/>
                <a:gd name="T60" fmla="*/ 23 w 59"/>
                <a:gd name="T61" fmla="*/ 12 h 51"/>
                <a:gd name="T62" fmla="*/ 25 w 59"/>
                <a:gd name="T63" fmla="*/ 12 h 51"/>
                <a:gd name="T64" fmla="*/ 24 w 59"/>
                <a:gd name="T65" fmla="*/ 9 h 51"/>
                <a:gd name="T66" fmla="*/ 14 w 59"/>
                <a:gd name="T67" fmla="*/ 5 h 51"/>
                <a:gd name="T68" fmla="*/ 15 w 59"/>
                <a:gd name="T69" fmla="*/ 8 h 51"/>
                <a:gd name="T70" fmla="*/ 16 w 59"/>
                <a:gd name="T71" fmla="*/ 4 h 51"/>
                <a:gd name="T72" fmla="*/ 7 w 59"/>
                <a:gd name="T73" fmla="*/ 0 h 51"/>
                <a:gd name="T74" fmla="*/ 7 w 59"/>
                <a:gd name="T75" fmla="*/ 4 h 51"/>
                <a:gd name="T76" fmla="*/ 8 w 59"/>
                <a:gd name="T77" fmla="*/ 2 h 51"/>
                <a:gd name="T78" fmla="*/ 7 w 59"/>
                <a:gd name="T7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51">
                  <a:moveTo>
                    <a:pt x="1" y="50"/>
                  </a:moveTo>
                  <a:cubicBezTo>
                    <a:pt x="0" y="50"/>
                    <a:pt x="0" y="50"/>
                    <a:pt x="0" y="51"/>
                  </a:cubicBezTo>
                  <a:cubicBezTo>
                    <a:pt x="1" y="51"/>
                    <a:pt x="2" y="51"/>
                    <a:pt x="3" y="51"/>
                  </a:cubicBezTo>
                  <a:cubicBezTo>
                    <a:pt x="2" y="50"/>
                    <a:pt x="2" y="50"/>
                    <a:pt x="1" y="50"/>
                  </a:cubicBezTo>
                  <a:cubicBezTo>
                    <a:pt x="1" y="50"/>
                    <a:pt x="1" y="50"/>
                    <a:pt x="1" y="50"/>
                  </a:cubicBezTo>
                  <a:moveTo>
                    <a:pt x="2" y="40"/>
                  </a:moveTo>
                  <a:cubicBezTo>
                    <a:pt x="1" y="40"/>
                    <a:pt x="1" y="41"/>
                    <a:pt x="1" y="41"/>
                  </a:cubicBezTo>
                  <a:cubicBezTo>
                    <a:pt x="0" y="42"/>
                    <a:pt x="1" y="43"/>
                    <a:pt x="2" y="43"/>
                  </a:cubicBezTo>
                  <a:cubicBezTo>
                    <a:pt x="2" y="43"/>
                    <a:pt x="2" y="43"/>
                    <a:pt x="2" y="43"/>
                  </a:cubicBezTo>
                  <a:cubicBezTo>
                    <a:pt x="3" y="43"/>
                    <a:pt x="4" y="43"/>
                    <a:pt x="4" y="42"/>
                  </a:cubicBezTo>
                  <a:cubicBezTo>
                    <a:pt x="4" y="41"/>
                    <a:pt x="3" y="40"/>
                    <a:pt x="2" y="40"/>
                  </a:cubicBezTo>
                  <a:cubicBezTo>
                    <a:pt x="2" y="40"/>
                    <a:pt x="2" y="40"/>
                    <a:pt x="2" y="40"/>
                  </a:cubicBezTo>
                  <a:moveTo>
                    <a:pt x="3" y="30"/>
                  </a:moveTo>
                  <a:cubicBezTo>
                    <a:pt x="2" y="30"/>
                    <a:pt x="2" y="31"/>
                    <a:pt x="2" y="31"/>
                  </a:cubicBezTo>
                  <a:cubicBezTo>
                    <a:pt x="2" y="32"/>
                    <a:pt x="2" y="33"/>
                    <a:pt x="3" y="33"/>
                  </a:cubicBezTo>
                  <a:cubicBezTo>
                    <a:pt x="3" y="33"/>
                    <a:pt x="3" y="33"/>
                    <a:pt x="3" y="33"/>
                  </a:cubicBezTo>
                  <a:cubicBezTo>
                    <a:pt x="4" y="33"/>
                    <a:pt x="5" y="33"/>
                    <a:pt x="5" y="32"/>
                  </a:cubicBezTo>
                  <a:cubicBezTo>
                    <a:pt x="5" y="31"/>
                    <a:pt x="4" y="30"/>
                    <a:pt x="4" y="30"/>
                  </a:cubicBezTo>
                  <a:cubicBezTo>
                    <a:pt x="3" y="30"/>
                    <a:pt x="3" y="30"/>
                    <a:pt x="3" y="30"/>
                  </a:cubicBezTo>
                  <a:moveTo>
                    <a:pt x="59" y="28"/>
                  </a:moveTo>
                  <a:cubicBezTo>
                    <a:pt x="58" y="28"/>
                    <a:pt x="58" y="28"/>
                    <a:pt x="58" y="29"/>
                  </a:cubicBezTo>
                  <a:cubicBezTo>
                    <a:pt x="57" y="29"/>
                    <a:pt x="57" y="30"/>
                    <a:pt x="57" y="30"/>
                  </a:cubicBezTo>
                  <a:cubicBezTo>
                    <a:pt x="58" y="30"/>
                    <a:pt x="59" y="29"/>
                    <a:pt x="59" y="28"/>
                  </a:cubicBezTo>
                  <a:cubicBezTo>
                    <a:pt x="59" y="28"/>
                    <a:pt x="59" y="28"/>
                    <a:pt x="59" y="28"/>
                  </a:cubicBezTo>
                  <a:moveTo>
                    <a:pt x="50" y="23"/>
                  </a:moveTo>
                  <a:cubicBezTo>
                    <a:pt x="50" y="23"/>
                    <a:pt x="49" y="24"/>
                    <a:pt x="49" y="24"/>
                  </a:cubicBezTo>
                  <a:cubicBezTo>
                    <a:pt x="48" y="25"/>
                    <a:pt x="49" y="26"/>
                    <a:pt x="49" y="27"/>
                  </a:cubicBezTo>
                  <a:cubicBezTo>
                    <a:pt x="50" y="27"/>
                    <a:pt x="50" y="27"/>
                    <a:pt x="50" y="27"/>
                  </a:cubicBezTo>
                  <a:cubicBezTo>
                    <a:pt x="51" y="27"/>
                    <a:pt x="51" y="26"/>
                    <a:pt x="52" y="26"/>
                  </a:cubicBezTo>
                  <a:cubicBezTo>
                    <a:pt x="52" y="25"/>
                    <a:pt x="52" y="24"/>
                    <a:pt x="51" y="24"/>
                  </a:cubicBezTo>
                  <a:cubicBezTo>
                    <a:pt x="51" y="23"/>
                    <a:pt x="51" y="23"/>
                    <a:pt x="50" y="23"/>
                  </a:cubicBezTo>
                  <a:moveTo>
                    <a:pt x="4" y="20"/>
                  </a:moveTo>
                  <a:cubicBezTo>
                    <a:pt x="4" y="20"/>
                    <a:pt x="3" y="21"/>
                    <a:pt x="3" y="22"/>
                  </a:cubicBezTo>
                  <a:cubicBezTo>
                    <a:pt x="3" y="22"/>
                    <a:pt x="3" y="23"/>
                    <a:pt x="4" y="23"/>
                  </a:cubicBezTo>
                  <a:cubicBezTo>
                    <a:pt x="4" y="23"/>
                    <a:pt x="4" y="23"/>
                    <a:pt x="4" y="23"/>
                  </a:cubicBezTo>
                  <a:cubicBezTo>
                    <a:pt x="5" y="23"/>
                    <a:pt x="6" y="23"/>
                    <a:pt x="6" y="22"/>
                  </a:cubicBezTo>
                  <a:cubicBezTo>
                    <a:pt x="6" y="21"/>
                    <a:pt x="6" y="20"/>
                    <a:pt x="5" y="20"/>
                  </a:cubicBezTo>
                  <a:cubicBezTo>
                    <a:pt x="5" y="20"/>
                    <a:pt x="4" y="20"/>
                    <a:pt x="4" y="20"/>
                  </a:cubicBezTo>
                  <a:moveTo>
                    <a:pt x="41" y="19"/>
                  </a:moveTo>
                  <a:cubicBezTo>
                    <a:pt x="41" y="19"/>
                    <a:pt x="40" y="19"/>
                    <a:pt x="40" y="19"/>
                  </a:cubicBezTo>
                  <a:cubicBezTo>
                    <a:pt x="40" y="20"/>
                    <a:pt x="40" y="21"/>
                    <a:pt x="41" y="22"/>
                  </a:cubicBezTo>
                  <a:cubicBezTo>
                    <a:pt x="41" y="22"/>
                    <a:pt x="41" y="22"/>
                    <a:pt x="41" y="22"/>
                  </a:cubicBezTo>
                  <a:cubicBezTo>
                    <a:pt x="42" y="22"/>
                    <a:pt x="43" y="22"/>
                    <a:pt x="43" y="21"/>
                  </a:cubicBezTo>
                  <a:cubicBezTo>
                    <a:pt x="43" y="20"/>
                    <a:pt x="43" y="19"/>
                    <a:pt x="42" y="19"/>
                  </a:cubicBezTo>
                  <a:cubicBezTo>
                    <a:pt x="42" y="19"/>
                    <a:pt x="42" y="19"/>
                    <a:pt x="41" y="19"/>
                  </a:cubicBezTo>
                  <a:moveTo>
                    <a:pt x="33" y="14"/>
                  </a:moveTo>
                  <a:cubicBezTo>
                    <a:pt x="32" y="14"/>
                    <a:pt x="32" y="14"/>
                    <a:pt x="31" y="15"/>
                  </a:cubicBezTo>
                  <a:cubicBezTo>
                    <a:pt x="31" y="15"/>
                    <a:pt x="31" y="17"/>
                    <a:pt x="32" y="17"/>
                  </a:cubicBezTo>
                  <a:cubicBezTo>
                    <a:pt x="33" y="17"/>
                    <a:pt x="33" y="17"/>
                    <a:pt x="33" y="17"/>
                  </a:cubicBezTo>
                  <a:cubicBezTo>
                    <a:pt x="33" y="17"/>
                    <a:pt x="34" y="17"/>
                    <a:pt x="34" y="16"/>
                  </a:cubicBezTo>
                  <a:cubicBezTo>
                    <a:pt x="35" y="15"/>
                    <a:pt x="34" y="14"/>
                    <a:pt x="33" y="14"/>
                  </a:cubicBezTo>
                  <a:cubicBezTo>
                    <a:pt x="33" y="14"/>
                    <a:pt x="33" y="14"/>
                    <a:pt x="33" y="14"/>
                  </a:cubicBezTo>
                  <a:moveTo>
                    <a:pt x="6" y="10"/>
                  </a:moveTo>
                  <a:cubicBezTo>
                    <a:pt x="5" y="10"/>
                    <a:pt x="4" y="11"/>
                    <a:pt x="4" y="12"/>
                  </a:cubicBezTo>
                  <a:cubicBezTo>
                    <a:pt x="4" y="13"/>
                    <a:pt x="5" y="13"/>
                    <a:pt x="5" y="13"/>
                  </a:cubicBezTo>
                  <a:cubicBezTo>
                    <a:pt x="6" y="13"/>
                    <a:pt x="6" y="13"/>
                    <a:pt x="6" y="13"/>
                  </a:cubicBezTo>
                  <a:cubicBezTo>
                    <a:pt x="6" y="13"/>
                    <a:pt x="7" y="13"/>
                    <a:pt x="7" y="12"/>
                  </a:cubicBezTo>
                  <a:cubicBezTo>
                    <a:pt x="7" y="11"/>
                    <a:pt x="7" y="10"/>
                    <a:pt x="6" y="10"/>
                  </a:cubicBezTo>
                  <a:cubicBezTo>
                    <a:pt x="6" y="10"/>
                    <a:pt x="6" y="10"/>
                    <a:pt x="6" y="10"/>
                  </a:cubicBezTo>
                  <a:moveTo>
                    <a:pt x="24" y="9"/>
                  </a:moveTo>
                  <a:cubicBezTo>
                    <a:pt x="23" y="9"/>
                    <a:pt x="23" y="9"/>
                    <a:pt x="22" y="10"/>
                  </a:cubicBezTo>
                  <a:cubicBezTo>
                    <a:pt x="22" y="11"/>
                    <a:pt x="22" y="12"/>
                    <a:pt x="23" y="12"/>
                  </a:cubicBezTo>
                  <a:cubicBezTo>
                    <a:pt x="24" y="12"/>
                    <a:pt x="24" y="12"/>
                    <a:pt x="24" y="12"/>
                  </a:cubicBezTo>
                  <a:cubicBezTo>
                    <a:pt x="25" y="12"/>
                    <a:pt x="25" y="12"/>
                    <a:pt x="25" y="12"/>
                  </a:cubicBezTo>
                  <a:cubicBezTo>
                    <a:pt x="26" y="11"/>
                    <a:pt x="26" y="10"/>
                    <a:pt x="25" y="9"/>
                  </a:cubicBezTo>
                  <a:cubicBezTo>
                    <a:pt x="24" y="9"/>
                    <a:pt x="24" y="9"/>
                    <a:pt x="24" y="9"/>
                  </a:cubicBezTo>
                  <a:moveTo>
                    <a:pt x="15" y="4"/>
                  </a:moveTo>
                  <a:cubicBezTo>
                    <a:pt x="15" y="4"/>
                    <a:pt x="14" y="5"/>
                    <a:pt x="14" y="5"/>
                  </a:cubicBezTo>
                  <a:cubicBezTo>
                    <a:pt x="13" y="6"/>
                    <a:pt x="14" y="7"/>
                    <a:pt x="14" y="7"/>
                  </a:cubicBezTo>
                  <a:cubicBezTo>
                    <a:pt x="15" y="8"/>
                    <a:pt x="15" y="8"/>
                    <a:pt x="15" y="8"/>
                  </a:cubicBezTo>
                  <a:cubicBezTo>
                    <a:pt x="16" y="8"/>
                    <a:pt x="16" y="7"/>
                    <a:pt x="17" y="7"/>
                  </a:cubicBezTo>
                  <a:cubicBezTo>
                    <a:pt x="17" y="6"/>
                    <a:pt x="17" y="5"/>
                    <a:pt x="16" y="4"/>
                  </a:cubicBezTo>
                  <a:cubicBezTo>
                    <a:pt x="16" y="4"/>
                    <a:pt x="15" y="4"/>
                    <a:pt x="15" y="4"/>
                  </a:cubicBezTo>
                  <a:moveTo>
                    <a:pt x="7" y="0"/>
                  </a:moveTo>
                  <a:cubicBezTo>
                    <a:pt x="6" y="0"/>
                    <a:pt x="5" y="1"/>
                    <a:pt x="5" y="2"/>
                  </a:cubicBezTo>
                  <a:cubicBezTo>
                    <a:pt x="5" y="3"/>
                    <a:pt x="6" y="3"/>
                    <a:pt x="7" y="4"/>
                  </a:cubicBezTo>
                  <a:cubicBezTo>
                    <a:pt x="7" y="4"/>
                    <a:pt x="7" y="4"/>
                    <a:pt x="7" y="4"/>
                  </a:cubicBezTo>
                  <a:cubicBezTo>
                    <a:pt x="8" y="4"/>
                    <a:pt x="8" y="3"/>
                    <a:pt x="8" y="2"/>
                  </a:cubicBezTo>
                  <a:cubicBezTo>
                    <a:pt x="8" y="1"/>
                    <a:pt x="8" y="0"/>
                    <a:pt x="7" y="0"/>
                  </a:cubicBezTo>
                  <a:cubicBezTo>
                    <a:pt x="7" y="0"/>
                    <a:pt x="7" y="0"/>
                    <a:pt x="7"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35" name="Freeform 1178"/>
            <p:cNvSpPr>
              <a:spLocks noEditPoints="1"/>
            </p:cNvSpPr>
            <p:nvPr/>
          </p:nvSpPr>
          <p:spPr bwMode="auto">
            <a:xfrm>
              <a:off x="5546871" y="1634780"/>
              <a:ext cx="397500" cy="394133"/>
            </a:xfrm>
            <a:custGeom>
              <a:avLst/>
              <a:gdLst>
                <a:gd name="T0" fmla="*/ 42 w 116"/>
                <a:gd name="T1" fmla="*/ 107 h 116"/>
                <a:gd name="T2" fmla="*/ 72 w 116"/>
                <a:gd name="T3" fmla="*/ 108 h 116"/>
                <a:gd name="T4" fmla="*/ 74 w 116"/>
                <a:gd name="T5" fmla="*/ 106 h 116"/>
                <a:gd name="T6" fmla="*/ 46 w 116"/>
                <a:gd name="T7" fmla="*/ 101 h 116"/>
                <a:gd name="T8" fmla="*/ 48 w 116"/>
                <a:gd name="T9" fmla="*/ 101 h 116"/>
                <a:gd name="T10" fmla="*/ 67 w 116"/>
                <a:gd name="T11" fmla="*/ 96 h 116"/>
                <a:gd name="T12" fmla="*/ 68 w 116"/>
                <a:gd name="T13" fmla="*/ 99 h 116"/>
                <a:gd name="T14" fmla="*/ 96 w 116"/>
                <a:gd name="T15" fmla="*/ 90 h 116"/>
                <a:gd name="T16" fmla="*/ 51 w 116"/>
                <a:gd name="T17" fmla="*/ 93 h 116"/>
                <a:gd name="T18" fmla="*/ 52 w 116"/>
                <a:gd name="T19" fmla="*/ 89 h 116"/>
                <a:gd name="T20" fmla="*/ 62 w 116"/>
                <a:gd name="T21" fmla="*/ 89 h 116"/>
                <a:gd name="T22" fmla="*/ 64 w 116"/>
                <a:gd name="T23" fmla="*/ 90 h 116"/>
                <a:gd name="T24" fmla="*/ 86 w 116"/>
                <a:gd name="T25" fmla="*/ 85 h 116"/>
                <a:gd name="T26" fmla="*/ 87 w 116"/>
                <a:gd name="T27" fmla="*/ 88 h 116"/>
                <a:gd name="T28" fmla="*/ 55 w 116"/>
                <a:gd name="T29" fmla="*/ 80 h 116"/>
                <a:gd name="T30" fmla="*/ 13 w 116"/>
                <a:gd name="T31" fmla="*/ 82 h 116"/>
                <a:gd name="T32" fmla="*/ 14 w 116"/>
                <a:gd name="T33" fmla="*/ 80 h 116"/>
                <a:gd name="T34" fmla="*/ 58 w 116"/>
                <a:gd name="T35" fmla="*/ 80 h 116"/>
                <a:gd name="T36" fmla="*/ 60 w 116"/>
                <a:gd name="T37" fmla="*/ 81 h 116"/>
                <a:gd name="T38" fmla="*/ 22 w 116"/>
                <a:gd name="T39" fmla="*/ 76 h 116"/>
                <a:gd name="T40" fmla="*/ 22 w 116"/>
                <a:gd name="T41" fmla="*/ 79 h 116"/>
                <a:gd name="T42" fmla="*/ 42 w 116"/>
                <a:gd name="T43" fmla="*/ 71 h 116"/>
                <a:gd name="T44" fmla="*/ 62 w 116"/>
                <a:gd name="T45" fmla="*/ 72 h 116"/>
                <a:gd name="T46" fmla="*/ 63 w 116"/>
                <a:gd name="T47" fmla="*/ 69 h 116"/>
                <a:gd name="T48" fmla="*/ 50 w 116"/>
                <a:gd name="T49" fmla="*/ 70 h 116"/>
                <a:gd name="T50" fmla="*/ 52 w 116"/>
                <a:gd name="T51" fmla="*/ 72 h 116"/>
                <a:gd name="T52" fmla="*/ 63 w 116"/>
                <a:gd name="T53" fmla="*/ 66 h 116"/>
                <a:gd name="T54" fmla="*/ 63 w 116"/>
                <a:gd name="T55" fmla="*/ 69 h 116"/>
                <a:gd name="T56" fmla="*/ 93 w 116"/>
                <a:gd name="T57" fmla="*/ 63 h 116"/>
                <a:gd name="T58" fmla="*/ 103 w 116"/>
                <a:gd name="T59" fmla="*/ 65 h 116"/>
                <a:gd name="T60" fmla="*/ 105 w 116"/>
                <a:gd name="T61" fmla="*/ 63 h 116"/>
                <a:gd name="T62" fmla="*/ 112 w 116"/>
                <a:gd name="T63" fmla="*/ 62 h 116"/>
                <a:gd name="T64" fmla="*/ 113 w 116"/>
                <a:gd name="T65" fmla="*/ 64 h 116"/>
                <a:gd name="T66" fmla="*/ 66 w 116"/>
                <a:gd name="T67" fmla="*/ 45 h 116"/>
                <a:gd name="T68" fmla="*/ 69 w 116"/>
                <a:gd name="T69" fmla="*/ 45 h 116"/>
                <a:gd name="T70" fmla="*/ 85 w 116"/>
                <a:gd name="T71" fmla="*/ 47 h 116"/>
                <a:gd name="T72" fmla="*/ 87 w 116"/>
                <a:gd name="T73" fmla="*/ 48 h 116"/>
                <a:gd name="T74" fmla="*/ 88 w 116"/>
                <a:gd name="T75" fmla="*/ 51 h 116"/>
                <a:gd name="T76" fmla="*/ 89 w 116"/>
                <a:gd name="T77" fmla="*/ 54 h 116"/>
                <a:gd name="T78" fmla="*/ 89 w 116"/>
                <a:gd name="T79" fmla="*/ 59 h 116"/>
                <a:gd name="T80" fmla="*/ 89 w 116"/>
                <a:gd name="T81" fmla="*/ 60 h 116"/>
                <a:gd name="T82" fmla="*/ 87 w 116"/>
                <a:gd name="T83" fmla="*/ 62 h 116"/>
                <a:gd name="T84" fmla="*/ 83 w 116"/>
                <a:gd name="T85" fmla="*/ 67 h 116"/>
                <a:gd name="T86" fmla="*/ 80 w 116"/>
                <a:gd name="T87" fmla="*/ 80 h 116"/>
                <a:gd name="T88" fmla="*/ 78 w 116"/>
                <a:gd name="T89" fmla="*/ 85 h 116"/>
                <a:gd name="T90" fmla="*/ 73 w 116"/>
                <a:gd name="T91" fmla="*/ 91 h 116"/>
                <a:gd name="T92" fmla="*/ 69 w 116"/>
                <a:gd name="T93" fmla="*/ 84 h 116"/>
                <a:gd name="T94" fmla="*/ 69 w 116"/>
                <a:gd name="T95" fmla="*/ 75 h 116"/>
                <a:gd name="T96" fmla="*/ 67 w 116"/>
                <a:gd name="T97" fmla="*/ 64 h 116"/>
                <a:gd name="T98" fmla="*/ 33 w 116"/>
                <a:gd name="T99" fmla="*/ 74 h 116"/>
                <a:gd name="T100" fmla="*/ 32 w 116"/>
                <a:gd name="T101" fmla="*/ 77 h 116"/>
                <a:gd name="T102" fmla="*/ 32 w 116"/>
                <a:gd name="T103" fmla="*/ 74 h 116"/>
                <a:gd name="T104" fmla="*/ 58 w 116"/>
                <a:gd name="T10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6" h="116">
                  <a:moveTo>
                    <a:pt x="42" y="111"/>
                  </a:moveTo>
                  <a:cubicBezTo>
                    <a:pt x="41" y="110"/>
                    <a:pt x="41" y="110"/>
                    <a:pt x="41" y="110"/>
                  </a:cubicBezTo>
                  <a:cubicBezTo>
                    <a:pt x="41" y="110"/>
                    <a:pt x="40" y="109"/>
                    <a:pt x="41" y="108"/>
                  </a:cubicBezTo>
                  <a:cubicBezTo>
                    <a:pt x="41" y="108"/>
                    <a:pt x="42" y="107"/>
                    <a:pt x="42" y="107"/>
                  </a:cubicBezTo>
                  <a:cubicBezTo>
                    <a:pt x="42" y="107"/>
                    <a:pt x="43" y="107"/>
                    <a:pt x="43" y="107"/>
                  </a:cubicBezTo>
                  <a:cubicBezTo>
                    <a:pt x="44" y="108"/>
                    <a:pt x="44" y="109"/>
                    <a:pt x="44" y="110"/>
                  </a:cubicBezTo>
                  <a:cubicBezTo>
                    <a:pt x="43" y="110"/>
                    <a:pt x="43" y="111"/>
                    <a:pt x="42" y="111"/>
                  </a:cubicBezTo>
                  <a:moveTo>
                    <a:pt x="72" y="108"/>
                  </a:moveTo>
                  <a:cubicBezTo>
                    <a:pt x="71" y="108"/>
                    <a:pt x="71" y="108"/>
                    <a:pt x="71" y="107"/>
                  </a:cubicBezTo>
                  <a:cubicBezTo>
                    <a:pt x="70" y="106"/>
                    <a:pt x="71" y="105"/>
                    <a:pt x="71" y="105"/>
                  </a:cubicBezTo>
                  <a:cubicBezTo>
                    <a:pt x="72" y="105"/>
                    <a:pt x="72" y="105"/>
                    <a:pt x="72" y="105"/>
                  </a:cubicBezTo>
                  <a:cubicBezTo>
                    <a:pt x="73" y="105"/>
                    <a:pt x="73" y="105"/>
                    <a:pt x="74" y="106"/>
                  </a:cubicBezTo>
                  <a:cubicBezTo>
                    <a:pt x="74" y="106"/>
                    <a:pt x="74" y="107"/>
                    <a:pt x="73" y="108"/>
                  </a:cubicBezTo>
                  <a:cubicBezTo>
                    <a:pt x="72" y="108"/>
                    <a:pt x="72" y="108"/>
                    <a:pt x="72" y="108"/>
                  </a:cubicBezTo>
                  <a:moveTo>
                    <a:pt x="47" y="102"/>
                  </a:moveTo>
                  <a:cubicBezTo>
                    <a:pt x="46" y="101"/>
                    <a:pt x="46" y="101"/>
                    <a:pt x="46" y="101"/>
                  </a:cubicBezTo>
                  <a:cubicBezTo>
                    <a:pt x="45" y="101"/>
                    <a:pt x="45" y="100"/>
                    <a:pt x="45" y="99"/>
                  </a:cubicBezTo>
                  <a:cubicBezTo>
                    <a:pt x="45" y="99"/>
                    <a:pt x="46" y="98"/>
                    <a:pt x="47" y="98"/>
                  </a:cubicBezTo>
                  <a:cubicBezTo>
                    <a:pt x="47" y="98"/>
                    <a:pt x="47" y="98"/>
                    <a:pt x="47" y="98"/>
                  </a:cubicBezTo>
                  <a:cubicBezTo>
                    <a:pt x="48" y="99"/>
                    <a:pt x="48" y="100"/>
                    <a:pt x="48" y="101"/>
                  </a:cubicBezTo>
                  <a:cubicBezTo>
                    <a:pt x="48" y="101"/>
                    <a:pt x="47" y="102"/>
                    <a:pt x="47" y="102"/>
                  </a:cubicBezTo>
                  <a:moveTo>
                    <a:pt x="68" y="99"/>
                  </a:moveTo>
                  <a:cubicBezTo>
                    <a:pt x="67" y="99"/>
                    <a:pt x="67" y="99"/>
                    <a:pt x="66" y="98"/>
                  </a:cubicBezTo>
                  <a:cubicBezTo>
                    <a:pt x="66" y="97"/>
                    <a:pt x="66" y="96"/>
                    <a:pt x="67" y="96"/>
                  </a:cubicBezTo>
                  <a:cubicBezTo>
                    <a:pt x="67" y="96"/>
                    <a:pt x="68" y="96"/>
                    <a:pt x="68" y="96"/>
                  </a:cubicBezTo>
                  <a:cubicBezTo>
                    <a:pt x="69" y="96"/>
                    <a:pt x="69" y="96"/>
                    <a:pt x="69" y="97"/>
                  </a:cubicBezTo>
                  <a:cubicBezTo>
                    <a:pt x="70" y="97"/>
                    <a:pt x="69" y="98"/>
                    <a:pt x="69" y="99"/>
                  </a:cubicBezTo>
                  <a:cubicBezTo>
                    <a:pt x="68" y="99"/>
                    <a:pt x="68" y="99"/>
                    <a:pt x="68" y="99"/>
                  </a:cubicBezTo>
                  <a:moveTo>
                    <a:pt x="96" y="93"/>
                  </a:moveTo>
                  <a:cubicBezTo>
                    <a:pt x="95" y="93"/>
                    <a:pt x="95" y="93"/>
                    <a:pt x="95" y="93"/>
                  </a:cubicBezTo>
                  <a:cubicBezTo>
                    <a:pt x="94" y="92"/>
                    <a:pt x="94" y="91"/>
                    <a:pt x="94" y="91"/>
                  </a:cubicBezTo>
                  <a:cubicBezTo>
                    <a:pt x="95" y="90"/>
                    <a:pt x="95" y="90"/>
                    <a:pt x="96" y="90"/>
                  </a:cubicBezTo>
                  <a:cubicBezTo>
                    <a:pt x="96" y="90"/>
                    <a:pt x="97" y="90"/>
                    <a:pt x="97" y="90"/>
                  </a:cubicBezTo>
                  <a:cubicBezTo>
                    <a:pt x="98" y="91"/>
                    <a:pt x="98" y="92"/>
                    <a:pt x="97" y="92"/>
                  </a:cubicBezTo>
                  <a:cubicBezTo>
                    <a:pt x="97" y="93"/>
                    <a:pt x="96" y="93"/>
                    <a:pt x="96" y="93"/>
                  </a:cubicBezTo>
                  <a:moveTo>
                    <a:pt x="51" y="93"/>
                  </a:moveTo>
                  <a:cubicBezTo>
                    <a:pt x="50" y="92"/>
                    <a:pt x="50" y="92"/>
                    <a:pt x="50" y="92"/>
                  </a:cubicBezTo>
                  <a:cubicBezTo>
                    <a:pt x="49" y="92"/>
                    <a:pt x="49" y="91"/>
                    <a:pt x="49" y="90"/>
                  </a:cubicBezTo>
                  <a:cubicBezTo>
                    <a:pt x="50" y="90"/>
                    <a:pt x="50" y="89"/>
                    <a:pt x="51" y="89"/>
                  </a:cubicBezTo>
                  <a:cubicBezTo>
                    <a:pt x="51" y="89"/>
                    <a:pt x="51" y="89"/>
                    <a:pt x="52" y="89"/>
                  </a:cubicBezTo>
                  <a:cubicBezTo>
                    <a:pt x="52" y="90"/>
                    <a:pt x="53" y="91"/>
                    <a:pt x="52" y="92"/>
                  </a:cubicBezTo>
                  <a:cubicBezTo>
                    <a:pt x="52" y="92"/>
                    <a:pt x="51" y="93"/>
                    <a:pt x="51" y="93"/>
                  </a:cubicBezTo>
                  <a:moveTo>
                    <a:pt x="64" y="90"/>
                  </a:moveTo>
                  <a:cubicBezTo>
                    <a:pt x="63" y="90"/>
                    <a:pt x="62" y="89"/>
                    <a:pt x="62" y="89"/>
                  </a:cubicBezTo>
                  <a:cubicBezTo>
                    <a:pt x="62" y="88"/>
                    <a:pt x="62" y="87"/>
                    <a:pt x="63" y="87"/>
                  </a:cubicBezTo>
                  <a:cubicBezTo>
                    <a:pt x="63" y="87"/>
                    <a:pt x="63" y="86"/>
                    <a:pt x="64" y="86"/>
                  </a:cubicBezTo>
                  <a:cubicBezTo>
                    <a:pt x="64" y="86"/>
                    <a:pt x="65" y="87"/>
                    <a:pt x="65" y="87"/>
                  </a:cubicBezTo>
                  <a:cubicBezTo>
                    <a:pt x="66" y="88"/>
                    <a:pt x="65" y="89"/>
                    <a:pt x="64" y="90"/>
                  </a:cubicBezTo>
                  <a:cubicBezTo>
                    <a:pt x="64" y="90"/>
                    <a:pt x="64" y="90"/>
                    <a:pt x="64" y="90"/>
                  </a:cubicBezTo>
                  <a:moveTo>
                    <a:pt x="87" y="88"/>
                  </a:moveTo>
                  <a:cubicBezTo>
                    <a:pt x="87" y="88"/>
                    <a:pt x="87" y="88"/>
                    <a:pt x="87" y="88"/>
                  </a:cubicBezTo>
                  <a:cubicBezTo>
                    <a:pt x="86" y="87"/>
                    <a:pt x="85" y="86"/>
                    <a:pt x="86" y="85"/>
                  </a:cubicBezTo>
                  <a:cubicBezTo>
                    <a:pt x="86" y="85"/>
                    <a:pt x="87" y="85"/>
                    <a:pt x="87" y="85"/>
                  </a:cubicBezTo>
                  <a:cubicBezTo>
                    <a:pt x="88" y="85"/>
                    <a:pt x="88" y="85"/>
                    <a:pt x="88" y="85"/>
                  </a:cubicBezTo>
                  <a:cubicBezTo>
                    <a:pt x="89" y="85"/>
                    <a:pt x="89" y="86"/>
                    <a:pt x="89" y="87"/>
                  </a:cubicBezTo>
                  <a:cubicBezTo>
                    <a:pt x="89" y="88"/>
                    <a:pt x="88" y="88"/>
                    <a:pt x="87" y="88"/>
                  </a:cubicBezTo>
                  <a:moveTo>
                    <a:pt x="55" y="83"/>
                  </a:moveTo>
                  <a:cubicBezTo>
                    <a:pt x="54" y="83"/>
                    <a:pt x="54" y="83"/>
                    <a:pt x="54" y="83"/>
                  </a:cubicBezTo>
                  <a:cubicBezTo>
                    <a:pt x="54" y="83"/>
                    <a:pt x="53" y="82"/>
                    <a:pt x="54" y="81"/>
                  </a:cubicBezTo>
                  <a:cubicBezTo>
                    <a:pt x="54" y="81"/>
                    <a:pt x="55" y="80"/>
                    <a:pt x="55" y="80"/>
                  </a:cubicBezTo>
                  <a:cubicBezTo>
                    <a:pt x="55" y="80"/>
                    <a:pt x="56" y="80"/>
                    <a:pt x="56" y="80"/>
                  </a:cubicBezTo>
                  <a:cubicBezTo>
                    <a:pt x="57" y="81"/>
                    <a:pt x="57" y="82"/>
                    <a:pt x="57" y="83"/>
                  </a:cubicBezTo>
                  <a:cubicBezTo>
                    <a:pt x="56" y="83"/>
                    <a:pt x="56" y="83"/>
                    <a:pt x="55" y="83"/>
                  </a:cubicBezTo>
                  <a:moveTo>
                    <a:pt x="13" y="82"/>
                  </a:moveTo>
                  <a:cubicBezTo>
                    <a:pt x="12" y="82"/>
                    <a:pt x="11" y="82"/>
                    <a:pt x="11" y="81"/>
                  </a:cubicBezTo>
                  <a:cubicBezTo>
                    <a:pt x="11" y="80"/>
                    <a:pt x="11" y="79"/>
                    <a:pt x="12" y="79"/>
                  </a:cubicBezTo>
                  <a:cubicBezTo>
                    <a:pt x="13" y="79"/>
                    <a:pt x="13" y="79"/>
                    <a:pt x="13" y="79"/>
                  </a:cubicBezTo>
                  <a:cubicBezTo>
                    <a:pt x="14" y="79"/>
                    <a:pt x="14" y="79"/>
                    <a:pt x="14" y="80"/>
                  </a:cubicBezTo>
                  <a:cubicBezTo>
                    <a:pt x="15" y="81"/>
                    <a:pt x="14" y="82"/>
                    <a:pt x="13" y="82"/>
                  </a:cubicBezTo>
                  <a:cubicBezTo>
                    <a:pt x="13" y="82"/>
                    <a:pt x="13" y="82"/>
                    <a:pt x="13" y="82"/>
                  </a:cubicBezTo>
                  <a:moveTo>
                    <a:pt x="59" y="81"/>
                  </a:moveTo>
                  <a:cubicBezTo>
                    <a:pt x="59" y="81"/>
                    <a:pt x="58" y="80"/>
                    <a:pt x="58" y="80"/>
                  </a:cubicBezTo>
                  <a:cubicBezTo>
                    <a:pt x="58" y="79"/>
                    <a:pt x="58" y="78"/>
                    <a:pt x="59" y="78"/>
                  </a:cubicBezTo>
                  <a:cubicBezTo>
                    <a:pt x="59" y="77"/>
                    <a:pt x="59" y="77"/>
                    <a:pt x="59" y="77"/>
                  </a:cubicBezTo>
                  <a:cubicBezTo>
                    <a:pt x="60" y="77"/>
                    <a:pt x="61" y="78"/>
                    <a:pt x="61" y="78"/>
                  </a:cubicBezTo>
                  <a:cubicBezTo>
                    <a:pt x="61" y="79"/>
                    <a:pt x="61" y="80"/>
                    <a:pt x="60" y="81"/>
                  </a:cubicBezTo>
                  <a:cubicBezTo>
                    <a:pt x="59" y="81"/>
                    <a:pt x="59" y="81"/>
                    <a:pt x="59" y="81"/>
                  </a:cubicBezTo>
                  <a:moveTo>
                    <a:pt x="22" y="79"/>
                  </a:moveTo>
                  <a:cubicBezTo>
                    <a:pt x="22" y="79"/>
                    <a:pt x="21" y="79"/>
                    <a:pt x="21" y="78"/>
                  </a:cubicBezTo>
                  <a:cubicBezTo>
                    <a:pt x="21" y="77"/>
                    <a:pt x="21" y="76"/>
                    <a:pt x="22" y="76"/>
                  </a:cubicBezTo>
                  <a:cubicBezTo>
                    <a:pt x="22" y="76"/>
                    <a:pt x="22" y="76"/>
                    <a:pt x="22" y="76"/>
                  </a:cubicBezTo>
                  <a:cubicBezTo>
                    <a:pt x="23" y="76"/>
                    <a:pt x="24" y="77"/>
                    <a:pt x="24" y="77"/>
                  </a:cubicBezTo>
                  <a:cubicBezTo>
                    <a:pt x="24" y="78"/>
                    <a:pt x="24" y="79"/>
                    <a:pt x="23" y="79"/>
                  </a:cubicBezTo>
                  <a:cubicBezTo>
                    <a:pt x="22" y="79"/>
                    <a:pt x="22" y="79"/>
                    <a:pt x="22" y="79"/>
                  </a:cubicBezTo>
                  <a:moveTo>
                    <a:pt x="42" y="74"/>
                  </a:moveTo>
                  <a:cubicBezTo>
                    <a:pt x="41" y="74"/>
                    <a:pt x="40" y="74"/>
                    <a:pt x="40" y="73"/>
                  </a:cubicBezTo>
                  <a:cubicBezTo>
                    <a:pt x="40" y="72"/>
                    <a:pt x="40" y="71"/>
                    <a:pt x="41" y="71"/>
                  </a:cubicBezTo>
                  <a:cubicBezTo>
                    <a:pt x="41" y="71"/>
                    <a:pt x="42" y="71"/>
                    <a:pt x="42" y="71"/>
                  </a:cubicBezTo>
                  <a:cubicBezTo>
                    <a:pt x="42" y="71"/>
                    <a:pt x="43" y="71"/>
                    <a:pt x="43" y="72"/>
                  </a:cubicBezTo>
                  <a:cubicBezTo>
                    <a:pt x="44" y="73"/>
                    <a:pt x="43" y="74"/>
                    <a:pt x="42" y="74"/>
                  </a:cubicBezTo>
                  <a:cubicBezTo>
                    <a:pt x="42" y="74"/>
                    <a:pt x="42" y="74"/>
                    <a:pt x="42" y="74"/>
                  </a:cubicBezTo>
                  <a:moveTo>
                    <a:pt x="62" y="72"/>
                  </a:moveTo>
                  <a:cubicBezTo>
                    <a:pt x="61" y="72"/>
                    <a:pt x="61" y="72"/>
                    <a:pt x="61" y="72"/>
                  </a:cubicBezTo>
                  <a:cubicBezTo>
                    <a:pt x="60" y="72"/>
                    <a:pt x="60" y="70"/>
                    <a:pt x="60" y="70"/>
                  </a:cubicBezTo>
                  <a:cubicBezTo>
                    <a:pt x="61" y="69"/>
                    <a:pt x="61" y="69"/>
                    <a:pt x="62" y="69"/>
                  </a:cubicBezTo>
                  <a:cubicBezTo>
                    <a:pt x="62" y="69"/>
                    <a:pt x="62" y="69"/>
                    <a:pt x="63" y="69"/>
                  </a:cubicBezTo>
                  <a:cubicBezTo>
                    <a:pt x="64" y="70"/>
                    <a:pt x="64" y="71"/>
                    <a:pt x="63" y="71"/>
                  </a:cubicBezTo>
                  <a:cubicBezTo>
                    <a:pt x="63" y="72"/>
                    <a:pt x="62" y="72"/>
                    <a:pt x="62" y="72"/>
                  </a:cubicBezTo>
                  <a:moveTo>
                    <a:pt x="51" y="72"/>
                  </a:moveTo>
                  <a:cubicBezTo>
                    <a:pt x="51" y="72"/>
                    <a:pt x="50" y="71"/>
                    <a:pt x="50" y="70"/>
                  </a:cubicBezTo>
                  <a:cubicBezTo>
                    <a:pt x="50" y="70"/>
                    <a:pt x="50" y="69"/>
                    <a:pt x="51" y="68"/>
                  </a:cubicBezTo>
                  <a:cubicBezTo>
                    <a:pt x="51" y="68"/>
                    <a:pt x="51" y="68"/>
                    <a:pt x="51" y="68"/>
                  </a:cubicBezTo>
                  <a:cubicBezTo>
                    <a:pt x="52" y="68"/>
                    <a:pt x="53" y="69"/>
                    <a:pt x="53" y="70"/>
                  </a:cubicBezTo>
                  <a:cubicBezTo>
                    <a:pt x="53" y="70"/>
                    <a:pt x="53" y="71"/>
                    <a:pt x="52" y="72"/>
                  </a:cubicBezTo>
                  <a:cubicBezTo>
                    <a:pt x="51" y="72"/>
                    <a:pt x="51" y="72"/>
                    <a:pt x="51" y="72"/>
                  </a:cubicBezTo>
                  <a:moveTo>
                    <a:pt x="63" y="69"/>
                  </a:moveTo>
                  <a:cubicBezTo>
                    <a:pt x="63" y="69"/>
                    <a:pt x="62" y="69"/>
                    <a:pt x="62" y="68"/>
                  </a:cubicBezTo>
                  <a:cubicBezTo>
                    <a:pt x="62" y="67"/>
                    <a:pt x="62" y="66"/>
                    <a:pt x="63" y="66"/>
                  </a:cubicBezTo>
                  <a:cubicBezTo>
                    <a:pt x="63" y="66"/>
                    <a:pt x="63" y="66"/>
                    <a:pt x="63" y="66"/>
                  </a:cubicBezTo>
                  <a:cubicBezTo>
                    <a:pt x="64" y="66"/>
                    <a:pt x="65" y="67"/>
                    <a:pt x="65" y="67"/>
                  </a:cubicBezTo>
                  <a:cubicBezTo>
                    <a:pt x="65" y="68"/>
                    <a:pt x="65" y="69"/>
                    <a:pt x="64" y="69"/>
                  </a:cubicBezTo>
                  <a:cubicBezTo>
                    <a:pt x="63" y="69"/>
                    <a:pt x="63" y="69"/>
                    <a:pt x="63" y="69"/>
                  </a:cubicBezTo>
                  <a:moveTo>
                    <a:pt x="93" y="66"/>
                  </a:moveTo>
                  <a:cubicBezTo>
                    <a:pt x="92" y="66"/>
                    <a:pt x="92" y="65"/>
                    <a:pt x="92" y="65"/>
                  </a:cubicBezTo>
                  <a:cubicBezTo>
                    <a:pt x="92" y="64"/>
                    <a:pt x="92" y="63"/>
                    <a:pt x="93" y="63"/>
                  </a:cubicBezTo>
                  <a:cubicBezTo>
                    <a:pt x="93" y="63"/>
                    <a:pt x="93" y="63"/>
                    <a:pt x="93" y="63"/>
                  </a:cubicBezTo>
                  <a:cubicBezTo>
                    <a:pt x="94" y="63"/>
                    <a:pt x="95" y="63"/>
                    <a:pt x="95" y="64"/>
                  </a:cubicBezTo>
                  <a:cubicBezTo>
                    <a:pt x="95" y="65"/>
                    <a:pt x="94" y="66"/>
                    <a:pt x="93" y="66"/>
                  </a:cubicBezTo>
                  <a:cubicBezTo>
                    <a:pt x="93" y="66"/>
                    <a:pt x="93" y="66"/>
                    <a:pt x="93" y="66"/>
                  </a:cubicBezTo>
                  <a:moveTo>
                    <a:pt x="103" y="65"/>
                  </a:moveTo>
                  <a:cubicBezTo>
                    <a:pt x="102" y="65"/>
                    <a:pt x="102" y="64"/>
                    <a:pt x="102" y="63"/>
                  </a:cubicBezTo>
                  <a:cubicBezTo>
                    <a:pt x="101" y="63"/>
                    <a:pt x="102" y="62"/>
                    <a:pt x="103" y="62"/>
                  </a:cubicBezTo>
                  <a:cubicBezTo>
                    <a:pt x="103" y="62"/>
                    <a:pt x="103" y="62"/>
                    <a:pt x="103" y="62"/>
                  </a:cubicBezTo>
                  <a:cubicBezTo>
                    <a:pt x="104" y="62"/>
                    <a:pt x="105" y="62"/>
                    <a:pt x="105" y="63"/>
                  </a:cubicBezTo>
                  <a:cubicBezTo>
                    <a:pt x="105" y="64"/>
                    <a:pt x="104" y="65"/>
                    <a:pt x="103" y="65"/>
                  </a:cubicBezTo>
                  <a:cubicBezTo>
                    <a:pt x="103" y="65"/>
                    <a:pt x="103" y="65"/>
                    <a:pt x="103" y="65"/>
                  </a:cubicBezTo>
                  <a:moveTo>
                    <a:pt x="113" y="64"/>
                  </a:moveTo>
                  <a:cubicBezTo>
                    <a:pt x="112" y="64"/>
                    <a:pt x="112" y="63"/>
                    <a:pt x="112" y="62"/>
                  </a:cubicBezTo>
                  <a:cubicBezTo>
                    <a:pt x="111" y="61"/>
                    <a:pt x="112" y="61"/>
                    <a:pt x="113" y="60"/>
                  </a:cubicBezTo>
                  <a:cubicBezTo>
                    <a:pt x="113" y="60"/>
                    <a:pt x="113" y="60"/>
                    <a:pt x="113" y="60"/>
                  </a:cubicBezTo>
                  <a:cubicBezTo>
                    <a:pt x="114" y="60"/>
                    <a:pt x="115" y="61"/>
                    <a:pt x="115" y="62"/>
                  </a:cubicBezTo>
                  <a:cubicBezTo>
                    <a:pt x="115" y="63"/>
                    <a:pt x="114" y="64"/>
                    <a:pt x="113" y="64"/>
                  </a:cubicBezTo>
                  <a:cubicBezTo>
                    <a:pt x="113" y="64"/>
                    <a:pt x="113" y="64"/>
                    <a:pt x="113" y="64"/>
                  </a:cubicBezTo>
                  <a:moveTo>
                    <a:pt x="32" y="74"/>
                  </a:moveTo>
                  <a:cubicBezTo>
                    <a:pt x="37" y="23"/>
                    <a:pt x="37" y="23"/>
                    <a:pt x="37" y="23"/>
                  </a:cubicBezTo>
                  <a:cubicBezTo>
                    <a:pt x="37" y="23"/>
                    <a:pt x="41" y="42"/>
                    <a:pt x="66" y="45"/>
                  </a:cubicBezTo>
                  <a:cubicBezTo>
                    <a:pt x="67" y="45"/>
                    <a:pt x="67" y="45"/>
                    <a:pt x="67" y="45"/>
                  </a:cubicBezTo>
                  <a:cubicBezTo>
                    <a:pt x="67" y="45"/>
                    <a:pt x="68" y="45"/>
                    <a:pt x="68" y="45"/>
                  </a:cubicBezTo>
                  <a:cubicBezTo>
                    <a:pt x="69" y="45"/>
                    <a:pt x="69" y="45"/>
                    <a:pt x="69" y="45"/>
                  </a:cubicBezTo>
                  <a:cubicBezTo>
                    <a:pt x="69" y="45"/>
                    <a:pt x="69" y="45"/>
                    <a:pt x="69" y="45"/>
                  </a:cubicBezTo>
                  <a:cubicBezTo>
                    <a:pt x="69" y="43"/>
                    <a:pt x="71" y="42"/>
                    <a:pt x="72" y="42"/>
                  </a:cubicBezTo>
                  <a:cubicBezTo>
                    <a:pt x="72" y="42"/>
                    <a:pt x="73" y="42"/>
                    <a:pt x="73" y="42"/>
                  </a:cubicBezTo>
                  <a:cubicBezTo>
                    <a:pt x="81" y="43"/>
                    <a:pt x="81" y="43"/>
                    <a:pt x="81" y="43"/>
                  </a:cubicBezTo>
                  <a:cubicBezTo>
                    <a:pt x="83" y="43"/>
                    <a:pt x="85" y="45"/>
                    <a:pt x="85" y="47"/>
                  </a:cubicBezTo>
                  <a:cubicBezTo>
                    <a:pt x="85" y="47"/>
                    <a:pt x="85" y="47"/>
                    <a:pt x="85" y="47"/>
                  </a:cubicBezTo>
                  <a:cubicBezTo>
                    <a:pt x="85" y="47"/>
                    <a:pt x="85" y="47"/>
                    <a:pt x="85" y="47"/>
                  </a:cubicBezTo>
                  <a:cubicBezTo>
                    <a:pt x="86" y="47"/>
                    <a:pt x="87" y="48"/>
                    <a:pt x="87" y="48"/>
                  </a:cubicBezTo>
                  <a:cubicBezTo>
                    <a:pt x="87" y="48"/>
                    <a:pt x="87" y="48"/>
                    <a:pt x="87" y="48"/>
                  </a:cubicBezTo>
                  <a:cubicBezTo>
                    <a:pt x="88" y="49"/>
                    <a:pt x="88" y="50"/>
                    <a:pt x="88" y="51"/>
                  </a:cubicBezTo>
                  <a:cubicBezTo>
                    <a:pt x="84" y="50"/>
                    <a:pt x="84" y="50"/>
                    <a:pt x="84" y="50"/>
                  </a:cubicBezTo>
                  <a:cubicBezTo>
                    <a:pt x="88" y="51"/>
                    <a:pt x="88" y="51"/>
                    <a:pt x="88" y="51"/>
                  </a:cubicBezTo>
                  <a:cubicBezTo>
                    <a:pt x="88" y="51"/>
                    <a:pt x="88" y="51"/>
                    <a:pt x="88" y="51"/>
                  </a:cubicBezTo>
                  <a:cubicBezTo>
                    <a:pt x="88" y="53"/>
                    <a:pt x="88" y="53"/>
                    <a:pt x="88" y="53"/>
                  </a:cubicBezTo>
                  <a:cubicBezTo>
                    <a:pt x="88" y="53"/>
                    <a:pt x="88" y="53"/>
                    <a:pt x="88" y="53"/>
                  </a:cubicBezTo>
                  <a:cubicBezTo>
                    <a:pt x="89" y="53"/>
                    <a:pt x="89" y="53"/>
                    <a:pt x="89" y="54"/>
                  </a:cubicBezTo>
                  <a:cubicBezTo>
                    <a:pt x="89" y="54"/>
                    <a:pt x="89" y="54"/>
                    <a:pt x="89" y="54"/>
                  </a:cubicBezTo>
                  <a:cubicBezTo>
                    <a:pt x="89" y="54"/>
                    <a:pt x="89" y="54"/>
                    <a:pt x="89" y="54"/>
                  </a:cubicBezTo>
                  <a:cubicBezTo>
                    <a:pt x="89" y="54"/>
                    <a:pt x="89" y="54"/>
                    <a:pt x="89" y="54"/>
                  </a:cubicBezTo>
                  <a:cubicBezTo>
                    <a:pt x="89" y="54"/>
                    <a:pt x="90" y="54"/>
                    <a:pt x="89" y="55"/>
                  </a:cubicBezTo>
                  <a:cubicBezTo>
                    <a:pt x="89" y="59"/>
                    <a:pt x="89" y="59"/>
                    <a:pt x="89" y="59"/>
                  </a:cubicBezTo>
                  <a:cubicBezTo>
                    <a:pt x="89" y="59"/>
                    <a:pt x="89" y="59"/>
                    <a:pt x="89" y="59"/>
                  </a:cubicBezTo>
                  <a:cubicBezTo>
                    <a:pt x="89" y="60"/>
                    <a:pt x="89" y="60"/>
                    <a:pt x="89" y="60"/>
                  </a:cubicBezTo>
                  <a:cubicBezTo>
                    <a:pt x="89" y="60"/>
                    <a:pt x="89" y="60"/>
                    <a:pt x="89" y="60"/>
                  </a:cubicBezTo>
                  <a:cubicBezTo>
                    <a:pt x="89" y="60"/>
                    <a:pt x="89" y="60"/>
                    <a:pt x="89" y="60"/>
                  </a:cubicBezTo>
                  <a:cubicBezTo>
                    <a:pt x="88" y="60"/>
                    <a:pt x="88" y="60"/>
                    <a:pt x="88" y="60"/>
                  </a:cubicBezTo>
                  <a:cubicBezTo>
                    <a:pt x="88" y="60"/>
                    <a:pt x="88" y="60"/>
                    <a:pt x="88" y="60"/>
                  </a:cubicBezTo>
                  <a:cubicBezTo>
                    <a:pt x="87" y="60"/>
                    <a:pt x="87" y="60"/>
                    <a:pt x="87" y="60"/>
                  </a:cubicBezTo>
                  <a:cubicBezTo>
                    <a:pt x="87" y="62"/>
                    <a:pt x="87" y="62"/>
                    <a:pt x="87" y="62"/>
                  </a:cubicBezTo>
                  <a:cubicBezTo>
                    <a:pt x="87" y="63"/>
                    <a:pt x="86" y="65"/>
                    <a:pt x="85" y="65"/>
                  </a:cubicBezTo>
                  <a:cubicBezTo>
                    <a:pt x="85" y="65"/>
                    <a:pt x="85" y="65"/>
                    <a:pt x="85" y="65"/>
                  </a:cubicBezTo>
                  <a:cubicBezTo>
                    <a:pt x="85" y="66"/>
                    <a:pt x="84" y="67"/>
                    <a:pt x="84" y="67"/>
                  </a:cubicBezTo>
                  <a:cubicBezTo>
                    <a:pt x="83" y="67"/>
                    <a:pt x="83" y="67"/>
                    <a:pt x="83" y="67"/>
                  </a:cubicBezTo>
                  <a:cubicBezTo>
                    <a:pt x="83" y="67"/>
                    <a:pt x="83" y="67"/>
                    <a:pt x="82" y="67"/>
                  </a:cubicBezTo>
                  <a:cubicBezTo>
                    <a:pt x="82" y="68"/>
                    <a:pt x="81" y="68"/>
                    <a:pt x="80" y="68"/>
                  </a:cubicBezTo>
                  <a:cubicBezTo>
                    <a:pt x="79" y="79"/>
                    <a:pt x="79" y="79"/>
                    <a:pt x="79" y="79"/>
                  </a:cubicBezTo>
                  <a:cubicBezTo>
                    <a:pt x="79" y="79"/>
                    <a:pt x="80" y="79"/>
                    <a:pt x="80" y="80"/>
                  </a:cubicBezTo>
                  <a:cubicBezTo>
                    <a:pt x="81" y="80"/>
                    <a:pt x="81" y="81"/>
                    <a:pt x="80" y="82"/>
                  </a:cubicBezTo>
                  <a:cubicBezTo>
                    <a:pt x="80" y="82"/>
                    <a:pt x="79" y="83"/>
                    <a:pt x="79" y="83"/>
                  </a:cubicBezTo>
                  <a:cubicBezTo>
                    <a:pt x="79" y="83"/>
                    <a:pt x="79" y="83"/>
                    <a:pt x="79" y="83"/>
                  </a:cubicBezTo>
                  <a:cubicBezTo>
                    <a:pt x="78" y="85"/>
                    <a:pt x="78" y="85"/>
                    <a:pt x="78" y="85"/>
                  </a:cubicBezTo>
                  <a:cubicBezTo>
                    <a:pt x="78" y="86"/>
                    <a:pt x="76" y="89"/>
                    <a:pt x="74" y="89"/>
                  </a:cubicBezTo>
                  <a:cubicBezTo>
                    <a:pt x="74" y="89"/>
                    <a:pt x="74" y="89"/>
                    <a:pt x="74" y="89"/>
                  </a:cubicBezTo>
                  <a:cubicBezTo>
                    <a:pt x="73" y="91"/>
                    <a:pt x="73" y="91"/>
                    <a:pt x="73" y="91"/>
                  </a:cubicBezTo>
                  <a:cubicBezTo>
                    <a:pt x="73" y="91"/>
                    <a:pt x="73" y="91"/>
                    <a:pt x="73" y="91"/>
                  </a:cubicBezTo>
                  <a:cubicBezTo>
                    <a:pt x="69" y="89"/>
                    <a:pt x="69" y="89"/>
                    <a:pt x="69" y="89"/>
                  </a:cubicBezTo>
                  <a:cubicBezTo>
                    <a:pt x="68" y="89"/>
                    <a:pt x="68" y="87"/>
                    <a:pt x="68" y="86"/>
                  </a:cubicBezTo>
                  <a:cubicBezTo>
                    <a:pt x="68" y="86"/>
                    <a:pt x="68" y="86"/>
                    <a:pt x="68" y="86"/>
                  </a:cubicBezTo>
                  <a:cubicBezTo>
                    <a:pt x="68" y="85"/>
                    <a:pt x="68" y="84"/>
                    <a:pt x="69" y="84"/>
                  </a:cubicBezTo>
                  <a:cubicBezTo>
                    <a:pt x="69" y="84"/>
                    <a:pt x="69" y="84"/>
                    <a:pt x="69" y="84"/>
                  </a:cubicBezTo>
                  <a:cubicBezTo>
                    <a:pt x="70" y="77"/>
                    <a:pt x="70" y="77"/>
                    <a:pt x="70" y="77"/>
                  </a:cubicBezTo>
                  <a:cubicBezTo>
                    <a:pt x="69" y="77"/>
                    <a:pt x="69" y="77"/>
                    <a:pt x="69" y="77"/>
                  </a:cubicBezTo>
                  <a:cubicBezTo>
                    <a:pt x="69" y="77"/>
                    <a:pt x="68" y="76"/>
                    <a:pt x="69" y="75"/>
                  </a:cubicBezTo>
                  <a:cubicBezTo>
                    <a:pt x="69" y="74"/>
                    <a:pt x="70" y="74"/>
                    <a:pt x="70" y="74"/>
                  </a:cubicBezTo>
                  <a:cubicBezTo>
                    <a:pt x="71" y="68"/>
                    <a:pt x="71" y="68"/>
                    <a:pt x="71" y="68"/>
                  </a:cubicBezTo>
                  <a:cubicBezTo>
                    <a:pt x="70" y="68"/>
                    <a:pt x="70" y="68"/>
                    <a:pt x="70" y="68"/>
                  </a:cubicBezTo>
                  <a:cubicBezTo>
                    <a:pt x="68" y="67"/>
                    <a:pt x="67" y="66"/>
                    <a:pt x="67" y="64"/>
                  </a:cubicBezTo>
                  <a:cubicBezTo>
                    <a:pt x="67" y="64"/>
                    <a:pt x="67" y="64"/>
                    <a:pt x="67" y="64"/>
                  </a:cubicBezTo>
                  <a:cubicBezTo>
                    <a:pt x="67" y="64"/>
                    <a:pt x="67" y="64"/>
                    <a:pt x="67" y="64"/>
                  </a:cubicBezTo>
                  <a:cubicBezTo>
                    <a:pt x="67" y="64"/>
                    <a:pt x="67" y="64"/>
                    <a:pt x="67" y="64"/>
                  </a:cubicBezTo>
                  <a:cubicBezTo>
                    <a:pt x="67" y="64"/>
                    <a:pt x="41" y="65"/>
                    <a:pt x="33" y="74"/>
                  </a:cubicBezTo>
                  <a:cubicBezTo>
                    <a:pt x="34" y="74"/>
                    <a:pt x="34" y="75"/>
                    <a:pt x="34" y="75"/>
                  </a:cubicBezTo>
                  <a:cubicBezTo>
                    <a:pt x="34" y="76"/>
                    <a:pt x="33" y="77"/>
                    <a:pt x="33" y="77"/>
                  </a:cubicBezTo>
                  <a:cubicBezTo>
                    <a:pt x="32" y="77"/>
                    <a:pt x="32" y="77"/>
                    <a:pt x="32" y="77"/>
                  </a:cubicBezTo>
                  <a:cubicBezTo>
                    <a:pt x="32" y="77"/>
                    <a:pt x="32" y="77"/>
                    <a:pt x="32" y="77"/>
                  </a:cubicBezTo>
                  <a:cubicBezTo>
                    <a:pt x="32" y="77"/>
                    <a:pt x="32" y="78"/>
                    <a:pt x="32" y="79"/>
                  </a:cubicBezTo>
                  <a:cubicBezTo>
                    <a:pt x="32" y="77"/>
                    <a:pt x="32" y="77"/>
                    <a:pt x="32" y="77"/>
                  </a:cubicBezTo>
                  <a:cubicBezTo>
                    <a:pt x="31" y="77"/>
                    <a:pt x="31" y="76"/>
                    <a:pt x="30" y="76"/>
                  </a:cubicBezTo>
                  <a:cubicBezTo>
                    <a:pt x="30" y="75"/>
                    <a:pt x="31" y="74"/>
                    <a:pt x="32" y="74"/>
                  </a:cubicBezTo>
                  <a:cubicBezTo>
                    <a:pt x="32" y="74"/>
                    <a:pt x="32" y="74"/>
                    <a:pt x="32" y="74"/>
                  </a:cubicBezTo>
                  <a:moveTo>
                    <a:pt x="58" y="0"/>
                  </a:moveTo>
                  <a:cubicBezTo>
                    <a:pt x="26" y="0"/>
                    <a:pt x="0" y="26"/>
                    <a:pt x="0" y="58"/>
                  </a:cubicBezTo>
                  <a:cubicBezTo>
                    <a:pt x="0" y="90"/>
                    <a:pt x="26" y="116"/>
                    <a:pt x="58" y="116"/>
                  </a:cubicBezTo>
                  <a:cubicBezTo>
                    <a:pt x="90" y="116"/>
                    <a:pt x="116" y="90"/>
                    <a:pt x="116" y="58"/>
                  </a:cubicBezTo>
                  <a:cubicBezTo>
                    <a:pt x="116" y="26"/>
                    <a:pt x="90" y="0"/>
                    <a:pt x="58"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36" name="Freeform 1179"/>
            <p:cNvSpPr>
              <a:spLocks noEditPoints="1"/>
            </p:cNvSpPr>
            <p:nvPr/>
          </p:nvSpPr>
          <p:spPr bwMode="auto">
            <a:xfrm>
              <a:off x="5752359" y="1836899"/>
              <a:ext cx="188644" cy="114534"/>
            </a:xfrm>
            <a:custGeom>
              <a:avLst/>
              <a:gdLst>
                <a:gd name="T0" fmla="*/ 34 w 55"/>
                <a:gd name="T1" fmla="*/ 31 h 33"/>
                <a:gd name="T2" fmla="*/ 36 w 55"/>
                <a:gd name="T3" fmla="*/ 33 h 33"/>
                <a:gd name="T4" fmla="*/ 37 w 55"/>
                <a:gd name="T5" fmla="*/ 30 h 33"/>
                <a:gd name="T6" fmla="*/ 27 w 55"/>
                <a:gd name="T7" fmla="*/ 25 h 33"/>
                <a:gd name="T8" fmla="*/ 27 w 55"/>
                <a:gd name="T9" fmla="*/ 28 h 33"/>
                <a:gd name="T10" fmla="*/ 29 w 55"/>
                <a:gd name="T11" fmla="*/ 27 h 33"/>
                <a:gd name="T12" fmla="*/ 27 w 55"/>
                <a:gd name="T13" fmla="*/ 25 h 33"/>
                <a:gd name="T14" fmla="*/ 19 w 55"/>
                <a:gd name="T15" fmla="*/ 23 h 33"/>
                <a:gd name="T16" fmla="*/ 20 w 55"/>
                <a:gd name="T17" fmla="*/ 22 h 33"/>
                <a:gd name="T18" fmla="*/ 19 w 55"/>
                <a:gd name="T19" fmla="*/ 19 h 33"/>
                <a:gd name="T20" fmla="*/ 9 w 55"/>
                <a:gd name="T21" fmla="*/ 15 h 33"/>
                <a:gd name="T22" fmla="*/ 10 w 55"/>
                <a:gd name="T23" fmla="*/ 17 h 33"/>
                <a:gd name="T24" fmla="*/ 2 w 55"/>
                <a:gd name="T25" fmla="*/ 9 h 33"/>
                <a:gd name="T26" fmla="*/ 1 w 55"/>
                <a:gd name="T27" fmla="*/ 12 h 33"/>
                <a:gd name="T28" fmla="*/ 3 w 55"/>
                <a:gd name="T29" fmla="*/ 11 h 33"/>
                <a:gd name="T30" fmla="*/ 2 w 55"/>
                <a:gd name="T31" fmla="*/ 9 h 33"/>
                <a:gd name="T32" fmla="*/ 3 w 55"/>
                <a:gd name="T33" fmla="*/ 6 h 33"/>
                <a:gd name="T34" fmla="*/ 3 w 55"/>
                <a:gd name="T35" fmla="*/ 9 h 33"/>
                <a:gd name="T36" fmla="*/ 5 w 55"/>
                <a:gd name="T37" fmla="*/ 7 h 33"/>
                <a:gd name="T38" fmla="*/ 25 w 55"/>
                <a:gd name="T39" fmla="*/ 5 h 33"/>
                <a:gd name="T40" fmla="*/ 23 w 55"/>
                <a:gd name="T41" fmla="*/ 5 h 33"/>
                <a:gd name="T42" fmla="*/ 23 w 55"/>
                <a:gd name="T43" fmla="*/ 5 h 33"/>
                <a:gd name="T44" fmla="*/ 23 w 55"/>
                <a:gd name="T45" fmla="*/ 7 h 33"/>
                <a:gd name="T46" fmla="*/ 25 w 55"/>
                <a:gd name="T47" fmla="*/ 5 h 33"/>
                <a:gd name="T48" fmla="*/ 33 w 55"/>
                <a:gd name="T49" fmla="*/ 3 h 33"/>
                <a:gd name="T50" fmla="*/ 32 w 55"/>
                <a:gd name="T51" fmla="*/ 5 h 33"/>
                <a:gd name="T52" fmla="*/ 33 w 55"/>
                <a:gd name="T53" fmla="*/ 6 h 33"/>
                <a:gd name="T54" fmla="*/ 33 w 55"/>
                <a:gd name="T55" fmla="*/ 3 h 33"/>
                <a:gd name="T56" fmla="*/ 43 w 55"/>
                <a:gd name="T57" fmla="*/ 2 h 33"/>
                <a:gd name="T58" fmla="*/ 43 w 55"/>
                <a:gd name="T59" fmla="*/ 5 h 33"/>
                <a:gd name="T60" fmla="*/ 45 w 55"/>
                <a:gd name="T61" fmla="*/ 3 h 33"/>
                <a:gd name="T62" fmla="*/ 53 w 55"/>
                <a:gd name="T63" fmla="*/ 0 h 33"/>
                <a:gd name="T64" fmla="*/ 52 w 55"/>
                <a:gd name="T65" fmla="*/ 2 h 33"/>
                <a:gd name="T66" fmla="*/ 53 w 55"/>
                <a:gd name="T67" fmla="*/ 4 h 33"/>
                <a:gd name="T68" fmla="*/ 53 w 55"/>
                <a:gd name="T6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33">
                  <a:moveTo>
                    <a:pt x="36" y="30"/>
                  </a:moveTo>
                  <a:cubicBezTo>
                    <a:pt x="35" y="30"/>
                    <a:pt x="35" y="30"/>
                    <a:pt x="34" y="31"/>
                  </a:cubicBezTo>
                  <a:cubicBezTo>
                    <a:pt x="34" y="31"/>
                    <a:pt x="34" y="32"/>
                    <a:pt x="35" y="33"/>
                  </a:cubicBezTo>
                  <a:cubicBezTo>
                    <a:pt x="36" y="33"/>
                    <a:pt x="36" y="33"/>
                    <a:pt x="36" y="33"/>
                  </a:cubicBezTo>
                  <a:cubicBezTo>
                    <a:pt x="36" y="33"/>
                    <a:pt x="37" y="33"/>
                    <a:pt x="37" y="32"/>
                  </a:cubicBezTo>
                  <a:cubicBezTo>
                    <a:pt x="38" y="32"/>
                    <a:pt x="38" y="31"/>
                    <a:pt x="37" y="30"/>
                  </a:cubicBezTo>
                  <a:cubicBezTo>
                    <a:pt x="37" y="30"/>
                    <a:pt x="36" y="30"/>
                    <a:pt x="36" y="30"/>
                  </a:cubicBezTo>
                  <a:moveTo>
                    <a:pt x="27" y="25"/>
                  </a:moveTo>
                  <a:cubicBezTo>
                    <a:pt x="27" y="25"/>
                    <a:pt x="26" y="25"/>
                    <a:pt x="26" y="25"/>
                  </a:cubicBezTo>
                  <a:cubicBezTo>
                    <a:pt x="25" y="26"/>
                    <a:pt x="26" y="27"/>
                    <a:pt x="27" y="28"/>
                  </a:cubicBezTo>
                  <a:cubicBezTo>
                    <a:pt x="27" y="28"/>
                    <a:pt x="27" y="28"/>
                    <a:pt x="27" y="28"/>
                  </a:cubicBezTo>
                  <a:cubicBezTo>
                    <a:pt x="28" y="28"/>
                    <a:pt x="29" y="28"/>
                    <a:pt x="29" y="27"/>
                  </a:cubicBezTo>
                  <a:cubicBezTo>
                    <a:pt x="29" y="26"/>
                    <a:pt x="29" y="25"/>
                    <a:pt x="28" y="25"/>
                  </a:cubicBezTo>
                  <a:cubicBezTo>
                    <a:pt x="28" y="25"/>
                    <a:pt x="28" y="25"/>
                    <a:pt x="27" y="25"/>
                  </a:cubicBezTo>
                  <a:moveTo>
                    <a:pt x="19" y="19"/>
                  </a:moveTo>
                  <a:cubicBezTo>
                    <a:pt x="19" y="23"/>
                    <a:pt x="19" y="23"/>
                    <a:pt x="19" y="23"/>
                  </a:cubicBezTo>
                  <a:cubicBezTo>
                    <a:pt x="19" y="23"/>
                    <a:pt x="19" y="23"/>
                    <a:pt x="19" y="23"/>
                  </a:cubicBezTo>
                  <a:cubicBezTo>
                    <a:pt x="19" y="23"/>
                    <a:pt x="20" y="22"/>
                    <a:pt x="20" y="22"/>
                  </a:cubicBezTo>
                  <a:cubicBezTo>
                    <a:pt x="21" y="21"/>
                    <a:pt x="21" y="20"/>
                    <a:pt x="20" y="20"/>
                  </a:cubicBezTo>
                  <a:cubicBezTo>
                    <a:pt x="20" y="19"/>
                    <a:pt x="19" y="19"/>
                    <a:pt x="19" y="19"/>
                  </a:cubicBezTo>
                  <a:moveTo>
                    <a:pt x="10" y="14"/>
                  </a:moveTo>
                  <a:cubicBezTo>
                    <a:pt x="10" y="14"/>
                    <a:pt x="9" y="14"/>
                    <a:pt x="9" y="15"/>
                  </a:cubicBezTo>
                  <a:cubicBezTo>
                    <a:pt x="8" y="16"/>
                    <a:pt x="9" y="17"/>
                    <a:pt x="9" y="17"/>
                  </a:cubicBezTo>
                  <a:cubicBezTo>
                    <a:pt x="10" y="17"/>
                    <a:pt x="10" y="17"/>
                    <a:pt x="10" y="17"/>
                  </a:cubicBezTo>
                  <a:cubicBezTo>
                    <a:pt x="10" y="14"/>
                    <a:pt x="10" y="14"/>
                    <a:pt x="10" y="14"/>
                  </a:cubicBezTo>
                  <a:moveTo>
                    <a:pt x="2" y="9"/>
                  </a:moveTo>
                  <a:cubicBezTo>
                    <a:pt x="1" y="9"/>
                    <a:pt x="1" y="9"/>
                    <a:pt x="0" y="10"/>
                  </a:cubicBezTo>
                  <a:cubicBezTo>
                    <a:pt x="0" y="10"/>
                    <a:pt x="0" y="12"/>
                    <a:pt x="1" y="12"/>
                  </a:cubicBezTo>
                  <a:cubicBezTo>
                    <a:pt x="2" y="12"/>
                    <a:pt x="2" y="12"/>
                    <a:pt x="2" y="12"/>
                  </a:cubicBezTo>
                  <a:cubicBezTo>
                    <a:pt x="2" y="12"/>
                    <a:pt x="3" y="12"/>
                    <a:pt x="3" y="11"/>
                  </a:cubicBezTo>
                  <a:cubicBezTo>
                    <a:pt x="4" y="11"/>
                    <a:pt x="4" y="10"/>
                    <a:pt x="3" y="9"/>
                  </a:cubicBezTo>
                  <a:cubicBezTo>
                    <a:pt x="2" y="9"/>
                    <a:pt x="2" y="9"/>
                    <a:pt x="2" y="9"/>
                  </a:cubicBezTo>
                  <a:moveTo>
                    <a:pt x="3" y="6"/>
                  </a:moveTo>
                  <a:cubicBezTo>
                    <a:pt x="3" y="6"/>
                    <a:pt x="3" y="6"/>
                    <a:pt x="3" y="6"/>
                  </a:cubicBezTo>
                  <a:cubicBezTo>
                    <a:pt x="2" y="6"/>
                    <a:pt x="2" y="7"/>
                    <a:pt x="2" y="8"/>
                  </a:cubicBezTo>
                  <a:cubicBezTo>
                    <a:pt x="2" y="9"/>
                    <a:pt x="3" y="9"/>
                    <a:pt x="3" y="9"/>
                  </a:cubicBezTo>
                  <a:cubicBezTo>
                    <a:pt x="4" y="9"/>
                    <a:pt x="4" y="9"/>
                    <a:pt x="4" y="9"/>
                  </a:cubicBezTo>
                  <a:cubicBezTo>
                    <a:pt x="5" y="9"/>
                    <a:pt x="5" y="8"/>
                    <a:pt x="5" y="7"/>
                  </a:cubicBezTo>
                  <a:cubicBezTo>
                    <a:pt x="5" y="7"/>
                    <a:pt x="4" y="6"/>
                    <a:pt x="3" y="6"/>
                  </a:cubicBezTo>
                  <a:moveTo>
                    <a:pt x="25" y="5"/>
                  </a:moveTo>
                  <a:cubicBezTo>
                    <a:pt x="25" y="5"/>
                    <a:pt x="24" y="5"/>
                    <a:pt x="24" y="5"/>
                  </a:cubicBezTo>
                  <a:cubicBezTo>
                    <a:pt x="23" y="5"/>
                    <a:pt x="23" y="5"/>
                    <a:pt x="23" y="5"/>
                  </a:cubicBezTo>
                  <a:cubicBezTo>
                    <a:pt x="23" y="5"/>
                    <a:pt x="23" y="5"/>
                    <a:pt x="23" y="5"/>
                  </a:cubicBezTo>
                  <a:cubicBezTo>
                    <a:pt x="23" y="5"/>
                    <a:pt x="23" y="5"/>
                    <a:pt x="23" y="5"/>
                  </a:cubicBezTo>
                  <a:cubicBezTo>
                    <a:pt x="23" y="6"/>
                    <a:pt x="23" y="6"/>
                    <a:pt x="22" y="7"/>
                  </a:cubicBezTo>
                  <a:cubicBezTo>
                    <a:pt x="23" y="7"/>
                    <a:pt x="23" y="7"/>
                    <a:pt x="23" y="7"/>
                  </a:cubicBezTo>
                  <a:cubicBezTo>
                    <a:pt x="24" y="7"/>
                    <a:pt x="24" y="7"/>
                    <a:pt x="24" y="7"/>
                  </a:cubicBezTo>
                  <a:cubicBezTo>
                    <a:pt x="24" y="7"/>
                    <a:pt x="25" y="6"/>
                    <a:pt x="25" y="5"/>
                  </a:cubicBezTo>
                  <a:cubicBezTo>
                    <a:pt x="25" y="5"/>
                    <a:pt x="25" y="5"/>
                    <a:pt x="25" y="5"/>
                  </a:cubicBezTo>
                  <a:moveTo>
                    <a:pt x="33" y="3"/>
                  </a:moveTo>
                  <a:cubicBezTo>
                    <a:pt x="33" y="3"/>
                    <a:pt x="33" y="3"/>
                    <a:pt x="33" y="3"/>
                  </a:cubicBezTo>
                  <a:cubicBezTo>
                    <a:pt x="32" y="3"/>
                    <a:pt x="32" y="4"/>
                    <a:pt x="32" y="5"/>
                  </a:cubicBezTo>
                  <a:cubicBezTo>
                    <a:pt x="32" y="5"/>
                    <a:pt x="32" y="6"/>
                    <a:pt x="33" y="6"/>
                  </a:cubicBezTo>
                  <a:cubicBezTo>
                    <a:pt x="33" y="6"/>
                    <a:pt x="33" y="6"/>
                    <a:pt x="33" y="6"/>
                  </a:cubicBezTo>
                  <a:cubicBezTo>
                    <a:pt x="34" y="6"/>
                    <a:pt x="35" y="5"/>
                    <a:pt x="35" y="4"/>
                  </a:cubicBezTo>
                  <a:cubicBezTo>
                    <a:pt x="35" y="3"/>
                    <a:pt x="34" y="3"/>
                    <a:pt x="33" y="3"/>
                  </a:cubicBezTo>
                  <a:moveTo>
                    <a:pt x="43" y="2"/>
                  </a:moveTo>
                  <a:cubicBezTo>
                    <a:pt x="43" y="2"/>
                    <a:pt x="43" y="2"/>
                    <a:pt x="43" y="2"/>
                  </a:cubicBezTo>
                  <a:cubicBezTo>
                    <a:pt x="42" y="2"/>
                    <a:pt x="41" y="3"/>
                    <a:pt x="42" y="3"/>
                  </a:cubicBezTo>
                  <a:cubicBezTo>
                    <a:pt x="42" y="4"/>
                    <a:pt x="42" y="5"/>
                    <a:pt x="43" y="5"/>
                  </a:cubicBezTo>
                  <a:cubicBezTo>
                    <a:pt x="43" y="5"/>
                    <a:pt x="43" y="5"/>
                    <a:pt x="43" y="5"/>
                  </a:cubicBezTo>
                  <a:cubicBezTo>
                    <a:pt x="44" y="5"/>
                    <a:pt x="45" y="4"/>
                    <a:pt x="45" y="3"/>
                  </a:cubicBezTo>
                  <a:cubicBezTo>
                    <a:pt x="45" y="2"/>
                    <a:pt x="44" y="2"/>
                    <a:pt x="43" y="2"/>
                  </a:cubicBezTo>
                  <a:moveTo>
                    <a:pt x="53" y="0"/>
                  </a:moveTo>
                  <a:cubicBezTo>
                    <a:pt x="53" y="0"/>
                    <a:pt x="53" y="0"/>
                    <a:pt x="53" y="0"/>
                  </a:cubicBezTo>
                  <a:cubicBezTo>
                    <a:pt x="52" y="1"/>
                    <a:pt x="51" y="1"/>
                    <a:pt x="52" y="2"/>
                  </a:cubicBezTo>
                  <a:cubicBezTo>
                    <a:pt x="52" y="3"/>
                    <a:pt x="52" y="4"/>
                    <a:pt x="53" y="4"/>
                  </a:cubicBezTo>
                  <a:cubicBezTo>
                    <a:pt x="53" y="4"/>
                    <a:pt x="53" y="4"/>
                    <a:pt x="53" y="4"/>
                  </a:cubicBezTo>
                  <a:cubicBezTo>
                    <a:pt x="54" y="4"/>
                    <a:pt x="55" y="3"/>
                    <a:pt x="55" y="2"/>
                  </a:cubicBezTo>
                  <a:cubicBezTo>
                    <a:pt x="55" y="1"/>
                    <a:pt x="54" y="0"/>
                    <a:pt x="53"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37" name="Freeform 1180"/>
            <p:cNvSpPr>
              <a:spLocks noEditPoints="1"/>
            </p:cNvSpPr>
            <p:nvPr/>
          </p:nvSpPr>
          <p:spPr bwMode="auto">
            <a:xfrm>
              <a:off x="5583927" y="1863848"/>
              <a:ext cx="144853" cy="50531"/>
            </a:xfrm>
            <a:custGeom>
              <a:avLst/>
              <a:gdLst>
                <a:gd name="T0" fmla="*/ 2 w 42"/>
                <a:gd name="T1" fmla="*/ 11 h 14"/>
                <a:gd name="T2" fmla="*/ 1 w 42"/>
                <a:gd name="T3" fmla="*/ 11 h 14"/>
                <a:gd name="T4" fmla="*/ 0 w 42"/>
                <a:gd name="T5" fmla="*/ 13 h 14"/>
                <a:gd name="T6" fmla="*/ 2 w 42"/>
                <a:gd name="T7" fmla="*/ 14 h 14"/>
                <a:gd name="T8" fmla="*/ 2 w 42"/>
                <a:gd name="T9" fmla="*/ 14 h 14"/>
                <a:gd name="T10" fmla="*/ 3 w 42"/>
                <a:gd name="T11" fmla="*/ 12 h 14"/>
                <a:gd name="T12" fmla="*/ 2 w 42"/>
                <a:gd name="T13" fmla="*/ 11 h 14"/>
                <a:gd name="T14" fmla="*/ 11 w 42"/>
                <a:gd name="T15" fmla="*/ 8 h 14"/>
                <a:gd name="T16" fmla="*/ 11 w 42"/>
                <a:gd name="T17" fmla="*/ 8 h 14"/>
                <a:gd name="T18" fmla="*/ 10 w 42"/>
                <a:gd name="T19" fmla="*/ 10 h 14"/>
                <a:gd name="T20" fmla="*/ 11 w 42"/>
                <a:gd name="T21" fmla="*/ 11 h 14"/>
                <a:gd name="T22" fmla="*/ 12 w 42"/>
                <a:gd name="T23" fmla="*/ 11 h 14"/>
                <a:gd name="T24" fmla="*/ 13 w 42"/>
                <a:gd name="T25" fmla="*/ 9 h 14"/>
                <a:gd name="T26" fmla="*/ 11 w 42"/>
                <a:gd name="T27" fmla="*/ 8 h 14"/>
                <a:gd name="T28" fmla="*/ 22 w 42"/>
                <a:gd name="T29" fmla="*/ 6 h 14"/>
                <a:gd name="T30" fmla="*/ 21 w 42"/>
                <a:gd name="T31" fmla="*/ 9 h 14"/>
                <a:gd name="T32" fmla="*/ 21 w 42"/>
                <a:gd name="T33" fmla="*/ 9 h 14"/>
                <a:gd name="T34" fmla="*/ 22 w 42"/>
                <a:gd name="T35" fmla="*/ 9 h 14"/>
                <a:gd name="T36" fmla="*/ 23 w 42"/>
                <a:gd name="T37" fmla="*/ 7 h 14"/>
                <a:gd name="T38" fmla="*/ 22 w 42"/>
                <a:gd name="T39" fmla="*/ 6 h 14"/>
                <a:gd name="T40" fmla="*/ 21 w 42"/>
                <a:gd name="T41" fmla="*/ 6 h 14"/>
                <a:gd name="T42" fmla="*/ 21 w 42"/>
                <a:gd name="T43" fmla="*/ 6 h 14"/>
                <a:gd name="T44" fmla="*/ 19 w 42"/>
                <a:gd name="T45" fmla="*/ 8 h 14"/>
                <a:gd name="T46" fmla="*/ 21 w 42"/>
                <a:gd name="T47" fmla="*/ 9 h 14"/>
                <a:gd name="T48" fmla="*/ 21 w 42"/>
                <a:gd name="T49" fmla="*/ 6 h 14"/>
                <a:gd name="T50" fmla="*/ 31 w 42"/>
                <a:gd name="T51" fmla="*/ 3 h 14"/>
                <a:gd name="T52" fmla="*/ 30 w 42"/>
                <a:gd name="T53" fmla="*/ 3 h 14"/>
                <a:gd name="T54" fmla="*/ 29 w 42"/>
                <a:gd name="T55" fmla="*/ 5 h 14"/>
                <a:gd name="T56" fmla="*/ 31 w 42"/>
                <a:gd name="T57" fmla="*/ 6 h 14"/>
                <a:gd name="T58" fmla="*/ 31 w 42"/>
                <a:gd name="T59" fmla="*/ 6 h 14"/>
                <a:gd name="T60" fmla="*/ 32 w 42"/>
                <a:gd name="T61" fmla="*/ 4 h 14"/>
                <a:gd name="T62" fmla="*/ 31 w 42"/>
                <a:gd name="T63" fmla="*/ 3 h 14"/>
                <a:gd name="T64" fmla="*/ 40 w 42"/>
                <a:gd name="T65" fmla="*/ 0 h 14"/>
                <a:gd name="T66" fmla="*/ 40 w 42"/>
                <a:gd name="T67" fmla="*/ 0 h 14"/>
                <a:gd name="T68" fmla="*/ 39 w 42"/>
                <a:gd name="T69" fmla="*/ 2 h 14"/>
                <a:gd name="T70" fmla="*/ 40 w 42"/>
                <a:gd name="T71" fmla="*/ 4 h 14"/>
                <a:gd name="T72" fmla="*/ 41 w 42"/>
                <a:gd name="T73" fmla="*/ 4 h 14"/>
                <a:gd name="T74" fmla="*/ 42 w 42"/>
                <a:gd name="T75" fmla="*/ 2 h 14"/>
                <a:gd name="T76" fmla="*/ 40 w 42"/>
                <a:gd name="T7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14">
                  <a:moveTo>
                    <a:pt x="2" y="11"/>
                  </a:moveTo>
                  <a:cubicBezTo>
                    <a:pt x="2" y="11"/>
                    <a:pt x="2" y="11"/>
                    <a:pt x="1" y="11"/>
                  </a:cubicBezTo>
                  <a:cubicBezTo>
                    <a:pt x="0" y="11"/>
                    <a:pt x="0" y="12"/>
                    <a:pt x="0" y="13"/>
                  </a:cubicBezTo>
                  <a:cubicBezTo>
                    <a:pt x="0" y="14"/>
                    <a:pt x="1" y="14"/>
                    <a:pt x="2" y="14"/>
                  </a:cubicBezTo>
                  <a:cubicBezTo>
                    <a:pt x="2" y="14"/>
                    <a:pt x="2" y="14"/>
                    <a:pt x="2" y="14"/>
                  </a:cubicBezTo>
                  <a:cubicBezTo>
                    <a:pt x="3" y="14"/>
                    <a:pt x="4" y="13"/>
                    <a:pt x="3" y="12"/>
                  </a:cubicBezTo>
                  <a:cubicBezTo>
                    <a:pt x="3" y="11"/>
                    <a:pt x="3" y="11"/>
                    <a:pt x="2" y="11"/>
                  </a:cubicBezTo>
                  <a:moveTo>
                    <a:pt x="11" y="8"/>
                  </a:moveTo>
                  <a:cubicBezTo>
                    <a:pt x="11" y="8"/>
                    <a:pt x="11" y="8"/>
                    <a:pt x="11" y="8"/>
                  </a:cubicBezTo>
                  <a:cubicBezTo>
                    <a:pt x="10" y="8"/>
                    <a:pt x="10" y="9"/>
                    <a:pt x="10" y="10"/>
                  </a:cubicBezTo>
                  <a:cubicBezTo>
                    <a:pt x="10" y="11"/>
                    <a:pt x="11" y="11"/>
                    <a:pt x="11" y="11"/>
                  </a:cubicBezTo>
                  <a:cubicBezTo>
                    <a:pt x="12" y="11"/>
                    <a:pt x="12" y="11"/>
                    <a:pt x="12" y="11"/>
                  </a:cubicBezTo>
                  <a:cubicBezTo>
                    <a:pt x="13" y="11"/>
                    <a:pt x="13" y="10"/>
                    <a:pt x="13" y="9"/>
                  </a:cubicBezTo>
                  <a:cubicBezTo>
                    <a:pt x="13" y="9"/>
                    <a:pt x="12" y="8"/>
                    <a:pt x="11" y="8"/>
                  </a:cubicBezTo>
                  <a:moveTo>
                    <a:pt x="22" y="6"/>
                  </a:moveTo>
                  <a:cubicBezTo>
                    <a:pt x="22" y="7"/>
                    <a:pt x="21" y="8"/>
                    <a:pt x="21" y="9"/>
                  </a:cubicBezTo>
                  <a:cubicBezTo>
                    <a:pt x="21" y="9"/>
                    <a:pt x="21" y="9"/>
                    <a:pt x="21" y="9"/>
                  </a:cubicBezTo>
                  <a:cubicBezTo>
                    <a:pt x="22" y="9"/>
                    <a:pt x="22" y="9"/>
                    <a:pt x="22" y="9"/>
                  </a:cubicBezTo>
                  <a:cubicBezTo>
                    <a:pt x="22" y="9"/>
                    <a:pt x="23" y="8"/>
                    <a:pt x="23" y="7"/>
                  </a:cubicBezTo>
                  <a:cubicBezTo>
                    <a:pt x="23" y="7"/>
                    <a:pt x="23" y="6"/>
                    <a:pt x="22" y="6"/>
                  </a:cubicBezTo>
                  <a:moveTo>
                    <a:pt x="21" y="6"/>
                  </a:moveTo>
                  <a:cubicBezTo>
                    <a:pt x="21" y="6"/>
                    <a:pt x="21" y="6"/>
                    <a:pt x="21" y="6"/>
                  </a:cubicBezTo>
                  <a:cubicBezTo>
                    <a:pt x="20" y="6"/>
                    <a:pt x="19" y="7"/>
                    <a:pt x="19" y="8"/>
                  </a:cubicBezTo>
                  <a:cubicBezTo>
                    <a:pt x="20" y="8"/>
                    <a:pt x="20" y="9"/>
                    <a:pt x="21" y="9"/>
                  </a:cubicBezTo>
                  <a:cubicBezTo>
                    <a:pt x="21" y="6"/>
                    <a:pt x="21" y="6"/>
                    <a:pt x="21" y="6"/>
                  </a:cubicBezTo>
                  <a:moveTo>
                    <a:pt x="31" y="3"/>
                  </a:moveTo>
                  <a:cubicBezTo>
                    <a:pt x="31" y="3"/>
                    <a:pt x="30" y="3"/>
                    <a:pt x="30" y="3"/>
                  </a:cubicBezTo>
                  <a:cubicBezTo>
                    <a:pt x="29" y="3"/>
                    <a:pt x="29" y="4"/>
                    <a:pt x="29" y="5"/>
                  </a:cubicBezTo>
                  <a:cubicBezTo>
                    <a:pt x="29" y="6"/>
                    <a:pt x="30" y="6"/>
                    <a:pt x="31" y="6"/>
                  </a:cubicBezTo>
                  <a:cubicBezTo>
                    <a:pt x="31" y="6"/>
                    <a:pt x="31" y="6"/>
                    <a:pt x="31" y="6"/>
                  </a:cubicBezTo>
                  <a:cubicBezTo>
                    <a:pt x="32" y="6"/>
                    <a:pt x="33" y="5"/>
                    <a:pt x="32" y="4"/>
                  </a:cubicBezTo>
                  <a:cubicBezTo>
                    <a:pt x="32" y="3"/>
                    <a:pt x="31" y="3"/>
                    <a:pt x="31" y="3"/>
                  </a:cubicBezTo>
                  <a:moveTo>
                    <a:pt x="40" y="0"/>
                  </a:moveTo>
                  <a:cubicBezTo>
                    <a:pt x="40" y="0"/>
                    <a:pt x="40" y="0"/>
                    <a:pt x="40" y="0"/>
                  </a:cubicBezTo>
                  <a:cubicBezTo>
                    <a:pt x="39" y="1"/>
                    <a:pt x="39" y="2"/>
                    <a:pt x="39" y="2"/>
                  </a:cubicBezTo>
                  <a:cubicBezTo>
                    <a:pt x="39" y="3"/>
                    <a:pt x="40" y="4"/>
                    <a:pt x="40" y="4"/>
                  </a:cubicBezTo>
                  <a:cubicBezTo>
                    <a:pt x="41" y="4"/>
                    <a:pt x="41" y="4"/>
                    <a:pt x="41" y="4"/>
                  </a:cubicBezTo>
                  <a:cubicBezTo>
                    <a:pt x="42" y="3"/>
                    <a:pt x="42" y="2"/>
                    <a:pt x="42" y="2"/>
                  </a:cubicBezTo>
                  <a:cubicBezTo>
                    <a:pt x="42" y="1"/>
                    <a:pt x="41" y="0"/>
                    <a:pt x="40"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38" name="Freeform 1181"/>
            <p:cNvSpPr>
              <a:spLocks noEditPoints="1"/>
            </p:cNvSpPr>
            <p:nvPr/>
          </p:nvSpPr>
          <p:spPr bwMode="auto">
            <a:xfrm>
              <a:off x="5684986" y="1894167"/>
              <a:ext cx="114534" cy="117904"/>
            </a:xfrm>
            <a:custGeom>
              <a:avLst/>
              <a:gdLst>
                <a:gd name="T0" fmla="*/ 2 w 34"/>
                <a:gd name="T1" fmla="*/ 30 h 34"/>
                <a:gd name="T2" fmla="*/ 1 w 34"/>
                <a:gd name="T3" fmla="*/ 31 h 34"/>
                <a:gd name="T4" fmla="*/ 1 w 34"/>
                <a:gd name="T5" fmla="*/ 33 h 34"/>
                <a:gd name="T6" fmla="*/ 2 w 34"/>
                <a:gd name="T7" fmla="*/ 34 h 34"/>
                <a:gd name="T8" fmla="*/ 4 w 34"/>
                <a:gd name="T9" fmla="*/ 33 h 34"/>
                <a:gd name="T10" fmla="*/ 3 w 34"/>
                <a:gd name="T11" fmla="*/ 30 h 34"/>
                <a:gd name="T12" fmla="*/ 2 w 34"/>
                <a:gd name="T13" fmla="*/ 30 h 34"/>
                <a:gd name="T14" fmla="*/ 32 w 34"/>
                <a:gd name="T15" fmla="*/ 28 h 34"/>
                <a:gd name="T16" fmla="*/ 31 w 34"/>
                <a:gd name="T17" fmla="*/ 28 h 34"/>
                <a:gd name="T18" fmla="*/ 31 w 34"/>
                <a:gd name="T19" fmla="*/ 30 h 34"/>
                <a:gd name="T20" fmla="*/ 32 w 34"/>
                <a:gd name="T21" fmla="*/ 31 h 34"/>
                <a:gd name="T22" fmla="*/ 33 w 34"/>
                <a:gd name="T23" fmla="*/ 31 h 34"/>
                <a:gd name="T24" fmla="*/ 34 w 34"/>
                <a:gd name="T25" fmla="*/ 29 h 34"/>
                <a:gd name="T26" fmla="*/ 32 w 34"/>
                <a:gd name="T27" fmla="*/ 28 h 34"/>
                <a:gd name="T28" fmla="*/ 7 w 34"/>
                <a:gd name="T29" fmla="*/ 21 h 34"/>
                <a:gd name="T30" fmla="*/ 5 w 34"/>
                <a:gd name="T31" fmla="*/ 22 h 34"/>
                <a:gd name="T32" fmla="*/ 6 w 34"/>
                <a:gd name="T33" fmla="*/ 24 h 34"/>
                <a:gd name="T34" fmla="*/ 7 w 34"/>
                <a:gd name="T35" fmla="*/ 25 h 34"/>
                <a:gd name="T36" fmla="*/ 8 w 34"/>
                <a:gd name="T37" fmla="*/ 24 h 34"/>
                <a:gd name="T38" fmla="*/ 7 w 34"/>
                <a:gd name="T39" fmla="*/ 21 h 34"/>
                <a:gd name="T40" fmla="*/ 7 w 34"/>
                <a:gd name="T41" fmla="*/ 21 h 34"/>
                <a:gd name="T42" fmla="*/ 28 w 34"/>
                <a:gd name="T43" fmla="*/ 19 h 34"/>
                <a:gd name="T44" fmla="*/ 27 w 34"/>
                <a:gd name="T45" fmla="*/ 19 h 34"/>
                <a:gd name="T46" fmla="*/ 26 w 34"/>
                <a:gd name="T47" fmla="*/ 21 h 34"/>
                <a:gd name="T48" fmla="*/ 28 w 34"/>
                <a:gd name="T49" fmla="*/ 22 h 34"/>
                <a:gd name="T50" fmla="*/ 29 w 34"/>
                <a:gd name="T51" fmla="*/ 22 h 34"/>
                <a:gd name="T52" fmla="*/ 29 w 34"/>
                <a:gd name="T53" fmla="*/ 20 h 34"/>
                <a:gd name="T54" fmla="*/ 28 w 34"/>
                <a:gd name="T55" fmla="*/ 19 h 34"/>
                <a:gd name="T56" fmla="*/ 11 w 34"/>
                <a:gd name="T57" fmla="*/ 12 h 34"/>
                <a:gd name="T58" fmla="*/ 9 w 34"/>
                <a:gd name="T59" fmla="*/ 13 h 34"/>
                <a:gd name="T60" fmla="*/ 10 w 34"/>
                <a:gd name="T61" fmla="*/ 15 h 34"/>
                <a:gd name="T62" fmla="*/ 11 w 34"/>
                <a:gd name="T63" fmla="*/ 16 h 34"/>
                <a:gd name="T64" fmla="*/ 12 w 34"/>
                <a:gd name="T65" fmla="*/ 15 h 34"/>
                <a:gd name="T66" fmla="*/ 12 w 34"/>
                <a:gd name="T67" fmla="*/ 12 h 34"/>
                <a:gd name="T68" fmla="*/ 11 w 34"/>
                <a:gd name="T69" fmla="*/ 12 h 34"/>
                <a:gd name="T70" fmla="*/ 24 w 34"/>
                <a:gd name="T71" fmla="*/ 9 h 34"/>
                <a:gd name="T72" fmla="*/ 23 w 34"/>
                <a:gd name="T73" fmla="*/ 10 h 34"/>
                <a:gd name="T74" fmla="*/ 22 w 34"/>
                <a:gd name="T75" fmla="*/ 12 h 34"/>
                <a:gd name="T76" fmla="*/ 24 w 34"/>
                <a:gd name="T77" fmla="*/ 13 h 34"/>
                <a:gd name="T78" fmla="*/ 24 w 34"/>
                <a:gd name="T79" fmla="*/ 13 h 34"/>
                <a:gd name="T80" fmla="*/ 25 w 34"/>
                <a:gd name="T81" fmla="*/ 10 h 34"/>
                <a:gd name="T82" fmla="*/ 24 w 34"/>
                <a:gd name="T83" fmla="*/ 9 h 34"/>
                <a:gd name="T84" fmla="*/ 15 w 34"/>
                <a:gd name="T85" fmla="*/ 3 h 34"/>
                <a:gd name="T86" fmla="*/ 14 w 34"/>
                <a:gd name="T87" fmla="*/ 4 h 34"/>
                <a:gd name="T88" fmla="*/ 14 w 34"/>
                <a:gd name="T89" fmla="*/ 6 h 34"/>
                <a:gd name="T90" fmla="*/ 15 w 34"/>
                <a:gd name="T91" fmla="*/ 6 h 34"/>
                <a:gd name="T92" fmla="*/ 17 w 34"/>
                <a:gd name="T93" fmla="*/ 6 h 34"/>
                <a:gd name="T94" fmla="*/ 16 w 34"/>
                <a:gd name="T95" fmla="*/ 3 h 34"/>
                <a:gd name="T96" fmla="*/ 15 w 34"/>
                <a:gd name="T97" fmla="*/ 3 h 34"/>
                <a:gd name="T98" fmla="*/ 19 w 34"/>
                <a:gd name="T99" fmla="*/ 0 h 34"/>
                <a:gd name="T100" fmla="*/ 19 w 34"/>
                <a:gd name="T101" fmla="*/ 1 h 34"/>
                <a:gd name="T102" fmla="*/ 18 w 34"/>
                <a:gd name="T103" fmla="*/ 3 h 34"/>
                <a:gd name="T104" fmla="*/ 19 w 34"/>
                <a:gd name="T105" fmla="*/ 4 h 34"/>
                <a:gd name="T106" fmla="*/ 20 w 34"/>
                <a:gd name="T107" fmla="*/ 4 h 34"/>
                <a:gd name="T108" fmla="*/ 21 w 34"/>
                <a:gd name="T109" fmla="*/ 1 h 34"/>
                <a:gd name="T110" fmla="*/ 19 w 34"/>
                <a:gd name="T11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 h="34">
                  <a:moveTo>
                    <a:pt x="2" y="30"/>
                  </a:moveTo>
                  <a:cubicBezTo>
                    <a:pt x="2" y="30"/>
                    <a:pt x="1" y="31"/>
                    <a:pt x="1" y="31"/>
                  </a:cubicBezTo>
                  <a:cubicBezTo>
                    <a:pt x="0" y="32"/>
                    <a:pt x="1" y="33"/>
                    <a:pt x="1" y="33"/>
                  </a:cubicBezTo>
                  <a:cubicBezTo>
                    <a:pt x="2" y="34"/>
                    <a:pt x="2" y="34"/>
                    <a:pt x="2" y="34"/>
                  </a:cubicBezTo>
                  <a:cubicBezTo>
                    <a:pt x="3" y="34"/>
                    <a:pt x="3" y="33"/>
                    <a:pt x="4" y="33"/>
                  </a:cubicBezTo>
                  <a:cubicBezTo>
                    <a:pt x="4" y="32"/>
                    <a:pt x="4" y="31"/>
                    <a:pt x="3" y="30"/>
                  </a:cubicBezTo>
                  <a:cubicBezTo>
                    <a:pt x="3" y="30"/>
                    <a:pt x="2" y="30"/>
                    <a:pt x="2" y="30"/>
                  </a:cubicBezTo>
                  <a:moveTo>
                    <a:pt x="32" y="28"/>
                  </a:moveTo>
                  <a:cubicBezTo>
                    <a:pt x="32" y="28"/>
                    <a:pt x="32" y="28"/>
                    <a:pt x="31" y="28"/>
                  </a:cubicBezTo>
                  <a:cubicBezTo>
                    <a:pt x="31" y="28"/>
                    <a:pt x="30" y="29"/>
                    <a:pt x="31" y="30"/>
                  </a:cubicBezTo>
                  <a:cubicBezTo>
                    <a:pt x="31" y="31"/>
                    <a:pt x="31" y="31"/>
                    <a:pt x="32" y="31"/>
                  </a:cubicBezTo>
                  <a:cubicBezTo>
                    <a:pt x="33" y="31"/>
                    <a:pt x="33" y="31"/>
                    <a:pt x="33" y="31"/>
                  </a:cubicBezTo>
                  <a:cubicBezTo>
                    <a:pt x="34" y="30"/>
                    <a:pt x="34" y="29"/>
                    <a:pt x="34" y="29"/>
                  </a:cubicBezTo>
                  <a:cubicBezTo>
                    <a:pt x="33" y="28"/>
                    <a:pt x="33" y="28"/>
                    <a:pt x="32" y="28"/>
                  </a:cubicBezTo>
                  <a:moveTo>
                    <a:pt x="7" y="21"/>
                  </a:moveTo>
                  <a:cubicBezTo>
                    <a:pt x="6" y="21"/>
                    <a:pt x="5" y="22"/>
                    <a:pt x="5" y="22"/>
                  </a:cubicBezTo>
                  <a:cubicBezTo>
                    <a:pt x="5" y="23"/>
                    <a:pt x="5" y="24"/>
                    <a:pt x="6" y="24"/>
                  </a:cubicBezTo>
                  <a:cubicBezTo>
                    <a:pt x="7" y="25"/>
                    <a:pt x="7" y="25"/>
                    <a:pt x="7" y="25"/>
                  </a:cubicBezTo>
                  <a:cubicBezTo>
                    <a:pt x="7" y="25"/>
                    <a:pt x="8" y="24"/>
                    <a:pt x="8" y="24"/>
                  </a:cubicBezTo>
                  <a:cubicBezTo>
                    <a:pt x="8" y="23"/>
                    <a:pt x="8" y="22"/>
                    <a:pt x="7" y="21"/>
                  </a:cubicBezTo>
                  <a:cubicBezTo>
                    <a:pt x="7" y="21"/>
                    <a:pt x="7" y="21"/>
                    <a:pt x="7" y="21"/>
                  </a:cubicBezTo>
                  <a:moveTo>
                    <a:pt x="28" y="19"/>
                  </a:moveTo>
                  <a:cubicBezTo>
                    <a:pt x="28" y="19"/>
                    <a:pt x="27" y="19"/>
                    <a:pt x="27" y="19"/>
                  </a:cubicBezTo>
                  <a:cubicBezTo>
                    <a:pt x="26" y="19"/>
                    <a:pt x="26" y="20"/>
                    <a:pt x="26" y="21"/>
                  </a:cubicBezTo>
                  <a:cubicBezTo>
                    <a:pt x="27" y="22"/>
                    <a:pt x="27" y="22"/>
                    <a:pt x="28" y="22"/>
                  </a:cubicBezTo>
                  <a:cubicBezTo>
                    <a:pt x="29" y="22"/>
                    <a:pt x="29" y="22"/>
                    <a:pt x="29" y="22"/>
                  </a:cubicBezTo>
                  <a:cubicBezTo>
                    <a:pt x="29" y="21"/>
                    <a:pt x="30" y="20"/>
                    <a:pt x="29" y="20"/>
                  </a:cubicBezTo>
                  <a:cubicBezTo>
                    <a:pt x="29" y="19"/>
                    <a:pt x="29" y="19"/>
                    <a:pt x="28" y="19"/>
                  </a:cubicBezTo>
                  <a:moveTo>
                    <a:pt x="11" y="12"/>
                  </a:moveTo>
                  <a:cubicBezTo>
                    <a:pt x="10" y="12"/>
                    <a:pt x="10" y="13"/>
                    <a:pt x="9" y="13"/>
                  </a:cubicBezTo>
                  <a:cubicBezTo>
                    <a:pt x="9" y="14"/>
                    <a:pt x="9" y="15"/>
                    <a:pt x="10" y="15"/>
                  </a:cubicBezTo>
                  <a:cubicBezTo>
                    <a:pt x="11" y="16"/>
                    <a:pt x="11" y="16"/>
                    <a:pt x="11" y="16"/>
                  </a:cubicBezTo>
                  <a:cubicBezTo>
                    <a:pt x="11" y="16"/>
                    <a:pt x="12" y="15"/>
                    <a:pt x="12" y="15"/>
                  </a:cubicBezTo>
                  <a:cubicBezTo>
                    <a:pt x="13" y="14"/>
                    <a:pt x="12" y="13"/>
                    <a:pt x="12" y="12"/>
                  </a:cubicBezTo>
                  <a:cubicBezTo>
                    <a:pt x="11" y="12"/>
                    <a:pt x="11" y="12"/>
                    <a:pt x="11" y="12"/>
                  </a:cubicBezTo>
                  <a:moveTo>
                    <a:pt x="24" y="9"/>
                  </a:moveTo>
                  <a:cubicBezTo>
                    <a:pt x="23" y="9"/>
                    <a:pt x="23" y="10"/>
                    <a:pt x="23" y="10"/>
                  </a:cubicBezTo>
                  <a:cubicBezTo>
                    <a:pt x="22" y="10"/>
                    <a:pt x="22" y="11"/>
                    <a:pt x="22" y="12"/>
                  </a:cubicBezTo>
                  <a:cubicBezTo>
                    <a:pt x="22" y="12"/>
                    <a:pt x="23" y="13"/>
                    <a:pt x="24" y="13"/>
                  </a:cubicBezTo>
                  <a:cubicBezTo>
                    <a:pt x="24" y="13"/>
                    <a:pt x="24" y="13"/>
                    <a:pt x="24" y="13"/>
                  </a:cubicBezTo>
                  <a:cubicBezTo>
                    <a:pt x="25" y="12"/>
                    <a:pt x="26" y="11"/>
                    <a:pt x="25" y="10"/>
                  </a:cubicBezTo>
                  <a:cubicBezTo>
                    <a:pt x="25" y="10"/>
                    <a:pt x="24" y="9"/>
                    <a:pt x="24" y="9"/>
                  </a:cubicBezTo>
                  <a:moveTo>
                    <a:pt x="15" y="3"/>
                  </a:moveTo>
                  <a:cubicBezTo>
                    <a:pt x="15" y="3"/>
                    <a:pt x="14" y="4"/>
                    <a:pt x="14" y="4"/>
                  </a:cubicBezTo>
                  <a:cubicBezTo>
                    <a:pt x="13" y="5"/>
                    <a:pt x="14" y="6"/>
                    <a:pt x="14" y="6"/>
                  </a:cubicBezTo>
                  <a:cubicBezTo>
                    <a:pt x="15" y="6"/>
                    <a:pt x="15" y="6"/>
                    <a:pt x="15" y="6"/>
                  </a:cubicBezTo>
                  <a:cubicBezTo>
                    <a:pt x="16" y="6"/>
                    <a:pt x="16" y="6"/>
                    <a:pt x="17" y="6"/>
                  </a:cubicBezTo>
                  <a:cubicBezTo>
                    <a:pt x="17" y="5"/>
                    <a:pt x="17" y="4"/>
                    <a:pt x="16" y="3"/>
                  </a:cubicBezTo>
                  <a:cubicBezTo>
                    <a:pt x="16" y="3"/>
                    <a:pt x="15" y="3"/>
                    <a:pt x="15" y="3"/>
                  </a:cubicBezTo>
                  <a:moveTo>
                    <a:pt x="19" y="0"/>
                  </a:moveTo>
                  <a:cubicBezTo>
                    <a:pt x="19" y="0"/>
                    <a:pt x="19" y="0"/>
                    <a:pt x="19" y="1"/>
                  </a:cubicBezTo>
                  <a:cubicBezTo>
                    <a:pt x="18" y="1"/>
                    <a:pt x="18" y="2"/>
                    <a:pt x="18" y="3"/>
                  </a:cubicBezTo>
                  <a:cubicBezTo>
                    <a:pt x="18" y="3"/>
                    <a:pt x="19" y="4"/>
                    <a:pt x="19" y="4"/>
                  </a:cubicBezTo>
                  <a:cubicBezTo>
                    <a:pt x="20" y="4"/>
                    <a:pt x="20" y="4"/>
                    <a:pt x="20" y="4"/>
                  </a:cubicBezTo>
                  <a:cubicBezTo>
                    <a:pt x="21" y="3"/>
                    <a:pt x="21" y="2"/>
                    <a:pt x="21" y="1"/>
                  </a:cubicBezTo>
                  <a:cubicBezTo>
                    <a:pt x="21" y="1"/>
                    <a:pt x="20" y="0"/>
                    <a:pt x="19"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39" name="Freeform 1182"/>
            <p:cNvSpPr>
              <a:spLocks noEditPoints="1"/>
            </p:cNvSpPr>
            <p:nvPr/>
          </p:nvSpPr>
          <p:spPr bwMode="auto">
            <a:xfrm>
              <a:off x="6560835" y="1567407"/>
              <a:ext cx="340234" cy="346972"/>
            </a:xfrm>
            <a:custGeom>
              <a:avLst/>
              <a:gdLst>
                <a:gd name="T0" fmla="*/ 61 w 100"/>
                <a:gd name="T1" fmla="*/ 96 h 101"/>
                <a:gd name="T2" fmla="*/ 60 w 100"/>
                <a:gd name="T3" fmla="*/ 85 h 101"/>
                <a:gd name="T4" fmla="*/ 18 w 100"/>
                <a:gd name="T5" fmla="*/ 80 h 101"/>
                <a:gd name="T6" fmla="*/ 56 w 100"/>
                <a:gd name="T7" fmla="*/ 74 h 101"/>
                <a:gd name="T8" fmla="*/ 24 w 100"/>
                <a:gd name="T9" fmla="*/ 76 h 101"/>
                <a:gd name="T10" fmla="*/ 40 w 100"/>
                <a:gd name="T11" fmla="*/ 62 h 101"/>
                <a:gd name="T12" fmla="*/ 40 w 100"/>
                <a:gd name="T13" fmla="*/ 62 h 101"/>
                <a:gd name="T14" fmla="*/ 5 w 100"/>
                <a:gd name="T15" fmla="*/ 62 h 101"/>
                <a:gd name="T16" fmla="*/ 17 w 100"/>
                <a:gd name="T17" fmla="*/ 59 h 101"/>
                <a:gd name="T18" fmla="*/ 25 w 100"/>
                <a:gd name="T19" fmla="*/ 57 h 101"/>
                <a:gd name="T20" fmla="*/ 90 w 100"/>
                <a:gd name="T21" fmla="*/ 51 h 101"/>
                <a:gd name="T22" fmla="*/ 78 w 100"/>
                <a:gd name="T23" fmla="*/ 52 h 101"/>
                <a:gd name="T24" fmla="*/ 32 w 100"/>
                <a:gd name="T25" fmla="*/ 46 h 101"/>
                <a:gd name="T26" fmla="*/ 36 w 100"/>
                <a:gd name="T27" fmla="*/ 44 h 101"/>
                <a:gd name="T28" fmla="*/ 41 w 100"/>
                <a:gd name="T29" fmla="*/ 47 h 101"/>
                <a:gd name="T30" fmla="*/ 35 w 100"/>
                <a:gd name="T31" fmla="*/ 49 h 101"/>
                <a:gd name="T32" fmla="*/ 37 w 100"/>
                <a:gd name="T33" fmla="*/ 57 h 101"/>
                <a:gd name="T34" fmla="*/ 34 w 100"/>
                <a:gd name="T35" fmla="*/ 69 h 101"/>
                <a:gd name="T36" fmla="*/ 31 w 100"/>
                <a:gd name="T37" fmla="*/ 55 h 101"/>
                <a:gd name="T38" fmla="*/ 27 w 100"/>
                <a:gd name="T39" fmla="*/ 52 h 101"/>
                <a:gd name="T40" fmla="*/ 23 w 100"/>
                <a:gd name="T41" fmla="*/ 53 h 101"/>
                <a:gd name="T42" fmla="*/ 29 w 100"/>
                <a:gd name="T43" fmla="*/ 43 h 101"/>
                <a:gd name="T44" fmla="*/ 30 w 100"/>
                <a:gd name="T45" fmla="*/ 43 h 101"/>
                <a:gd name="T46" fmla="*/ 32 w 100"/>
                <a:gd name="T47" fmla="*/ 44 h 101"/>
                <a:gd name="T48" fmla="*/ 54 w 100"/>
                <a:gd name="T49" fmla="*/ 43 h 101"/>
                <a:gd name="T50" fmla="*/ 58 w 100"/>
                <a:gd name="T51" fmla="*/ 45 h 101"/>
                <a:gd name="T52" fmla="*/ 54 w 100"/>
                <a:gd name="T53" fmla="*/ 51 h 101"/>
                <a:gd name="T54" fmla="*/ 53 w 100"/>
                <a:gd name="T55" fmla="*/ 64 h 101"/>
                <a:gd name="T56" fmla="*/ 53 w 100"/>
                <a:gd name="T57" fmla="*/ 67 h 101"/>
                <a:gd name="T58" fmla="*/ 50 w 100"/>
                <a:gd name="T59" fmla="*/ 55 h 101"/>
                <a:gd name="T60" fmla="*/ 45 w 100"/>
                <a:gd name="T61" fmla="*/ 53 h 101"/>
                <a:gd name="T62" fmla="*/ 42 w 100"/>
                <a:gd name="T63" fmla="*/ 54 h 101"/>
                <a:gd name="T64" fmla="*/ 45 w 100"/>
                <a:gd name="T65" fmla="*/ 43 h 101"/>
                <a:gd name="T66" fmla="*/ 49 w 100"/>
                <a:gd name="T67" fmla="*/ 44 h 101"/>
                <a:gd name="T68" fmla="*/ 50 w 100"/>
                <a:gd name="T69" fmla="*/ 44 h 101"/>
                <a:gd name="T70" fmla="*/ 69 w 100"/>
                <a:gd name="T71" fmla="*/ 43 h 101"/>
                <a:gd name="T72" fmla="*/ 74 w 100"/>
                <a:gd name="T73" fmla="*/ 47 h 101"/>
                <a:gd name="T74" fmla="*/ 74 w 100"/>
                <a:gd name="T75" fmla="*/ 51 h 101"/>
                <a:gd name="T76" fmla="*/ 72 w 100"/>
                <a:gd name="T77" fmla="*/ 52 h 101"/>
                <a:gd name="T78" fmla="*/ 67 w 100"/>
                <a:gd name="T79" fmla="*/ 55 h 101"/>
                <a:gd name="T80" fmla="*/ 64 w 100"/>
                <a:gd name="T81" fmla="*/ 52 h 101"/>
                <a:gd name="T82" fmla="*/ 59 w 100"/>
                <a:gd name="T83" fmla="*/ 53 h 101"/>
                <a:gd name="T84" fmla="*/ 63 w 100"/>
                <a:gd name="T85" fmla="*/ 44 h 101"/>
                <a:gd name="T86" fmla="*/ 67 w 100"/>
                <a:gd name="T87" fmla="*/ 46 h 101"/>
                <a:gd name="T88" fmla="*/ 69 w 100"/>
                <a:gd name="T89" fmla="*/ 43 h 101"/>
                <a:gd name="T90" fmla="*/ 31 w 100"/>
                <a:gd name="T91" fmla="*/ 34 h 101"/>
                <a:gd name="T92" fmla="*/ 34 w 100"/>
                <a:gd name="T93" fmla="*/ 39 h 101"/>
                <a:gd name="T94" fmla="*/ 30 w 100"/>
                <a:gd name="T95" fmla="*/ 35 h 101"/>
                <a:gd name="T96" fmla="*/ 31 w 100"/>
                <a:gd name="T97" fmla="*/ 34 h 101"/>
                <a:gd name="T98" fmla="*/ 53 w 100"/>
                <a:gd name="T99" fmla="*/ 38 h 101"/>
                <a:gd name="T100" fmla="*/ 46 w 100"/>
                <a:gd name="T101" fmla="*/ 37 h 101"/>
                <a:gd name="T102" fmla="*/ 49 w 100"/>
                <a:gd name="T103" fmla="*/ 34 h 101"/>
                <a:gd name="T104" fmla="*/ 71 w 100"/>
                <a:gd name="T105" fmla="*/ 37 h 101"/>
                <a:gd name="T106" fmla="*/ 65 w 100"/>
                <a:gd name="T107" fmla="*/ 37 h 101"/>
                <a:gd name="T108" fmla="*/ 67 w 100"/>
                <a:gd name="T109" fmla="*/ 34 h 101"/>
                <a:gd name="T110" fmla="*/ 100 w 100"/>
                <a:gd name="T111" fmla="*/ 55 h 101"/>
                <a:gd name="T112" fmla="*/ 100 w 100"/>
                <a:gd name="T113"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101">
                  <a:moveTo>
                    <a:pt x="61" y="96"/>
                  </a:moveTo>
                  <a:cubicBezTo>
                    <a:pt x="60" y="96"/>
                    <a:pt x="59" y="96"/>
                    <a:pt x="59" y="95"/>
                  </a:cubicBezTo>
                  <a:cubicBezTo>
                    <a:pt x="59" y="94"/>
                    <a:pt x="59" y="93"/>
                    <a:pt x="60" y="93"/>
                  </a:cubicBezTo>
                  <a:cubicBezTo>
                    <a:pt x="60" y="93"/>
                    <a:pt x="60" y="93"/>
                    <a:pt x="61" y="93"/>
                  </a:cubicBezTo>
                  <a:cubicBezTo>
                    <a:pt x="61" y="93"/>
                    <a:pt x="62" y="94"/>
                    <a:pt x="62" y="94"/>
                  </a:cubicBezTo>
                  <a:cubicBezTo>
                    <a:pt x="62" y="95"/>
                    <a:pt x="62" y="96"/>
                    <a:pt x="61" y="96"/>
                  </a:cubicBezTo>
                  <a:cubicBezTo>
                    <a:pt x="61" y="96"/>
                    <a:pt x="61" y="96"/>
                    <a:pt x="61" y="96"/>
                  </a:cubicBezTo>
                  <a:moveTo>
                    <a:pt x="58" y="87"/>
                  </a:moveTo>
                  <a:cubicBezTo>
                    <a:pt x="57" y="87"/>
                    <a:pt x="57" y="86"/>
                    <a:pt x="57" y="85"/>
                  </a:cubicBezTo>
                  <a:cubicBezTo>
                    <a:pt x="56" y="84"/>
                    <a:pt x="57" y="84"/>
                    <a:pt x="58" y="83"/>
                  </a:cubicBezTo>
                  <a:cubicBezTo>
                    <a:pt x="58" y="83"/>
                    <a:pt x="58" y="83"/>
                    <a:pt x="58" y="83"/>
                  </a:cubicBezTo>
                  <a:cubicBezTo>
                    <a:pt x="59" y="83"/>
                    <a:pt x="60" y="84"/>
                    <a:pt x="60" y="85"/>
                  </a:cubicBezTo>
                  <a:cubicBezTo>
                    <a:pt x="60" y="85"/>
                    <a:pt x="60" y="86"/>
                    <a:pt x="59" y="87"/>
                  </a:cubicBezTo>
                  <a:cubicBezTo>
                    <a:pt x="58" y="87"/>
                    <a:pt x="58" y="87"/>
                    <a:pt x="58" y="87"/>
                  </a:cubicBezTo>
                  <a:moveTo>
                    <a:pt x="18" y="83"/>
                  </a:moveTo>
                  <a:cubicBezTo>
                    <a:pt x="18" y="83"/>
                    <a:pt x="17" y="83"/>
                    <a:pt x="17" y="83"/>
                  </a:cubicBezTo>
                  <a:cubicBezTo>
                    <a:pt x="16" y="82"/>
                    <a:pt x="16" y="81"/>
                    <a:pt x="17" y="80"/>
                  </a:cubicBezTo>
                  <a:cubicBezTo>
                    <a:pt x="17" y="80"/>
                    <a:pt x="18" y="80"/>
                    <a:pt x="18" y="80"/>
                  </a:cubicBezTo>
                  <a:cubicBezTo>
                    <a:pt x="18" y="80"/>
                    <a:pt x="19" y="80"/>
                    <a:pt x="19" y="80"/>
                  </a:cubicBezTo>
                  <a:cubicBezTo>
                    <a:pt x="20" y="81"/>
                    <a:pt x="20" y="82"/>
                    <a:pt x="19" y="83"/>
                  </a:cubicBezTo>
                  <a:cubicBezTo>
                    <a:pt x="19" y="83"/>
                    <a:pt x="18" y="83"/>
                    <a:pt x="18" y="83"/>
                  </a:cubicBezTo>
                  <a:moveTo>
                    <a:pt x="56" y="77"/>
                  </a:moveTo>
                  <a:cubicBezTo>
                    <a:pt x="55" y="77"/>
                    <a:pt x="54" y="76"/>
                    <a:pt x="54" y="76"/>
                  </a:cubicBezTo>
                  <a:cubicBezTo>
                    <a:pt x="54" y="75"/>
                    <a:pt x="55" y="74"/>
                    <a:pt x="56" y="74"/>
                  </a:cubicBezTo>
                  <a:cubicBezTo>
                    <a:pt x="56" y="74"/>
                    <a:pt x="56" y="74"/>
                    <a:pt x="56" y="74"/>
                  </a:cubicBezTo>
                  <a:cubicBezTo>
                    <a:pt x="57" y="74"/>
                    <a:pt x="57" y="74"/>
                    <a:pt x="58" y="75"/>
                  </a:cubicBezTo>
                  <a:cubicBezTo>
                    <a:pt x="58" y="76"/>
                    <a:pt x="57" y="77"/>
                    <a:pt x="56" y="77"/>
                  </a:cubicBezTo>
                  <a:cubicBezTo>
                    <a:pt x="56" y="77"/>
                    <a:pt x="56" y="77"/>
                    <a:pt x="56" y="77"/>
                  </a:cubicBezTo>
                  <a:moveTo>
                    <a:pt x="25" y="76"/>
                  </a:moveTo>
                  <a:cubicBezTo>
                    <a:pt x="25" y="76"/>
                    <a:pt x="24" y="76"/>
                    <a:pt x="24" y="76"/>
                  </a:cubicBezTo>
                  <a:cubicBezTo>
                    <a:pt x="23" y="75"/>
                    <a:pt x="23" y="74"/>
                    <a:pt x="24" y="73"/>
                  </a:cubicBezTo>
                  <a:cubicBezTo>
                    <a:pt x="24" y="73"/>
                    <a:pt x="25" y="73"/>
                    <a:pt x="25" y="73"/>
                  </a:cubicBezTo>
                  <a:cubicBezTo>
                    <a:pt x="26" y="73"/>
                    <a:pt x="26" y="73"/>
                    <a:pt x="26" y="74"/>
                  </a:cubicBezTo>
                  <a:cubicBezTo>
                    <a:pt x="27" y="74"/>
                    <a:pt x="27" y="75"/>
                    <a:pt x="26" y="76"/>
                  </a:cubicBezTo>
                  <a:cubicBezTo>
                    <a:pt x="26" y="76"/>
                    <a:pt x="26" y="76"/>
                    <a:pt x="25" y="76"/>
                  </a:cubicBezTo>
                  <a:moveTo>
                    <a:pt x="40" y="62"/>
                  </a:moveTo>
                  <a:cubicBezTo>
                    <a:pt x="39" y="62"/>
                    <a:pt x="39" y="62"/>
                    <a:pt x="38" y="62"/>
                  </a:cubicBezTo>
                  <a:cubicBezTo>
                    <a:pt x="38" y="61"/>
                    <a:pt x="38" y="60"/>
                    <a:pt x="38" y="60"/>
                  </a:cubicBezTo>
                  <a:cubicBezTo>
                    <a:pt x="39" y="59"/>
                    <a:pt x="39" y="59"/>
                    <a:pt x="40" y="59"/>
                  </a:cubicBezTo>
                  <a:cubicBezTo>
                    <a:pt x="40" y="59"/>
                    <a:pt x="40" y="59"/>
                    <a:pt x="41" y="60"/>
                  </a:cubicBezTo>
                  <a:cubicBezTo>
                    <a:pt x="41" y="60"/>
                    <a:pt x="41" y="61"/>
                    <a:pt x="41" y="62"/>
                  </a:cubicBezTo>
                  <a:cubicBezTo>
                    <a:pt x="40" y="62"/>
                    <a:pt x="40" y="62"/>
                    <a:pt x="40" y="62"/>
                  </a:cubicBezTo>
                  <a:moveTo>
                    <a:pt x="5" y="62"/>
                  </a:moveTo>
                  <a:cubicBezTo>
                    <a:pt x="4" y="62"/>
                    <a:pt x="3" y="61"/>
                    <a:pt x="3" y="61"/>
                  </a:cubicBezTo>
                  <a:cubicBezTo>
                    <a:pt x="3" y="60"/>
                    <a:pt x="4" y="59"/>
                    <a:pt x="5" y="59"/>
                  </a:cubicBezTo>
                  <a:cubicBezTo>
                    <a:pt x="5" y="59"/>
                    <a:pt x="5" y="59"/>
                    <a:pt x="5" y="59"/>
                  </a:cubicBezTo>
                  <a:cubicBezTo>
                    <a:pt x="6" y="59"/>
                    <a:pt x="7" y="59"/>
                    <a:pt x="7" y="60"/>
                  </a:cubicBezTo>
                  <a:cubicBezTo>
                    <a:pt x="7" y="61"/>
                    <a:pt x="6" y="62"/>
                    <a:pt x="5" y="62"/>
                  </a:cubicBezTo>
                  <a:cubicBezTo>
                    <a:pt x="5" y="62"/>
                    <a:pt x="5" y="62"/>
                    <a:pt x="5" y="62"/>
                  </a:cubicBezTo>
                  <a:moveTo>
                    <a:pt x="15" y="61"/>
                  </a:moveTo>
                  <a:cubicBezTo>
                    <a:pt x="14" y="61"/>
                    <a:pt x="13" y="60"/>
                    <a:pt x="13" y="60"/>
                  </a:cubicBezTo>
                  <a:cubicBezTo>
                    <a:pt x="13" y="59"/>
                    <a:pt x="14" y="58"/>
                    <a:pt x="15" y="58"/>
                  </a:cubicBezTo>
                  <a:cubicBezTo>
                    <a:pt x="15" y="58"/>
                    <a:pt x="15" y="58"/>
                    <a:pt x="15" y="58"/>
                  </a:cubicBezTo>
                  <a:cubicBezTo>
                    <a:pt x="16" y="58"/>
                    <a:pt x="17" y="58"/>
                    <a:pt x="17" y="59"/>
                  </a:cubicBezTo>
                  <a:cubicBezTo>
                    <a:pt x="17" y="60"/>
                    <a:pt x="16" y="61"/>
                    <a:pt x="15" y="61"/>
                  </a:cubicBezTo>
                  <a:cubicBezTo>
                    <a:pt x="15" y="61"/>
                    <a:pt x="15" y="61"/>
                    <a:pt x="15" y="61"/>
                  </a:cubicBezTo>
                  <a:moveTo>
                    <a:pt x="25" y="60"/>
                  </a:moveTo>
                  <a:cubicBezTo>
                    <a:pt x="24" y="60"/>
                    <a:pt x="23" y="59"/>
                    <a:pt x="23" y="58"/>
                  </a:cubicBezTo>
                  <a:cubicBezTo>
                    <a:pt x="23" y="58"/>
                    <a:pt x="24" y="57"/>
                    <a:pt x="25" y="57"/>
                  </a:cubicBezTo>
                  <a:cubicBezTo>
                    <a:pt x="25" y="57"/>
                    <a:pt x="25" y="57"/>
                    <a:pt x="25" y="57"/>
                  </a:cubicBezTo>
                  <a:cubicBezTo>
                    <a:pt x="26" y="57"/>
                    <a:pt x="26" y="57"/>
                    <a:pt x="27" y="58"/>
                  </a:cubicBezTo>
                  <a:cubicBezTo>
                    <a:pt x="27" y="59"/>
                    <a:pt x="26" y="60"/>
                    <a:pt x="25" y="60"/>
                  </a:cubicBezTo>
                  <a:cubicBezTo>
                    <a:pt x="25" y="60"/>
                    <a:pt x="25" y="60"/>
                    <a:pt x="25" y="60"/>
                  </a:cubicBezTo>
                  <a:moveTo>
                    <a:pt x="90" y="55"/>
                  </a:moveTo>
                  <a:cubicBezTo>
                    <a:pt x="89" y="55"/>
                    <a:pt x="88" y="54"/>
                    <a:pt x="88" y="53"/>
                  </a:cubicBezTo>
                  <a:cubicBezTo>
                    <a:pt x="88" y="52"/>
                    <a:pt x="89" y="51"/>
                    <a:pt x="90" y="51"/>
                  </a:cubicBezTo>
                  <a:cubicBezTo>
                    <a:pt x="90" y="51"/>
                    <a:pt x="90" y="51"/>
                    <a:pt x="90" y="51"/>
                  </a:cubicBezTo>
                  <a:cubicBezTo>
                    <a:pt x="91" y="51"/>
                    <a:pt x="92" y="52"/>
                    <a:pt x="92" y="53"/>
                  </a:cubicBezTo>
                  <a:cubicBezTo>
                    <a:pt x="92" y="54"/>
                    <a:pt x="91" y="55"/>
                    <a:pt x="90" y="55"/>
                  </a:cubicBezTo>
                  <a:cubicBezTo>
                    <a:pt x="90" y="55"/>
                    <a:pt x="90" y="55"/>
                    <a:pt x="90" y="55"/>
                  </a:cubicBezTo>
                  <a:moveTo>
                    <a:pt x="80" y="54"/>
                  </a:moveTo>
                  <a:cubicBezTo>
                    <a:pt x="79" y="54"/>
                    <a:pt x="78" y="53"/>
                    <a:pt x="78" y="52"/>
                  </a:cubicBezTo>
                  <a:cubicBezTo>
                    <a:pt x="78" y="51"/>
                    <a:pt x="79" y="51"/>
                    <a:pt x="80" y="51"/>
                  </a:cubicBezTo>
                  <a:cubicBezTo>
                    <a:pt x="80" y="51"/>
                    <a:pt x="80" y="51"/>
                    <a:pt x="80" y="51"/>
                  </a:cubicBezTo>
                  <a:cubicBezTo>
                    <a:pt x="81" y="51"/>
                    <a:pt x="82" y="52"/>
                    <a:pt x="82" y="52"/>
                  </a:cubicBezTo>
                  <a:cubicBezTo>
                    <a:pt x="82" y="53"/>
                    <a:pt x="81" y="54"/>
                    <a:pt x="80" y="54"/>
                  </a:cubicBezTo>
                  <a:cubicBezTo>
                    <a:pt x="80" y="54"/>
                    <a:pt x="80" y="54"/>
                    <a:pt x="80" y="54"/>
                  </a:cubicBezTo>
                  <a:moveTo>
                    <a:pt x="32" y="46"/>
                  </a:moveTo>
                  <a:cubicBezTo>
                    <a:pt x="33" y="46"/>
                    <a:pt x="33" y="45"/>
                    <a:pt x="33" y="44"/>
                  </a:cubicBezTo>
                  <a:cubicBezTo>
                    <a:pt x="33" y="43"/>
                    <a:pt x="33" y="43"/>
                    <a:pt x="33" y="43"/>
                  </a:cubicBezTo>
                  <a:cubicBezTo>
                    <a:pt x="34" y="43"/>
                    <a:pt x="34" y="43"/>
                    <a:pt x="34" y="43"/>
                  </a:cubicBezTo>
                  <a:cubicBezTo>
                    <a:pt x="34" y="43"/>
                    <a:pt x="35" y="43"/>
                    <a:pt x="35" y="43"/>
                  </a:cubicBezTo>
                  <a:cubicBezTo>
                    <a:pt x="35" y="43"/>
                    <a:pt x="35" y="43"/>
                    <a:pt x="35" y="43"/>
                  </a:cubicBezTo>
                  <a:cubicBezTo>
                    <a:pt x="36" y="44"/>
                    <a:pt x="36" y="44"/>
                    <a:pt x="36" y="44"/>
                  </a:cubicBezTo>
                  <a:cubicBezTo>
                    <a:pt x="36" y="45"/>
                    <a:pt x="36" y="45"/>
                    <a:pt x="36" y="45"/>
                  </a:cubicBezTo>
                  <a:cubicBezTo>
                    <a:pt x="37" y="47"/>
                    <a:pt x="37" y="47"/>
                    <a:pt x="37" y="47"/>
                  </a:cubicBezTo>
                  <a:cubicBezTo>
                    <a:pt x="39" y="46"/>
                    <a:pt x="39" y="46"/>
                    <a:pt x="39" y="46"/>
                  </a:cubicBezTo>
                  <a:cubicBezTo>
                    <a:pt x="39" y="45"/>
                    <a:pt x="39" y="45"/>
                    <a:pt x="40" y="45"/>
                  </a:cubicBezTo>
                  <a:cubicBezTo>
                    <a:pt x="40" y="45"/>
                    <a:pt x="40" y="45"/>
                    <a:pt x="40" y="46"/>
                  </a:cubicBezTo>
                  <a:cubicBezTo>
                    <a:pt x="41" y="46"/>
                    <a:pt x="41" y="47"/>
                    <a:pt x="41" y="47"/>
                  </a:cubicBezTo>
                  <a:cubicBezTo>
                    <a:pt x="38" y="50"/>
                    <a:pt x="38" y="50"/>
                    <a:pt x="38" y="50"/>
                  </a:cubicBezTo>
                  <a:cubicBezTo>
                    <a:pt x="37" y="51"/>
                    <a:pt x="37" y="51"/>
                    <a:pt x="37" y="51"/>
                  </a:cubicBezTo>
                  <a:cubicBezTo>
                    <a:pt x="37" y="51"/>
                    <a:pt x="37" y="51"/>
                    <a:pt x="36" y="51"/>
                  </a:cubicBezTo>
                  <a:cubicBezTo>
                    <a:pt x="36" y="51"/>
                    <a:pt x="36" y="51"/>
                    <a:pt x="36" y="51"/>
                  </a:cubicBezTo>
                  <a:cubicBezTo>
                    <a:pt x="35" y="50"/>
                    <a:pt x="35" y="50"/>
                    <a:pt x="35" y="50"/>
                  </a:cubicBezTo>
                  <a:cubicBezTo>
                    <a:pt x="35" y="49"/>
                    <a:pt x="35" y="49"/>
                    <a:pt x="35" y="49"/>
                  </a:cubicBezTo>
                  <a:cubicBezTo>
                    <a:pt x="35" y="52"/>
                    <a:pt x="35" y="52"/>
                    <a:pt x="35" y="52"/>
                  </a:cubicBezTo>
                  <a:cubicBezTo>
                    <a:pt x="35" y="52"/>
                    <a:pt x="35" y="52"/>
                    <a:pt x="35" y="52"/>
                  </a:cubicBezTo>
                  <a:cubicBezTo>
                    <a:pt x="35" y="52"/>
                    <a:pt x="35" y="52"/>
                    <a:pt x="35" y="52"/>
                  </a:cubicBezTo>
                  <a:cubicBezTo>
                    <a:pt x="35" y="56"/>
                    <a:pt x="35" y="56"/>
                    <a:pt x="35" y="56"/>
                  </a:cubicBezTo>
                  <a:cubicBezTo>
                    <a:pt x="35" y="56"/>
                    <a:pt x="35" y="56"/>
                    <a:pt x="35" y="56"/>
                  </a:cubicBezTo>
                  <a:cubicBezTo>
                    <a:pt x="36" y="56"/>
                    <a:pt x="36" y="56"/>
                    <a:pt x="37" y="57"/>
                  </a:cubicBezTo>
                  <a:cubicBezTo>
                    <a:pt x="37" y="58"/>
                    <a:pt x="36" y="59"/>
                    <a:pt x="35" y="59"/>
                  </a:cubicBezTo>
                  <a:cubicBezTo>
                    <a:pt x="35" y="59"/>
                    <a:pt x="35" y="59"/>
                    <a:pt x="35" y="59"/>
                  </a:cubicBezTo>
                  <a:cubicBezTo>
                    <a:pt x="35" y="59"/>
                    <a:pt x="35" y="59"/>
                    <a:pt x="35" y="59"/>
                  </a:cubicBezTo>
                  <a:cubicBezTo>
                    <a:pt x="35" y="66"/>
                    <a:pt x="35" y="66"/>
                    <a:pt x="35" y="66"/>
                  </a:cubicBezTo>
                  <a:cubicBezTo>
                    <a:pt x="35" y="67"/>
                    <a:pt x="34" y="67"/>
                    <a:pt x="34" y="68"/>
                  </a:cubicBezTo>
                  <a:cubicBezTo>
                    <a:pt x="34" y="68"/>
                    <a:pt x="34" y="69"/>
                    <a:pt x="34" y="69"/>
                  </a:cubicBezTo>
                  <a:cubicBezTo>
                    <a:pt x="33" y="69"/>
                    <a:pt x="33" y="69"/>
                    <a:pt x="32" y="69"/>
                  </a:cubicBezTo>
                  <a:cubicBezTo>
                    <a:pt x="32" y="69"/>
                    <a:pt x="32" y="69"/>
                    <a:pt x="31" y="69"/>
                  </a:cubicBezTo>
                  <a:cubicBezTo>
                    <a:pt x="31" y="68"/>
                    <a:pt x="31" y="67"/>
                    <a:pt x="31" y="67"/>
                  </a:cubicBezTo>
                  <a:cubicBezTo>
                    <a:pt x="31" y="66"/>
                    <a:pt x="31" y="66"/>
                    <a:pt x="31" y="66"/>
                  </a:cubicBezTo>
                  <a:cubicBezTo>
                    <a:pt x="31" y="66"/>
                    <a:pt x="31" y="66"/>
                    <a:pt x="31" y="66"/>
                  </a:cubicBezTo>
                  <a:cubicBezTo>
                    <a:pt x="31" y="55"/>
                    <a:pt x="31" y="55"/>
                    <a:pt x="31" y="55"/>
                  </a:cubicBezTo>
                  <a:cubicBezTo>
                    <a:pt x="31" y="55"/>
                    <a:pt x="31" y="55"/>
                    <a:pt x="31" y="55"/>
                  </a:cubicBezTo>
                  <a:cubicBezTo>
                    <a:pt x="31" y="66"/>
                    <a:pt x="31" y="66"/>
                    <a:pt x="31" y="66"/>
                  </a:cubicBezTo>
                  <a:cubicBezTo>
                    <a:pt x="31" y="67"/>
                    <a:pt x="30" y="68"/>
                    <a:pt x="29" y="68"/>
                  </a:cubicBezTo>
                  <a:cubicBezTo>
                    <a:pt x="28" y="68"/>
                    <a:pt x="27" y="67"/>
                    <a:pt x="27" y="66"/>
                  </a:cubicBezTo>
                  <a:cubicBezTo>
                    <a:pt x="27" y="52"/>
                    <a:pt x="27" y="52"/>
                    <a:pt x="27" y="52"/>
                  </a:cubicBezTo>
                  <a:cubicBezTo>
                    <a:pt x="27" y="52"/>
                    <a:pt x="27" y="52"/>
                    <a:pt x="27" y="52"/>
                  </a:cubicBezTo>
                  <a:cubicBezTo>
                    <a:pt x="27" y="52"/>
                    <a:pt x="27" y="52"/>
                    <a:pt x="27" y="52"/>
                  </a:cubicBezTo>
                  <a:cubicBezTo>
                    <a:pt x="27" y="49"/>
                    <a:pt x="27" y="49"/>
                    <a:pt x="27" y="49"/>
                  </a:cubicBezTo>
                  <a:cubicBezTo>
                    <a:pt x="25" y="54"/>
                    <a:pt x="25" y="54"/>
                    <a:pt x="25" y="54"/>
                  </a:cubicBezTo>
                  <a:cubicBezTo>
                    <a:pt x="25" y="54"/>
                    <a:pt x="25" y="54"/>
                    <a:pt x="24" y="54"/>
                  </a:cubicBezTo>
                  <a:cubicBezTo>
                    <a:pt x="24" y="54"/>
                    <a:pt x="24" y="54"/>
                    <a:pt x="24" y="54"/>
                  </a:cubicBezTo>
                  <a:cubicBezTo>
                    <a:pt x="23" y="54"/>
                    <a:pt x="22" y="53"/>
                    <a:pt x="23" y="53"/>
                  </a:cubicBezTo>
                  <a:cubicBezTo>
                    <a:pt x="26" y="45"/>
                    <a:pt x="26" y="45"/>
                    <a:pt x="26" y="45"/>
                  </a:cubicBezTo>
                  <a:cubicBezTo>
                    <a:pt x="26" y="44"/>
                    <a:pt x="26" y="44"/>
                    <a:pt x="26" y="44"/>
                  </a:cubicBezTo>
                  <a:cubicBezTo>
                    <a:pt x="27" y="43"/>
                    <a:pt x="27" y="43"/>
                    <a:pt x="27" y="43"/>
                  </a:cubicBezTo>
                  <a:cubicBezTo>
                    <a:pt x="27" y="43"/>
                    <a:pt x="27" y="43"/>
                    <a:pt x="27" y="43"/>
                  </a:cubicBezTo>
                  <a:cubicBezTo>
                    <a:pt x="27" y="43"/>
                    <a:pt x="28" y="43"/>
                    <a:pt x="28" y="43"/>
                  </a:cubicBezTo>
                  <a:cubicBezTo>
                    <a:pt x="29" y="43"/>
                    <a:pt x="29" y="43"/>
                    <a:pt x="29" y="43"/>
                  </a:cubicBezTo>
                  <a:cubicBezTo>
                    <a:pt x="29" y="44"/>
                    <a:pt x="29" y="44"/>
                    <a:pt x="29" y="44"/>
                  </a:cubicBezTo>
                  <a:cubicBezTo>
                    <a:pt x="29" y="45"/>
                    <a:pt x="29" y="46"/>
                    <a:pt x="30" y="46"/>
                  </a:cubicBezTo>
                  <a:cubicBezTo>
                    <a:pt x="30" y="44"/>
                    <a:pt x="30" y="44"/>
                    <a:pt x="30" y="44"/>
                  </a:cubicBezTo>
                  <a:cubicBezTo>
                    <a:pt x="30" y="44"/>
                    <a:pt x="30" y="44"/>
                    <a:pt x="30" y="44"/>
                  </a:cubicBezTo>
                  <a:cubicBezTo>
                    <a:pt x="30" y="44"/>
                    <a:pt x="30" y="44"/>
                    <a:pt x="30" y="44"/>
                  </a:cubicBezTo>
                  <a:cubicBezTo>
                    <a:pt x="30" y="43"/>
                    <a:pt x="30" y="43"/>
                    <a:pt x="30" y="43"/>
                  </a:cubicBezTo>
                  <a:cubicBezTo>
                    <a:pt x="30" y="43"/>
                    <a:pt x="30" y="43"/>
                    <a:pt x="30" y="43"/>
                  </a:cubicBezTo>
                  <a:cubicBezTo>
                    <a:pt x="32" y="43"/>
                    <a:pt x="32" y="43"/>
                    <a:pt x="32" y="43"/>
                  </a:cubicBezTo>
                  <a:cubicBezTo>
                    <a:pt x="32" y="43"/>
                    <a:pt x="32" y="43"/>
                    <a:pt x="32" y="43"/>
                  </a:cubicBezTo>
                  <a:cubicBezTo>
                    <a:pt x="32" y="44"/>
                    <a:pt x="32" y="44"/>
                    <a:pt x="32" y="44"/>
                  </a:cubicBezTo>
                  <a:cubicBezTo>
                    <a:pt x="32" y="44"/>
                    <a:pt x="32" y="44"/>
                    <a:pt x="32" y="44"/>
                  </a:cubicBezTo>
                  <a:cubicBezTo>
                    <a:pt x="32" y="44"/>
                    <a:pt x="32" y="44"/>
                    <a:pt x="32" y="44"/>
                  </a:cubicBezTo>
                  <a:cubicBezTo>
                    <a:pt x="32" y="46"/>
                    <a:pt x="32" y="46"/>
                    <a:pt x="32" y="46"/>
                  </a:cubicBezTo>
                  <a:moveTo>
                    <a:pt x="50" y="46"/>
                  </a:moveTo>
                  <a:cubicBezTo>
                    <a:pt x="51" y="46"/>
                    <a:pt x="51" y="45"/>
                    <a:pt x="51" y="44"/>
                  </a:cubicBezTo>
                  <a:cubicBezTo>
                    <a:pt x="51" y="43"/>
                    <a:pt x="51" y="43"/>
                    <a:pt x="51" y="43"/>
                  </a:cubicBezTo>
                  <a:cubicBezTo>
                    <a:pt x="52" y="43"/>
                    <a:pt x="52" y="43"/>
                    <a:pt x="52" y="43"/>
                  </a:cubicBezTo>
                  <a:cubicBezTo>
                    <a:pt x="53" y="43"/>
                    <a:pt x="53" y="43"/>
                    <a:pt x="54" y="43"/>
                  </a:cubicBezTo>
                  <a:cubicBezTo>
                    <a:pt x="54" y="43"/>
                    <a:pt x="54" y="43"/>
                    <a:pt x="54" y="43"/>
                  </a:cubicBezTo>
                  <a:cubicBezTo>
                    <a:pt x="54" y="44"/>
                    <a:pt x="54" y="44"/>
                    <a:pt x="54" y="44"/>
                  </a:cubicBezTo>
                  <a:cubicBezTo>
                    <a:pt x="55" y="45"/>
                    <a:pt x="55" y="45"/>
                    <a:pt x="55" y="45"/>
                  </a:cubicBezTo>
                  <a:cubicBezTo>
                    <a:pt x="56" y="47"/>
                    <a:pt x="56" y="47"/>
                    <a:pt x="56" y="47"/>
                  </a:cubicBezTo>
                  <a:cubicBezTo>
                    <a:pt x="57" y="46"/>
                    <a:pt x="57" y="46"/>
                    <a:pt x="57" y="46"/>
                  </a:cubicBezTo>
                  <a:cubicBezTo>
                    <a:pt x="57" y="45"/>
                    <a:pt x="58" y="45"/>
                    <a:pt x="58" y="45"/>
                  </a:cubicBezTo>
                  <a:cubicBezTo>
                    <a:pt x="58" y="45"/>
                    <a:pt x="59" y="45"/>
                    <a:pt x="59" y="46"/>
                  </a:cubicBezTo>
                  <a:cubicBezTo>
                    <a:pt x="59" y="46"/>
                    <a:pt x="59" y="47"/>
                    <a:pt x="59" y="47"/>
                  </a:cubicBezTo>
                  <a:cubicBezTo>
                    <a:pt x="57" y="50"/>
                    <a:pt x="57" y="50"/>
                    <a:pt x="57" y="50"/>
                  </a:cubicBezTo>
                  <a:cubicBezTo>
                    <a:pt x="56" y="51"/>
                    <a:pt x="56" y="51"/>
                    <a:pt x="56" y="51"/>
                  </a:cubicBezTo>
                  <a:cubicBezTo>
                    <a:pt x="56" y="51"/>
                    <a:pt x="55" y="51"/>
                    <a:pt x="55" y="51"/>
                  </a:cubicBezTo>
                  <a:cubicBezTo>
                    <a:pt x="55" y="51"/>
                    <a:pt x="54" y="51"/>
                    <a:pt x="54" y="51"/>
                  </a:cubicBezTo>
                  <a:cubicBezTo>
                    <a:pt x="54" y="50"/>
                    <a:pt x="54" y="50"/>
                    <a:pt x="54" y="50"/>
                  </a:cubicBezTo>
                  <a:cubicBezTo>
                    <a:pt x="53" y="49"/>
                    <a:pt x="53" y="49"/>
                    <a:pt x="53" y="49"/>
                  </a:cubicBezTo>
                  <a:cubicBezTo>
                    <a:pt x="53" y="52"/>
                    <a:pt x="53" y="52"/>
                    <a:pt x="53" y="52"/>
                  </a:cubicBezTo>
                  <a:cubicBezTo>
                    <a:pt x="53" y="52"/>
                    <a:pt x="53" y="52"/>
                    <a:pt x="53" y="52"/>
                  </a:cubicBezTo>
                  <a:cubicBezTo>
                    <a:pt x="53" y="52"/>
                    <a:pt x="53" y="52"/>
                    <a:pt x="53" y="52"/>
                  </a:cubicBezTo>
                  <a:cubicBezTo>
                    <a:pt x="53" y="64"/>
                    <a:pt x="53" y="64"/>
                    <a:pt x="53" y="64"/>
                  </a:cubicBezTo>
                  <a:cubicBezTo>
                    <a:pt x="53" y="64"/>
                    <a:pt x="53" y="64"/>
                    <a:pt x="53" y="64"/>
                  </a:cubicBezTo>
                  <a:cubicBezTo>
                    <a:pt x="53" y="64"/>
                    <a:pt x="53" y="64"/>
                    <a:pt x="54" y="64"/>
                  </a:cubicBezTo>
                  <a:cubicBezTo>
                    <a:pt x="54" y="64"/>
                    <a:pt x="55" y="64"/>
                    <a:pt x="55" y="65"/>
                  </a:cubicBezTo>
                  <a:cubicBezTo>
                    <a:pt x="55" y="66"/>
                    <a:pt x="55" y="67"/>
                    <a:pt x="54" y="67"/>
                  </a:cubicBezTo>
                  <a:cubicBezTo>
                    <a:pt x="54" y="67"/>
                    <a:pt x="54" y="67"/>
                    <a:pt x="54" y="67"/>
                  </a:cubicBezTo>
                  <a:cubicBezTo>
                    <a:pt x="53" y="67"/>
                    <a:pt x="53" y="67"/>
                    <a:pt x="53" y="67"/>
                  </a:cubicBezTo>
                  <a:cubicBezTo>
                    <a:pt x="53" y="68"/>
                    <a:pt x="52" y="68"/>
                    <a:pt x="51" y="68"/>
                  </a:cubicBezTo>
                  <a:cubicBezTo>
                    <a:pt x="50" y="68"/>
                    <a:pt x="50" y="67"/>
                    <a:pt x="50" y="66"/>
                  </a:cubicBezTo>
                  <a:cubicBezTo>
                    <a:pt x="50" y="56"/>
                    <a:pt x="50" y="56"/>
                    <a:pt x="50" y="56"/>
                  </a:cubicBezTo>
                  <a:cubicBezTo>
                    <a:pt x="50" y="56"/>
                    <a:pt x="50" y="56"/>
                    <a:pt x="50" y="56"/>
                  </a:cubicBezTo>
                  <a:cubicBezTo>
                    <a:pt x="50" y="56"/>
                    <a:pt x="50" y="56"/>
                    <a:pt x="50" y="55"/>
                  </a:cubicBezTo>
                  <a:cubicBezTo>
                    <a:pt x="50" y="55"/>
                    <a:pt x="50" y="55"/>
                    <a:pt x="50" y="55"/>
                  </a:cubicBezTo>
                  <a:cubicBezTo>
                    <a:pt x="49" y="55"/>
                    <a:pt x="49" y="55"/>
                    <a:pt x="49" y="55"/>
                  </a:cubicBezTo>
                  <a:cubicBezTo>
                    <a:pt x="49" y="66"/>
                    <a:pt x="49" y="66"/>
                    <a:pt x="49" y="66"/>
                  </a:cubicBezTo>
                  <a:cubicBezTo>
                    <a:pt x="49" y="67"/>
                    <a:pt x="48" y="68"/>
                    <a:pt x="47" y="68"/>
                  </a:cubicBezTo>
                  <a:cubicBezTo>
                    <a:pt x="46" y="68"/>
                    <a:pt x="45" y="67"/>
                    <a:pt x="45" y="66"/>
                  </a:cubicBezTo>
                  <a:cubicBezTo>
                    <a:pt x="45" y="55"/>
                    <a:pt x="45" y="55"/>
                    <a:pt x="45" y="55"/>
                  </a:cubicBezTo>
                  <a:cubicBezTo>
                    <a:pt x="45" y="54"/>
                    <a:pt x="45" y="53"/>
                    <a:pt x="45" y="53"/>
                  </a:cubicBezTo>
                  <a:cubicBezTo>
                    <a:pt x="45" y="52"/>
                    <a:pt x="45" y="52"/>
                    <a:pt x="45" y="52"/>
                  </a:cubicBezTo>
                  <a:cubicBezTo>
                    <a:pt x="45" y="52"/>
                    <a:pt x="45" y="52"/>
                    <a:pt x="45" y="52"/>
                  </a:cubicBezTo>
                  <a:cubicBezTo>
                    <a:pt x="45" y="52"/>
                    <a:pt x="45" y="52"/>
                    <a:pt x="45" y="52"/>
                  </a:cubicBezTo>
                  <a:cubicBezTo>
                    <a:pt x="45" y="49"/>
                    <a:pt x="45" y="49"/>
                    <a:pt x="45" y="49"/>
                  </a:cubicBezTo>
                  <a:cubicBezTo>
                    <a:pt x="44" y="54"/>
                    <a:pt x="44" y="54"/>
                    <a:pt x="44" y="54"/>
                  </a:cubicBezTo>
                  <a:cubicBezTo>
                    <a:pt x="43" y="54"/>
                    <a:pt x="43" y="54"/>
                    <a:pt x="42" y="54"/>
                  </a:cubicBezTo>
                  <a:cubicBezTo>
                    <a:pt x="42" y="54"/>
                    <a:pt x="42" y="54"/>
                    <a:pt x="42" y="54"/>
                  </a:cubicBezTo>
                  <a:cubicBezTo>
                    <a:pt x="41" y="54"/>
                    <a:pt x="41" y="53"/>
                    <a:pt x="41" y="53"/>
                  </a:cubicBezTo>
                  <a:cubicBezTo>
                    <a:pt x="44" y="45"/>
                    <a:pt x="44" y="45"/>
                    <a:pt x="44" y="45"/>
                  </a:cubicBezTo>
                  <a:cubicBezTo>
                    <a:pt x="44" y="44"/>
                    <a:pt x="44" y="44"/>
                    <a:pt x="44" y="44"/>
                  </a:cubicBezTo>
                  <a:cubicBezTo>
                    <a:pt x="45" y="43"/>
                    <a:pt x="45" y="43"/>
                    <a:pt x="45" y="43"/>
                  </a:cubicBezTo>
                  <a:cubicBezTo>
                    <a:pt x="45" y="43"/>
                    <a:pt x="45" y="43"/>
                    <a:pt x="45" y="43"/>
                  </a:cubicBezTo>
                  <a:cubicBezTo>
                    <a:pt x="45" y="43"/>
                    <a:pt x="46" y="43"/>
                    <a:pt x="47" y="43"/>
                  </a:cubicBezTo>
                  <a:cubicBezTo>
                    <a:pt x="47" y="43"/>
                    <a:pt x="47" y="43"/>
                    <a:pt x="47" y="43"/>
                  </a:cubicBezTo>
                  <a:cubicBezTo>
                    <a:pt x="47" y="44"/>
                    <a:pt x="47" y="44"/>
                    <a:pt x="47" y="44"/>
                  </a:cubicBezTo>
                  <a:cubicBezTo>
                    <a:pt x="47" y="45"/>
                    <a:pt x="48" y="46"/>
                    <a:pt x="48" y="46"/>
                  </a:cubicBezTo>
                  <a:cubicBezTo>
                    <a:pt x="49" y="44"/>
                    <a:pt x="49" y="44"/>
                    <a:pt x="49" y="44"/>
                  </a:cubicBezTo>
                  <a:cubicBezTo>
                    <a:pt x="49" y="44"/>
                    <a:pt x="49" y="44"/>
                    <a:pt x="49" y="44"/>
                  </a:cubicBezTo>
                  <a:cubicBezTo>
                    <a:pt x="49" y="44"/>
                    <a:pt x="49" y="44"/>
                    <a:pt x="49" y="44"/>
                  </a:cubicBezTo>
                  <a:cubicBezTo>
                    <a:pt x="48" y="43"/>
                    <a:pt x="48" y="43"/>
                    <a:pt x="48" y="43"/>
                  </a:cubicBezTo>
                  <a:cubicBezTo>
                    <a:pt x="48" y="43"/>
                    <a:pt x="48" y="43"/>
                    <a:pt x="48" y="43"/>
                  </a:cubicBezTo>
                  <a:cubicBezTo>
                    <a:pt x="50" y="43"/>
                    <a:pt x="50" y="43"/>
                    <a:pt x="50" y="43"/>
                  </a:cubicBezTo>
                  <a:cubicBezTo>
                    <a:pt x="50" y="43"/>
                    <a:pt x="50" y="43"/>
                    <a:pt x="50" y="43"/>
                  </a:cubicBezTo>
                  <a:cubicBezTo>
                    <a:pt x="50" y="44"/>
                    <a:pt x="50" y="44"/>
                    <a:pt x="50" y="44"/>
                  </a:cubicBezTo>
                  <a:cubicBezTo>
                    <a:pt x="50" y="44"/>
                    <a:pt x="50" y="44"/>
                    <a:pt x="50" y="44"/>
                  </a:cubicBezTo>
                  <a:cubicBezTo>
                    <a:pt x="50" y="44"/>
                    <a:pt x="50" y="44"/>
                    <a:pt x="50" y="44"/>
                  </a:cubicBezTo>
                  <a:cubicBezTo>
                    <a:pt x="50" y="46"/>
                    <a:pt x="50" y="46"/>
                    <a:pt x="50" y="46"/>
                  </a:cubicBezTo>
                  <a:moveTo>
                    <a:pt x="69" y="46"/>
                  </a:moveTo>
                  <a:cubicBezTo>
                    <a:pt x="69" y="46"/>
                    <a:pt x="70" y="45"/>
                    <a:pt x="70" y="44"/>
                  </a:cubicBezTo>
                  <a:cubicBezTo>
                    <a:pt x="69" y="43"/>
                    <a:pt x="69" y="43"/>
                    <a:pt x="69" y="43"/>
                  </a:cubicBezTo>
                  <a:cubicBezTo>
                    <a:pt x="70" y="43"/>
                    <a:pt x="70" y="43"/>
                    <a:pt x="70" y="43"/>
                  </a:cubicBezTo>
                  <a:cubicBezTo>
                    <a:pt x="71" y="43"/>
                    <a:pt x="72" y="43"/>
                    <a:pt x="72" y="43"/>
                  </a:cubicBezTo>
                  <a:cubicBezTo>
                    <a:pt x="72" y="43"/>
                    <a:pt x="72" y="43"/>
                    <a:pt x="72" y="43"/>
                  </a:cubicBezTo>
                  <a:cubicBezTo>
                    <a:pt x="73" y="44"/>
                    <a:pt x="73" y="44"/>
                    <a:pt x="73" y="44"/>
                  </a:cubicBezTo>
                  <a:cubicBezTo>
                    <a:pt x="73" y="45"/>
                    <a:pt x="73" y="45"/>
                    <a:pt x="73" y="45"/>
                  </a:cubicBezTo>
                  <a:cubicBezTo>
                    <a:pt x="74" y="47"/>
                    <a:pt x="74" y="47"/>
                    <a:pt x="74" y="47"/>
                  </a:cubicBezTo>
                  <a:cubicBezTo>
                    <a:pt x="75" y="46"/>
                    <a:pt x="75" y="46"/>
                    <a:pt x="75" y="46"/>
                  </a:cubicBezTo>
                  <a:cubicBezTo>
                    <a:pt x="76" y="45"/>
                    <a:pt x="76" y="45"/>
                    <a:pt x="76" y="45"/>
                  </a:cubicBezTo>
                  <a:cubicBezTo>
                    <a:pt x="77" y="45"/>
                    <a:pt x="77" y="45"/>
                    <a:pt x="77" y="46"/>
                  </a:cubicBezTo>
                  <a:cubicBezTo>
                    <a:pt x="78" y="46"/>
                    <a:pt x="78" y="47"/>
                    <a:pt x="77" y="47"/>
                  </a:cubicBezTo>
                  <a:cubicBezTo>
                    <a:pt x="75" y="50"/>
                    <a:pt x="75" y="50"/>
                    <a:pt x="75" y="50"/>
                  </a:cubicBezTo>
                  <a:cubicBezTo>
                    <a:pt x="74" y="51"/>
                    <a:pt x="74" y="51"/>
                    <a:pt x="74" y="51"/>
                  </a:cubicBezTo>
                  <a:cubicBezTo>
                    <a:pt x="74" y="51"/>
                    <a:pt x="73" y="51"/>
                    <a:pt x="73" y="51"/>
                  </a:cubicBezTo>
                  <a:cubicBezTo>
                    <a:pt x="73" y="51"/>
                    <a:pt x="73" y="51"/>
                    <a:pt x="72" y="51"/>
                  </a:cubicBezTo>
                  <a:cubicBezTo>
                    <a:pt x="72" y="50"/>
                    <a:pt x="72" y="50"/>
                    <a:pt x="72" y="50"/>
                  </a:cubicBezTo>
                  <a:cubicBezTo>
                    <a:pt x="71" y="49"/>
                    <a:pt x="71" y="49"/>
                    <a:pt x="71" y="49"/>
                  </a:cubicBezTo>
                  <a:cubicBezTo>
                    <a:pt x="71" y="51"/>
                    <a:pt x="71" y="51"/>
                    <a:pt x="71" y="51"/>
                  </a:cubicBezTo>
                  <a:cubicBezTo>
                    <a:pt x="72" y="51"/>
                    <a:pt x="72" y="51"/>
                    <a:pt x="72" y="52"/>
                  </a:cubicBezTo>
                  <a:cubicBezTo>
                    <a:pt x="72" y="52"/>
                    <a:pt x="72" y="52"/>
                    <a:pt x="71" y="53"/>
                  </a:cubicBezTo>
                  <a:cubicBezTo>
                    <a:pt x="71" y="66"/>
                    <a:pt x="71" y="66"/>
                    <a:pt x="71" y="66"/>
                  </a:cubicBezTo>
                  <a:cubicBezTo>
                    <a:pt x="71" y="67"/>
                    <a:pt x="71" y="68"/>
                    <a:pt x="70" y="68"/>
                  </a:cubicBezTo>
                  <a:cubicBezTo>
                    <a:pt x="69" y="68"/>
                    <a:pt x="68" y="67"/>
                    <a:pt x="68" y="66"/>
                  </a:cubicBezTo>
                  <a:cubicBezTo>
                    <a:pt x="68" y="55"/>
                    <a:pt x="68" y="55"/>
                    <a:pt x="68" y="55"/>
                  </a:cubicBezTo>
                  <a:cubicBezTo>
                    <a:pt x="67" y="55"/>
                    <a:pt x="67" y="55"/>
                    <a:pt x="67" y="55"/>
                  </a:cubicBezTo>
                  <a:cubicBezTo>
                    <a:pt x="67" y="66"/>
                    <a:pt x="67" y="66"/>
                    <a:pt x="67" y="66"/>
                  </a:cubicBezTo>
                  <a:cubicBezTo>
                    <a:pt x="67" y="67"/>
                    <a:pt x="66" y="68"/>
                    <a:pt x="65" y="68"/>
                  </a:cubicBezTo>
                  <a:cubicBezTo>
                    <a:pt x="65" y="68"/>
                    <a:pt x="64" y="67"/>
                    <a:pt x="64" y="66"/>
                  </a:cubicBezTo>
                  <a:cubicBezTo>
                    <a:pt x="64" y="52"/>
                    <a:pt x="64" y="52"/>
                    <a:pt x="64" y="52"/>
                  </a:cubicBezTo>
                  <a:cubicBezTo>
                    <a:pt x="64" y="52"/>
                    <a:pt x="64" y="52"/>
                    <a:pt x="64" y="52"/>
                  </a:cubicBezTo>
                  <a:cubicBezTo>
                    <a:pt x="64" y="52"/>
                    <a:pt x="64" y="52"/>
                    <a:pt x="64" y="52"/>
                  </a:cubicBezTo>
                  <a:cubicBezTo>
                    <a:pt x="64" y="49"/>
                    <a:pt x="64" y="49"/>
                    <a:pt x="64" y="49"/>
                  </a:cubicBezTo>
                  <a:cubicBezTo>
                    <a:pt x="62" y="54"/>
                    <a:pt x="62" y="54"/>
                    <a:pt x="62" y="54"/>
                  </a:cubicBezTo>
                  <a:cubicBezTo>
                    <a:pt x="62" y="54"/>
                    <a:pt x="61" y="54"/>
                    <a:pt x="61" y="54"/>
                  </a:cubicBezTo>
                  <a:cubicBezTo>
                    <a:pt x="60" y="54"/>
                    <a:pt x="60" y="54"/>
                    <a:pt x="60" y="54"/>
                  </a:cubicBezTo>
                  <a:cubicBezTo>
                    <a:pt x="59" y="54"/>
                    <a:pt x="59" y="53"/>
                    <a:pt x="59" y="53"/>
                  </a:cubicBezTo>
                  <a:cubicBezTo>
                    <a:pt x="59" y="53"/>
                    <a:pt x="59" y="53"/>
                    <a:pt x="59" y="53"/>
                  </a:cubicBezTo>
                  <a:cubicBezTo>
                    <a:pt x="59" y="52"/>
                    <a:pt x="58" y="52"/>
                    <a:pt x="58" y="51"/>
                  </a:cubicBezTo>
                  <a:cubicBezTo>
                    <a:pt x="58" y="50"/>
                    <a:pt x="59" y="49"/>
                    <a:pt x="60" y="49"/>
                  </a:cubicBezTo>
                  <a:cubicBezTo>
                    <a:pt x="60" y="49"/>
                    <a:pt x="60" y="49"/>
                    <a:pt x="60" y="49"/>
                  </a:cubicBezTo>
                  <a:cubicBezTo>
                    <a:pt x="60" y="49"/>
                    <a:pt x="60" y="50"/>
                    <a:pt x="60" y="50"/>
                  </a:cubicBezTo>
                  <a:cubicBezTo>
                    <a:pt x="62" y="45"/>
                    <a:pt x="62" y="45"/>
                    <a:pt x="62" y="45"/>
                  </a:cubicBezTo>
                  <a:cubicBezTo>
                    <a:pt x="63" y="44"/>
                    <a:pt x="63" y="44"/>
                    <a:pt x="63" y="44"/>
                  </a:cubicBezTo>
                  <a:cubicBezTo>
                    <a:pt x="63" y="43"/>
                    <a:pt x="63" y="43"/>
                    <a:pt x="63" y="43"/>
                  </a:cubicBezTo>
                  <a:cubicBezTo>
                    <a:pt x="63" y="43"/>
                    <a:pt x="63" y="43"/>
                    <a:pt x="63" y="43"/>
                  </a:cubicBezTo>
                  <a:cubicBezTo>
                    <a:pt x="64" y="43"/>
                    <a:pt x="64" y="43"/>
                    <a:pt x="65" y="43"/>
                  </a:cubicBezTo>
                  <a:cubicBezTo>
                    <a:pt x="66" y="43"/>
                    <a:pt x="66" y="43"/>
                    <a:pt x="66" y="43"/>
                  </a:cubicBezTo>
                  <a:cubicBezTo>
                    <a:pt x="66" y="44"/>
                    <a:pt x="66" y="44"/>
                    <a:pt x="66" y="44"/>
                  </a:cubicBezTo>
                  <a:cubicBezTo>
                    <a:pt x="66" y="45"/>
                    <a:pt x="66" y="46"/>
                    <a:pt x="67" y="46"/>
                  </a:cubicBezTo>
                  <a:cubicBezTo>
                    <a:pt x="67" y="44"/>
                    <a:pt x="67" y="44"/>
                    <a:pt x="67" y="44"/>
                  </a:cubicBezTo>
                  <a:cubicBezTo>
                    <a:pt x="67" y="44"/>
                    <a:pt x="67" y="44"/>
                    <a:pt x="67" y="44"/>
                  </a:cubicBezTo>
                  <a:cubicBezTo>
                    <a:pt x="67" y="44"/>
                    <a:pt x="67" y="44"/>
                    <a:pt x="67" y="44"/>
                  </a:cubicBezTo>
                  <a:cubicBezTo>
                    <a:pt x="67" y="43"/>
                    <a:pt x="67" y="43"/>
                    <a:pt x="67" y="43"/>
                  </a:cubicBezTo>
                  <a:cubicBezTo>
                    <a:pt x="67" y="43"/>
                    <a:pt x="67" y="43"/>
                    <a:pt x="67" y="43"/>
                  </a:cubicBezTo>
                  <a:cubicBezTo>
                    <a:pt x="69" y="43"/>
                    <a:pt x="69" y="43"/>
                    <a:pt x="69" y="43"/>
                  </a:cubicBezTo>
                  <a:cubicBezTo>
                    <a:pt x="69" y="43"/>
                    <a:pt x="69" y="43"/>
                    <a:pt x="69" y="43"/>
                  </a:cubicBezTo>
                  <a:cubicBezTo>
                    <a:pt x="68" y="44"/>
                    <a:pt x="68" y="44"/>
                    <a:pt x="68" y="44"/>
                  </a:cubicBezTo>
                  <a:cubicBezTo>
                    <a:pt x="68" y="44"/>
                    <a:pt x="68" y="44"/>
                    <a:pt x="68" y="44"/>
                  </a:cubicBezTo>
                  <a:cubicBezTo>
                    <a:pt x="68" y="44"/>
                    <a:pt x="68" y="44"/>
                    <a:pt x="68" y="44"/>
                  </a:cubicBezTo>
                  <a:cubicBezTo>
                    <a:pt x="69" y="46"/>
                    <a:pt x="69" y="46"/>
                    <a:pt x="69" y="46"/>
                  </a:cubicBezTo>
                  <a:moveTo>
                    <a:pt x="31" y="34"/>
                  </a:moveTo>
                  <a:cubicBezTo>
                    <a:pt x="31" y="34"/>
                    <a:pt x="31" y="34"/>
                    <a:pt x="32" y="34"/>
                  </a:cubicBezTo>
                  <a:cubicBezTo>
                    <a:pt x="31" y="34"/>
                    <a:pt x="31" y="34"/>
                    <a:pt x="31" y="34"/>
                  </a:cubicBezTo>
                  <a:cubicBezTo>
                    <a:pt x="33" y="35"/>
                    <a:pt x="34" y="36"/>
                    <a:pt x="34" y="37"/>
                  </a:cubicBezTo>
                  <a:cubicBezTo>
                    <a:pt x="34" y="37"/>
                    <a:pt x="34" y="37"/>
                    <a:pt x="34" y="37"/>
                  </a:cubicBezTo>
                  <a:cubicBezTo>
                    <a:pt x="34" y="37"/>
                    <a:pt x="34" y="37"/>
                    <a:pt x="34" y="38"/>
                  </a:cubicBezTo>
                  <a:cubicBezTo>
                    <a:pt x="34" y="39"/>
                    <a:pt x="34" y="39"/>
                    <a:pt x="34" y="39"/>
                  </a:cubicBezTo>
                  <a:cubicBezTo>
                    <a:pt x="34" y="40"/>
                    <a:pt x="32" y="42"/>
                    <a:pt x="31" y="42"/>
                  </a:cubicBezTo>
                  <a:cubicBezTo>
                    <a:pt x="30" y="42"/>
                    <a:pt x="28" y="40"/>
                    <a:pt x="28" y="39"/>
                  </a:cubicBezTo>
                  <a:cubicBezTo>
                    <a:pt x="28" y="39"/>
                    <a:pt x="28" y="38"/>
                    <a:pt x="28" y="38"/>
                  </a:cubicBezTo>
                  <a:cubicBezTo>
                    <a:pt x="28" y="37"/>
                    <a:pt x="28" y="37"/>
                    <a:pt x="28" y="37"/>
                  </a:cubicBezTo>
                  <a:cubicBezTo>
                    <a:pt x="28" y="37"/>
                    <a:pt x="28" y="37"/>
                    <a:pt x="28" y="37"/>
                  </a:cubicBezTo>
                  <a:cubicBezTo>
                    <a:pt x="28" y="36"/>
                    <a:pt x="29" y="35"/>
                    <a:pt x="30" y="35"/>
                  </a:cubicBezTo>
                  <a:cubicBezTo>
                    <a:pt x="30" y="35"/>
                    <a:pt x="30" y="35"/>
                    <a:pt x="30" y="35"/>
                  </a:cubicBezTo>
                  <a:cubicBezTo>
                    <a:pt x="30" y="34"/>
                    <a:pt x="30" y="34"/>
                    <a:pt x="30" y="34"/>
                  </a:cubicBezTo>
                  <a:cubicBezTo>
                    <a:pt x="30" y="34"/>
                    <a:pt x="31" y="34"/>
                    <a:pt x="31" y="34"/>
                  </a:cubicBezTo>
                  <a:cubicBezTo>
                    <a:pt x="31" y="34"/>
                    <a:pt x="31" y="34"/>
                    <a:pt x="31" y="34"/>
                  </a:cubicBezTo>
                  <a:cubicBezTo>
                    <a:pt x="30" y="34"/>
                    <a:pt x="30" y="34"/>
                    <a:pt x="30" y="34"/>
                  </a:cubicBezTo>
                  <a:cubicBezTo>
                    <a:pt x="31" y="34"/>
                    <a:pt x="31" y="34"/>
                    <a:pt x="31" y="34"/>
                  </a:cubicBezTo>
                  <a:moveTo>
                    <a:pt x="49" y="34"/>
                  </a:moveTo>
                  <a:cubicBezTo>
                    <a:pt x="49" y="34"/>
                    <a:pt x="50" y="34"/>
                    <a:pt x="50" y="34"/>
                  </a:cubicBezTo>
                  <a:cubicBezTo>
                    <a:pt x="50" y="34"/>
                    <a:pt x="50" y="34"/>
                    <a:pt x="50" y="34"/>
                  </a:cubicBezTo>
                  <a:cubicBezTo>
                    <a:pt x="51" y="35"/>
                    <a:pt x="52" y="36"/>
                    <a:pt x="52" y="37"/>
                  </a:cubicBezTo>
                  <a:cubicBezTo>
                    <a:pt x="52" y="37"/>
                    <a:pt x="52" y="37"/>
                    <a:pt x="52" y="37"/>
                  </a:cubicBezTo>
                  <a:cubicBezTo>
                    <a:pt x="53" y="37"/>
                    <a:pt x="53" y="37"/>
                    <a:pt x="53" y="38"/>
                  </a:cubicBezTo>
                  <a:cubicBezTo>
                    <a:pt x="52" y="39"/>
                    <a:pt x="52" y="39"/>
                    <a:pt x="52" y="39"/>
                  </a:cubicBezTo>
                  <a:cubicBezTo>
                    <a:pt x="52" y="40"/>
                    <a:pt x="51" y="42"/>
                    <a:pt x="49" y="42"/>
                  </a:cubicBezTo>
                  <a:cubicBezTo>
                    <a:pt x="48" y="42"/>
                    <a:pt x="47" y="40"/>
                    <a:pt x="46" y="39"/>
                  </a:cubicBezTo>
                  <a:cubicBezTo>
                    <a:pt x="46" y="39"/>
                    <a:pt x="46" y="38"/>
                    <a:pt x="46" y="38"/>
                  </a:cubicBezTo>
                  <a:cubicBezTo>
                    <a:pt x="46" y="37"/>
                    <a:pt x="46" y="37"/>
                    <a:pt x="46" y="37"/>
                  </a:cubicBezTo>
                  <a:cubicBezTo>
                    <a:pt x="46" y="37"/>
                    <a:pt x="46" y="37"/>
                    <a:pt x="46" y="37"/>
                  </a:cubicBezTo>
                  <a:cubicBezTo>
                    <a:pt x="47" y="36"/>
                    <a:pt x="47" y="35"/>
                    <a:pt x="48" y="35"/>
                  </a:cubicBezTo>
                  <a:cubicBezTo>
                    <a:pt x="48" y="35"/>
                    <a:pt x="48" y="35"/>
                    <a:pt x="48" y="35"/>
                  </a:cubicBezTo>
                  <a:cubicBezTo>
                    <a:pt x="48" y="34"/>
                    <a:pt x="48" y="34"/>
                    <a:pt x="49" y="34"/>
                  </a:cubicBezTo>
                  <a:cubicBezTo>
                    <a:pt x="49" y="34"/>
                    <a:pt x="49" y="34"/>
                    <a:pt x="49" y="34"/>
                  </a:cubicBezTo>
                  <a:cubicBezTo>
                    <a:pt x="49" y="34"/>
                    <a:pt x="49" y="34"/>
                    <a:pt x="49" y="34"/>
                  </a:cubicBezTo>
                  <a:cubicBezTo>
                    <a:pt x="49" y="34"/>
                    <a:pt x="49" y="34"/>
                    <a:pt x="49" y="34"/>
                  </a:cubicBezTo>
                  <a:cubicBezTo>
                    <a:pt x="49" y="34"/>
                    <a:pt x="49" y="34"/>
                    <a:pt x="49" y="34"/>
                  </a:cubicBezTo>
                  <a:moveTo>
                    <a:pt x="68" y="34"/>
                  </a:moveTo>
                  <a:cubicBezTo>
                    <a:pt x="68" y="34"/>
                    <a:pt x="68" y="34"/>
                    <a:pt x="68" y="34"/>
                  </a:cubicBezTo>
                  <a:cubicBezTo>
                    <a:pt x="68" y="34"/>
                    <a:pt x="68" y="34"/>
                    <a:pt x="68" y="34"/>
                  </a:cubicBezTo>
                  <a:cubicBezTo>
                    <a:pt x="69" y="35"/>
                    <a:pt x="70" y="36"/>
                    <a:pt x="71" y="37"/>
                  </a:cubicBezTo>
                  <a:cubicBezTo>
                    <a:pt x="71" y="37"/>
                    <a:pt x="71" y="37"/>
                    <a:pt x="71" y="37"/>
                  </a:cubicBezTo>
                  <a:cubicBezTo>
                    <a:pt x="71" y="37"/>
                    <a:pt x="71" y="37"/>
                    <a:pt x="71" y="38"/>
                  </a:cubicBezTo>
                  <a:cubicBezTo>
                    <a:pt x="71" y="39"/>
                    <a:pt x="71" y="39"/>
                    <a:pt x="71" y="39"/>
                  </a:cubicBezTo>
                  <a:cubicBezTo>
                    <a:pt x="70" y="40"/>
                    <a:pt x="69" y="42"/>
                    <a:pt x="68" y="42"/>
                  </a:cubicBezTo>
                  <a:cubicBezTo>
                    <a:pt x="66" y="42"/>
                    <a:pt x="65" y="40"/>
                    <a:pt x="65" y="39"/>
                  </a:cubicBezTo>
                  <a:cubicBezTo>
                    <a:pt x="64" y="39"/>
                    <a:pt x="64" y="38"/>
                    <a:pt x="64" y="38"/>
                  </a:cubicBezTo>
                  <a:cubicBezTo>
                    <a:pt x="64" y="37"/>
                    <a:pt x="64" y="37"/>
                    <a:pt x="65" y="37"/>
                  </a:cubicBezTo>
                  <a:cubicBezTo>
                    <a:pt x="65" y="37"/>
                    <a:pt x="65" y="37"/>
                    <a:pt x="65" y="37"/>
                  </a:cubicBezTo>
                  <a:cubicBezTo>
                    <a:pt x="65" y="36"/>
                    <a:pt x="66" y="35"/>
                    <a:pt x="67" y="35"/>
                  </a:cubicBezTo>
                  <a:cubicBezTo>
                    <a:pt x="66" y="35"/>
                    <a:pt x="66" y="35"/>
                    <a:pt x="66" y="35"/>
                  </a:cubicBezTo>
                  <a:cubicBezTo>
                    <a:pt x="67" y="34"/>
                    <a:pt x="67" y="34"/>
                    <a:pt x="67" y="34"/>
                  </a:cubicBezTo>
                  <a:cubicBezTo>
                    <a:pt x="67" y="34"/>
                    <a:pt x="67" y="34"/>
                    <a:pt x="67" y="34"/>
                  </a:cubicBezTo>
                  <a:cubicBezTo>
                    <a:pt x="67" y="34"/>
                    <a:pt x="67" y="34"/>
                    <a:pt x="67" y="34"/>
                  </a:cubicBezTo>
                  <a:cubicBezTo>
                    <a:pt x="67" y="34"/>
                    <a:pt x="67" y="34"/>
                    <a:pt x="67" y="34"/>
                  </a:cubicBezTo>
                  <a:cubicBezTo>
                    <a:pt x="68" y="34"/>
                    <a:pt x="68" y="34"/>
                    <a:pt x="68" y="34"/>
                  </a:cubicBezTo>
                  <a:moveTo>
                    <a:pt x="50" y="0"/>
                  </a:moveTo>
                  <a:cubicBezTo>
                    <a:pt x="22" y="0"/>
                    <a:pt x="0" y="23"/>
                    <a:pt x="0" y="51"/>
                  </a:cubicBezTo>
                  <a:cubicBezTo>
                    <a:pt x="0" y="78"/>
                    <a:pt x="22" y="101"/>
                    <a:pt x="50" y="101"/>
                  </a:cubicBezTo>
                  <a:cubicBezTo>
                    <a:pt x="76" y="101"/>
                    <a:pt x="98" y="81"/>
                    <a:pt x="100" y="55"/>
                  </a:cubicBezTo>
                  <a:cubicBezTo>
                    <a:pt x="100" y="55"/>
                    <a:pt x="100" y="55"/>
                    <a:pt x="100" y="55"/>
                  </a:cubicBezTo>
                  <a:cubicBezTo>
                    <a:pt x="100" y="55"/>
                    <a:pt x="100" y="55"/>
                    <a:pt x="100" y="55"/>
                  </a:cubicBezTo>
                  <a:cubicBezTo>
                    <a:pt x="99" y="55"/>
                    <a:pt x="98" y="54"/>
                    <a:pt x="98" y="53"/>
                  </a:cubicBezTo>
                  <a:cubicBezTo>
                    <a:pt x="98" y="53"/>
                    <a:pt x="99" y="52"/>
                    <a:pt x="100" y="52"/>
                  </a:cubicBezTo>
                  <a:cubicBezTo>
                    <a:pt x="100" y="52"/>
                    <a:pt x="100" y="52"/>
                    <a:pt x="100" y="52"/>
                  </a:cubicBezTo>
                  <a:cubicBezTo>
                    <a:pt x="100" y="52"/>
                    <a:pt x="100" y="52"/>
                    <a:pt x="100" y="52"/>
                  </a:cubicBezTo>
                  <a:cubicBezTo>
                    <a:pt x="100" y="51"/>
                    <a:pt x="100" y="51"/>
                    <a:pt x="100" y="51"/>
                  </a:cubicBezTo>
                  <a:cubicBezTo>
                    <a:pt x="100" y="23"/>
                    <a:pt x="78" y="0"/>
                    <a:pt x="50"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40" name="Freeform 1183"/>
            <p:cNvSpPr>
              <a:spLocks noEditPoints="1"/>
            </p:cNvSpPr>
            <p:nvPr/>
          </p:nvSpPr>
          <p:spPr bwMode="auto">
            <a:xfrm>
              <a:off x="6570939" y="1759421"/>
              <a:ext cx="114534" cy="20212"/>
            </a:xfrm>
            <a:custGeom>
              <a:avLst/>
              <a:gdLst>
                <a:gd name="T0" fmla="*/ 2 w 34"/>
                <a:gd name="T1" fmla="*/ 3 h 6"/>
                <a:gd name="T2" fmla="*/ 2 w 34"/>
                <a:gd name="T3" fmla="*/ 3 h 6"/>
                <a:gd name="T4" fmla="*/ 0 w 34"/>
                <a:gd name="T5" fmla="*/ 5 h 6"/>
                <a:gd name="T6" fmla="*/ 2 w 34"/>
                <a:gd name="T7" fmla="*/ 6 h 6"/>
                <a:gd name="T8" fmla="*/ 2 w 34"/>
                <a:gd name="T9" fmla="*/ 6 h 6"/>
                <a:gd name="T10" fmla="*/ 4 w 34"/>
                <a:gd name="T11" fmla="*/ 4 h 6"/>
                <a:gd name="T12" fmla="*/ 2 w 34"/>
                <a:gd name="T13" fmla="*/ 3 h 6"/>
                <a:gd name="T14" fmla="*/ 12 w 34"/>
                <a:gd name="T15" fmla="*/ 2 h 6"/>
                <a:gd name="T16" fmla="*/ 12 w 34"/>
                <a:gd name="T17" fmla="*/ 2 h 6"/>
                <a:gd name="T18" fmla="*/ 10 w 34"/>
                <a:gd name="T19" fmla="*/ 4 h 6"/>
                <a:gd name="T20" fmla="*/ 12 w 34"/>
                <a:gd name="T21" fmla="*/ 5 h 6"/>
                <a:gd name="T22" fmla="*/ 12 w 34"/>
                <a:gd name="T23" fmla="*/ 5 h 6"/>
                <a:gd name="T24" fmla="*/ 14 w 34"/>
                <a:gd name="T25" fmla="*/ 3 h 6"/>
                <a:gd name="T26" fmla="*/ 12 w 34"/>
                <a:gd name="T27" fmla="*/ 2 h 6"/>
                <a:gd name="T28" fmla="*/ 22 w 34"/>
                <a:gd name="T29" fmla="*/ 1 h 6"/>
                <a:gd name="T30" fmla="*/ 22 w 34"/>
                <a:gd name="T31" fmla="*/ 1 h 6"/>
                <a:gd name="T32" fmla="*/ 20 w 34"/>
                <a:gd name="T33" fmla="*/ 2 h 6"/>
                <a:gd name="T34" fmla="*/ 22 w 34"/>
                <a:gd name="T35" fmla="*/ 4 h 6"/>
                <a:gd name="T36" fmla="*/ 22 w 34"/>
                <a:gd name="T37" fmla="*/ 4 h 6"/>
                <a:gd name="T38" fmla="*/ 24 w 34"/>
                <a:gd name="T39" fmla="*/ 2 h 6"/>
                <a:gd name="T40" fmla="*/ 22 w 34"/>
                <a:gd name="T41" fmla="*/ 1 h 6"/>
                <a:gd name="T42" fmla="*/ 32 w 34"/>
                <a:gd name="T43" fmla="*/ 0 h 6"/>
                <a:gd name="T44" fmla="*/ 32 w 34"/>
                <a:gd name="T45" fmla="*/ 0 h 6"/>
                <a:gd name="T46" fmla="*/ 32 w 34"/>
                <a:gd name="T47" fmla="*/ 3 h 6"/>
                <a:gd name="T48" fmla="*/ 32 w 34"/>
                <a:gd name="T49" fmla="*/ 3 h 6"/>
                <a:gd name="T50" fmla="*/ 32 w 34"/>
                <a:gd name="T51" fmla="*/ 3 h 6"/>
                <a:gd name="T52" fmla="*/ 34 w 34"/>
                <a:gd name="T53" fmla="*/ 1 h 6"/>
                <a:gd name="T54" fmla="*/ 32 w 34"/>
                <a:gd name="T5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6">
                  <a:moveTo>
                    <a:pt x="2" y="3"/>
                  </a:moveTo>
                  <a:cubicBezTo>
                    <a:pt x="2" y="3"/>
                    <a:pt x="2" y="3"/>
                    <a:pt x="2" y="3"/>
                  </a:cubicBezTo>
                  <a:cubicBezTo>
                    <a:pt x="1" y="3"/>
                    <a:pt x="0" y="4"/>
                    <a:pt x="0" y="5"/>
                  </a:cubicBezTo>
                  <a:cubicBezTo>
                    <a:pt x="0" y="5"/>
                    <a:pt x="1" y="6"/>
                    <a:pt x="2" y="6"/>
                  </a:cubicBezTo>
                  <a:cubicBezTo>
                    <a:pt x="2" y="6"/>
                    <a:pt x="2" y="6"/>
                    <a:pt x="2" y="6"/>
                  </a:cubicBezTo>
                  <a:cubicBezTo>
                    <a:pt x="3" y="6"/>
                    <a:pt x="4" y="5"/>
                    <a:pt x="4" y="4"/>
                  </a:cubicBezTo>
                  <a:cubicBezTo>
                    <a:pt x="4" y="3"/>
                    <a:pt x="3" y="3"/>
                    <a:pt x="2" y="3"/>
                  </a:cubicBezTo>
                  <a:moveTo>
                    <a:pt x="12" y="2"/>
                  </a:moveTo>
                  <a:cubicBezTo>
                    <a:pt x="12" y="2"/>
                    <a:pt x="12" y="2"/>
                    <a:pt x="12" y="2"/>
                  </a:cubicBezTo>
                  <a:cubicBezTo>
                    <a:pt x="11" y="2"/>
                    <a:pt x="10" y="3"/>
                    <a:pt x="10" y="4"/>
                  </a:cubicBezTo>
                  <a:cubicBezTo>
                    <a:pt x="10" y="4"/>
                    <a:pt x="11" y="5"/>
                    <a:pt x="12" y="5"/>
                  </a:cubicBezTo>
                  <a:cubicBezTo>
                    <a:pt x="12" y="5"/>
                    <a:pt x="12" y="5"/>
                    <a:pt x="12" y="5"/>
                  </a:cubicBezTo>
                  <a:cubicBezTo>
                    <a:pt x="13" y="5"/>
                    <a:pt x="14" y="4"/>
                    <a:pt x="14" y="3"/>
                  </a:cubicBezTo>
                  <a:cubicBezTo>
                    <a:pt x="14" y="2"/>
                    <a:pt x="13" y="2"/>
                    <a:pt x="12" y="2"/>
                  </a:cubicBezTo>
                  <a:moveTo>
                    <a:pt x="22" y="1"/>
                  </a:moveTo>
                  <a:cubicBezTo>
                    <a:pt x="22" y="1"/>
                    <a:pt x="22" y="1"/>
                    <a:pt x="22" y="1"/>
                  </a:cubicBezTo>
                  <a:cubicBezTo>
                    <a:pt x="21" y="1"/>
                    <a:pt x="20" y="2"/>
                    <a:pt x="20" y="2"/>
                  </a:cubicBezTo>
                  <a:cubicBezTo>
                    <a:pt x="20" y="3"/>
                    <a:pt x="21" y="4"/>
                    <a:pt x="22" y="4"/>
                  </a:cubicBezTo>
                  <a:cubicBezTo>
                    <a:pt x="22" y="4"/>
                    <a:pt x="22" y="4"/>
                    <a:pt x="22" y="4"/>
                  </a:cubicBezTo>
                  <a:cubicBezTo>
                    <a:pt x="23" y="4"/>
                    <a:pt x="24" y="3"/>
                    <a:pt x="24" y="2"/>
                  </a:cubicBezTo>
                  <a:cubicBezTo>
                    <a:pt x="23" y="1"/>
                    <a:pt x="23" y="1"/>
                    <a:pt x="22" y="1"/>
                  </a:cubicBezTo>
                  <a:moveTo>
                    <a:pt x="32" y="0"/>
                  </a:moveTo>
                  <a:cubicBezTo>
                    <a:pt x="32" y="0"/>
                    <a:pt x="32" y="0"/>
                    <a:pt x="32" y="0"/>
                  </a:cubicBezTo>
                  <a:cubicBezTo>
                    <a:pt x="32" y="3"/>
                    <a:pt x="32" y="3"/>
                    <a:pt x="32" y="3"/>
                  </a:cubicBezTo>
                  <a:cubicBezTo>
                    <a:pt x="32" y="3"/>
                    <a:pt x="32" y="3"/>
                    <a:pt x="32" y="3"/>
                  </a:cubicBezTo>
                  <a:cubicBezTo>
                    <a:pt x="32" y="3"/>
                    <a:pt x="32" y="3"/>
                    <a:pt x="32" y="3"/>
                  </a:cubicBezTo>
                  <a:cubicBezTo>
                    <a:pt x="33" y="3"/>
                    <a:pt x="34" y="2"/>
                    <a:pt x="34" y="1"/>
                  </a:cubicBezTo>
                  <a:cubicBezTo>
                    <a:pt x="33" y="0"/>
                    <a:pt x="33" y="0"/>
                    <a:pt x="3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41" name="Freeform 1184"/>
            <p:cNvSpPr>
              <a:spLocks noEditPoints="1"/>
            </p:cNvSpPr>
            <p:nvPr/>
          </p:nvSpPr>
          <p:spPr bwMode="auto">
            <a:xfrm>
              <a:off x="6614733" y="1749314"/>
              <a:ext cx="158327" cy="144853"/>
            </a:xfrm>
            <a:custGeom>
              <a:avLst/>
              <a:gdLst>
                <a:gd name="T0" fmla="*/ 44 w 46"/>
                <a:gd name="T1" fmla="*/ 40 h 43"/>
                <a:gd name="T2" fmla="*/ 45 w 46"/>
                <a:gd name="T3" fmla="*/ 43 h 43"/>
                <a:gd name="T4" fmla="*/ 46 w 46"/>
                <a:gd name="T5" fmla="*/ 41 h 43"/>
                <a:gd name="T6" fmla="*/ 42 w 46"/>
                <a:gd name="T7" fmla="*/ 30 h 43"/>
                <a:gd name="T8" fmla="*/ 41 w 46"/>
                <a:gd name="T9" fmla="*/ 32 h 43"/>
                <a:gd name="T10" fmla="*/ 43 w 46"/>
                <a:gd name="T11" fmla="*/ 34 h 43"/>
                <a:gd name="T12" fmla="*/ 42 w 46"/>
                <a:gd name="T13" fmla="*/ 30 h 43"/>
                <a:gd name="T14" fmla="*/ 1 w 46"/>
                <a:gd name="T15" fmla="*/ 27 h 43"/>
                <a:gd name="T16" fmla="*/ 2 w 46"/>
                <a:gd name="T17" fmla="*/ 30 h 43"/>
                <a:gd name="T18" fmla="*/ 3 w 46"/>
                <a:gd name="T19" fmla="*/ 27 h 43"/>
                <a:gd name="T20" fmla="*/ 40 w 46"/>
                <a:gd name="T21" fmla="*/ 21 h 43"/>
                <a:gd name="T22" fmla="*/ 38 w 46"/>
                <a:gd name="T23" fmla="*/ 23 h 43"/>
                <a:gd name="T24" fmla="*/ 40 w 46"/>
                <a:gd name="T25" fmla="*/ 24 h 43"/>
                <a:gd name="T26" fmla="*/ 40 w 46"/>
                <a:gd name="T27" fmla="*/ 21 h 43"/>
                <a:gd name="T28" fmla="*/ 8 w 46"/>
                <a:gd name="T29" fmla="*/ 20 h 43"/>
                <a:gd name="T30" fmla="*/ 9 w 46"/>
                <a:gd name="T31" fmla="*/ 23 h 43"/>
                <a:gd name="T32" fmla="*/ 10 w 46"/>
                <a:gd name="T33" fmla="*/ 21 h 43"/>
                <a:gd name="T34" fmla="*/ 15 w 46"/>
                <a:gd name="T35" fmla="*/ 13 h 43"/>
                <a:gd name="T36" fmla="*/ 15 w 46"/>
                <a:gd name="T37" fmla="*/ 16 h 43"/>
                <a:gd name="T38" fmla="*/ 18 w 46"/>
                <a:gd name="T39" fmla="*/ 16 h 43"/>
                <a:gd name="T40" fmla="*/ 17 w 46"/>
                <a:gd name="T41" fmla="*/ 15 h 43"/>
                <a:gd name="T42" fmla="*/ 38 w 46"/>
                <a:gd name="T43" fmla="*/ 11 h 43"/>
                <a:gd name="T44" fmla="*/ 37 w 46"/>
                <a:gd name="T45" fmla="*/ 11 h 43"/>
                <a:gd name="T46" fmla="*/ 37 w 46"/>
                <a:gd name="T47" fmla="*/ 14 h 43"/>
                <a:gd name="T48" fmla="*/ 38 w 46"/>
                <a:gd name="T49" fmla="*/ 14 h 43"/>
                <a:gd name="T50" fmla="*/ 38 w 46"/>
                <a:gd name="T51" fmla="*/ 11 h 43"/>
                <a:gd name="T52" fmla="*/ 22 w 46"/>
                <a:gd name="T53" fmla="*/ 7 h 43"/>
                <a:gd name="T54" fmla="*/ 24 w 46"/>
                <a:gd name="T55" fmla="*/ 9 h 43"/>
                <a:gd name="T56" fmla="*/ 25 w 46"/>
                <a:gd name="T57" fmla="*/ 7 h 43"/>
                <a:gd name="T58" fmla="*/ 34 w 46"/>
                <a:gd name="T59" fmla="*/ 2 h 43"/>
                <a:gd name="T60" fmla="*/ 34 w 46"/>
                <a:gd name="T61" fmla="*/ 3 h 43"/>
                <a:gd name="T62" fmla="*/ 29 w 46"/>
                <a:gd name="T63" fmla="*/ 0 h 43"/>
                <a:gd name="T64" fmla="*/ 29 w 46"/>
                <a:gd name="T6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3">
                  <a:moveTo>
                    <a:pt x="45" y="40"/>
                  </a:moveTo>
                  <a:cubicBezTo>
                    <a:pt x="44" y="40"/>
                    <a:pt x="44" y="40"/>
                    <a:pt x="44" y="40"/>
                  </a:cubicBezTo>
                  <a:cubicBezTo>
                    <a:pt x="43" y="40"/>
                    <a:pt x="43" y="41"/>
                    <a:pt x="43" y="42"/>
                  </a:cubicBezTo>
                  <a:cubicBezTo>
                    <a:pt x="43" y="43"/>
                    <a:pt x="44" y="43"/>
                    <a:pt x="45" y="43"/>
                  </a:cubicBezTo>
                  <a:cubicBezTo>
                    <a:pt x="45" y="43"/>
                    <a:pt x="45" y="43"/>
                    <a:pt x="45" y="43"/>
                  </a:cubicBezTo>
                  <a:cubicBezTo>
                    <a:pt x="46" y="43"/>
                    <a:pt x="46" y="42"/>
                    <a:pt x="46" y="41"/>
                  </a:cubicBezTo>
                  <a:cubicBezTo>
                    <a:pt x="46" y="41"/>
                    <a:pt x="45" y="40"/>
                    <a:pt x="45" y="40"/>
                  </a:cubicBezTo>
                  <a:moveTo>
                    <a:pt x="42" y="30"/>
                  </a:moveTo>
                  <a:cubicBezTo>
                    <a:pt x="42" y="30"/>
                    <a:pt x="42" y="30"/>
                    <a:pt x="42" y="30"/>
                  </a:cubicBezTo>
                  <a:cubicBezTo>
                    <a:pt x="41" y="31"/>
                    <a:pt x="40" y="31"/>
                    <a:pt x="41" y="32"/>
                  </a:cubicBezTo>
                  <a:cubicBezTo>
                    <a:pt x="41" y="33"/>
                    <a:pt x="41" y="34"/>
                    <a:pt x="42" y="34"/>
                  </a:cubicBezTo>
                  <a:cubicBezTo>
                    <a:pt x="43" y="34"/>
                    <a:pt x="43" y="34"/>
                    <a:pt x="43" y="34"/>
                  </a:cubicBezTo>
                  <a:cubicBezTo>
                    <a:pt x="44" y="33"/>
                    <a:pt x="44" y="32"/>
                    <a:pt x="44" y="32"/>
                  </a:cubicBezTo>
                  <a:cubicBezTo>
                    <a:pt x="44" y="31"/>
                    <a:pt x="43" y="30"/>
                    <a:pt x="42" y="30"/>
                  </a:cubicBezTo>
                  <a:moveTo>
                    <a:pt x="2" y="27"/>
                  </a:moveTo>
                  <a:cubicBezTo>
                    <a:pt x="2" y="27"/>
                    <a:pt x="1" y="27"/>
                    <a:pt x="1" y="27"/>
                  </a:cubicBezTo>
                  <a:cubicBezTo>
                    <a:pt x="0" y="28"/>
                    <a:pt x="0" y="29"/>
                    <a:pt x="1" y="30"/>
                  </a:cubicBezTo>
                  <a:cubicBezTo>
                    <a:pt x="1" y="30"/>
                    <a:pt x="2" y="30"/>
                    <a:pt x="2" y="30"/>
                  </a:cubicBezTo>
                  <a:cubicBezTo>
                    <a:pt x="2" y="30"/>
                    <a:pt x="3" y="30"/>
                    <a:pt x="3" y="30"/>
                  </a:cubicBezTo>
                  <a:cubicBezTo>
                    <a:pt x="4" y="29"/>
                    <a:pt x="4" y="28"/>
                    <a:pt x="3" y="27"/>
                  </a:cubicBezTo>
                  <a:cubicBezTo>
                    <a:pt x="3" y="27"/>
                    <a:pt x="2" y="27"/>
                    <a:pt x="2" y="27"/>
                  </a:cubicBezTo>
                  <a:moveTo>
                    <a:pt x="40" y="21"/>
                  </a:moveTo>
                  <a:cubicBezTo>
                    <a:pt x="40" y="21"/>
                    <a:pt x="40" y="21"/>
                    <a:pt x="40" y="21"/>
                  </a:cubicBezTo>
                  <a:cubicBezTo>
                    <a:pt x="39" y="21"/>
                    <a:pt x="38" y="22"/>
                    <a:pt x="38" y="23"/>
                  </a:cubicBezTo>
                  <a:cubicBezTo>
                    <a:pt x="38" y="23"/>
                    <a:pt x="39" y="24"/>
                    <a:pt x="40" y="24"/>
                  </a:cubicBezTo>
                  <a:cubicBezTo>
                    <a:pt x="40" y="24"/>
                    <a:pt x="40" y="24"/>
                    <a:pt x="40" y="24"/>
                  </a:cubicBezTo>
                  <a:cubicBezTo>
                    <a:pt x="41" y="24"/>
                    <a:pt x="42" y="23"/>
                    <a:pt x="42" y="22"/>
                  </a:cubicBezTo>
                  <a:cubicBezTo>
                    <a:pt x="41" y="21"/>
                    <a:pt x="41" y="21"/>
                    <a:pt x="40" y="21"/>
                  </a:cubicBezTo>
                  <a:moveTo>
                    <a:pt x="9" y="20"/>
                  </a:moveTo>
                  <a:cubicBezTo>
                    <a:pt x="9" y="20"/>
                    <a:pt x="8" y="20"/>
                    <a:pt x="8" y="20"/>
                  </a:cubicBezTo>
                  <a:cubicBezTo>
                    <a:pt x="7" y="21"/>
                    <a:pt x="7" y="22"/>
                    <a:pt x="8" y="23"/>
                  </a:cubicBezTo>
                  <a:cubicBezTo>
                    <a:pt x="8" y="23"/>
                    <a:pt x="9" y="23"/>
                    <a:pt x="9" y="23"/>
                  </a:cubicBezTo>
                  <a:cubicBezTo>
                    <a:pt x="10" y="23"/>
                    <a:pt x="10" y="23"/>
                    <a:pt x="10" y="23"/>
                  </a:cubicBezTo>
                  <a:cubicBezTo>
                    <a:pt x="11" y="22"/>
                    <a:pt x="11" y="21"/>
                    <a:pt x="10" y="21"/>
                  </a:cubicBezTo>
                  <a:cubicBezTo>
                    <a:pt x="10" y="20"/>
                    <a:pt x="10" y="20"/>
                    <a:pt x="9" y="20"/>
                  </a:cubicBezTo>
                  <a:moveTo>
                    <a:pt x="15" y="13"/>
                  </a:moveTo>
                  <a:cubicBezTo>
                    <a:pt x="15" y="13"/>
                    <a:pt x="15" y="13"/>
                    <a:pt x="15" y="14"/>
                  </a:cubicBezTo>
                  <a:cubicBezTo>
                    <a:pt x="15" y="14"/>
                    <a:pt x="15" y="15"/>
                    <a:pt x="15" y="16"/>
                  </a:cubicBezTo>
                  <a:cubicBezTo>
                    <a:pt x="16" y="16"/>
                    <a:pt x="16" y="16"/>
                    <a:pt x="16" y="16"/>
                  </a:cubicBezTo>
                  <a:cubicBezTo>
                    <a:pt x="17" y="16"/>
                    <a:pt x="17" y="16"/>
                    <a:pt x="18" y="16"/>
                  </a:cubicBezTo>
                  <a:cubicBezTo>
                    <a:pt x="18" y="16"/>
                    <a:pt x="18" y="15"/>
                    <a:pt x="18" y="15"/>
                  </a:cubicBezTo>
                  <a:cubicBezTo>
                    <a:pt x="18" y="15"/>
                    <a:pt x="17" y="15"/>
                    <a:pt x="17" y="15"/>
                  </a:cubicBezTo>
                  <a:cubicBezTo>
                    <a:pt x="16" y="15"/>
                    <a:pt x="16" y="14"/>
                    <a:pt x="15" y="13"/>
                  </a:cubicBezTo>
                  <a:moveTo>
                    <a:pt x="38" y="11"/>
                  </a:moveTo>
                  <a:cubicBezTo>
                    <a:pt x="37" y="11"/>
                    <a:pt x="37" y="11"/>
                    <a:pt x="37" y="11"/>
                  </a:cubicBezTo>
                  <a:cubicBezTo>
                    <a:pt x="37" y="11"/>
                    <a:pt x="37" y="11"/>
                    <a:pt x="37" y="11"/>
                  </a:cubicBezTo>
                  <a:cubicBezTo>
                    <a:pt x="37" y="13"/>
                    <a:pt x="37" y="13"/>
                    <a:pt x="37" y="13"/>
                  </a:cubicBezTo>
                  <a:cubicBezTo>
                    <a:pt x="37" y="13"/>
                    <a:pt x="37" y="14"/>
                    <a:pt x="37" y="14"/>
                  </a:cubicBezTo>
                  <a:cubicBezTo>
                    <a:pt x="37" y="14"/>
                    <a:pt x="37" y="14"/>
                    <a:pt x="38" y="14"/>
                  </a:cubicBezTo>
                  <a:cubicBezTo>
                    <a:pt x="38" y="14"/>
                    <a:pt x="38" y="14"/>
                    <a:pt x="38" y="14"/>
                  </a:cubicBezTo>
                  <a:cubicBezTo>
                    <a:pt x="39" y="14"/>
                    <a:pt x="39" y="13"/>
                    <a:pt x="39" y="12"/>
                  </a:cubicBezTo>
                  <a:cubicBezTo>
                    <a:pt x="39" y="11"/>
                    <a:pt x="38" y="11"/>
                    <a:pt x="38" y="11"/>
                  </a:cubicBezTo>
                  <a:moveTo>
                    <a:pt x="24" y="6"/>
                  </a:moveTo>
                  <a:cubicBezTo>
                    <a:pt x="23" y="6"/>
                    <a:pt x="23" y="6"/>
                    <a:pt x="22" y="7"/>
                  </a:cubicBezTo>
                  <a:cubicBezTo>
                    <a:pt x="22" y="7"/>
                    <a:pt x="22" y="8"/>
                    <a:pt x="22" y="9"/>
                  </a:cubicBezTo>
                  <a:cubicBezTo>
                    <a:pt x="23" y="9"/>
                    <a:pt x="23" y="9"/>
                    <a:pt x="24" y="9"/>
                  </a:cubicBezTo>
                  <a:cubicBezTo>
                    <a:pt x="24" y="9"/>
                    <a:pt x="24" y="9"/>
                    <a:pt x="25" y="9"/>
                  </a:cubicBezTo>
                  <a:cubicBezTo>
                    <a:pt x="25" y="8"/>
                    <a:pt x="25" y="7"/>
                    <a:pt x="25" y="7"/>
                  </a:cubicBezTo>
                  <a:cubicBezTo>
                    <a:pt x="24" y="6"/>
                    <a:pt x="24" y="6"/>
                    <a:pt x="24" y="6"/>
                  </a:cubicBezTo>
                  <a:moveTo>
                    <a:pt x="34" y="2"/>
                  </a:moveTo>
                  <a:cubicBezTo>
                    <a:pt x="34" y="3"/>
                    <a:pt x="34" y="3"/>
                    <a:pt x="34" y="3"/>
                  </a:cubicBezTo>
                  <a:cubicBezTo>
                    <a:pt x="34" y="3"/>
                    <a:pt x="34" y="3"/>
                    <a:pt x="34" y="3"/>
                  </a:cubicBezTo>
                  <a:cubicBezTo>
                    <a:pt x="34" y="2"/>
                    <a:pt x="34" y="2"/>
                    <a:pt x="34" y="2"/>
                  </a:cubicBezTo>
                  <a:moveTo>
                    <a:pt x="29" y="0"/>
                  </a:moveTo>
                  <a:cubicBezTo>
                    <a:pt x="29" y="0"/>
                    <a:pt x="29" y="1"/>
                    <a:pt x="29" y="2"/>
                  </a:cubicBezTo>
                  <a:cubicBezTo>
                    <a:pt x="29" y="0"/>
                    <a:pt x="29" y="0"/>
                    <a:pt x="29"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42" name="Freeform 1185"/>
            <p:cNvSpPr>
              <a:spLocks noEditPoints="1"/>
            </p:cNvSpPr>
            <p:nvPr/>
          </p:nvSpPr>
          <p:spPr bwMode="auto">
            <a:xfrm>
              <a:off x="6759584" y="1735839"/>
              <a:ext cx="141483" cy="20212"/>
            </a:xfrm>
            <a:custGeom>
              <a:avLst/>
              <a:gdLst>
                <a:gd name="T0" fmla="*/ 42 w 42"/>
                <a:gd name="T1" fmla="*/ 3 h 6"/>
                <a:gd name="T2" fmla="*/ 40 w 42"/>
                <a:gd name="T3" fmla="*/ 4 h 6"/>
                <a:gd name="T4" fmla="*/ 42 w 42"/>
                <a:gd name="T5" fmla="*/ 6 h 6"/>
                <a:gd name="T6" fmla="*/ 42 w 42"/>
                <a:gd name="T7" fmla="*/ 6 h 6"/>
                <a:gd name="T8" fmla="*/ 42 w 42"/>
                <a:gd name="T9" fmla="*/ 6 h 6"/>
                <a:gd name="T10" fmla="*/ 42 w 42"/>
                <a:gd name="T11" fmla="*/ 3 h 6"/>
                <a:gd name="T12" fmla="*/ 42 w 42"/>
                <a:gd name="T13" fmla="*/ 3 h 6"/>
                <a:gd name="T14" fmla="*/ 42 w 42"/>
                <a:gd name="T15" fmla="*/ 3 h 6"/>
                <a:gd name="T16" fmla="*/ 32 w 42"/>
                <a:gd name="T17" fmla="*/ 2 h 6"/>
                <a:gd name="T18" fmla="*/ 30 w 42"/>
                <a:gd name="T19" fmla="*/ 4 h 6"/>
                <a:gd name="T20" fmla="*/ 32 w 42"/>
                <a:gd name="T21" fmla="*/ 6 h 6"/>
                <a:gd name="T22" fmla="*/ 32 w 42"/>
                <a:gd name="T23" fmla="*/ 6 h 6"/>
                <a:gd name="T24" fmla="*/ 34 w 42"/>
                <a:gd name="T25" fmla="*/ 4 h 6"/>
                <a:gd name="T26" fmla="*/ 32 w 42"/>
                <a:gd name="T27" fmla="*/ 2 h 6"/>
                <a:gd name="T28" fmla="*/ 32 w 42"/>
                <a:gd name="T29" fmla="*/ 2 h 6"/>
                <a:gd name="T30" fmla="*/ 13 w 42"/>
                <a:gd name="T31" fmla="*/ 2 h 6"/>
                <a:gd name="T32" fmla="*/ 13 w 42"/>
                <a:gd name="T33" fmla="*/ 3 h 6"/>
                <a:gd name="T34" fmla="*/ 13 w 42"/>
                <a:gd name="T35" fmla="*/ 3 h 6"/>
                <a:gd name="T36" fmla="*/ 13 w 42"/>
                <a:gd name="T37" fmla="*/ 3 h 6"/>
                <a:gd name="T38" fmla="*/ 13 w 42"/>
                <a:gd name="T39" fmla="*/ 4 h 6"/>
                <a:gd name="T40" fmla="*/ 14 w 42"/>
                <a:gd name="T41" fmla="*/ 3 h 6"/>
                <a:gd name="T42" fmla="*/ 13 w 42"/>
                <a:gd name="T43" fmla="*/ 2 h 6"/>
                <a:gd name="T44" fmla="*/ 22 w 42"/>
                <a:gd name="T45" fmla="*/ 2 h 6"/>
                <a:gd name="T46" fmla="*/ 20 w 42"/>
                <a:gd name="T47" fmla="*/ 3 h 6"/>
                <a:gd name="T48" fmla="*/ 22 w 42"/>
                <a:gd name="T49" fmla="*/ 5 h 6"/>
                <a:gd name="T50" fmla="*/ 22 w 42"/>
                <a:gd name="T51" fmla="*/ 5 h 6"/>
                <a:gd name="T52" fmla="*/ 24 w 42"/>
                <a:gd name="T53" fmla="*/ 3 h 6"/>
                <a:gd name="T54" fmla="*/ 22 w 42"/>
                <a:gd name="T55" fmla="*/ 2 h 6"/>
                <a:gd name="T56" fmla="*/ 22 w 42"/>
                <a:gd name="T57" fmla="*/ 2 h 6"/>
                <a:gd name="T58" fmla="*/ 2 w 42"/>
                <a:gd name="T59" fmla="*/ 0 h 6"/>
                <a:gd name="T60" fmla="*/ 0 w 42"/>
                <a:gd name="T61" fmla="*/ 2 h 6"/>
                <a:gd name="T62" fmla="*/ 1 w 42"/>
                <a:gd name="T63" fmla="*/ 4 h 6"/>
                <a:gd name="T64" fmla="*/ 2 w 42"/>
                <a:gd name="T65" fmla="*/ 1 h 6"/>
                <a:gd name="T66" fmla="*/ 2 w 42"/>
                <a:gd name="T67" fmla="*/ 0 h 6"/>
                <a:gd name="T68" fmla="*/ 2 w 42"/>
                <a:gd name="T6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6">
                  <a:moveTo>
                    <a:pt x="42" y="3"/>
                  </a:moveTo>
                  <a:cubicBezTo>
                    <a:pt x="41" y="3"/>
                    <a:pt x="40" y="4"/>
                    <a:pt x="40" y="4"/>
                  </a:cubicBezTo>
                  <a:cubicBezTo>
                    <a:pt x="40" y="5"/>
                    <a:pt x="41" y="6"/>
                    <a:pt x="42" y="6"/>
                  </a:cubicBezTo>
                  <a:cubicBezTo>
                    <a:pt x="42" y="6"/>
                    <a:pt x="42" y="6"/>
                    <a:pt x="42" y="6"/>
                  </a:cubicBezTo>
                  <a:cubicBezTo>
                    <a:pt x="42" y="6"/>
                    <a:pt x="42" y="6"/>
                    <a:pt x="42" y="6"/>
                  </a:cubicBezTo>
                  <a:cubicBezTo>
                    <a:pt x="42" y="5"/>
                    <a:pt x="42" y="4"/>
                    <a:pt x="42" y="3"/>
                  </a:cubicBezTo>
                  <a:cubicBezTo>
                    <a:pt x="42" y="3"/>
                    <a:pt x="42" y="3"/>
                    <a:pt x="42" y="3"/>
                  </a:cubicBezTo>
                  <a:cubicBezTo>
                    <a:pt x="42" y="3"/>
                    <a:pt x="42" y="3"/>
                    <a:pt x="42" y="3"/>
                  </a:cubicBezTo>
                  <a:moveTo>
                    <a:pt x="32" y="2"/>
                  </a:moveTo>
                  <a:cubicBezTo>
                    <a:pt x="31" y="2"/>
                    <a:pt x="30" y="3"/>
                    <a:pt x="30" y="4"/>
                  </a:cubicBezTo>
                  <a:cubicBezTo>
                    <a:pt x="30" y="5"/>
                    <a:pt x="31" y="6"/>
                    <a:pt x="32" y="6"/>
                  </a:cubicBezTo>
                  <a:cubicBezTo>
                    <a:pt x="32" y="6"/>
                    <a:pt x="32" y="6"/>
                    <a:pt x="32" y="6"/>
                  </a:cubicBezTo>
                  <a:cubicBezTo>
                    <a:pt x="33" y="6"/>
                    <a:pt x="34" y="5"/>
                    <a:pt x="34" y="4"/>
                  </a:cubicBezTo>
                  <a:cubicBezTo>
                    <a:pt x="34" y="3"/>
                    <a:pt x="33" y="2"/>
                    <a:pt x="32" y="2"/>
                  </a:cubicBezTo>
                  <a:cubicBezTo>
                    <a:pt x="32" y="2"/>
                    <a:pt x="32" y="2"/>
                    <a:pt x="32" y="2"/>
                  </a:cubicBezTo>
                  <a:moveTo>
                    <a:pt x="13" y="2"/>
                  </a:moveTo>
                  <a:cubicBezTo>
                    <a:pt x="13" y="3"/>
                    <a:pt x="13" y="3"/>
                    <a:pt x="13" y="3"/>
                  </a:cubicBezTo>
                  <a:cubicBezTo>
                    <a:pt x="13" y="3"/>
                    <a:pt x="13" y="3"/>
                    <a:pt x="13" y="3"/>
                  </a:cubicBezTo>
                  <a:cubicBezTo>
                    <a:pt x="13" y="3"/>
                    <a:pt x="13" y="3"/>
                    <a:pt x="13" y="3"/>
                  </a:cubicBezTo>
                  <a:cubicBezTo>
                    <a:pt x="13" y="4"/>
                    <a:pt x="13" y="4"/>
                    <a:pt x="13" y="4"/>
                  </a:cubicBezTo>
                  <a:cubicBezTo>
                    <a:pt x="14" y="3"/>
                    <a:pt x="14" y="3"/>
                    <a:pt x="14" y="3"/>
                  </a:cubicBezTo>
                  <a:cubicBezTo>
                    <a:pt x="14" y="2"/>
                    <a:pt x="14" y="2"/>
                    <a:pt x="13" y="2"/>
                  </a:cubicBezTo>
                  <a:moveTo>
                    <a:pt x="22" y="2"/>
                  </a:moveTo>
                  <a:cubicBezTo>
                    <a:pt x="21" y="2"/>
                    <a:pt x="20" y="2"/>
                    <a:pt x="20" y="3"/>
                  </a:cubicBezTo>
                  <a:cubicBezTo>
                    <a:pt x="20" y="4"/>
                    <a:pt x="21" y="5"/>
                    <a:pt x="22" y="5"/>
                  </a:cubicBezTo>
                  <a:cubicBezTo>
                    <a:pt x="22" y="5"/>
                    <a:pt x="22" y="5"/>
                    <a:pt x="22" y="5"/>
                  </a:cubicBezTo>
                  <a:cubicBezTo>
                    <a:pt x="23" y="5"/>
                    <a:pt x="24" y="4"/>
                    <a:pt x="24" y="3"/>
                  </a:cubicBezTo>
                  <a:cubicBezTo>
                    <a:pt x="24" y="3"/>
                    <a:pt x="23" y="2"/>
                    <a:pt x="22" y="2"/>
                  </a:cubicBezTo>
                  <a:cubicBezTo>
                    <a:pt x="22" y="2"/>
                    <a:pt x="22" y="2"/>
                    <a:pt x="22" y="2"/>
                  </a:cubicBezTo>
                  <a:moveTo>
                    <a:pt x="2" y="0"/>
                  </a:moveTo>
                  <a:cubicBezTo>
                    <a:pt x="1" y="0"/>
                    <a:pt x="0" y="1"/>
                    <a:pt x="0" y="2"/>
                  </a:cubicBezTo>
                  <a:cubicBezTo>
                    <a:pt x="0" y="3"/>
                    <a:pt x="1" y="3"/>
                    <a:pt x="1" y="4"/>
                  </a:cubicBezTo>
                  <a:cubicBezTo>
                    <a:pt x="2" y="1"/>
                    <a:pt x="2" y="1"/>
                    <a:pt x="2" y="1"/>
                  </a:cubicBezTo>
                  <a:cubicBezTo>
                    <a:pt x="2" y="1"/>
                    <a:pt x="2" y="0"/>
                    <a:pt x="2" y="0"/>
                  </a:cubicBezTo>
                  <a:cubicBezTo>
                    <a:pt x="2" y="0"/>
                    <a:pt x="2"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43" name="Freeform 1186"/>
            <p:cNvSpPr>
              <a:spLocks noEditPoints="1"/>
            </p:cNvSpPr>
            <p:nvPr/>
          </p:nvSpPr>
          <p:spPr bwMode="auto">
            <a:xfrm>
              <a:off x="3657061" y="2877812"/>
              <a:ext cx="306548" cy="306548"/>
            </a:xfrm>
            <a:custGeom>
              <a:avLst/>
              <a:gdLst>
                <a:gd name="T0" fmla="*/ 64 w 90"/>
                <a:gd name="T1" fmla="*/ 53 h 90"/>
                <a:gd name="T2" fmla="*/ 62 w 90"/>
                <a:gd name="T3" fmla="*/ 51 h 90"/>
                <a:gd name="T4" fmla="*/ 64 w 90"/>
                <a:gd name="T5" fmla="*/ 49 h 90"/>
                <a:gd name="T6" fmla="*/ 64 w 90"/>
                <a:gd name="T7" fmla="*/ 49 h 90"/>
                <a:gd name="T8" fmla="*/ 66 w 90"/>
                <a:gd name="T9" fmla="*/ 51 h 90"/>
                <a:gd name="T10" fmla="*/ 64 w 90"/>
                <a:gd name="T11" fmla="*/ 53 h 90"/>
                <a:gd name="T12" fmla="*/ 64 w 90"/>
                <a:gd name="T13" fmla="*/ 53 h 90"/>
                <a:gd name="T14" fmla="*/ 74 w 90"/>
                <a:gd name="T15" fmla="*/ 51 h 90"/>
                <a:gd name="T16" fmla="*/ 72 w 90"/>
                <a:gd name="T17" fmla="*/ 50 h 90"/>
                <a:gd name="T18" fmla="*/ 74 w 90"/>
                <a:gd name="T19" fmla="*/ 48 h 90"/>
                <a:gd name="T20" fmla="*/ 74 w 90"/>
                <a:gd name="T21" fmla="*/ 48 h 90"/>
                <a:gd name="T22" fmla="*/ 76 w 90"/>
                <a:gd name="T23" fmla="*/ 50 h 90"/>
                <a:gd name="T24" fmla="*/ 74 w 90"/>
                <a:gd name="T25" fmla="*/ 51 h 90"/>
                <a:gd name="T26" fmla="*/ 74 w 90"/>
                <a:gd name="T27" fmla="*/ 51 h 90"/>
                <a:gd name="T28" fmla="*/ 84 w 90"/>
                <a:gd name="T29" fmla="*/ 50 h 90"/>
                <a:gd name="T30" fmla="*/ 82 w 90"/>
                <a:gd name="T31" fmla="*/ 49 h 90"/>
                <a:gd name="T32" fmla="*/ 84 w 90"/>
                <a:gd name="T33" fmla="*/ 47 h 90"/>
                <a:gd name="T34" fmla="*/ 84 w 90"/>
                <a:gd name="T35" fmla="*/ 47 h 90"/>
                <a:gd name="T36" fmla="*/ 85 w 90"/>
                <a:gd name="T37" fmla="*/ 48 h 90"/>
                <a:gd name="T38" fmla="*/ 84 w 90"/>
                <a:gd name="T39" fmla="*/ 50 h 90"/>
                <a:gd name="T40" fmla="*/ 84 w 90"/>
                <a:gd name="T41" fmla="*/ 50 h 90"/>
                <a:gd name="T42" fmla="*/ 45 w 90"/>
                <a:gd name="T43" fmla="*/ 47 h 90"/>
                <a:gd name="T44" fmla="*/ 44 w 90"/>
                <a:gd name="T45" fmla="*/ 46 h 90"/>
                <a:gd name="T46" fmla="*/ 44 w 90"/>
                <a:gd name="T47" fmla="*/ 44 h 90"/>
                <a:gd name="T48" fmla="*/ 45 w 90"/>
                <a:gd name="T49" fmla="*/ 44 h 90"/>
                <a:gd name="T50" fmla="*/ 46 w 90"/>
                <a:gd name="T51" fmla="*/ 44 h 90"/>
                <a:gd name="T52" fmla="*/ 46 w 90"/>
                <a:gd name="T53" fmla="*/ 46 h 90"/>
                <a:gd name="T54" fmla="*/ 45 w 90"/>
                <a:gd name="T55" fmla="*/ 47 h 90"/>
                <a:gd name="T56" fmla="*/ 52 w 90"/>
                <a:gd name="T57" fmla="*/ 40 h 90"/>
                <a:gd name="T58" fmla="*/ 51 w 90"/>
                <a:gd name="T59" fmla="*/ 40 h 90"/>
                <a:gd name="T60" fmla="*/ 51 w 90"/>
                <a:gd name="T61" fmla="*/ 37 h 90"/>
                <a:gd name="T62" fmla="*/ 52 w 90"/>
                <a:gd name="T63" fmla="*/ 37 h 90"/>
                <a:gd name="T64" fmla="*/ 53 w 90"/>
                <a:gd name="T65" fmla="*/ 37 h 90"/>
                <a:gd name="T66" fmla="*/ 53 w 90"/>
                <a:gd name="T67" fmla="*/ 40 h 90"/>
                <a:gd name="T68" fmla="*/ 52 w 90"/>
                <a:gd name="T69" fmla="*/ 40 h 90"/>
                <a:gd name="T70" fmla="*/ 60 w 90"/>
                <a:gd name="T71" fmla="*/ 33 h 90"/>
                <a:gd name="T72" fmla="*/ 58 w 90"/>
                <a:gd name="T73" fmla="*/ 33 h 90"/>
                <a:gd name="T74" fmla="*/ 58 w 90"/>
                <a:gd name="T75" fmla="*/ 30 h 90"/>
                <a:gd name="T76" fmla="*/ 60 w 90"/>
                <a:gd name="T77" fmla="*/ 30 h 90"/>
                <a:gd name="T78" fmla="*/ 61 w 90"/>
                <a:gd name="T79" fmla="*/ 30 h 90"/>
                <a:gd name="T80" fmla="*/ 61 w 90"/>
                <a:gd name="T81" fmla="*/ 33 h 90"/>
                <a:gd name="T82" fmla="*/ 60 w 90"/>
                <a:gd name="T83" fmla="*/ 33 h 90"/>
                <a:gd name="T84" fmla="*/ 67 w 90"/>
                <a:gd name="T85" fmla="*/ 26 h 90"/>
                <a:gd name="T86" fmla="*/ 66 w 90"/>
                <a:gd name="T87" fmla="*/ 26 h 90"/>
                <a:gd name="T88" fmla="*/ 66 w 90"/>
                <a:gd name="T89" fmla="*/ 24 h 90"/>
                <a:gd name="T90" fmla="*/ 67 w 90"/>
                <a:gd name="T91" fmla="*/ 23 h 90"/>
                <a:gd name="T92" fmla="*/ 68 w 90"/>
                <a:gd name="T93" fmla="*/ 24 h 90"/>
                <a:gd name="T94" fmla="*/ 68 w 90"/>
                <a:gd name="T95" fmla="*/ 26 h 90"/>
                <a:gd name="T96" fmla="*/ 67 w 90"/>
                <a:gd name="T97" fmla="*/ 26 h 90"/>
                <a:gd name="T98" fmla="*/ 74 w 90"/>
                <a:gd name="T99" fmla="*/ 20 h 90"/>
                <a:gd name="T100" fmla="*/ 73 w 90"/>
                <a:gd name="T101" fmla="*/ 19 h 90"/>
                <a:gd name="T102" fmla="*/ 73 w 90"/>
                <a:gd name="T103" fmla="*/ 17 h 90"/>
                <a:gd name="T104" fmla="*/ 74 w 90"/>
                <a:gd name="T105" fmla="*/ 16 h 90"/>
                <a:gd name="T106" fmla="*/ 75 w 90"/>
                <a:gd name="T107" fmla="*/ 17 h 90"/>
                <a:gd name="T108" fmla="*/ 75 w 90"/>
                <a:gd name="T109" fmla="*/ 19 h 90"/>
                <a:gd name="T110" fmla="*/ 74 w 90"/>
                <a:gd name="T111" fmla="*/ 20 h 90"/>
                <a:gd name="T112" fmla="*/ 45 w 90"/>
                <a:gd name="T113" fmla="*/ 0 h 90"/>
                <a:gd name="T114" fmla="*/ 0 w 90"/>
                <a:gd name="T115" fmla="*/ 45 h 90"/>
                <a:gd name="T116" fmla="*/ 45 w 90"/>
                <a:gd name="T117" fmla="*/ 90 h 90"/>
                <a:gd name="T118" fmla="*/ 90 w 90"/>
                <a:gd name="T119" fmla="*/ 45 h 90"/>
                <a:gd name="T120" fmla="*/ 45 w 90"/>
                <a:gd name="T1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90">
                  <a:moveTo>
                    <a:pt x="64" y="53"/>
                  </a:moveTo>
                  <a:cubicBezTo>
                    <a:pt x="63" y="53"/>
                    <a:pt x="62" y="52"/>
                    <a:pt x="62" y="51"/>
                  </a:cubicBezTo>
                  <a:cubicBezTo>
                    <a:pt x="62" y="50"/>
                    <a:pt x="63" y="49"/>
                    <a:pt x="64" y="49"/>
                  </a:cubicBezTo>
                  <a:cubicBezTo>
                    <a:pt x="64" y="49"/>
                    <a:pt x="64" y="49"/>
                    <a:pt x="64" y="49"/>
                  </a:cubicBezTo>
                  <a:cubicBezTo>
                    <a:pt x="65" y="49"/>
                    <a:pt x="66" y="50"/>
                    <a:pt x="66" y="51"/>
                  </a:cubicBezTo>
                  <a:cubicBezTo>
                    <a:pt x="66" y="52"/>
                    <a:pt x="65" y="52"/>
                    <a:pt x="64" y="53"/>
                  </a:cubicBezTo>
                  <a:cubicBezTo>
                    <a:pt x="64" y="53"/>
                    <a:pt x="64" y="53"/>
                    <a:pt x="64" y="53"/>
                  </a:cubicBezTo>
                  <a:moveTo>
                    <a:pt x="74" y="51"/>
                  </a:moveTo>
                  <a:cubicBezTo>
                    <a:pt x="73" y="51"/>
                    <a:pt x="72" y="51"/>
                    <a:pt x="72" y="50"/>
                  </a:cubicBezTo>
                  <a:cubicBezTo>
                    <a:pt x="72" y="49"/>
                    <a:pt x="73" y="48"/>
                    <a:pt x="74" y="48"/>
                  </a:cubicBezTo>
                  <a:cubicBezTo>
                    <a:pt x="74" y="48"/>
                    <a:pt x="74" y="48"/>
                    <a:pt x="74" y="48"/>
                  </a:cubicBezTo>
                  <a:cubicBezTo>
                    <a:pt x="75" y="48"/>
                    <a:pt x="75" y="49"/>
                    <a:pt x="76" y="50"/>
                  </a:cubicBezTo>
                  <a:cubicBezTo>
                    <a:pt x="76" y="50"/>
                    <a:pt x="75" y="51"/>
                    <a:pt x="74" y="51"/>
                  </a:cubicBezTo>
                  <a:cubicBezTo>
                    <a:pt x="74" y="51"/>
                    <a:pt x="74" y="51"/>
                    <a:pt x="74" y="51"/>
                  </a:cubicBezTo>
                  <a:moveTo>
                    <a:pt x="84" y="50"/>
                  </a:moveTo>
                  <a:cubicBezTo>
                    <a:pt x="83" y="50"/>
                    <a:pt x="82" y="50"/>
                    <a:pt x="82" y="49"/>
                  </a:cubicBezTo>
                  <a:cubicBezTo>
                    <a:pt x="82" y="48"/>
                    <a:pt x="83" y="47"/>
                    <a:pt x="84" y="47"/>
                  </a:cubicBezTo>
                  <a:cubicBezTo>
                    <a:pt x="84" y="47"/>
                    <a:pt x="84" y="47"/>
                    <a:pt x="84" y="47"/>
                  </a:cubicBezTo>
                  <a:cubicBezTo>
                    <a:pt x="85" y="47"/>
                    <a:pt x="85" y="47"/>
                    <a:pt x="85" y="48"/>
                  </a:cubicBezTo>
                  <a:cubicBezTo>
                    <a:pt x="86" y="49"/>
                    <a:pt x="85" y="50"/>
                    <a:pt x="84" y="50"/>
                  </a:cubicBezTo>
                  <a:cubicBezTo>
                    <a:pt x="84" y="50"/>
                    <a:pt x="84" y="50"/>
                    <a:pt x="84" y="50"/>
                  </a:cubicBezTo>
                  <a:moveTo>
                    <a:pt x="45" y="47"/>
                  </a:moveTo>
                  <a:cubicBezTo>
                    <a:pt x="44" y="47"/>
                    <a:pt x="44" y="47"/>
                    <a:pt x="44" y="46"/>
                  </a:cubicBezTo>
                  <a:cubicBezTo>
                    <a:pt x="43" y="46"/>
                    <a:pt x="43" y="45"/>
                    <a:pt x="44" y="44"/>
                  </a:cubicBezTo>
                  <a:cubicBezTo>
                    <a:pt x="44" y="44"/>
                    <a:pt x="45" y="44"/>
                    <a:pt x="45" y="44"/>
                  </a:cubicBezTo>
                  <a:cubicBezTo>
                    <a:pt x="45" y="44"/>
                    <a:pt x="46" y="44"/>
                    <a:pt x="46" y="44"/>
                  </a:cubicBezTo>
                  <a:cubicBezTo>
                    <a:pt x="47" y="45"/>
                    <a:pt x="47" y="46"/>
                    <a:pt x="46" y="46"/>
                  </a:cubicBezTo>
                  <a:cubicBezTo>
                    <a:pt x="46" y="47"/>
                    <a:pt x="45" y="47"/>
                    <a:pt x="45" y="47"/>
                  </a:cubicBezTo>
                  <a:moveTo>
                    <a:pt x="52" y="40"/>
                  </a:moveTo>
                  <a:cubicBezTo>
                    <a:pt x="52" y="40"/>
                    <a:pt x="51" y="40"/>
                    <a:pt x="51" y="40"/>
                  </a:cubicBezTo>
                  <a:cubicBezTo>
                    <a:pt x="50" y="39"/>
                    <a:pt x="50" y="38"/>
                    <a:pt x="51" y="37"/>
                  </a:cubicBezTo>
                  <a:cubicBezTo>
                    <a:pt x="51" y="37"/>
                    <a:pt x="52" y="37"/>
                    <a:pt x="52" y="37"/>
                  </a:cubicBezTo>
                  <a:cubicBezTo>
                    <a:pt x="53" y="37"/>
                    <a:pt x="53" y="37"/>
                    <a:pt x="53" y="37"/>
                  </a:cubicBezTo>
                  <a:cubicBezTo>
                    <a:pt x="54" y="38"/>
                    <a:pt x="54" y="39"/>
                    <a:pt x="53" y="40"/>
                  </a:cubicBezTo>
                  <a:cubicBezTo>
                    <a:pt x="53" y="40"/>
                    <a:pt x="53" y="40"/>
                    <a:pt x="52" y="40"/>
                  </a:cubicBezTo>
                  <a:moveTo>
                    <a:pt x="60" y="33"/>
                  </a:moveTo>
                  <a:cubicBezTo>
                    <a:pt x="59" y="33"/>
                    <a:pt x="59" y="33"/>
                    <a:pt x="58" y="33"/>
                  </a:cubicBezTo>
                  <a:cubicBezTo>
                    <a:pt x="58" y="32"/>
                    <a:pt x="58" y="31"/>
                    <a:pt x="58" y="30"/>
                  </a:cubicBezTo>
                  <a:cubicBezTo>
                    <a:pt x="59" y="30"/>
                    <a:pt x="59" y="30"/>
                    <a:pt x="60" y="30"/>
                  </a:cubicBezTo>
                  <a:cubicBezTo>
                    <a:pt x="60" y="30"/>
                    <a:pt x="60" y="30"/>
                    <a:pt x="61" y="30"/>
                  </a:cubicBezTo>
                  <a:cubicBezTo>
                    <a:pt x="61" y="31"/>
                    <a:pt x="61" y="32"/>
                    <a:pt x="61" y="33"/>
                  </a:cubicBezTo>
                  <a:cubicBezTo>
                    <a:pt x="60" y="33"/>
                    <a:pt x="60" y="33"/>
                    <a:pt x="60" y="33"/>
                  </a:cubicBezTo>
                  <a:moveTo>
                    <a:pt x="67" y="26"/>
                  </a:moveTo>
                  <a:cubicBezTo>
                    <a:pt x="66" y="26"/>
                    <a:pt x="66" y="26"/>
                    <a:pt x="66" y="26"/>
                  </a:cubicBezTo>
                  <a:cubicBezTo>
                    <a:pt x="65" y="25"/>
                    <a:pt x="65" y="24"/>
                    <a:pt x="66" y="24"/>
                  </a:cubicBezTo>
                  <a:cubicBezTo>
                    <a:pt x="66" y="23"/>
                    <a:pt x="66" y="23"/>
                    <a:pt x="67" y="23"/>
                  </a:cubicBezTo>
                  <a:cubicBezTo>
                    <a:pt x="67" y="23"/>
                    <a:pt x="68" y="23"/>
                    <a:pt x="68" y="24"/>
                  </a:cubicBezTo>
                  <a:cubicBezTo>
                    <a:pt x="69" y="24"/>
                    <a:pt x="69" y="25"/>
                    <a:pt x="68" y="26"/>
                  </a:cubicBezTo>
                  <a:cubicBezTo>
                    <a:pt x="68" y="26"/>
                    <a:pt x="67" y="26"/>
                    <a:pt x="67" y="26"/>
                  </a:cubicBezTo>
                  <a:moveTo>
                    <a:pt x="74" y="20"/>
                  </a:moveTo>
                  <a:cubicBezTo>
                    <a:pt x="74" y="20"/>
                    <a:pt x="73" y="19"/>
                    <a:pt x="73" y="19"/>
                  </a:cubicBezTo>
                  <a:cubicBezTo>
                    <a:pt x="72" y="18"/>
                    <a:pt x="72" y="17"/>
                    <a:pt x="73" y="17"/>
                  </a:cubicBezTo>
                  <a:cubicBezTo>
                    <a:pt x="73" y="16"/>
                    <a:pt x="74" y="16"/>
                    <a:pt x="74" y="16"/>
                  </a:cubicBezTo>
                  <a:cubicBezTo>
                    <a:pt x="75" y="16"/>
                    <a:pt x="75" y="16"/>
                    <a:pt x="75" y="17"/>
                  </a:cubicBezTo>
                  <a:cubicBezTo>
                    <a:pt x="76" y="17"/>
                    <a:pt x="76" y="19"/>
                    <a:pt x="75" y="19"/>
                  </a:cubicBezTo>
                  <a:cubicBezTo>
                    <a:pt x="75" y="19"/>
                    <a:pt x="75" y="20"/>
                    <a:pt x="74" y="20"/>
                  </a:cubicBezTo>
                  <a:moveTo>
                    <a:pt x="45" y="0"/>
                  </a:moveTo>
                  <a:cubicBezTo>
                    <a:pt x="20" y="0"/>
                    <a:pt x="0" y="20"/>
                    <a:pt x="0" y="45"/>
                  </a:cubicBezTo>
                  <a:cubicBezTo>
                    <a:pt x="0" y="70"/>
                    <a:pt x="20" y="90"/>
                    <a:pt x="45" y="90"/>
                  </a:cubicBezTo>
                  <a:cubicBezTo>
                    <a:pt x="70" y="90"/>
                    <a:pt x="90" y="70"/>
                    <a:pt x="90" y="45"/>
                  </a:cubicBezTo>
                  <a:cubicBezTo>
                    <a:pt x="90" y="20"/>
                    <a:pt x="70" y="0"/>
                    <a:pt x="45"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44" name="Freeform 1187"/>
            <p:cNvSpPr>
              <a:spLocks noEditPoints="1"/>
            </p:cNvSpPr>
            <p:nvPr/>
          </p:nvSpPr>
          <p:spPr bwMode="auto">
            <a:xfrm>
              <a:off x="3801912" y="2931710"/>
              <a:ext cx="111166" cy="107797"/>
            </a:xfrm>
            <a:custGeom>
              <a:avLst/>
              <a:gdLst>
                <a:gd name="T0" fmla="*/ 2 w 33"/>
                <a:gd name="T1" fmla="*/ 28 h 31"/>
                <a:gd name="T2" fmla="*/ 1 w 33"/>
                <a:gd name="T3" fmla="*/ 28 h 31"/>
                <a:gd name="T4" fmla="*/ 1 w 33"/>
                <a:gd name="T5" fmla="*/ 30 h 31"/>
                <a:gd name="T6" fmla="*/ 2 w 33"/>
                <a:gd name="T7" fmla="*/ 31 h 31"/>
                <a:gd name="T8" fmla="*/ 3 w 33"/>
                <a:gd name="T9" fmla="*/ 30 h 31"/>
                <a:gd name="T10" fmla="*/ 3 w 33"/>
                <a:gd name="T11" fmla="*/ 28 h 31"/>
                <a:gd name="T12" fmla="*/ 2 w 33"/>
                <a:gd name="T13" fmla="*/ 28 h 31"/>
                <a:gd name="T14" fmla="*/ 9 w 33"/>
                <a:gd name="T15" fmla="*/ 21 h 31"/>
                <a:gd name="T16" fmla="*/ 8 w 33"/>
                <a:gd name="T17" fmla="*/ 21 h 31"/>
                <a:gd name="T18" fmla="*/ 8 w 33"/>
                <a:gd name="T19" fmla="*/ 24 h 31"/>
                <a:gd name="T20" fmla="*/ 9 w 33"/>
                <a:gd name="T21" fmla="*/ 24 h 31"/>
                <a:gd name="T22" fmla="*/ 10 w 33"/>
                <a:gd name="T23" fmla="*/ 24 h 31"/>
                <a:gd name="T24" fmla="*/ 10 w 33"/>
                <a:gd name="T25" fmla="*/ 21 h 31"/>
                <a:gd name="T26" fmla="*/ 9 w 33"/>
                <a:gd name="T27" fmla="*/ 21 h 31"/>
                <a:gd name="T28" fmla="*/ 17 w 33"/>
                <a:gd name="T29" fmla="*/ 14 h 31"/>
                <a:gd name="T30" fmla="*/ 15 w 33"/>
                <a:gd name="T31" fmla="*/ 14 h 31"/>
                <a:gd name="T32" fmla="*/ 15 w 33"/>
                <a:gd name="T33" fmla="*/ 17 h 31"/>
                <a:gd name="T34" fmla="*/ 17 w 33"/>
                <a:gd name="T35" fmla="*/ 17 h 31"/>
                <a:gd name="T36" fmla="*/ 18 w 33"/>
                <a:gd name="T37" fmla="*/ 17 h 31"/>
                <a:gd name="T38" fmla="*/ 18 w 33"/>
                <a:gd name="T39" fmla="*/ 14 h 31"/>
                <a:gd name="T40" fmla="*/ 17 w 33"/>
                <a:gd name="T41" fmla="*/ 14 h 31"/>
                <a:gd name="T42" fmla="*/ 24 w 33"/>
                <a:gd name="T43" fmla="*/ 7 h 31"/>
                <a:gd name="T44" fmla="*/ 23 w 33"/>
                <a:gd name="T45" fmla="*/ 8 h 31"/>
                <a:gd name="T46" fmla="*/ 23 w 33"/>
                <a:gd name="T47" fmla="*/ 10 h 31"/>
                <a:gd name="T48" fmla="*/ 24 w 33"/>
                <a:gd name="T49" fmla="*/ 10 h 31"/>
                <a:gd name="T50" fmla="*/ 25 w 33"/>
                <a:gd name="T51" fmla="*/ 10 h 31"/>
                <a:gd name="T52" fmla="*/ 25 w 33"/>
                <a:gd name="T53" fmla="*/ 8 h 31"/>
                <a:gd name="T54" fmla="*/ 24 w 33"/>
                <a:gd name="T55" fmla="*/ 7 h 31"/>
                <a:gd name="T56" fmla="*/ 31 w 33"/>
                <a:gd name="T57" fmla="*/ 0 h 31"/>
                <a:gd name="T58" fmla="*/ 30 w 33"/>
                <a:gd name="T59" fmla="*/ 1 h 31"/>
                <a:gd name="T60" fmla="*/ 30 w 33"/>
                <a:gd name="T61" fmla="*/ 3 h 31"/>
                <a:gd name="T62" fmla="*/ 31 w 33"/>
                <a:gd name="T63" fmla="*/ 4 h 31"/>
                <a:gd name="T64" fmla="*/ 32 w 33"/>
                <a:gd name="T65" fmla="*/ 3 h 31"/>
                <a:gd name="T66" fmla="*/ 32 w 33"/>
                <a:gd name="T67" fmla="*/ 1 h 31"/>
                <a:gd name="T68" fmla="*/ 31 w 33"/>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 h="31">
                  <a:moveTo>
                    <a:pt x="2" y="28"/>
                  </a:moveTo>
                  <a:cubicBezTo>
                    <a:pt x="2" y="28"/>
                    <a:pt x="1" y="28"/>
                    <a:pt x="1" y="28"/>
                  </a:cubicBezTo>
                  <a:cubicBezTo>
                    <a:pt x="0" y="29"/>
                    <a:pt x="0" y="30"/>
                    <a:pt x="1" y="30"/>
                  </a:cubicBezTo>
                  <a:cubicBezTo>
                    <a:pt x="1" y="31"/>
                    <a:pt x="1" y="31"/>
                    <a:pt x="2" y="31"/>
                  </a:cubicBezTo>
                  <a:cubicBezTo>
                    <a:pt x="2" y="31"/>
                    <a:pt x="3" y="31"/>
                    <a:pt x="3" y="30"/>
                  </a:cubicBezTo>
                  <a:cubicBezTo>
                    <a:pt x="4" y="30"/>
                    <a:pt x="4" y="29"/>
                    <a:pt x="3" y="28"/>
                  </a:cubicBezTo>
                  <a:cubicBezTo>
                    <a:pt x="3" y="28"/>
                    <a:pt x="2" y="28"/>
                    <a:pt x="2" y="28"/>
                  </a:cubicBezTo>
                  <a:moveTo>
                    <a:pt x="9" y="21"/>
                  </a:moveTo>
                  <a:cubicBezTo>
                    <a:pt x="9" y="21"/>
                    <a:pt x="8" y="21"/>
                    <a:pt x="8" y="21"/>
                  </a:cubicBezTo>
                  <a:cubicBezTo>
                    <a:pt x="7" y="22"/>
                    <a:pt x="7" y="23"/>
                    <a:pt x="8" y="24"/>
                  </a:cubicBezTo>
                  <a:cubicBezTo>
                    <a:pt x="8" y="24"/>
                    <a:pt x="9" y="24"/>
                    <a:pt x="9" y="24"/>
                  </a:cubicBezTo>
                  <a:cubicBezTo>
                    <a:pt x="10" y="24"/>
                    <a:pt x="10" y="24"/>
                    <a:pt x="10" y="24"/>
                  </a:cubicBezTo>
                  <a:cubicBezTo>
                    <a:pt x="11" y="23"/>
                    <a:pt x="11" y="22"/>
                    <a:pt x="10" y="21"/>
                  </a:cubicBezTo>
                  <a:cubicBezTo>
                    <a:pt x="10" y="21"/>
                    <a:pt x="10" y="21"/>
                    <a:pt x="9" y="21"/>
                  </a:cubicBezTo>
                  <a:moveTo>
                    <a:pt x="17" y="14"/>
                  </a:moveTo>
                  <a:cubicBezTo>
                    <a:pt x="16" y="14"/>
                    <a:pt x="16" y="14"/>
                    <a:pt x="15" y="14"/>
                  </a:cubicBezTo>
                  <a:cubicBezTo>
                    <a:pt x="15" y="15"/>
                    <a:pt x="15" y="16"/>
                    <a:pt x="15" y="17"/>
                  </a:cubicBezTo>
                  <a:cubicBezTo>
                    <a:pt x="16" y="17"/>
                    <a:pt x="16" y="17"/>
                    <a:pt x="17" y="17"/>
                  </a:cubicBezTo>
                  <a:cubicBezTo>
                    <a:pt x="17" y="17"/>
                    <a:pt x="17" y="17"/>
                    <a:pt x="18" y="17"/>
                  </a:cubicBezTo>
                  <a:cubicBezTo>
                    <a:pt x="18" y="16"/>
                    <a:pt x="18" y="15"/>
                    <a:pt x="18" y="14"/>
                  </a:cubicBezTo>
                  <a:cubicBezTo>
                    <a:pt x="17" y="14"/>
                    <a:pt x="17" y="14"/>
                    <a:pt x="17" y="14"/>
                  </a:cubicBezTo>
                  <a:moveTo>
                    <a:pt x="24" y="7"/>
                  </a:moveTo>
                  <a:cubicBezTo>
                    <a:pt x="23" y="7"/>
                    <a:pt x="23" y="7"/>
                    <a:pt x="23" y="8"/>
                  </a:cubicBezTo>
                  <a:cubicBezTo>
                    <a:pt x="22" y="8"/>
                    <a:pt x="22" y="9"/>
                    <a:pt x="23" y="10"/>
                  </a:cubicBezTo>
                  <a:cubicBezTo>
                    <a:pt x="23" y="10"/>
                    <a:pt x="23" y="10"/>
                    <a:pt x="24" y="10"/>
                  </a:cubicBezTo>
                  <a:cubicBezTo>
                    <a:pt x="24" y="10"/>
                    <a:pt x="25" y="10"/>
                    <a:pt x="25" y="10"/>
                  </a:cubicBezTo>
                  <a:cubicBezTo>
                    <a:pt x="26" y="9"/>
                    <a:pt x="26" y="8"/>
                    <a:pt x="25" y="8"/>
                  </a:cubicBezTo>
                  <a:cubicBezTo>
                    <a:pt x="25" y="7"/>
                    <a:pt x="24" y="7"/>
                    <a:pt x="24" y="7"/>
                  </a:cubicBezTo>
                  <a:moveTo>
                    <a:pt x="31" y="0"/>
                  </a:moveTo>
                  <a:cubicBezTo>
                    <a:pt x="31" y="0"/>
                    <a:pt x="30" y="0"/>
                    <a:pt x="30" y="1"/>
                  </a:cubicBezTo>
                  <a:cubicBezTo>
                    <a:pt x="29" y="1"/>
                    <a:pt x="29" y="2"/>
                    <a:pt x="30" y="3"/>
                  </a:cubicBezTo>
                  <a:cubicBezTo>
                    <a:pt x="30" y="3"/>
                    <a:pt x="31" y="4"/>
                    <a:pt x="31" y="4"/>
                  </a:cubicBezTo>
                  <a:cubicBezTo>
                    <a:pt x="32" y="4"/>
                    <a:pt x="32" y="3"/>
                    <a:pt x="32" y="3"/>
                  </a:cubicBezTo>
                  <a:cubicBezTo>
                    <a:pt x="33" y="3"/>
                    <a:pt x="33" y="1"/>
                    <a:pt x="32" y="1"/>
                  </a:cubicBezTo>
                  <a:cubicBezTo>
                    <a:pt x="32" y="0"/>
                    <a:pt x="32" y="0"/>
                    <a:pt x="31"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45" name="Freeform 1188"/>
            <p:cNvSpPr>
              <a:spLocks noEditPoints="1"/>
            </p:cNvSpPr>
            <p:nvPr/>
          </p:nvSpPr>
          <p:spPr bwMode="auto">
            <a:xfrm>
              <a:off x="3865917" y="3039507"/>
              <a:ext cx="84217" cy="20212"/>
            </a:xfrm>
            <a:custGeom>
              <a:avLst/>
              <a:gdLst>
                <a:gd name="T0" fmla="*/ 2 w 24"/>
                <a:gd name="T1" fmla="*/ 2 h 6"/>
                <a:gd name="T2" fmla="*/ 2 w 24"/>
                <a:gd name="T3" fmla="*/ 2 h 6"/>
                <a:gd name="T4" fmla="*/ 0 w 24"/>
                <a:gd name="T5" fmla="*/ 4 h 6"/>
                <a:gd name="T6" fmla="*/ 2 w 24"/>
                <a:gd name="T7" fmla="*/ 6 h 6"/>
                <a:gd name="T8" fmla="*/ 2 w 24"/>
                <a:gd name="T9" fmla="*/ 6 h 6"/>
                <a:gd name="T10" fmla="*/ 4 w 24"/>
                <a:gd name="T11" fmla="*/ 4 h 6"/>
                <a:gd name="T12" fmla="*/ 2 w 24"/>
                <a:gd name="T13" fmla="*/ 2 h 6"/>
                <a:gd name="T14" fmla="*/ 12 w 24"/>
                <a:gd name="T15" fmla="*/ 1 h 6"/>
                <a:gd name="T16" fmla="*/ 12 w 24"/>
                <a:gd name="T17" fmla="*/ 1 h 6"/>
                <a:gd name="T18" fmla="*/ 10 w 24"/>
                <a:gd name="T19" fmla="*/ 3 h 6"/>
                <a:gd name="T20" fmla="*/ 12 w 24"/>
                <a:gd name="T21" fmla="*/ 4 h 6"/>
                <a:gd name="T22" fmla="*/ 12 w 24"/>
                <a:gd name="T23" fmla="*/ 4 h 6"/>
                <a:gd name="T24" fmla="*/ 14 w 24"/>
                <a:gd name="T25" fmla="*/ 3 h 6"/>
                <a:gd name="T26" fmla="*/ 12 w 24"/>
                <a:gd name="T27" fmla="*/ 1 h 6"/>
                <a:gd name="T28" fmla="*/ 22 w 24"/>
                <a:gd name="T29" fmla="*/ 0 h 6"/>
                <a:gd name="T30" fmla="*/ 22 w 24"/>
                <a:gd name="T31" fmla="*/ 0 h 6"/>
                <a:gd name="T32" fmla="*/ 20 w 24"/>
                <a:gd name="T33" fmla="*/ 2 h 6"/>
                <a:gd name="T34" fmla="*/ 22 w 24"/>
                <a:gd name="T35" fmla="*/ 3 h 6"/>
                <a:gd name="T36" fmla="*/ 22 w 24"/>
                <a:gd name="T37" fmla="*/ 3 h 6"/>
                <a:gd name="T38" fmla="*/ 23 w 24"/>
                <a:gd name="T39" fmla="*/ 1 h 6"/>
                <a:gd name="T40" fmla="*/ 22 w 24"/>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6">
                  <a:moveTo>
                    <a:pt x="2" y="2"/>
                  </a:moveTo>
                  <a:cubicBezTo>
                    <a:pt x="2" y="2"/>
                    <a:pt x="2" y="2"/>
                    <a:pt x="2" y="2"/>
                  </a:cubicBezTo>
                  <a:cubicBezTo>
                    <a:pt x="1" y="2"/>
                    <a:pt x="0" y="3"/>
                    <a:pt x="0" y="4"/>
                  </a:cubicBezTo>
                  <a:cubicBezTo>
                    <a:pt x="0" y="5"/>
                    <a:pt x="1" y="6"/>
                    <a:pt x="2" y="6"/>
                  </a:cubicBezTo>
                  <a:cubicBezTo>
                    <a:pt x="2" y="6"/>
                    <a:pt x="2" y="6"/>
                    <a:pt x="2" y="6"/>
                  </a:cubicBezTo>
                  <a:cubicBezTo>
                    <a:pt x="3" y="5"/>
                    <a:pt x="4" y="5"/>
                    <a:pt x="4" y="4"/>
                  </a:cubicBezTo>
                  <a:cubicBezTo>
                    <a:pt x="4" y="3"/>
                    <a:pt x="3" y="2"/>
                    <a:pt x="2" y="2"/>
                  </a:cubicBezTo>
                  <a:moveTo>
                    <a:pt x="12" y="1"/>
                  </a:moveTo>
                  <a:cubicBezTo>
                    <a:pt x="12" y="1"/>
                    <a:pt x="12" y="1"/>
                    <a:pt x="12" y="1"/>
                  </a:cubicBezTo>
                  <a:cubicBezTo>
                    <a:pt x="11" y="1"/>
                    <a:pt x="10" y="2"/>
                    <a:pt x="10" y="3"/>
                  </a:cubicBezTo>
                  <a:cubicBezTo>
                    <a:pt x="10" y="4"/>
                    <a:pt x="11" y="4"/>
                    <a:pt x="12" y="4"/>
                  </a:cubicBezTo>
                  <a:cubicBezTo>
                    <a:pt x="12" y="4"/>
                    <a:pt x="12" y="4"/>
                    <a:pt x="12" y="4"/>
                  </a:cubicBezTo>
                  <a:cubicBezTo>
                    <a:pt x="13" y="4"/>
                    <a:pt x="14" y="3"/>
                    <a:pt x="14" y="3"/>
                  </a:cubicBezTo>
                  <a:cubicBezTo>
                    <a:pt x="13" y="2"/>
                    <a:pt x="13" y="1"/>
                    <a:pt x="12" y="1"/>
                  </a:cubicBezTo>
                  <a:moveTo>
                    <a:pt x="22" y="0"/>
                  </a:moveTo>
                  <a:cubicBezTo>
                    <a:pt x="22" y="0"/>
                    <a:pt x="22" y="0"/>
                    <a:pt x="22" y="0"/>
                  </a:cubicBezTo>
                  <a:cubicBezTo>
                    <a:pt x="21" y="0"/>
                    <a:pt x="20" y="1"/>
                    <a:pt x="20" y="2"/>
                  </a:cubicBezTo>
                  <a:cubicBezTo>
                    <a:pt x="20" y="3"/>
                    <a:pt x="21" y="3"/>
                    <a:pt x="22" y="3"/>
                  </a:cubicBezTo>
                  <a:cubicBezTo>
                    <a:pt x="22" y="3"/>
                    <a:pt x="22" y="3"/>
                    <a:pt x="22" y="3"/>
                  </a:cubicBezTo>
                  <a:cubicBezTo>
                    <a:pt x="23" y="3"/>
                    <a:pt x="24" y="2"/>
                    <a:pt x="23" y="1"/>
                  </a:cubicBezTo>
                  <a:cubicBezTo>
                    <a:pt x="23" y="0"/>
                    <a:pt x="23" y="0"/>
                    <a:pt x="2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46" name="Freeform 1189"/>
            <p:cNvSpPr>
              <a:spLocks noEditPoints="1"/>
            </p:cNvSpPr>
            <p:nvPr/>
          </p:nvSpPr>
          <p:spPr bwMode="auto">
            <a:xfrm>
              <a:off x="3606530" y="1607831"/>
              <a:ext cx="309915" cy="309916"/>
            </a:xfrm>
            <a:custGeom>
              <a:avLst/>
              <a:gdLst>
                <a:gd name="T0" fmla="*/ 54 w 91"/>
                <a:gd name="T1" fmla="*/ 81 h 90"/>
                <a:gd name="T2" fmla="*/ 52 w 91"/>
                <a:gd name="T3" fmla="*/ 80 h 90"/>
                <a:gd name="T4" fmla="*/ 53 w 91"/>
                <a:gd name="T5" fmla="*/ 78 h 90"/>
                <a:gd name="T6" fmla="*/ 54 w 91"/>
                <a:gd name="T7" fmla="*/ 78 h 90"/>
                <a:gd name="T8" fmla="*/ 55 w 91"/>
                <a:gd name="T9" fmla="*/ 79 h 90"/>
                <a:gd name="T10" fmla="*/ 54 w 91"/>
                <a:gd name="T11" fmla="*/ 81 h 90"/>
                <a:gd name="T12" fmla="*/ 54 w 91"/>
                <a:gd name="T13" fmla="*/ 81 h 90"/>
                <a:gd name="T14" fmla="*/ 49 w 91"/>
                <a:gd name="T15" fmla="*/ 72 h 90"/>
                <a:gd name="T16" fmla="*/ 47 w 91"/>
                <a:gd name="T17" fmla="*/ 72 h 90"/>
                <a:gd name="T18" fmla="*/ 48 w 91"/>
                <a:gd name="T19" fmla="*/ 69 h 90"/>
                <a:gd name="T20" fmla="*/ 49 w 91"/>
                <a:gd name="T21" fmla="*/ 69 h 90"/>
                <a:gd name="T22" fmla="*/ 50 w 91"/>
                <a:gd name="T23" fmla="*/ 70 h 90"/>
                <a:gd name="T24" fmla="*/ 50 w 91"/>
                <a:gd name="T25" fmla="*/ 72 h 90"/>
                <a:gd name="T26" fmla="*/ 49 w 91"/>
                <a:gd name="T27" fmla="*/ 72 h 90"/>
                <a:gd name="T28" fmla="*/ 73 w 91"/>
                <a:gd name="T29" fmla="*/ 67 h 90"/>
                <a:gd name="T30" fmla="*/ 73 w 91"/>
                <a:gd name="T31" fmla="*/ 67 h 90"/>
                <a:gd name="T32" fmla="*/ 72 w 91"/>
                <a:gd name="T33" fmla="*/ 64 h 90"/>
                <a:gd name="T34" fmla="*/ 73 w 91"/>
                <a:gd name="T35" fmla="*/ 63 h 90"/>
                <a:gd name="T36" fmla="*/ 74 w 91"/>
                <a:gd name="T37" fmla="*/ 63 h 90"/>
                <a:gd name="T38" fmla="*/ 75 w 91"/>
                <a:gd name="T39" fmla="*/ 66 h 90"/>
                <a:gd name="T40" fmla="*/ 73 w 91"/>
                <a:gd name="T41" fmla="*/ 67 h 90"/>
                <a:gd name="T42" fmla="*/ 64 w 91"/>
                <a:gd name="T43" fmla="*/ 63 h 90"/>
                <a:gd name="T44" fmla="*/ 63 w 91"/>
                <a:gd name="T45" fmla="*/ 63 h 90"/>
                <a:gd name="T46" fmla="*/ 63 w 91"/>
                <a:gd name="T47" fmla="*/ 60 h 90"/>
                <a:gd name="T48" fmla="*/ 64 w 91"/>
                <a:gd name="T49" fmla="*/ 59 h 90"/>
                <a:gd name="T50" fmla="*/ 65 w 91"/>
                <a:gd name="T51" fmla="*/ 60 h 90"/>
                <a:gd name="T52" fmla="*/ 66 w 91"/>
                <a:gd name="T53" fmla="*/ 62 h 90"/>
                <a:gd name="T54" fmla="*/ 64 w 91"/>
                <a:gd name="T55" fmla="*/ 63 h 90"/>
                <a:gd name="T56" fmla="*/ 55 w 91"/>
                <a:gd name="T57" fmla="*/ 59 h 90"/>
                <a:gd name="T58" fmla="*/ 54 w 91"/>
                <a:gd name="T59" fmla="*/ 59 h 90"/>
                <a:gd name="T60" fmla="*/ 53 w 91"/>
                <a:gd name="T61" fmla="*/ 57 h 90"/>
                <a:gd name="T62" fmla="*/ 55 w 91"/>
                <a:gd name="T63" fmla="*/ 56 h 90"/>
                <a:gd name="T64" fmla="*/ 56 w 91"/>
                <a:gd name="T65" fmla="*/ 56 h 90"/>
                <a:gd name="T66" fmla="*/ 56 w 91"/>
                <a:gd name="T67" fmla="*/ 58 h 90"/>
                <a:gd name="T68" fmla="*/ 55 w 91"/>
                <a:gd name="T69" fmla="*/ 59 h 90"/>
                <a:gd name="T70" fmla="*/ 46 w 91"/>
                <a:gd name="T71" fmla="*/ 55 h 90"/>
                <a:gd name="T72" fmla="*/ 45 w 91"/>
                <a:gd name="T73" fmla="*/ 55 h 90"/>
                <a:gd name="T74" fmla="*/ 44 w 91"/>
                <a:gd name="T75" fmla="*/ 53 h 90"/>
                <a:gd name="T76" fmla="*/ 46 w 91"/>
                <a:gd name="T77" fmla="*/ 52 h 90"/>
                <a:gd name="T78" fmla="*/ 46 w 91"/>
                <a:gd name="T79" fmla="*/ 52 h 90"/>
                <a:gd name="T80" fmla="*/ 47 w 91"/>
                <a:gd name="T81" fmla="*/ 54 h 90"/>
                <a:gd name="T82" fmla="*/ 46 w 91"/>
                <a:gd name="T83" fmla="*/ 55 h 90"/>
                <a:gd name="T84" fmla="*/ 46 w 91"/>
                <a:gd name="T85" fmla="*/ 0 h 90"/>
                <a:gd name="T86" fmla="*/ 0 w 91"/>
                <a:gd name="T87" fmla="*/ 45 h 90"/>
                <a:gd name="T88" fmla="*/ 46 w 91"/>
                <a:gd name="T89" fmla="*/ 90 h 90"/>
                <a:gd name="T90" fmla="*/ 57 w 91"/>
                <a:gd name="T91" fmla="*/ 89 h 90"/>
                <a:gd name="T92" fmla="*/ 58 w 91"/>
                <a:gd name="T93" fmla="*/ 87 h 90"/>
                <a:gd name="T94" fmla="*/ 58 w 91"/>
                <a:gd name="T95" fmla="*/ 87 h 90"/>
                <a:gd name="T96" fmla="*/ 60 w 91"/>
                <a:gd name="T97" fmla="*/ 88 h 90"/>
                <a:gd name="T98" fmla="*/ 60 w 91"/>
                <a:gd name="T99" fmla="*/ 88 h 90"/>
                <a:gd name="T100" fmla="*/ 83 w 91"/>
                <a:gd name="T101" fmla="*/ 70 h 90"/>
                <a:gd name="T102" fmla="*/ 82 w 91"/>
                <a:gd name="T103" fmla="*/ 71 h 90"/>
                <a:gd name="T104" fmla="*/ 82 w 91"/>
                <a:gd name="T105" fmla="*/ 70 h 90"/>
                <a:gd name="T106" fmla="*/ 81 w 91"/>
                <a:gd name="T107" fmla="*/ 68 h 90"/>
                <a:gd name="T108" fmla="*/ 82 w 91"/>
                <a:gd name="T109" fmla="*/ 67 h 90"/>
                <a:gd name="T110" fmla="*/ 83 w 91"/>
                <a:gd name="T111" fmla="*/ 67 h 90"/>
                <a:gd name="T112" fmla="*/ 84 w 91"/>
                <a:gd name="T113" fmla="*/ 69 h 90"/>
                <a:gd name="T114" fmla="*/ 91 w 91"/>
                <a:gd name="T115" fmla="*/ 45 h 90"/>
                <a:gd name="T116" fmla="*/ 46 w 91"/>
                <a:gd name="T1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 h="90">
                  <a:moveTo>
                    <a:pt x="54" y="81"/>
                  </a:moveTo>
                  <a:cubicBezTo>
                    <a:pt x="53" y="81"/>
                    <a:pt x="52" y="81"/>
                    <a:pt x="52" y="80"/>
                  </a:cubicBezTo>
                  <a:cubicBezTo>
                    <a:pt x="52" y="80"/>
                    <a:pt x="52" y="79"/>
                    <a:pt x="53" y="78"/>
                  </a:cubicBezTo>
                  <a:cubicBezTo>
                    <a:pt x="53" y="78"/>
                    <a:pt x="53" y="78"/>
                    <a:pt x="54" y="78"/>
                  </a:cubicBezTo>
                  <a:cubicBezTo>
                    <a:pt x="54" y="78"/>
                    <a:pt x="55" y="78"/>
                    <a:pt x="55" y="79"/>
                  </a:cubicBezTo>
                  <a:cubicBezTo>
                    <a:pt x="56" y="80"/>
                    <a:pt x="55" y="81"/>
                    <a:pt x="54" y="81"/>
                  </a:cubicBezTo>
                  <a:cubicBezTo>
                    <a:pt x="54" y="81"/>
                    <a:pt x="54" y="81"/>
                    <a:pt x="54" y="81"/>
                  </a:cubicBezTo>
                  <a:moveTo>
                    <a:pt x="49" y="72"/>
                  </a:moveTo>
                  <a:cubicBezTo>
                    <a:pt x="48" y="72"/>
                    <a:pt x="48" y="72"/>
                    <a:pt x="47" y="72"/>
                  </a:cubicBezTo>
                  <a:cubicBezTo>
                    <a:pt x="47" y="71"/>
                    <a:pt x="47" y="70"/>
                    <a:pt x="48" y="69"/>
                  </a:cubicBezTo>
                  <a:cubicBezTo>
                    <a:pt x="48" y="69"/>
                    <a:pt x="49" y="69"/>
                    <a:pt x="49" y="69"/>
                  </a:cubicBezTo>
                  <a:cubicBezTo>
                    <a:pt x="49" y="69"/>
                    <a:pt x="50" y="69"/>
                    <a:pt x="50" y="70"/>
                  </a:cubicBezTo>
                  <a:cubicBezTo>
                    <a:pt x="51" y="71"/>
                    <a:pt x="50" y="72"/>
                    <a:pt x="50" y="72"/>
                  </a:cubicBezTo>
                  <a:cubicBezTo>
                    <a:pt x="49" y="72"/>
                    <a:pt x="49" y="72"/>
                    <a:pt x="49" y="72"/>
                  </a:cubicBezTo>
                  <a:moveTo>
                    <a:pt x="73" y="67"/>
                  </a:moveTo>
                  <a:cubicBezTo>
                    <a:pt x="73" y="67"/>
                    <a:pt x="73" y="67"/>
                    <a:pt x="73" y="67"/>
                  </a:cubicBezTo>
                  <a:cubicBezTo>
                    <a:pt x="72" y="66"/>
                    <a:pt x="71" y="65"/>
                    <a:pt x="72" y="64"/>
                  </a:cubicBezTo>
                  <a:cubicBezTo>
                    <a:pt x="72" y="64"/>
                    <a:pt x="73" y="63"/>
                    <a:pt x="73" y="63"/>
                  </a:cubicBezTo>
                  <a:cubicBezTo>
                    <a:pt x="74" y="63"/>
                    <a:pt x="74" y="63"/>
                    <a:pt x="74" y="63"/>
                  </a:cubicBezTo>
                  <a:cubicBezTo>
                    <a:pt x="75" y="64"/>
                    <a:pt x="75" y="65"/>
                    <a:pt x="75" y="66"/>
                  </a:cubicBezTo>
                  <a:cubicBezTo>
                    <a:pt x="75" y="66"/>
                    <a:pt x="74" y="67"/>
                    <a:pt x="73" y="67"/>
                  </a:cubicBezTo>
                  <a:moveTo>
                    <a:pt x="64" y="63"/>
                  </a:moveTo>
                  <a:cubicBezTo>
                    <a:pt x="63" y="63"/>
                    <a:pt x="63" y="63"/>
                    <a:pt x="63" y="63"/>
                  </a:cubicBezTo>
                  <a:cubicBezTo>
                    <a:pt x="63" y="62"/>
                    <a:pt x="62" y="61"/>
                    <a:pt x="63" y="60"/>
                  </a:cubicBezTo>
                  <a:cubicBezTo>
                    <a:pt x="63" y="60"/>
                    <a:pt x="63" y="59"/>
                    <a:pt x="64" y="59"/>
                  </a:cubicBezTo>
                  <a:cubicBezTo>
                    <a:pt x="64" y="59"/>
                    <a:pt x="65" y="59"/>
                    <a:pt x="65" y="60"/>
                  </a:cubicBezTo>
                  <a:cubicBezTo>
                    <a:pt x="66" y="60"/>
                    <a:pt x="66" y="61"/>
                    <a:pt x="66" y="62"/>
                  </a:cubicBezTo>
                  <a:cubicBezTo>
                    <a:pt x="65" y="62"/>
                    <a:pt x="65" y="63"/>
                    <a:pt x="64" y="63"/>
                  </a:cubicBezTo>
                  <a:moveTo>
                    <a:pt x="55" y="59"/>
                  </a:moveTo>
                  <a:cubicBezTo>
                    <a:pt x="54" y="59"/>
                    <a:pt x="54" y="59"/>
                    <a:pt x="54" y="59"/>
                  </a:cubicBezTo>
                  <a:cubicBezTo>
                    <a:pt x="53" y="58"/>
                    <a:pt x="53" y="57"/>
                    <a:pt x="53" y="57"/>
                  </a:cubicBezTo>
                  <a:cubicBezTo>
                    <a:pt x="54" y="56"/>
                    <a:pt x="54" y="56"/>
                    <a:pt x="55" y="56"/>
                  </a:cubicBezTo>
                  <a:cubicBezTo>
                    <a:pt x="55" y="56"/>
                    <a:pt x="55" y="56"/>
                    <a:pt x="56" y="56"/>
                  </a:cubicBezTo>
                  <a:cubicBezTo>
                    <a:pt x="56" y="56"/>
                    <a:pt x="57" y="57"/>
                    <a:pt x="56" y="58"/>
                  </a:cubicBezTo>
                  <a:cubicBezTo>
                    <a:pt x="56" y="59"/>
                    <a:pt x="56" y="59"/>
                    <a:pt x="55" y="59"/>
                  </a:cubicBezTo>
                  <a:moveTo>
                    <a:pt x="46" y="55"/>
                  </a:moveTo>
                  <a:cubicBezTo>
                    <a:pt x="45" y="55"/>
                    <a:pt x="45" y="55"/>
                    <a:pt x="45" y="55"/>
                  </a:cubicBezTo>
                  <a:cubicBezTo>
                    <a:pt x="44" y="54"/>
                    <a:pt x="44" y="54"/>
                    <a:pt x="44" y="53"/>
                  </a:cubicBezTo>
                  <a:cubicBezTo>
                    <a:pt x="44" y="52"/>
                    <a:pt x="45" y="52"/>
                    <a:pt x="46" y="52"/>
                  </a:cubicBezTo>
                  <a:cubicBezTo>
                    <a:pt x="46" y="52"/>
                    <a:pt x="46" y="52"/>
                    <a:pt x="46" y="52"/>
                  </a:cubicBezTo>
                  <a:cubicBezTo>
                    <a:pt x="47" y="52"/>
                    <a:pt x="48" y="53"/>
                    <a:pt x="47" y="54"/>
                  </a:cubicBezTo>
                  <a:cubicBezTo>
                    <a:pt x="47" y="55"/>
                    <a:pt x="46" y="55"/>
                    <a:pt x="46" y="55"/>
                  </a:cubicBezTo>
                  <a:moveTo>
                    <a:pt x="46" y="0"/>
                  </a:moveTo>
                  <a:cubicBezTo>
                    <a:pt x="21" y="0"/>
                    <a:pt x="0" y="20"/>
                    <a:pt x="0" y="45"/>
                  </a:cubicBezTo>
                  <a:cubicBezTo>
                    <a:pt x="0" y="70"/>
                    <a:pt x="21" y="90"/>
                    <a:pt x="46" y="90"/>
                  </a:cubicBezTo>
                  <a:cubicBezTo>
                    <a:pt x="50" y="90"/>
                    <a:pt x="53" y="90"/>
                    <a:pt x="57" y="89"/>
                  </a:cubicBezTo>
                  <a:cubicBezTo>
                    <a:pt x="57" y="88"/>
                    <a:pt x="57" y="87"/>
                    <a:pt x="58" y="87"/>
                  </a:cubicBezTo>
                  <a:cubicBezTo>
                    <a:pt x="58" y="87"/>
                    <a:pt x="58" y="87"/>
                    <a:pt x="58" y="87"/>
                  </a:cubicBezTo>
                  <a:cubicBezTo>
                    <a:pt x="59" y="87"/>
                    <a:pt x="60" y="87"/>
                    <a:pt x="60" y="88"/>
                  </a:cubicBezTo>
                  <a:cubicBezTo>
                    <a:pt x="60" y="88"/>
                    <a:pt x="60" y="88"/>
                    <a:pt x="60" y="88"/>
                  </a:cubicBezTo>
                  <a:cubicBezTo>
                    <a:pt x="70" y="85"/>
                    <a:pt x="78" y="79"/>
                    <a:pt x="83" y="70"/>
                  </a:cubicBezTo>
                  <a:cubicBezTo>
                    <a:pt x="83" y="71"/>
                    <a:pt x="83" y="71"/>
                    <a:pt x="82" y="71"/>
                  </a:cubicBezTo>
                  <a:cubicBezTo>
                    <a:pt x="82" y="70"/>
                    <a:pt x="82" y="70"/>
                    <a:pt x="82" y="70"/>
                  </a:cubicBezTo>
                  <a:cubicBezTo>
                    <a:pt x="81" y="70"/>
                    <a:pt x="81" y="69"/>
                    <a:pt x="81" y="68"/>
                  </a:cubicBezTo>
                  <a:cubicBezTo>
                    <a:pt x="81" y="68"/>
                    <a:pt x="82" y="67"/>
                    <a:pt x="82" y="67"/>
                  </a:cubicBezTo>
                  <a:cubicBezTo>
                    <a:pt x="83" y="67"/>
                    <a:pt x="83" y="67"/>
                    <a:pt x="83" y="67"/>
                  </a:cubicBezTo>
                  <a:cubicBezTo>
                    <a:pt x="84" y="68"/>
                    <a:pt x="84" y="68"/>
                    <a:pt x="84" y="69"/>
                  </a:cubicBezTo>
                  <a:cubicBezTo>
                    <a:pt x="88" y="62"/>
                    <a:pt x="91" y="54"/>
                    <a:pt x="91" y="45"/>
                  </a:cubicBezTo>
                  <a:cubicBezTo>
                    <a:pt x="91" y="20"/>
                    <a:pt x="71" y="0"/>
                    <a:pt x="46"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47" name="Freeform 1190"/>
            <p:cNvSpPr>
              <a:spLocks noEditPoints="1"/>
            </p:cNvSpPr>
            <p:nvPr/>
          </p:nvSpPr>
          <p:spPr bwMode="auto">
            <a:xfrm>
              <a:off x="3758121" y="1786370"/>
              <a:ext cx="134746" cy="64005"/>
            </a:xfrm>
            <a:custGeom>
              <a:avLst/>
              <a:gdLst>
                <a:gd name="T0" fmla="*/ 38 w 40"/>
                <a:gd name="T1" fmla="*/ 15 h 19"/>
                <a:gd name="T2" fmla="*/ 37 w 40"/>
                <a:gd name="T3" fmla="*/ 16 h 19"/>
                <a:gd name="T4" fmla="*/ 38 w 40"/>
                <a:gd name="T5" fmla="*/ 18 h 19"/>
                <a:gd name="T6" fmla="*/ 38 w 40"/>
                <a:gd name="T7" fmla="*/ 19 h 19"/>
                <a:gd name="T8" fmla="*/ 39 w 40"/>
                <a:gd name="T9" fmla="*/ 18 h 19"/>
                <a:gd name="T10" fmla="*/ 40 w 40"/>
                <a:gd name="T11" fmla="*/ 17 h 19"/>
                <a:gd name="T12" fmla="*/ 39 w 40"/>
                <a:gd name="T13" fmla="*/ 15 h 19"/>
                <a:gd name="T14" fmla="*/ 38 w 40"/>
                <a:gd name="T15" fmla="*/ 15 h 19"/>
                <a:gd name="T16" fmla="*/ 29 w 40"/>
                <a:gd name="T17" fmla="*/ 11 h 19"/>
                <a:gd name="T18" fmla="*/ 28 w 40"/>
                <a:gd name="T19" fmla="*/ 12 h 19"/>
                <a:gd name="T20" fmla="*/ 29 w 40"/>
                <a:gd name="T21" fmla="*/ 15 h 19"/>
                <a:gd name="T22" fmla="*/ 29 w 40"/>
                <a:gd name="T23" fmla="*/ 15 h 19"/>
                <a:gd name="T24" fmla="*/ 31 w 40"/>
                <a:gd name="T25" fmla="*/ 14 h 19"/>
                <a:gd name="T26" fmla="*/ 30 w 40"/>
                <a:gd name="T27" fmla="*/ 11 h 19"/>
                <a:gd name="T28" fmla="*/ 29 w 40"/>
                <a:gd name="T29" fmla="*/ 11 h 19"/>
                <a:gd name="T30" fmla="*/ 20 w 40"/>
                <a:gd name="T31" fmla="*/ 7 h 19"/>
                <a:gd name="T32" fmla="*/ 19 w 40"/>
                <a:gd name="T33" fmla="*/ 8 h 19"/>
                <a:gd name="T34" fmla="*/ 19 w 40"/>
                <a:gd name="T35" fmla="*/ 11 h 19"/>
                <a:gd name="T36" fmla="*/ 20 w 40"/>
                <a:gd name="T37" fmla="*/ 11 h 19"/>
                <a:gd name="T38" fmla="*/ 22 w 40"/>
                <a:gd name="T39" fmla="*/ 10 h 19"/>
                <a:gd name="T40" fmla="*/ 21 w 40"/>
                <a:gd name="T41" fmla="*/ 8 h 19"/>
                <a:gd name="T42" fmla="*/ 20 w 40"/>
                <a:gd name="T43" fmla="*/ 7 h 19"/>
                <a:gd name="T44" fmla="*/ 11 w 40"/>
                <a:gd name="T45" fmla="*/ 4 h 19"/>
                <a:gd name="T46" fmla="*/ 9 w 40"/>
                <a:gd name="T47" fmla="*/ 5 h 19"/>
                <a:gd name="T48" fmla="*/ 10 w 40"/>
                <a:gd name="T49" fmla="*/ 7 h 19"/>
                <a:gd name="T50" fmla="*/ 11 w 40"/>
                <a:gd name="T51" fmla="*/ 7 h 19"/>
                <a:gd name="T52" fmla="*/ 12 w 40"/>
                <a:gd name="T53" fmla="*/ 6 h 19"/>
                <a:gd name="T54" fmla="*/ 12 w 40"/>
                <a:gd name="T55" fmla="*/ 4 h 19"/>
                <a:gd name="T56" fmla="*/ 11 w 40"/>
                <a:gd name="T57" fmla="*/ 4 h 19"/>
                <a:gd name="T58" fmla="*/ 2 w 40"/>
                <a:gd name="T59" fmla="*/ 0 h 19"/>
                <a:gd name="T60" fmla="*/ 0 w 40"/>
                <a:gd name="T61" fmla="*/ 1 h 19"/>
                <a:gd name="T62" fmla="*/ 1 w 40"/>
                <a:gd name="T63" fmla="*/ 3 h 19"/>
                <a:gd name="T64" fmla="*/ 2 w 40"/>
                <a:gd name="T65" fmla="*/ 3 h 19"/>
                <a:gd name="T66" fmla="*/ 3 w 40"/>
                <a:gd name="T67" fmla="*/ 2 h 19"/>
                <a:gd name="T68" fmla="*/ 2 w 40"/>
                <a:gd name="T69" fmla="*/ 0 h 19"/>
                <a:gd name="T70" fmla="*/ 2 w 40"/>
                <a:gd name="T7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19">
                  <a:moveTo>
                    <a:pt x="38" y="15"/>
                  </a:moveTo>
                  <a:cubicBezTo>
                    <a:pt x="38" y="15"/>
                    <a:pt x="37" y="16"/>
                    <a:pt x="37" y="16"/>
                  </a:cubicBezTo>
                  <a:cubicBezTo>
                    <a:pt x="37" y="17"/>
                    <a:pt x="37" y="18"/>
                    <a:pt x="38" y="18"/>
                  </a:cubicBezTo>
                  <a:cubicBezTo>
                    <a:pt x="38" y="19"/>
                    <a:pt x="38" y="19"/>
                    <a:pt x="38" y="19"/>
                  </a:cubicBezTo>
                  <a:cubicBezTo>
                    <a:pt x="39" y="19"/>
                    <a:pt x="39" y="19"/>
                    <a:pt x="39" y="18"/>
                  </a:cubicBezTo>
                  <a:cubicBezTo>
                    <a:pt x="39" y="18"/>
                    <a:pt x="40" y="17"/>
                    <a:pt x="40" y="17"/>
                  </a:cubicBezTo>
                  <a:cubicBezTo>
                    <a:pt x="40" y="16"/>
                    <a:pt x="40" y="16"/>
                    <a:pt x="39" y="15"/>
                  </a:cubicBezTo>
                  <a:cubicBezTo>
                    <a:pt x="39" y="15"/>
                    <a:pt x="39" y="15"/>
                    <a:pt x="38" y="15"/>
                  </a:cubicBezTo>
                  <a:moveTo>
                    <a:pt x="29" y="11"/>
                  </a:moveTo>
                  <a:cubicBezTo>
                    <a:pt x="29" y="11"/>
                    <a:pt x="28" y="12"/>
                    <a:pt x="28" y="12"/>
                  </a:cubicBezTo>
                  <a:cubicBezTo>
                    <a:pt x="27" y="13"/>
                    <a:pt x="28" y="14"/>
                    <a:pt x="29" y="15"/>
                  </a:cubicBezTo>
                  <a:cubicBezTo>
                    <a:pt x="29" y="15"/>
                    <a:pt x="29" y="15"/>
                    <a:pt x="29" y="15"/>
                  </a:cubicBezTo>
                  <a:cubicBezTo>
                    <a:pt x="30" y="15"/>
                    <a:pt x="31" y="14"/>
                    <a:pt x="31" y="14"/>
                  </a:cubicBezTo>
                  <a:cubicBezTo>
                    <a:pt x="31" y="13"/>
                    <a:pt x="31" y="12"/>
                    <a:pt x="30" y="11"/>
                  </a:cubicBezTo>
                  <a:cubicBezTo>
                    <a:pt x="30" y="11"/>
                    <a:pt x="30" y="11"/>
                    <a:pt x="29" y="11"/>
                  </a:cubicBezTo>
                  <a:moveTo>
                    <a:pt x="20" y="7"/>
                  </a:moveTo>
                  <a:cubicBezTo>
                    <a:pt x="19" y="7"/>
                    <a:pt x="19" y="8"/>
                    <a:pt x="19" y="8"/>
                  </a:cubicBezTo>
                  <a:cubicBezTo>
                    <a:pt x="18" y="9"/>
                    <a:pt x="19" y="10"/>
                    <a:pt x="19" y="11"/>
                  </a:cubicBezTo>
                  <a:cubicBezTo>
                    <a:pt x="20" y="11"/>
                    <a:pt x="20" y="11"/>
                    <a:pt x="20" y="11"/>
                  </a:cubicBezTo>
                  <a:cubicBezTo>
                    <a:pt x="21" y="11"/>
                    <a:pt x="21" y="10"/>
                    <a:pt x="22" y="10"/>
                  </a:cubicBezTo>
                  <a:cubicBezTo>
                    <a:pt x="22" y="9"/>
                    <a:pt x="22" y="8"/>
                    <a:pt x="21" y="8"/>
                  </a:cubicBezTo>
                  <a:cubicBezTo>
                    <a:pt x="21" y="7"/>
                    <a:pt x="20" y="7"/>
                    <a:pt x="20" y="7"/>
                  </a:cubicBezTo>
                  <a:moveTo>
                    <a:pt x="11" y="4"/>
                  </a:moveTo>
                  <a:cubicBezTo>
                    <a:pt x="10" y="4"/>
                    <a:pt x="10" y="4"/>
                    <a:pt x="9" y="5"/>
                  </a:cubicBezTo>
                  <a:cubicBezTo>
                    <a:pt x="9" y="5"/>
                    <a:pt x="9" y="6"/>
                    <a:pt x="10" y="7"/>
                  </a:cubicBezTo>
                  <a:cubicBezTo>
                    <a:pt x="11" y="7"/>
                    <a:pt x="11" y="7"/>
                    <a:pt x="11" y="7"/>
                  </a:cubicBezTo>
                  <a:cubicBezTo>
                    <a:pt x="12" y="7"/>
                    <a:pt x="12" y="7"/>
                    <a:pt x="12" y="6"/>
                  </a:cubicBezTo>
                  <a:cubicBezTo>
                    <a:pt x="13" y="5"/>
                    <a:pt x="12" y="4"/>
                    <a:pt x="12" y="4"/>
                  </a:cubicBezTo>
                  <a:cubicBezTo>
                    <a:pt x="11" y="4"/>
                    <a:pt x="11" y="4"/>
                    <a:pt x="11" y="4"/>
                  </a:cubicBezTo>
                  <a:moveTo>
                    <a:pt x="2" y="0"/>
                  </a:moveTo>
                  <a:cubicBezTo>
                    <a:pt x="1" y="0"/>
                    <a:pt x="0" y="0"/>
                    <a:pt x="0" y="1"/>
                  </a:cubicBezTo>
                  <a:cubicBezTo>
                    <a:pt x="0" y="2"/>
                    <a:pt x="0" y="2"/>
                    <a:pt x="1" y="3"/>
                  </a:cubicBezTo>
                  <a:cubicBezTo>
                    <a:pt x="2" y="3"/>
                    <a:pt x="2" y="3"/>
                    <a:pt x="2" y="3"/>
                  </a:cubicBezTo>
                  <a:cubicBezTo>
                    <a:pt x="2" y="3"/>
                    <a:pt x="3" y="3"/>
                    <a:pt x="3" y="2"/>
                  </a:cubicBezTo>
                  <a:cubicBezTo>
                    <a:pt x="4" y="1"/>
                    <a:pt x="3" y="0"/>
                    <a:pt x="2" y="0"/>
                  </a:cubicBezTo>
                  <a:cubicBezTo>
                    <a:pt x="2" y="0"/>
                    <a:pt x="2"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48" name="Freeform 1191"/>
            <p:cNvSpPr>
              <a:spLocks noEditPoints="1"/>
            </p:cNvSpPr>
            <p:nvPr/>
          </p:nvSpPr>
          <p:spPr bwMode="auto">
            <a:xfrm>
              <a:off x="3768225" y="1843636"/>
              <a:ext cx="43793" cy="70743"/>
            </a:xfrm>
            <a:custGeom>
              <a:avLst/>
              <a:gdLst>
                <a:gd name="T0" fmla="*/ 11 w 13"/>
                <a:gd name="T1" fmla="*/ 18 h 20"/>
                <a:gd name="T2" fmla="*/ 11 w 13"/>
                <a:gd name="T3" fmla="*/ 18 h 20"/>
                <a:gd name="T4" fmla="*/ 10 w 13"/>
                <a:gd name="T5" fmla="*/ 20 h 20"/>
                <a:gd name="T6" fmla="*/ 13 w 13"/>
                <a:gd name="T7" fmla="*/ 19 h 20"/>
                <a:gd name="T8" fmla="*/ 13 w 13"/>
                <a:gd name="T9" fmla="*/ 19 h 20"/>
                <a:gd name="T10" fmla="*/ 11 w 13"/>
                <a:gd name="T11" fmla="*/ 18 h 20"/>
                <a:gd name="T12" fmla="*/ 7 w 13"/>
                <a:gd name="T13" fmla="*/ 9 h 20"/>
                <a:gd name="T14" fmla="*/ 6 w 13"/>
                <a:gd name="T15" fmla="*/ 9 h 20"/>
                <a:gd name="T16" fmla="*/ 5 w 13"/>
                <a:gd name="T17" fmla="*/ 11 h 20"/>
                <a:gd name="T18" fmla="*/ 7 w 13"/>
                <a:gd name="T19" fmla="*/ 12 h 20"/>
                <a:gd name="T20" fmla="*/ 7 w 13"/>
                <a:gd name="T21" fmla="*/ 12 h 20"/>
                <a:gd name="T22" fmla="*/ 8 w 13"/>
                <a:gd name="T23" fmla="*/ 10 h 20"/>
                <a:gd name="T24" fmla="*/ 7 w 13"/>
                <a:gd name="T25" fmla="*/ 9 h 20"/>
                <a:gd name="T26" fmla="*/ 2 w 13"/>
                <a:gd name="T27" fmla="*/ 0 h 20"/>
                <a:gd name="T28" fmla="*/ 1 w 13"/>
                <a:gd name="T29" fmla="*/ 0 h 20"/>
                <a:gd name="T30" fmla="*/ 0 w 13"/>
                <a:gd name="T31" fmla="*/ 3 h 20"/>
                <a:gd name="T32" fmla="*/ 2 w 13"/>
                <a:gd name="T33" fmla="*/ 3 h 20"/>
                <a:gd name="T34" fmla="*/ 3 w 13"/>
                <a:gd name="T35" fmla="*/ 3 h 20"/>
                <a:gd name="T36" fmla="*/ 3 w 13"/>
                <a:gd name="T37" fmla="*/ 1 h 20"/>
                <a:gd name="T38" fmla="*/ 2 w 13"/>
                <a:gd name="T3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 h="20">
                  <a:moveTo>
                    <a:pt x="11" y="18"/>
                  </a:moveTo>
                  <a:cubicBezTo>
                    <a:pt x="11" y="18"/>
                    <a:pt x="11" y="18"/>
                    <a:pt x="11" y="18"/>
                  </a:cubicBezTo>
                  <a:cubicBezTo>
                    <a:pt x="10" y="18"/>
                    <a:pt x="10" y="19"/>
                    <a:pt x="10" y="20"/>
                  </a:cubicBezTo>
                  <a:cubicBezTo>
                    <a:pt x="11" y="20"/>
                    <a:pt x="12" y="19"/>
                    <a:pt x="13" y="19"/>
                  </a:cubicBezTo>
                  <a:cubicBezTo>
                    <a:pt x="13" y="19"/>
                    <a:pt x="13" y="19"/>
                    <a:pt x="13" y="19"/>
                  </a:cubicBezTo>
                  <a:cubicBezTo>
                    <a:pt x="13" y="18"/>
                    <a:pt x="12" y="18"/>
                    <a:pt x="11" y="18"/>
                  </a:cubicBezTo>
                  <a:moveTo>
                    <a:pt x="7" y="9"/>
                  </a:moveTo>
                  <a:cubicBezTo>
                    <a:pt x="6" y="9"/>
                    <a:pt x="6" y="9"/>
                    <a:pt x="6" y="9"/>
                  </a:cubicBezTo>
                  <a:cubicBezTo>
                    <a:pt x="5" y="10"/>
                    <a:pt x="5" y="11"/>
                    <a:pt x="5" y="11"/>
                  </a:cubicBezTo>
                  <a:cubicBezTo>
                    <a:pt x="5" y="12"/>
                    <a:pt x="6" y="12"/>
                    <a:pt x="7" y="12"/>
                  </a:cubicBezTo>
                  <a:cubicBezTo>
                    <a:pt x="7" y="12"/>
                    <a:pt x="7" y="12"/>
                    <a:pt x="7" y="12"/>
                  </a:cubicBezTo>
                  <a:cubicBezTo>
                    <a:pt x="8" y="12"/>
                    <a:pt x="9" y="11"/>
                    <a:pt x="8" y="10"/>
                  </a:cubicBezTo>
                  <a:cubicBezTo>
                    <a:pt x="8" y="9"/>
                    <a:pt x="7" y="9"/>
                    <a:pt x="7" y="9"/>
                  </a:cubicBezTo>
                  <a:moveTo>
                    <a:pt x="2" y="0"/>
                  </a:moveTo>
                  <a:cubicBezTo>
                    <a:pt x="2" y="0"/>
                    <a:pt x="1" y="0"/>
                    <a:pt x="1" y="0"/>
                  </a:cubicBezTo>
                  <a:cubicBezTo>
                    <a:pt x="0" y="1"/>
                    <a:pt x="0" y="2"/>
                    <a:pt x="0" y="3"/>
                  </a:cubicBezTo>
                  <a:cubicBezTo>
                    <a:pt x="1" y="3"/>
                    <a:pt x="1" y="3"/>
                    <a:pt x="2" y="3"/>
                  </a:cubicBezTo>
                  <a:cubicBezTo>
                    <a:pt x="3" y="3"/>
                    <a:pt x="3" y="3"/>
                    <a:pt x="3" y="3"/>
                  </a:cubicBezTo>
                  <a:cubicBezTo>
                    <a:pt x="3" y="3"/>
                    <a:pt x="4" y="2"/>
                    <a:pt x="3" y="1"/>
                  </a:cubicBezTo>
                  <a:cubicBezTo>
                    <a:pt x="3" y="0"/>
                    <a:pt x="2"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49" name="Freeform 1192"/>
            <p:cNvSpPr>
              <a:spLocks noEditPoints="1"/>
            </p:cNvSpPr>
            <p:nvPr/>
          </p:nvSpPr>
          <p:spPr bwMode="auto">
            <a:xfrm>
              <a:off x="4034350" y="1762789"/>
              <a:ext cx="407607" cy="407607"/>
            </a:xfrm>
            <a:custGeom>
              <a:avLst/>
              <a:gdLst>
                <a:gd name="T0" fmla="*/ 57 w 120"/>
                <a:gd name="T1" fmla="*/ 114 h 120"/>
                <a:gd name="T2" fmla="*/ 57 w 120"/>
                <a:gd name="T3" fmla="*/ 117 h 120"/>
                <a:gd name="T4" fmla="*/ 56 w 120"/>
                <a:gd name="T5" fmla="*/ 106 h 120"/>
                <a:gd name="T6" fmla="*/ 59 w 120"/>
                <a:gd name="T7" fmla="*/ 106 h 120"/>
                <a:gd name="T8" fmla="*/ 58 w 120"/>
                <a:gd name="T9" fmla="*/ 97 h 120"/>
                <a:gd name="T10" fmla="*/ 58 w 120"/>
                <a:gd name="T11" fmla="*/ 94 h 120"/>
                <a:gd name="T12" fmla="*/ 58 w 120"/>
                <a:gd name="T13" fmla="*/ 97 h 120"/>
                <a:gd name="T14" fmla="*/ 59 w 120"/>
                <a:gd name="T15" fmla="*/ 84 h 120"/>
                <a:gd name="T16" fmla="*/ 59 w 120"/>
                <a:gd name="T17" fmla="*/ 87 h 120"/>
                <a:gd name="T18" fmla="*/ 58 w 120"/>
                <a:gd name="T19" fmla="*/ 76 h 120"/>
                <a:gd name="T20" fmla="*/ 61 w 120"/>
                <a:gd name="T21" fmla="*/ 76 h 120"/>
                <a:gd name="T22" fmla="*/ 111 w 120"/>
                <a:gd name="T23" fmla="*/ 75 h 120"/>
                <a:gd name="T24" fmla="*/ 112 w 120"/>
                <a:gd name="T25" fmla="*/ 72 h 120"/>
                <a:gd name="T26" fmla="*/ 111 w 120"/>
                <a:gd name="T27" fmla="*/ 75 h 120"/>
                <a:gd name="T28" fmla="*/ 100 w 120"/>
                <a:gd name="T29" fmla="*/ 72 h 120"/>
                <a:gd name="T30" fmla="*/ 103 w 120"/>
                <a:gd name="T31" fmla="*/ 72 h 120"/>
                <a:gd name="T32" fmla="*/ 91 w 120"/>
                <a:gd name="T33" fmla="*/ 73 h 120"/>
                <a:gd name="T34" fmla="*/ 92 w 120"/>
                <a:gd name="T35" fmla="*/ 70 h 120"/>
                <a:gd name="T36" fmla="*/ 82 w 120"/>
                <a:gd name="T37" fmla="*/ 72 h 120"/>
                <a:gd name="T38" fmla="*/ 82 w 120"/>
                <a:gd name="T39" fmla="*/ 68 h 120"/>
                <a:gd name="T40" fmla="*/ 82 w 120"/>
                <a:gd name="T41" fmla="*/ 72 h 120"/>
                <a:gd name="T42" fmla="*/ 72 w 120"/>
                <a:gd name="T43" fmla="*/ 67 h 120"/>
                <a:gd name="T44" fmla="*/ 72 w 120"/>
                <a:gd name="T45" fmla="*/ 71 h 120"/>
                <a:gd name="T46" fmla="*/ 58 w 120"/>
                <a:gd name="T47" fmla="*/ 68 h 120"/>
                <a:gd name="T48" fmla="*/ 59 w 120"/>
                <a:gd name="T49" fmla="*/ 65 h 120"/>
                <a:gd name="T50" fmla="*/ 62 w 120"/>
                <a:gd name="T51" fmla="*/ 66 h 120"/>
                <a:gd name="T52" fmla="*/ 62 w 120"/>
                <a:gd name="T53" fmla="*/ 69 h 120"/>
                <a:gd name="T54" fmla="*/ 49 w 120"/>
                <a:gd name="T55" fmla="*/ 65 h 120"/>
                <a:gd name="T56" fmla="*/ 50 w 120"/>
                <a:gd name="T57" fmla="*/ 61 h 120"/>
                <a:gd name="T58" fmla="*/ 49 w 120"/>
                <a:gd name="T59" fmla="*/ 65 h 120"/>
                <a:gd name="T60" fmla="*/ 39 w 120"/>
                <a:gd name="T61" fmla="*/ 58 h 120"/>
                <a:gd name="T62" fmla="*/ 42 w 120"/>
                <a:gd name="T63" fmla="*/ 60 h 120"/>
                <a:gd name="T64" fmla="*/ 30 w 120"/>
                <a:gd name="T65" fmla="*/ 57 h 120"/>
                <a:gd name="T66" fmla="*/ 32 w 120"/>
                <a:gd name="T67" fmla="*/ 54 h 120"/>
                <a:gd name="T68" fmla="*/ 22 w 120"/>
                <a:gd name="T69" fmla="*/ 53 h 120"/>
                <a:gd name="T70" fmla="*/ 22 w 120"/>
                <a:gd name="T71" fmla="*/ 50 h 120"/>
                <a:gd name="T72" fmla="*/ 22 w 120"/>
                <a:gd name="T73" fmla="*/ 53 h 120"/>
                <a:gd name="T74" fmla="*/ 11 w 120"/>
                <a:gd name="T75" fmla="*/ 47 h 120"/>
                <a:gd name="T76" fmla="*/ 14 w 120"/>
                <a:gd name="T77" fmla="*/ 48 h 120"/>
                <a:gd name="T78" fmla="*/ 3 w 120"/>
                <a:gd name="T79" fmla="*/ 42 h 120"/>
                <a:gd name="T80" fmla="*/ 5 w 120"/>
                <a:gd name="T81" fmla="*/ 44 h 120"/>
                <a:gd name="T82" fmla="*/ 2 w 120"/>
                <a:gd name="T83" fmla="*/ 44 h 120"/>
                <a:gd name="T84" fmla="*/ 120 w 120"/>
                <a:gd name="T85" fmla="*/ 6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20">
                  <a:moveTo>
                    <a:pt x="57" y="117"/>
                  </a:moveTo>
                  <a:cubicBezTo>
                    <a:pt x="56" y="117"/>
                    <a:pt x="55" y="117"/>
                    <a:pt x="55" y="116"/>
                  </a:cubicBezTo>
                  <a:cubicBezTo>
                    <a:pt x="55" y="115"/>
                    <a:pt x="56" y="114"/>
                    <a:pt x="57" y="114"/>
                  </a:cubicBezTo>
                  <a:cubicBezTo>
                    <a:pt x="57" y="114"/>
                    <a:pt x="57" y="114"/>
                    <a:pt x="57" y="114"/>
                  </a:cubicBezTo>
                  <a:cubicBezTo>
                    <a:pt x="58" y="114"/>
                    <a:pt x="58" y="115"/>
                    <a:pt x="58" y="116"/>
                  </a:cubicBezTo>
                  <a:cubicBezTo>
                    <a:pt x="58" y="117"/>
                    <a:pt x="58" y="117"/>
                    <a:pt x="57" y="117"/>
                  </a:cubicBezTo>
                  <a:cubicBezTo>
                    <a:pt x="57" y="117"/>
                    <a:pt x="57" y="117"/>
                    <a:pt x="57" y="117"/>
                  </a:cubicBezTo>
                  <a:moveTo>
                    <a:pt x="57" y="107"/>
                  </a:moveTo>
                  <a:cubicBezTo>
                    <a:pt x="56" y="107"/>
                    <a:pt x="56" y="107"/>
                    <a:pt x="56" y="106"/>
                  </a:cubicBezTo>
                  <a:cubicBezTo>
                    <a:pt x="56" y="105"/>
                    <a:pt x="57" y="104"/>
                    <a:pt x="57" y="104"/>
                  </a:cubicBezTo>
                  <a:cubicBezTo>
                    <a:pt x="57" y="104"/>
                    <a:pt x="57" y="104"/>
                    <a:pt x="58" y="104"/>
                  </a:cubicBezTo>
                  <a:cubicBezTo>
                    <a:pt x="58" y="104"/>
                    <a:pt x="59" y="105"/>
                    <a:pt x="59" y="106"/>
                  </a:cubicBezTo>
                  <a:cubicBezTo>
                    <a:pt x="59" y="107"/>
                    <a:pt x="58" y="107"/>
                    <a:pt x="57" y="107"/>
                  </a:cubicBezTo>
                  <a:cubicBezTo>
                    <a:pt x="57" y="107"/>
                    <a:pt x="57" y="107"/>
                    <a:pt x="57" y="107"/>
                  </a:cubicBezTo>
                  <a:moveTo>
                    <a:pt x="58" y="97"/>
                  </a:moveTo>
                  <a:cubicBezTo>
                    <a:pt x="57" y="97"/>
                    <a:pt x="56" y="97"/>
                    <a:pt x="56" y="96"/>
                  </a:cubicBezTo>
                  <a:cubicBezTo>
                    <a:pt x="57" y="95"/>
                    <a:pt x="57" y="94"/>
                    <a:pt x="58" y="94"/>
                  </a:cubicBezTo>
                  <a:cubicBezTo>
                    <a:pt x="58" y="94"/>
                    <a:pt x="58" y="94"/>
                    <a:pt x="58" y="94"/>
                  </a:cubicBezTo>
                  <a:cubicBezTo>
                    <a:pt x="59" y="94"/>
                    <a:pt x="60" y="95"/>
                    <a:pt x="60" y="96"/>
                  </a:cubicBezTo>
                  <a:cubicBezTo>
                    <a:pt x="60" y="97"/>
                    <a:pt x="59" y="97"/>
                    <a:pt x="58" y="97"/>
                  </a:cubicBezTo>
                  <a:cubicBezTo>
                    <a:pt x="58" y="97"/>
                    <a:pt x="58" y="97"/>
                    <a:pt x="58" y="97"/>
                  </a:cubicBezTo>
                  <a:moveTo>
                    <a:pt x="59" y="87"/>
                  </a:moveTo>
                  <a:cubicBezTo>
                    <a:pt x="58" y="87"/>
                    <a:pt x="57" y="87"/>
                    <a:pt x="57" y="86"/>
                  </a:cubicBezTo>
                  <a:cubicBezTo>
                    <a:pt x="57" y="85"/>
                    <a:pt x="58" y="84"/>
                    <a:pt x="59" y="84"/>
                  </a:cubicBezTo>
                  <a:cubicBezTo>
                    <a:pt x="59" y="84"/>
                    <a:pt x="59" y="84"/>
                    <a:pt x="59" y="84"/>
                  </a:cubicBezTo>
                  <a:cubicBezTo>
                    <a:pt x="60" y="84"/>
                    <a:pt x="61" y="85"/>
                    <a:pt x="61" y="86"/>
                  </a:cubicBezTo>
                  <a:cubicBezTo>
                    <a:pt x="60" y="87"/>
                    <a:pt x="60" y="87"/>
                    <a:pt x="59" y="87"/>
                  </a:cubicBezTo>
                  <a:cubicBezTo>
                    <a:pt x="59" y="87"/>
                    <a:pt x="59" y="87"/>
                    <a:pt x="59" y="87"/>
                  </a:cubicBezTo>
                  <a:moveTo>
                    <a:pt x="59" y="78"/>
                  </a:moveTo>
                  <a:cubicBezTo>
                    <a:pt x="59" y="77"/>
                    <a:pt x="58" y="77"/>
                    <a:pt x="58" y="76"/>
                  </a:cubicBezTo>
                  <a:cubicBezTo>
                    <a:pt x="58" y="75"/>
                    <a:pt x="59" y="74"/>
                    <a:pt x="60" y="74"/>
                  </a:cubicBezTo>
                  <a:cubicBezTo>
                    <a:pt x="60" y="74"/>
                    <a:pt x="60" y="74"/>
                    <a:pt x="60" y="74"/>
                  </a:cubicBezTo>
                  <a:cubicBezTo>
                    <a:pt x="61" y="74"/>
                    <a:pt x="61" y="75"/>
                    <a:pt x="61" y="76"/>
                  </a:cubicBezTo>
                  <a:cubicBezTo>
                    <a:pt x="61" y="77"/>
                    <a:pt x="60" y="78"/>
                    <a:pt x="60" y="78"/>
                  </a:cubicBezTo>
                  <a:cubicBezTo>
                    <a:pt x="59" y="78"/>
                    <a:pt x="59" y="78"/>
                    <a:pt x="59" y="78"/>
                  </a:cubicBezTo>
                  <a:moveTo>
                    <a:pt x="111" y="75"/>
                  </a:moveTo>
                  <a:cubicBezTo>
                    <a:pt x="110" y="75"/>
                    <a:pt x="110" y="74"/>
                    <a:pt x="110" y="73"/>
                  </a:cubicBezTo>
                  <a:cubicBezTo>
                    <a:pt x="110" y="72"/>
                    <a:pt x="111" y="72"/>
                    <a:pt x="112" y="72"/>
                  </a:cubicBezTo>
                  <a:cubicBezTo>
                    <a:pt x="112" y="72"/>
                    <a:pt x="112" y="72"/>
                    <a:pt x="112" y="72"/>
                  </a:cubicBezTo>
                  <a:cubicBezTo>
                    <a:pt x="113" y="72"/>
                    <a:pt x="113" y="73"/>
                    <a:pt x="113" y="74"/>
                  </a:cubicBezTo>
                  <a:cubicBezTo>
                    <a:pt x="113" y="74"/>
                    <a:pt x="112" y="75"/>
                    <a:pt x="112" y="75"/>
                  </a:cubicBezTo>
                  <a:cubicBezTo>
                    <a:pt x="111" y="75"/>
                    <a:pt x="111" y="75"/>
                    <a:pt x="111" y="75"/>
                  </a:cubicBezTo>
                  <a:moveTo>
                    <a:pt x="102" y="74"/>
                  </a:moveTo>
                  <a:cubicBezTo>
                    <a:pt x="101" y="74"/>
                    <a:pt x="101" y="74"/>
                    <a:pt x="101" y="74"/>
                  </a:cubicBezTo>
                  <a:cubicBezTo>
                    <a:pt x="100" y="74"/>
                    <a:pt x="100" y="73"/>
                    <a:pt x="100" y="72"/>
                  </a:cubicBezTo>
                  <a:cubicBezTo>
                    <a:pt x="100" y="71"/>
                    <a:pt x="101" y="71"/>
                    <a:pt x="102" y="71"/>
                  </a:cubicBezTo>
                  <a:cubicBezTo>
                    <a:pt x="102" y="71"/>
                    <a:pt x="102" y="71"/>
                    <a:pt x="102" y="71"/>
                  </a:cubicBezTo>
                  <a:cubicBezTo>
                    <a:pt x="103" y="71"/>
                    <a:pt x="103" y="72"/>
                    <a:pt x="103" y="72"/>
                  </a:cubicBezTo>
                  <a:cubicBezTo>
                    <a:pt x="103" y="73"/>
                    <a:pt x="102" y="74"/>
                    <a:pt x="102" y="74"/>
                  </a:cubicBezTo>
                  <a:moveTo>
                    <a:pt x="92" y="73"/>
                  </a:moveTo>
                  <a:cubicBezTo>
                    <a:pt x="91" y="73"/>
                    <a:pt x="91" y="73"/>
                    <a:pt x="91" y="73"/>
                  </a:cubicBezTo>
                  <a:cubicBezTo>
                    <a:pt x="91" y="73"/>
                    <a:pt x="90" y="72"/>
                    <a:pt x="90" y="71"/>
                  </a:cubicBezTo>
                  <a:cubicBezTo>
                    <a:pt x="90" y="70"/>
                    <a:pt x="91" y="69"/>
                    <a:pt x="92" y="69"/>
                  </a:cubicBezTo>
                  <a:cubicBezTo>
                    <a:pt x="92" y="69"/>
                    <a:pt x="92" y="70"/>
                    <a:pt x="92" y="70"/>
                  </a:cubicBezTo>
                  <a:cubicBezTo>
                    <a:pt x="93" y="70"/>
                    <a:pt x="93" y="70"/>
                    <a:pt x="93" y="71"/>
                  </a:cubicBezTo>
                  <a:cubicBezTo>
                    <a:pt x="93" y="72"/>
                    <a:pt x="92" y="73"/>
                    <a:pt x="92" y="73"/>
                  </a:cubicBezTo>
                  <a:moveTo>
                    <a:pt x="82" y="72"/>
                  </a:moveTo>
                  <a:cubicBezTo>
                    <a:pt x="81" y="72"/>
                    <a:pt x="80" y="71"/>
                    <a:pt x="80" y="70"/>
                  </a:cubicBezTo>
                  <a:cubicBezTo>
                    <a:pt x="80" y="69"/>
                    <a:pt x="81" y="68"/>
                    <a:pt x="82" y="68"/>
                  </a:cubicBezTo>
                  <a:cubicBezTo>
                    <a:pt x="82" y="68"/>
                    <a:pt x="82" y="68"/>
                    <a:pt x="82" y="68"/>
                  </a:cubicBezTo>
                  <a:cubicBezTo>
                    <a:pt x="83" y="68"/>
                    <a:pt x="83" y="69"/>
                    <a:pt x="83" y="70"/>
                  </a:cubicBezTo>
                  <a:cubicBezTo>
                    <a:pt x="83" y="71"/>
                    <a:pt x="83" y="72"/>
                    <a:pt x="82" y="72"/>
                  </a:cubicBezTo>
                  <a:cubicBezTo>
                    <a:pt x="82" y="72"/>
                    <a:pt x="82" y="72"/>
                    <a:pt x="82" y="72"/>
                  </a:cubicBezTo>
                  <a:moveTo>
                    <a:pt x="72" y="71"/>
                  </a:moveTo>
                  <a:cubicBezTo>
                    <a:pt x="71" y="70"/>
                    <a:pt x="70" y="70"/>
                    <a:pt x="70" y="69"/>
                  </a:cubicBezTo>
                  <a:cubicBezTo>
                    <a:pt x="70" y="68"/>
                    <a:pt x="71" y="67"/>
                    <a:pt x="72" y="67"/>
                  </a:cubicBezTo>
                  <a:cubicBezTo>
                    <a:pt x="72" y="67"/>
                    <a:pt x="72" y="67"/>
                    <a:pt x="72" y="67"/>
                  </a:cubicBezTo>
                  <a:cubicBezTo>
                    <a:pt x="73" y="67"/>
                    <a:pt x="74" y="68"/>
                    <a:pt x="73" y="69"/>
                  </a:cubicBezTo>
                  <a:cubicBezTo>
                    <a:pt x="73" y="70"/>
                    <a:pt x="73" y="71"/>
                    <a:pt x="72" y="71"/>
                  </a:cubicBezTo>
                  <a:cubicBezTo>
                    <a:pt x="72" y="71"/>
                    <a:pt x="72" y="71"/>
                    <a:pt x="72" y="71"/>
                  </a:cubicBezTo>
                  <a:moveTo>
                    <a:pt x="59" y="69"/>
                  </a:moveTo>
                  <a:cubicBezTo>
                    <a:pt x="58" y="68"/>
                    <a:pt x="58" y="68"/>
                    <a:pt x="58" y="68"/>
                  </a:cubicBezTo>
                  <a:cubicBezTo>
                    <a:pt x="57" y="68"/>
                    <a:pt x="57" y="67"/>
                    <a:pt x="57" y="66"/>
                  </a:cubicBezTo>
                  <a:cubicBezTo>
                    <a:pt x="57" y="66"/>
                    <a:pt x="58" y="65"/>
                    <a:pt x="59" y="65"/>
                  </a:cubicBezTo>
                  <a:cubicBezTo>
                    <a:pt x="59" y="65"/>
                    <a:pt x="59" y="65"/>
                    <a:pt x="59" y="65"/>
                  </a:cubicBezTo>
                  <a:cubicBezTo>
                    <a:pt x="60" y="66"/>
                    <a:pt x="60" y="66"/>
                    <a:pt x="60" y="67"/>
                  </a:cubicBezTo>
                  <a:cubicBezTo>
                    <a:pt x="61" y="66"/>
                    <a:pt x="61" y="66"/>
                    <a:pt x="62" y="66"/>
                  </a:cubicBezTo>
                  <a:cubicBezTo>
                    <a:pt x="62" y="66"/>
                    <a:pt x="62" y="66"/>
                    <a:pt x="62" y="66"/>
                  </a:cubicBezTo>
                  <a:cubicBezTo>
                    <a:pt x="63" y="66"/>
                    <a:pt x="64" y="67"/>
                    <a:pt x="64" y="68"/>
                  </a:cubicBezTo>
                  <a:cubicBezTo>
                    <a:pt x="63" y="69"/>
                    <a:pt x="63" y="69"/>
                    <a:pt x="62" y="69"/>
                  </a:cubicBezTo>
                  <a:cubicBezTo>
                    <a:pt x="62" y="69"/>
                    <a:pt x="62" y="69"/>
                    <a:pt x="62" y="69"/>
                  </a:cubicBezTo>
                  <a:cubicBezTo>
                    <a:pt x="61" y="69"/>
                    <a:pt x="60" y="69"/>
                    <a:pt x="60" y="68"/>
                  </a:cubicBezTo>
                  <a:cubicBezTo>
                    <a:pt x="60" y="68"/>
                    <a:pt x="59" y="69"/>
                    <a:pt x="59" y="69"/>
                  </a:cubicBezTo>
                  <a:moveTo>
                    <a:pt x="49" y="65"/>
                  </a:moveTo>
                  <a:cubicBezTo>
                    <a:pt x="49" y="65"/>
                    <a:pt x="49" y="65"/>
                    <a:pt x="49" y="65"/>
                  </a:cubicBezTo>
                  <a:cubicBezTo>
                    <a:pt x="48" y="64"/>
                    <a:pt x="48" y="63"/>
                    <a:pt x="48" y="62"/>
                  </a:cubicBezTo>
                  <a:cubicBezTo>
                    <a:pt x="48" y="62"/>
                    <a:pt x="49" y="61"/>
                    <a:pt x="50" y="61"/>
                  </a:cubicBezTo>
                  <a:cubicBezTo>
                    <a:pt x="50" y="61"/>
                    <a:pt x="50" y="61"/>
                    <a:pt x="50" y="61"/>
                  </a:cubicBezTo>
                  <a:cubicBezTo>
                    <a:pt x="51" y="62"/>
                    <a:pt x="51" y="63"/>
                    <a:pt x="51" y="64"/>
                  </a:cubicBezTo>
                  <a:cubicBezTo>
                    <a:pt x="51" y="64"/>
                    <a:pt x="50" y="65"/>
                    <a:pt x="49" y="65"/>
                  </a:cubicBezTo>
                  <a:moveTo>
                    <a:pt x="40" y="61"/>
                  </a:moveTo>
                  <a:cubicBezTo>
                    <a:pt x="40" y="61"/>
                    <a:pt x="40" y="61"/>
                    <a:pt x="40" y="61"/>
                  </a:cubicBezTo>
                  <a:cubicBezTo>
                    <a:pt x="39" y="60"/>
                    <a:pt x="38" y="59"/>
                    <a:pt x="39" y="58"/>
                  </a:cubicBezTo>
                  <a:cubicBezTo>
                    <a:pt x="39" y="58"/>
                    <a:pt x="40" y="57"/>
                    <a:pt x="40" y="57"/>
                  </a:cubicBezTo>
                  <a:cubicBezTo>
                    <a:pt x="41" y="57"/>
                    <a:pt x="41" y="57"/>
                    <a:pt x="41" y="58"/>
                  </a:cubicBezTo>
                  <a:cubicBezTo>
                    <a:pt x="42" y="58"/>
                    <a:pt x="42" y="59"/>
                    <a:pt x="42" y="60"/>
                  </a:cubicBezTo>
                  <a:cubicBezTo>
                    <a:pt x="42" y="60"/>
                    <a:pt x="41" y="61"/>
                    <a:pt x="40" y="61"/>
                  </a:cubicBezTo>
                  <a:moveTo>
                    <a:pt x="31" y="57"/>
                  </a:moveTo>
                  <a:cubicBezTo>
                    <a:pt x="30" y="57"/>
                    <a:pt x="30" y="57"/>
                    <a:pt x="30" y="57"/>
                  </a:cubicBezTo>
                  <a:cubicBezTo>
                    <a:pt x="30" y="56"/>
                    <a:pt x="29" y="55"/>
                    <a:pt x="30" y="55"/>
                  </a:cubicBezTo>
                  <a:cubicBezTo>
                    <a:pt x="30" y="54"/>
                    <a:pt x="30" y="54"/>
                    <a:pt x="31" y="54"/>
                  </a:cubicBezTo>
                  <a:cubicBezTo>
                    <a:pt x="31" y="54"/>
                    <a:pt x="32" y="54"/>
                    <a:pt x="32" y="54"/>
                  </a:cubicBezTo>
                  <a:cubicBezTo>
                    <a:pt x="33" y="54"/>
                    <a:pt x="33" y="55"/>
                    <a:pt x="33" y="56"/>
                  </a:cubicBezTo>
                  <a:cubicBezTo>
                    <a:pt x="32" y="57"/>
                    <a:pt x="32" y="57"/>
                    <a:pt x="31" y="57"/>
                  </a:cubicBezTo>
                  <a:moveTo>
                    <a:pt x="22" y="53"/>
                  </a:moveTo>
                  <a:cubicBezTo>
                    <a:pt x="21" y="53"/>
                    <a:pt x="21" y="53"/>
                    <a:pt x="21" y="53"/>
                  </a:cubicBezTo>
                  <a:cubicBezTo>
                    <a:pt x="20" y="52"/>
                    <a:pt x="20" y="51"/>
                    <a:pt x="20" y="51"/>
                  </a:cubicBezTo>
                  <a:cubicBezTo>
                    <a:pt x="21" y="50"/>
                    <a:pt x="21" y="50"/>
                    <a:pt x="22" y="50"/>
                  </a:cubicBezTo>
                  <a:cubicBezTo>
                    <a:pt x="22" y="50"/>
                    <a:pt x="22" y="50"/>
                    <a:pt x="23" y="50"/>
                  </a:cubicBezTo>
                  <a:cubicBezTo>
                    <a:pt x="23" y="50"/>
                    <a:pt x="24" y="51"/>
                    <a:pt x="23" y="52"/>
                  </a:cubicBezTo>
                  <a:cubicBezTo>
                    <a:pt x="23" y="53"/>
                    <a:pt x="23" y="53"/>
                    <a:pt x="22" y="53"/>
                  </a:cubicBezTo>
                  <a:moveTo>
                    <a:pt x="13" y="49"/>
                  </a:moveTo>
                  <a:cubicBezTo>
                    <a:pt x="12" y="49"/>
                    <a:pt x="12" y="49"/>
                    <a:pt x="12" y="49"/>
                  </a:cubicBezTo>
                  <a:cubicBezTo>
                    <a:pt x="11" y="49"/>
                    <a:pt x="11" y="48"/>
                    <a:pt x="11" y="47"/>
                  </a:cubicBezTo>
                  <a:cubicBezTo>
                    <a:pt x="11" y="46"/>
                    <a:pt x="12" y="46"/>
                    <a:pt x="13" y="46"/>
                  </a:cubicBezTo>
                  <a:cubicBezTo>
                    <a:pt x="13" y="46"/>
                    <a:pt x="13" y="46"/>
                    <a:pt x="13" y="46"/>
                  </a:cubicBezTo>
                  <a:cubicBezTo>
                    <a:pt x="14" y="46"/>
                    <a:pt x="15" y="47"/>
                    <a:pt x="14" y="48"/>
                  </a:cubicBezTo>
                  <a:cubicBezTo>
                    <a:pt x="14" y="49"/>
                    <a:pt x="13" y="49"/>
                    <a:pt x="13" y="49"/>
                  </a:cubicBezTo>
                  <a:moveTo>
                    <a:pt x="60" y="0"/>
                  </a:moveTo>
                  <a:cubicBezTo>
                    <a:pt x="33" y="0"/>
                    <a:pt x="10" y="18"/>
                    <a:pt x="3" y="42"/>
                  </a:cubicBezTo>
                  <a:cubicBezTo>
                    <a:pt x="3" y="42"/>
                    <a:pt x="3" y="42"/>
                    <a:pt x="3" y="42"/>
                  </a:cubicBezTo>
                  <a:cubicBezTo>
                    <a:pt x="4" y="42"/>
                    <a:pt x="4" y="42"/>
                    <a:pt x="4" y="42"/>
                  </a:cubicBezTo>
                  <a:cubicBezTo>
                    <a:pt x="5" y="42"/>
                    <a:pt x="5" y="43"/>
                    <a:pt x="5" y="44"/>
                  </a:cubicBezTo>
                  <a:cubicBezTo>
                    <a:pt x="5" y="45"/>
                    <a:pt x="4" y="45"/>
                    <a:pt x="3" y="45"/>
                  </a:cubicBezTo>
                  <a:cubicBezTo>
                    <a:pt x="3" y="45"/>
                    <a:pt x="3" y="45"/>
                    <a:pt x="3" y="45"/>
                  </a:cubicBezTo>
                  <a:cubicBezTo>
                    <a:pt x="3" y="45"/>
                    <a:pt x="2" y="45"/>
                    <a:pt x="2" y="44"/>
                  </a:cubicBezTo>
                  <a:cubicBezTo>
                    <a:pt x="1" y="49"/>
                    <a:pt x="0" y="55"/>
                    <a:pt x="0" y="60"/>
                  </a:cubicBezTo>
                  <a:cubicBezTo>
                    <a:pt x="0" y="93"/>
                    <a:pt x="27" y="120"/>
                    <a:pt x="60" y="120"/>
                  </a:cubicBezTo>
                  <a:cubicBezTo>
                    <a:pt x="93" y="120"/>
                    <a:pt x="120" y="93"/>
                    <a:pt x="120" y="60"/>
                  </a:cubicBezTo>
                  <a:cubicBezTo>
                    <a:pt x="120" y="27"/>
                    <a:pt x="93" y="0"/>
                    <a:pt x="60"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50" name="Freeform 1193"/>
            <p:cNvSpPr>
              <a:spLocks noEditPoints="1"/>
            </p:cNvSpPr>
            <p:nvPr/>
          </p:nvSpPr>
          <p:spPr bwMode="auto">
            <a:xfrm>
              <a:off x="4041087" y="1907641"/>
              <a:ext cx="198751" cy="90955"/>
            </a:xfrm>
            <a:custGeom>
              <a:avLst/>
              <a:gdLst>
                <a:gd name="T0" fmla="*/ 57 w 58"/>
                <a:gd name="T1" fmla="*/ 23 h 27"/>
                <a:gd name="T2" fmla="*/ 55 w 58"/>
                <a:gd name="T3" fmla="*/ 24 h 27"/>
                <a:gd name="T4" fmla="*/ 56 w 58"/>
                <a:gd name="T5" fmla="*/ 26 h 27"/>
                <a:gd name="T6" fmla="*/ 57 w 58"/>
                <a:gd name="T7" fmla="*/ 27 h 27"/>
                <a:gd name="T8" fmla="*/ 58 w 58"/>
                <a:gd name="T9" fmla="*/ 26 h 27"/>
                <a:gd name="T10" fmla="*/ 58 w 58"/>
                <a:gd name="T11" fmla="*/ 26 h 27"/>
                <a:gd name="T12" fmla="*/ 58 w 58"/>
                <a:gd name="T13" fmla="*/ 25 h 27"/>
                <a:gd name="T14" fmla="*/ 57 w 58"/>
                <a:gd name="T15" fmla="*/ 23 h 27"/>
                <a:gd name="T16" fmla="*/ 57 w 58"/>
                <a:gd name="T17" fmla="*/ 23 h 27"/>
                <a:gd name="T18" fmla="*/ 48 w 58"/>
                <a:gd name="T19" fmla="*/ 19 h 27"/>
                <a:gd name="T20" fmla="*/ 46 w 58"/>
                <a:gd name="T21" fmla="*/ 20 h 27"/>
                <a:gd name="T22" fmla="*/ 47 w 58"/>
                <a:gd name="T23" fmla="*/ 23 h 27"/>
                <a:gd name="T24" fmla="*/ 47 w 58"/>
                <a:gd name="T25" fmla="*/ 23 h 27"/>
                <a:gd name="T26" fmla="*/ 49 w 58"/>
                <a:gd name="T27" fmla="*/ 22 h 27"/>
                <a:gd name="T28" fmla="*/ 48 w 58"/>
                <a:gd name="T29" fmla="*/ 19 h 27"/>
                <a:gd name="T30" fmla="*/ 48 w 58"/>
                <a:gd name="T31" fmla="*/ 19 h 27"/>
                <a:gd name="T32" fmla="*/ 38 w 58"/>
                <a:gd name="T33" fmla="*/ 15 h 27"/>
                <a:gd name="T34" fmla="*/ 37 w 58"/>
                <a:gd name="T35" fmla="*/ 16 h 27"/>
                <a:gd name="T36" fmla="*/ 38 w 58"/>
                <a:gd name="T37" fmla="*/ 19 h 27"/>
                <a:gd name="T38" fmla="*/ 38 w 58"/>
                <a:gd name="T39" fmla="*/ 19 h 27"/>
                <a:gd name="T40" fmla="*/ 40 w 58"/>
                <a:gd name="T41" fmla="*/ 18 h 27"/>
                <a:gd name="T42" fmla="*/ 39 w 58"/>
                <a:gd name="T43" fmla="*/ 16 h 27"/>
                <a:gd name="T44" fmla="*/ 38 w 58"/>
                <a:gd name="T45" fmla="*/ 15 h 27"/>
                <a:gd name="T46" fmla="*/ 29 w 58"/>
                <a:gd name="T47" fmla="*/ 12 h 27"/>
                <a:gd name="T48" fmla="*/ 28 w 58"/>
                <a:gd name="T49" fmla="*/ 13 h 27"/>
                <a:gd name="T50" fmla="*/ 28 w 58"/>
                <a:gd name="T51" fmla="*/ 15 h 27"/>
                <a:gd name="T52" fmla="*/ 29 w 58"/>
                <a:gd name="T53" fmla="*/ 15 h 27"/>
                <a:gd name="T54" fmla="*/ 31 w 58"/>
                <a:gd name="T55" fmla="*/ 14 h 27"/>
                <a:gd name="T56" fmla="*/ 30 w 58"/>
                <a:gd name="T57" fmla="*/ 12 h 27"/>
                <a:gd name="T58" fmla="*/ 29 w 58"/>
                <a:gd name="T59" fmla="*/ 12 h 27"/>
                <a:gd name="T60" fmla="*/ 20 w 58"/>
                <a:gd name="T61" fmla="*/ 8 h 27"/>
                <a:gd name="T62" fmla="*/ 18 w 58"/>
                <a:gd name="T63" fmla="*/ 9 h 27"/>
                <a:gd name="T64" fmla="*/ 19 w 58"/>
                <a:gd name="T65" fmla="*/ 11 h 27"/>
                <a:gd name="T66" fmla="*/ 20 w 58"/>
                <a:gd name="T67" fmla="*/ 11 h 27"/>
                <a:gd name="T68" fmla="*/ 21 w 58"/>
                <a:gd name="T69" fmla="*/ 10 h 27"/>
                <a:gd name="T70" fmla="*/ 21 w 58"/>
                <a:gd name="T71" fmla="*/ 8 h 27"/>
                <a:gd name="T72" fmla="*/ 20 w 58"/>
                <a:gd name="T73" fmla="*/ 8 h 27"/>
                <a:gd name="T74" fmla="*/ 11 w 58"/>
                <a:gd name="T75" fmla="*/ 4 h 27"/>
                <a:gd name="T76" fmla="*/ 9 w 58"/>
                <a:gd name="T77" fmla="*/ 5 h 27"/>
                <a:gd name="T78" fmla="*/ 10 w 58"/>
                <a:gd name="T79" fmla="*/ 7 h 27"/>
                <a:gd name="T80" fmla="*/ 11 w 58"/>
                <a:gd name="T81" fmla="*/ 7 h 27"/>
                <a:gd name="T82" fmla="*/ 12 w 58"/>
                <a:gd name="T83" fmla="*/ 6 h 27"/>
                <a:gd name="T84" fmla="*/ 11 w 58"/>
                <a:gd name="T85" fmla="*/ 4 h 27"/>
                <a:gd name="T86" fmla="*/ 11 w 58"/>
                <a:gd name="T87" fmla="*/ 4 h 27"/>
                <a:gd name="T88" fmla="*/ 1 w 58"/>
                <a:gd name="T89" fmla="*/ 0 h 27"/>
                <a:gd name="T90" fmla="*/ 1 w 58"/>
                <a:gd name="T91" fmla="*/ 0 h 27"/>
                <a:gd name="T92" fmla="*/ 0 w 58"/>
                <a:gd name="T93" fmla="*/ 2 h 27"/>
                <a:gd name="T94" fmla="*/ 1 w 58"/>
                <a:gd name="T95" fmla="*/ 3 h 27"/>
                <a:gd name="T96" fmla="*/ 1 w 58"/>
                <a:gd name="T97" fmla="*/ 3 h 27"/>
                <a:gd name="T98" fmla="*/ 3 w 58"/>
                <a:gd name="T99" fmla="*/ 2 h 27"/>
                <a:gd name="T100" fmla="*/ 2 w 58"/>
                <a:gd name="T101" fmla="*/ 0 h 27"/>
                <a:gd name="T102" fmla="*/ 1 w 58"/>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27">
                  <a:moveTo>
                    <a:pt x="57" y="23"/>
                  </a:moveTo>
                  <a:cubicBezTo>
                    <a:pt x="56" y="23"/>
                    <a:pt x="55" y="24"/>
                    <a:pt x="55" y="24"/>
                  </a:cubicBezTo>
                  <a:cubicBezTo>
                    <a:pt x="55" y="25"/>
                    <a:pt x="55" y="26"/>
                    <a:pt x="56" y="26"/>
                  </a:cubicBezTo>
                  <a:cubicBezTo>
                    <a:pt x="57" y="27"/>
                    <a:pt x="57" y="27"/>
                    <a:pt x="57" y="27"/>
                  </a:cubicBezTo>
                  <a:cubicBezTo>
                    <a:pt x="57" y="27"/>
                    <a:pt x="58" y="26"/>
                    <a:pt x="58" y="26"/>
                  </a:cubicBezTo>
                  <a:cubicBezTo>
                    <a:pt x="58" y="26"/>
                    <a:pt x="58" y="26"/>
                    <a:pt x="58" y="26"/>
                  </a:cubicBezTo>
                  <a:cubicBezTo>
                    <a:pt x="58" y="25"/>
                    <a:pt x="58" y="25"/>
                    <a:pt x="58" y="25"/>
                  </a:cubicBezTo>
                  <a:cubicBezTo>
                    <a:pt x="58" y="24"/>
                    <a:pt x="58" y="24"/>
                    <a:pt x="57" y="23"/>
                  </a:cubicBezTo>
                  <a:cubicBezTo>
                    <a:pt x="57" y="23"/>
                    <a:pt x="57" y="23"/>
                    <a:pt x="57" y="23"/>
                  </a:cubicBezTo>
                  <a:moveTo>
                    <a:pt x="48" y="19"/>
                  </a:moveTo>
                  <a:cubicBezTo>
                    <a:pt x="47" y="19"/>
                    <a:pt x="46" y="20"/>
                    <a:pt x="46" y="20"/>
                  </a:cubicBezTo>
                  <a:cubicBezTo>
                    <a:pt x="46" y="21"/>
                    <a:pt x="46" y="22"/>
                    <a:pt x="47" y="23"/>
                  </a:cubicBezTo>
                  <a:cubicBezTo>
                    <a:pt x="47" y="23"/>
                    <a:pt x="47" y="23"/>
                    <a:pt x="47" y="23"/>
                  </a:cubicBezTo>
                  <a:cubicBezTo>
                    <a:pt x="48" y="23"/>
                    <a:pt x="49" y="22"/>
                    <a:pt x="49" y="22"/>
                  </a:cubicBezTo>
                  <a:cubicBezTo>
                    <a:pt x="49" y="21"/>
                    <a:pt x="49" y="20"/>
                    <a:pt x="48" y="19"/>
                  </a:cubicBezTo>
                  <a:cubicBezTo>
                    <a:pt x="48" y="19"/>
                    <a:pt x="48" y="19"/>
                    <a:pt x="48" y="19"/>
                  </a:cubicBezTo>
                  <a:moveTo>
                    <a:pt x="38" y="15"/>
                  </a:moveTo>
                  <a:cubicBezTo>
                    <a:pt x="38" y="15"/>
                    <a:pt x="37" y="16"/>
                    <a:pt x="37" y="16"/>
                  </a:cubicBezTo>
                  <a:cubicBezTo>
                    <a:pt x="36" y="17"/>
                    <a:pt x="37" y="18"/>
                    <a:pt x="38" y="19"/>
                  </a:cubicBezTo>
                  <a:cubicBezTo>
                    <a:pt x="38" y="19"/>
                    <a:pt x="38" y="19"/>
                    <a:pt x="38" y="19"/>
                  </a:cubicBezTo>
                  <a:cubicBezTo>
                    <a:pt x="39" y="19"/>
                    <a:pt x="40" y="18"/>
                    <a:pt x="40" y="18"/>
                  </a:cubicBezTo>
                  <a:cubicBezTo>
                    <a:pt x="40" y="17"/>
                    <a:pt x="40" y="16"/>
                    <a:pt x="39" y="16"/>
                  </a:cubicBezTo>
                  <a:cubicBezTo>
                    <a:pt x="39" y="15"/>
                    <a:pt x="39" y="15"/>
                    <a:pt x="38" y="15"/>
                  </a:cubicBezTo>
                  <a:moveTo>
                    <a:pt x="29" y="12"/>
                  </a:moveTo>
                  <a:cubicBezTo>
                    <a:pt x="28" y="12"/>
                    <a:pt x="28" y="12"/>
                    <a:pt x="28" y="13"/>
                  </a:cubicBezTo>
                  <a:cubicBezTo>
                    <a:pt x="27" y="13"/>
                    <a:pt x="28" y="14"/>
                    <a:pt x="28" y="15"/>
                  </a:cubicBezTo>
                  <a:cubicBezTo>
                    <a:pt x="29" y="15"/>
                    <a:pt x="29" y="15"/>
                    <a:pt x="29" y="15"/>
                  </a:cubicBezTo>
                  <a:cubicBezTo>
                    <a:pt x="30" y="15"/>
                    <a:pt x="30" y="15"/>
                    <a:pt x="31" y="14"/>
                  </a:cubicBezTo>
                  <a:cubicBezTo>
                    <a:pt x="31" y="13"/>
                    <a:pt x="31" y="12"/>
                    <a:pt x="30" y="12"/>
                  </a:cubicBezTo>
                  <a:cubicBezTo>
                    <a:pt x="30" y="12"/>
                    <a:pt x="29" y="12"/>
                    <a:pt x="29" y="12"/>
                  </a:cubicBezTo>
                  <a:moveTo>
                    <a:pt x="20" y="8"/>
                  </a:moveTo>
                  <a:cubicBezTo>
                    <a:pt x="19" y="8"/>
                    <a:pt x="19" y="8"/>
                    <a:pt x="18" y="9"/>
                  </a:cubicBezTo>
                  <a:cubicBezTo>
                    <a:pt x="18" y="9"/>
                    <a:pt x="18" y="10"/>
                    <a:pt x="19" y="11"/>
                  </a:cubicBezTo>
                  <a:cubicBezTo>
                    <a:pt x="20" y="11"/>
                    <a:pt x="20" y="11"/>
                    <a:pt x="20" y="11"/>
                  </a:cubicBezTo>
                  <a:cubicBezTo>
                    <a:pt x="21" y="11"/>
                    <a:pt x="21" y="11"/>
                    <a:pt x="21" y="10"/>
                  </a:cubicBezTo>
                  <a:cubicBezTo>
                    <a:pt x="22" y="9"/>
                    <a:pt x="21" y="8"/>
                    <a:pt x="21" y="8"/>
                  </a:cubicBezTo>
                  <a:cubicBezTo>
                    <a:pt x="20" y="8"/>
                    <a:pt x="20" y="8"/>
                    <a:pt x="20" y="8"/>
                  </a:cubicBezTo>
                  <a:moveTo>
                    <a:pt x="11" y="4"/>
                  </a:moveTo>
                  <a:cubicBezTo>
                    <a:pt x="10" y="4"/>
                    <a:pt x="9" y="4"/>
                    <a:pt x="9" y="5"/>
                  </a:cubicBezTo>
                  <a:cubicBezTo>
                    <a:pt x="9" y="6"/>
                    <a:pt x="9" y="7"/>
                    <a:pt x="10" y="7"/>
                  </a:cubicBezTo>
                  <a:cubicBezTo>
                    <a:pt x="11" y="7"/>
                    <a:pt x="11" y="7"/>
                    <a:pt x="11" y="7"/>
                  </a:cubicBezTo>
                  <a:cubicBezTo>
                    <a:pt x="11" y="7"/>
                    <a:pt x="12" y="7"/>
                    <a:pt x="12" y="6"/>
                  </a:cubicBezTo>
                  <a:cubicBezTo>
                    <a:pt x="13" y="5"/>
                    <a:pt x="12" y="4"/>
                    <a:pt x="11" y="4"/>
                  </a:cubicBezTo>
                  <a:cubicBezTo>
                    <a:pt x="11" y="4"/>
                    <a:pt x="11" y="4"/>
                    <a:pt x="11" y="4"/>
                  </a:cubicBezTo>
                  <a:moveTo>
                    <a:pt x="1" y="0"/>
                  </a:moveTo>
                  <a:cubicBezTo>
                    <a:pt x="1" y="0"/>
                    <a:pt x="1" y="0"/>
                    <a:pt x="1" y="0"/>
                  </a:cubicBezTo>
                  <a:cubicBezTo>
                    <a:pt x="1" y="1"/>
                    <a:pt x="0" y="2"/>
                    <a:pt x="0" y="2"/>
                  </a:cubicBezTo>
                  <a:cubicBezTo>
                    <a:pt x="0" y="3"/>
                    <a:pt x="1" y="3"/>
                    <a:pt x="1" y="3"/>
                  </a:cubicBezTo>
                  <a:cubicBezTo>
                    <a:pt x="1" y="3"/>
                    <a:pt x="1" y="3"/>
                    <a:pt x="1" y="3"/>
                  </a:cubicBezTo>
                  <a:cubicBezTo>
                    <a:pt x="2" y="3"/>
                    <a:pt x="3" y="3"/>
                    <a:pt x="3" y="2"/>
                  </a:cubicBezTo>
                  <a:cubicBezTo>
                    <a:pt x="3" y="1"/>
                    <a:pt x="3" y="0"/>
                    <a:pt x="2" y="0"/>
                  </a:cubicBezTo>
                  <a:cubicBezTo>
                    <a:pt x="2" y="0"/>
                    <a:pt x="2" y="0"/>
                    <a:pt x="1"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51" name="Freeform 1194"/>
            <p:cNvSpPr>
              <a:spLocks noEditPoints="1"/>
            </p:cNvSpPr>
            <p:nvPr/>
          </p:nvSpPr>
          <p:spPr bwMode="auto">
            <a:xfrm>
              <a:off x="4222994" y="1988489"/>
              <a:ext cx="195382" cy="171802"/>
            </a:xfrm>
            <a:custGeom>
              <a:avLst/>
              <a:gdLst>
                <a:gd name="T0" fmla="*/ 0 w 58"/>
                <a:gd name="T1" fmla="*/ 50 h 51"/>
                <a:gd name="T2" fmla="*/ 2 w 58"/>
                <a:gd name="T3" fmla="*/ 51 h 51"/>
                <a:gd name="T4" fmla="*/ 2 w 58"/>
                <a:gd name="T5" fmla="*/ 48 h 51"/>
                <a:gd name="T6" fmla="*/ 2 w 58"/>
                <a:gd name="T7" fmla="*/ 38 h 51"/>
                <a:gd name="T8" fmla="*/ 2 w 58"/>
                <a:gd name="T9" fmla="*/ 41 h 51"/>
                <a:gd name="T10" fmla="*/ 4 w 58"/>
                <a:gd name="T11" fmla="*/ 40 h 51"/>
                <a:gd name="T12" fmla="*/ 2 w 58"/>
                <a:gd name="T13" fmla="*/ 38 h 51"/>
                <a:gd name="T14" fmla="*/ 1 w 58"/>
                <a:gd name="T15" fmla="*/ 30 h 51"/>
                <a:gd name="T16" fmla="*/ 3 w 58"/>
                <a:gd name="T17" fmla="*/ 31 h 51"/>
                <a:gd name="T18" fmla="*/ 3 w 58"/>
                <a:gd name="T19" fmla="*/ 28 h 51"/>
                <a:gd name="T20" fmla="*/ 4 w 58"/>
                <a:gd name="T21" fmla="*/ 18 h 51"/>
                <a:gd name="T22" fmla="*/ 4 w 58"/>
                <a:gd name="T23" fmla="*/ 21 h 51"/>
                <a:gd name="T24" fmla="*/ 6 w 58"/>
                <a:gd name="T25" fmla="*/ 20 h 51"/>
                <a:gd name="T26" fmla="*/ 4 w 58"/>
                <a:gd name="T27" fmla="*/ 18 h 51"/>
                <a:gd name="T28" fmla="*/ 3 w 58"/>
                <a:gd name="T29" fmla="*/ 10 h 51"/>
                <a:gd name="T30" fmla="*/ 5 w 58"/>
                <a:gd name="T31" fmla="*/ 12 h 51"/>
                <a:gd name="T32" fmla="*/ 5 w 58"/>
                <a:gd name="T33" fmla="*/ 8 h 51"/>
                <a:gd name="T34" fmla="*/ 57 w 58"/>
                <a:gd name="T35" fmla="*/ 6 h 51"/>
                <a:gd name="T36" fmla="*/ 56 w 58"/>
                <a:gd name="T37" fmla="*/ 9 h 51"/>
                <a:gd name="T38" fmla="*/ 58 w 58"/>
                <a:gd name="T39" fmla="*/ 8 h 51"/>
                <a:gd name="T40" fmla="*/ 57 w 58"/>
                <a:gd name="T41" fmla="*/ 6 h 51"/>
                <a:gd name="T42" fmla="*/ 45 w 58"/>
                <a:gd name="T43" fmla="*/ 6 h 51"/>
                <a:gd name="T44" fmla="*/ 47 w 58"/>
                <a:gd name="T45" fmla="*/ 8 h 51"/>
                <a:gd name="T46" fmla="*/ 47 w 58"/>
                <a:gd name="T47" fmla="*/ 5 h 51"/>
                <a:gd name="T48" fmla="*/ 37 w 58"/>
                <a:gd name="T49" fmla="*/ 3 h 51"/>
                <a:gd name="T50" fmla="*/ 36 w 58"/>
                <a:gd name="T51" fmla="*/ 7 h 51"/>
                <a:gd name="T52" fmla="*/ 38 w 58"/>
                <a:gd name="T53" fmla="*/ 5 h 51"/>
                <a:gd name="T54" fmla="*/ 37 w 58"/>
                <a:gd name="T55" fmla="*/ 3 h 51"/>
                <a:gd name="T56" fmla="*/ 25 w 58"/>
                <a:gd name="T57" fmla="*/ 4 h 51"/>
                <a:gd name="T58" fmla="*/ 27 w 58"/>
                <a:gd name="T59" fmla="*/ 6 h 51"/>
                <a:gd name="T60" fmla="*/ 27 w 58"/>
                <a:gd name="T61" fmla="*/ 2 h 51"/>
                <a:gd name="T62" fmla="*/ 17 w 58"/>
                <a:gd name="T63" fmla="*/ 1 h 51"/>
                <a:gd name="T64" fmla="*/ 17 w 58"/>
                <a:gd name="T65" fmla="*/ 5 h 51"/>
                <a:gd name="T66" fmla="*/ 18 w 58"/>
                <a:gd name="T67" fmla="*/ 3 h 51"/>
                <a:gd name="T68" fmla="*/ 17 w 58"/>
                <a:gd name="T69" fmla="*/ 1 h 51"/>
                <a:gd name="T70" fmla="*/ 5 w 58"/>
                <a:gd name="T71" fmla="*/ 1 h 51"/>
                <a:gd name="T72" fmla="*/ 5 w 58"/>
                <a:gd name="T73" fmla="*/ 2 h 51"/>
                <a:gd name="T74" fmla="*/ 7 w 58"/>
                <a:gd name="T75" fmla="*/ 3 h 51"/>
                <a:gd name="T76" fmla="*/ 7 w 58"/>
                <a:gd name="T7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51">
                  <a:moveTo>
                    <a:pt x="2" y="48"/>
                  </a:moveTo>
                  <a:cubicBezTo>
                    <a:pt x="1" y="48"/>
                    <a:pt x="0" y="49"/>
                    <a:pt x="0" y="50"/>
                  </a:cubicBezTo>
                  <a:cubicBezTo>
                    <a:pt x="0" y="51"/>
                    <a:pt x="1" y="51"/>
                    <a:pt x="2" y="51"/>
                  </a:cubicBezTo>
                  <a:cubicBezTo>
                    <a:pt x="2" y="51"/>
                    <a:pt x="2" y="51"/>
                    <a:pt x="2" y="51"/>
                  </a:cubicBezTo>
                  <a:cubicBezTo>
                    <a:pt x="3" y="51"/>
                    <a:pt x="3" y="51"/>
                    <a:pt x="3" y="50"/>
                  </a:cubicBezTo>
                  <a:cubicBezTo>
                    <a:pt x="3" y="49"/>
                    <a:pt x="3" y="48"/>
                    <a:pt x="2" y="48"/>
                  </a:cubicBezTo>
                  <a:cubicBezTo>
                    <a:pt x="2" y="48"/>
                    <a:pt x="2" y="48"/>
                    <a:pt x="2" y="48"/>
                  </a:cubicBezTo>
                  <a:moveTo>
                    <a:pt x="2" y="38"/>
                  </a:moveTo>
                  <a:cubicBezTo>
                    <a:pt x="2" y="38"/>
                    <a:pt x="1" y="39"/>
                    <a:pt x="1" y="40"/>
                  </a:cubicBezTo>
                  <a:cubicBezTo>
                    <a:pt x="1" y="41"/>
                    <a:pt x="1" y="41"/>
                    <a:pt x="2" y="41"/>
                  </a:cubicBezTo>
                  <a:cubicBezTo>
                    <a:pt x="2" y="41"/>
                    <a:pt x="2" y="41"/>
                    <a:pt x="2" y="41"/>
                  </a:cubicBezTo>
                  <a:cubicBezTo>
                    <a:pt x="3" y="41"/>
                    <a:pt x="4" y="41"/>
                    <a:pt x="4" y="40"/>
                  </a:cubicBezTo>
                  <a:cubicBezTo>
                    <a:pt x="4" y="39"/>
                    <a:pt x="3" y="38"/>
                    <a:pt x="3" y="38"/>
                  </a:cubicBezTo>
                  <a:cubicBezTo>
                    <a:pt x="2" y="38"/>
                    <a:pt x="2" y="38"/>
                    <a:pt x="2" y="38"/>
                  </a:cubicBezTo>
                  <a:moveTo>
                    <a:pt x="3" y="28"/>
                  </a:moveTo>
                  <a:cubicBezTo>
                    <a:pt x="2" y="28"/>
                    <a:pt x="2" y="29"/>
                    <a:pt x="1" y="30"/>
                  </a:cubicBezTo>
                  <a:cubicBezTo>
                    <a:pt x="1" y="31"/>
                    <a:pt x="2" y="31"/>
                    <a:pt x="3" y="31"/>
                  </a:cubicBezTo>
                  <a:cubicBezTo>
                    <a:pt x="3" y="31"/>
                    <a:pt x="3" y="31"/>
                    <a:pt x="3" y="31"/>
                  </a:cubicBezTo>
                  <a:cubicBezTo>
                    <a:pt x="4" y="31"/>
                    <a:pt x="5" y="31"/>
                    <a:pt x="5" y="30"/>
                  </a:cubicBezTo>
                  <a:cubicBezTo>
                    <a:pt x="5" y="29"/>
                    <a:pt x="4" y="28"/>
                    <a:pt x="3" y="28"/>
                  </a:cubicBezTo>
                  <a:cubicBezTo>
                    <a:pt x="3" y="28"/>
                    <a:pt x="3" y="28"/>
                    <a:pt x="3" y="28"/>
                  </a:cubicBezTo>
                  <a:moveTo>
                    <a:pt x="4" y="18"/>
                  </a:moveTo>
                  <a:cubicBezTo>
                    <a:pt x="3" y="18"/>
                    <a:pt x="2" y="19"/>
                    <a:pt x="2" y="20"/>
                  </a:cubicBezTo>
                  <a:cubicBezTo>
                    <a:pt x="2" y="21"/>
                    <a:pt x="3" y="21"/>
                    <a:pt x="4" y="21"/>
                  </a:cubicBezTo>
                  <a:cubicBezTo>
                    <a:pt x="4" y="21"/>
                    <a:pt x="4" y="21"/>
                    <a:pt x="4" y="21"/>
                  </a:cubicBezTo>
                  <a:cubicBezTo>
                    <a:pt x="5" y="21"/>
                    <a:pt x="5" y="21"/>
                    <a:pt x="6" y="20"/>
                  </a:cubicBezTo>
                  <a:cubicBezTo>
                    <a:pt x="6" y="19"/>
                    <a:pt x="5" y="18"/>
                    <a:pt x="4" y="18"/>
                  </a:cubicBezTo>
                  <a:cubicBezTo>
                    <a:pt x="4" y="18"/>
                    <a:pt x="4" y="18"/>
                    <a:pt x="4" y="18"/>
                  </a:cubicBezTo>
                  <a:moveTo>
                    <a:pt x="5" y="8"/>
                  </a:moveTo>
                  <a:cubicBezTo>
                    <a:pt x="4" y="8"/>
                    <a:pt x="3" y="9"/>
                    <a:pt x="3" y="10"/>
                  </a:cubicBezTo>
                  <a:cubicBezTo>
                    <a:pt x="3" y="11"/>
                    <a:pt x="4" y="11"/>
                    <a:pt x="4" y="12"/>
                  </a:cubicBezTo>
                  <a:cubicBezTo>
                    <a:pt x="5" y="12"/>
                    <a:pt x="5" y="12"/>
                    <a:pt x="5" y="12"/>
                  </a:cubicBezTo>
                  <a:cubicBezTo>
                    <a:pt x="5" y="12"/>
                    <a:pt x="6" y="11"/>
                    <a:pt x="6" y="10"/>
                  </a:cubicBezTo>
                  <a:cubicBezTo>
                    <a:pt x="6" y="9"/>
                    <a:pt x="6" y="8"/>
                    <a:pt x="5" y="8"/>
                  </a:cubicBezTo>
                  <a:cubicBezTo>
                    <a:pt x="5" y="8"/>
                    <a:pt x="5" y="8"/>
                    <a:pt x="5" y="8"/>
                  </a:cubicBezTo>
                  <a:moveTo>
                    <a:pt x="57" y="6"/>
                  </a:moveTo>
                  <a:cubicBezTo>
                    <a:pt x="56" y="6"/>
                    <a:pt x="55" y="6"/>
                    <a:pt x="55" y="7"/>
                  </a:cubicBezTo>
                  <a:cubicBezTo>
                    <a:pt x="55" y="8"/>
                    <a:pt x="55" y="9"/>
                    <a:pt x="56" y="9"/>
                  </a:cubicBezTo>
                  <a:cubicBezTo>
                    <a:pt x="57" y="9"/>
                    <a:pt x="57" y="9"/>
                    <a:pt x="57" y="9"/>
                  </a:cubicBezTo>
                  <a:cubicBezTo>
                    <a:pt x="57" y="9"/>
                    <a:pt x="58" y="8"/>
                    <a:pt x="58" y="8"/>
                  </a:cubicBezTo>
                  <a:cubicBezTo>
                    <a:pt x="58" y="7"/>
                    <a:pt x="58" y="6"/>
                    <a:pt x="57" y="6"/>
                  </a:cubicBezTo>
                  <a:cubicBezTo>
                    <a:pt x="57" y="6"/>
                    <a:pt x="57" y="6"/>
                    <a:pt x="57" y="6"/>
                  </a:cubicBezTo>
                  <a:moveTo>
                    <a:pt x="47" y="5"/>
                  </a:moveTo>
                  <a:cubicBezTo>
                    <a:pt x="46" y="5"/>
                    <a:pt x="45" y="5"/>
                    <a:pt x="45" y="6"/>
                  </a:cubicBezTo>
                  <a:cubicBezTo>
                    <a:pt x="45" y="7"/>
                    <a:pt x="45" y="8"/>
                    <a:pt x="46" y="8"/>
                  </a:cubicBezTo>
                  <a:cubicBezTo>
                    <a:pt x="47" y="8"/>
                    <a:pt x="47" y="8"/>
                    <a:pt x="47" y="8"/>
                  </a:cubicBezTo>
                  <a:cubicBezTo>
                    <a:pt x="47" y="8"/>
                    <a:pt x="48" y="7"/>
                    <a:pt x="48" y="6"/>
                  </a:cubicBezTo>
                  <a:cubicBezTo>
                    <a:pt x="48" y="6"/>
                    <a:pt x="48" y="5"/>
                    <a:pt x="47" y="5"/>
                  </a:cubicBezTo>
                  <a:cubicBezTo>
                    <a:pt x="47" y="5"/>
                    <a:pt x="47" y="5"/>
                    <a:pt x="47" y="5"/>
                  </a:cubicBezTo>
                  <a:moveTo>
                    <a:pt x="37" y="3"/>
                  </a:moveTo>
                  <a:cubicBezTo>
                    <a:pt x="36" y="3"/>
                    <a:pt x="35" y="4"/>
                    <a:pt x="35" y="5"/>
                  </a:cubicBezTo>
                  <a:cubicBezTo>
                    <a:pt x="35" y="6"/>
                    <a:pt x="36" y="7"/>
                    <a:pt x="36" y="7"/>
                  </a:cubicBezTo>
                  <a:cubicBezTo>
                    <a:pt x="37" y="7"/>
                    <a:pt x="37" y="7"/>
                    <a:pt x="37" y="7"/>
                  </a:cubicBezTo>
                  <a:cubicBezTo>
                    <a:pt x="37" y="7"/>
                    <a:pt x="38" y="6"/>
                    <a:pt x="38" y="5"/>
                  </a:cubicBezTo>
                  <a:cubicBezTo>
                    <a:pt x="38" y="4"/>
                    <a:pt x="38" y="4"/>
                    <a:pt x="37" y="4"/>
                  </a:cubicBezTo>
                  <a:cubicBezTo>
                    <a:pt x="37" y="4"/>
                    <a:pt x="37" y="3"/>
                    <a:pt x="37" y="3"/>
                  </a:cubicBezTo>
                  <a:moveTo>
                    <a:pt x="27" y="2"/>
                  </a:moveTo>
                  <a:cubicBezTo>
                    <a:pt x="26" y="2"/>
                    <a:pt x="25" y="3"/>
                    <a:pt x="25" y="4"/>
                  </a:cubicBezTo>
                  <a:cubicBezTo>
                    <a:pt x="25" y="5"/>
                    <a:pt x="26" y="6"/>
                    <a:pt x="27" y="6"/>
                  </a:cubicBezTo>
                  <a:cubicBezTo>
                    <a:pt x="27" y="6"/>
                    <a:pt x="27" y="6"/>
                    <a:pt x="27" y="6"/>
                  </a:cubicBezTo>
                  <a:cubicBezTo>
                    <a:pt x="28" y="6"/>
                    <a:pt x="28" y="5"/>
                    <a:pt x="28" y="4"/>
                  </a:cubicBezTo>
                  <a:cubicBezTo>
                    <a:pt x="28" y="3"/>
                    <a:pt x="28" y="2"/>
                    <a:pt x="27" y="2"/>
                  </a:cubicBezTo>
                  <a:cubicBezTo>
                    <a:pt x="27" y="2"/>
                    <a:pt x="27" y="2"/>
                    <a:pt x="27" y="2"/>
                  </a:cubicBezTo>
                  <a:moveTo>
                    <a:pt x="17" y="1"/>
                  </a:moveTo>
                  <a:cubicBezTo>
                    <a:pt x="16" y="1"/>
                    <a:pt x="15" y="2"/>
                    <a:pt x="15" y="3"/>
                  </a:cubicBezTo>
                  <a:cubicBezTo>
                    <a:pt x="15" y="4"/>
                    <a:pt x="16" y="4"/>
                    <a:pt x="17" y="5"/>
                  </a:cubicBezTo>
                  <a:cubicBezTo>
                    <a:pt x="17" y="5"/>
                    <a:pt x="17" y="5"/>
                    <a:pt x="17" y="5"/>
                  </a:cubicBezTo>
                  <a:cubicBezTo>
                    <a:pt x="18" y="5"/>
                    <a:pt x="18" y="4"/>
                    <a:pt x="18" y="3"/>
                  </a:cubicBezTo>
                  <a:cubicBezTo>
                    <a:pt x="19" y="2"/>
                    <a:pt x="18" y="1"/>
                    <a:pt x="17" y="1"/>
                  </a:cubicBezTo>
                  <a:cubicBezTo>
                    <a:pt x="17" y="1"/>
                    <a:pt x="17" y="1"/>
                    <a:pt x="17" y="1"/>
                  </a:cubicBezTo>
                  <a:moveTo>
                    <a:pt x="7" y="0"/>
                  </a:moveTo>
                  <a:cubicBezTo>
                    <a:pt x="6" y="0"/>
                    <a:pt x="6" y="0"/>
                    <a:pt x="5" y="1"/>
                  </a:cubicBezTo>
                  <a:cubicBezTo>
                    <a:pt x="5" y="1"/>
                    <a:pt x="5" y="1"/>
                    <a:pt x="5" y="2"/>
                  </a:cubicBezTo>
                  <a:cubicBezTo>
                    <a:pt x="5" y="2"/>
                    <a:pt x="5" y="2"/>
                    <a:pt x="5" y="2"/>
                  </a:cubicBezTo>
                  <a:cubicBezTo>
                    <a:pt x="5" y="3"/>
                    <a:pt x="6" y="3"/>
                    <a:pt x="7" y="3"/>
                  </a:cubicBezTo>
                  <a:cubicBezTo>
                    <a:pt x="7" y="3"/>
                    <a:pt x="7" y="3"/>
                    <a:pt x="7" y="3"/>
                  </a:cubicBezTo>
                  <a:cubicBezTo>
                    <a:pt x="8" y="3"/>
                    <a:pt x="8" y="3"/>
                    <a:pt x="9" y="2"/>
                  </a:cubicBezTo>
                  <a:cubicBezTo>
                    <a:pt x="9" y="1"/>
                    <a:pt x="8" y="0"/>
                    <a:pt x="7" y="0"/>
                  </a:cubicBezTo>
                  <a:cubicBezTo>
                    <a:pt x="7" y="0"/>
                    <a:pt x="7" y="0"/>
                    <a:pt x="7"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52" name="Freeform 1195"/>
            <p:cNvSpPr>
              <a:spLocks noEditPoints="1"/>
            </p:cNvSpPr>
            <p:nvPr/>
          </p:nvSpPr>
          <p:spPr bwMode="auto">
            <a:xfrm>
              <a:off x="5001150" y="2561159"/>
              <a:ext cx="606356" cy="602989"/>
            </a:xfrm>
            <a:custGeom>
              <a:avLst/>
              <a:gdLst>
                <a:gd name="T0" fmla="*/ 84 w 177"/>
                <a:gd name="T1" fmla="*/ 96 h 177"/>
                <a:gd name="T2" fmla="*/ 95 w 177"/>
                <a:gd name="T3" fmla="*/ 97 h 177"/>
                <a:gd name="T4" fmla="*/ 89 w 177"/>
                <a:gd name="T5" fmla="*/ 95 h 177"/>
                <a:gd name="T6" fmla="*/ 105 w 177"/>
                <a:gd name="T7" fmla="*/ 87 h 177"/>
                <a:gd name="T8" fmla="*/ 95 w 177"/>
                <a:gd name="T9" fmla="*/ 86 h 177"/>
                <a:gd name="T10" fmla="*/ 85 w 177"/>
                <a:gd name="T11" fmla="*/ 85 h 177"/>
                <a:gd name="T12" fmla="*/ 75 w 177"/>
                <a:gd name="T13" fmla="*/ 85 h 177"/>
                <a:gd name="T14" fmla="*/ 86 w 177"/>
                <a:gd name="T15" fmla="*/ 81 h 177"/>
                <a:gd name="T16" fmla="*/ 72 w 177"/>
                <a:gd name="T17" fmla="*/ 76 h 177"/>
                <a:gd name="T18" fmla="*/ 83 w 177"/>
                <a:gd name="T19" fmla="*/ 72 h 177"/>
                <a:gd name="T20" fmla="*/ 81 w 177"/>
                <a:gd name="T21" fmla="*/ 74 h 177"/>
                <a:gd name="T22" fmla="*/ 90 w 177"/>
                <a:gd name="T23" fmla="*/ 73 h 177"/>
                <a:gd name="T24" fmla="*/ 110 w 177"/>
                <a:gd name="T25" fmla="*/ 82 h 177"/>
                <a:gd name="T26" fmla="*/ 91 w 177"/>
                <a:gd name="T27" fmla="*/ 60 h 177"/>
                <a:gd name="T28" fmla="*/ 69 w 177"/>
                <a:gd name="T29" fmla="*/ 82 h 177"/>
                <a:gd name="T30" fmla="*/ 84 w 177"/>
                <a:gd name="T31" fmla="*/ 95 h 177"/>
                <a:gd name="T32" fmla="*/ 91 w 177"/>
                <a:gd name="T33" fmla="*/ 96 h 177"/>
                <a:gd name="T34" fmla="*/ 97 w 177"/>
                <a:gd name="T35" fmla="*/ 94 h 177"/>
                <a:gd name="T36" fmla="*/ 104 w 177"/>
                <a:gd name="T37" fmla="*/ 105 h 177"/>
                <a:gd name="T38" fmla="*/ 81 w 177"/>
                <a:gd name="T39" fmla="*/ 133 h 177"/>
                <a:gd name="T40" fmla="*/ 101 w 177"/>
                <a:gd name="T41" fmla="*/ 130 h 177"/>
                <a:gd name="T42" fmla="*/ 103 w 177"/>
                <a:gd name="T43" fmla="*/ 125 h 177"/>
                <a:gd name="T44" fmla="*/ 103 w 177"/>
                <a:gd name="T45" fmla="*/ 125 h 177"/>
                <a:gd name="T46" fmla="*/ 134 w 177"/>
                <a:gd name="T47" fmla="*/ 107 h 177"/>
                <a:gd name="T48" fmla="*/ 61 w 177"/>
                <a:gd name="T49" fmla="*/ 99 h 177"/>
                <a:gd name="T50" fmla="*/ 174 w 177"/>
                <a:gd name="T51" fmla="*/ 91 h 177"/>
                <a:gd name="T52" fmla="*/ 164 w 177"/>
                <a:gd name="T53" fmla="*/ 91 h 177"/>
                <a:gd name="T54" fmla="*/ 154 w 177"/>
                <a:gd name="T55" fmla="*/ 90 h 177"/>
                <a:gd name="T56" fmla="*/ 144 w 177"/>
                <a:gd name="T57" fmla="*/ 89 h 177"/>
                <a:gd name="T58" fmla="*/ 134 w 177"/>
                <a:gd name="T59" fmla="*/ 89 h 177"/>
                <a:gd name="T60" fmla="*/ 124 w 177"/>
                <a:gd name="T61" fmla="*/ 88 h 177"/>
                <a:gd name="T62" fmla="*/ 3 w 177"/>
                <a:gd name="T63" fmla="*/ 87 h 177"/>
                <a:gd name="T64" fmla="*/ 13 w 177"/>
                <a:gd name="T65" fmla="*/ 86 h 177"/>
                <a:gd name="T66" fmla="*/ 22 w 177"/>
                <a:gd name="T67" fmla="*/ 84 h 177"/>
                <a:gd name="T68" fmla="*/ 32 w 177"/>
                <a:gd name="T69" fmla="*/ 82 h 177"/>
                <a:gd name="T70" fmla="*/ 124 w 177"/>
                <a:gd name="T71" fmla="*/ 83 h 177"/>
                <a:gd name="T72" fmla="*/ 52 w 177"/>
                <a:gd name="T73" fmla="*/ 79 h 177"/>
                <a:gd name="T74" fmla="*/ 42 w 177"/>
                <a:gd name="T75" fmla="*/ 85 h 177"/>
                <a:gd name="T76" fmla="*/ 62 w 177"/>
                <a:gd name="T77" fmla="*/ 81 h 177"/>
                <a:gd name="T78" fmla="*/ 121 w 177"/>
                <a:gd name="T79" fmla="*/ 68 h 177"/>
                <a:gd name="T80" fmla="*/ 121 w 177"/>
                <a:gd name="T81" fmla="*/ 68 h 177"/>
                <a:gd name="T82" fmla="*/ 49 w 177"/>
                <a:gd name="T83" fmla="*/ 57 h 177"/>
                <a:gd name="T84" fmla="*/ 91 w 177"/>
                <a:gd name="T85" fmla="*/ 55 h 177"/>
                <a:gd name="T86" fmla="*/ 104 w 177"/>
                <a:gd name="T87" fmla="*/ 120 h 177"/>
                <a:gd name="T88" fmla="*/ 76 w 177"/>
                <a:gd name="T89" fmla="*/ 117 h 177"/>
                <a:gd name="T90" fmla="*/ 99 w 177"/>
                <a:gd name="T91" fmla="*/ 55 h 177"/>
                <a:gd name="T92" fmla="*/ 103 w 177"/>
                <a:gd name="T93" fmla="*/ 46 h 177"/>
                <a:gd name="T94" fmla="*/ 117 w 177"/>
                <a:gd name="T95" fmla="*/ 42 h 177"/>
                <a:gd name="T96" fmla="*/ 67 w 177"/>
                <a:gd name="T97" fmla="*/ 39 h 177"/>
                <a:gd name="T98" fmla="*/ 72 w 177"/>
                <a:gd name="T99" fmla="*/ 47 h 177"/>
                <a:gd name="T100" fmla="*/ 74 w 177"/>
                <a:gd name="T101" fmla="*/ 56 h 177"/>
                <a:gd name="T102" fmla="*/ 69 w 177"/>
                <a:gd name="T103" fmla="*/ 38 h 177"/>
                <a:gd name="T104" fmla="*/ 109 w 177"/>
                <a:gd name="T105" fmla="*/ 36 h 177"/>
                <a:gd name="T106" fmla="*/ 93 w 177"/>
                <a:gd name="T107" fmla="*/ 49 h 177"/>
                <a:gd name="T108" fmla="*/ 65 w 177"/>
                <a:gd name="T109" fmla="*/ 29 h 177"/>
                <a:gd name="T110" fmla="*/ 113 w 177"/>
                <a:gd name="T111" fmla="*/ 27 h 177"/>
                <a:gd name="T112" fmla="*/ 62 w 177"/>
                <a:gd name="T113" fmla="*/ 19 h 177"/>
                <a:gd name="T114" fmla="*/ 117 w 177"/>
                <a:gd name="T115" fmla="*/ 18 h 177"/>
                <a:gd name="T116" fmla="*/ 58 w 177"/>
                <a:gd name="T117" fmla="*/ 10 h 177"/>
                <a:gd name="T118" fmla="*/ 122 w 177"/>
                <a:gd name="T119" fmla="*/ 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177">
                  <a:moveTo>
                    <a:pt x="78" y="115"/>
                  </a:moveTo>
                  <a:cubicBezTo>
                    <a:pt x="77" y="115"/>
                    <a:pt x="76" y="116"/>
                    <a:pt x="76" y="117"/>
                  </a:cubicBezTo>
                  <a:cubicBezTo>
                    <a:pt x="76" y="117"/>
                    <a:pt x="76" y="117"/>
                    <a:pt x="76" y="117"/>
                  </a:cubicBezTo>
                  <a:cubicBezTo>
                    <a:pt x="76" y="116"/>
                    <a:pt x="77" y="115"/>
                    <a:pt x="78" y="115"/>
                  </a:cubicBezTo>
                  <a:moveTo>
                    <a:pt x="85" y="95"/>
                  </a:moveTo>
                  <a:cubicBezTo>
                    <a:pt x="85" y="95"/>
                    <a:pt x="85" y="95"/>
                    <a:pt x="85" y="95"/>
                  </a:cubicBezTo>
                  <a:cubicBezTo>
                    <a:pt x="84" y="96"/>
                    <a:pt x="84" y="96"/>
                    <a:pt x="84" y="96"/>
                  </a:cubicBezTo>
                  <a:cubicBezTo>
                    <a:pt x="87" y="115"/>
                    <a:pt x="87" y="115"/>
                    <a:pt x="87" y="115"/>
                  </a:cubicBezTo>
                  <a:cubicBezTo>
                    <a:pt x="95" y="115"/>
                    <a:pt x="95" y="115"/>
                    <a:pt x="95" y="115"/>
                  </a:cubicBezTo>
                  <a:cubicBezTo>
                    <a:pt x="98" y="96"/>
                    <a:pt x="98" y="96"/>
                    <a:pt x="98" y="96"/>
                  </a:cubicBezTo>
                  <a:cubicBezTo>
                    <a:pt x="98" y="96"/>
                    <a:pt x="98" y="96"/>
                    <a:pt x="98" y="96"/>
                  </a:cubicBezTo>
                  <a:cubicBezTo>
                    <a:pt x="97" y="95"/>
                    <a:pt x="97" y="95"/>
                    <a:pt x="97" y="95"/>
                  </a:cubicBezTo>
                  <a:cubicBezTo>
                    <a:pt x="97" y="95"/>
                    <a:pt x="97" y="95"/>
                    <a:pt x="97" y="95"/>
                  </a:cubicBezTo>
                  <a:cubicBezTo>
                    <a:pt x="97" y="96"/>
                    <a:pt x="96" y="97"/>
                    <a:pt x="95" y="97"/>
                  </a:cubicBezTo>
                  <a:cubicBezTo>
                    <a:pt x="94" y="97"/>
                    <a:pt x="94" y="96"/>
                    <a:pt x="94" y="95"/>
                  </a:cubicBezTo>
                  <a:cubicBezTo>
                    <a:pt x="93" y="95"/>
                    <a:pt x="93" y="95"/>
                    <a:pt x="93" y="95"/>
                  </a:cubicBezTo>
                  <a:cubicBezTo>
                    <a:pt x="93" y="95"/>
                    <a:pt x="93" y="95"/>
                    <a:pt x="93" y="95"/>
                  </a:cubicBezTo>
                  <a:cubicBezTo>
                    <a:pt x="93" y="96"/>
                    <a:pt x="92" y="97"/>
                    <a:pt x="91" y="97"/>
                  </a:cubicBezTo>
                  <a:cubicBezTo>
                    <a:pt x="90" y="97"/>
                    <a:pt x="90" y="96"/>
                    <a:pt x="90" y="95"/>
                  </a:cubicBezTo>
                  <a:cubicBezTo>
                    <a:pt x="89" y="95"/>
                    <a:pt x="89" y="95"/>
                    <a:pt x="89" y="95"/>
                  </a:cubicBezTo>
                  <a:cubicBezTo>
                    <a:pt x="89" y="95"/>
                    <a:pt x="89" y="95"/>
                    <a:pt x="89" y="95"/>
                  </a:cubicBezTo>
                  <a:cubicBezTo>
                    <a:pt x="88" y="96"/>
                    <a:pt x="88" y="97"/>
                    <a:pt x="87" y="97"/>
                  </a:cubicBezTo>
                  <a:cubicBezTo>
                    <a:pt x="87" y="97"/>
                    <a:pt x="87" y="97"/>
                    <a:pt x="87" y="97"/>
                  </a:cubicBezTo>
                  <a:cubicBezTo>
                    <a:pt x="86" y="97"/>
                    <a:pt x="86" y="96"/>
                    <a:pt x="86" y="95"/>
                  </a:cubicBezTo>
                  <a:cubicBezTo>
                    <a:pt x="85" y="95"/>
                    <a:pt x="85" y="95"/>
                    <a:pt x="85" y="95"/>
                  </a:cubicBezTo>
                  <a:moveTo>
                    <a:pt x="104" y="90"/>
                  </a:moveTo>
                  <a:cubicBezTo>
                    <a:pt x="103" y="90"/>
                    <a:pt x="103" y="89"/>
                    <a:pt x="103" y="88"/>
                  </a:cubicBezTo>
                  <a:cubicBezTo>
                    <a:pt x="103" y="87"/>
                    <a:pt x="104" y="87"/>
                    <a:pt x="105" y="87"/>
                  </a:cubicBezTo>
                  <a:cubicBezTo>
                    <a:pt x="105" y="87"/>
                    <a:pt x="105" y="87"/>
                    <a:pt x="105" y="87"/>
                  </a:cubicBezTo>
                  <a:cubicBezTo>
                    <a:pt x="106" y="87"/>
                    <a:pt x="106" y="88"/>
                    <a:pt x="106" y="88"/>
                  </a:cubicBezTo>
                  <a:cubicBezTo>
                    <a:pt x="106" y="89"/>
                    <a:pt x="105" y="90"/>
                    <a:pt x="105" y="90"/>
                  </a:cubicBezTo>
                  <a:cubicBezTo>
                    <a:pt x="104" y="90"/>
                    <a:pt x="104" y="90"/>
                    <a:pt x="104" y="90"/>
                  </a:cubicBezTo>
                  <a:moveTo>
                    <a:pt x="94" y="89"/>
                  </a:moveTo>
                  <a:cubicBezTo>
                    <a:pt x="94" y="89"/>
                    <a:pt x="93" y="88"/>
                    <a:pt x="93" y="88"/>
                  </a:cubicBezTo>
                  <a:cubicBezTo>
                    <a:pt x="93" y="87"/>
                    <a:pt x="94" y="86"/>
                    <a:pt x="95" y="86"/>
                  </a:cubicBezTo>
                  <a:cubicBezTo>
                    <a:pt x="95" y="86"/>
                    <a:pt x="95" y="86"/>
                    <a:pt x="95" y="86"/>
                  </a:cubicBezTo>
                  <a:cubicBezTo>
                    <a:pt x="96" y="86"/>
                    <a:pt x="96" y="87"/>
                    <a:pt x="96" y="88"/>
                  </a:cubicBezTo>
                  <a:cubicBezTo>
                    <a:pt x="96" y="89"/>
                    <a:pt x="95" y="89"/>
                    <a:pt x="95" y="89"/>
                  </a:cubicBezTo>
                  <a:cubicBezTo>
                    <a:pt x="94" y="89"/>
                    <a:pt x="94" y="89"/>
                    <a:pt x="94" y="89"/>
                  </a:cubicBezTo>
                  <a:moveTo>
                    <a:pt x="84" y="89"/>
                  </a:moveTo>
                  <a:cubicBezTo>
                    <a:pt x="84" y="89"/>
                    <a:pt x="83" y="88"/>
                    <a:pt x="83" y="87"/>
                  </a:cubicBezTo>
                  <a:cubicBezTo>
                    <a:pt x="83" y="86"/>
                    <a:pt x="84" y="85"/>
                    <a:pt x="85" y="85"/>
                  </a:cubicBezTo>
                  <a:cubicBezTo>
                    <a:pt x="85" y="85"/>
                    <a:pt x="85" y="85"/>
                    <a:pt x="85" y="85"/>
                  </a:cubicBezTo>
                  <a:cubicBezTo>
                    <a:pt x="86" y="85"/>
                    <a:pt x="86" y="86"/>
                    <a:pt x="86" y="87"/>
                  </a:cubicBezTo>
                  <a:cubicBezTo>
                    <a:pt x="86" y="88"/>
                    <a:pt x="85" y="89"/>
                    <a:pt x="85" y="89"/>
                  </a:cubicBezTo>
                  <a:cubicBezTo>
                    <a:pt x="84" y="89"/>
                    <a:pt x="84" y="89"/>
                    <a:pt x="84" y="89"/>
                  </a:cubicBezTo>
                  <a:moveTo>
                    <a:pt x="75" y="88"/>
                  </a:moveTo>
                  <a:cubicBezTo>
                    <a:pt x="74" y="88"/>
                    <a:pt x="73" y="87"/>
                    <a:pt x="73" y="86"/>
                  </a:cubicBezTo>
                  <a:cubicBezTo>
                    <a:pt x="73" y="85"/>
                    <a:pt x="74" y="85"/>
                    <a:pt x="75" y="85"/>
                  </a:cubicBezTo>
                  <a:cubicBezTo>
                    <a:pt x="75" y="85"/>
                    <a:pt x="75" y="85"/>
                    <a:pt x="75" y="85"/>
                  </a:cubicBezTo>
                  <a:cubicBezTo>
                    <a:pt x="76" y="85"/>
                    <a:pt x="76" y="86"/>
                    <a:pt x="76" y="87"/>
                  </a:cubicBezTo>
                  <a:cubicBezTo>
                    <a:pt x="76" y="87"/>
                    <a:pt x="75" y="88"/>
                    <a:pt x="75" y="88"/>
                  </a:cubicBezTo>
                  <a:cubicBezTo>
                    <a:pt x="75" y="88"/>
                    <a:pt x="75" y="88"/>
                    <a:pt x="75" y="88"/>
                  </a:cubicBezTo>
                  <a:moveTo>
                    <a:pt x="86" y="85"/>
                  </a:moveTo>
                  <a:cubicBezTo>
                    <a:pt x="86" y="85"/>
                    <a:pt x="85" y="84"/>
                    <a:pt x="85" y="84"/>
                  </a:cubicBezTo>
                  <a:cubicBezTo>
                    <a:pt x="84" y="83"/>
                    <a:pt x="85" y="82"/>
                    <a:pt x="86" y="81"/>
                  </a:cubicBezTo>
                  <a:cubicBezTo>
                    <a:pt x="86" y="81"/>
                    <a:pt x="86" y="81"/>
                    <a:pt x="86" y="81"/>
                  </a:cubicBezTo>
                  <a:cubicBezTo>
                    <a:pt x="87" y="81"/>
                    <a:pt x="88" y="82"/>
                    <a:pt x="88" y="82"/>
                  </a:cubicBezTo>
                  <a:cubicBezTo>
                    <a:pt x="88" y="83"/>
                    <a:pt x="88" y="84"/>
                    <a:pt x="87" y="85"/>
                  </a:cubicBezTo>
                  <a:cubicBezTo>
                    <a:pt x="86" y="85"/>
                    <a:pt x="86" y="85"/>
                    <a:pt x="86" y="85"/>
                  </a:cubicBezTo>
                  <a:moveTo>
                    <a:pt x="72" y="79"/>
                  </a:moveTo>
                  <a:cubicBezTo>
                    <a:pt x="71" y="79"/>
                    <a:pt x="71" y="78"/>
                    <a:pt x="70" y="77"/>
                  </a:cubicBezTo>
                  <a:cubicBezTo>
                    <a:pt x="70" y="77"/>
                    <a:pt x="71" y="76"/>
                    <a:pt x="72" y="76"/>
                  </a:cubicBezTo>
                  <a:cubicBezTo>
                    <a:pt x="72" y="75"/>
                    <a:pt x="72" y="75"/>
                    <a:pt x="72" y="75"/>
                  </a:cubicBezTo>
                  <a:cubicBezTo>
                    <a:pt x="73" y="75"/>
                    <a:pt x="74" y="76"/>
                    <a:pt x="74" y="77"/>
                  </a:cubicBezTo>
                  <a:cubicBezTo>
                    <a:pt x="74" y="78"/>
                    <a:pt x="73" y="79"/>
                    <a:pt x="72" y="79"/>
                  </a:cubicBezTo>
                  <a:cubicBezTo>
                    <a:pt x="72" y="79"/>
                    <a:pt x="72" y="79"/>
                    <a:pt x="72" y="79"/>
                  </a:cubicBezTo>
                  <a:moveTo>
                    <a:pt x="81" y="74"/>
                  </a:moveTo>
                  <a:cubicBezTo>
                    <a:pt x="81" y="73"/>
                    <a:pt x="81" y="72"/>
                    <a:pt x="82" y="72"/>
                  </a:cubicBezTo>
                  <a:cubicBezTo>
                    <a:pt x="82" y="72"/>
                    <a:pt x="83" y="72"/>
                    <a:pt x="83" y="72"/>
                  </a:cubicBezTo>
                  <a:cubicBezTo>
                    <a:pt x="83" y="72"/>
                    <a:pt x="84" y="72"/>
                    <a:pt x="84" y="73"/>
                  </a:cubicBezTo>
                  <a:cubicBezTo>
                    <a:pt x="85" y="74"/>
                    <a:pt x="84" y="75"/>
                    <a:pt x="84" y="75"/>
                  </a:cubicBezTo>
                  <a:cubicBezTo>
                    <a:pt x="84" y="75"/>
                    <a:pt x="84" y="75"/>
                    <a:pt x="84" y="75"/>
                  </a:cubicBezTo>
                  <a:cubicBezTo>
                    <a:pt x="84" y="76"/>
                    <a:pt x="83" y="77"/>
                    <a:pt x="82" y="77"/>
                  </a:cubicBezTo>
                  <a:cubicBezTo>
                    <a:pt x="82" y="77"/>
                    <a:pt x="82" y="77"/>
                    <a:pt x="82" y="77"/>
                  </a:cubicBezTo>
                  <a:cubicBezTo>
                    <a:pt x="81" y="77"/>
                    <a:pt x="80" y="77"/>
                    <a:pt x="80" y="76"/>
                  </a:cubicBezTo>
                  <a:cubicBezTo>
                    <a:pt x="80" y="75"/>
                    <a:pt x="80" y="74"/>
                    <a:pt x="81" y="74"/>
                  </a:cubicBezTo>
                  <a:moveTo>
                    <a:pt x="90" y="73"/>
                  </a:moveTo>
                  <a:cubicBezTo>
                    <a:pt x="89" y="73"/>
                    <a:pt x="89" y="73"/>
                    <a:pt x="89" y="73"/>
                  </a:cubicBezTo>
                  <a:cubicBezTo>
                    <a:pt x="88" y="72"/>
                    <a:pt x="88" y="71"/>
                    <a:pt x="88" y="71"/>
                  </a:cubicBezTo>
                  <a:cubicBezTo>
                    <a:pt x="89" y="70"/>
                    <a:pt x="89" y="70"/>
                    <a:pt x="90" y="70"/>
                  </a:cubicBezTo>
                  <a:cubicBezTo>
                    <a:pt x="90" y="70"/>
                    <a:pt x="90" y="70"/>
                    <a:pt x="91" y="70"/>
                  </a:cubicBezTo>
                  <a:cubicBezTo>
                    <a:pt x="91" y="70"/>
                    <a:pt x="92" y="71"/>
                    <a:pt x="91" y="72"/>
                  </a:cubicBezTo>
                  <a:cubicBezTo>
                    <a:pt x="91" y="73"/>
                    <a:pt x="91" y="73"/>
                    <a:pt x="90" y="73"/>
                  </a:cubicBezTo>
                  <a:moveTo>
                    <a:pt x="93" y="63"/>
                  </a:moveTo>
                  <a:cubicBezTo>
                    <a:pt x="93" y="63"/>
                    <a:pt x="92" y="62"/>
                    <a:pt x="93" y="62"/>
                  </a:cubicBezTo>
                  <a:cubicBezTo>
                    <a:pt x="93" y="61"/>
                    <a:pt x="94" y="61"/>
                    <a:pt x="94" y="61"/>
                  </a:cubicBezTo>
                  <a:cubicBezTo>
                    <a:pt x="94" y="61"/>
                    <a:pt x="95" y="61"/>
                    <a:pt x="95" y="61"/>
                  </a:cubicBezTo>
                  <a:cubicBezTo>
                    <a:pt x="96" y="61"/>
                    <a:pt x="96" y="62"/>
                    <a:pt x="96" y="63"/>
                  </a:cubicBezTo>
                  <a:cubicBezTo>
                    <a:pt x="96" y="63"/>
                    <a:pt x="95" y="64"/>
                    <a:pt x="95" y="64"/>
                  </a:cubicBezTo>
                  <a:cubicBezTo>
                    <a:pt x="104" y="66"/>
                    <a:pt x="110" y="73"/>
                    <a:pt x="110" y="82"/>
                  </a:cubicBezTo>
                  <a:cubicBezTo>
                    <a:pt x="110" y="83"/>
                    <a:pt x="109" y="84"/>
                    <a:pt x="108" y="84"/>
                  </a:cubicBezTo>
                  <a:cubicBezTo>
                    <a:pt x="108" y="84"/>
                    <a:pt x="107" y="83"/>
                    <a:pt x="107" y="82"/>
                  </a:cubicBezTo>
                  <a:cubicBezTo>
                    <a:pt x="107" y="73"/>
                    <a:pt x="100" y="66"/>
                    <a:pt x="91" y="66"/>
                  </a:cubicBezTo>
                  <a:cubicBezTo>
                    <a:pt x="90" y="66"/>
                    <a:pt x="90" y="66"/>
                    <a:pt x="90" y="65"/>
                  </a:cubicBezTo>
                  <a:cubicBezTo>
                    <a:pt x="90" y="64"/>
                    <a:pt x="90" y="63"/>
                    <a:pt x="91" y="63"/>
                  </a:cubicBezTo>
                  <a:cubicBezTo>
                    <a:pt x="92" y="63"/>
                    <a:pt x="92" y="63"/>
                    <a:pt x="93" y="63"/>
                  </a:cubicBezTo>
                  <a:moveTo>
                    <a:pt x="91" y="60"/>
                  </a:moveTo>
                  <a:cubicBezTo>
                    <a:pt x="87" y="60"/>
                    <a:pt x="83" y="61"/>
                    <a:pt x="80" y="63"/>
                  </a:cubicBezTo>
                  <a:cubicBezTo>
                    <a:pt x="80" y="63"/>
                    <a:pt x="80" y="63"/>
                    <a:pt x="81" y="64"/>
                  </a:cubicBezTo>
                  <a:cubicBezTo>
                    <a:pt x="81" y="65"/>
                    <a:pt x="81" y="66"/>
                    <a:pt x="80" y="66"/>
                  </a:cubicBezTo>
                  <a:cubicBezTo>
                    <a:pt x="79" y="66"/>
                    <a:pt x="79" y="66"/>
                    <a:pt x="79" y="66"/>
                  </a:cubicBezTo>
                  <a:cubicBezTo>
                    <a:pt x="78" y="66"/>
                    <a:pt x="78" y="66"/>
                    <a:pt x="78" y="65"/>
                  </a:cubicBezTo>
                  <a:cubicBezTo>
                    <a:pt x="77" y="65"/>
                    <a:pt x="77" y="64"/>
                    <a:pt x="77" y="64"/>
                  </a:cubicBezTo>
                  <a:cubicBezTo>
                    <a:pt x="72" y="68"/>
                    <a:pt x="69" y="75"/>
                    <a:pt x="69" y="82"/>
                  </a:cubicBezTo>
                  <a:cubicBezTo>
                    <a:pt x="69" y="82"/>
                    <a:pt x="69" y="93"/>
                    <a:pt x="78" y="105"/>
                  </a:cubicBezTo>
                  <a:cubicBezTo>
                    <a:pt x="79" y="107"/>
                    <a:pt x="80" y="110"/>
                    <a:pt x="81" y="113"/>
                  </a:cubicBezTo>
                  <a:cubicBezTo>
                    <a:pt x="81" y="113"/>
                    <a:pt x="81" y="114"/>
                    <a:pt x="81" y="115"/>
                  </a:cubicBezTo>
                  <a:cubicBezTo>
                    <a:pt x="85" y="115"/>
                    <a:pt x="85" y="115"/>
                    <a:pt x="85" y="115"/>
                  </a:cubicBezTo>
                  <a:cubicBezTo>
                    <a:pt x="81" y="94"/>
                    <a:pt x="81" y="94"/>
                    <a:pt x="81" y="94"/>
                  </a:cubicBezTo>
                  <a:cubicBezTo>
                    <a:pt x="84" y="93"/>
                    <a:pt x="84" y="93"/>
                    <a:pt x="84" y="93"/>
                  </a:cubicBezTo>
                  <a:cubicBezTo>
                    <a:pt x="84" y="95"/>
                    <a:pt x="84" y="95"/>
                    <a:pt x="84" y="95"/>
                  </a:cubicBezTo>
                  <a:cubicBezTo>
                    <a:pt x="84" y="94"/>
                    <a:pt x="84" y="94"/>
                    <a:pt x="85" y="94"/>
                  </a:cubicBezTo>
                  <a:cubicBezTo>
                    <a:pt x="86" y="94"/>
                    <a:pt x="86" y="94"/>
                    <a:pt x="87" y="95"/>
                  </a:cubicBezTo>
                  <a:cubicBezTo>
                    <a:pt x="87" y="96"/>
                    <a:pt x="87" y="96"/>
                    <a:pt x="87" y="96"/>
                  </a:cubicBezTo>
                  <a:cubicBezTo>
                    <a:pt x="88" y="95"/>
                    <a:pt x="88" y="95"/>
                    <a:pt x="88" y="95"/>
                  </a:cubicBezTo>
                  <a:cubicBezTo>
                    <a:pt x="88" y="94"/>
                    <a:pt x="88" y="94"/>
                    <a:pt x="89" y="94"/>
                  </a:cubicBezTo>
                  <a:cubicBezTo>
                    <a:pt x="90" y="94"/>
                    <a:pt x="90" y="94"/>
                    <a:pt x="91" y="95"/>
                  </a:cubicBezTo>
                  <a:cubicBezTo>
                    <a:pt x="91" y="96"/>
                    <a:pt x="91" y="96"/>
                    <a:pt x="91" y="96"/>
                  </a:cubicBezTo>
                  <a:cubicBezTo>
                    <a:pt x="92" y="95"/>
                    <a:pt x="92" y="95"/>
                    <a:pt x="92" y="95"/>
                  </a:cubicBezTo>
                  <a:cubicBezTo>
                    <a:pt x="92" y="94"/>
                    <a:pt x="92" y="94"/>
                    <a:pt x="93" y="94"/>
                  </a:cubicBezTo>
                  <a:cubicBezTo>
                    <a:pt x="93" y="94"/>
                    <a:pt x="93" y="94"/>
                    <a:pt x="93" y="94"/>
                  </a:cubicBezTo>
                  <a:cubicBezTo>
                    <a:pt x="94" y="94"/>
                    <a:pt x="95" y="94"/>
                    <a:pt x="95" y="95"/>
                  </a:cubicBezTo>
                  <a:cubicBezTo>
                    <a:pt x="95" y="96"/>
                    <a:pt x="95" y="96"/>
                    <a:pt x="95" y="96"/>
                  </a:cubicBezTo>
                  <a:cubicBezTo>
                    <a:pt x="96" y="95"/>
                    <a:pt x="96" y="95"/>
                    <a:pt x="96" y="95"/>
                  </a:cubicBezTo>
                  <a:cubicBezTo>
                    <a:pt x="96" y="94"/>
                    <a:pt x="97" y="94"/>
                    <a:pt x="97" y="94"/>
                  </a:cubicBezTo>
                  <a:cubicBezTo>
                    <a:pt x="98" y="94"/>
                    <a:pt x="98" y="94"/>
                    <a:pt x="98" y="94"/>
                  </a:cubicBezTo>
                  <a:cubicBezTo>
                    <a:pt x="99" y="93"/>
                    <a:pt x="99" y="93"/>
                    <a:pt x="99" y="93"/>
                  </a:cubicBezTo>
                  <a:cubicBezTo>
                    <a:pt x="101" y="94"/>
                    <a:pt x="101" y="94"/>
                    <a:pt x="101" y="94"/>
                  </a:cubicBezTo>
                  <a:cubicBezTo>
                    <a:pt x="97" y="115"/>
                    <a:pt x="97" y="115"/>
                    <a:pt x="97" y="115"/>
                  </a:cubicBezTo>
                  <a:cubicBezTo>
                    <a:pt x="101" y="115"/>
                    <a:pt x="101" y="115"/>
                    <a:pt x="101" y="115"/>
                  </a:cubicBezTo>
                  <a:cubicBezTo>
                    <a:pt x="101" y="114"/>
                    <a:pt x="101" y="113"/>
                    <a:pt x="101" y="113"/>
                  </a:cubicBezTo>
                  <a:cubicBezTo>
                    <a:pt x="102" y="110"/>
                    <a:pt x="103" y="107"/>
                    <a:pt x="104" y="105"/>
                  </a:cubicBezTo>
                  <a:cubicBezTo>
                    <a:pt x="113" y="93"/>
                    <a:pt x="114" y="82"/>
                    <a:pt x="114" y="82"/>
                  </a:cubicBezTo>
                  <a:cubicBezTo>
                    <a:pt x="114" y="70"/>
                    <a:pt x="104" y="60"/>
                    <a:pt x="91" y="60"/>
                  </a:cubicBezTo>
                  <a:cubicBezTo>
                    <a:pt x="91" y="60"/>
                    <a:pt x="91" y="60"/>
                    <a:pt x="91" y="60"/>
                  </a:cubicBezTo>
                  <a:moveTo>
                    <a:pt x="98" y="135"/>
                  </a:moveTo>
                  <a:cubicBezTo>
                    <a:pt x="98" y="135"/>
                    <a:pt x="98" y="135"/>
                    <a:pt x="98" y="135"/>
                  </a:cubicBezTo>
                  <a:cubicBezTo>
                    <a:pt x="84" y="135"/>
                    <a:pt x="84" y="135"/>
                    <a:pt x="84" y="135"/>
                  </a:cubicBezTo>
                  <a:cubicBezTo>
                    <a:pt x="83" y="135"/>
                    <a:pt x="81" y="134"/>
                    <a:pt x="81" y="133"/>
                  </a:cubicBezTo>
                  <a:cubicBezTo>
                    <a:pt x="81" y="131"/>
                    <a:pt x="83" y="130"/>
                    <a:pt x="84" y="130"/>
                  </a:cubicBezTo>
                  <a:cubicBezTo>
                    <a:pt x="84" y="130"/>
                    <a:pt x="84" y="130"/>
                    <a:pt x="84" y="130"/>
                  </a:cubicBezTo>
                  <a:cubicBezTo>
                    <a:pt x="98" y="130"/>
                    <a:pt x="98" y="130"/>
                    <a:pt x="98" y="130"/>
                  </a:cubicBezTo>
                  <a:cubicBezTo>
                    <a:pt x="99" y="130"/>
                    <a:pt x="100" y="131"/>
                    <a:pt x="100" y="133"/>
                  </a:cubicBezTo>
                  <a:cubicBezTo>
                    <a:pt x="100" y="134"/>
                    <a:pt x="99" y="135"/>
                    <a:pt x="98" y="135"/>
                  </a:cubicBezTo>
                  <a:moveTo>
                    <a:pt x="101" y="130"/>
                  </a:moveTo>
                  <a:cubicBezTo>
                    <a:pt x="101" y="130"/>
                    <a:pt x="101" y="130"/>
                    <a:pt x="101" y="130"/>
                  </a:cubicBezTo>
                  <a:cubicBezTo>
                    <a:pt x="81" y="130"/>
                    <a:pt x="81" y="130"/>
                    <a:pt x="81" y="130"/>
                  </a:cubicBezTo>
                  <a:cubicBezTo>
                    <a:pt x="80" y="130"/>
                    <a:pt x="79" y="129"/>
                    <a:pt x="79" y="128"/>
                  </a:cubicBezTo>
                  <a:cubicBezTo>
                    <a:pt x="79" y="126"/>
                    <a:pt x="80" y="125"/>
                    <a:pt x="81" y="125"/>
                  </a:cubicBezTo>
                  <a:cubicBezTo>
                    <a:pt x="101" y="125"/>
                    <a:pt x="101" y="125"/>
                    <a:pt x="101" y="125"/>
                  </a:cubicBezTo>
                  <a:cubicBezTo>
                    <a:pt x="102" y="125"/>
                    <a:pt x="103" y="126"/>
                    <a:pt x="103" y="128"/>
                  </a:cubicBezTo>
                  <a:cubicBezTo>
                    <a:pt x="103" y="129"/>
                    <a:pt x="102" y="130"/>
                    <a:pt x="101" y="130"/>
                  </a:cubicBezTo>
                  <a:moveTo>
                    <a:pt x="103" y="125"/>
                  </a:moveTo>
                  <a:cubicBezTo>
                    <a:pt x="79" y="125"/>
                    <a:pt x="79" y="125"/>
                    <a:pt x="79" y="125"/>
                  </a:cubicBezTo>
                  <a:cubicBezTo>
                    <a:pt x="78" y="125"/>
                    <a:pt x="77" y="124"/>
                    <a:pt x="77" y="123"/>
                  </a:cubicBezTo>
                  <a:cubicBezTo>
                    <a:pt x="77" y="121"/>
                    <a:pt x="78" y="120"/>
                    <a:pt x="79" y="120"/>
                  </a:cubicBezTo>
                  <a:cubicBezTo>
                    <a:pt x="79" y="120"/>
                    <a:pt x="79" y="120"/>
                    <a:pt x="79" y="120"/>
                  </a:cubicBezTo>
                  <a:cubicBezTo>
                    <a:pt x="103" y="120"/>
                    <a:pt x="103" y="120"/>
                    <a:pt x="103" y="120"/>
                  </a:cubicBezTo>
                  <a:cubicBezTo>
                    <a:pt x="104" y="120"/>
                    <a:pt x="105" y="121"/>
                    <a:pt x="105" y="123"/>
                  </a:cubicBezTo>
                  <a:cubicBezTo>
                    <a:pt x="105" y="124"/>
                    <a:pt x="104" y="125"/>
                    <a:pt x="103" y="125"/>
                  </a:cubicBezTo>
                  <a:moveTo>
                    <a:pt x="134" y="109"/>
                  </a:moveTo>
                  <a:cubicBezTo>
                    <a:pt x="133" y="109"/>
                    <a:pt x="133" y="109"/>
                    <a:pt x="133" y="109"/>
                  </a:cubicBezTo>
                  <a:cubicBezTo>
                    <a:pt x="120" y="102"/>
                    <a:pt x="120" y="102"/>
                    <a:pt x="120" y="102"/>
                  </a:cubicBezTo>
                  <a:cubicBezTo>
                    <a:pt x="119" y="101"/>
                    <a:pt x="119" y="100"/>
                    <a:pt x="119" y="100"/>
                  </a:cubicBezTo>
                  <a:cubicBezTo>
                    <a:pt x="120" y="99"/>
                    <a:pt x="120" y="99"/>
                    <a:pt x="121" y="99"/>
                  </a:cubicBezTo>
                  <a:cubicBezTo>
                    <a:pt x="121" y="99"/>
                    <a:pt x="121" y="99"/>
                    <a:pt x="121" y="99"/>
                  </a:cubicBezTo>
                  <a:cubicBezTo>
                    <a:pt x="134" y="107"/>
                    <a:pt x="134" y="107"/>
                    <a:pt x="134" y="107"/>
                  </a:cubicBezTo>
                  <a:cubicBezTo>
                    <a:pt x="135" y="107"/>
                    <a:pt x="135" y="108"/>
                    <a:pt x="135" y="109"/>
                  </a:cubicBezTo>
                  <a:cubicBezTo>
                    <a:pt x="135" y="109"/>
                    <a:pt x="134" y="109"/>
                    <a:pt x="134" y="109"/>
                  </a:cubicBezTo>
                  <a:moveTo>
                    <a:pt x="48" y="109"/>
                  </a:moveTo>
                  <a:cubicBezTo>
                    <a:pt x="48" y="109"/>
                    <a:pt x="47" y="109"/>
                    <a:pt x="47" y="109"/>
                  </a:cubicBezTo>
                  <a:cubicBezTo>
                    <a:pt x="47" y="108"/>
                    <a:pt x="47" y="107"/>
                    <a:pt x="48" y="107"/>
                  </a:cubicBezTo>
                  <a:cubicBezTo>
                    <a:pt x="61" y="99"/>
                    <a:pt x="61" y="99"/>
                    <a:pt x="61" y="99"/>
                  </a:cubicBezTo>
                  <a:cubicBezTo>
                    <a:pt x="61" y="99"/>
                    <a:pt x="61" y="99"/>
                    <a:pt x="61" y="99"/>
                  </a:cubicBezTo>
                  <a:cubicBezTo>
                    <a:pt x="62" y="99"/>
                    <a:pt x="62" y="99"/>
                    <a:pt x="63" y="100"/>
                  </a:cubicBezTo>
                  <a:cubicBezTo>
                    <a:pt x="63" y="100"/>
                    <a:pt x="63" y="101"/>
                    <a:pt x="62" y="102"/>
                  </a:cubicBezTo>
                  <a:cubicBezTo>
                    <a:pt x="49" y="109"/>
                    <a:pt x="49" y="109"/>
                    <a:pt x="49" y="109"/>
                  </a:cubicBezTo>
                  <a:cubicBezTo>
                    <a:pt x="48" y="109"/>
                    <a:pt x="48" y="109"/>
                    <a:pt x="48" y="109"/>
                  </a:cubicBezTo>
                  <a:moveTo>
                    <a:pt x="174" y="94"/>
                  </a:moveTo>
                  <a:cubicBezTo>
                    <a:pt x="173" y="94"/>
                    <a:pt x="173" y="94"/>
                    <a:pt x="173" y="93"/>
                  </a:cubicBezTo>
                  <a:cubicBezTo>
                    <a:pt x="173" y="92"/>
                    <a:pt x="173" y="91"/>
                    <a:pt x="174" y="91"/>
                  </a:cubicBezTo>
                  <a:cubicBezTo>
                    <a:pt x="174" y="91"/>
                    <a:pt x="174" y="91"/>
                    <a:pt x="174" y="91"/>
                  </a:cubicBezTo>
                  <a:cubicBezTo>
                    <a:pt x="175" y="91"/>
                    <a:pt x="176" y="92"/>
                    <a:pt x="176" y="93"/>
                  </a:cubicBezTo>
                  <a:cubicBezTo>
                    <a:pt x="176" y="94"/>
                    <a:pt x="175" y="94"/>
                    <a:pt x="174" y="94"/>
                  </a:cubicBezTo>
                  <a:cubicBezTo>
                    <a:pt x="174" y="94"/>
                    <a:pt x="174" y="94"/>
                    <a:pt x="174" y="94"/>
                  </a:cubicBezTo>
                  <a:moveTo>
                    <a:pt x="164" y="94"/>
                  </a:moveTo>
                  <a:cubicBezTo>
                    <a:pt x="163" y="94"/>
                    <a:pt x="163" y="93"/>
                    <a:pt x="163" y="92"/>
                  </a:cubicBezTo>
                  <a:cubicBezTo>
                    <a:pt x="163" y="91"/>
                    <a:pt x="164" y="91"/>
                    <a:pt x="164" y="91"/>
                  </a:cubicBezTo>
                  <a:cubicBezTo>
                    <a:pt x="164" y="91"/>
                    <a:pt x="164" y="91"/>
                    <a:pt x="164" y="91"/>
                  </a:cubicBezTo>
                  <a:cubicBezTo>
                    <a:pt x="165" y="91"/>
                    <a:pt x="166" y="91"/>
                    <a:pt x="166" y="92"/>
                  </a:cubicBezTo>
                  <a:cubicBezTo>
                    <a:pt x="166" y="93"/>
                    <a:pt x="165" y="94"/>
                    <a:pt x="164" y="94"/>
                  </a:cubicBezTo>
                  <a:cubicBezTo>
                    <a:pt x="164" y="94"/>
                    <a:pt x="164" y="94"/>
                    <a:pt x="164" y="94"/>
                  </a:cubicBezTo>
                  <a:moveTo>
                    <a:pt x="154" y="93"/>
                  </a:moveTo>
                  <a:cubicBezTo>
                    <a:pt x="153" y="93"/>
                    <a:pt x="153" y="92"/>
                    <a:pt x="153" y="91"/>
                  </a:cubicBezTo>
                  <a:cubicBezTo>
                    <a:pt x="153" y="91"/>
                    <a:pt x="154" y="90"/>
                    <a:pt x="154" y="90"/>
                  </a:cubicBezTo>
                  <a:cubicBezTo>
                    <a:pt x="154" y="90"/>
                    <a:pt x="155" y="90"/>
                    <a:pt x="155" y="90"/>
                  </a:cubicBezTo>
                  <a:cubicBezTo>
                    <a:pt x="155" y="90"/>
                    <a:pt x="156" y="91"/>
                    <a:pt x="156" y="92"/>
                  </a:cubicBezTo>
                  <a:cubicBezTo>
                    <a:pt x="156" y="93"/>
                    <a:pt x="155" y="93"/>
                    <a:pt x="154" y="93"/>
                  </a:cubicBezTo>
                  <a:cubicBezTo>
                    <a:pt x="154" y="93"/>
                    <a:pt x="154" y="93"/>
                    <a:pt x="154" y="93"/>
                  </a:cubicBezTo>
                  <a:moveTo>
                    <a:pt x="144" y="93"/>
                  </a:moveTo>
                  <a:cubicBezTo>
                    <a:pt x="143" y="92"/>
                    <a:pt x="143" y="92"/>
                    <a:pt x="143" y="91"/>
                  </a:cubicBezTo>
                  <a:cubicBezTo>
                    <a:pt x="143" y="90"/>
                    <a:pt x="144" y="89"/>
                    <a:pt x="144" y="89"/>
                  </a:cubicBezTo>
                  <a:cubicBezTo>
                    <a:pt x="144" y="89"/>
                    <a:pt x="145" y="89"/>
                    <a:pt x="145" y="89"/>
                  </a:cubicBezTo>
                  <a:cubicBezTo>
                    <a:pt x="145" y="89"/>
                    <a:pt x="146" y="90"/>
                    <a:pt x="146" y="91"/>
                  </a:cubicBezTo>
                  <a:cubicBezTo>
                    <a:pt x="146" y="92"/>
                    <a:pt x="145" y="93"/>
                    <a:pt x="144" y="93"/>
                  </a:cubicBezTo>
                  <a:cubicBezTo>
                    <a:pt x="144" y="93"/>
                    <a:pt x="144" y="93"/>
                    <a:pt x="144" y="93"/>
                  </a:cubicBezTo>
                  <a:moveTo>
                    <a:pt x="134" y="92"/>
                  </a:moveTo>
                  <a:cubicBezTo>
                    <a:pt x="133" y="92"/>
                    <a:pt x="133" y="91"/>
                    <a:pt x="133" y="90"/>
                  </a:cubicBezTo>
                  <a:cubicBezTo>
                    <a:pt x="133" y="89"/>
                    <a:pt x="134" y="89"/>
                    <a:pt x="134" y="89"/>
                  </a:cubicBezTo>
                  <a:cubicBezTo>
                    <a:pt x="134" y="89"/>
                    <a:pt x="135" y="89"/>
                    <a:pt x="135" y="89"/>
                  </a:cubicBezTo>
                  <a:cubicBezTo>
                    <a:pt x="135" y="89"/>
                    <a:pt x="136" y="89"/>
                    <a:pt x="136" y="90"/>
                  </a:cubicBezTo>
                  <a:cubicBezTo>
                    <a:pt x="136" y="91"/>
                    <a:pt x="135" y="92"/>
                    <a:pt x="134" y="92"/>
                  </a:cubicBezTo>
                  <a:cubicBezTo>
                    <a:pt x="134" y="92"/>
                    <a:pt x="134" y="92"/>
                    <a:pt x="134" y="92"/>
                  </a:cubicBezTo>
                  <a:moveTo>
                    <a:pt x="124" y="91"/>
                  </a:moveTo>
                  <a:cubicBezTo>
                    <a:pt x="123" y="91"/>
                    <a:pt x="123" y="90"/>
                    <a:pt x="123" y="89"/>
                  </a:cubicBezTo>
                  <a:cubicBezTo>
                    <a:pt x="123" y="89"/>
                    <a:pt x="124" y="88"/>
                    <a:pt x="124" y="88"/>
                  </a:cubicBezTo>
                  <a:cubicBezTo>
                    <a:pt x="125" y="88"/>
                    <a:pt x="125" y="88"/>
                    <a:pt x="125" y="88"/>
                  </a:cubicBezTo>
                  <a:cubicBezTo>
                    <a:pt x="125" y="88"/>
                    <a:pt x="126" y="89"/>
                    <a:pt x="126" y="90"/>
                  </a:cubicBezTo>
                  <a:cubicBezTo>
                    <a:pt x="126" y="91"/>
                    <a:pt x="125" y="91"/>
                    <a:pt x="124" y="91"/>
                  </a:cubicBezTo>
                  <a:cubicBezTo>
                    <a:pt x="124" y="91"/>
                    <a:pt x="124" y="91"/>
                    <a:pt x="124" y="91"/>
                  </a:cubicBezTo>
                  <a:moveTo>
                    <a:pt x="3" y="91"/>
                  </a:moveTo>
                  <a:cubicBezTo>
                    <a:pt x="2" y="91"/>
                    <a:pt x="2" y="90"/>
                    <a:pt x="1" y="89"/>
                  </a:cubicBezTo>
                  <a:cubicBezTo>
                    <a:pt x="1" y="88"/>
                    <a:pt x="2" y="87"/>
                    <a:pt x="3" y="87"/>
                  </a:cubicBezTo>
                  <a:cubicBezTo>
                    <a:pt x="3" y="87"/>
                    <a:pt x="3" y="87"/>
                    <a:pt x="3" y="87"/>
                  </a:cubicBezTo>
                  <a:cubicBezTo>
                    <a:pt x="4" y="87"/>
                    <a:pt x="5" y="88"/>
                    <a:pt x="5" y="89"/>
                  </a:cubicBezTo>
                  <a:cubicBezTo>
                    <a:pt x="5" y="90"/>
                    <a:pt x="4" y="90"/>
                    <a:pt x="3" y="91"/>
                  </a:cubicBezTo>
                  <a:cubicBezTo>
                    <a:pt x="3" y="91"/>
                    <a:pt x="3" y="91"/>
                    <a:pt x="3" y="91"/>
                  </a:cubicBezTo>
                  <a:moveTo>
                    <a:pt x="13" y="89"/>
                  </a:moveTo>
                  <a:cubicBezTo>
                    <a:pt x="12" y="89"/>
                    <a:pt x="11" y="88"/>
                    <a:pt x="11" y="88"/>
                  </a:cubicBezTo>
                  <a:cubicBezTo>
                    <a:pt x="11" y="87"/>
                    <a:pt x="12" y="86"/>
                    <a:pt x="13" y="86"/>
                  </a:cubicBezTo>
                  <a:cubicBezTo>
                    <a:pt x="13" y="86"/>
                    <a:pt x="13" y="86"/>
                    <a:pt x="13" y="86"/>
                  </a:cubicBezTo>
                  <a:cubicBezTo>
                    <a:pt x="14" y="86"/>
                    <a:pt x="14" y="86"/>
                    <a:pt x="15" y="87"/>
                  </a:cubicBezTo>
                  <a:cubicBezTo>
                    <a:pt x="15" y="88"/>
                    <a:pt x="14" y="89"/>
                    <a:pt x="13" y="89"/>
                  </a:cubicBezTo>
                  <a:cubicBezTo>
                    <a:pt x="13" y="89"/>
                    <a:pt x="13" y="89"/>
                    <a:pt x="13" y="89"/>
                  </a:cubicBezTo>
                  <a:moveTo>
                    <a:pt x="23" y="87"/>
                  </a:moveTo>
                  <a:cubicBezTo>
                    <a:pt x="22" y="87"/>
                    <a:pt x="21" y="87"/>
                    <a:pt x="21" y="86"/>
                  </a:cubicBezTo>
                  <a:cubicBezTo>
                    <a:pt x="21" y="85"/>
                    <a:pt x="22" y="84"/>
                    <a:pt x="22" y="84"/>
                  </a:cubicBezTo>
                  <a:cubicBezTo>
                    <a:pt x="23" y="84"/>
                    <a:pt x="23" y="84"/>
                    <a:pt x="23" y="84"/>
                  </a:cubicBezTo>
                  <a:cubicBezTo>
                    <a:pt x="24" y="84"/>
                    <a:pt x="24" y="85"/>
                    <a:pt x="24" y="85"/>
                  </a:cubicBezTo>
                  <a:cubicBezTo>
                    <a:pt x="25" y="86"/>
                    <a:pt x="24" y="87"/>
                    <a:pt x="23" y="87"/>
                  </a:cubicBezTo>
                  <a:cubicBezTo>
                    <a:pt x="23" y="87"/>
                    <a:pt x="23" y="87"/>
                    <a:pt x="23" y="87"/>
                  </a:cubicBezTo>
                  <a:moveTo>
                    <a:pt x="33" y="86"/>
                  </a:moveTo>
                  <a:cubicBezTo>
                    <a:pt x="32" y="86"/>
                    <a:pt x="31" y="85"/>
                    <a:pt x="31" y="84"/>
                  </a:cubicBezTo>
                  <a:cubicBezTo>
                    <a:pt x="31" y="83"/>
                    <a:pt x="31" y="82"/>
                    <a:pt x="32" y="82"/>
                  </a:cubicBezTo>
                  <a:cubicBezTo>
                    <a:pt x="32" y="82"/>
                    <a:pt x="33" y="82"/>
                    <a:pt x="33" y="82"/>
                  </a:cubicBezTo>
                  <a:cubicBezTo>
                    <a:pt x="33" y="82"/>
                    <a:pt x="34" y="83"/>
                    <a:pt x="34" y="84"/>
                  </a:cubicBezTo>
                  <a:cubicBezTo>
                    <a:pt x="34" y="85"/>
                    <a:pt x="34" y="85"/>
                    <a:pt x="33" y="86"/>
                  </a:cubicBezTo>
                  <a:cubicBezTo>
                    <a:pt x="33" y="86"/>
                    <a:pt x="33" y="86"/>
                    <a:pt x="33" y="86"/>
                  </a:cubicBezTo>
                  <a:moveTo>
                    <a:pt x="141" y="85"/>
                  </a:moveTo>
                  <a:cubicBezTo>
                    <a:pt x="125" y="85"/>
                    <a:pt x="125" y="85"/>
                    <a:pt x="125" y="85"/>
                  </a:cubicBezTo>
                  <a:cubicBezTo>
                    <a:pt x="124" y="85"/>
                    <a:pt x="124" y="84"/>
                    <a:pt x="124" y="83"/>
                  </a:cubicBezTo>
                  <a:cubicBezTo>
                    <a:pt x="124" y="83"/>
                    <a:pt x="124" y="82"/>
                    <a:pt x="125" y="82"/>
                  </a:cubicBezTo>
                  <a:cubicBezTo>
                    <a:pt x="141" y="82"/>
                    <a:pt x="141" y="82"/>
                    <a:pt x="141" y="82"/>
                  </a:cubicBezTo>
                  <a:cubicBezTo>
                    <a:pt x="141" y="82"/>
                    <a:pt x="142" y="83"/>
                    <a:pt x="142" y="83"/>
                  </a:cubicBezTo>
                  <a:cubicBezTo>
                    <a:pt x="142" y="84"/>
                    <a:pt x="141" y="85"/>
                    <a:pt x="141" y="85"/>
                  </a:cubicBezTo>
                  <a:moveTo>
                    <a:pt x="51" y="82"/>
                  </a:moveTo>
                  <a:cubicBezTo>
                    <a:pt x="51" y="82"/>
                    <a:pt x="51" y="81"/>
                    <a:pt x="51" y="81"/>
                  </a:cubicBezTo>
                  <a:cubicBezTo>
                    <a:pt x="51" y="80"/>
                    <a:pt x="51" y="79"/>
                    <a:pt x="52" y="79"/>
                  </a:cubicBezTo>
                  <a:cubicBezTo>
                    <a:pt x="52" y="79"/>
                    <a:pt x="52" y="79"/>
                    <a:pt x="52" y="79"/>
                  </a:cubicBezTo>
                  <a:cubicBezTo>
                    <a:pt x="53" y="79"/>
                    <a:pt x="54" y="79"/>
                    <a:pt x="54" y="80"/>
                  </a:cubicBezTo>
                  <a:cubicBezTo>
                    <a:pt x="54" y="81"/>
                    <a:pt x="54" y="81"/>
                    <a:pt x="53" y="82"/>
                  </a:cubicBezTo>
                  <a:cubicBezTo>
                    <a:pt x="57" y="82"/>
                    <a:pt x="57" y="82"/>
                    <a:pt x="57" y="82"/>
                  </a:cubicBezTo>
                  <a:cubicBezTo>
                    <a:pt x="58" y="82"/>
                    <a:pt x="58" y="83"/>
                    <a:pt x="58" y="83"/>
                  </a:cubicBezTo>
                  <a:cubicBezTo>
                    <a:pt x="58" y="84"/>
                    <a:pt x="58" y="85"/>
                    <a:pt x="57" y="85"/>
                  </a:cubicBezTo>
                  <a:cubicBezTo>
                    <a:pt x="42" y="85"/>
                    <a:pt x="42" y="85"/>
                    <a:pt x="42" y="85"/>
                  </a:cubicBezTo>
                  <a:cubicBezTo>
                    <a:pt x="41" y="85"/>
                    <a:pt x="40" y="84"/>
                    <a:pt x="40" y="83"/>
                  </a:cubicBezTo>
                  <a:cubicBezTo>
                    <a:pt x="40" y="83"/>
                    <a:pt x="41" y="83"/>
                    <a:pt x="41" y="82"/>
                  </a:cubicBezTo>
                  <a:cubicBezTo>
                    <a:pt x="41" y="81"/>
                    <a:pt x="41" y="81"/>
                    <a:pt x="42" y="81"/>
                  </a:cubicBezTo>
                  <a:cubicBezTo>
                    <a:pt x="42" y="81"/>
                    <a:pt x="42" y="81"/>
                    <a:pt x="42" y="81"/>
                  </a:cubicBezTo>
                  <a:cubicBezTo>
                    <a:pt x="43" y="81"/>
                    <a:pt x="44" y="81"/>
                    <a:pt x="44" y="82"/>
                  </a:cubicBezTo>
                  <a:cubicBezTo>
                    <a:pt x="51" y="82"/>
                    <a:pt x="51" y="82"/>
                    <a:pt x="51" y="82"/>
                  </a:cubicBezTo>
                  <a:moveTo>
                    <a:pt x="62" y="81"/>
                  </a:moveTo>
                  <a:cubicBezTo>
                    <a:pt x="61" y="81"/>
                    <a:pt x="61" y="80"/>
                    <a:pt x="61" y="79"/>
                  </a:cubicBezTo>
                  <a:cubicBezTo>
                    <a:pt x="60" y="78"/>
                    <a:pt x="61" y="77"/>
                    <a:pt x="62" y="77"/>
                  </a:cubicBezTo>
                  <a:cubicBezTo>
                    <a:pt x="62" y="77"/>
                    <a:pt x="62" y="77"/>
                    <a:pt x="62" y="77"/>
                  </a:cubicBezTo>
                  <a:cubicBezTo>
                    <a:pt x="63" y="77"/>
                    <a:pt x="64" y="78"/>
                    <a:pt x="64" y="79"/>
                  </a:cubicBezTo>
                  <a:cubicBezTo>
                    <a:pt x="64" y="79"/>
                    <a:pt x="63" y="80"/>
                    <a:pt x="62" y="80"/>
                  </a:cubicBezTo>
                  <a:cubicBezTo>
                    <a:pt x="62" y="81"/>
                    <a:pt x="62" y="81"/>
                    <a:pt x="62" y="81"/>
                  </a:cubicBezTo>
                  <a:moveTo>
                    <a:pt x="121" y="68"/>
                  </a:moveTo>
                  <a:cubicBezTo>
                    <a:pt x="120" y="68"/>
                    <a:pt x="120" y="67"/>
                    <a:pt x="119" y="67"/>
                  </a:cubicBezTo>
                  <a:cubicBezTo>
                    <a:pt x="119" y="66"/>
                    <a:pt x="119" y="65"/>
                    <a:pt x="120" y="65"/>
                  </a:cubicBezTo>
                  <a:cubicBezTo>
                    <a:pt x="133" y="58"/>
                    <a:pt x="133" y="58"/>
                    <a:pt x="133" y="58"/>
                  </a:cubicBezTo>
                  <a:cubicBezTo>
                    <a:pt x="133" y="57"/>
                    <a:pt x="133" y="57"/>
                    <a:pt x="134" y="57"/>
                  </a:cubicBezTo>
                  <a:cubicBezTo>
                    <a:pt x="134" y="57"/>
                    <a:pt x="135" y="58"/>
                    <a:pt x="135" y="58"/>
                  </a:cubicBezTo>
                  <a:cubicBezTo>
                    <a:pt x="135" y="59"/>
                    <a:pt x="135" y="60"/>
                    <a:pt x="134" y="60"/>
                  </a:cubicBezTo>
                  <a:cubicBezTo>
                    <a:pt x="121" y="68"/>
                    <a:pt x="121" y="68"/>
                    <a:pt x="121" y="68"/>
                  </a:cubicBezTo>
                  <a:cubicBezTo>
                    <a:pt x="121" y="68"/>
                    <a:pt x="121" y="68"/>
                    <a:pt x="121" y="68"/>
                  </a:cubicBezTo>
                  <a:moveTo>
                    <a:pt x="61" y="68"/>
                  </a:moveTo>
                  <a:cubicBezTo>
                    <a:pt x="61" y="67"/>
                    <a:pt x="61" y="67"/>
                    <a:pt x="61" y="67"/>
                  </a:cubicBezTo>
                  <a:cubicBezTo>
                    <a:pt x="48" y="60"/>
                    <a:pt x="48" y="60"/>
                    <a:pt x="48" y="60"/>
                  </a:cubicBezTo>
                  <a:cubicBezTo>
                    <a:pt x="47" y="60"/>
                    <a:pt x="47" y="59"/>
                    <a:pt x="47" y="58"/>
                  </a:cubicBezTo>
                  <a:cubicBezTo>
                    <a:pt x="48" y="58"/>
                    <a:pt x="48" y="57"/>
                    <a:pt x="49" y="57"/>
                  </a:cubicBezTo>
                  <a:cubicBezTo>
                    <a:pt x="49" y="57"/>
                    <a:pt x="49" y="57"/>
                    <a:pt x="49" y="57"/>
                  </a:cubicBezTo>
                  <a:cubicBezTo>
                    <a:pt x="62" y="65"/>
                    <a:pt x="62" y="65"/>
                    <a:pt x="62" y="65"/>
                  </a:cubicBezTo>
                  <a:cubicBezTo>
                    <a:pt x="63" y="65"/>
                    <a:pt x="63" y="66"/>
                    <a:pt x="63" y="67"/>
                  </a:cubicBezTo>
                  <a:cubicBezTo>
                    <a:pt x="62" y="67"/>
                    <a:pt x="62" y="68"/>
                    <a:pt x="61" y="68"/>
                  </a:cubicBezTo>
                  <a:moveTo>
                    <a:pt x="76" y="117"/>
                  </a:moveTo>
                  <a:cubicBezTo>
                    <a:pt x="76" y="115"/>
                    <a:pt x="76" y="110"/>
                    <a:pt x="74" y="108"/>
                  </a:cubicBezTo>
                  <a:cubicBezTo>
                    <a:pt x="64" y="95"/>
                    <a:pt x="64" y="82"/>
                    <a:pt x="64" y="82"/>
                  </a:cubicBezTo>
                  <a:cubicBezTo>
                    <a:pt x="64" y="67"/>
                    <a:pt x="76" y="55"/>
                    <a:pt x="91" y="55"/>
                  </a:cubicBezTo>
                  <a:cubicBezTo>
                    <a:pt x="91" y="55"/>
                    <a:pt x="91" y="55"/>
                    <a:pt x="91" y="55"/>
                  </a:cubicBezTo>
                  <a:cubicBezTo>
                    <a:pt x="106" y="55"/>
                    <a:pt x="118" y="67"/>
                    <a:pt x="118" y="82"/>
                  </a:cubicBezTo>
                  <a:cubicBezTo>
                    <a:pt x="118" y="82"/>
                    <a:pt x="118" y="95"/>
                    <a:pt x="108" y="108"/>
                  </a:cubicBezTo>
                  <a:cubicBezTo>
                    <a:pt x="106" y="110"/>
                    <a:pt x="106" y="116"/>
                    <a:pt x="106" y="117"/>
                  </a:cubicBezTo>
                  <a:cubicBezTo>
                    <a:pt x="106" y="118"/>
                    <a:pt x="106" y="118"/>
                    <a:pt x="106" y="118"/>
                  </a:cubicBezTo>
                  <a:cubicBezTo>
                    <a:pt x="106" y="119"/>
                    <a:pt x="105" y="120"/>
                    <a:pt x="104" y="120"/>
                  </a:cubicBezTo>
                  <a:cubicBezTo>
                    <a:pt x="104" y="120"/>
                    <a:pt x="104" y="120"/>
                    <a:pt x="104" y="120"/>
                  </a:cubicBezTo>
                  <a:cubicBezTo>
                    <a:pt x="104" y="120"/>
                    <a:pt x="104" y="120"/>
                    <a:pt x="104" y="120"/>
                  </a:cubicBezTo>
                  <a:cubicBezTo>
                    <a:pt x="78" y="120"/>
                    <a:pt x="78" y="120"/>
                    <a:pt x="78" y="120"/>
                  </a:cubicBezTo>
                  <a:cubicBezTo>
                    <a:pt x="77" y="120"/>
                    <a:pt x="76" y="119"/>
                    <a:pt x="76" y="117"/>
                  </a:cubicBezTo>
                  <a:cubicBezTo>
                    <a:pt x="76" y="117"/>
                    <a:pt x="76" y="117"/>
                    <a:pt x="76" y="117"/>
                  </a:cubicBezTo>
                  <a:cubicBezTo>
                    <a:pt x="76" y="117"/>
                    <a:pt x="76" y="117"/>
                    <a:pt x="76" y="117"/>
                  </a:cubicBezTo>
                  <a:cubicBezTo>
                    <a:pt x="76" y="117"/>
                    <a:pt x="76" y="117"/>
                    <a:pt x="76" y="117"/>
                  </a:cubicBezTo>
                  <a:cubicBezTo>
                    <a:pt x="76" y="117"/>
                    <a:pt x="76" y="117"/>
                    <a:pt x="76" y="117"/>
                  </a:cubicBezTo>
                  <a:moveTo>
                    <a:pt x="99" y="55"/>
                  </a:moveTo>
                  <a:cubicBezTo>
                    <a:pt x="98" y="55"/>
                    <a:pt x="98" y="55"/>
                    <a:pt x="98" y="55"/>
                  </a:cubicBezTo>
                  <a:cubicBezTo>
                    <a:pt x="97" y="54"/>
                    <a:pt x="97" y="53"/>
                    <a:pt x="97" y="53"/>
                  </a:cubicBezTo>
                  <a:cubicBezTo>
                    <a:pt x="97" y="52"/>
                    <a:pt x="98" y="52"/>
                    <a:pt x="99" y="52"/>
                  </a:cubicBezTo>
                  <a:cubicBezTo>
                    <a:pt x="99" y="52"/>
                    <a:pt x="99" y="52"/>
                    <a:pt x="99" y="52"/>
                  </a:cubicBezTo>
                  <a:cubicBezTo>
                    <a:pt x="100" y="52"/>
                    <a:pt x="100" y="53"/>
                    <a:pt x="100" y="54"/>
                  </a:cubicBezTo>
                  <a:cubicBezTo>
                    <a:pt x="100" y="55"/>
                    <a:pt x="99" y="55"/>
                    <a:pt x="99" y="55"/>
                  </a:cubicBezTo>
                  <a:moveTo>
                    <a:pt x="103" y="46"/>
                  </a:moveTo>
                  <a:cubicBezTo>
                    <a:pt x="102" y="46"/>
                    <a:pt x="102" y="46"/>
                    <a:pt x="102" y="46"/>
                  </a:cubicBezTo>
                  <a:cubicBezTo>
                    <a:pt x="101" y="45"/>
                    <a:pt x="101" y="44"/>
                    <a:pt x="101" y="44"/>
                  </a:cubicBezTo>
                  <a:cubicBezTo>
                    <a:pt x="102" y="43"/>
                    <a:pt x="102" y="43"/>
                    <a:pt x="103" y="43"/>
                  </a:cubicBezTo>
                  <a:cubicBezTo>
                    <a:pt x="103" y="43"/>
                    <a:pt x="103" y="43"/>
                    <a:pt x="104" y="43"/>
                  </a:cubicBezTo>
                  <a:cubicBezTo>
                    <a:pt x="104" y="43"/>
                    <a:pt x="105" y="44"/>
                    <a:pt x="104" y="45"/>
                  </a:cubicBezTo>
                  <a:cubicBezTo>
                    <a:pt x="104" y="46"/>
                    <a:pt x="103" y="46"/>
                    <a:pt x="103" y="46"/>
                  </a:cubicBezTo>
                  <a:moveTo>
                    <a:pt x="108" y="55"/>
                  </a:moveTo>
                  <a:cubicBezTo>
                    <a:pt x="108" y="55"/>
                    <a:pt x="108" y="55"/>
                    <a:pt x="108" y="55"/>
                  </a:cubicBezTo>
                  <a:cubicBezTo>
                    <a:pt x="107" y="55"/>
                    <a:pt x="107" y="54"/>
                    <a:pt x="107" y="53"/>
                  </a:cubicBezTo>
                  <a:cubicBezTo>
                    <a:pt x="115" y="40"/>
                    <a:pt x="115" y="40"/>
                    <a:pt x="115" y="40"/>
                  </a:cubicBezTo>
                  <a:cubicBezTo>
                    <a:pt x="115" y="40"/>
                    <a:pt x="115" y="39"/>
                    <a:pt x="116" y="39"/>
                  </a:cubicBezTo>
                  <a:cubicBezTo>
                    <a:pt x="116" y="39"/>
                    <a:pt x="116" y="39"/>
                    <a:pt x="116" y="40"/>
                  </a:cubicBezTo>
                  <a:cubicBezTo>
                    <a:pt x="117" y="40"/>
                    <a:pt x="117" y="41"/>
                    <a:pt x="117" y="42"/>
                  </a:cubicBezTo>
                  <a:cubicBezTo>
                    <a:pt x="109" y="54"/>
                    <a:pt x="109" y="54"/>
                    <a:pt x="109" y="54"/>
                  </a:cubicBezTo>
                  <a:cubicBezTo>
                    <a:pt x="109" y="55"/>
                    <a:pt x="109" y="55"/>
                    <a:pt x="108" y="55"/>
                  </a:cubicBezTo>
                  <a:moveTo>
                    <a:pt x="74" y="55"/>
                  </a:moveTo>
                  <a:cubicBezTo>
                    <a:pt x="73" y="55"/>
                    <a:pt x="73" y="55"/>
                    <a:pt x="73" y="54"/>
                  </a:cubicBezTo>
                  <a:cubicBezTo>
                    <a:pt x="65" y="41"/>
                    <a:pt x="65" y="41"/>
                    <a:pt x="65" y="41"/>
                  </a:cubicBezTo>
                  <a:cubicBezTo>
                    <a:pt x="65" y="41"/>
                    <a:pt x="65" y="40"/>
                    <a:pt x="66" y="39"/>
                  </a:cubicBezTo>
                  <a:cubicBezTo>
                    <a:pt x="66" y="39"/>
                    <a:pt x="66" y="39"/>
                    <a:pt x="67" y="39"/>
                  </a:cubicBezTo>
                  <a:cubicBezTo>
                    <a:pt x="67" y="39"/>
                    <a:pt x="68" y="40"/>
                    <a:pt x="68" y="40"/>
                  </a:cubicBezTo>
                  <a:cubicBezTo>
                    <a:pt x="71" y="45"/>
                    <a:pt x="71" y="45"/>
                    <a:pt x="71" y="45"/>
                  </a:cubicBezTo>
                  <a:cubicBezTo>
                    <a:pt x="71" y="44"/>
                    <a:pt x="71" y="44"/>
                    <a:pt x="71" y="44"/>
                  </a:cubicBezTo>
                  <a:cubicBezTo>
                    <a:pt x="72" y="44"/>
                    <a:pt x="72" y="44"/>
                    <a:pt x="72" y="44"/>
                  </a:cubicBezTo>
                  <a:cubicBezTo>
                    <a:pt x="73" y="44"/>
                    <a:pt x="73" y="44"/>
                    <a:pt x="73" y="45"/>
                  </a:cubicBezTo>
                  <a:cubicBezTo>
                    <a:pt x="74" y="46"/>
                    <a:pt x="73" y="47"/>
                    <a:pt x="72" y="47"/>
                  </a:cubicBezTo>
                  <a:cubicBezTo>
                    <a:pt x="72" y="47"/>
                    <a:pt x="72" y="47"/>
                    <a:pt x="72" y="47"/>
                  </a:cubicBezTo>
                  <a:cubicBezTo>
                    <a:pt x="75" y="53"/>
                    <a:pt x="75" y="53"/>
                    <a:pt x="75" y="53"/>
                  </a:cubicBezTo>
                  <a:cubicBezTo>
                    <a:pt x="75" y="53"/>
                    <a:pt x="75" y="53"/>
                    <a:pt x="75" y="53"/>
                  </a:cubicBezTo>
                  <a:cubicBezTo>
                    <a:pt x="75" y="53"/>
                    <a:pt x="75" y="53"/>
                    <a:pt x="76" y="53"/>
                  </a:cubicBezTo>
                  <a:cubicBezTo>
                    <a:pt x="76" y="53"/>
                    <a:pt x="77" y="54"/>
                    <a:pt x="77" y="54"/>
                  </a:cubicBezTo>
                  <a:cubicBezTo>
                    <a:pt x="77" y="55"/>
                    <a:pt x="77" y="56"/>
                    <a:pt x="76" y="57"/>
                  </a:cubicBezTo>
                  <a:cubicBezTo>
                    <a:pt x="76" y="57"/>
                    <a:pt x="76" y="57"/>
                    <a:pt x="76" y="57"/>
                  </a:cubicBezTo>
                  <a:cubicBezTo>
                    <a:pt x="75" y="57"/>
                    <a:pt x="74" y="56"/>
                    <a:pt x="74" y="56"/>
                  </a:cubicBezTo>
                  <a:cubicBezTo>
                    <a:pt x="74" y="55"/>
                    <a:pt x="74" y="55"/>
                    <a:pt x="74" y="55"/>
                  </a:cubicBezTo>
                  <a:moveTo>
                    <a:pt x="68" y="38"/>
                  </a:moveTo>
                  <a:cubicBezTo>
                    <a:pt x="68" y="38"/>
                    <a:pt x="67" y="38"/>
                    <a:pt x="67" y="37"/>
                  </a:cubicBezTo>
                  <a:cubicBezTo>
                    <a:pt x="66" y="36"/>
                    <a:pt x="67" y="35"/>
                    <a:pt x="68" y="35"/>
                  </a:cubicBezTo>
                  <a:cubicBezTo>
                    <a:pt x="68" y="35"/>
                    <a:pt x="68" y="35"/>
                    <a:pt x="68" y="35"/>
                  </a:cubicBezTo>
                  <a:cubicBezTo>
                    <a:pt x="69" y="35"/>
                    <a:pt x="70" y="35"/>
                    <a:pt x="70" y="36"/>
                  </a:cubicBezTo>
                  <a:cubicBezTo>
                    <a:pt x="70" y="37"/>
                    <a:pt x="70" y="38"/>
                    <a:pt x="69" y="38"/>
                  </a:cubicBezTo>
                  <a:cubicBezTo>
                    <a:pt x="68" y="38"/>
                    <a:pt x="68" y="38"/>
                    <a:pt x="68" y="38"/>
                  </a:cubicBezTo>
                  <a:moveTo>
                    <a:pt x="107" y="37"/>
                  </a:moveTo>
                  <a:cubicBezTo>
                    <a:pt x="106" y="37"/>
                    <a:pt x="106" y="37"/>
                    <a:pt x="106" y="37"/>
                  </a:cubicBezTo>
                  <a:cubicBezTo>
                    <a:pt x="106" y="36"/>
                    <a:pt x="105" y="35"/>
                    <a:pt x="106" y="35"/>
                  </a:cubicBezTo>
                  <a:cubicBezTo>
                    <a:pt x="106" y="34"/>
                    <a:pt x="107" y="34"/>
                    <a:pt x="107" y="34"/>
                  </a:cubicBezTo>
                  <a:cubicBezTo>
                    <a:pt x="107" y="34"/>
                    <a:pt x="108" y="34"/>
                    <a:pt x="108" y="34"/>
                  </a:cubicBezTo>
                  <a:cubicBezTo>
                    <a:pt x="109" y="34"/>
                    <a:pt x="109" y="35"/>
                    <a:pt x="109" y="36"/>
                  </a:cubicBezTo>
                  <a:cubicBezTo>
                    <a:pt x="108" y="37"/>
                    <a:pt x="108" y="37"/>
                    <a:pt x="107" y="37"/>
                  </a:cubicBezTo>
                  <a:moveTo>
                    <a:pt x="91" y="51"/>
                  </a:moveTo>
                  <a:cubicBezTo>
                    <a:pt x="90" y="51"/>
                    <a:pt x="90" y="50"/>
                    <a:pt x="90" y="49"/>
                  </a:cubicBezTo>
                  <a:cubicBezTo>
                    <a:pt x="90" y="34"/>
                    <a:pt x="90" y="34"/>
                    <a:pt x="90" y="34"/>
                  </a:cubicBezTo>
                  <a:cubicBezTo>
                    <a:pt x="90" y="33"/>
                    <a:pt x="90" y="33"/>
                    <a:pt x="91" y="33"/>
                  </a:cubicBezTo>
                  <a:cubicBezTo>
                    <a:pt x="92" y="33"/>
                    <a:pt x="93" y="33"/>
                    <a:pt x="93" y="34"/>
                  </a:cubicBezTo>
                  <a:cubicBezTo>
                    <a:pt x="93" y="49"/>
                    <a:pt x="93" y="49"/>
                    <a:pt x="93" y="49"/>
                  </a:cubicBezTo>
                  <a:cubicBezTo>
                    <a:pt x="93" y="50"/>
                    <a:pt x="92" y="51"/>
                    <a:pt x="91" y="51"/>
                  </a:cubicBezTo>
                  <a:moveTo>
                    <a:pt x="65" y="29"/>
                  </a:moveTo>
                  <a:cubicBezTo>
                    <a:pt x="64" y="29"/>
                    <a:pt x="63" y="28"/>
                    <a:pt x="63" y="28"/>
                  </a:cubicBezTo>
                  <a:cubicBezTo>
                    <a:pt x="63" y="27"/>
                    <a:pt x="63" y="26"/>
                    <a:pt x="64" y="25"/>
                  </a:cubicBezTo>
                  <a:cubicBezTo>
                    <a:pt x="64" y="25"/>
                    <a:pt x="64" y="25"/>
                    <a:pt x="65" y="25"/>
                  </a:cubicBezTo>
                  <a:cubicBezTo>
                    <a:pt x="65" y="25"/>
                    <a:pt x="66" y="26"/>
                    <a:pt x="66" y="26"/>
                  </a:cubicBezTo>
                  <a:cubicBezTo>
                    <a:pt x="67" y="27"/>
                    <a:pt x="66" y="28"/>
                    <a:pt x="65" y="29"/>
                  </a:cubicBezTo>
                  <a:cubicBezTo>
                    <a:pt x="65" y="29"/>
                    <a:pt x="65" y="29"/>
                    <a:pt x="65" y="29"/>
                  </a:cubicBezTo>
                  <a:moveTo>
                    <a:pt x="111" y="28"/>
                  </a:moveTo>
                  <a:cubicBezTo>
                    <a:pt x="111" y="28"/>
                    <a:pt x="111" y="28"/>
                    <a:pt x="111" y="28"/>
                  </a:cubicBezTo>
                  <a:cubicBezTo>
                    <a:pt x="110" y="27"/>
                    <a:pt x="110" y="26"/>
                    <a:pt x="110" y="26"/>
                  </a:cubicBezTo>
                  <a:cubicBezTo>
                    <a:pt x="110" y="25"/>
                    <a:pt x="111" y="25"/>
                    <a:pt x="112" y="25"/>
                  </a:cubicBezTo>
                  <a:cubicBezTo>
                    <a:pt x="112" y="25"/>
                    <a:pt x="112" y="25"/>
                    <a:pt x="112" y="25"/>
                  </a:cubicBezTo>
                  <a:cubicBezTo>
                    <a:pt x="113" y="25"/>
                    <a:pt x="113" y="26"/>
                    <a:pt x="113" y="27"/>
                  </a:cubicBezTo>
                  <a:cubicBezTo>
                    <a:pt x="113" y="28"/>
                    <a:pt x="112" y="28"/>
                    <a:pt x="111" y="28"/>
                  </a:cubicBezTo>
                  <a:moveTo>
                    <a:pt x="61" y="19"/>
                  </a:moveTo>
                  <a:cubicBezTo>
                    <a:pt x="60" y="19"/>
                    <a:pt x="60" y="19"/>
                    <a:pt x="60" y="18"/>
                  </a:cubicBezTo>
                  <a:cubicBezTo>
                    <a:pt x="59" y="17"/>
                    <a:pt x="60" y="16"/>
                    <a:pt x="61" y="16"/>
                  </a:cubicBezTo>
                  <a:cubicBezTo>
                    <a:pt x="61" y="16"/>
                    <a:pt x="61" y="16"/>
                    <a:pt x="61" y="16"/>
                  </a:cubicBezTo>
                  <a:cubicBezTo>
                    <a:pt x="62" y="16"/>
                    <a:pt x="62" y="16"/>
                    <a:pt x="63" y="17"/>
                  </a:cubicBezTo>
                  <a:cubicBezTo>
                    <a:pt x="63" y="18"/>
                    <a:pt x="63" y="19"/>
                    <a:pt x="62" y="19"/>
                  </a:cubicBezTo>
                  <a:cubicBezTo>
                    <a:pt x="61" y="19"/>
                    <a:pt x="61" y="19"/>
                    <a:pt x="61" y="19"/>
                  </a:cubicBezTo>
                  <a:moveTo>
                    <a:pt x="116" y="19"/>
                  </a:moveTo>
                  <a:cubicBezTo>
                    <a:pt x="115" y="19"/>
                    <a:pt x="115" y="19"/>
                    <a:pt x="115" y="19"/>
                  </a:cubicBezTo>
                  <a:cubicBezTo>
                    <a:pt x="114" y="18"/>
                    <a:pt x="114" y="17"/>
                    <a:pt x="114" y="16"/>
                  </a:cubicBezTo>
                  <a:cubicBezTo>
                    <a:pt x="115" y="16"/>
                    <a:pt x="115" y="16"/>
                    <a:pt x="116" y="16"/>
                  </a:cubicBezTo>
                  <a:cubicBezTo>
                    <a:pt x="116" y="16"/>
                    <a:pt x="116" y="16"/>
                    <a:pt x="117" y="16"/>
                  </a:cubicBezTo>
                  <a:cubicBezTo>
                    <a:pt x="117" y="16"/>
                    <a:pt x="118" y="17"/>
                    <a:pt x="117" y="18"/>
                  </a:cubicBezTo>
                  <a:cubicBezTo>
                    <a:pt x="117" y="19"/>
                    <a:pt x="116" y="19"/>
                    <a:pt x="116" y="19"/>
                  </a:cubicBezTo>
                  <a:moveTo>
                    <a:pt x="57" y="10"/>
                  </a:moveTo>
                  <a:cubicBezTo>
                    <a:pt x="57" y="10"/>
                    <a:pt x="56" y="10"/>
                    <a:pt x="56" y="9"/>
                  </a:cubicBezTo>
                  <a:cubicBezTo>
                    <a:pt x="56" y="8"/>
                    <a:pt x="56" y="7"/>
                    <a:pt x="57" y="7"/>
                  </a:cubicBezTo>
                  <a:cubicBezTo>
                    <a:pt x="57" y="7"/>
                    <a:pt x="57" y="7"/>
                    <a:pt x="57" y="7"/>
                  </a:cubicBezTo>
                  <a:cubicBezTo>
                    <a:pt x="58" y="7"/>
                    <a:pt x="59" y="7"/>
                    <a:pt x="59" y="8"/>
                  </a:cubicBezTo>
                  <a:cubicBezTo>
                    <a:pt x="59" y="9"/>
                    <a:pt x="59" y="10"/>
                    <a:pt x="58" y="10"/>
                  </a:cubicBezTo>
                  <a:cubicBezTo>
                    <a:pt x="57" y="10"/>
                    <a:pt x="57" y="10"/>
                    <a:pt x="57" y="10"/>
                  </a:cubicBezTo>
                  <a:moveTo>
                    <a:pt x="120" y="10"/>
                  </a:moveTo>
                  <a:cubicBezTo>
                    <a:pt x="119" y="10"/>
                    <a:pt x="119" y="10"/>
                    <a:pt x="119" y="10"/>
                  </a:cubicBezTo>
                  <a:cubicBezTo>
                    <a:pt x="119" y="9"/>
                    <a:pt x="118" y="8"/>
                    <a:pt x="119" y="7"/>
                  </a:cubicBezTo>
                  <a:cubicBezTo>
                    <a:pt x="119" y="7"/>
                    <a:pt x="120" y="7"/>
                    <a:pt x="120" y="7"/>
                  </a:cubicBezTo>
                  <a:cubicBezTo>
                    <a:pt x="120" y="7"/>
                    <a:pt x="121" y="7"/>
                    <a:pt x="121" y="7"/>
                  </a:cubicBezTo>
                  <a:cubicBezTo>
                    <a:pt x="122" y="7"/>
                    <a:pt x="122" y="8"/>
                    <a:pt x="122" y="9"/>
                  </a:cubicBezTo>
                  <a:cubicBezTo>
                    <a:pt x="121" y="10"/>
                    <a:pt x="121" y="10"/>
                    <a:pt x="120" y="10"/>
                  </a:cubicBezTo>
                  <a:moveTo>
                    <a:pt x="88" y="0"/>
                  </a:moveTo>
                  <a:cubicBezTo>
                    <a:pt x="39" y="0"/>
                    <a:pt x="0" y="39"/>
                    <a:pt x="0" y="88"/>
                  </a:cubicBezTo>
                  <a:cubicBezTo>
                    <a:pt x="0" y="137"/>
                    <a:pt x="39" y="177"/>
                    <a:pt x="88" y="177"/>
                  </a:cubicBezTo>
                  <a:cubicBezTo>
                    <a:pt x="137" y="177"/>
                    <a:pt x="177" y="137"/>
                    <a:pt x="177" y="88"/>
                  </a:cubicBezTo>
                  <a:cubicBezTo>
                    <a:pt x="177" y="39"/>
                    <a:pt x="137" y="0"/>
                    <a:pt x="88"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53" name="Freeform 1196"/>
            <p:cNvSpPr>
              <a:spLocks noEditPoints="1"/>
            </p:cNvSpPr>
            <p:nvPr/>
          </p:nvSpPr>
          <p:spPr bwMode="auto">
            <a:xfrm>
              <a:off x="5193164" y="2584738"/>
              <a:ext cx="107797" cy="266124"/>
            </a:xfrm>
            <a:custGeom>
              <a:avLst/>
              <a:gdLst>
                <a:gd name="T0" fmla="*/ 30 w 32"/>
                <a:gd name="T1" fmla="*/ 74 h 78"/>
                <a:gd name="T2" fmla="*/ 30 w 32"/>
                <a:gd name="T3" fmla="*/ 78 h 78"/>
                <a:gd name="T4" fmla="*/ 32 w 32"/>
                <a:gd name="T5" fmla="*/ 75 h 78"/>
                <a:gd name="T6" fmla="*/ 27 w 32"/>
                <a:gd name="T7" fmla="*/ 65 h 78"/>
                <a:gd name="T8" fmla="*/ 25 w 32"/>
                <a:gd name="T9" fmla="*/ 67 h 78"/>
                <a:gd name="T10" fmla="*/ 26 w 32"/>
                <a:gd name="T11" fmla="*/ 67 h 78"/>
                <a:gd name="T12" fmla="*/ 28 w 32"/>
                <a:gd name="T13" fmla="*/ 66 h 78"/>
                <a:gd name="T14" fmla="*/ 24 w 32"/>
                <a:gd name="T15" fmla="*/ 56 h 78"/>
                <a:gd name="T16" fmla="*/ 22 w 32"/>
                <a:gd name="T17" fmla="*/ 58 h 78"/>
                <a:gd name="T18" fmla="*/ 24 w 32"/>
                <a:gd name="T19" fmla="*/ 59 h 78"/>
                <a:gd name="T20" fmla="*/ 24 w 32"/>
                <a:gd name="T21" fmla="*/ 56 h 78"/>
                <a:gd name="T22" fmla="*/ 19 w 32"/>
                <a:gd name="T23" fmla="*/ 46 h 78"/>
                <a:gd name="T24" fmla="*/ 18 w 32"/>
                <a:gd name="T25" fmla="*/ 48 h 78"/>
                <a:gd name="T26" fmla="*/ 18 w 32"/>
                <a:gd name="T27" fmla="*/ 49 h 78"/>
                <a:gd name="T28" fmla="*/ 20 w 32"/>
                <a:gd name="T29" fmla="*/ 50 h 78"/>
                <a:gd name="T30" fmla="*/ 20 w 32"/>
                <a:gd name="T31" fmla="*/ 46 h 78"/>
                <a:gd name="T32" fmla="*/ 15 w 32"/>
                <a:gd name="T33" fmla="*/ 37 h 78"/>
                <a:gd name="T34" fmla="*/ 16 w 32"/>
                <a:gd name="T35" fmla="*/ 40 h 78"/>
                <a:gd name="T36" fmla="*/ 17 w 32"/>
                <a:gd name="T37" fmla="*/ 38 h 78"/>
                <a:gd name="T38" fmla="*/ 12 w 32"/>
                <a:gd name="T39" fmla="*/ 28 h 78"/>
                <a:gd name="T40" fmla="*/ 11 w 32"/>
                <a:gd name="T41" fmla="*/ 30 h 78"/>
                <a:gd name="T42" fmla="*/ 13 w 32"/>
                <a:gd name="T43" fmla="*/ 31 h 78"/>
                <a:gd name="T44" fmla="*/ 12 w 32"/>
                <a:gd name="T45" fmla="*/ 28 h 78"/>
                <a:gd name="T46" fmla="*/ 8 w 32"/>
                <a:gd name="T47" fmla="*/ 18 h 78"/>
                <a:gd name="T48" fmla="*/ 9 w 32"/>
                <a:gd name="T49" fmla="*/ 22 h 78"/>
                <a:gd name="T50" fmla="*/ 10 w 32"/>
                <a:gd name="T51" fmla="*/ 19 h 78"/>
                <a:gd name="T52" fmla="*/ 5 w 32"/>
                <a:gd name="T53" fmla="*/ 9 h 78"/>
                <a:gd name="T54" fmla="*/ 4 w 32"/>
                <a:gd name="T55" fmla="*/ 11 h 78"/>
                <a:gd name="T56" fmla="*/ 6 w 32"/>
                <a:gd name="T57" fmla="*/ 12 h 78"/>
                <a:gd name="T58" fmla="*/ 5 w 32"/>
                <a:gd name="T59" fmla="*/ 9 h 78"/>
                <a:gd name="T60" fmla="*/ 1 w 32"/>
                <a:gd name="T61" fmla="*/ 0 h 78"/>
                <a:gd name="T62" fmla="*/ 1 w 32"/>
                <a:gd name="T63" fmla="*/ 3 h 78"/>
                <a:gd name="T64" fmla="*/ 3 w 32"/>
                <a:gd name="T6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78">
                  <a:moveTo>
                    <a:pt x="30" y="74"/>
                  </a:moveTo>
                  <a:cubicBezTo>
                    <a:pt x="30" y="74"/>
                    <a:pt x="30" y="74"/>
                    <a:pt x="30" y="74"/>
                  </a:cubicBezTo>
                  <a:cubicBezTo>
                    <a:pt x="29" y="75"/>
                    <a:pt x="28" y="76"/>
                    <a:pt x="29" y="77"/>
                  </a:cubicBezTo>
                  <a:cubicBezTo>
                    <a:pt x="29" y="77"/>
                    <a:pt x="30" y="78"/>
                    <a:pt x="30" y="78"/>
                  </a:cubicBezTo>
                  <a:cubicBezTo>
                    <a:pt x="31" y="78"/>
                    <a:pt x="31" y="78"/>
                    <a:pt x="31" y="78"/>
                  </a:cubicBezTo>
                  <a:cubicBezTo>
                    <a:pt x="32" y="77"/>
                    <a:pt x="32" y="76"/>
                    <a:pt x="32" y="75"/>
                  </a:cubicBezTo>
                  <a:cubicBezTo>
                    <a:pt x="32" y="75"/>
                    <a:pt x="31" y="74"/>
                    <a:pt x="30" y="74"/>
                  </a:cubicBezTo>
                  <a:moveTo>
                    <a:pt x="27" y="65"/>
                  </a:moveTo>
                  <a:cubicBezTo>
                    <a:pt x="27" y="65"/>
                    <a:pt x="26" y="65"/>
                    <a:pt x="26" y="65"/>
                  </a:cubicBezTo>
                  <a:cubicBezTo>
                    <a:pt x="25" y="65"/>
                    <a:pt x="25" y="66"/>
                    <a:pt x="25" y="67"/>
                  </a:cubicBezTo>
                  <a:cubicBezTo>
                    <a:pt x="25" y="67"/>
                    <a:pt x="25" y="67"/>
                    <a:pt x="26" y="67"/>
                  </a:cubicBezTo>
                  <a:cubicBezTo>
                    <a:pt x="26" y="67"/>
                    <a:pt x="26" y="67"/>
                    <a:pt x="26" y="67"/>
                  </a:cubicBezTo>
                  <a:cubicBezTo>
                    <a:pt x="27" y="67"/>
                    <a:pt x="27" y="67"/>
                    <a:pt x="28" y="68"/>
                  </a:cubicBezTo>
                  <a:cubicBezTo>
                    <a:pt x="28" y="68"/>
                    <a:pt x="29" y="67"/>
                    <a:pt x="28" y="66"/>
                  </a:cubicBezTo>
                  <a:cubicBezTo>
                    <a:pt x="28" y="65"/>
                    <a:pt x="27" y="65"/>
                    <a:pt x="27" y="65"/>
                  </a:cubicBezTo>
                  <a:moveTo>
                    <a:pt x="24" y="56"/>
                  </a:moveTo>
                  <a:cubicBezTo>
                    <a:pt x="23" y="56"/>
                    <a:pt x="22" y="57"/>
                    <a:pt x="21" y="57"/>
                  </a:cubicBezTo>
                  <a:cubicBezTo>
                    <a:pt x="21" y="57"/>
                    <a:pt x="21" y="58"/>
                    <a:pt x="22" y="58"/>
                  </a:cubicBezTo>
                  <a:cubicBezTo>
                    <a:pt x="22" y="59"/>
                    <a:pt x="22" y="59"/>
                    <a:pt x="23" y="59"/>
                  </a:cubicBezTo>
                  <a:cubicBezTo>
                    <a:pt x="24" y="59"/>
                    <a:pt x="24" y="59"/>
                    <a:pt x="24" y="59"/>
                  </a:cubicBezTo>
                  <a:cubicBezTo>
                    <a:pt x="25" y="59"/>
                    <a:pt x="25" y="58"/>
                    <a:pt x="25" y="57"/>
                  </a:cubicBezTo>
                  <a:cubicBezTo>
                    <a:pt x="24" y="56"/>
                    <a:pt x="24" y="56"/>
                    <a:pt x="24" y="56"/>
                  </a:cubicBezTo>
                  <a:moveTo>
                    <a:pt x="20" y="46"/>
                  </a:moveTo>
                  <a:cubicBezTo>
                    <a:pt x="19" y="46"/>
                    <a:pt x="19" y="46"/>
                    <a:pt x="19" y="46"/>
                  </a:cubicBezTo>
                  <a:cubicBezTo>
                    <a:pt x="20" y="47"/>
                    <a:pt x="19" y="48"/>
                    <a:pt x="19" y="48"/>
                  </a:cubicBezTo>
                  <a:cubicBezTo>
                    <a:pt x="18" y="48"/>
                    <a:pt x="18" y="48"/>
                    <a:pt x="18" y="48"/>
                  </a:cubicBezTo>
                  <a:cubicBezTo>
                    <a:pt x="18" y="48"/>
                    <a:pt x="18" y="48"/>
                    <a:pt x="18" y="48"/>
                  </a:cubicBezTo>
                  <a:cubicBezTo>
                    <a:pt x="18" y="48"/>
                    <a:pt x="18" y="48"/>
                    <a:pt x="18" y="49"/>
                  </a:cubicBezTo>
                  <a:cubicBezTo>
                    <a:pt x="18" y="49"/>
                    <a:pt x="19" y="50"/>
                    <a:pt x="20" y="50"/>
                  </a:cubicBezTo>
                  <a:cubicBezTo>
                    <a:pt x="20" y="50"/>
                    <a:pt x="20" y="50"/>
                    <a:pt x="20" y="50"/>
                  </a:cubicBezTo>
                  <a:cubicBezTo>
                    <a:pt x="21" y="49"/>
                    <a:pt x="21" y="48"/>
                    <a:pt x="21" y="47"/>
                  </a:cubicBezTo>
                  <a:cubicBezTo>
                    <a:pt x="21" y="47"/>
                    <a:pt x="20" y="46"/>
                    <a:pt x="20" y="46"/>
                  </a:cubicBezTo>
                  <a:moveTo>
                    <a:pt x="16" y="37"/>
                  </a:moveTo>
                  <a:cubicBezTo>
                    <a:pt x="16" y="37"/>
                    <a:pt x="16" y="37"/>
                    <a:pt x="15" y="37"/>
                  </a:cubicBezTo>
                  <a:cubicBezTo>
                    <a:pt x="15" y="37"/>
                    <a:pt x="15" y="37"/>
                    <a:pt x="15" y="38"/>
                  </a:cubicBezTo>
                  <a:cubicBezTo>
                    <a:pt x="16" y="40"/>
                    <a:pt x="16" y="40"/>
                    <a:pt x="16" y="40"/>
                  </a:cubicBezTo>
                  <a:cubicBezTo>
                    <a:pt x="16" y="40"/>
                    <a:pt x="16" y="40"/>
                    <a:pt x="16" y="40"/>
                  </a:cubicBezTo>
                  <a:cubicBezTo>
                    <a:pt x="17" y="40"/>
                    <a:pt x="18" y="39"/>
                    <a:pt x="17" y="38"/>
                  </a:cubicBezTo>
                  <a:cubicBezTo>
                    <a:pt x="17" y="37"/>
                    <a:pt x="17" y="37"/>
                    <a:pt x="16" y="37"/>
                  </a:cubicBezTo>
                  <a:moveTo>
                    <a:pt x="12" y="28"/>
                  </a:moveTo>
                  <a:cubicBezTo>
                    <a:pt x="12" y="28"/>
                    <a:pt x="12" y="28"/>
                    <a:pt x="12" y="28"/>
                  </a:cubicBezTo>
                  <a:cubicBezTo>
                    <a:pt x="11" y="28"/>
                    <a:pt x="10" y="29"/>
                    <a:pt x="11" y="30"/>
                  </a:cubicBezTo>
                  <a:cubicBezTo>
                    <a:pt x="11" y="31"/>
                    <a:pt x="12" y="31"/>
                    <a:pt x="12" y="31"/>
                  </a:cubicBezTo>
                  <a:cubicBezTo>
                    <a:pt x="13" y="31"/>
                    <a:pt x="13" y="31"/>
                    <a:pt x="13" y="31"/>
                  </a:cubicBezTo>
                  <a:cubicBezTo>
                    <a:pt x="14" y="31"/>
                    <a:pt x="14" y="30"/>
                    <a:pt x="14" y="29"/>
                  </a:cubicBezTo>
                  <a:cubicBezTo>
                    <a:pt x="14" y="28"/>
                    <a:pt x="13" y="28"/>
                    <a:pt x="12" y="28"/>
                  </a:cubicBezTo>
                  <a:moveTo>
                    <a:pt x="9" y="18"/>
                  </a:moveTo>
                  <a:cubicBezTo>
                    <a:pt x="8" y="18"/>
                    <a:pt x="8" y="18"/>
                    <a:pt x="8" y="18"/>
                  </a:cubicBezTo>
                  <a:cubicBezTo>
                    <a:pt x="7" y="19"/>
                    <a:pt x="7" y="20"/>
                    <a:pt x="7" y="21"/>
                  </a:cubicBezTo>
                  <a:cubicBezTo>
                    <a:pt x="7" y="21"/>
                    <a:pt x="8" y="22"/>
                    <a:pt x="9" y="22"/>
                  </a:cubicBezTo>
                  <a:cubicBezTo>
                    <a:pt x="9" y="22"/>
                    <a:pt x="9" y="22"/>
                    <a:pt x="9" y="22"/>
                  </a:cubicBezTo>
                  <a:cubicBezTo>
                    <a:pt x="10" y="21"/>
                    <a:pt x="11" y="20"/>
                    <a:pt x="10" y="19"/>
                  </a:cubicBezTo>
                  <a:cubicBezTo>
                    <a:pt x="10" y="19"/>
                    <a:pt x="9" y="18"/>
                    <a:pt x="9" y="18"/>
                  </a:cubicBezTo>
                  <a:moveTo>
                    <a:pt x="5" y="9"/>
                  </a:moveTo>
                  <a:cubicBezTo>
                    <a:pt x="5" y="9"/>
                    <a:pt x="5" y="9"/>
                    <a:pt x="5" y="9"/>
                  </a:cubicBezTo>
                  <a:cubicBezTo>
                    <a:pt x="4" y="9"/>
                    <a:pt x="3" y="10"/>
                    <a:pt x="4" y="11"/>
                  </a:cubicBezTo>
                  <a:cubicBezTo>
                    <a:pt x="4" y="12"/>
                    <a:pt x="4" y="12"/>
                    <a:pt x="5" y="12"/>
                  </a:cubicBezTo>
                  <a:cubicBezTo>
                    <a:pt x="6" y="12"/>
                    <a:pt x="6" y="12"/>
                    <a:pt x="6" y="12"/>
                  </a:cubicBezTo>
                  <a:cubicBezTo>
                    <a:pt x="7" y="12"/>
                    <a:pt x="7" y="11"/>
                    <a:pt x="7" y="10"/>
                  </a:cubicBezTo>
                  <a:cubicBezTo>
                    <a:pt x="6" y="9"/>
                    <a:pt x="6" y="9"/>
                    <a:pt x="5" y="9"/>
                  </a:cubicBezTo>
                  <a:moveTo>
                    <a:pt x="1" y="0"/>
                  </a:moveTo>
                  <a:cubicBezTo>
                    <a:pt x="1" y="0"/>
                    <a:pt x="1" y="0"/>
                    <a:pt x="1" y="0"/>
                  </a:cubicBezTo>
                  <a:cubicBezTo>
                    <a:pt x="0" y="0"/>
                    <a:pt x="0" y="1"/>
                    <a:pt x="0" y="2"/>
                  </a:cubicBezTo>
                  <a:cubicBezTo>
                    <a:pt x="0" y="3"/>
                    <a:pt x="1" y="3"/>
                    <a:pt x="1" y="3"/>
                  </a:cubicBezTo>
                  <a:cubicBezTo>
                    <a:pt x="2" y="3"/>
                    <a:pt x="2" y="3"/>
                    <a:pt x="2" y="3"/>
                  </a:cubicBezTo>
                  <a:cubicBezTo>
                    <a:pt x="3" y="3"/>
                    <a:pt x="3" y="2"/>
                    <a:pt x="3" y="1"/>
                  </a:cubicBezTo>
                  <a:cubicBezTo>
                    <a:pt x="3" y="0"/>
                    <a:pt x="2" y="0"/>
                    <a:pt x="1"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54" name="Freeform 1197"/>
            <p:cNvSpPr>
              <a:spLocks noEditPoints="1"/>
            </p:cNvSpPr>
            <p:nvPr/>
          </p:nvSpPr>
          <p:spPr bwMode="auto">
            <a:xfrm>
              <a:off x="5250430" y="2850863"/>
              <a:ext cx="350339" cy="30319"/>
            </a:xfrm>
            <a:custGeom>
              <a:avLst/>
              <a:gdLst>
                <a:gd name="T0" fmla="*/ 100 w 103"/>
                <a:gd name="T1" fmla="*/ 8 h 9"/>
                <a:gd name="T2" fmla="*/ 101 w 103"/>
                <a:gd name="T3" fmla="*/ 9 h 9"/>
                <a:gd name="T4" fmla="*/ 101 w 103"/>
                <a:gd name="T5" fmla="*/ 6 h 9"/>
                <a:gd name="T6" fmla="*/ 91 w 103"/>
                <a:gd name="T7" fmla="*/ 6 h 9"/>
                <a:gd name="T8" fmla="*/ 91 w 103"/>
                <a:gd name="T9" fmla="*/ 9 h 9"/>
                <a:gd name="T10" fmla="*/ 93 w 103"/>
                <a:gd name="T11" fmla="*/ 7 h 9"/>
                <a:gd name="T12" fmla="*/ 91 w 103"/>
                <a:gd name="T13" fmla="*/ 6 h 9"/>
                <a:gd name="T14" fmla="*/ 80 w 103"/>
                <a:gd name="T15" fmla="*/ 6 h 9"/>
                <a:gd name="T16" fmla="*/ 81 w 103"/>
                <a:gd name="T17" fmla="*/ 8 h 9"/>
                <a:gd name="T18" fmla="*/ 82 w 103"/>
                <a:gd name="T19" fmla="*/ 5 h 9"/>
                <a:gd name="T20" fmla="*/ 71 w 103"/>
                <a:gd name="T21" fmla="*/ 4 h 9"/>
                <a:gd name="T22" fmla="*/ 71 w 103"/>
                <a:gd name="T23" fmla="*/ 8 h 9"/>
                <a:gd name="T24" fmla="*/ 73 w 103"/>
                <a:gd name="T25" fmla="*/ 6 h 9"/>
                <a:gd name="T26" fmla="*/ 71 w 103"/>
                <a:gd name="T27" fmla="*/ 4 h 9"/>
                <a:gd name="T28" fmla="*/ 60 w 103"/>
                <a:gd name="T29" fmla="*/ 5 h 9"/>
                <a:gd name="T30" fmla="*/ 61 w 103"/>
                <a:gd name="T31" fmla="*/ 7 h 9"/>
                <a:gd name="T32" fmla="*/ 62 w 103"/>
                <a:gd name="T33" fmla="*/ 4 h 9"/>
                <a:gd name="T34" fmla="*/ 51 w 103"/>
                <a:gd name="T35" fmla="*/ 3 h 9"/>
                <a:gd name="T36" fmla="*/ 51 w 103"/>
                <a:gd name="T37" fmla="*/ 6 h 9"/>
                <a:gd name="T38" fmla="*/ 53 w 103"/>
                <a:gd name="T39" fmla="*/ 5 h 9"/>
                <a:gd name="T40" fmla="*/ 51 w 103"/>
                <a:gd name="T41" fmla="*/ 3 h 9"/>
                <a:gd name="T42" fmla="*/ 30 w 103"/>
                <a:gd name="T43" fmla="*/ 3 h 9"/>
                <a:gd name="T44" fmla="*/ 32 w 103"/>
                <a:gd name="T45" fmla="*/ 5 h 9"/>
                <a:gd name="T46" fmla="*/ 32 w 103"/>
                <a:gd name="T47" fmla="*/ 2 h 9"/>
                <a:gd name="T48" fmla="*/ 22 w 103"/>
                <a:gd name="T49" fmla="*/ 1 h 9"/>
                <a:gd name="T50" fmla="*/ 21 w 103"/>
                <a:gd name="T51" fmla="*/ 4 h 9"/>
                <a:gd name="T52" fmla="*/ 23 w 103"/>
                <a:gd name="T53" fmla="*/ 3 h 9"/>
                <a:gd name="T54" fmla="*/ 22 w 103"/>
                <a:gd name="T55" fmla="*/ 1 h 9"/>
                <a:gd name="T56" fmla="*/ 10 w 103"/>
                <a:gd name="T57" fmla="*/ 2 h 9"/>
                <a:gd name="T58" fmla="*/ 12 w 103"/>
                <a:gd name="T59" fmla="*/ 4 h 9"/>
                <a:gd name="T60" fmla="*/ 12 w 103"/>
                <a:gd name="T61" fmla="*/ 0 h 9"/>
                <a:gd name="T62" fmla="*/ 2 w 103"/>
                <a:gd name="T63" fmla="*/ 0 h 9"/>
                <a:gd name="T64" fmla="*/ 2 w 103"/>
                <a:gd name="T65" fmla="*/ 3 h 9"/>
                <a:gd name="T66" fmla="*/ 3 w 103"/>
                <a:gd name="T67" fmla="*/ 2 h 9"/>
                <a:gd name="T68" fmla="*/ 2 w 103"/>
                <a:gd name="T6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9">
                  <a:moveTo>
                    <a:pt x="101" y="6"/>
                  </a:moveTo>
                  <a:cubicBezTo>
                    <a:pt x="100" y="6"/>
                    <a:pt x="100" y="7"/>
                    <a:pt x="100" y="8"/>
                  </a:cubicBezTo>
                  <a:cubicBezTo>
                    <a:pt x="100" y="9"/>
                    <a:pt x="100" y="9"/>
                    <a:pt x="101" y="9"/>
                  </a:cubicBezTo>
                  <a:cubicBezTo>
                    <a:pt x="101" y="9"/>
                    <a:pt x="101" y="9"/>
                    <a:pt x="101" y="9"/>
                  </a:cubicBezTo>
                  <a:cubicBezTo>
                    <a:pt x="102" y="9"/>
                    <a:pt x="103" y="9"/>
                    <a:pt x="103" y="8"/>
                  </a:cubicBezTo>
                  <a:cubicBezTo>
                    <a:pt x="103" y="7"/>
                    <a:pt x="102" y="6"/>
                    <a:pt x="101" y="6"/>
                  </a:cubicBezTo>
                  <a:cubicBezTo>
                    <a:pt x="101" y="6"/>
                    <a:pt x="101" y="6"/>
                    <a:pt x="101" y="6"/>
                  </a:cubicBezTo>
                  <a:moveTo>
                    <a:pt x="91" y="6"/>
                  </a:moveTo>
                  <a:cubicBezTo>
                    <a:pt x="91" y="6"/>
                    <a:pt x="90" y="6"/>
                    <a:pt x="90" y="7"/>
                  </a:cubicBezTo>
                  <a:cubicBezTo>
                    <a:pt x="90" y="8"/>
                    <a:pt x="90" y="9"/>
                    <a:pt x="91" y="9"/>
                  </a:cubicBezTo>
                  <a:cubicBezTo>
                    <a:pt x="91" y="9"/>
                    <a:pt x="91" y="9"/>
                    <a:pt x="91" y="9"/>
                  </a:cubicBezTo>
                  <a:cubicBezTo>
                    <a:pt x="92" y="9"/>
                    <a:pt x="93" y="8"/>
                    <a:pt x="93" y="7"/>
                  </a:cubicBezTo>
                  <a:cubicBezTo>
                    <a:pt x="93" y="6"/>
                    <a:pt x="92" y="6"/>
                    <a:pt x="91" y="6"/>
                  </a:cubicBezTo>
                  <a:cubicBezTo>
                    <a:pt x="91" y="6"/>
                    <a:pt x="91" y="6"/>
                    <a:pt x="91" y="6"/>
                  </a:cubicBezTo>
                  <a:moveTo>
                    <a:pt x="81" y="5"/>
                  </a:moveTo>
                  <a:cubicBezTo>
                    <a:pt x="81" y="5"/>
                    <a:pt x="80" y="6"/>
                    <a:pt x="80" y="6"/>
                  </a:cubicBezTo>
                  <a:cubicBezTo>
                    <a:pt x="80" y="7"/>
                    <a:pt x="80" y="8"/>
                    <a:pt x="81" y="8"/>
                  </a:cubicBezTo>
                  <a:cubicBezTo>
                    <a:pt x="81" y="8"/>
                    <a:pt x="81" y="8"/>
                    <a:pt x="81" y="8"/>
                  </a:cubicBezTo>
                  <a:cubicBezTo>
                    <a:pt x="82" y="8"/>
                    <a:pt x="83" y="8"/>
                    <a:pt x="83" y="7"/>
                  </a:cubicBezTo>
                  <a:cubicBezTo>
                    <a:pt x="83" y="6"/>
                    <a:pt x="82" y="5"/>
                    <a:pt x="82" y="5"/>
                  </a:cubicBezTo>
                  <a:cubicBezTo>
                    <a:pt x="82" y="5"/>
                    <a:pt x="81" y="5"/>
                    <a:pt x="81" y="5"/>
                  </a:cubicBezTo>
                  <a:moveTo>
                    <a:pt x="71" y="4"/>
                  </a:moveTo>
                  <a:cubicBezTo>
                    <a:pt x="71" y="4"/>
                    <a:pt x="70" y="5"/>
                    <a:pt x="70" y="6"/>
                  </a:cubicBezTo>
                  <a:cubicBezTo>
                    <a:pt x="70" y="7"/>
                    <a:pt x="70" y="7"/>
                    <a:pt x="71" y="8"/>
                  </a:cubicBezTo>
                  <a:cubicBezTo>
                    <a:pt x="71" y="8"/>
                    <a:pt x="71" y="8"/>
                    <a:pt x="71" y="8"/>
                  </a:cubicBezTo>
                  <a:cubicBezTo>
                    <a:pt x="72" y="8"/>
                    <a:pt x="73" y="7"/>
                    <a:pt x="73" y="6"/>
                  </a:cubicBezTo>
                  <a:cubicBezTo>
                    <a:pt x="73" y="5"/>
                    <a:pt x="72" y="4"/>
                    <a:pt x="72" y="4"/>
                  </a:cubicBezTo>
                  <a:cubicBezTo>
                    <a:pt x="72" y="4"/>
                    <a:pt x="71" y="4"/>
                    <a:pt x="71" y="4"/>
                  </a:cubicBezTo>
                  <a:moveTo>
                    <a:pt x="61" y="4"/>
                  </a:moveTo>
                  <a:cubicBezTo>
                    <a:pt x="61" y="4"/>
                    <a:pt x="60" y="4"/>
                    <a:pt x="60" y="5"/>
                  </a:cubicBezTo>
                  <a:cubicBezTo>
                    <a:pt x="60" y="6"/>
                    <a:pt x="60" y="7"/>
                    <a:pt x="61" y="7"/>
                  </a:cubicBezTo>
                  <a:cubicBezTo>
                    <a:pt x="61" y="7"/>
                    <a:pt x="61" y="7"/>
                    <a:pt x="61" y="7"/>
                  </a:cubicBezTo>
                  <a:cubicBezTo>
                    <a:pt x="62" y="7"/>
                    <a:pt x="63" y="6"/>
                    <a:pt x="63" y="5"/>
                  </a:cubicBezTo>
                  <a:cubicBezTo>
                    <a:pt x="63" y="4"/>
                    <a:pt x="62" y="4"/>
                    <a:pt x="62" y="4"/>
                  </a:cubicBezTo>
                  <a:cubicBezTo>
                    <a:pt x="62" y="4"/>
                    <a:pt x="61" y="4"/>
                    <a:pt x="61" y="4"/>
                  </a:cubicBezTo>
                  <a:moveTo>
                    <a:pt x="51" y="3"/>
                  </a:moveTo>
                  <a:cubicBezTo>
                    <a:pt x="51" y="3"/>
                    <a:pt x="50" y="4"/>
                    <a:pt x="50" y="4"/>
                  </a:cubicBezTo>
                  <a:cubicBezTo>
                    <a:pt x="50" y="5"/>
                    <a:pt x="50" y="6"/>
                    <a:pt x="51" y="6"/>
                  </a:cubicBezTo>
                  <a:cubicBezTo>
                    <a:pt x="51" y="6"/>
                    <a:pt x="51" y="6"/>
                    <a:pt x="51" y="6"/>
                  </a:cubicBezTo>
                  <a:cubicBezTo>
                    <a:pt x="52" y="6"/>
                    <a:pt x="53" y="6"/>
                    <a:pt x="53" y="5"/>
                  </a:cubicBezTo>
                  <a:cubicBezTo>
                    <a:pt x="53" y="4"/>
                    <a:pt x="52" y="3"/>
                    <a:pt x="52" y="3"/>
                  </a:cubicBezTo>
                  <a:cubicBezTo>
                    <a:pt x="52" y="3"/>
                    <a:pt x="52" y="3"/>
                    <a:pt x="51" y="3"/>
                  </a:cubicBezTo>
                  <a:moveTo>
                    <a:pt x="32" y="2"/>
                  </a:moveTo>
                  <a:cubicBezTo>
                    <a:pt x="31" y="2"/>
                    <a:pt x="30" y="2"/>
                    <a:pt x="30" y="3"/>
                  </a:cubicBezTo>
                  <a:cubicBezTo>
                    <a:pt x="30" y="4"/>
                    <a:pt x="30" y="5"/>
                    <a:pt x="31" y="5"/>
                  </a:cubicBezTo>
                  <a:cubicBezTo>
                    <a:pt x="32" y="5"/>
                    <a:pt x="32" y="5"/>
                    <a:pt x="32" y="5"/>
                  </a:cubicBezTo>
                  <a:cubicBezTo>
                    <a:pt x="32" y="5"/>
                    <a:pt x="33" y="4"/>
                    <a:pt x="33" y="3"/>
                  </a:cubicBezTo>
                  <a:cubicBezTo>
                    <a:pt x="33" y="3"/>
                    <a:pt x="33" y="2"/>
                    <a:pt x="32" y="2"/>
                  </a:cubicBezTo>
                  <a:cubicBezTo>
                    <a:pt x="32" y="2"/>
                    <a:pt x="32" y="2"/>
                    <a:pt x="32" y="2"/>
                  </a:cubicBezTo>
                  <a:moveTo>
                    <a:pt x="22" y="1"/>
                  </a:moveTo>
                  <a:cubicBezTo>
                    <a:pt x="21" y="1"/>
                    <a:pt x="20" y="2"/>
                    <a:pt x="20" y="3"/>
                  </a:cubicBezTo>
                  <a:cubicBezTo>
                    <a:pt x="20" y="3"/>
                    <a:pt x="21" y="4"/>
                    <a:pt x="21" y="4"/>
                  </a:cubicBezTo>
                  <a:cubicBezTo>
                    <a:pt x="22" y="4"/>
                    <a:pt x="22" y="4"/>
                    <a:pt x="22" y="4"/>
                  </a:cubicBezTo>
                  <a:cubicBezTo>
                    <a:pt x="22" y="4"/>
                    <a:pt x="23" y="4"/>
                    <a:pt x="23" y="3"/>
                  </a:cubicBezTo>
                  <a:cubicBezTo>
                    <a:pt x="23" y="2"/>
                    <a:pt x="23" y="1"/>
                    <a:pt x="22" y="1"/>
                  </a:cubicBezTo>
                  <a:cubicBezTo>
                    <a:pt x="22" y="1"/>
                    <a:pt x="22" y="1"/>
                    <a:pt x="22" y="1"/>
                  </a:cubicBezTo>
                  <a:moveTo>
                    <a:pt x="12" y="0"/>
                  </a:moveTo>
                  <a:cubicBezTo>
                    <a:pt x="11" y="0"/>
                    <a:pt x="10" y="1"/>
                    <a:pt x="10" y="2"/>
                  </a:cubicBezTo>
                  <a:cubicBezTo>
                    <a:pt x="10" y="3"/>
                    <a:pt x="11" y="4"/>
                    <a:pt x="11" y="4"/>
                  </a:cubicBezTo>
                  <a:cubicBezTo>
                    <a:pt x="12" y="4"/>
                    <a:pt x="12" y="4"/>
                    <a:pt x="12" y="4"/>
                  </a:cubicBezTo>
                  <a:cubicBezTo>
                    <a:pt x="12" y="4"/>
                    <a:pt x="13" y="3"/>
                    <a:pt x="13" y="2"/>
                  </a:cubicBezTo>
                  <a:cubicBezTo>
                    <a:pt x="13" y="1"/>
                    <a:pt x="13" y="0"/>
                    <a:pt x="12" y="0"/>
                  </a:cubicBezTo>
                  <a:cubicBezTo>
                    <a:pt x="12" y="0"/>
                    <a:pt x="12" y="0"/>
                    <a:pt x="12" y="0"/>
                  </a:cubicBezTo>
                  <a:moveTo>
                    <a:pt x="2" y="0"/>
                  </a:moveTo>
                  <a:cubicBezTo>
                    <a:pt x="1" y="0"/>
                    <a:pt x="0" y="0"/>
                    <a:pt x="0" y="1"/>
                  </a:cubicBezTo>
                  <a:cubicBezTo>
                    <a:pt x="0" y="2"/>
                    <a:pt x="1" y="3"/>
                    <a:pt x="2" y="3"/>
                  </a:cubicBezTo>
                  <a:cubicBezTo>
                    <a:pt x="2" y="3"/>
                    <a:pt x="2" y="3"/>
                    <a:pt x="2" y="3"/>
                  </a:cubicBezTo>
                  <a:cubicBezTo>
                    <a:pt x="2" y="3"/>
                    <a:pt x="3" y="2"/>
                    <a:pt x="3" y="2"/>
                  </a:cubicBezTo>
                  <a:cubicBezTo>
                    <a:pt x="3" y="1"/>
                    <a:pt x="3" y="0"/>
                    <a:pt x="2" y="0"/>
                  </a:cubicBezTo>
                  <a:cubicBezTo>
                    <a:pt x="2" y="0"/>
                    <a:pt x="2" y="0"/>
                    <a:pt x="2"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55" name="Freeform 1198"/>
            <p:cNvSpPr>
              <a:spLocks noEditPoints="1"/>
            </p:cNvSpPr>
            <p:nvPr/>
          </p:nvSpPr>
          <p:spPr bwMode="auto">
            <a:xfrm>
              <a:off x="5004520" y="2584738"/>
              <a:ext cx="414345" cy="286336"/>
            </a:xfrm>
            <a:custGeom>
              <a:avLst/>
              <a:gdLst>
                <a:gd name="T0" fmla="*/ 2 w 121"/>
                <a:gd name="T1" fmla="*/ 80 h 84"/>
                <a:gd name="T2" fmla="*/ 2 w 121"/>
                <a:gd name="T3" fmla="*/ 84 h 84"/>
                <a:gd name="T4" fmla="*/ 4 w 121"/>
                <a:gd name="T5" fmla="*/ 82 h 84"/>
                <a:gd name="T6" fmla="*/ 12 w 121"/>
                <a:gd name="T7" fmla="*/ 79 h 84"/>
                <a:gd name="T8" fmla="*/ 10 w 121"/>
                <a:gd name="T9" fmla="*/ 81 h 84"/>
                <a:gd name="T10" fmla="*/ 12 w 121"/>
                <a:gd name="T11" fmla="*/ 82 h 84"/>
                <a:gd name="T12" fmla="*/ 12 w 121"/>
                <a:gd name="T13" fmla="*/ 79 h 84"/>
                <a:gd name="T14" fmla="*/ 21 w 121"/>
                <a:gd name="T15" fmla="*/ 77 h 84"/>
                <a:gd name="T16" fmla="*/ 22 w 121"/>
                <a:gd name="T17" fmla="*/ 80 h 84"/>
                <a:gd name="T18" fmla="*/ 23 w 121"/>
                <a:gd name="T19" fmla="*/ 78 h 84"/>
                <a:gd name="T20" fmla="*/ 32 w 121"/>
                <a:gd name="T21" fmla="*/ 75 h 84"/>
                <a:gd name="T22" fmla="*/ 30 w 121"/>
                <a:gd name="T23" fmla="*/ 77 h 84"/>
                <a:gd name="T24" fmla="*/ 32 w 121"/>
                <a:gd name="T25" fmla="*/ 79 h 84"/>
                <a:gd name="T26" fmla="*/ 32 w 121"/>
                <a:gd name="T27" fmla="*/ 75 h 84"/>
                <a:gd name="T28" fmla="*/ 41 w 121"/>
                <a:gd name="T29" fmla="*/ 74 h 84"/>
                <a:gd name="T30" fmla="*/ 41 w 121"/>
                <a:gd name="T31" fmla="*/ 75 h 84"/>
                <a:gd name="T32" fmla="*/ 41 w 121"/>
                <a:gd name="T33" fmla="*/ 74 h 84"/>
                <a:gd name="T34" fmla="*/ 51 w 121"/>
                <a:gd name="T35" fmla="*/ 72 h 84"/>
                <a:gd name="T36" fmla="*/ 50 w 121"/>
                <a:gd name="T37" fmla="*/ 75 h 84"/>
                <a:gd name="T38" fmla="*/ 53 w 121"/>
                <a:gd name="T39" fmla="*/ 73 h 84"/>
                <a:gd name="T40" fmla="*/ 61 w 121"/>
                <a:gd name="T41" fmla="*/ 70 h 84"/>
                <a:gd name="T42" fmla="*/ 60 w 121"/>
                <a:gd name="T43" fmla="*/ 72 h 84"/>
                <a:gd name="T44" fmla="*/ 61 w 121"/>
                <a:gd name="T45" fmla="*/ 73 h 84"/>
                <a:gd name="T46" fmla="*/ 61 w 121"/>
                <a:gd name="T47" fmla="*/ 70 h 84"/>
                <a:gd name="T48" fmla="*/ 71 w 121"/>
                <a:gd name="T49" fmla="*/ 69 h 84"/>
                <a:gd name="T50" fmla="*/ 71 w 121"/>
                <a:gd name="T51" fmla="*/ 72 h 84"/>
                <a:gd name="T52" fmla="*/ 73 w 121"/>
                <a:gd name="T53" fmla="*/ 70 h 84"/>
                <a:gd name="T54" fmla="*/ 81 w 121"/>
                <a:gd name="T55" fmla="*/ 67 h 84"/>
                <a:gd name="T56" fmla="*/ 80 w 121"/>
                <a:gd name="T57" fmla="*/ 67 h 84"/>
                <a:gd name="T58" fmla="*/ 81 w 121"/>
                <a:gd name="T59" fmla="*/ 70 h 84"/>
                <a:gd name="T60" fmla="*/ 83 w 121"/>
                <a:gd name="T61" fmla="*/ 68 h 84"/>
                <a:gd name="T62" fmla="*/ 81 w 121"/>
                <a:gd name="T63" fmla="*/ 67 h 84"/>
                <a:gd name="T64" fmla="*/ 87 w 121"/>
                <a:gd name="T65" fmla="*/ 64 h 84"/>
                <a:gd name="T66" fmla="*/ 89 w 121"/>
                <a:gd name="T67" fmla="*/ 66 h 84"/>
                <a:gd name="T68" fmla="*/ 90 w 121"/>
                <a:gd name="T69" fmla="*/ 63 h 84"/>
                <a:gd name="T70" fmla="*/ 93 w 121"/>
                <a:gd name="T71" fmla="*/ 54 h 84"/>
                <a:gd name="T72" fmla="*/ 92 w 121"/>
                <a:gd name="T73" fmla="*/ 56 h 84"/>
                <a:gd name="T74" fmla="*/ 95 w 121"/>
                <a:gd name="T75" fmla="*/ 56 h 84"/>
                <a:gd name="T76" fmla="*/ 93 w 121"/>
                <a:gd name="T77" fmla="*/ 54 h 84"/>
                <a:gd name="T78" fmla="*/ 96 w 121"/>
                <a:gd name="T79" fmla="*/ 46 h 84"/>
                <a:gd name="T80" fmla="*/ 98 w 121"/>
                <a:gd name="T81" fmla="*/ 48 h 84"/>
                <a:gd name="T82" fmla="*/ 98 w 121"/>
                <a:gd name="T83" fmla="*/ 45 h 84"/>
                <a:gd name="T84" fmla="*/ 102 w 121"/>
                <a:gd name="T85" fmla="*/ 36 h 84"/>
                <a:gd name="T86" fmla="*/ 101 w 121"/>
                <a:gd name="T87" fmla="*/ 39 h 84"/>
                <a:gd name="T88" fmla="*/ 103 w 121"/>
                <a:gd name="T89" fmla="*/ 38 h 84"/>
                <a:gd name="T90" fmla="*/ 102 w 121"/>
                <a:gd name="T91" fmla="*/ 36 h 84"/>
                <a:gd name="T92" fmla="*/ 105 w 121"/>
                <a:gd name="T93" fmla="*/ 28 h 84"/>
                <a:gd name="T94" fmla="*/ 106 w 121"/>
                <a:gd name="T95" fmla="*/ 30 h 84"/>
                <a:gd name="T96" fmla="*/ 107 w 121"/>
                <a:gd name="T97" fmla="*/ 27 h 84"/>
                <a:gd name="T98" fmla="*/ 111 w 121"/>
                <a:gd name="T99" fmla="*/ 18 h 84"/>
                <a:gd name="T100" fmla="*/ 110 w 121"/>
                <a:gd name="T101" fmla="*/ 21 h 84"/>
                <a:gd name="T102" fmla="*/ 112 w 121"/>
                <a:gd name="T103" fmla="*/ 20 h 84"/>
                <a:gd name="T104" fmla="*/ 111 w 121"/>
                <a:gd name="T105" fmla="*/ 18 h 84"/>
                <a:gd name="T106" fmla="*/ 113 w 121"/>
                <a:gd name="T107" fmla="*/ 9 h 84"/>
                <a:gd name="T108" fmla="*/ 115 w 121"/>
                <a:gd name="T109" fmla="*/ 12 h 84"/>
                <a:gd name="T110" fmla="*/ 116 w 121"/>
                <a:gd name="T111" fmla="*/ 9 h 84"/>
                <a:gd name="T112" fmla="*/ 119 w 121"/>
                <a:gd name="T113" fmla="*/ 0 h 84"/>
                <a:gd name="T114" fmla="*/ 118 w 121"/>
                <a:gd name="T115" fmla="*/ 3 h 84"/>
                <a:gd name="T116" fmla="*/ 121 w 121"/>
                <a:gd name="T117" fmla="*/ 2 h 84"/>
                <a:gd name="T118" fmla="*/ 119 w 121"/>
                <a:gd name="T1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 h="84">
                  <a:moveTo>
                    <a:pt x="2" y="80"/>
                  </a:moveTo>
                  <a:cubicBezTo>
                    <a:pt x="2" y="80"/>
                    <a:pt x="2" y="80"/>
                    <a:pt x="2" y="80"/>
                  </a:cubicBezTo>
                  <a:cubicBezTo>
                    <a:pt x="1" y="80"/>
                    <a:pt x="0" y="81"/>
                    <a:pt x="0" y="82"/>
                  </a:cubicBezTo>
                  <a:cubicBezTo>
                    <a:pt x="1" y="83"/>
                    <a:pt x="1" y="84"/>
                    <a:pt x="2" y="84"/>
                  </a:cubicBezTo>
                  <a:cubicBezTo>
                    <a:pt x="2" y="84"/>
                    <a:pt x="2" y="84"/>
                    <a:pt x="2" y="84"/>
                  </a:cubicBezTo>
                  <a:cubicBezTo>
                    <a:pt x="3" y="83"/>
                    <a:pt x="4" y="83"/>
                    <a:pt x="4" y="82"/>
                  </a:cubicBezTo>
                  <a:cubicBezTo>
                    <a:pt x="4" y="81"/>
                    <a:pt x="3" y="80"/>
                    <a:pt x="2" y="80"/>
                  </a:cubicBezTo>
                  <a:moveTo>
                    <a:pt x="12" y="79"/>
                  </a:moveTo>
                  <a:cubicBezTo>
                    <a:pt x="12" y="79"/>
                    <a:pt x="12" y="79"/>
                    <a:pt x="12" y="79"/>
                  </a:cubicBezTo>
                  <a:cubicBezTo>
                    <a:pt x="11" y="79"/>
                    <a:pt x="10" y="80"/>
                    <a:pt x="10" y="81"/>
                  </a:cubicBezTo>
                  <a:cubicBezTo>
                    <a:pt x="10" y="81"/>
                    <a:pt x="11" y="82"/>
                    <a:pt x="12" y="82"/>
                  </a:cubicBezTo>
                  <a:cubicBezTo>
                    <a:pt x="12" y="82"/>
                    <a:pt x="12" y="82"/>
                    <a:pt x="12" y="82"/>
                  </a:cubicBezTo>
                  <a:cubicBezTo>
                    <a:pt x="13" y="82"/>
                    <a:pt x="14" y="81"/>
                    <a:pt x="14" y="80"/>
                  </a:cubicBezTo>
                  <a:cubicBezTo>
                    <a:pt x="13" y="79"/>
                    <a:pt x="13" y="79"/>
                    <a:pt x="12" y="79"/>
                  </a:cubicBezTo>
                  <a:moveTo>
                    <a:pt x="22" y="77"/>
                  </a:moveTo>
                  <a:cubicBezTo>
                    <a:pt x="22" y="77"/>
                    <a:pt x="22" y="77"/>
                    <a:pt x="21" y="77"/>
                  </a:cubicBezTo>
                  <a:cubicBezTo>
                    <a:pt x="21" y="77"/>
                    <a:pt x="20" y="78"/>
                    <a:pt x="20" y="79"/>
                  </a:cubicBezTo>
                  <a:cubicBezTo>
                    <a:pt x="20" y="80"/>
                    <a:pt x="21" y="80"/>
                    <a:pt x="22" y="80"/>
                  </a:cubicBezTo>
                  <a:cubicBezTo>
                    <a:pt x="22" y="80"/>
                    <a:pt x="22" y="80"/>
                    <a:pt x="22" y="80"/>
                  </a:cubicBezTo>
                  <a:cubicBezTo>
                    <a:pt x="23" y="80"/>
                    <a:pt x="24" y="79"/>
                    <a:pt x="23" y="78"/>
                  </a:cubicBezTo>
                  <a:cubicBezTo>
                    <a:pt x="23" y="78"/>
                    <a:pt x="23" y="77"/>
                    <a:pt x="22" y="77"/>
                  </a:cubicBezTo>
                  <a:moveTo>
                    <a:pt x="32" y="75"/>
                  </a:moveTo>
                  <a:cubicBezTo>
                    <a:pt x="32" y="75"/>
                    <a:pt x="31" y="75"/>
                    <a:pt x="31" y="75"/>
                  </a:cubicBezTo>
                  <a:cubicBezTo>
                    <a:pt x="30" y="75"/>
                    <a:pt x="30" y="76"/>
                    <a:pt x="30" y="77"/>
                  </a:cubicBezTo>
                  <a:cubicBezTo>
                    <a:pt x="30" y="78"/>
                    <a:pt x="31" y="79"/>
                    <a:pt x="32" y="79"/>
                  </a:cubicBezTo>
                  <a:cubicBezTo>
                    <a:pt x="32" y="79"/>
                    <a:pt x="32" y="79"/>
                    <a:pt x="32" y="79"/>
                  </a:cubicBezTo>
                  <a:cubicBezTo>
                    <a:pt x="33" y="78"/>
                    <a:pt x="33" y="78"/>
                    <a:pt x="33" y="77"/>
                  </a:cubicBezTo>
                  <a:cubicBezTo>
                    <a:pt x="33" y="76"/>
                    <a:pt x="32" y="75"/>
                    <a:pt x="32" y="75"/>
                  </a:cubicBezTo>
                  <a:moveTo>
                    <a:pt x="41" y="74"/>
                  </a:moveTo>
                  <a:cubicBezTo>
                    <a:pt x="41" y="74"/>
                    <a:pt x="41" y="74"/>
                    <a:pt x="41" y="74"/>
                  </a:cubicBezTo>
                  <a:cubicBezTo>
                    <a:pt x="40" y="74"/>
                    <a:pt x="40" y="74"/>
                    <a:pt x="40" y="75"/>
                  </a:cubicBezTo>
                  <a:cubicBezTo>
                    <a:pt x="40" y="75"/>
                    <a:pt x="40" y="75"/>
                    <a:pt x="41" y="75"/>
                  </a:cubicBezTo>
                  <a:cubicBezTo>
                    <a:pt x="43" y="75"/>
                    <a:pt x="43" y="75"/>
                    <a:pt x="43" y="75"/>
                  </a:cubicBezTo>
                  <a:cubicBezTo>
                    <a:pt x="43" y="74"/>
                    <a:pt x="42" y="74"/>
                    <a:pt x="41" y="74"/>
                  </a:cubicBezTo>
                  <a:moveTo>
                    <a:pt x="51" y="72"/>
                  </a:moveTo>
                  <a:cubicBezTo>
                    <a:pt x="51" y="72"/>
                    <a:pt x="51" y="72"/>
                    <a:pt x="51" y="72"/>
                  </a:cubicBezTo>
                  <a:cubicBezTo>
                    <a:pt x="50" y="72"/>
                    <a:pt x="50" y="73"/>
                    <a:pt x="50" y="74"/>
                  </a:cubicBezTo>
                  <a:cubicBezTo>
                    <a:pt x="50" y="74"/>
                    <a:pt x="50" y="75"/>
                    <a:pt x="50" y="75"/>
                  </a:cubicBezTo>
                  <a:cubicBezTo>
                    <a:pt x="52" y="75"/>
                    <a:pt x="52" y="75"/>
                    <a:pt x="52" y="75"/>
                  </a:cubicBezTo>
                  <a:cubicBezTo>
                    <a:pt x="53" y="74"/>
                    <a:pt x="53" y="74"/>
                    <a:pt x="53" y="73"/>
                  </a:cubicBezTo>
                  <a:cubicBezTo>
                    <a:pt x="53" y="72"/>
                    <a:pt x="52" y="72"/>
                    <a:pt x="51" y="72"/>
                  </a:cubicBezTo>
                  <a:moveTo>
                    <a:pt x="61" y="70"/>
                  </a:moveTo>
                  <a:cubicBezTo>
                    <a:pt x="61" y="70"/>
                    <a:pt x="61" y="70"/>
                    <a:pt x="61" y="70"/>
                  </a:cubicBezTo>
                  <a:cubicBezTo>
                    <a:pt x="60" y="70"/>
                    <a:pt x="59" y="71"/>
                    <a:pt x="60" y="72"/>
                  </a:cubicBezTo>
                  <a:cubicBezTo>
                    <a:pt x="60" y="73"/>
                    <a:pt x="60" y="74"/>
                    <a:pt x="61" y="74"/>
                  </a:cubicBezTo>
                  <a:cubicBezTo>
                    <a:pt x="61" y="73"/>
                    <a:pt x="61" y="73"/>
                    <a:pt x="61" y="73"/>
                  </a:cubicBezTo>
                  <a:cubicBezTo>
                    <a:pt x="62" y="73"/>
                    <a:pt x="63" y="72"/>
                    <a:pt x="63" y="72"/>
                  </a:cubicBezTo>
                  <a:cubicBezTo>
                    <a:pt x="63" y="71"/>
                    <a:pt x="62" y="70"/>
                    <a:pt x="61" y="70"/>
                  </a:cubicBezTo>
                  <a:moveTo>
                    <a:pt x="71" y="68"/>
                  </a:moveTo>
                  <a:cubicBezTo>
                    <a:pt x="71" y="68"/>
                    <a:pt x="71" y="68"/>
                    <a:pt x="71" y="69"/>
                  </a:cubicBezTo>
                  <a:cubicBezTo>
                    <a:pt x="70" y="69"/>
                    <a:pt x="69" y="70"/>
                    <a:pt x="69" y="70"/>
                  </a:cubicBezTo>
                  <a:cubicBezTo>
                    <a:pt x="70" y="71"/>
                    <a:pt x="70" y="72"/>
                    <a:pt x="71" y="72"/>
                  </a:cubicBezTo>
                  <a:cubicBezTo>
                    <a:pt x="71" y="72"/>
                    <a:pt x="71" y="72"/>
                    <a:pt x="71" y="72"/>
                  </a:cubicBezTo>
                  <a:cubicBezTo>
                    <a:pt x="72" y="72"/>
                    <a:pt x="73" y="71"/>
                    <a:pt x="73" y="70"/>
                  </a:cubicBezTo>
                  <a:cubicBezTo>
                    <a:pt x="73" y="69"/>
                    <a:pt x="72" y="68"/>
                    <a:pt x="71" y="68"/>
                  </a:cubicBezTo>
                  <a:moveTo>
                    <a:pt x="81" y="67"/>
                  </a:moveTo>
                  <a:cubicBezTo>
                    <a:pt x="81" y="67"/>
                    <a:pt x="81" y="67"/>
                    <a:pt x="81" y="67"/>
                  </a:cubicBezTo>
                  <a:cubicBezTo>
                    <a:pt x="80" y="67"/>
                    <a:pt x="80" y="67"/>
                    <a:pt x="80" y="67"/>
                  </a:cubicBezTo>
                  <a:cubicBezTo>
                    <a:pt x="79" y="67"/>
                    <a:pt x="79" y="68"/>
                    <a:pt x="79" y="69"/>
                  </a:cubicBezTo>
                  <a:cubicBezTo>
                    <a:pt x="79" y="70"/>
                    <a:pt x="80" y="70"/>
                    <a:pt x="81" y="70"/>
                  </a:cubicBezTo>
                  <a:cubicBezTo>
                    <a:pt x="81" y="70"/>
                    <a:pt x="81" y="70"/>
                    <a:pt x="81" y="70"/>
                  </a:cubicBezTo>
                  <a:cubicBezTo>
                    <a:pt x="82" y="70"/>
                    <a:pt x="83" y="69"/>
                    <a:pt x="83" y="68"/>
                  </a:cubicBezTo>
                  <a:cubicBezTo>
                    <a:pt x="83" y="68"/>
                    <a:pt x="83" y="68"/>
                    <a:pt x="83" y="68"/>
                  </a:cubicBezTo>
                  <a:cubicBezTo>
                    <a:pt x="82" y="67"/>
                    <a:pt x="82" y="67"/>
                    <a:pt x="81" y="67"/>
                  </a:cubicBezTo>
                  <a:moveTo>
                    <a:pt x="89" y="63"/>
                  </a:moveTo>
                  <a:cubicBezTo>
                    <a:pt x="88" y="63"/>
                    <a:pt x="88" y="63"/>
                    <a:pt x="87" y="64"/>
                  </a:cubicBezTo>
                  <a:cubicBezTo>
                    <a:pt x="87" y="64"/>
                    <a:pt x="87" y="65"/>
                    <a:pt x="88" y="66"/>
                  </a:cubicBezTo>
                  <a:cubicBezTo>
                    <a:pt x="89" y="66"/>
                    <a:pt x="89" y="66"/>
                    <a:pt x="89" y="66"/>
                  </a:cubicBezTo>
                  <a:cubicBezTo>
                    <a:pt x="90" y="66"/>
                    <a:pt x="90" y="66"/>
                    <a:pt x="90" y="65"/>
                  </a:cubicBezTo>
                  <a:cubicBezTo>
                    <a:pt x="91" y="64"/>
                    <a:pt x="90" y="63"/>
                    <a:pt x="90" y="63"/>
                  </a:cubicBezTo>
                  <a:cubicBezTo>
                    <a:pt x="89" y="63"/>
                    <a:pt x="89" y="63"/>
                    <a:pt x="89" y="63"/>
                  </a:cubicBezTo>
                  <a:moveTo>
                    <a:pt x="93" y="54"/>
                  </a:moveTo>
                  <a:cubicBezTo>
                    <a:pt x="93" y="54"/>
                    <a:pt x="92" y="54"/>
                    <a:pt x="92" y="55"/>
                  </a:cubicBezTo>
                  <a:cubicBezTo>
                    <a:pt x="91" y="55"/>
                    <a:pt x="92" y="56"/>
                    <a:pt x="92" y="56"/>
                  </a:cubicBezTo>
                  <a:cubicBezTo>
                    <a:pt x="93" y="56"/>
                    <a:pt x="93" y="57"/>
                    <a:pt x="94" y="57"/>
                  </a:cubicBezTo>
                  <a:cubicBezTo>
                    <a:pt x="94" y="57"/>
                    <a:pt x="95" y="56"/>
                    <a:pt x="95" y="56"/>
                  </a:cubicBezTo>
                  <a:cubicBezTo>
                    <a:pt x="95" y="55"/>
                    <a:pt x="95" y="54"/>
                    <a:pt x="94" y="54"/>
                  </a:cubicBezTo>
                  <a:cubicBezTo>
                    <a:pt x="94" y="54"/>
                    <a:pt x="93" y="54"/>
                    <a:pt x="93" y="54"/>
                  </a:cubicBezTo>
                  <a:moveTo>
                    <a:pt x="98" y="45"/>
                  </a:moveTo>
                  <a:cubicBezTo>
                    <a:pt x="97" y="45"/>
                    <a:pt x="96" y="45"/>
                    <a:pt x="96" y="46"/>
                  </a:cubicBezTo>
                  <a:cubicBezTo>
                    <a:pt x="96" y="46"/>
                    <a:pt x="96" y="47"/>
                    <a:pt x="97" y="48"/>
                  </a:cubicBezTo>
                  <a:cubicBezTo>
                    <a:pt x="98" y="48"/>
                    <a:pt x="98" y="48"/>
                    <a:pt x="98" y="48"/>
                  </a:cubicBezTo>
                  <a:cubicBezTo>
                    <a:pt x="98" y="48"/>
                    <a:pt x="99" y="48"/>
                    <a:pt x="99" y="47"/>
                  </a:cubicBezTo>
                  <a:cubicBezTo>
                    <a:pt x="99" y="46"/>
                    <a:pt x="99" y="45"/>
                    <a:pt x="98" y="45"/>
                  </a:cubicBezTo>
                  <a:cubicBezTo>
                    <a:pt x="98" y="45"/>
                    <a:pt x="98" y="45"/>
                    <a:pt x="98" y="45"/>
                  </a:cubicBezTo>
                  <a:moveTo>
                    <a:pt x="102" y="36"/>
                  </a:moveTo>
                  <a:cubicBezTo>
                    <a:pt x="101" y="36"/>
                    <a:pt x="101" y="36"/>
                    <a:pt x="100" y="37"/>
                  </a:cubicBezTo>
                  <a:cubicBezTo>
                    <a:pt x="100" y="37"/>
                    <a:pt x="100" y="38"/>
                    <a:pt x="101" y="39"/>
                  </a:cubicBezTo>
                  <a:cubicBezTo>
                    <a:pt x="102" y="39"/>
                    <a:pt x="102" y="39"/>
                    <a:pt x="102" y="39"/>
                  </a:cubicBezTo>
                  <a:cubicBezTo>
                    <a:pt x="102" y="39"/>
                    <a:pt x="103" y="39"/>
                    <a:pt x="103" y="38"/>
                  </a:cubicBezTo>
                  <a:cubicBezTo>
                    <a:pt x="104" y="37"/>
                    <a:pt x="103" y="36"/>
                    <a:pt x="103" y="36"/>
                  </a:cubicBezTo>
                  <a:cubicBezTo>
                    <a:pt x="102" y="36"/>
                    <a:pt x="102" y="36"/>
                    <a:pt x="102" y="36"/>
                  </a:cubicBezTo>
                  <a:moveTo>
                    <a:pt x="106" y="27"/>
                  </a:moveTo>
                  <a:cubicBezTo>
                    <a:pt x="106" y="27"/>
                    <a:pt x="105" y="27"/>
                    <a:pt x="105" y="28"/>
                  </a:cubicBezTo>
                  <a:cubicBezTo>
                    <a:pt x="104" y="28"/>
                    <a:pt x="105" y="29"/>
                    <a:pt x="105" y="30"/>
                  </a:cubicBezTo>
                  <a:cubicBezTo>
                    <a:pt x="106" y="30"/>
                    <a:pt x="106" y="30"/>
                    <a:pt x="106" y="30"/>
                  </a:cubicBezTo>
                  <a:cubicBezTo>
                    <a:pt x="107" y="30"/>
                    <a:pt x="107" y="30"/>
                    <a:pt x="108" y="29"/>
                  </a:cubicBezTo>
                  <a:cubicBezTo>
                    <a:pt x="108" y="28"/>
                    <a:pt x="108" y="27"/>
                    <a:pt x="107" y="27"/>
                  </a:cubicBezTo>
                  <a:cubicBezTo>
                    <a:pt x="107" y="27"/>
                    <a:pt x="106" y="27"/>
                    <a:pt x="106" y="27"/>
                  </a:cubicBezTo>
                  <a:moveTo>
                    <a:pt x="111" y="18"/>
                  </a:moveTo>
                  <a:cubicBezTo>
                    <a:pt x="110" y="18"/>
                    <a:pt x="109" y="18"/>
                    <a:pt x="109" y="19"/>
                  </a:cubicBezTo>
                  <a:cubicBezTo>
                    <a:pt x="109" y="19"/>
                    <a:pt x="109" y="20"/>
                    <a:pt x="110" y="21"/>
                  </a:cubicBezTo>
                  <a:cubicBezTo>
                    <a:pt x="110" y="21"/>
                    <a:pt x="110" y="21"/>
                    <a:pt x="110" y="21"/>
                  </a:cubicBezTo>
                  <a:cubicBezTo>
                    <a:pt x="111" y="21"/>
                    <a:pt x="112" y="21"/>
                    <a:pt x="112" y="20"/>
                  </a:cubicBezTo>
                  <a:cubicBezTo>
                    <a:pt x="112" y="19"/>
                    <a:pt x="112" y="18"/>
                    <a:pt x="111" y="18"/>
                  </a:cubicBezTo>
                  <a:cubicBezTo>
                    <a:pt x="111" y="18"/>
                    <a:pt x="111" y="18"/>
                    <a:pt x="111" y="18"/>
                  </a:cubicBezTo>
                  <a:moveTo>
                    <a:pt x="115" y="9"/>
                  </a:moveTo>
                  <a:cubicBezTo>
                    <a:pt x="114" y="9"/>
                    <a:pt x="114" y="9"/>
                    <a:pt x="113" y="9"/>
                  </a:cubicBezTo>
                  <a:cubicBezTo>
                    <a:pt x="113" y="10"/>
                    <a:pt x="113" y="11"/>
                    <a:pt x="114" y="12"/>
                  </a:cubicBezTo>
                  <a:cubicBezTo>
                    <a:pt x="115" y="12"/>
                    <a:pt x="115" y="12"/>
                    <a:pt x="115" y="12"/>
                  </a:cubicBezTo>
                  <a:cubicBezTo>
                    <a:pt x="115" y="12"/>
                    <a:pt x="116" y="12"/>
                    <a:pt x="116" y="11"/>
                  </a:cubicBezTo>
                  <a:cubicBezTo>
                    <a:pt x="117" y="10"/>
                    <a:pt x="116" y="9"/>
                    <a:pt x="116" y="9"/>
                  </a:cubicBezTo>
                  <a:cubicBezTo>
                    <a:pt x="115" y="9"/>
                    <a:pt x="115" y="9"/>
                    <a:pt x="115" y="9"/>
                  </a:cubicBezTo>
                  <a:moveTo>
                    <a:pt x="119" y="0"/>
                  </a:moveTo>
                  <a:cubicBezTo>
                    <a:pt x="119" y="0"/>
                    <a:pt x="118" y="0"/>
                    <a:pt x="118" y="0"/>
                  </a:cubicBezTo>
                  <a:cubicBezTo>
                    <a:pt x="117" y="1"/>
                    <a:pt x="118" y="2"/>
                    <a:pt x="118" y="3"/>
                  </a:cubicBezTo>
                  <a:cubicBezTo>
                    <a:pt x="119" y="3"/>
                    <a:pt x="119" y="3"/>
                    <a:pt x="119" y="3"/>
                  </a:cubicBezTo>
                  <a:cubicBezTo>
                    <a:pt x="120" y="3"/>
                    <a:pt x="120" y="3"/>
                    <a:pt x="121" y="2"/>
                  </a:cubicBezTo>
                  <a:cubicBezTo>
                    <a:pt x="121" y="1"/>
                    <a:pt x="121" y="0"/>
                    <a:pt x="120" y="0"/>
                  </a:cubicBezTo>
                  <a:cubicBezTo>
                    <a:pt x="120" y="0"/>
                    <a:pt x="119" y="0"/>
                    <a:pt x="119" y="0"/>
                  </a:cubicBezTo>
                </a:path>
              </a:pathLst>
            </a:cu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56" name="Freeform 1199"/>
            <p:cNvSpPr>
              <a:spLocks noEditPoints="1"/>
            </p:cNvSpPr>
            <p:nvPr/>
          </p:nvSpPr>
          <p:spPr bwMode="auto">
            <a:xfrm>
              <a:off x="7254776" y="2854230"/>
              <a:ext cx="313285" cy="309916"/>
            </a:xfrm>
            <a:custGeom>
              <a:avLst/>
              <a:gdLst>
                <a:gd name="T0" fmla="*/ 22 w 91"/>
                <a:gd name="T1" fmla="*/ 47 h 91"/>
                <a:gd name="T2" fmla="*/ 20 w 91"/>
                <a:gd name="T3" fmla="*/ 45 h 91"/>
                <a:gd name="T4" fmla="*/ 22 w 91"/>
                <a:gd name="T5" fmla="*/ 44 h 91"/>
                <a:gd name="T6" fmla="*/ 22 w 91"/>
                <a:gd name="T7" fmla="*/ 44 h 91"/>
                <a:gd name="T8" fmla="*/ 24 w 91"/>
                <a:gd name="T9" fmla="*/ 45 h 91"/>
                <a:gd name="T10" fmla="*/ 22 w 91"/>
                <a:gd name="T11" fmla="*/ 47 h 91"/>
                <a:gd name="T12" fmla="*/ 22 w 91"/>
                <a:gd name="T13" fmla="*/ 47 h 91"/>
                <a:gd name="T14" fmla="*/ 12 w 91"/>
                <a:gd name="T15" fmla="*/ 46 h 91"/>
                <a:gd name="T16" fmla="*/ 10 w 91"/>
                <a:gd name="T17" fmla="*/ 44 h 91"/>
                <a:gd name="T18" fmla="*/ 12 w 91"/>
                <a:gd name="T19" fmla="*/ 43 h 91"/>
                <a:gd name="T20" fmla="*/ 12 w 91"/>
                <a:gd name="T21" fmla="*/ 43 h 91"/>
                <a:gd name="T22" fmla="*/ 14 w 91"/>
                <a:gd name="T23" fmla="*/ 45 h 91"/>
                <a:gd name="T24" fmla="*/ 12 w 91"/>
                <a:gd name="T25" fmla="*/ 46 h 91"/>
                <a:gd name="T26" fmla="*/ 12 w 91"/>
                <a:gd name="T27" fmla="*/ 46 h 91"/>
                <a:gd name="T28" fmla="*/ 2 w 91"/>
                <a:gd name="T29" fmla="*/ 45 h 91"/>
                <a:gd name="T30" fmla="*/ 0 w 91"/>
                <a:gd name="T31" fmla="*/ 43 h 91"/>
                <a:gd name="T32" fmla="*/ 2 w 91"/>
                <a:gd name="T33" fmla="*/ 42 h 91"/>
                <a:gd name="T34" fmla="*/ 2 w 91"/>
                <a:gd name="T35" fmla="*/ 42 h 91"/>
                <a:gd name="T36" fmla="*/ 4 w 91"/>
                <a:gd name="T37" fmla="*/ 44 h 91"/>
                <a:gd name="T38" fmla="*/ 2 w 91"/>
                <a:gd name="T39" fmla="*/ 45 h 91"/>
                <a:gd name="T40" fmla="*/ 2 w 91"/>
                <a:gd name="T41" fmla="*/ 45 h 91"/>
                <a:gd name="T42" fmla="*/ 23 w 91"/>
                <a:gd name="T43" fmla="*/ 43 h 91"/>
                <a:gd name="T44" fmla="*/ 21 w 91"/>
                <a:gd name="T45" fmla="*/ 43 h 91"/>
                <a:gd name="T46" fmla="*/ 21 w 91"/>
                <a:gd name="T47" fmla="*/ 41 h 91"/>
                <a:gd name="T48" fmla="*/ 23 w 91"/>
                <a:gd name="T49" fmla="*/ 40 h 91"/>
                <a:gd name="T50" fmla="*/ 24 w 91"/>
                <a:gd name="T51" fmla="*/ 41 h 91"/>
                <a:gd name="T52" fmla="*/ 24 w 91"/>
                <a:gd name="T53" fmla="*/ 43 h 91"/>
                <a:gd name="T54" fmla="*/ 23 w 91"/>
                <a:gd name="T55" fmla="*/ 43 h 91"/>
                <a:gd name="T56" fmla="*/ 15 w 91"/>
                <a:gd name="T57" fmla="*/ 37 h 91"/>
                <a:gd name="T58" fmla="*/ 14 w 91"/>
                <a:gd name="T59" fmla="*/ 36 h 91"/>
                <a:gd name="T60" fmla="*/ 14 w 91"/>
                <a:gd name="T61" fmla="*/ 34 h 91"/>
                <a:gd name="T62" fmla="*/ 15 w 91"/>
                <a:gd name="T63" fmla="*/ 33 h 91"/>
                <a:gd name="T64" fmla="*/ 16 w 91"/>
                <a:gd name="T65" fmla="*/ 34 h 91"/>
                <a:gd name="T66" fmla="*/ 17 w 91"/>
                <a:gd name="T67" fmla="*/ 36 h 91"/>
                <a:gd name="T68" fmla="*/ 15 w 91"/>
                <a:gd name="T69" fmla="*/ 37 h 91"/>
                <a:gd name="T70" fmla="*/ 8 w 91"/>
                <a:gd name="T71" fmla="*/ 30 h 91"/>
                <a:gd name="T72" fmla="*/ 7 w 91"/>
                <a:gd name="T73" fmla="*/ 29 h 91"/>
                <a:gd name="T74" fmla="*/ 7 w 91"/>
                <a:gd name="T75" fmla="*/ 27 h 91"/>
                <a:gd name="T76" fmla="*/ 8 w 91"/>
                <a:gd name="T77" fmla="*/ 26 h 91"/>
                <a:gd name="T78" fmla="*/ 9 w 91"/>
                <a:gd name="T79" fmla="*/ 27 h 91"/>
                <a:gd name="T80" fmla="*/ 9 w 91"/>
                <a:gd name="T81" fmla="*/ 29 h 91"/>
                <a:gd name="T82" fmla="*/ 8 w 91"/>
                <a:gd name="T83" fmla="*/ 30 h 91"/>
                <a:gd name="T84" fmla="*/ 45 w 91"/>
                <a:gd name="T85" fmla="*/ 0 h 91"/>
                <a:gd name="T86" fmla="*/ 0 w 91"/>
                <a:gd name="T87" fmla="*/ 46 h 91"/>
                <a:gd name="T88" fmla="*/ 45 w 91"/>
                <a:gd name="T89" fmla="*/ 91 h 91"/>
                <a:gd name="T90" fmla="*/ 91 w 91"/>
                <a:gd name="T91" fmla="*/ 46 h 91"/>
                <a:gd name="T92" fmla="*/ 45 w 91"/>
                <a:gd name="T9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91">
                  <a:moveTo>
                    <a:pt x="22" y="47"/>
                  </a:moveTo>
                  <a:cubicBezTo>
                    <a:pt x="21" y="47"/>
                    <a:pt x="20" y="46"/>
                    <a:pt x="20" y="45"/>
                  </a:cubicBezTo>
                  <a:cubicBezTo>
                    <a:pt x="20" y="44"/>
                    <a:pt x="21" y="44"/>
                    <a:pt x="22" y="44"/>
                  </a:cubicBezTo>
                  <a:cubicBezTo>
                    <a:pt x="22" y="44"/>
                    <a:pt x="22" y="44"/>
                    <a:pt x="22" y="44"/>
                  </a:cubicBezTo>
                  <a:cubicBezTo>
                    <a:pt x="23" y="44"/>
                    <a:pt x="24" y="44"/>
                    <a:pt x="24" y="45"/>
                  </a:cubicBezTo>
                  <a:cubicBezTo>
                    <a:pt x="24" y="46"/>
                    <a:pt x="23" y="47"/>
                    <a:pt x="22" y="47"/>
                  </a:cubicBezTo>
                  <a:cubicBezTo>
                    <a:pt x="22" y="47"/>
                    <a:pt x="22" y="47"/>
                    <a:pt x="22" y="47"/>
                  </a:cubicBezTo>
                  <a:moveTo>
                    <a:pt x="12" y="46"/>
                  </a:moveTo>
                  <a:cubicBezTo>
                    <a:pt x="11" y="46"/>
                    <a:pt x="10" y="45"/>
                    <a:pt x="10" y="44"/>
                  </a:cubicBezTo>
                  <a:cubicBezTo>
                    <a:pt x="11" y="43"/>
                    <a:pt x="11" y="43"/>
                    <a:pt x="12" y="43"/>
                  </a:cubicBezTo>
                  <a:cubicBezTo>
                    <a:pt x="12" y="43"/>
                    <a:pt x="12" y="43"/>
                    <a:pt x="12" y="43"/>
                  </a:cubicBezTo>
                  <a:cubicBezTo>
                    <a:pt x="13" y="43"/>
                    <a:pt x="14" y="44"/>
                    <a:pt x="14" y="45"/>
                  </a:cubicBezTo>
                  <a:cubicBezTo>
                    <a:pt x="14" y="45"/>
                    <a:pt x="13" y="46"/>
                    <a:pt x="12" y="46"/>
                  </a:cubicBezTo>
                  <a:cubicBezTo>
                    <a:pt x="12" y="46"/>
                    <a:pt x="12" y="46"/>
                    <a:pt x="12" y="46"/>
                  </a:cubicBezTo>
                  <a:moveTo>
                    <a:pt x="2" y="45"/>
                  </a:moveTo>
                  <a:cubicBezTo>
                    <a:pt x="1" y="45"/>
                    <a:pt x="0" y="44"/>
                    <a:pt x="0" y="43"/>
                  </a:cubicBezTo>
                  <a:cubicBezTo>
                    <a:pt x="1" y="43"/>
                    <a:pt x="1" y="42"/>
                    <a:pt x="2" y="42"/>
                  </a:cubicBezTo>
                  <a:cubicBezTo>
                    <a:pt x="2" y="42"/>
                    <a:pt x="2" y="42"/>
                    <a:pt x="2" y="42"/>
                  </a:cubicBezTo>
                  <a:cubicBezTo>
                    <a:pt x="3" y="42"/>
                    <a:pt x="4" y="43"/>
                    <a:pt x="4" y="44"/>
                  </a:cubicBezTo>
                  <a:cubicBezTo>
                    <a:pt x="4" y="45"/>
                    <a:pt x="3" y="45"/>
                    <a:pt x="2" y="45"/>
                  </a:cubicBezTo>
                  <a:cubicBezTo>
                    <a:pt x="2" y="45"/>
                    <a:pt x="2" y="45"/>
                    <a:pt x="2" y="45"/>
                  </a:cubicBezTo>
                  <a:moveTo>
                    <a:pt x="23" y="43"/>
                  </a:moveTo>
                  <a:cubicBezTo>
                    <a:pt x="22" y="43"/>
                    <a:pt x="22" y="43"/>
                    <a:pt x="21" y="43"/>
                  </a:cubicBezTo>
                  <a:cubicBezTo>
                    <a:pt x="21" y="42"/>
                    <a:pt x="21" y="41"/>
                    <a:pt x="21" y="41"/>
                  </a:cubicBezTo>
                  <a:cubicBezTo>
                    <a:pt x="22" y="40"/>
                    <a:pt x="22" y="40"/>
                    <a:pt x="23" y="40"/>
                  </a:cubicBezTo>
                  <a:cubicBezTo>
                    <a:pt x="23" y="40"/>
                    <a:pt x="23" y="40"/>
                    <a:pt x="24" y="41"/>
                  </a:cubicBezTo>
                  <a:cubicBezTo>
                    <a:pt x="24" y="41"/>
                    <a:pt x="24" y="42"/>
                    <a:pt x="24" y="43"/>
                  </a:cubicBezTo>
                  <a:cubicBezTo>
                    <a:pt x="23" y="43"/>
                    <a:pt x="23" y="43"/>
                    <a:pt x="23" y="43"/>
                  </a:cubicBezTo>
                  <a:moveTo>
                    <a:pt x="15" y="37"/>
                  </a:moveTo>
                  <a:cubicBezTo>
                    <a:pt x="15" y="37"/>
                    <a:pt x="14" y="36"/>
                    <a:pt x="14" y="36"/>
                  </a:cubicBezTo>
                  <a:cubicBezTo>
                    <a:pt x="13" y="36"/>
                    <a:pt x="13" y="34"/>
                    <a:pt x="14" y="34"/>
                  </a:cubicBezTo>
                  <a:cubicBezTo>
                    <a:pt x="14" y="33"/>
                    <a:pt x="15" y="33"/>
                    <a:pt x="15" y="33"/>
                  </a:cubicBezTo>
                  <a:cubicBezTo>
                    <a:pt x="16" y="33"/>
                    <a:pt x="16" y="33"/>
                    <a:pt x="16" y="34"/>
                  </a:cubicBezTo>
                  <a:cubicBezTo>
                    <a:pt x="17" y="34"/>
                    <a:pt x="17" y="35"/>
                    <a:pt x="17" y="36"/>
                  </a:cubicBezTo>
                  <a:cubicBezTo>
                    <a:pt x="16" y="36"/>
                    <a:pt x="16" y="37"/>
                    <a:pt x="15" y="37"/>
                  </a:cubicBezTo>
                  <a:moveTo>
                    <a:pt x="8" y="30"/>
                  </a:moveTo>
                  <a:cubicBezTo>
                    <a:pt x="8" y="30"/>
                    <a:pt x="7" y="30"/>
                    <a:pt x="7" y="29"/>
                  </a:cubicBezTo>
                  <a:cubicBezTo>
                    <a:pt x="6" y="29"/>
                    <a:pt x="6" y="28"/>
                    <a:pt x="7" y="27"/>
                  </a:cubicBezTo>
                  <a:cubicBezTo>
                    <a:pt x="7" y="27"/>
                    <a:pt x="8" y="26"/>
                    <a:pt x="8" y="26"/>
                  </a:cubicBezTo>
                  <a:cubicBezTo>
                    <a:pt x="8" y="26"/>
                    <a:pt x="9" y="27"/>
                    <a:pt x="9" y="27"/>
                  </a:cubicBezTo>
                  <a:cubicBezTo>
                    <a:pt x="10" y="28"/>
                    <a:pt x="10" y="29"/>
                    <a:pt x="9" y="29"/>
                  </a:cubicBezTo>
                  <a:cubicBezTo>
                    <a:pt x="9" y="30"/>
                    <a:pt x="8" y="30"/>
                    <a:pt x="8" y="30"/>
                  </a:cubicBezTo>
                  <a:moveTo>
                    <a:pt x="45" y="0"/>
                  </a:moveTo>
                  <a:cubicBezTo>
                    <a:pt x="20" y="0"/>
                    <a:pt x="0" y="21"/>
                    <a:pt x="0" y="46"/>
                  </a:cubicBezTo>
                  <a:cubicBezTo>
                    <a:pt x="0" y="71"/>
                    <a:pt x="20" y="91"/>
                    <a:pt x="45" y="91"/>
                  </a:cubicBezTo>
                  <a:cubicBezTo>
                    <a:pt x="70" y="91"/>
                    <a:pt x="91" y="71"/>
                    <a:pt x="91" y="46"/>
                  </a:cubicBezTo>
                  <a:cubicBezTo>
                    <a:pt x="91" y="21"/>
                    <a:pt x="70" y="0"/>
                    <a:pt x="45" y="0"/>
                  </a:cubicBezTo>
                </a:path>
              </a:pathLst>
            </a:custGeom>
            <a:solidFill>
              <a:srgbClr val="B4C4C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57" name="Freeform 1200"/>
            <p:cNvSpPr>
              <a:spLocks noEditPoints="1"/>
            </p:cNvSpPr>
            <p:nvPr/>
          </p:nvSpPr>
          <p:spPr bwMode="auto">
            <a:xfrm>
              <a:off x="7254776" y="2941815"/>
              <a:ext cx="84217" cy="70743"/>
            </a:xfrm>
            <a:custGeom>
              <a:avLst/>
              <a:gdLst>
                <a:gd name="T0" fmla="*/ 22 w 24"/>
                <a:gd name="T1" fmla="*/ 18 h 21"/>
                <a:gd name="T2" fmla="*/ 20 w 24"/>
                <a:gd name="T3" fmla="*/ 19 h 21"/>
                <a:gd name="T4" fmla="*/ 22 w 24"/>
                <a:gd name="T5" fmla="*/ 21 h 21"/>
                <a:gd name="T6" fmla="*/ 22 w 24"/>
                <a:gd name="T7" fmla="*/ 21 h 21"/>
                <a:gd name="T8" fmla="*/ 24 w 24"/>
                <a:gd name="T9" fmla="*/ 19 h 21"/>
                <a:gd name="T10" fmla="*/ 22 w 24"/>
                <a:gd name="T11" fmla="*/ 18 h 21"/>
                <a:gd name="T12" fmla="*/ 22 w 24"/>
                <a:gd name="T13" fmla="*/ 18 h 21"/>
                <a:gd name="T14" fmla="*/ 12 w 24"/>
                <a:gd name="T15" fmla="*/ 17 h 21"/>
                <a:gd name="T16" fmla="*/ 10 w 24"/>
                <a:gd name="T17" fmla="*/ 18 h 21"/>
                <a:gd name="T18" fmla="*/ 12 w 24"/>
                <a:gd name="T19" fmla="*/ 20 h 21"/>
                <a:gd name="T20" fmla="*/ 12 w 24"/>
                <a:gd name="T21" fmla="*/ 20 h 21"/>
                <a:gd name="T22" fmla="*/ 14 w 24"/>
                <a:gd name="T23" fmla="*/ 19 h 21"/>
                <a:gd name="T24" fmla="*/ 12 w 24"/>
                <a:gd name="T25" fmla="*/ 17 h 21"/>
                <a:gd name="T26" fmla="*/ 12 w 24"/>
                <a:gd name="T27" fmla="*/ 17 h 21"/>
                <a:gd name="T28" fmla="*/ 2 w 24"/>
                <a:gd name="T29" fmla="*/ 16 h 21"/>
                <a:gd name="T30" fmla="*/ 0 w 24"/>
                <a:gd name="T31" fmla="*/ 17 h 21"/>
                <a:gd name="T32" fmla="*/ 2 w 24"/>
                <a:gd name="T33" fmla="*/ 19 h 21"/>
                <a:gd name="T34" fmla="*/ 2 w 24"/>
                <a:gd name="T35" fmla="*/ 19 h 21"/>
                <a:gd name="T36" fmla="*/ 4 w 24"/>
                <a:gd name="T37" fmla="*/ 18 h 21"/>
                <a:gd name="T38" fmla="*/ 2 w 24"/>
                <a:gd name="T39" fmla="*/ 16 h 21"/>
                <a:gd name="T40" fmla="*/ 2 w 24"/>
                <a:gd name="T41" fmla="*/ 16 h 21"/>
                <a:gd name="T42" fmla="*/ 23 w 24"/>
                <a:gd name="T43" fmla="*/ 14 h 21"/>
                <a:gd name="T44" fmla="*/ 21 w 24"/>
                <a:gd name="T45" fmla="*/ 15 h 21"/>
                <a:gd name="T46" fmla="*/ 21 w 24"/>
                <a:gd name="T47" fmla="*/ 17 h 21"/>
                <a:gd name="T48" fmla="*/ 23 w 24"/>
                <a:gd name="T49" fmla="*/ 17 h 21"/>
                <a:gd name="T50" fmla="*/ 24 w 24"/>
                <a:gd name="T51" fmla="*/ 17 h 21"/>
                <a:gd name="T52" fmla="*/ 24 w 24"/>
                <a:gd name="T53" fmla="*/ 15 h 21"/>
                <a:gd name="T54" fmla="*/ 23 w 24"/>
                <a:gd name="T55" fmla="*/ 14 h 21"/>
                <a:gd name="T56" fmla="*/ 15 w 24"/>
                <a:gd name="T57" fmla="*/ 7 h 21"/>
                <a:gd name="T58" fmla="*/ 14 w 24"/>
                <a:gd name="T59" fmla="*/ 8 h 21"/>
                <a:gd name="T60" fmla="*/ 14 w 24"/>
                <a:gd name="T61" fmla="*/ 10 h 21"/>
                <a:gd name="T62" fmla="*/ 15 w 24"/>
                <a:gd name="T63" fmla="*/ 11 h 21"/>
                <a:gd name="T64" fmla="*/ 17 w 24"/>
                <a:gd name="T65" fmla="*/ 10 h 21"/>
                <a:gd name="T66" fmla="*/ 16 w 24"/>
                <a:gd name="T67" fmla="*/ 8 h 21"/>
                <a:gd name="T68" fmla="*/ 15 w 24"/>
                <a:gd name="T69" fmla="*/ 7 h 21"/>
                <a:gd name="T70" fmla="*/ 8 w 24"/>
                <a:gd name="T71" fmla="*/ 0 h 21"/>
                <a:gd name="T72" fmla="*/ 7 w 24"/>
                <a:gd name="T73" fmla="*/ 1 h 21"/>
                <a:gd name="T74" fmla="*/ 7 w 24"/>
                <a:gd name="T75" fmla="*/ 3 h 21"/>
                <a:gd name="T76" fmla="*/ 8 w 24"/>
                <a:gd name="T77" fmla="*/ 4 h 21"/>
                <a:gd name="T78" fmla="*/ 9 w 24"/>
                <a:gd name="T79" fmla="*/ 3 h 21"/>
                <a:gd name="T80" fmla="*/ 9 w 24"/>
                <a:gd name="T81" fmla="*/ 1 h 21"/>
                <a:gd name="T82" fmla="*/ 8 w 24"/>
                <a:gd name="T8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 h="21">
                  <a:moveTo>
                    <a:pt x="22" y="18"/>
                  </a:moveTo>
                  <a:cubicBezTo>
                    <a:pt x="21" y="18"/>
                    <a:pt x="20" y="18"/>
                    <a:pt x="20" y="19"/>
                  </a:cubicBezTo>
                  <a:cubicBezTo>
                    <a:pt x="20" y="20"/>
                    <a:pt x="21" y="21"/>
                    <a:pt x="22" y="21"/>
                  </a:cubicBezTo>
                  <a:cubicBezTo>
                    <a:pt x="22" y="21"/>
                    <a:pt x="22" y="21"/>
                    <a:pt x="22" y="21"/>
                  </a:cubicBezTo>
                  <a:cubicBezTo>
                    <a:pt x="23" y="21"/>
                    <a:pt x="24" y="20"/>
                    <a:pt x="24" y="19"/>
                  </a:cubicBezTo>
                  <a:cubicBezTo>
                    <a:pt x="24" y="18"/>
                    <a:pt x="23" y="18"/>
                    <a:pt x="22" y="18"/>
                  </a:cubicBezTo>
                  <a:cubicBezTo>
                    <a:pt x="22" y="18"/>
                    <a:pt x="22" y="18"/>
                    <a:pt x="22" y="18"/>
                  </a:cubicBezTo>
                  <a:moveTo>
                    <a:pt x="12" y="17"/>
                  </a:moveTo>
                  <a:cubicBezTo>
                    <a:pt x="11" y="17"/>
                    <a:pt x="11" y="17"/>
                    <a:pt x="10" y="18"/>
                  </a:cubicBezTo>
                  <a:cubicBezTo>
                    <a:pt x="10" y="19"/>
                    <a:pt x="11" y="20"/>
                    <a:pt x="12" y="20"/>
                  </a:cubicBezTo>
                  <a:cubicBezTo>
                    <a:pt x="12" y="20"/>
                    <a:pt x="12" y="20"/>
                    <a:pt x="12" y="20"/>
                  </a:cubicBezTo>
                  <a:cubicBezTo>
                    <a:pt x="13" y="20"/>
                    <a:pt x="14" y="19"/>
                    <a:pt x="14" y="19"/>
                  </a:cubicBezTo>
                  <a:cubicBezTo>
                    <a:pt x="14" y="18"/>
                    <a:pt x="13" y="17"/>
                    <a:pt x="12" y="17"/>
                  </a:cubicBezTo>
                  <a:cubicBezTo>
                    <a:pt x="12" y="17"/>
                    <a:pt x="12" y="17"/>
                    <a:pt x="12" y="17"/>
                  </a:cubicBezTo>
                  <a:moveTo>
                    <a:pt x="2" y="16"/>
                  </a:moveTo>
                  <a:cubicBezTo>
                    <a:pt x="1" y="16"/>
                    <a:pt x="1" y="17"/>
                    <a:pt x="0" y="17"/>
                  </a:cubicBezTo>
                  <a:cubicBezTo>
                    <a:pt x="0" y="18"/>
                    <a:pt x="1" y="19"/>
                    <a:pt x="2" y="19"/>
                  </a:cubicBezTo>
                  <a:cubicBezTo>
                    <a:pt x="2" y="19"/>
                    <a:pt x="2" y="19"/>
                    <a:pt x="2" y="19"/>
                  </a:cubicBezTo>
                  <a:cubicBezTo>
                    <a:pt x="3" y="19"/>
                    <a:pt x="4" y="19"/>
                    <a:pt x="4" y="18"/>
                  </a:cubicBezTo>
                  <a:cubicBezTo>
                    <a:pt x="4" y="17"/>
                    <a:pt x="3" y="16"/>
                    <a:pt x="2" y="16"/>
                  </a:cubicBezTo>
                  <a:cubicBezTo>
                    <a:pt x="2" y="16"/>
                    <a:pt x="2" y="16"/>
                    <a:pt x="2" y="16"/>
                  </a:cubicBezTo>
                  <a:moveTo>
                    <a:pt x="23" y="14"/>
                  </a:moveTo>
                  <a:cubicBezTo>
                    <a:pt x="22" y="14"/>
                    <a:pt x="22" y="14"/>
                    <a:pt x="21" y="15"/>
                  </a:cubicBezTo>
                  <a:cubicBezTo>
                    <a:pt x="21" y="15"/>
                    <a:pt x="21" y="16"/>
                    <a:pt x="21" y="17"/>
                  </a:cubicBezTo>
                  <a:cubicBezTo>
                    <a:pt x="22" y="17"/>
                    <a:pt x="22" y="17"/>
                    <a:pt x="23" y="17"/>
                  </a:cubicBezTo>
                  <a:cubicBezTo>
                    <a:pt x="23" y="17"/>
                    <a:pt x="23" y="17"/>
                    <a:pt x="24" y="17"/>
                  </a:cubicBezTo>
                  <a:cubicBezTo>
                    <a:pt x="24" y="16"/>
                    <a:pt x="24" y="15"/>
                    <a:pt x="24" y="15"/>
                  </a:cubicBezTo>
                  <a:cubicBezTo>
                    <a:pt x="23" y="14"/>
                    <a:pt x="23" y="14"/>
                    <a:pt x="23" y="14"/>
                  </a:cubicBezTo>
                  <a:moveTo>
                    <a:pt x="15" y="7"/>
                  </a:moveTo>
                  <a:cubicBezTo>
                    <a:pt x="15" y="7"/>
                    <a:pt x="14" y="7"/>
                    <a:pt x="14" y="8"/>
                  </a:cubicBezTo>
                  <a:cubicBezTo>
                    <a:pt x="13" y="8"/>
                    <a:pt x="13" y="10"/>
                    <a:pt x="14" y="10"/>
                  </a:cubicBezTo>
                  <a:cubicBezTo>
                    <a:pt x="14" y="10"/>
                    <a:pt x="15" y="11"/>
                    <a:pt x="15" y="11"/>
                  </a:cubicBezTo>
                  <a:cubicBezTo>
                    <a:pt x="16" y="11"/>
                    <a:pt x="16" y="10"/>
                    <a:pt x="17" y="10"/>
                  </a:cubicBezTo>
                  <a:cubicBezTo>
                    <a:pt x="17" y="9"/>
                    <a:pt x="17" y="8"/>
                    <a:pt x="16" y="8"/>
                  </a:cubicBezTo>
                  <a:cubicBezTo>
                    <a:pt x="16" y="7"/>
                    <a:pt x="16" y="7"/>
                    <a:pt x="15" y="7"/>
                  </a:cubicBezTo>
                  <a:moveTo>
                    <a:pt x="8" y="0"/>
                  </a:moveTo>
                  <a:cubicBezTo>
                    <a:pt x="8" y="0"/>
                    <a:pt x="7" y="1"/>
                    <a:pt x="7" y="1"/>
                  </a:cubicBezTo>
                  <a:cubicBezTo>
                    <a:pt x="6" y="2"/>
                    <a:pt x="6" y="3"/>
                    <a:pt x="7" y="3"/>
                  </a:cubicBezTo>
                  <a:cubicBezTo>
                    <a:pt x="7" y="4"/>
                    <a:pt x="8" y="4"/>
                    <a:pt x="8" y="4"/>
                  </a:cubicBezTo>
                  <a:cubicBezTo>
                    <a:pt x="8" y="4"/>
                    <a:pt x="9" y="4"/>
                    <a:pt x="9" y="3"/>
                  </a:cubicBezTo>
                  <a:cubicBezTo>
                    <a:pt x="10" y="3"/>
                    <a:pt x="10" y="2"/>
                    <a:pt x="9" y="1"/>
                  </a:cubicBezTo>
                  <a:cubicBezTo>
                    <a:pt x="9" y="1"/>
                    <a:pt x="8" y="0"/>
                    <a:pt x="8" y="0"/>
                  </a:cubicBezTo>
                </a:path>
              </a:pathLst>
            </a:custGeom>
            <a:solidFill>
              <a:srgbClr val="BCCBD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58" name="Freeform 1201"/>
            <p:cNvSpPr>
              <a:spLocks noEditPoints="1"/>
            </p:cNvSpPr>
            <p:nvPr/>
          </p:nvSpPr>
          <p:spPr bwMode="auto">
            <a:xfrm>
              <a:off x="7332254" y="1607831"/>
              <a:ext cx="306548" cy="309916"/>
            </a:xfrm>
            <a:custGeom>
              <a:avLst/>
              <a:gdLst>
                <a:gd name="T0" fmla="*/ 21 w 90"/>
                <a:gd name="T1" fmla="*/ 83 h 90"/>
                <a:gd name="T2" fmla="*/ 22 w 90"/>
                <a:gd name="T3" fmla="*/ 80 h 90"/>
                <a:gd name="T4" fmla="*/ 24 w 90"/>
                <a:gd name="T5" fmla="*/ 83 h 90"/>
                <a:gd name="T6" fmla="*/ 29 w 90"/>
                <a:gd name="T7" fmla="*/ 76 h 90"/>
                <a:gd name="T8" fmla="*/ 27 w 90"/>
                <a:gd name="T9" fmla="*/ 73 h 90"/>
                <a:gd name="T10" fmla="*/ 30 w 90"/>
                <a:gd name="T11" fmla="*/ 73 h 90"/>
                <a:gd name="T12" fmla="*/ 29 w 90"/>
                <a:gd name="T13" fmla="*/ 76 h 90"/>
                <a:gd name="T14" fmla="*/ 34 w 90"/>
                <a:gd name="T15" fmla="*/ 67 h 90"/>
                <a:gd name="T16" fmla="*/ 35 w 90"/>
                <a:gd name="T17" fmla="*/ 64 h 90"/>
                <a:gd name="T18" fmla="*/ 36 w 90"/>
                <a:gd name="T19" fmla="*/ 67 h 90"/>
                <a:gd name="T20" fmla="*/ 41 w 90"/>
                <a:gd name="T21" fmla="*/ 60 h 90"/>
                <a:gd name="T22" fmla="*/ 40 w 90"/>
                <a:gd name="T23" fmla="*/ 57 h 90"/>
                <a:gd name="T24" fmla="*/ 42 w 90"/>
                <a:gd name="T25" fmla="*/ 57 h 90"/>
                <a:gd name="T26" fmla="*/ 41 w 90"/>
                <a:gd name="T27" fmla="*/ 60 h 90"/>
                <a:gd name="T28" fmla="*/ 42 w 90"/>
                <a:gd name="T29" fmla="*/ 52 h 90"/>
                <a:gd name="T30" fmla="*/ 44 w 90"/>
                <a:gd name="T31" fmla="*/ 50 h 90"/>
                <a:gd name="T32" fmla="*/ 44 w 90"/>
                <a:gd name="T33" fmla="*/ 53 h 90"/>
                <a:gd name="T34" fmla="*/ 34 w 90"/>
                <a:gd name="T35" fmla="*/ 53 h 90"/>
                <a:gd name="T36" fmla="*/ 34 w 90"/>
                <a:gd name="T37" fmla="*/ 50 h 90"/>
                <a:gd name="T38" fmla="*/ 35 w 90"/>
                <a:gd name="T39" fmla="*/ 51 h 90"/>
                <a:gd name="T40" fmla="*/ 34 w 90"/>
                <a:gd name="T41" fmla="*/ 53 h 90"/>
                <a:gd name="T42" fmla="*/ 22 w 90"/>
                <a:gd name="T43" fmla="*/ 51 h 90"/>
                <a:gd name="T44" fmla="*/ 24 w 90"/>
                <a:gd name="T45" fmla="*/ 49 h 90"/>
                <a:gd name="T46" fmla="*/ 24 w 90"/>
                <a:gd name="T47" fmla="*/ 52 h 90"/>
                <a:gd name="T48" fmla="*/ 14 w 90"/>
                <a:gd name="T49" fmla="*/ 52 h 90"/>
                <a:gd name="T50" fmla="*/ 14 w 90"/>
                <a:gd name="T51" fmla="*/ 48 h 90"/>
                <a:gd name="T52" fmla="*/ 15 w 90"/>
                <a:gd name="T53" fmla="*/ 50 h 90"/>
                <a:gd name="T54" fmla="*/ 14 w 90"/>
                <a:gd name="T55" fmla="*/ 52 h 90"/>
                <a:gd name="T56" fmla="*/ 2 w 90"/>
                <a:gd name="T57" fmla="*/ 49 h 90"/>
                <a:gd name="T58" fmla="*/ 4 w 90"/>
                <a:gd name="T59" fmla="*/ 48 h 90"/>
                <a:gd name="T60" fmla="*/ 4 w 90"/>
                <a:gd name="T61" fmla="*/ 51 h 90"/>
                <a:gd name="T62" fmla="*/ 45 w 90"/>
                <a:gd name="T63" fmla="*/ 0 h 90"/>
                <a:gd name="T64" fmla="*/ 45 w 90"/>
                <a:gd name="T65" fmla="*/ 90 h 90"/>
                <a:gd name="T66" fmla="*/ 45 w 90"/>
                <a:gd name="T6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0">
                  <a:moveTo>
                    <a:pt x="22" y="83"/>
                  </a:moveTo>
                  <a:cubicBezTo>
                    <a:pt x="21" y="83"/>
                    <a:pt x="21" y="83"/>
                    <a:pt x="21" y="83"/>
                  </a:cubicBezTo>
                  <a:cubicBezTo>
                    <a:pt x="21" y="82"/>
                    <a:pt x="21" y="81"/>
                    <a:pt x="21" y="81"/>
                  </a:cubicBezTo>
                  <a:cubicBezTo>
                    <a:pt x="21" y="80"/>
                    <a:pt x="22" y="80"/>
                    <a:pt x="22" y="80"/>
                  </a:cubicBezTo>
                  <a:cubicBezTo>
                    <a:pt x="23" y="80"/>
                    <a:pt x="23" y="80"/>
                    <a:pt x="23" y="80"/>
                  </a:cubicBezTo>
                  <a:cubicBezTo>
                    <a:pt x="24" y="81"/>
                    <a:pt x="24" y="82"/>
                    <a:pt x="24" y="83"/>
                  </a:cubicBezTo>
                  <a:cubicBezTo>
                    <a:pt x="23" y="83"/>
                    <a:pt x="23" y="83"/>
                    <a:pt x="22" y="83"/>
                  </a:cubicBezTo>
                  <a:moveTo>
                    <a:pt x="29" y="76"/>
                  </a:moveTo>
                  <a:cubicBezTo>
                    <a:pt x="28" y="75"/>
                    <a:pt x="28" y="75"/>
                    <a:pt x="28" y="75"/>
                  </a:cubicBezTo>
                  <a:cubicBezTo>
                    <a:pt x="27" y="75"/>
                    <a:pt x="27" y="74"/>
                    <a:pt x="27" y="73"/>
                  </a:cubicBezTo>
                  <a:cubicBezTo>
                    <a:pt x="28" y="72"/>
                    <a:pt x="28" y="72"/>
                    <a:pt x="29" y="72"/>
                  </a:cubicBezTo>
                  <a:cubicBezTo>
                    <a:pt x="29" y="72"/>
                    <a:pt x="29" y="72"/>
                    <a:pt x="30" y="73"/>
                  </a:cubicBezTo>
                  <a:cubicBezTo>
                    <a:pt x="30" y="73"/>
                    <a:pt x="31" y="74"/>
                    <a:pt x="30" y="75"/>
                  </a:cubicBezTo>
                  <a:cubicBezTo>
                    <a:pt x="30" y="75"/>
                    <a:pt x="29" y="76"/>
                    <a:pt x="29" y="76"/>
                  </a:cubicBezTo>
                  <a:moveTo>
                    <a:pt x="35" y="68"/>
                  </a:moveTo>
                  <a:cubicBezTo>
                    <a:pt x="34" y="67"/>
                    <a:pt x="34" y="67"/>
                    <a:pt x="34" y="67"/>
                  </a:cubicBezTo>
                  <a:cubicBezTo>
                    <a:pt x="33" y="67"/>
                    <a:pt x="33" y="66"/>
                    <a:pt x="33" y="65"/>
                  </a:cubicBezTo>
                  <a:cubicBezTo>
                    <a:pt x="34" y="65"/>
                    <a:pt x="34" y="64"/>
                    <a:pt x="35" y="64"/>
                  </a:cubicBezTo>
                  <a:cubicBezTo>
                    <a:pt x="35" y="64"/>
                    <a:pt x="36" y="64"/>
                    <a:pt x="36" y="65"/>
                  </a:cubicBezTo>
                  <a:cubicBezTo>
                    <a:pt x="37" y="65"/>
                    <a:pt x="37" y="66"/>
                    <a:pt x="36" y="67"/>
                  </a:cubicBezTo>
                  <a:cubicBezTo>
                    <a:pt x="36" y="67"/>
                    <a:pt x="35" y="68"/>
                    <a:pt x="35" y="68"/>
                  </a:cubicBezTo>
                  <a:moveTo>
                    <a:pt x="41" y="60"/>
                  </a:moveTo>
                  <a:cubicBezTo>
                    <a:pt x="41" y="60"/>
                    <a:pt x="40" y="60"/>
                    <a:pt x="40" y="59"/>
                  </a:cubicBezTo>
                  <a:cubicBezTo>
                    <a:pt x="39" y="59"/>
                    <a:pt x="39" y="58"/>
                    <a:pt x="40" y="57"/>
                  </a:cubicBezTo>
                  <a:cubicBezTo>
                    <a:pt x="40" y="57"/>
                    <a:pt x="40" y="56"/>
                    <a:pt x="41" y="56"/>
                  </a:cubicBezTo>
                  <a:cubicBezTo>
                    <a:pt x="41" y="56"/>
                    <a:pt x="42" y="57"/>
                    <a:pt x="42" y="57"/>
                  </a:cubicBezTo>
                  <a:cubicBezTo>
                    <a:pt x="43" y="57"/>
                    <a:pt x="43" y="58"/>
                    <a:pt x="42" y="59"/>
                  </a:cubicBezTo>
                  <a:cubicBezTo>
                    <a:pt x="42" y="60"/>
                    <a:pt x="41" y="60"/>
                    <a:pt x="41" y="60"/>
                  </a:cubicBezTo>
                  <a:moveTo>
                    <a:pt x="44" y="53"/>
                  </a:moveTo>
                  <a:cubicBezTo>
                    <a:pt x="43" y="53"/>
                    <a:pt x="42" y="53"/>
                    <a:pt x="42" y="52"/>
                  </a:cubicBezTo>
                  <a:cubicBezTo>
                    <a:pt x="42" y="51"/>
                    <a:pt x="43" y="50"/>
                    <a:pt x="44" y="50"/>
                  </a:cubicBezTo>
                  <a:cubicBezTo>
                    <a:pt x="44" y="50"/>
                    <a:pt x="44" y="50"/>
                    <a:pt x="44" y="50"/>
                  </a:cubicBezTo>
                  <a:cubicBezTo>
                    <a:pt x="45" y="50"/>
                    <a:pt x="45" y="51"/>
                    <a:pt x="45" y="52"/>
                  </a:cubicBezTo>
                  <a:cubicBezTo>
                    <a:pt x="45" y="53"/>
                    <a:pt x="44" y="53"/>
                    <a:pt x="44" y="53"/>
                  </a:cubicBezTo>
                  <a:cubicBezTo>
                    <a:pt x="44" y="53"/>
                    <a:pt x="44" y="53"/>
                    <a:pt x="44" y="53"/>
                  </a:cubicBezTo>
                  <a:moveTo>
                    <a:pt x="34" y="53"/>
                  </a:moveTo>
                  <a:cubicBezTo>
                    <a:pt x="33" y="53"/>
                    <a:pt x="32" y="52"/>
                    <a:pt x="32" y="51"/>
                  </a:cubicBezTo>
                  <a:cubicBezTo>
                    <a:pt x="32" y="50"/>
                    <a:pt x="33" y="50"/>
                    <a:pt x="34" y="50"/>
                  </a:cubicBezTo>
                  <a:cubicBezTo>
                    <a:pt x="34" y="50"/>
                    <a:pt x="34" y="50"/>
                    <a:pt x="34" y="50"/>
                  </a:cubicBezTo>
                  <a:cubicBezTo>
                    <a:pt x="35" y="50"/>
                    <a:pt x="35" y="50"/>
                    <a:pt x="35" y="51"/>
                  </a:cubicBezTo>
                  <a:cubicBezTo>
                    <a:pt x="35" y="52"/>
                    <a:pt x="35" y="53"/>
                    <a:pt x="34" y="53"/>
                  </a:cubicBezTo>
                  <a:cubicBezTo>
                    <a:pt x="34" y="53"/>
                    <a:pt x="34" y="53"/>
                    <a:pt x="34" y="53"/>
                  </a:cubicBezTo>
                  <a:moveTo>
                    <a:pt x="24" y="52"/>
                  </a:moveTo>
                  <a:cubicBezTo>
                    <a:pt x="23" y="52"/>
                    <a:pt x="22" y="51"/>
                    <a:pt x="22" y="51"/>
                  </a:cubicBezTo>
                  <a:cubicBezTo>
                    <a:pt x="22" y="50"/>
                    <a:pt x="23" y="49"/>
                    <a:pt x="24" y="49"/>
                  </a:cubicBezTo>
                  <a:cubicBezTo>
                    <a:pt x="24" y="49"/>
                    <a:pt x="24" y="49"/>
                    <a:pt x="24" y="49"/>
                  </a:cubicBezTo>
                  <a:cubicBezTo>
                    <a:pt x="25" y="49"/>
                    <a:pt x="25" y="50"/>
                    <a:pt x="25" y="51"/>
                  </a:cubicBezTo>
                  <a:cubicBezTo>
                    <a:pt x="25" y="52"/>
                    <a:pt x="25" y="52"/>
                    <a:pt x="24" y="52"/>
                  </a:cubicBezTo>
                  <a:cubicBezTo>
                    <a:pt x="24" y="52"/>
                    <a:pt x="24" y="52"/>
                    <a:pt x="24" y="52"/>
                  </a:cubicBezTo>
                  <a:moveTo>
                    <a:pt x="14" y="52"/>
                  </a:moveTo>
                  <a:cubicBezTo>
                    <a:pt x="13" y="52"/>
                    <a:pt x="12" y="51"/>
                    <a:pt x="12" y="50"/>
                  </a:cubicBezTo>
                  <a:cubicBezTo>
                    <a:pt x="12" y="49"/>
                    <a:pt x="13" y="48"/>
                    <a:pt x="14" y="48"/>
                  </a:cubicBezTo>
                  <a:cubicBezTo>
                    <a:pt x="14" y="48"/>
                    <a:pt x="14" y="48"/>
                    <a:pt x="14" y="48"/>
                  </a:cubicBezTo>
                  <a:cubicBezTo>
                    <a:pt x="15" y="48"/>
                    <a:pt x="15" y="49"/>
                    <a:pt x="15" y="50"/>
                  </a:cubicBezTo>
                  <a:cubicBezTo>
                    <a:pt x="15" y="51"/>
                    <a:pt x="15" y="52"/>
                    <a:pt x="14" y="52"/>
                  </a:cubicBezTo>
                  <a:cubicBezTo>
                    <a:pt x="14" y="52"/>
                    <a:pt x="14" y="52"/>
                    <a:pt x="14" y="52"/>
                  </a:cubicBezTo>
                  <a:moveTo>
                    <a:pt x="4" y="51"/>
                  </a:moveTo>
                  <a:cubicBezTo>
                    <a:pt x="3" y="51"/>
                    <a:pt x="2" y="50"/>
                    <a:pt x="2" y="49"/>
                  </a:cubicBezTo>
                  <a:cubicBezTo>
                    <a:pt x="2" y="48"/>
                    <a:pt x="3" y="48"/>
                    <a:pt x="4" y="48"/>
                  </a:cubicBezTo>
                  <a:cubicBezTo>
                    <a:pt x="4" y="48"/>
                    <a:pt x="4" y="48"/>
                    <a:pt x="4" y="48"/>
                  </a:cubicBezTo>
                  <a:cubicBezTo>
                    <a:pt x="5" y="48"/>
                    <a:pt x="5" y="49"/>
                    <a:pt x="5" y="49"/>
                  </a:cubicBezTo>
                  <a:cubicBezTo>
                    <a:pt x="5" y="50"/>
                    <a:pt x="5" y="51"/>
                    <a:pt x="4" y="51"/>
                  </a:cubicBezTo>
                  <a:cubicBezTo>
                    <a:pt x="4" y="51"/>
                    <a:pt x="4" y="51"/>
                    <a:pt x="4" y="51"/>
                  </a:cubicBezTo>
                  <a:moveTo>
                    <a:pt x="45" y="0"/>
                  </a:moveTo>
                  <a:cubicBezTo>
                    <a:pt x="20" y="0"/>
                    <a:pt x="0" y="20"/>
                    <a:pt x="0" y="45"/>
                  </a:cubicBezTo>
                  <a:cubicBezTo>
                    <a:pt x="0" y="70"/>
                    <a:pt x="20" y="90"/>
                    <a:pt x="45" y="90"/>
                  </a:cubicBezTo>
                  <a:cubicBezTo>
                    <a:pt x="70" y="90"/>
                    <a:pt x="90" y="70"/>
                    <a:pt x="90" y="45"/>
                  </a:cubicBezTo>
                  <a:cubicBezTo>
                    <a:pt x="90" y="20"/>
                    <a:pt x="70" y="0"/>
                    <a:pt x="45" y="0"/>
                  </a:cubicBezTo>
                </a:path>
              </a:pathLst>
            </a:custGeom>
            <a:solidFill>
              <a:schemeClr val="bg2"/>
            </a:solidFill>
            <a:ln>
              <a:noFill/>
            </a:ln>
          </p:spPr>
          <p:txBody>
            <a:bodyPr vert="horz" wrap="square" lIns="243777" tIns="121888" rIns="243777" bIns="121888" numCol="1" anchor="t" anchorCtr="0" compatLnSpc="1"/>
            <a:lstStyle/>
            <a:p>
              <a:endParaRPr lang="en-GB" sz="4800" dirty="0"/>
            </a:p>
          </p:txBody>
        </p:sp>
        <p:sp>
          <p:nvSpPr>
            <p:cNvPr id="759" name="Freeform 1202"/>
            <p:cNvSpPr>
              <a:spLocks noEditPoints="1"/>
            </p:cNvSpPr>
            <p:nvPr/>
          </p:nvSpPr>
          <p:spPr bwMode="auto">
            <a:xfrm>
              <a:off x="7338991" y="1772896"/>
              <a:ext cx="144853" cy="117904"/>
            </a:xfrm>
            <a:custGeom>
              <a:avLst/>
              <a:gdLst>
                <a:gd name="T0" fmla="*/ 20 w 43"/>
                <a:gd name="T1" fmla="*/ 32 h 35"/>
                <a:gd name="T2" fmla="*/ 19 w 43"/>
                <a:gd name="T3" fmla="*/ 33 h 35"/>
                <a:gd name="T4" fmla="*/ 19 w 43"/>
                <a:gd name="T5" fmla="*/ 35 h 35"/>
                <a:gd name="T6" fmla="*/ 20 w 43"/>
                <a:gd name="T7" fmla="*/ 35 h 35"/>
                <a:gd name="T8" fmla="*/ 22 w 43"/>
                <a:gd name="T9" fmla="*/ 35 h 35"/>
                <a:gd name="T10" fmla="*/ 21 w 43"/>
                <a:gd name="T11" fmla="*/ 32 h 35"/>
                <a:gd name="T12" fmla="*/ 20 w 43"/>
                <a:gd name="T13" fmla="*/ 32 h 35"/>
                <a:gd name="T14" fmla="*/ 27 w 43"/>
                <a:gd name="T15" fmla="*/ 24 h 35"/>
                <a:gd name="T16" fmla="*/ 25 w 43"/>
                <a:gd name="T17" fmla="*/ 25 h 35"/>
                <a:gd name="T18" fmla="*/ 26 w 43"/>
                <a:gd name="T19" fmla="*/ 27 h 35"/>
                <a:gd name="T20" fmla="*/ 27 w 43"/>
                <a:gd name="T21" fmla="*/ 28 h 35"/>
                <a:gd name="T22" fmla="*/ 28 w 43"/>
                <a:gd name="T23" fmla="*/ 27 h 35"/>
                <a:gd name="T24" fmla="*/ 28 w 43"/>
                <a:gd name="T25" fmla="*/ 25 h 35"/>
                <a:gd name="T26" fmla="*/ 27 w 43"/>
                <a:gd name="T27" fmla="*/ 24 h 35"/>
                <a:gd name="T28" fmla="*/ 33 w 43"/>
                <a:gd name="T29" fmla="*/ 16 h 35"/>
                <a:gd name="T30" fmla="*/ 31 w 43"/>
                <a:gd name="T31" fmla="*/ 17 h 35"/>
                <a:gd name="T32" fmla="*/ 32 w 43"/>
                <a:gd name="T33" fmla="*/ 19 h 35"/>
                <a:gd name="T34" fmla="*/ 33 w 43"/>
                <a:gd name="T35" fmla="*/ 20 h 35"/>
                <a:gd name="T36" fmla="*/ 34 w 43"/>
                <a:gd name="T37" fmla="*/ 19 h 35"/>
                <a:gd name="T38" fmla="*/ 34 w 43"/>
                <a:gd name="T39" fmla="*/ 17 h 35"/>
                <a:gd name="T40" fmla="*/ 33 w 43"/>
                <a:gd name="T41" fmla="*/ 16 h 35"/>
                <a:gd name="T42" fmla="*/ 39 w 43"/>
                <a:gd name="T43" fmla="*/ 8 h 35"/>
                <a:gd name="T44" fmla="*/ 38 w 43"/>
                <a:gd name="T45" fmla="*/ 9 h 35"/>
                <a:gd name="T46" fmla="*/ 38 w 43"/>
                <a:gd name="T47" fmla="*/ 11 h 35"/>
                <a:gd name="T48" fmla="*/ 39 w 43"/>
                <a:gd name="T49" fmla="*/ 12 h 35"/>
                <a:gd name="T50" fmla="*/ 40 w 43"/>
                <a:gd name="T51" fmla="*/ 11 h 35"/>
                <a:gd name="T52" fmla="*/ 40 w 43"/>
                <a:gd name="T53" fmla="*/ 9 h 35"/>
                <a:gd name="T54" fmla="*/ 39 w 43"/>
                <a:gd name="T55" fmla="*/ 8 h 35"/>
                <a:gd name="T56" fmla="*/ 42 w 43"/>
                <a:gd name="T57" fmla="*/ 2 h 35"/>
                <a:gd name="T58" fmla="*/ 40 w 43"/>
                <a:gd name="T59" fmla="*/ 4 h 35"/>
                <a:gd name="T60" fmla="*/ 42 w 43"/>
                <a:gd name="T61" fmla="*/ 5 h 35"/>
                <a:gd name="T62" fmla="*/ 42 w 43"/>
                <a:gd name="T63" fmla="*/ 5 h 35"/>
                <a:gd name="T64" fmla="*/ 43 w 43"/>
                <a:gd name="T65" fmla="*/ 4 h 35"/>
                <a:gd name="T66" fmla="*/ 42 w 43"/>
                <a:gd name="T67" fmla="*/ 2 h 35"/>
                <a:gd name="T68" fmla="*/ 42 w 43"/>
                <a:gd name="T69" fmla="*/ 2 h 35"/>
                <a:gd name="T70" fmla="*/ 32 w 43"/>
                <a:gd name="T71" fmla="*/ 2 h 35"/>
                <a:gd name="T72" fmla="*/ 30 w 43"/>
                <a:gd name="T73" fmla="*/ 3 h 35"/>
                <a:gd name="T74" fmla="*/ 32 w 43"/>
                <a:gd name="T75" fmla="*/ 5 h 35"/>
                <a:gd name="T76" fmla="*/ 32 w 43"/>
                <a:gd name="T77" fmla="*/ 5 h 35"/>
                <a:gd name="T78" fmla="*/ 33 w 43"/>
                <a:gd name="T79" fmla="*/ 3 h 35"/>
                <a:gd name="T80" fmla="*/ 32 w 43"/>
                <a:gd name="T81" fmla="*/ 2 h 35"/>
                <a:gd name="T82" fmla="*/ 32 w 43"/>
                <a:gd name="T83" fmla="*/ 2 h 35"/>
                <a:gd name="T84" fmla="*/ 22 w 43"/>
                <a:gd name="T85" fmla="*/ 1 h 35"/>
                <a:gd name="T86" fmla="*/ 20 w 43"/>
                <a:gd name="T87" fmla="*/ 3 h 35"/>
                <a:gd name="T88" fmla="*/ 22 w 43"/>
                <a:gd name="T89" fmla="*/ 4 h 35"/>
                <a:gd name="T90" fmla="*/ 22 w 43"/>
                <a:gd name="T91" fmla="*/ 4 h 35"/>
                <a:gd name="T92" fmla="*/ 23 w 43"/>
                <a:gd name="T93" fmla="*/ 3 h 35"/>
                <a:gd name="T94" fmla="*/ 22 w 43"/>
                <a:gd name="T95" fmla="*/ 1 h 35"/>
                <a:gd name="T96" fmla="*/ 22 w 43"/>
                <a:gd name="T97" fmla="*/ 1 h 35"/>
                <a:gd name="T98" fmla="*/ 12 w 43"/>
                <a:gd name="T99" fmla="*/ 0 h 35"/>
                <a:gd name="T100" fmla="*/ 10 w 43"/>
                <a:gd name="T101" fmla="*/ 2 h 35"/>
                <a:gd name="T102" fmla="*/ 12 w 43"/>
                <a:gd name="T103" fmla="*/ 4 h 35"/>
                <a:gd name="T104" fmla="*/ 12 w 43"/>
                <a:gd name="T105" fmla="*/ 4 h 35"/>
                <a:gd name="T106" fmla="*/ 13 w 43"/>
                <a:gd name="T107" fmla="*/ 2 h 35"/>
                <a:gd name="T108" fmla="*/ 12 w 43"/>
                <a:gd name="T109" fmla="*/ 0 h 35"/>
                <a:gd name="T110" fmla="*/ 12 w 43"/>
                <a:gd name="T111" fmla="*/ 0 h 35"/>
                <a:gd name="T112" fmla="*/ 2 w 43"/>
                <a:gd name="T113" fmla="*/ 0 h 35"/>
                <a:gd name="T114" fmla="*/ 0 w 43"/>
                <a:gd name="T115" fmla="*/ 1 h 35"/>
                <a:gd name="T116" fmla="*/ 2 w 43"/>
                <a:gd name="T117" fmla="*/ 3 h 35"/>
                <a:gd name="T118" fmla="*/ 2 w 43"/>
                <a:gd name="T119" fmla="*/ 3 h 35"/>
                <a:gd name="T120" fmla="*/ 3 w 43"/>
                <a:gd name="T121" fmla="*/ 1 h 35"/>
                <a:gd name="T122" fmla="*/ 2 w 43"/>
                <a:gd name="T123" fmla="*/ 0 h 35"/>
                <a:gd name="T124" fmla="*/ 2 w 43"/>
                <a:gd name="T12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 h="35">
                  <a:moveTo>
                    <a:pt x="20" y="32"/>
                  </a:moveTo>
                  <a:cubicBezTo>
                    <a:pt x="20" y="32"/>
                    <a:pt x="19" y="32"/>
                    <a:pt x="19" y="33"/>
                  </a:cubicBezTo>
                  <a:cubicBezTo>
                    <a:pt x="19" y="33"/>
                    <a:pt x="19" y="34"/>
                    <a:pt x="19" y="35"/>
                  </a:cubicBezTo>
                  <a:cubicBezTo>
                    <a:pt x="20" y="35"/>
                    <a:pt x="20" y="35"/>
                    <a:pt x="20" y="35"/>
                  </a:cubicBezTo>
                  <a:cubicBezTo>
                    <a:pt x="21" y="35"/>
                    <a:pt x="21" y="35"/>
                    <a:pt x="22" y="35"/>
                  </a:cubicBezTo>
                  <a:cubicBezTo>
                    <a:pt x="22" y="34"/>
                    <a:pt x="22" y="33"/>
                    <a:pt x="21" y="32"/>
                  </a:cubicBezTo>
                  <a:cubicBezTo>
                    <a:pt x="21" y="32"/>
                    <a:pt x="21" y="32"/>
                    <a:pt x="20" y="32"/>
                  </a:cubicBezTo>
                  <a:moveTo>
                    <a:pt x="27" y="24"/>
                  </a:moveTo>
                  <a:cubicBezTo>
                    <a:pt x="26" y="24"/>
                    <a:pt x="26" y="24"/>
                    <a:pt x="25" y="25"/>
                  </a:cubicBezTo>
                  <a:cubicBezTo>
                    <a:pt x="25" y="26"/>
                    <a:pt x="25" y="27"/>
                    <a:pt x="26" y="27"/>
                  </a:cubicBezTo>
                  <a:cubicBezTo>
                    <a:pt x="27" y="28"/>
                    <a:pt x="27" y="28"/>
                    <a:pt x="27" y="28"/>
                  </a:cubicBezTo>
                  <a:cubicBezTo>
                    <a:pt x="27" y="28"/>
                    <a:pt x="28" y="27"/>
                    <a:pt x="28" y="27"/>
                  </a:cubicBezTo>
                  <a:cubicBezTo>
                    <a:pt x="29" y="26"/>
                    <a:pt x="28" y="25"/>
                    <a:pt x="28" y="25"/>
                  </a:cubicBezTo>
                  <a:cubicBezTo>
                    <a:pt x="27" y="24"/>
                    <a:pt x="27" y="24"/>
                    <a:pt x="27" y="24"/>
                  </a:cubicBezTo>
                  <a:moveTo>
                    <a:pt x="33" y="16"/>
                  </a:moveTo>
                  <a:cubicBezTo>
                    <a:pt x="32" y="16"/>
                    <a:pt x="32" y="17"/>
                    <a:pt x="31" y="17"/>
                  </a:cubicBezTo>
                  <a:cubicBezTo>
                    <a:pt x="31" y="18"/>
                    <a:pt x="31" y="19"/>
                    <a:pt x="32" y="19"/>
                  </a:cubicBezTo>
                  <a:cubicBezTo>
                    <a:pt x="33" y="20"/>
                    <a:pt x="33" y="20"/>
                    <a:pt x="33" y="20"/>
                  </a:cubicBezTo>
                  <a:cubicBezTo>
                    <a:pt x="33" y="20"/>
                    <a:pt x="34" y="19"/>
                    <a:pt x="34" y="19"/>
                  </a:cubicBezTo>
                  <a:cubicBezTo>
                    <a:pt x="35" y="18"/>
                    <a:pt x="35" y="17"/>
                    <a:pt x="34" y="17"/>
                  </a:cubicBezTo>
                  <a:cubicBezTo>
                    <a:pt x="34" y="16"/>
                    <a:pt x="33" y="16"/>
                    <a:pt x="33" y="16"/>
                  </a:cubicBezTo>
                  <a:moveTo>
                    <a:pt x="39" y="8"/>
                  </a:moveTo>
                  <a:cubicBezTo>
                    <a:pt x="38" y="8"/>
                    <a:pt x="38" y="9"/>
                    <a:pt x="38" y="9"/>
                  </a:cubicBezTo>
                  <a:cubicBezTo>
                    <a:pt x="37" y="10"/>
                    <a:pt x="37" y="11"/>
                    <a:pt x="38" y="11"/>
                  </a:cubicBezTo>
                  <a:cubicBezTo>
                    <a:pt x="38" y="12"/>
                    <a:pt x="39" y="12"/>
                    <a:pt x="39" y="12"/>
                  </a:cubicBezTo>
                  <a:cubicBezTo>
                    <a:pt x="39" y="12"/>
                    <a:pt x="40" y="12"/>
                    <a:pt x="40" y="11"/>
                  </a:cubicBezTo>
                  <a:cubicBezTo>
                    <a:pt x="41" y="10"/>
                    <a:pt x="41" y="9"/>
                    <a:pt x="40" y="9"/>
                  </a:cubicBezTo>
                  <a:cubicBezTo>
                    <a:pt x="40" y="9"/>
                    <a:pt x="39" y="8"/>
                    <a:pt x="39" y="8"/>
                  </a:cubicBezTo>
                  <a:moveTo>
                    <a:pt x="42" y="2"/>
                  </a:moveTo>
                  <a:cubicBezTo>
                    <a:pt x="41" y="2"/>
                    <a:pt x="40" y="3"/>
                    <a:pt x="40" y="4"/>
                  </a:cubicBezTo>
                  <a:cubicBezTo>
                    <a:pt x="40" y="5"/>
                    <a:pt x="41" y="5"/>
                    <a:pt x="42" y="5"/>
                  </a:cubicBezTo>
                  <a:cubicBezTo>
                    <a:pt x="42" y="5"/>
                    <a:pt x="42" y="5"/>
                    <a:pt x="42" y="5"/>
                  </a:cubicBezTo>
                  <a:cubicBezTo>
                    <a:pt x="42" y="5"/>
                    <a:pt x="43" y="5"/>
                    <a:pt x="43" y="4"/>
                  </a:cubicBezTo>
                  <a:cubicBezTo>
                    <a:pt x="43" y="3"/>
                    <a:pt x="43" y="2"/>
                    <a:pt x="42" y="2"/>
                  </a:cubicBezTo>
                  <a:cubicBezTo>
                    <a:pt x="42" y="2"/>
                    <a:pt x="42" y="2"/>
                    <a:pt x="42" y="2"/>
                  </a:cubicBezTo>
                  <a:moveTo>
                    <a:pt x="32" y="2"/>
                  </a:moveTo>
                  <a:cubicBezTo>
                    <a:pt x="31" y="2"/>
                    <a:pt x="30" y="2"/>
                    <a:pt x="30" y="3"/>
                  </a:cubicBezTo>
                  <a:cubicBezTo>
                    <a:pt x="30" y="4"/>
                    <a:pt x="31" y="5"/>
                    <a:pt x="32" y="5"/>
                  </a:cubicBezTo>
                  <a:cubicBezTo>
                    <a:pt x="32" y="5"/>
                    <a:pt x="32" y="5"/>
                    <a:pt x="32" y="5"/>
                  </a:cubicBezTo>
                  <a:cubicBezTo>
                    <a:pt x="33" y="5"/>
                    <a:pt x="33" y="4"/>
                    <a:pt x="33" y="3"/>
                  </a:cubicBezTo>
                  <a:cubicBezTo>
                    <a:pt x="33" y="2"/>
                    <a:pt x="33" y="2"/>
                    <a:pt x="32" y="2"/>
                  </a:cubicBezTo>
                  <a:cubicBezTo>
                    <a:pt x="32" y="2"/>
                    <a:pt x="32" y="2"/>
                    <a:pt x="32" y="2"/>
                  </a:cubicBezTo>
                  <a:moveTo>
                    <a:pt x="22" y="1"/>
                  </a:moveTo>
                  <a:cubicBezTo>
                    <a:pt x="21" y="1"/>
                    <a:pt x="20" y="2"/>
                    <a:pt x="20" y="3"/>
                  </a:cubicBezTo>
                  <a:cubicBezTo>
                    <a:pt x="20" y="3"/>
                    <a:pt x="21" y="4"/>
                    <a:pt x="22" y="4"/>
                  </a:cubicBezTo>
                  <a:cubicBezTo>
                    <a:pt x="22" y="4"/>
                    <a:pt x="22" y="4"/>
                    <a:pt x="22" y="4"/>
                  </a:cubicBezTo>
                  <a:cubicBezTo>
                    <a:pt x="23" y="4"/>
                    <a:pt x="23" y="4"/>
                    <a:pt x="23" y="3"/>
                  </a:cubicBezTo>
                  <a:cubicBezTo>
                    <a:pt x="23" y="2"/>
                    <a:pt x="23" y="1"/>
                    <a:pt x="22" y="1"/>
                  </a:cubicBezTo>
                  <a:cubicBezTo>
                    <a:pt x="22" y="1"/>
                    <a:pt x="22" y="1"/>
                    <a:pt x="22" y="1"/>
                  </a:cubicBezTo>
                  <a:moveTo>
                    <a:pt x="12" y="0"/>
                  </a:moveTo>
                  <a:cubicBezTo>
                    <a:pt x="11" y="0"/>
                    <a:pt x="10" y="1"/>
                    <a:pt x="10" y="2"/>
                  </a:cubicBezTo>
                  <a:cubicBezTo>
                    <a:pt x="10" y="3"/>
                    <a:pt x="11" y="4"/>
                    <a:pt x="12" y="4"/>
                  </a:cubicBezTo>
                  <a:cubicBezTo>
                    <a:pt x="12" y="4"/>
                    <a:pt x="12" y="4"/>
                    <a:pt x="12" y="4"/>
                  </a:cubicBezTo>
                  <a:cubicBezTo>
                    <a:pt x="13" y="4"/>
                    <a:pt x="13" y="3"/>
                    <a:pt x="13" y="2"/>
                  </a:cubicBezTo>
                  <a:cubicBezTo>
                    <a:pt x="13" y="1"/>
                    <a:pt x="13" y="0"/>
                    <a:pt x="12" y="0"/>
                  </a:cubicBezTo>
                  <a:cubicBezTo>
                    <a:pt x="12" y="0"/>
                    <a:pt x="12" y="0"/>
                    <a:pt x="12" y="0"/>
                  </a:cubicBezTo>
                  <a:moveTo>
                    <a:pt x="2" y="0"/>
                  </a:moveTo>
                  <a:cubicBezTo>
                    <a:pt x="1" y="0"/>
                    <a:pt x="0" y="0"/>
                    <a:pt x="0" y="1"/>
                  </a:cubicBezTo>
                  <a:cubicBezTo>
                    <a:pt x="0" y="2"/>
                    <a:pt x="1" y="3"/>
                    <a:pt x="2" y="3"/>
                  </a:cubicBezTo>
                  <a:cubicBezTo>
                    <a:pt x="2" y="3"/>
                    <a:pt x="2" y="3"/>
                    <a:pt x="2" y="3"/>
                  </a:cubicBezTo>
                  <a:cubicBezTo>
                    <a:pt x="3" y="3"/>
                    <a:pt x="3" y="2"/>
                    <a:pt x="3" y="1"/>
                  </a:cubicBezTo>
                  <a:cubicBezTo>
                    <a:pt x="3" y="1"/>
                    <a:pt x="3" y="0"/>
                    <a:pt x="2" y="0"/>
                  </a:cubicBezTo>
                  <a:cubicBezTo>
                    <a:pt x="2" y="0"/>
                    <a:pt x="2" y="0"/>
                    <a:pt x="2" y="0"/>
                  </a:cubicBezTo>
                </a:path>
              </a:pathLst>
            </a:custGeom>
            <a:solidFill>
              <a:srgbClr val="BBCAD2"/>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0" name="Freeform 1203"/>
            <p:cNvSpPr>
              <a:spLocks noEditPoints="1"/>
            </p:cNvSpPr>
            <p:nvPr/>
          </p:nvSpPr>
          <p:spPr bwMode="auto">
            <a:xfrm>
              <a:off x="4866404" y="1917746"/>
              <a:ext cx="336865" cy="282966"/>
            </a:xfrm>
            <a:custGeom>
              <a:avLst/>
              <a:gdLst>
                <a:gd name="T0" fmla="*/ 30 w 99"/>
                <a:gd name="T1" fmla="*/ 47 h 83"/>
                <a:gd name="T2" fmla="*/ 23 w 99"/>
                <a:gd name="T3" fmla="*/ 40 h 83"/>
                <a:gd name="T4" fmla="*/ 30 w 99"/>
                <a:gd name="T5" fmla="*/ 34 h 83"/>
                <a:gd name="T6" fmla="*/ 37 w 99"/>
                <a:gd name="T7" fmla="*/ 40 h 83"/>
                <a:gd name="T8" fmla="*/ 30 w 99"/>
                <a:gd name="T9" fmla="*/ 47 h 83"/>
                <a:gd name="T10" fmla="*/ 51 w 99"/>
                <a:gd name="T11" fmla="*/ 47 h 83"/>
                <a:gd name="T12" fmla="*/ 45 w 99"/>
                <a:gd name="T13" fmla="*/ 40 h 83"/>
                <a:gd name="T14" fmla="*/ 51 w 99"/>
                <a:gd name="T15" fmla="*/ 34 h 83"/>
                <a:gd name="T16" fmla="*/ 58 w 99"/>
                <a:gd name="T17" fmla="*/ 40 h 83"/>
                <a:gd name="T18" fmla="*/ 51 w 99"/>
                <a:gd name="T19" fmla="*/ 47 h 83"/>
                <a:gd name="T20" fmla="*/ 71 w 99"/>
                <a:gd name="T21" fmla="*/ 47 h 83"/>
                <a:gd name="T22" fmla="*/ 64 w 99"/>
                <a:gd name="T23" fmla="*/ 40 h 83"/>
                <a:gd name="T24" fmla="*/ 71 w 99"/>
                <a:gd name="T25" fmla="*/ 34 h 83"/>
                <a:gd name="T26" fmla="*/ 77 w 99"/>
                <a:gd name="T27" fmla="*/ 40 h 83"/>
                <a:gd name="T28" fmla="*/ 71 w 99"/>
                <a:gd name="T29" fmla="*/ 47 h 83"/>
                <a:gd name="T30" fmla="*/ 50 w 99"/>
                <a:gd name="T31" fmla="*/ 0 h 83"/>
                <a:gd name="T32" fmla="*/ 0 w 99"/>
                <a:gd name="T33" fmla="*/ 41 h 83"/>
                <a:gd name="T34" fmla="*/ 10 w 99"/>
                <a:gd name="T35" fmla="*/ 65 h 83"/>
                <a:gd name="T36" fmla="*/ 1 w 99"/>
                <a:gd name="T37" fmla="*/ 80 h 83"/>
                <a:gd name="T38" fmla="*/ 7 w 99"/>
                <a:gd name="T39" fmla="*/ 80 h 83"/>
                <a:gd name="T40" fmla="*/ 21 w 99"/>
                <a:gd name="T41" fmla="*/ 78 h 83"/>
                <a:gd name="T42" fmla="*/ 24 w 99"/>
                <a:gd name="T43" fmla="*/ 77 h 83"/>
                <a:gd name="T44" fmla="*/ 25 w 99"/>
                <a:gd name="T45" fmla="*/ 77 h 83"/>
                <a:gd name="T46" fmla="*/ 25 w 99"/>
                <a:gd name="T47" fmla="*/ 77 h 83"/>
                <a:gd name="T48" fmla="*/ 50 w 99"/>
                <a:gd name="T49" fmla="*/ 83 h 83"/>
                <a:gd name="T50" fmla="*/ 99 w 99"/>
                <a:gd name="T51" fmla="*/ 41 h 83"/>
                <a:gd name="T52" fmla="*/ 98 w 99"/>
                <a:gd name="T53" fmla="*/ 30 h 83"/>
                <a:gd name="T54" fmla="*/ 96 w 99"/>
                <a:gd name="T55" fmla="*/ 27 h 83"/>
                <a:gd name="T56" fmla="*/ 50 w 99"/>
                <a:gd name="T5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83">
                  <a:moveTo>
                    <a:pt x="30" y="47"/>
                  </a:moveTo>
                  <a:cubicBezTo>
                    <a:pt x="26" y="47"/>
                    <a:pt x="23" y="44"/>
                    <a:pt x="23" y="40"/>
                  </a:cubicBezTo>
                  <a:cubicBezTo>
                    <a:pt x="23" y="37"/>
                    <a:pt x="26" y="34"/>
                    <a:pt x="30" y="34"/>
                  </a:cubicBezTo>
                  <a:cubicBezTo>
                    <a:pt x="34" y="34"/>
                    <a:pt x="37" y="37"/>
                    <a:pt x="37" y="40"/>
                  </a:cubicBezTo>
                  <a:cubicBezTo>
                    <a:pt x="37" y="44"/>
                    <a:pt x="34" y="47"/>
                    <a:pt x="30" y="47"/>
                  </a:cubicBezTo>
                  <a:moveTo>
                    <a:pt x="51" y="47"/>
                  </a:moveTo>
                  <a:cubicBezTo>
                    <a:pt x="48" y="47"/>
                    <a:pt x="45" y="44"/>
                    <a:pt x="45" y="40"/>
                  </a:cubicBezTo>
                  <a:cubicBezTo>
                    <a:pt x="45" y="37"/>
                    <a:pt x="48" y="34"/>
                    <a:pt x="51" y="34"/>
                  </a:cubicBezTo>
                  <a:cubicBezTo>
                    <a:pt x="55" y="34"/>
                    <a:pt x="58" y="37"/>
                    <a:pt x="58" y="40"/>
                  </a:cubicBezTo>
                  <a:cubicBezTo>
                    <a:pt x="58" y="44"/>
                    <a:pt x="55" y="47"/>
                    <a:pt x="51" y="47"/>
                  </a:cubicBezTo>
                  <a:moveTo>
                    <a:pt x="71" y="47"/>
                  </a:moveTo>
                  <a:cubicBezTo>
                    <a:pt x="67" y="47"/>
                    <a:pt x="64" y="44"/>
                    <a:pt x="64" y="40"/>
                  </a:cubicBezTo>
                  <a:cubicBezTo>
                    <a:pt x="64" y="37"/>
                    <a:pt x="67" y="34"/>
                    <a:pt x="71" y="34"/>
                  </a:cubicBezTo>
                  <a:cubicBezTo>
                    <a:pt x="74" y="34"/>
                    <a:pt x="77" y="37"/>
                    <a:pt x="77" y="40"/>
                  </a:cubicBezTo>
                  <a:cubicBezTo>
                    <a:pt x="77" y="44"/>
                    <a:pt x="74" y="47"/>
                    <a:pt x="71" y="47"/>
                  </a:cubicBezTo>
                  <a:moveTo>
                    <a:pt x="50" y="0"/>
                  </a:moveTo>
                  <a:cubicBezTo>
                    <a:pt x="22" y="0"/>
                    <a:pt x="0" y="18"/>
                    <a:pt x="0" y="41"/>
                  </a:cubicBezTo>
                  <a:cubicBezTo>
                    <a:pt x="0" y="50"/>
                    <a:pt x="4" y="59"/>
                    <a:pt x="10" y="65"/>
                  </a:cubicBezTo>
                  <a:cubicBezTo>
                    <a:pt x="12" y="69"/>
                    <a:pt x="1" y="80"/>
                    <a:pt x="1" y="80"/>
                  </a:cubicBezTo>
                  <a:cubicBezTo>
                    <a:pt x="3" y="80"/>
                    <a:pt x="5" y="80"/>
                    <a:pt x="7" y="80"/>
                  </a:cubicBezTo>
                  <a:cubicBezTo>
                    <a:pt x="15" y="80"/>
                    <a:pt x="20" y="78"/>
                    <a:pt x="21" y="78"/>
                  </a:cubicBezTo>
                  <a:cubicBezTo>
                    <a:pt x="22" y="77"/>
                    <a:pt x="23" y="77"/>
                    <a:pt x="24" y="77"/>
                  </a:cubicBezTo>
                  <a:cubicBezTo>
                    <a:pt x="25" y="77"/>
                    <a:pt x="25" y="77"/>
                    <a:pt x="25" y="77"/>
                  </a:cubicBezTo>
                  <a:cubicBezTo>
                    <a:pt x="25" y="77"/>
                    <a:pt x="25" y="77"/>
                    <a:pt x="25" y="77"/>
                  </a:cubicBezTo>
                  <a:cubicBezTo>
                    <a:pt x="32" y="81"/>
                    <a:pt x="41" y="83"/>
                    <a:pt x="50" y="83"/>
                  </a:cubicBezTo>
                  <a:cubicBezTo>
                    <a:pt x="77" y="83"/>
                    <a:pt x="99" y="64"/>
                    <a:pt x="99" y="41"/>
                  </a:cubicBezTo>
                  <a:cubicBezTo>
                    <a:pt x="99" y="37"/>
                    <a:pt x="99" y="34"/>
                    <a:pt x="98" y="30"/>
                  </a:cubicBezTo>
                  <a:cubicBezTo>
                    <a:pt x="97" y="29"/>
                    <a:pt x="97" y="28"/>
                    <a:pt x="96" y="27"/>
                  </a:cubicBezTo>
                  <a:cubicBezTo>
                    <a:pt x="89" y="11"/>
                    <a:pt x="71" y="0"/>
                    <a:pt x="50"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1" name="Freeform 1204"/>
            <p:cNvSpPr>
              <a:spLocks noEditPoints="1"/>
            </p:cNvSpPr>
            <p:nvPr/>
          </p:nvSpPr>
          <p:spPr bwMode="auto">
            <a:xfrm>
              <a:off x="4556489" y="2850863"/>
              <a:ext cx="202119" cy="202119"/>
            </a:xfrm>
            <a:custGeom>
              <a:avLst/>
              <a:gdLst>
                <a:gd name="T0" fmla="*/ 21 w 60"/>
                <a:gd name="T1" fmla="*/ 26 h 59"/>
                <a:gd name="T2" fmla="*/ 29 w 60"/>
                <a:gd name="T3" fmla="*/ 18 h 59"/>
                <a:gd name="T4" fmla="*/ 34 w 60"/>
                <a:gd name="T5" fmla="*/ 20 h 59"/>
                <a:gd name="T6" fmla="*/ 35 w 60"/>
                <a:gd name="T7" fmla="*/ 25 h 59"/>
                <a:gd name="T8" fmla="*/ 31 w 60"/>
                <a:gd name="T9" fmla="*/ 38 h 59"/>
                <a:gd name="T10" fmla="*/ 21 w 60"/>
                <a:gd name="T11" fmla="*/ 38 h 59"/>
                <a:gd name="T12" fmla="*/ 20 w 60"/>
                <a:gd name="T13" fmla="*/ 33 h 59"/>
                <a:gd name="T14" fmla="*/ 32 w 60"/>
                <a:gd name="T15" fmla="*/ 0 h 59"/>
                <a:gd name="T16" fmla="*/ 9 w 60"/>
                <a:gd name="T17" fmla="*/ 9 h 59"/>
                <a:gd name="T18" fmla="*/ 0 w 60"/>
                <a:gd name="T19" fmla="*/ 31 h 59"/>
                <a:gd name="T20" fmla="*/ 9 w 60"/>
                <a:gd name="T21" fmla="*/ 52 h 59"/>
                <a:gd name="T22" fmla="*/ 33 w 60"/>
                <a:gd name="T23" fmla="*/ 59 h 59"/>
                <a:gd name="T24" fmla="*/ 50 w 60"/>
                <a:gd name="T25" fmla="*/ 56 h 59"/>
                <a:gd name="T26" fmla="*/ 60 w 60"/>
                <a:gd name="T27" fmla="*/ 46 h 59"/>
                <a:gd name="T28" fmla="*/ 47 w 60"/>
                <a:gd name="T29" fmla="*/ 51 h 59"/>
                <a:gd name="T30" fmla="*/ 32 w 60"/>
                <a:gd name="T31" fmla="*/ 54 h 59"/>
                <a:gd name="T32" fmla="*/ 14 w 60"/>
                <a:gd name="T33" fmla="*/ 49 h 59"/>
                <a:gd name="T34" fmla="*/ 6 w 60"/>
                <a:gd name="T35" fmla="*/ 32 h 59"/>
                <a:gd name="T36" fmla="*/ 9 w 60"/>
                <a:gd name="T37" fmla="*/ 18 h 59"/>
                <a:gd name="T38" fmla="*/ 11 w 60"/>
                <a:gd name="T39" fmla="*/ 16 h 59"/>
                <a:gd name="T40" fmla="*/ 23 w 60"/>
                <a:gd name="T41" fmla="*/ 7 h 59"/>
                <a:gd name="T42" fmla="*/ 41 w 60"/>
                <a:gd name="T43" fmla="*/ 7 h 59"/>
                <a:gd name="T44" fmla="*/ 51 w 60"/>
                <a:gd name="T45" fmla="*/ 16 h 59"/>
                <a:gd name="T46" fmla="*/ 51 w 60"/>
                <a:gd name="T47" fmla="*/ 32 h 59"/>
                <a:gd name="T48" fmla="*/ 42 w 60"/>
                <a:gd name="T49" fmla="*/ 40 h 59"/>
                <a:gd name="T50" fmla="*/ 41 w 60"/>
                <a:gd name="T51" fmla="*/ 38 h 59"/>
                <a:gd name="T52" fmla="*/ 44 w 60"/>
                <a:gd name="T53" fmla="*/ 20 h 59"/>
                <a:gd name="T54" fmla="*/ 46 w 60"/>
                <a:gd name="T55" fmla="*/ 13 h 59"/>
                <a:gd name="T56" fmla="*/ 37 w 60"/>
                <a:gd name="T57" fmla="*/ 17 h 59"/>
                <a:gd name="T58" fmla="*/ 20 w 60"/>
                <a:gd name="T59" fmla="*/ 16 h 59"/>
                <a:gd name="T60" fmla="*/ 12 w 60"/>
                <a:gd name="T61" fmla="*/ 33 h 59"/>
                <a:gd name="T62" fmla="*/ 19 w 60"/>
                <a:gd name="T63" fmla="*/ 45 h 59"/>
                <a:gd name="T64" fmla="*/ 26 w 60"/>
                <a:gd name="T65" fmla="*/ 46 h 59"/>
                <a:gd name="T66" fmla="*/ 34 w 60"/>
                <a:gd name="T67" fmla="*/ 45 h 59"/>
                <a:gd name="T68" fmla="*/ 46 w 60"/>
                <a:gd name="T69" fmla="*/ 44 h 59"/>
                <a:gd name="T70" fmla="*/ 57 w 60"/>
                <a:gd name="T71" fmla="*/ 32 h 59"/>
                <a:gd name="T72" fmla="*/ 56 w 60"/>
                <a:gd name="T73" fmla="*/ 14 h 59"/>
                <a:gd name="T74" fmla="*/ 43 w 60"/>
                <a:gd name="T75"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59">
                  <a:moveTo>
                    <a:pt x="20" y="32"/>
                  </a:moveTo>
                  <a:cubicBezTo>
                    <a:pt x="20" y="30"/>
                    <a:pt x="20" y="28"/>
                    <a:pt x="21" y="26"/>
                  </a:cubicBezTo>
                  <a:cubicBezTo>
                    <a:pt x="22" y="23"/>
                    <a:pt x="23" y="22"/>
                    <a:pt x="24" y="20"/>
                  </a:cubicBezTo>
                  <a:cubicBezTo>
                    <a:pt x="26" y="19"/>
                    <a:pt x="28" y="18"/>
                    <a:pt x="29" y="18"/>
                  </a:cubicBezTo>
                  <a:cubicBezTo>
                    <a:pt x="30" y="18"/>
                    <a:pt x="31" y="18"/>
                    <a:pt x="32" y="19"/>
                  </a:cubicBezTo>
                  <a:cubicBezTo>
                    <a:pt x="32" y="19"/>
                    <a:pt x="33" y="19"/>
                    <a:pt x="34" y="20"/>
                  </a:cubicBezTo>
                  <a:cubicBezTo>
                    <a:pt x="34" y="21"/>
                    <a:pt x="34" y="22"/>
                    <a:pt x="35" y="22"/>
                  </a:cubicBezTo>
                  <a:cubicBezTo>
                    <a:pt x="35" y="23"/>
                    <a:pt x="35" y="24"/>
                    <a:pt x="35" y="25"/>
                  </a:cubicBezTo>
                  <a:cubicBezTo>
                    <a:pt x="35" y="28"/>
                    <a:pt x="35" y="30"/>
                    <a:pt x="34" y="32"/>
                  </a:cubicBezTo>
                  <a:cubicBezTo>
                    <a:pt x="33" y="35"/>
                    <a:pt x="32" y="37"/>
                    <a:pt x="31" y="38"/>
                  </a:cubicBezTo>
                  <a:cubicBezTo>
                    <a:pt x="29" y="40"/>
                    <a:pt x="27" y="40"/>
                    <a:pt x="26" y="40"/>
                  </a:cubicBezTo>
                  <a:cubicBezTo>
                    <a:pt x="24" y="40"/>
                    <a:pt x="22" y="40"/>
                    <a:pt x="21" y="38"/>
                  </a:cubicBezTo>
                  <a:cubicBezTo>
                    <a:pt x="20" y="37"/>
                    <a:pt x="20" y="35"/>
                    <a:pt x="20" y="33"/>
                  </a:cubicBezTo>
                  <a:cubicBezTo>
                    <a:pt x="20" y="33"/>
                    <a:pt x="20" y="33"/>
                    <a:pt x="20" y="33"/>
                  </a:cubicBezTo>
                  <a:cubicBezTo>
                    <a:pt x="20" y="33"/>
                    <a:pt x="20" y="32"/>
                    <a:pt x="20" y="32"/>
                  </a:cubicBezTo>
                  <a:moveTo>
                    <a:pt x="32" y="0"/>
                  </a:moveTo>
                  <a:cubicBezTo>
                    <a:pt x="27" y="0"/>
                    <a:pt x="23" y="1"/>
                    <a:pt x="19" y="2"/>
                  </a:cubicBezTo>
                  <a:cubicBezTo>
                    <a:pt x="15" y="4"/>
                    <a:pt x="11" y="6"/>
                    <a:pt x="9" y="9"/>
                  </a:cubicBezTo>
                  <a:cubicBezTo>
                    <a:pt x="6" y="12"/>
                    <a:pt x="4" y="15"/>
                    <a:pt x="2" y="19"/>
                  </a:cubicBezTo>
                  <a:cubicBezTo>
                    <a:pt x="1" y="23"/>
                    <a:pt x="0" y="27"/>
                    <a:pt x="0" y="31"/>
                  </a:cubicBezTo>
                  <a:cubicBezTo>
                    <a:pt x="0" y="35"/>
                    <a:pt x="1" y="39"/>
                    <a:pt x="2" y="43"/>
                  </a:cubicBezTo>
                  <a:cubicBezTo>
                    <a:pt x="4" y="46"/>
                    <a:pt x="6" y="49"/>
                    <a:pt x="9" y="52"/>
                  </a:cubicBezTo>
                  <a:cubicBezTo>
                    <a:pt x="11" y="54"/>
                    <a:pt x="15" y="56"/>
                    <a:pt x="19" y="57"/>
                  </a:cubicBezTo>
                  <a:cubicBezTo>
                    <a:pt x="23" y="59"/>
                    <a:pt x="28" y="59"/>
                    <a:pt x="33" y="59"/>
                  </a:cubicBezTo>
                  <a:cubicBezTo>
                    <a:pt x="36" y="59"/>
                    <a:pt x="39" y="59"/>
                    <a:pt x="42" y="58"/>
                  </a:cubicBezTo>
                  <a:cubicBezTo>
                    <a:pt x="45" y="58"/>
                    <a:pt x="47" y="57"/>
                    <a:pt x="50" y="56"/>
                  </a:cubicBezTo>
                  <a:cubicBezTo>
                    <a:pt x="52" y="55"/>
                    <a:pt x="54" y="53"/>
                    <a:pt x="56" y="51"/>
                  </a:cubicBezTo>
                  <a:cubicBezTo>
                    <a:pt x="58" y="50"/>
                    <a:pt x="59" y="48"/>
                    <a:pt x="60" y="46"/>
                  </a:cubicBezTo>
                  <a:cubicBezTo>
                    <a:pt x="53" y="46"/>
                    <a:pt x="53" y="46"/>
                    <a:pt x="53" y="46"/>
                  </a:cubicBezTo>
                  <a:cubicBezTo>
                    <a:pt x="52" y="48"/>
                    <a:pt x="49" y="50"/>
                    <a:pt x="47" y="51"/>
                  </a:cubicBezTo>
                  <a:cubicBezTo>
                    <a:pt x="44" y="52"/>
                    <a:pt x="41" y="53"/>
                    <a:pt x="37" y="53"/>
                  </a:cubicBezTo>
                  <a:cubicBezTo>
                    <a:pt x="35" y="54"/>
                    <a:pt x="33" y="54"/>
                    <a:pt x="32" y="54"/>
                  </a:cubicBezTo>
                  <a:cubicBezTo>
                    <a:pt x="29" y="54"/>
                    <a:pt x="26" y="53"/>
                    <a:pt x="24" y="53"/>
                  </a:cubicBezTo>
                  <a:cubicBezTo>
                    <a:pt x="20" y="52"/>
                    <a:pt x="17" y="51"/>
                    <a:pt x="14" y="49"/>
                  </a:cubicBezTo>
                  <a:cubicBezTo>
                    <a:pt x="12" y="47"/>
                    <a:pt x="10" y="44"/>
                    <a:pt x="8" y="41"/>
                  </a:cubicBezTo>
                  <a:cubicBezTo>
                    <a:pt x="7" y="38"/>
                    <a:pt x="6" y="35"/>
                    <a:pt x="6" y="32"/>
                  </a:cubicBezTo>
                  <a:cubicBezTo>
                    <a:pt x="6" y="29"/>
                    <a:pt x="6" y="26"/>
                    <a:pt x="7" y="24"/>
                  </a:cubicBezTo>
                  <a:cubicBezTo>
                    <a:pt x="8" y="22"/>
                    <a:pt x="8" y="20"/>
                    <a:pt x="9" y="18"/>
                  </a:cubicBezTo>
                  <a:cubicBezTo>
                    <a:pt x="9" y="18"/>
                    <a:pt x="10" y="17"/>
                    <a:pt x="10" y="17"/>
                  </a:cubicBezTo>
                  <a:cubicBezTo>
                    <a:pt x="10" y="16"/>
                    <a:pt x="10" y="16"/>
                    <a:pt x="11" y="16"/>
                  </a:cubicBezTo>
                  <a:cubicBezTo>
                    <a:pt x="12" y="14"/>
                    <a:pt x="13" y="12"/>
                    <a:pt x="15" y="11"/>
                  </a:cubicBezTo>
                  <a:cubicBezTo>
                    <a:pt x="17" y="9"/>
                    <a:pt x="20" y="8"/>
                    <a:pt x="23" y="7"/>
                  </a:cubicBezTo>
                  <a:cubicBezTo>
                    <a:pt x="25" y="6"/>
                    <a:pt x="28" y="6"/>
                    <a:pt x="32" y="6"/>
                  </a:cubicBezTo>
                  <a:cubicBezTo>
                    <a:pt x="35" y="6"/>
                    <a:pt x="38" y="6"/>
                    <a:pt x="41" y="7"/>
                  </a:cubicBezTo>
                  <a:cubicBezTo>
                    <a:pt x="43" y="8"/>
                    <a:pt x="45" y="9"/>
                    <a:pt x="47" y="11"/>
                  </a:cubicBezTo>
                  <a:cubicBezTo>
                    <a:pt x="49" y="12"/>
                    <a:pt x="50" y="14"/>
                    <a:pt x="51" y="16"/>
                  </a:cubicBezTo>
                  <a:cubicBezTo>
                    <a:pt x="52" y="19"/>
                    <a:pt x="53" y="21"/>
                    <a:pt x="53" y="23"/>
                  </a:cubicBezTo>
                  <a:cubicBezTo>
                    <a:pt x="53" y="26"/>
                    <a:pt x="52" y="29"/>
                    <a:pt x="51" y="32"/>
                  </a:cubicBezTo>
                  <a:cubicBezTo>
                    <a:pt x="49" y="34"/>
                    <a:pt x="48" y="36"/>
                    <a:pt x="46" y="38"/>
                  </a:cubicBezTo>
                  <a:cubicBezTo>
                    <a:pt x="44" y="39"/>
                    <a:pt x="43" y="40"/>
                    <a:pt x="42" y="40"/>
                  </a:cubicBezTo>
                  <a:cubicBezTo>
                    <a:pt x="41" y="39"/>
                    <a:pt x="41" y="39"/>
                    <a:pt x="41" y="39"/>
                  </a:cubicBezTo>
                  <a:cubicBezTo>
                    <a:pt x="41" y="39"/>
                    <a:pt x="41" y="39"/>
                    <a:pt x="41" y="38"/>
                  </a:cubicBezTo>
                  <a:cubicBezTo>
                    <a:pt x="41" y="38"/>
                    <a:pt x="41" y="37"/>
                    <a:pt x="41" y="35"/>
                  </a:cubicBezTo>
                  <a:cubicBezTo>
                    <a:pt x="44" y="20"/>
                    <a:pt x="44" y="20"/>
                    <a:pt x="44" y="20"/>
                  </a:cubicBezTo>
                  <a:cubicBezTo>
                    <a:pt x="45" y="18"/>
                    <a:pt x="45" y="18"/>
                    <a:pt x="45" y="18"/>
                  </a:cubicBezTo>
                  <a:cubicBezTo>
                    <a:pt x="46" y="13"/>
                    <a:pt x="46" y="13"/>
                    <a:pt x="46" y="13"/>
                  </a:cubicBezTo>
                  <a:cubicBezTo>
                    <a:pt x="38" y="13"/>
                    <a:pt x="38" y="13"/>
                    <a:pt x="38" y="13"/>
                  </a:cubicBezTo>
                  <a:cubicBezTo>
                    <a:pt x="37" y="17"/>
                    <a:pt x="37" y="17"/>
                    <a:pt x="37" y="17"/>
                  </a:cubicBezTo>
                  <a:cubicBezTo>
                    <a:pt x="35" y="14"/>
                    <a:pt x="32" y="13"/>
                    <a:pt x="29" y="13"/>
                  </a:cubicBezTo>
                  <a:cubicBezTo>
                    <a:pt x="25" y="13"/>
                    <a:pt x="23" y="14"/>
                    <a:pt x="20" y="16"/>
                  </a:cubicBezTo>
                  <a:cubicBezTo>
                    <a:pt x="17" y="18"/>
                    <a:pt x="15" y="20"/>
                    <a:pt x="14" y="23"/>
                  </a:cubicBezTo>
                  <a:cubicBezTo>
                    <a:pt x="13" y="26"/>
                    <a:pt x="12" y="30"/>
                    <a:pt x="12" y="33"/>
                  </a:cubicBezTo>
                  <a:cubicBezTo>
                    <a:pt x="12" y="36"/>
                    <a:pt x="13" y="39"/>
                    <a:pt x="14" y="41"/>
                  </a:cubicBezTo>
                  <a:cubicBezTo>
                    <a:pt x="15" y="43"/>
                    <a:pt x="17" y="44"/>
                    <a:pt x="19" y="45"/>
                  </a:cubicBezTo>
                  <a:cubicBezTo>
                    <a:pt x="21" y="46"/>
                    <a:pt x="22" y="46"/>
                    <a:pt x="24" y="46"/>
                  </a:cubicBezTo>
                  <a:cubicBezTo>
                    <a:pt x="24" y="46"/>
                    <a:pt x="25" y="46"/>
                    <a:pt x="26" y="46"/>
                  </a:cubicBezTo>
                  <a:cubicBezTo>
                    <a:pt x="28" y="45"/>
                    <a:pt x="30" y="44"/>
                    <a:pt x="32" y="42"/>
                  </a:cubicBezTo>
                  <a:cubicBezTo>
                    <a:pt x="33" y="44"/>
                    <a:pt x="33" y="45"/>
                    <a:pt x="34" y="45"/>
                  </a:cubicBezTo>
                  <a:cubicBezTo>
                    <a:pt x="35" y="46"/>
                    <a:pt x="36" y="46"/>
                    <a:pt x="38" y="46"/>
                  </a:cubicBezTo>
                  <a:cubicBezTo>
                    <a:pt x="41" y="46"/>
                    <a:pt x="44" y="45"/>
                    <a:pt x="46" y="44"/>
                  </a:cubicBezTo>
                  <a:cubicBezTo>
                    <a:pt x="49" y="43"/>
                    <a:pt x="51" y="41"/>
                    <a:pt x="53" y="39"/>
                  </a:cubicBezTo>
                  <a:cubicBezTo>
                    <a:pt x="54" y="37"/>
                    <a:pt x="56" y="35"/>
                    <a:pt x="57" y="32"/>
                  </a:cubicBezTo>
                  <a:cubicBezTo>
                    <a:pt x="58" y="29"/>
                    <a:pt x="58" y="27"/>
                    <a:pt x="58" y="24"/>
                  </a:cubicBezTo>
                  <a:cubicBezTo>
                    <a:pt x="58" y="20"/>
                    <a:pt x="58" y="17"/>
                    <a:pt x="56" y="14"/>
                  </a:cubicBezTo>
                  <a:cubicBezTo>
                    <a:pt x="55" y="11"/>
                    <a:pt x="53" y="9"/>
                    <a:pt x="51" y="7"/>
                  </a:cubicBezTo>
                  <a:cubicBezTo>
                    <a:pt x="49" y="4"/>
                    <a:pt x="46" y="3"/>
                    <a:pt x="43" y="2"/>
                  </a:cubicBezTo>
                  <a:cubicBezTo>
                    <a:pt x="39" y="1"/>
                    <a:pt x="36" y="0"/>
                    <a:pt x="3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2" name="Freeform 1205"/>
            <p:cNvSpPr>
              <a:spLocks noEditPoints="1"/>
            </p:cNvSpPr>
            <p:nvPr/>
          </p:nvSpPr>
          <p:spPr bwMode="auto">
            <a:xfrm>
              <a:off x="4078141" y="2423043"/>
              <a:ext cx="320022" cy="309916"/>
            </a:xfrm>
            <a:custGeom>
              <a:avLst/>
              <a:gdLst>
                <a:gd name="T0" fmla="*/ 68 w 94"/>
                <a:gd name="T1" fmla="*/ 69 h 91"/>
                <a:gd name="T2" fmla="*/ 74 w 94"/>
                <a:gd name="T3" fmla="*/ 73 h 91"/>
                <a:gd name="T4" fmla="*/ 77 w 94"/>
                <a:gd name="T5" fmla="*/ 76 h 91"/>
                <a:gd name="T6" fmla="*/ 66 w 94"/>
                <a:gd name="T7" fmla="*/ 73 h 91"/>
                <a:gd name="T8" fmla="*/ 24 w 94"/>
                <a:gd name="T9" fmla="*/ 81 h 91"/>
                <a:gd name="T10" fmla="*/ 27 w 94"/>
                <a:gd name="T11" fmla="*/ 69 h 91"/>
                <a:gd name="T12" fmla="*/ 32 w 94"/>
                <a:gd name="T13" fmla="*/ 77 h 91"/>
                <a:gd name="T14" fmla="*/ 24 w 94"/>
                <a:gd name="T15" fmla="*/ 81 h 91"/>
                <a:gd name="T16" fmla="*/ 49 w 94"/>
                <a:gd name="T17" fmla="*/ 87 h 91"/>
                <a:gd name="T18" fmla="*/ 65 w 94"/>
                <a:gd name="T19" fmla="*/ 68 h 91"/>
                <a:gd name="T20" fmla="*/ 49 w 94"/>
                <a:gd name="T21" fmla="*/ 87 h 91"/>
                <a:gd name="T22" fmla="*/ 46 w 94"/>
                <a:gd name="T23" fmla="*/ 64 h 91"/>
                <a:gd name="T24" fmla="*/ 30 w 94"/>
                <a:gd name="T25" fmla="*/ 67 h 91"/>
                <a:gd name="T26" fmla="*/ 46 w 94"/>
                <a:gd name="T27" fmla="*/ 64 h 91"/>
                <a:gd name="T28" fmla="*/ 4 w 94"/>
                <a:gd name="T29" fmla="*/ 47 h 91"/>
                <a:gd name="T30" fmla="*/ 22 w 94"/>
                <a:gd name="T31" fmla="*/ 47 h 91"/>
                <a:gd name="T32" fmla="*/ 15 w 94"/>
                <a:gd name="T33" fmla="*/ 74 h 91"/>
                <a:gd name="T34" fmla="*/ 25 w 94"/>
                <a:gd name="T35" fmla="*/ 48 h 91"/>
                <a:gd name="T36" fmla="*/ 42 w 94"/>
                <a:gd name="T37" fmla="*/ 47 h 91"/>
                <a:gd name="T38" fmla="*/ 46 w 94"/>
                <a:gd name="T39" fmla="*/ 61 h 91"/>
                <a:gd name="T40" fmla="*/ 46 w 94"/>
                <a:gd name="T41" fmla="*/ 61 h 91"/>
                <a:gd name="T42" fmla="*/ 28 w 94"/>
                <a:gd name="T43" fmla="*/ 65 h 91"/>
                <a:gd name="T44" fmla="*/ 70 w 94"/>
                <a:gd name="T45" fmla="*/ 47 h 91"/>
                <a:gd name="T46" fmla="*/ 67 w 94"/>
                <a:gd name="T47" fmla="*/ 65 h 91"/>
                <a:gd name="T48" fmla="*/ 59 w 94"/>
                <a:gd name="T49" fmla="*/ 63 h 91"/>
                <a:gd name="T50" fmla="*/ 49 w 94"/>
                <a:gd name="T51" fmla="*/ 50 h 91"/>
                <a:gd name="T52" fmla="*/ 51 w 94"/>
                <a:gd name="T53" fmla="*/ 47 h 91"/>
                <a:gd name="T54" fmla="*/ 69 w 94"/>
                <a:gd name="T55" fmla="*/ 67 h 91"/>
                <a:gd name="T56" fmla="*/ 89 w 94"/>
                <a:gd name="T57" fmla="*/ 47 h 91"/>
                <a:gd name="T58" fmla="*/ 79 w 94"/>
                <a:gd name="T59" fmla="*/ 74 h 91"/>
                <a:gd name="T60" fmla="*/ 29 w 94"/>
                <a:gd name="T61" fmla="*/ 26 h 91"/>
                <a:gd name="T62" fmla="*/ 46 w 94"/>
                <a:gd name="T63" fmla="*/ 44 h 91"/>
                <a:gd name="T64" fmla="*/ 49 w 94"/>
                <a:gd name="T65" fmla="*/ 44 h 91"/>
                <a:gd name="T66" fmla="*/ 49 w 94"/>
                <a:gd name="T67" fmla="*/ 30 h 91"/>
                <a:gd name="T68" fmla="*/ 66 w 94"/>
                <a:gd name="T69" fmla="*/ 25 h 91"/>
                <a:gd name="T70" fmla="*/ 49 w 94"/>
                <a:gd name="T71" fmla="*/ 44 h 91"/>
                <a:gd name="T72" fmla="*/ 4 w 94"/>
                <a:gd name="T73" fmla="*/ 44 h 91"/>
                <a:gd name="T74" fmla="*/ 5 w 94"/>
                <a:gd name="T75" fmla="*/ 41 h 91"/>
                <a:gd name="T76" fmla="*/ 26 w 94"/>
                <a:gd name="T77" fmla="*/ 25 h 91"/>
                <a:gd name="T78" fmla="*/ 5 w 94"/>
                <a:gd name="T79" fmla="*/ 44 h 91"/>
                <a:gd name="T80" fmla="*/ 69 w 94"/>
                <a:gd name="T81" fmla="*/ 24 h 91"/>
                <a:gd name="T82" fmla="*/ 90 w 94"/>
                <a:gd name="T83" fmla="*/ 44 h 91"/>
                <a:gd name="T84" fmla="*/ 49 w 94"/>
                <a:gd name="T85" fmla="*/ 27 h 91"/>
                <a:gd name="T86" fmla="*/ 65 w 94"/>
                <a:gd name="T87" fmla="*/ 23 h 91"/>
                <a:gd name="T88" fmla="*/ 39 w 94"/>
                <a:gd name="T89" fmla="*/ 11 h 91"/>
                <a:gd name="T90" fmla="*/ 46 w 94"/>
                <a:gd name="T91" fmla="*/ 27 h 91"/>
                <a:gd name="T92" fmla="*/ 37 w 94"/>
                <a:gd name="T93" fmla="*/ 13 h 91"/>
                <a:gd name="T94" fmla="*/ 68 w 94"/>
                <a:gd name="T95" fmla="*/ 22 h 91"/>
                <a:gd name="T96" fmla="*/ 77 w 94"/>
                <a:gd name="T97" fmla="*/ 15 h 91"/>
                <a:gd name="T98" fmla="*/ 27 w 94"/>
                <a:gd name="T99" fmla="*/ 22 h 91"/>
                <a:gd name="T100" fmla="*/ 44 w 94"/>
                <a:gd name="T101" fmla="*/ 3 h 91"/>
                <a:gd name="T102" fmla="*/ 47 w 94"/>
                <a:gd name="T103" fmla="*/ 0 h 91"/>
                <a:gd name="T104" fmla="*/ 36 w 94"/>
                <a:gd name="T105" fmla="*/ 2 h 91"/>
                <a:gd name="T106" fmla="*/ 12 w 94"/>
                <a:gd name="T107" fmla="*/ 17 h 91"/>
                <a:gd name="T108" fmla="*/ 6 w 94"/>
                <a:gd name="T109" fmla="*/ 65 h 91"/>
                <a:gd name="T110" fmla="*/ 24 w 94"/>
                <a:gd name="T111" fmla="*/ 84 h 91"/>
                <a:gd name="T112" fmla="*/ 48 w 94"/>
                <a:gd name="T113" fmla="*/ 90 h 91"/>
                <a:gd name="T114" fmla="*/ 86 w 94"/>
                <a:gd name="T115" fmla="*/ 22 h 91"/>
                <a:gd name="T116" fmla="*/ 47 w 94"/>
                <a:gd name="T1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 h="91">
                  <a:moveTo>
                    <a:pt x="68" y="70"/>
                  </a:moveTo>
                  <a:cubicBezTo>
                    <a:pt x="68" y="70"/>
                    <a:pt x="68" y="69"/>
                    <a:pt x="68" y="69"/>
                  </a:cubicBezTo>
                  <a:cubicBezTo>
                    <a:pt x="68" y="69"/>
                    <a:pt x="68" y="69"/>
                    <a:pt x="68" y="69"/>
                  </a:cubicBezTo>
                  <a:cubicBezTo>
                    <a:pt x="70" y="71"/>
                    <a:pt x="72" y="72"/>
                    <a:pt x="74" y="73"/>
                  </a:cubicBezTo>
                  <a:cubicBezTo>
                    <a:pt x="75" y="74"/>
                    <a:pt x="76" y="75"/>
                    <a:pt x="76" y="75"/>
                  </a:cubicBezTo>
                  <a:cubicBezTo>
                    <a:pt x="76" y="75"/>
                    <a:pt x="77" y="76"/>
                    <a:pt x="77" y="76"/>
                  </a:cubicBezTo>
                  <a:cubicBezTo>
                    <a:pt x="70" y="82"/>
                    <a:pt x="61" y="86"/>
                    <a:pt x="52" y="88"/>
                  </a:cubicBezTo>
                  <a:cubicBezTo>
                    <a:pt x="57" y="84"/>
                    <a:pt x="62" y="78"/>
                    <a:pt x="66" y="73"/>
                  </a:cubicBezTo>
                  <a:cubicBezTo>
                    <a:pt x="66" y="72"/>
                    <a:pt x="67" y="71"/>
                    <a:pt x="68" y="70"/>
                  </a:cubicBezTo>
                  <a:moveTo>
                    <a:pt x="24" y="81"/>
                  </a:moveTo>
                  <a:cubicBezTo>
                    <a:pt x="22" y="80"/>
                    <a:pt x="19" y="78"/>
                    <a:pt x="17" y="76"/>
                  </a:cubicBezTo>
                  <a:cubicBezTo>
                    <a:pt x="20" y="73"/>
                    <a:pt x="24" y="70"/>
                    <a:pt x="27" y="69"/>
                  </a:cubicBezTo>
                  <a:cubicBezTo>
                    <a:pt x="28" y="70"/>
                    <a:pt x="29" y="72"/>
                    <a:pt x="30" y="74"/>
                  </a:cubicBezTo>
                  <a:cubicBezTo>
                    <a:pt x="31" y="75"/>
                    <a:pt x="31" y="76"/>
                    <a:pt x="32" y="77"/>
                  </a:cubicBezTo>
                  <a:cubicBezTo>
                    <a:pt x="35" y="81"/>
                    <a:pt x="39" y="85"/>
                    <a:pt x="43" y="88"/>
                  </a:cubicBezTo>
                  <a:cubicBezTo>
                    <a:pt x="36" y="87"/>
                    <a:pt x="30" y="85"/>
                    <a:pt x="24" y="81"/>
                  </a:cubicBezTo>
                  <a:cubicBezTo>
                    <a:pt x="24" y="81"/>
                    <a:pt x="24" y="81"/>
                    <a:pt x="24" y="81"/>
                  </a:cubicBezTo>
                  <a:moveTo>
                    <a:pt x="49" y="87"/>
                  </a:moveTo>
                  <a:cubicBezTo>
                    <a:pt x="49" y="64"/>
                    <a:pt x="49" y="64"/>
                    <a:pt x="49" y="64"/>
                  </a:cubicBezTo>
                  <a:cubicBezTo>
                    <a:pt x="55" y="64"/>
                    <a:pt x="60" y="65"/>
                    <a:pt x="65" y="68"/>
                  </a:cubicBezTo>
                  <a:cubicBezTo>
                    <a:pt x="65" y="68"/>
                    <a:pt x="65" y="68"/>
                    <a:pt x="65" y="68"/>
                  </a:cubicBezTo>
                  <a:cubicBezTo>
                    <a:pt x="62" y="75"/>
                    <a:pt x="56" y="82"/>
                    <a:pt x="49" y="87"/>
                  </a:cubicBezTo>
                  <a:moveTo>
                    <a:pt x="46" y="64"/>
                  </a:moveTo>
                  <a:cubicBezTo>
                    <a:pt x="46" y="64"/>
                    <a:pt x="46" y="64"/>
                    <a:pt x="46" y="64"/>
                  </a:cubicBezTo>
                  <a:cubicBezTo>
                    <a:pt x="46" y="87"/>
                    <a:pt x="46" y="87"/>
                    <a:pt x="46" y="87"/>
                  </a:cubicBezTo>
                  <a:cubicBezTo>
                    <a:pt x="39" y="82"/>
                    <a:pt x="33" y="75"/>
                    <a:pt x="30" y="67"/>
                  </a:cubicBezTo>
                  <a:cubicBezTo>
                    <a:pt x="34" y="65"/>
                    <a:pt x="39" y="64"/>
                    <a:pt x="45" y="64"/>
                  </a:cubicBezTo>
                  <a:cubicBezTo>
                    <a:pt x="45" y="64"/>
                    <a:pt x="45" y="64"/>
                    <a:pt x="46" y="64"/>
                  </a:cubicBezTo>
                  <a:moveTo>
                    <a:pt x="15" y="74"/>
                  </a:moveTo>
                  <a:cubicBezTo>
                    <a:pt x="9" y="66"/>
                    <a:pt x="5" y="57"/>
                    <a:pt x="4" y="47"/>
                  </a:cubicBezTo>
                  <a:cubicBezTo>
                    <a:pt x="21" y="47"/>
                    <a:pt x="21" y="47"/>
                    <a:pt x="21" y="47"/>
                  </a:cubicBezTo>
                  <a:cubicBezTo>
                    <a:pt x="22" y="47"/>
                    <a:pt x="22" y="47"/>
                    <a:pt x="22" y="47"/>
                  </a:cubicBezTo>
                  <a:cubicBezTo>
                    <a:pt x="22" y="54"/>
                    <a:pt x="24" y="60"/>
                    <a:pt x="26" y="66"/>
                  </a:cubicBezTo>
                  <a:cubicBezTo>
                    <a:pt x="22" y="68"/>
                    <a:pt x="19" y="71"/>
                    <a:pt x="15" y="74"/>
                  </a:cubicBezTo>
                  <a:moveTo>
                    <a:pt x="28" y="65"/>
                  </a:moveTo>
                  <a:cubicBezTo>
                    <a:pt x="26" y="60"/>
                    <a:pt x="25" y="54"/>
                    <a:pt x="25" y="48"/>
                  </a:cubicBezTo>
                  <a:cubicBezTo>
                    <a:pt x="25" y="47"/>
                    <a:pt x="25" y="47"/>
                    <a:pt x="25" y="47"/>
                  </a:cubicBezTo>
                  <a:cubicBezTo>
                    <a:pt x="42" y="47"/>
                    <a:pt x="42" y="47"/>
                    <a:pt x="42" y="47"/>
                  </a:cubicBezTo>
                  <a:cubicBezTo>
                    <a:pt x="46" y="47"/>
                    <a:pt x="46" y="47"/>
                    <a:pt x="46" y="47"/>
                  </a:cubicBezTo>
                  <a:cubicBezTo>
                    <a:pt x="46" y="61"/>
                    <a:pt x="46" y="61"/>
                    <a:pt x="46" y="61"/>
                  </a:cubicBezTo>
                  <a:cubicBezTo>
                    <a:pt x="46" y="61"/>
                    <a:pt x="46" y="61"/>
                    <a:pt x="46" y="61"/>
                  </a:cubicBezTo>
                  <a:cubicBezTo>
                    <a:pt x="46" y="61"/>
                    <a:pt x="46" y="61"/>
                    <a:pt x="46" y="61"/>
                  </a:cubicBezTo>
                  <a:cubicBezTo>
                    <a:pt x="45" y="61"/>
                    <a:pt x="44" y="61"/>
                    <a:pt x="44" y="61"/>
                  </a:cubicBezTo>
                  <a:cubicBezTo>
                    <a:pt x="38" y="62"/>
                    <a:pt x="33" y="63"/>
                    <a:pt x="28" y="65"/>
                  </a:cubicBezTo>
                  <a:moveTo>
                    <a:pt x="51" y="47"/>
                  </a:moveTo>
                  <a:cubicBezTo>
                    <a:pt x="70" y="47"/>
                    <a:pt x="70" y="47"/>
                    <a:pt x="70" y="47"/>
                  </a:cubicBezTo>
                  <a:cubicBezTo>
                    <a:pt x="71" y="47"/>
                    <a:pt x="71" y="47"/>
                    <a:pt x="71" y="47"/>
                  </a:cubicBezTo>
                  <a:cubicBezTo>
                    <a:pt x="71" y="54"/>
                    <a:pt x="69" y="60"/>
                    <a:pt x="67" y="65"/>
                  </a:cubicBezTo>
                  <a:cubicBezTo>
                    <a:pt x="65" y="65"/>
                    <a:pt x="62" y="64"/>
                    <a:pt x="60" y="63"/>
                  </a:cubicBezTo>
                  <a:cubicBezTo>
                    <a:pt x="60" y="63"/>
                    <a:pt x="59" y="63"/>
                    <a:pt x="59" y="63"/>
                  </a:cubicBezTo>
                  <a:cubicBezTo>
                    <a:pt x="56" y="62"/>
                    <a:pt x="52" y="61"/>
                    <a:pt x="49" y="61"/>
                  </a:cubicBezTo>
                  <a:cubicBezTo>
                    <a:pt x="49" y="50"/>
                    <a:pt x="49" y="50"/>
                    <a:pt x="49" y="50"/>
                  </a:cubicBezTo>
                  <a:cubicBezTo>
                    <a:pt x="49" y="47"/>
                    <a:pt x="49" y="47"/>
                    <a:pt x="49" y="47"/>
                  </a:cubicBezTo>
                  <a:cubicBezTo>
                    <a:pt x="51" y="47"/>
                    <a:pt x="51" y="47"/>
                    <a:pt x="51" y="47"/>
                  </a:cubicBezTo>
                  <a:moveTo>
                    <a:pt x="79" y="74"/>
                  </a:moveTo>
                  <a:cubicBezTo>
                    <a:pt x="76" y="71"/>
                    <a:pt x="72" y="69"/>
                    <a:pt x="69" y="67"/>
                  </a:cubicBezTo>
                  <a:cubicBezTo>
                    <a:pt x="72" y="61"/>
                    <a:pt x="73" y="54"/>
                    <a:pt x="74" y="47"/>
                  </a:cubicBezTo>
                  <a:cubicBezTo>
                    <a:pt x="89" y="47"/>
                    <a:pt x="89" y="47"/>
                    <a:pt x="89" y="47"/>
                  </a:cubicBezTo>
                  <a:cubicBezTo>
                    <a:pt x="90" y="47"/>
                    <a:pt x="90" y="47"/>
                    <a:pt x="90" y="47"/>
                  </a:cubicBezTo>
                  <a:cubicBezTo>
                    <a:pt x="89" y="57"/>
                    <a:pt x="85" y="66"/>
                    <a:pt x="79" y="74"/>
                  </a:cubicBezTo>
                  <a:moveTo>
                    <a:pt x="25" y="44"/>
                  </a:moveTo>
                  <a:cubicBezTo>
                    <a:pt x="25" y="38"/>
                    <a:pt x="26" y="32"/>
                    <a:pt x="29" y="26"/>
                  </a:cubicBezTo>
                  <a:cubicBezTo>
                    <a:pt x="34" y="28"/>
                    <a:pt x="40" y="30"/>
                    <a:pt x="46" y="30"/>
                  </a:cubicBezTo>
                  <a:cubicBezTo>
                    <a:pt x="46" y="44"/>
                    <a:pt x="46" y="44"/>
                    <a:pt x="46" y="44"/>
                  </a:cubicBezTo>
                  <a:cubicBezTo>
                    <a:pt x="25" y="44"/>
                    <a:pt x="25" y="44"/>
                    <a:pt x="25" y="44"/>
                  </a:cubicBezTo>
                  <a:moveTo>
                    <a:pt x="49" y="44"/>
                  </a:moveTo>
                  <a:cubicBezTo>
                    <a:pt x="49" y="44"/>
                    <a:pt x="49" y="44"/>
                    <a:pt x="49" y="44"/>
                  </a:cubicBezTo>
                  <a:cubicBezTo>
                    <a:pt x="49" y="30"/>
                    <a:pt x="49" y="30"/>
                    <a:pt x="49" y="30"/>
                  </a:cubicBezTo>
                  <a:cubicBezTo>
                    <a:pt x="49" y="30"/>
                    <a:pt x="49" y="30"/>
                    <a:pt x="49" y="30"/>
                  </a:cubicBezTo>
                  <a:cubicBezTo>
                    <a:pt x="55" y="29"/>
                    <a:pt x="61" y="28"/>
                    <a:pt x="66" y="25"/>
                  </a:cubicBezTo>
                  <a:cubicBezTo>
                    <a:pt x="69" y="31"/>
                    <a:pt x="71" y="37"/>
                    <a:pt x="71" y="44"/>
                  </a:cubicBezTo>
                  <a:cubicBezTo>
                    <a:pt x="49" y="44"/>
                    <a:pt x="49" y="44"/>
                    <a:pt x="49" y="44"/>
                  </a:cubicBezTo>
                  <a:moveTo>
                    <a:pt x="5" y="44"/>
                  </a:moveTo>
                  <a:cubicBezTo>
                    <a:pt x="4" y="44"/>
                    <a:pt x="4" y="44"/>
                    <a:pt x="4" y="44"/>
                  </a:cubicBezTo>
                  <a:cubicBezTo>
                    <a:pt x="5" y="41"/>
                    <a:pt x="5" y="41"/>
                    <a:pt x="5" y="41"/>
                  </a:cubicBezTo>
                  <a:cubicBezTo>
                    <a:pt x="5" y="41"/>
                    <a:pt x="5" y="41"/>
                    <a:pt x="5" y="41"/>
                  </a:cubicBezTo>
                  <a:cubicBezTo>
                    <a:pt x="6" y="32"/>
                    <a:pt x="9" y="24"/>
                    <a:pt x="15" y="17"/>
                  </a:cubicBezTo>
                  <a:cubicBezTo>
                    <a:pt x="19" y="20"/>
                    <a:pt x="22" y="23"/>
                    <a:pt x="26" y="25"/>
                  </a:cubicBezTo>
                  <a:cubicBezTo>
                    <a:pt x="24" y="31"/>
                    <a:pt x="22" y="38"/>
                    <a:pt x="22" y="44"/>
                  </a:cubicBezTo>
                  <a:cubicBezTo>
                    <a:pt x="5" y="44"/>
                    <a:pt x="5" y="44"/>
                    <a:pt x="5" y="44"/>
                  </a:cubicBezTo>
                  <a:moveTo>
                    <a:pt x="74" y="44"/>
                  </a:moveTo>
                  <a:cubicBezTo>
                    <a:pt x="73" y="37"/>
                    <a:pt x="72" y="30"/>
                    <a:pt x="69" y="24"/>
                  </a:cubicBezTo>
                  <a:cubicBezTo>
                    <a:pt x="72" y="22"/>
                    <a:pt x="76" y="20"/>
                    <a:pt x="79" y="17"/>
                  </a:cubicBezTo>
                  <a:cubicBezTo>
                    <a:pt x="86" y="24"/>
                    <a:pt x="89" y="34"/>
                    <a:pt x="90" y="44"/>
                  </a:cubicBezTo>
                  <a:cubicBezTo>
                    <a:pt x="74" y="44"/>
                    <a:pt x="74" y="44"/>
                    <a:pt x="74" y="44"/>
                  </a:cubicBezTo>
                  <a:moveTo>
                    <a:pt x="49" y="27"/>
                  </a:moveTo>
                  <a:cubicBezTo>
                    <a:pt x="49" y="5"/>
                    <a:pt x="49" y="5"/>
                    <a:pt x="49" y="5"/>
                  </a:cubicBezTo>
                  <a:cubicBezTo>
                    <a:pt x="56" y="9"/>
                    <a:pt x="62" y="16"/>
                    <a:pt x="65" y="23"/>
                  </a:cubicBezTo>
                  <a:cubicBezTo>
                    <a:pt x="60" y="25"/>
                    <a:pt x="55" y="27"/>
                    <a:pt x="49" y="27"/>
                  </a:cubicBezTo>
                  <a:moveTo>
                    <a:pt x="39" y="11"/>
                  </a:moveTo>
                  <a:cubicBezTo>
                    <a:pt x="41" y="8"/>
                    <a:pt x="44" y="6"/>
                    <a:pt x="46" y="4"/>
                  </a:cubicBezTo>
                  <a:cubicBezTo>
                    <a:pt x="46" y="27"/>
                    <a:pt x="46" y="27"/>
                    <a:pt x="46" y="27"/>
                  </a:cubicBezTo>
                  <a:cubicBezTo>
                    <a:pt x="40" y="27"/>
                    <a:pt x="35" y="26"/>
                    <a:pt x="30" y="23"/>
                  </a:cubicBezTo>
                  <a:cubicBezTo>
                    <a:pt x="32" y="20"/>
                    <a:pt x="34" y="16"/>
                    <a:pt x="37" y="13"/>
                  </a:cubicBezTo>
                  <a:cubicBezTo>
                    <a:pt x="37" y="12"/>
                    <a:pt x="38" y="12"/>
                    <a:pt x="39" y="11"/>
                  </a:cubicBezTo>
                  <a:moveTo>
                    <a:pt x="68" y="22"/>
                  </a:moveTo>
                  <a:cubicBezTo>
                    <a:pt x="64" y="15"/>
                    <a:pt x="58" y="8"/>
                    <a:pt x="51" y="3"/>
                  </a:cubicBezTo>
                  <a:cubicBezTo>
                    <a:pt x="61" y="4"/>
                    <a:pt x="70" y="8"/>
                    <a:pt x="77" y="15"/>
                  </a:cubicBezTo>
                  <a:cubicBezTo>
                    <a:pt x="74" y="17"/>
                    <a:pt x="71" y="20"/>
                    <a:pt x="68" y="22"/>
                  </a:cubicBezTo>
                  <a:moveTo>
                    <a:pt x="27" y="22"/>
                  </a:moveTo>
                  <a:cubicBezTo>
                    <a:pt x="24" y="20"/>
                    <a:pt x="20" y="18"/>
                    <a:pt x="17" y="15"/>
                  </a:cubicBezTo>
                  <a:cubicBezTo>
                    <a:pt x="25" y="8"/>
                    <a:pt x="34" y="4"/>
                    <a:pt x="44" y="3"/>
                  </a:cubicBezTo>
                  <a:cubicBezTo>
                    <a:pt x="37" y="8"/>
                    <a:pt x="31" y="15"/>
                    <a:pt x="27" y="22"/>
                  </a:cubicBezTo>
                  <a:moveTo>
                    <a:pt x="47" y="0"/>
                  </a:moveTo>
                  <a:cubicBezTo>
                    <a:pt x="44" y="0"/>
                    <a:pt x="42" y="0"/>
                    <a:pt x="39" y="1"/>
                  </a:cubicBezTo>
                  <a:cubicBezTo>
                    <a:pt x="38" y="1"/>
                    <a:pt x="37" y="1"/>
                    <a:pt x="36" y="2"/>
                  </a:cubicBezTo>
                  <a:cubicBezTo>
                    <a:pt x="28" y="4"/>
                    <a:pt x="20" y="8"/>
                    <a:pt x="13" y="15"/>
                  </a:cubicBezTo>
                  <a:cubicBezTo>
                    <a:pt x="13" y="16"/>
                    <a:pt x="12" y="17"/>
                    <a:pt x="12" y="17"/>
                  </a:cubicBezTo>
                  <a:cubicBezTo>
                    <a:pt x="9" y="20"/>
                    <a:pt x="8" y="23"/>
                    <a:pt x="6" y="26"/>
                  </a:cubicBezTo>
                  <a:cubicBezTo>
                    <a:pt x="0" y="38"/>
                    <a:pt x="1" y="54"/>
                    <a:pt x="6" y="65"/>
                  </a:cubicBezTo>
                  <a:cubicBezTo>
                    <a:pt x="10" y="72"/>
                    <a:pt x="15" y="78"/>
                    <a:pt x="22" y="83"/>
                  </a:cubicBezTo>
                  <a:cubicBezTo>
                    <a:pt x="22" y="83"/>
                    <a:pt x="23" y="84"/>
                    <a:pt x="24" y="84"/>
                  </a:cubicBezTo>
                  <a:cubicBezTo>
                    <a:pt x="31" y="88"/>
                    <a:pt x="38" y="91"/>
                    <a:pt x="46" y="91"/>
                  </a:cubicBezTo>
                  <a:cubicBezTo>
                    <a:pt x="47" y="91"/>
                    <a:pt x="47" y="91"/>
                    <a:pt x="48" y="90"/>
                  </a:cubicBezTo>
                  <a:cubicBezTo>
                    <a:pt x="65" y="90"/>
                    <a:pt x="82" y="79"/>
                    <a:pt x="89" y="63"/>
                  </a:cubicBezTo>
                  <a:cubicBezTo>
                    <a:pt x="94" y="51"/>
                    <a:pt x="93" y="34"/>
                    <a:pt x="86" y="22"/>
                  </a:cubicBezTo>
                  <a:cubicBezTo>
                    <a:pt x="78" y="9"/>
                    <a:pt x="64" y="1"/>
                    <a:pt x="50" y="0"/>
                  </a:cubicBezTo>
                  <a:cubicBezTo>
                    <a:pt x="49" y="0"/>
                    <a:pt x="48" y="0"/>
                    <a:pt x="47"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3" name="Freeform 1206"/>
            <p:cNvSpPr>
              <a:spLocks noEditPoints="1"/>
            </p:cNvSpPr>
            <p:nvPr/>
          </p:nvSpPr>
          <p:spPr bwMode="auto">
            <a:xfrm>
              <a:off x="6783165" y="2385989"/>
              <a:ext cx="282966" cy="259387"/>
            </a:xfrm>
            <a:custGeom>
              <a:avLst/>
              <a:gdLst>
                <a:gd name="T0" fmla="*/ 42 w 83"/>
                <a:gd name="T1" fmla="*/ 53 h 76"/>
                <a:gd name="T2" fmla="*/ 5 w 83"/>
                <a:gd name="T3" fmla="*/ 76 h 76"/>
                <a:gd name="T4" fmla="*/ 51 w 83"/>
                <a:gd name="T5" fmla="*/ 76 h 76"/>
                <a:gd name="T6" fmla="*/ 54 w 83"/>
                <a:gd name="T7" fmla="*/ 76 h 76"/>
                <a:gd name="T8" fmla="*/ 78 w 83"/>
                <a:gd name="T9" fmla="*/ 76 h 76"/>
                <a:gd name="T10" fmla="*/ 42 w 83"/>
                <a:gd name="T11" fmla="*/ 53 h 76"/>
                <a:gd name="T12" fmla="*/ 0 w 83"/>
                <a:gd name="T13" fmla="*/ 31 h 76"/>
                <a:gd name="T14" fmla="*/ 0 w 83"/>
                <a:gd name="T15" fmla="*/ 32 h 76"/>
                <a:gd name="T16" fmla="*/ 1 w 83"/>
                <a:gd name="T17" fmla="*/ 75 h 76"/>
                <a:gd name="T18" fmla="*/ 21 w 83"/>
                <a:gd name="T19" fmla="*/ 59 h 76"/>
                <a:gd name="T20" fmla="*/ 23 w 83"/>
                <a:gd name="T21" fmla="*/ 58 h 76"/>
                <a:gd name="T22" fmla="*/ 29 w 83"/>
                <a:gd name="T23" fmla="*/ 55 h 76"/>
                <a:gd name="T24" fmla="*/ 31 w 83"/>
                <a:gd name="T25" fmla="*/ 54 h 76"/>
                <a:gd name="T26" fmla="*/ 32 w 83"/>
                <a:gd name="T27" fmla="*/ 53 h 76"/>
                <a:gd name="T28" fmla="*/ 39 w 83"/>
                <a:gd name="T29" fmla="*/ 51 h 76"/>
                <a:gd name="T30" fmla="*/ 39 w 83"/>
                <a:gd name="T31" fmla="*/ 51 h 76"/>
                <a:gd name="T32" fmla="*/ 9 w 83"/>
                <a:gd name="T33" fmla="*/ 36 h 76"/>
                <a:gd name="T34" fmla="*/ 7 w 83"/>
                <a:gd name="T35" fmla="*/ 35 h 76"/>
                <a:gd name="T36" fmla="*/ 1 w 83"/>
                <a:gd name="T37" fmla="*/ 31 h 76"/>
                <a:gd name="T38" fmla="*/ 0 w 83"/>
                <a:gd name="T39" fmla="*/ 31 h 76"/>
                <a:gd name="T40" fmla="*/ 82 w 83"/>
                <a:gd name="T41" fmla="*/ 30 h 76"/>
                <a:gd name="T42" fmla="*/ 45 w 83"/>
                <a:gd name="T43" fmla="*/ 50 h 76"/>
                <a:gd name="T44" fmla="*/ 45 w 83"/>
                <a:gd name="T45" fmla="*/ 50 h 76"/>
                <a:gd name="T46" fmla="*/ 44 w 83"/>
                <a:gd name="T47" fmla="*/ 51 h 76"/>
                <a:gd name="T48" fmla="*/ 83 w 83"/>
                <a:gd name="T49" fmla="*/ 76 h 76"/>
                <a:gd name="T50" fmla="*/ 82 w 83"/>
                <a:gd name="T51" fmla="*/ 30 h 76"/>
                <a:gd name="T52" fmla="*/ 10 w 83"/>
                <a:gd name="T53" fmla="*/ 25 h 76"/>
                <a:gd name="T54" fmla="*/ 3 w 83"/>
                <a:gd name="T55" fmla="*/ 29 h 76"/>
                <a:gd name="T56" fmla="*/ 10 w 83"/>
                <a:gd name="T57" fmla="*/ 32 h 76"/>
                <a:gd name="T58" fmla="*/ 10 w 83"/>
                <a:gd name="T59" fmla="*/ 25 h 76"/>
                <a:gd name="T60" fmla="*/ 71 w 83"/>
                <a:gd name="T61" fmla="*/ 23 h 76"/>
                <a:gd name="T62" fmla="*/ 71 w 83"/>
                <a:gd name="T63" fmla="*/ 32 h 76"/>
                <a:gd name="T64" fmla="*/ 79 w 83"/>
                <a:gd name="T65" fmla="*/ 28 h 76"/>
                <a:gd name="T66" fmla="*/ 71 w 83"/>
                <a:gd name="T67" fmla="*/ 23 h 76"/>
                <a:gd name="T68" fmla="*/ 68 w 83"/>
                <a:gd name="T69" fmla="*/ 0 h 76"/>
                <a:gd name="T70" fmla="*/ 32 w 83"/>
                <a:gd name="T71" fmla="*/ 0 h 76"/>
                <a:gd name="T72" fmla="*/ 29 w 83"/>
                <a:gd name="T73" fmla="*/ 0 h 76"/>
                <a:gd name="T74" fmla="*/ 13 w 83"/>
                <a:gd name="T75" fmla="*/ 0 h 76"/>
                <a:gd name="T76" fmla="*/ 13 w 83"/>
                <a:gd name="T77" fmla="*/ 34 h 76"/>
                <a:gd name="T78" fmla="*/ 17 w 83"/>
                <a:gd name="T79" fmla="*/ 36 h 76"/>
                <a:gd name="T80" fmla="*/ 17 w 83"/>
                <a:gd name="T81" fmla="*/ 4 h 76"/>
                <a:gd name="T82" fmla="*/ 64 w 83"/>
                <a:gd name="T83" fmla="*/ 4 h 76"/>
                <a:gd name="T84" fmla="*/ 64 w 83"/>
                <a:gd name="T85" fmla="*/ 36 h 76"/>
                <a:gd name="T86" fmla="*/ 68 w 83"/>
                <a:gd name="T87" fmla="*/ 34 h 76"/>
                <a:gd name="T88" fmla="*/ 68 w 83"/>
                <a:gd name="T89" fmla="*/ 4 h 76"/>
                <a:gd name="T90" fmla="*/ 68 w 83"/>
                <a:gd name="T91" fmla="*/ 3 h 76"/>
                <a:gd name="T92" fmla="*/ 68 w 83"/>
                <a:gd name="T9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 h="76">
                  <a:moveTo>
                    <a:pt x="42" y="53"/>
                  </a:moveTo>
                  <a:cubicBezTo>
                    <a:pt x="28" y="55"/>
                    <a:pt x="5" y="76"/>
                    <a:pt x="5" y="76"/>
                  </a:cubicBezTo>
                  <a:cubicBezTo>
                    <a:pt x="51" y="76"/>
                    <a:pt x="51" y="76"/>
                    <a:pt x="51" y="76"/>
                  </a:cubicBezTo>
                  <a:cubicBezTo>
                    <a:pt x="54" y="76"/>
                    <a:pt x="54" y="76"/>
                    <a:pt x="54" y="76"/>
                  </a:cubicBezTo>
                  <a:cubicBezTo>
                    <a:pt x="78" y="76"/>
                    <a:pt x="78" y="76"/>
                    <a:pt x="78" y="76"/>
                  </a:cubicBezTo>
                  <a:cubicBezTo>
                    <a:pt x="55" y="55"/>
                    <a:pt x="42" y="53"/>
                    <a:pt x="42" y="53"/>
                  </a:cubicBezTo>
                  <a:moveTo>
                    <a:pt x="0" y="31"/>
                  </a:moveTo>
                  <a:cubicBezTo>
                    <a:pt x="0" y="32"/>
                    <a:pt x="0" y="32"/>
                    <a:pt x="0" y="32"/>
                  </a:cubicBezTo>
                  <a:cubicBezTo>
                    <a:pt x="1" y="75"/>
                    <a:pt x="1" y="75"/>
                    <a:pt x="1" y="75"/>
                  </a:cubicBezTo>
                  <a:cubicBezTo>
                    <a:pt x="1" y="75"/>
                    <a:pt x="10" y="67"/>
                    <a:pt x="21" y="59"/>
                  </a:cubicBezTo>
                  <a:cubicBezTo>
                    <a:pt x="22" y="59"/>
                    <a:pt x="23" y="59"/>
                    <a:pt x="23" y="58"/>
                  </a:cubicBezTo>
                  <a:cubicBezTo>
                    <a:pt x="25" y="57"/>
                    <a:pt x="27" y="56"/>
                    <a:pt x="29" y="55"/>
                  </a:cubicBezTo>
                  <a:cubicBezTo>
                    <a:pt x="30" y="54"/>
                    <a:pt x="30" y="54"/>
                    <a:pt x="31" y="54"/>
                  </a:cubicBezTo>
                  <a:cubicBezTo>
                    <a:pt x="31" y="54"/>
                    <a:pt x="32" y="53"/>
                    <a:pt x="32" y="53"/>
                  </a:cubicBezTo>
                  <a:cubicBezTo>
                    <a:pt x="34" y="52"/>
                    <a:pt x="37" y="51"/>
                    <a:pt x="39" y="51"/>
                  </a:cubicBezTo>
                  <a:cubicBezTo>
                    <a:pt x="39" y="51"/>
                    <a:pt x="39" y="51"/>
                    <a:pt x="39" y="51"/>
                  </a:cubicBezTo>
                  <a:cubicBezTo>
                    <a:pt x="9" y="36"/>
                    <a:pt x="9" y="36"/>
                    <a:pt x="9" y="36"/>
                  </a:cubicBezTo>
                  <a:cubicBezTo>
                    <a:pt x="7" y="35"/>
                    <a:pt x="7" y="35"/>
                    <a:pt x="7" y="35"/>
                  </a:cubicBezTo>
                  <a:cubicBezTo>
                    <a:pt x="1" y="31"/>
                    <a:pt x="1" y="31"/>
                    <a:pt x="1" y="31"/>
                  </a:cubicBezTo>
                  <a:cubicBezTo>
                    <a:pt x="0" y="31"/>
                    <a:pt x="0" y="31"/>
                    <a:pt x="0" y="31"/>
                  </a:cubicBezTo>
                  <a:moveTo>
                    <a:pt x="82" y="30"/>
                  </a:moveTo>
                  <a:cubicBezTo>
                    <a:pt x="45" y="50"/>
                    <a:pt x="45" y="50"/>
                    <a:pt x="45" y="50"/>
                  </a:cubicBezTo>
                  <a:cubicBezTo>
                    <a:pt x="45" y="50"/>
                    <a:pt x="45" y="50"/>
                    <a:pt x="45" y="50"/>
                  </a:cubicBezTo>
                  <a:cubicBezTo>
                    <a:pt x="44" y="51"/>
                    <a:pt x="44" y="51"/>
                    <a:pt x="44" y="51"/>
                  </a:cubicBezTo>
                  <a:cubicBezTo>
                    <a:pt x="49" y="52"/>
                    <a:pt x="63" y="57"/>
                    <a:pt x="83" y="76"/>
                  </a:cubicBezTo>
                  <a:cubicBezTo>
                    <a:pt x="82" y="30"/>
                    <a:pt x="82" y="30"/>
                    <a:pt x="82" y="30"/>
                  </a:cubicBezTo>
                  <a:moveTo>
                    <a:pt x="10" y="25"/>
                  </a:moveTo>
                  <a:cubicBezTo>
                    <a:pt x="8" y="26"/>
                    <a:pt x="5" y="28"/>
                    <a:pt x="3" y="29"/>
                  </a:cubicBezTo>
                  <a:cubicBezTo>
                    <a:pt x="10" y="32"/>
                    <a:pt x="10" y="32"/>
                    <a:pt x="10" y="32"/>
                  </a:cubicBezTo>
                  <a:cubicBezTo>
                    <a:pt x="10" y="25"/>
                    <a:pt x="10" y="25"/>
                    <a:pt x="10" y="25"/>
                  </a:cubicBezTo>
                  <a:moveTo>
                    <a:pt x="71" y="23"/>
                  </a:moveTo>
                  <a:cubicBezTo>
                    <a:pt x="71" y="32"/>
                    <a:pt x="71" y="32"/>
                    <a:pt x="71" y="32"/>
                  </a:cubicBezTo>
                  <a:cubicBezTo>
                    <a:pt x="79" y="28"/>
                    <a:pt x="79" y="28"/>
                    <a:pt x="79" y="28"/>
                  </a:cubicBezTo>
                  <a:cubicBezTo>
                    <a:pt x="79" y="28"/>
                    <a:pt x="76" y="26"/>
                    <a:pt x="71" y="23"/>
                  </a:cubicBezTo>
                  <a:moveTo>
                    <a:pt x="68" y="0"/>
                  </a:moveTo>
                  <a:cubicBezTo>
                    <a:pt x="32" y="0"/>
                    <a:pt x="32" y="0"/>
                    <a:pt x="32" y="0"/>
                  </a:cubicBezTo>
                  <a:cubicBezTo>
                    <a:pt x="29" y="0"/>
                    <a:pt x="29" y="0"/>
                    <a:pt x="29" y="0"/>
                  </a:cubicBezTo>
                  <a:cubicBezTo>
                    <a:pt x="13" y="0"/>
                    <a:pt x="13" y="0"/>
                    <a:pt x="13" y="0"/>
                  </a:cubicBezTo>
                  <a:cubicBezTo>
                    <a:pt x="13" y="34"/>
                    <a:pt x="13" y="34"/>
                    <a:pt x="13" y="34"/>
                  </a:cubicBezTo>
                  <a:cubicBezTo>
                    <a:pt x="17" y="36"/>
                    <a:pt x="17" y="36"/>
                    <a:pt x="17" y="36"/>
                  </a:cubicBezTo>
                  <a:cubicBezTo>
                    <a:pt x="17" y="4"/>
                    <a:pt x="17" y="4"/>
                    <a:pt x="17" y="4"/>
                  </a:cubicBezTo>
                  <a:cubicBezTo>
                    <a:pt x="64" y="4"/>
                    <a:pt x="64" y="4"/>
                    <a:pt x="64" y="4"/>
                  </a:cubicBezTo>
                  <a:cubicBezTo>
                    <a:pt x="64" y="36"/>
                    <a:pt x="64" y="36"/>
                    <a:pt x="64" y="36"/>
                  </a:cubicBezTo>
                  <a:cubicBezTo>
                    <a:pt x="68" y="34"/>
                    <a:pt x="68" y="34"/>
                    <a:pt x="68" y="34"/>
                  </a:cubicBezTo>
                  <a:cubicBezTo>
                    <a:pt x="68" y="4"/>
                    <a:pt x="68" y="4"/>
                    <a:pt x="68" y="4"/>
                  </a:cubicBezTo>
                  <a:cubicBezTo>
                    <a:pt x="68" y="3"/>
                    <a:pt x="68" y="3"/>
                    <a:pt x="68" y="3"/>
                  </a:cubicBezTo>
                  <a:cubicBezTo>
                    <a:pt x="68" y="0"/>
                    <a:pt x="68" y="0"/>
                    <a:pt x="68"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4" name="Freeform 1207"/>
            <p:cNvSpPr>
              <a:spLocks noEditPoints="1"/>
            </p:cNvSpPr>
            <p:nvPr/>
          </p:nvSpPr>
          <p:spPr bwMode="auto">
            <a:xfrm>
              <a:off x="6870750" y="2423043"/>
              <a:ext cx="97692" cy="101059"/>
            </a:xfrm>
            <a:custGeom>
              <a:avLst/>
              <a:gdLst>
                <a:gd name="T0" fmla="*/ 9 w 29"/>
                <a:gd name="T1" fmla="*/ 16 h 29"/>
                <a:gd name="T2" fmla="*/ 12 w 29"/>
                <a:gd name="T3" fmla="*/ 10 h 29"/>
                <a:gd name="T4" fmla="*/ 15 w 29"/>
                <a:gd name="T5" fmla="*/ 9 h 29"/>
                <a:gd name="T6" fmla="*/ 17 w 29"/>
                <a:gd name="T7" fmla="*/ 11 h 29"/>
                <a:gd name="T8" fmla="*/ 16 w 29"/>
                <a:gd name="T9" fmla="*/ 16 h 29"/>
                <a:gd name="T10" fmla="*/ 13 w 29"/>
                <a:gd name="T11" fmla="*/ 20 h 29"/>
                <a:gd name="T12" fmla="*/ 10 w 29"/>
                <a:gd name="T13" fmla="*/ 19 h 29"/>
                <a:gd name="T14" fmla="*/ 15 w 29"/>
                <a:gd name="T15" fmla="*/ 0 h 29"/>
                <a:gd name="T16" fmla="*/ 4 w 29"/>
                <a:gd name="T17" fmla="*/ 5 h 29"/>
                <a:gd name="T18" fmla="*/ 0 w 29"/>
                <a:gd name="T19" fmla="*/ 16 h 29"/>
                <a:gd name="T20" fmla="*/ 4 w 29"/>
                <a:gd name="T21" fmla="*/ 26 h 29"/>
                <a:gd name="T22" fmla="*/ 12 w 29"/>
                <a:gd name="T23" fmla="*/ 29 h 29"/>
                <a:gd name="T24" fmla="*/ 16 w 29"/>
                <a:gd name="T25" fmla="*/ 29 h 29"/>
                <a:gd name="T26" fmla="*/ 24 w 29"/>
                <a:gd name="T27" fmla="*/ 28 h 29"/>
                <a:gd name="T28" fmla="*/ 29 w 29"/>
                <a:gd name="T29" fmla="*/ 23 h 29"/>
                <a:gd name="T30" fmla="*/ 22 w 29"/>
                <a:gd name="T31" fmla="*/ 25 h 29"/>
                <a:gd name="T32" fmla="*/ 15 w 29"/>
                <a:gd name="T33" fmla="*/ 27 h 29"/>
                <a:gd name="T34" fmla="*/ 7 w 29"/>
                <a:gd name="T35" fmla="*/ 24 h 29"/>
                <a:gd name="T36" fmla="*/ 3 w 29"/>
                <a:gd name="T37" fmla="*/ 16 h 29"/>
                <a:gd name="T38" fmla="*/ 4 w 29"/>
                <a:gd name="T39" fmla="*/ 8 h 29"/>
                <a:gd name="T40" fmla="*/ 11 w 29"/>
                <a:gd name="T41" fmla="*/ 4 h 29"/>
                <a:gd name="T42" fmla="*/ 19 w 29"/>
                <a:gd name="T43" fmla="*/ 4 h 29"/>
                <a:gd name="T44" fmla="*/ 25 w 29"/>
                <a:gd name="T45" fmla="*/ 8 h 29"/>
                <a:gd name="T46" fmla="*/ 24 w 29"/>
                <a:gd name="T47" fmla="*/ 16 h 29"/>
                <a:gd name="T48" fmla="*/ 20 w 29"/>
                <a:gd name="T49" fmla="*/ 20 h 29"/>
                <a:gd name="T50" fmla="*/ 19 w 29"/>
                <a:gd name="T51" fmla="*/ 19 h 29"/>
                <a:gd name="T52" fmla="*/ 22 w 29"/>
                <a:gd name="T53" fmla="*/ 7 h 29"/>
                <a:gd name="T54" fmla="*/ 18 w 29"/>
                <a:gd name="T55" fmla="*/ 8 h 29"/>
                <a:gd name="T56" fmla="*/ 10 w 29"/>
                <a:gd name="T57" fmla="*/ 7 h 29"/>
                <a:gd name="T58" fmla="*/ 8 w 29"/>
                <a:gd name="T59" fmla="*/ 10 h 29"/>
                <a:gd name="T60" fmla="*/ 5 w 29"/>
                <a:gd name="T61" fmla="*/ 16 h 29"/>
                <a:gd name="T62" fmla="*/ 9 w 29"/>
                <a:gd name="T63" fmla="*/ 22 h 29"/>
                <a:gd name="T64" fmla="*/ 12 w 29"/>
                <a:gd name="T65" fmla="*/ 23 h 29"/>
                <a:gd name="T66" fmla="*/ 16 w 29"/>
                <a:gd name="T67" fmla="*/ 22 h 29"/>
                <a:gd name="T68" fmla="*/ 17 w 29"/>
                <a:gd name="T69" fmla="*/ 23 h 29"/>
                <a:gd name="T70" fmla="*/ 22 w 29"/>
                <a:gd name="T71" fmla="*/ 22 h 29"/>
                <a:gd name="T72" fmla="*/ 27 w 29"/>
                <a:gd name="T73" fmla="*/ 16 h 29"/>
                <a:gd name="T74" fmla="*/ 28 w 29"/>
                <a:gd name="T75" fmla="*/ 10 h 29"/>
                <a:gd name="T76" fmla="*/ 27 w 29"/>
                <a:gd name="T77" fmla="*/ 7 h 29"/>
                <a:gd name="T78" fmla="*/ 20 w 29"/>
                <a:gd name="T79"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29">
                  <a:moveTo>
                    <a:pt x="10" y="19"/>
                  </a:moveTo>
                  <a:cubicBezTo>
                    <a:pt x="9" y="18"/>
                    <a:pt x="9" y="17"/>
                    <a:pt x="9" y="16"/>
                  </a:cubicBezTo>
                  <a:cubicBezTo>
                    <a:pt x="9" y="15"/>
                    <a:pt x="10" y="14"/>
                    <a:pt x="10" y="13"/>
                  </a:cubicBezTo>
                  <a:cubicBezTo>
                    <a:pt x="10" y="12"/>
                    <a:pt x="11" y="11"/>
                    <a:pt x="12" y="10"/>
                  </a:cubicBezTo>
                  <a:cubicBezTo>
                    <a:pt x="12" y="9"/>
                    <a:pt x="13" y="9"/>
                    <a:pt x="14" y="9"/>
                  </a:cubicBezTo>
                  <a:cubicBezTo>
                    <a:pt x="14" y="9"/>
                    <a:pt x="15" y="9"/>
                    <a:pt x="15" y="9"/>
                  </a:cubicBezTo>
                  <a:cubicBezTo>
                    <a:pt x="16" y="10"/>
                    <a:pt x="16" y="10"/>
                    <a:pt x="16" y="10"/>
                  </a:cubicBezTo>
                  <a:cubicBezTo>
                    <a:pt x="16" y="10"/>
                    <a:pt x="16" y="11"/>
                    <a:pt x="17" y="11"/>
                  </a:cubicBezTo>
                  <a:cubicBezTo>
                    <a:pt x="17" y="12"/>
                    <a:pt x="17" y="12"/>
                    <a:pt x="17" y="13"/>
                  </a:cubicBezTo>
                  <a:cubicBezTo>
                    <a:pt x="17" y="14"/>
                    <a:pt x="17" y="15"/>
                    <a:pt x="16" y="16"/>
                  </a:cubicBezTo>
                  <a:cubicBezTo>
                    <a:pt x="16" y="17"/>
                    <a:pt x="15" y="18"/>
                    <a:pt x="15" y="19"/>
                  </a:cubicBezTo>
                  <a:cubicBezTo>
                    <a:pt x="14" y="20"/>
                    <a:pt x="13" y="20"/>
                    <a:pt x="13" y="20"/>
                  </a:cubicBezTo>
                  <a:cubicBezTo>
                    <a:pt x="12" y="20"/>
                    <a:pt x="12" y="20"/>
                    <a:pt x="12" y="20"/>
                  </a:cubicBezTo>
                  <a:cubicBezTo>
                    <a:pt x="11" y="20"/>
                    <a:pt x="11" y="20"/>
                    <a:pt x="10" y="19"/>
                  </a:cubicBezTo>
                  <a:cubicBezTo>
                    <a:pt x="10" y="19"/>
                    <a:pt x="10" y="19"/>
                    <a:pt x="10" y="19"/>
                  </a:cubicBezTo>
                  <a:moveTo>
                    <a:pt x="15" y="0"/>
                  </a:moveTo>
                  <a:cubicBezTo>
                    <a:pt x="13" y="0"/>
                    <a:pt x="11" y="1"/>
                    <a:pt x="9" y="1"/>
                  </a:cubicBezTo>
                  <a:cubicBezTo>
                    <a:pt x="7" y="2"/>
                    <a:pt x="5" y="3"/>
                    <a:pt x="4" y="5"/>
                  </a:cubicBezTo>
                  <a:cubicBezTo>
                    <a:pt x="3" y="6"/>
                    <a:pt x="1" y="8"/>
                    <a:pt x="1" y="10"/>
                  </a:cubicBezTo>
                  <a:cubicBezTo>
                    <a:pt x="0" y="11"/>
                    <a:pt x="0" y="13"/>
                    <a:pt x="0" y="16"/>
                  </a:cubicBezTo>
                  <a:cubicBezTo>
                    <a:pt x="0" y="18"/>
                    <a:pt x="0" y="19"/>
                    <a:pt x="1" y="21"/>
                  </a:cubicBezTo>
                  <a:cubicBezTo>
                    <a:pt x="1" y="23"/>
                    <a:pt x="2" y="24"/>
                    <a:pt x="4" y="26"/>
                  </a:cubicBezTo>
                  <a:cubicBezTo>
                    <a:pt x="5" y="27"/>
                    <a:pt x="7" y="28"/>
                    <a:pt x="9" y="28"/>
                  </a:cubicBezTo>
                  <a:cubicBezTo>
                    <a:pt x="10" y="29"/>
                    <a:pt x="11" y="29"/>
                    <a:pt x="12" y="29"/>
                  </a:cubicBezTo>
                  <a:cubicBezTo>
                    <a:pt x="13" y="29"/>
                    <a:pt x="14" y="29"/>
                    <a:pt x="15" y="29"/>
                  </a:cubicBezTo>
                  <a:cubicBezTo>
                    <a:pt x="15" y="29"/>
                    <a:pt x="15" y="29"/>
                    <a:pt x="16" y="29"/>
                  </a:cubicBezTo>
                  <a:cubicBezTo>
                    <a:pt x="17" y="29"/>
                    <a:pt x="19" y="29"/>
                    <a:pt x="20" y="29"/>
                  </a:cubicBezTo>
                  <a:cubicBezTo>
                    <a:pt x="22" y="29"/>
                    <a:pt x="23" y="28"/>
                    <a:pt x="24" y="28"/>
                  </a:cubicBezTo>
                  <a:cubicBezTo>
                    <a:pt x="25" y="27"/>
                    <a:pt x="26" y="26"/>
                    <a:pt x="27" y="25"/>
                  </a:cubicBezTo>
                  <a:cubicBezTo>
                    <a:pt x="28" y="25"/>
                    <a:pt x="28" y="24"/>
                    <a:pt x="29" y="23"/>
                  </a:cubicBezTo>
                  <a:cubicBezTo>
                    <a:pt x="26" y="23"/>
                    <a:pt x="26" y="23"/>
                    <a:pt x="26" y="23"/>
                  </a:cubicBezTo>
                  <a:cubicBezTo>
                    <a:pt x="25" y="24"/>
                    <a:pt x="24" y="25"/>
                    <a:pt x="22" y="25"/>
                  </a:cubicBezTo>
                  <a:cubicBezTo>
                    <a:pt x="21" y="26"/>
                    <a:pt x="20" y="26"/>
                    <a:pt x="18" y="26"/>
                  </a:cubicBezTo>
                  <a:cubicBezTo>
                    <a:pt x="17" y="27"/>
                    <a:pt x="16" y="27"/>
                    <a:pt x="15" y="27"/>
                  </a:cubicBezTo>
                  <a:cubicBezTo>
                    <a:pt x="14" y="27"/>
                    <a:pt x="13" y="26"/>
                    <a:pt x="11" y="26"/>
                  </a:cubicBezTo>
                  <a:cubicBezTo>
                    <a:pt x="9" y="26"/>
                    <a:pt x="8" y="25"/>
                    <a:pt x="7" y="24"/>
                  </a:cubicBezTo>
                  <a:cubicBezTo>
                    <a:pt x="5" y="23"/>
                    <a:pt x="4" y="22"/>
                    <a:pt x="4" y="20"/>
                  </a:cubicBezTo>
                  <a:cubicBezTo>
                    <a:pt x="3" y="19"/>
                    <a:pt x="3" y="17"/>
                    <a:pt x="3" y="16"/>
                  </a:cubicBezTo>
                  <a:cubicBezTo>
                    <a:pt x="3" y="14"/>
                    <a:pt x="3" y="13"/>
                    <a:pt x="3" y="12"/>
                  </a:cubicBezTo>
                  <a:cubicBezTo>
                    <a:pt x="3" y="11"/>
                    <a:pt x="4" y="10"/>
                    <a:pt x="4" y="8"/>
                  </a:cubicBezTo>
                  <a:cubicBezTo>
                    <a:pt x="5" y="7"/>
                    <a:pt x="6" y="6"/>
                    <a:pt x="7" y="6"/>
                  </a:cubicBezTo>
                  <a:cubicBezTo>
                    <a:pt x="8" y="5"/>
                    <a:pt x="9" y="4"/>
                    <a:pt x="11" y="4"/>
                  </a:cubicBezTo>
                  <a:cubicBezTo>
                    <a:pt x="12" y="3"/>
                    <a:pt x="13" y="3"/>
                    <a:pt x="15" y="3"/>
                  </a:cubicBezTo>
                  <a:cubicBezTo>
                    <a:pt x="17" y="3"/>
                    <a:pt x="18" y="3"/>
                    <a:pt x="19" y="4"/>
                  </a:cubicBezTo>
                  <a:cubicBezTo>
                    <a:pt x="21" y="4"/>
                    <a:pt x="22" y="5"/>
                    <a:pt x="23" y="6"/>
                  </a:cubicBezTo>
                  <a:cubicBezTo>
                    <a:pt x="24" y="6"/>
                    <a:pt x="24" y="7"/>
                    <a:pt x="25" y="8"/>
                  </a:cubicBezTo>
                  <a:cubicBezTo>
                    <a:pt x="25" y="9"/>
                    <a:pt x="25" y="11"/>
                    <a:pt x="25" y="12"/>
                  </a:cubicBezTo>
                  <a:cubicBezTo>
                    <a:pt x="25" y="13"/>
                    <a:pt x="25" y="15"/>
                    <a:pt x="24" y="16"/>
                  </a:cubicBezTo>
                  <a:cubicBezTo>
                    <a:pt x="24" y="17"/>
                    <a:pt x="23" y="18"/>
                    <a:pt x="22" y="19"/>
                  </a:cubicBezTo>
                  <a:cubicBezTo>
                    <a:pt x="21" y="19"/>
                    <a:pt x="21" y="20"/>
                    <a:pt x="20" y="20"/>
                  </a:cubicBezTo>
                  <a:cubicBezTo>
                    <a:pt x="20" y="20"/>
                    <a:pt x="20" y="20"/>
                    <a:pt x="20" y="20"/>
                  </a:cubicBezTo>
                  <a:cubicBezTo>
                    <a:pt x="19" y="19"/>
                    <a:pt x="19" y="19"/>
                    <a:pt x="19" y="19"/>
                  </a:cubicBezTo>
                  <a:cubicBezTo>
                    <a:pt x="19" y="19"/>
                    <a:pt x="20" y="18"/>
                    <a:pt x="20" y="18"/>
                  </a:cubicBezTo>
                  <a:cubicBezTo>
                    <a:pt x="22" y="7"/>
                    <a:pt x="22" y="7"/>
                    <a:pt x="22" y="7"/>
                  </a:cubicBezTo>
                  <a:cubicBezTo>
                    <a:pt x="18" y="7"/>
                    <a:pt x="18" y="7"/>
                    <a:pt x="18" y="7"/>
                  </a:cubicBezTo>
                  <a:cubicBezTo>
                    <a:pt x="18" y="8"/>
                    <a:pt x="18" y="8"/>
                    <a:pt x="18" y="8"/>
                  </a:cubicBezTo>
                  <a:cubicBezTo>
                    <a:pt x="17" y="7"/>
                    <a:pt x="15" y="6"/>
                    <a:pt x="14" y="6"/>
                  </a:cubicBezTo>
                  <a:cubicBezTo>
                    <a:pt x="12" y="6"/>
                    <a:pt x="11" y="7"/>
                    <a:pt x="10" y="7"/>
                  </a:cubicBezTo>
                  <a:cubicBezTo>
                    <a:pt x="10" y="8"/>
                    <a:pt x="10" y="8"/>
                    <a:pt x="9" y="8"/>
                  </a:cubicBezTo>
                  <a:cubicBezTo>
                    <a:pt x="9" y="8"/>
                    <a:pt x="8" y="9"/>
                    <a:pt x="8" y="10"/>
                  </a:cubicBezTo>
                  <a:cubicBezTo>
                    <a:pt x="7" y="10"/>
                    <a:pt x="7" y="11"/>
                    <a:pt x="6" y="12"/>
                  </a:cubicBezTo>
                  <a:cubicBezTo>
                    <a:pt x="6" y="13"/>
                    <a:pt x="5" y="15"/>
                    <a:pt x="5" y="16"/>
                  </a:cubicBezTo>
                  <a:cubicBezTo>
                    <a:pt x="5" y="18"/>
                    <a:pt x="6" y="19"/>
                    <a:pt x="6" y="20"/>
                  </a:cubicBezTo>
                  <a:cubicBezTo>
                    <a:pt x="7" y="21"/>
                    <a:pt x="8" y="22"/>
                    <a:pt x="9" y="22"/>
                  </a:cubicBezTo>
                  <a:cubicBezTo>
                    <a:pt x="10" y="23"/>
                    <a:pt x="10" y="23"/>
                    <a:pt x="11" y="23"/>
                  </a:cubicBezTo>
                  <a:cubicBezTo>
                    <a:pt x="12" y="23"/>
                    <a:pt x="12" y="23"/>
                    <a:pt x="12" y="23"/>
                  </a:cubicBezTo>
                  <a:cubicBezTo>
                    <a:pt x="13" y="22"/>
                    <a:pt x="14" y="22"/>
                    <a:pt x="15" y="21"/>
                  </a:cubicBezTo>
                  <a:cubicBezTo>
                    <a:pt x="15" y="21"/>
                    <a:pt x="16" y="22"/>
                    <a:pt x="16" y="22"/>
                  </a:cubicBezTo>
                  <a:cubicBezTo>
                    <a:pt x="16" y="22"/>
                    <a:pt x="16" y="22"/>
                    <a:pt x="16" y="22"/>
                  </a:cubicBezTo>
                  <a:cubicBezTo>
                    <a:pt x="16" y="22"/>
                    <a:pt x="17" y="23"/>
                    <a:pt x="17" y="23"/>
                  </a:cubicBezTo>
                  <a:cubicBezTo>
                    <a:pt x="17" y="23"/>
                    <a:pt x="18" y="23"/>
                    <a:pt x="18" y="23"/>
                  </a:cubicBezTo>
                  <a:cubicBezTo>
                    <a:pt x="20" y="23"/>
                    <a:pt x="21" y="22"/>
                    <a:pt x="22" y="22"/>
                  </a:cubicBezTo>
                  <a:cubicBezTo>
                    <a:pt x="23" y="21"/>
                    <a:pt x="24" y="20"/>
                    <a:pt x="25" y="19"/>
                  </a:cubicBezTo>
                  <a:cubicBezTo>
                    <a:pt x="26" y="18"/>
                    <a:pt x="27" y="17"/>
                    <a:pt x="27" y="16"/>
                  </a:cubicBezTo>
                  <a:cubicBezTo>
                    <a:pt x="28" y="15"/>
                    <a:pt x="28" y="13"/>
                    <a:pt x="28" y="12"/>
                  </a:cubicBezTo>
                  <a:cubicBezTo>
                    <a:pt x="28" y="11"/>
                    <a:pt x="28" y="10"/>
                    <a:pt x="28" y="10"/>
                  </a:cubicBezTo>
                  <a:cubicBezTo>
                    <a:pt x="28" y="9"/>
                    <a:pt x="28" y="8"/>
                    <a:pt x="27" y="7"/>
                  </a:cubicBezTo>
                  <a:cubicBezTo>
                    <a:pt x="27" y="7"/>
                    <a:pt x="27" y="7"/>
                    <a:pt x="27" y="7"/>
                  </a:cubicBezTo>
                  <a:cubicBezTo>
                    <a:pt x="26" y="5"/>
                    <a:pt x="26" y="4"/>
                    <a:pt x="25" y="4"/>
                  </a:cubicBezTo>
                  <a:cubicBezTo>
                    <a:pt x="23" y="2"/>
                    <a:pt x="22" y="2"/>
                    <a:pt x="20" y="1"/>
                  </a:cubicBezTo>
                  <a:cubicBezTo>
                    <a:pt x="19" y="1"/>
                    <a:pt x="17" y="0"/>
                    <a:pt x="15"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5" name="Freeform 1208"/>
            <p:cNvSpPr>
              <a:spLocks noEditPoints="1"/>
            </p:cNvSpPr>
            <p:nvPr/>
          </p:nvSpPr>
          <p:spPr bwMode="auto">
            <a:xfrm>
              <a:off x="5843312" y="1813319"/>
              <a:ext cx="10107" cy="23582"/>
            </a:xfrm>
            <a:custGeom>
              <a:avLst/>
              <a:gdLst>
                <a:gd name="T0" fmla="*/ 2 w 3"/>
                <a:gd name="T1" fmla="*/ 1 h 7"/>
                <a:gd name="T2" fmla="*/ 2 w 3"/>
                <a:gd name="T3" fmla="*/ 6 h 7"/>
                <a:gd name="T4" fmla="*/ 2 w 3"/>
                <a:gd name="T5" fmla="*/ 6 h 7"/>
                <a:gd name="T6" fmla="*/ 2 w 3"/>
                <a:gd name="T7" fmla="*/ 2 h 7"/>
                <a:gd name="T8" fmla="*/ 2 w 3"/>
                <a:gd name="T9" fmla="*/ 1 h 7"/>
                <a:gd name="T10" fmla="*/ 1 w 3"/>
                <a:gd name="T11" fmla="*/ 0 h 7"/>
                <a:gd name="T12" fmla="*/ 0 w 3"/>
                <a:gd name="T13" fmla="*/ 7 h 7"/>
                <a:gd name="T14" fmla="*/ 1 w 3"/>
                <a:gd name="T15" fmla="*/ 7 h 7"/>
                <a:gd name="T16" fmla="*/ 1 w 3"/>
                <a:gd name="T17" fmla="*/ 7 h 7"/>
                <a:gd name="T18" fmla="*/ 2 w 3"/>
                <a:gd name="T19" fmla="*/ 7 h 7"/>
                <a:gd name="T20" fmla="*/ 1 w 3"/>
                <a:gd name="T21" fmla="*/ 7 h 7"/>
                <a:gd name="T22" fmla="*/ 2 w 3"/>
                <a:gd name="T23" fmla="*/ 1 h 7"/>
                <a:gd name="T24" fmla="*/ 2 w 3"/>
                <a:gd name="T25" fmla="*/ 1 h 7"/>
                <a:gd name="T26" fmla="*/ 1 w 3"/>
                <a:gd name="T27" fmla="*/ 0 h 7"/>
                <a:gd name="T28" fmla="*/ 1 w 3"/>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7">
                  <a:moveTo>
                    <a:pt x="2" y="1"/>
                  </a:moveTo>
                  <a:cubicBezTo>
                    <a:pt x="2" y="6"/>
                    <a:pt x="2" y="6"/>
                    <a:pt x="2" y="6"/>
                  </a:cubicBezTo>
                  <a:cubicBezTo>
                    <a:pt x="2" y="6"/>
                    <a:pt x="2" y="6"/>
                    <a:pt x="2" y="6"/>
                  </a:cubicBezTo>
                  <a:cubicBezTo>
                    <a:pt x="2" y="2"/>
                    <a:pt x="2" y="2"/>
                    <a:pt x="2" y="2"/>
                  </a:cubicBezTo>
                  <a:cubicBezTo>
                    <a:pt x="3" y="1"/>
                    <a:pt x="2" y="1"/>
                    <a:pt x="2" y="1"/>
                  </a:cubicBezTo>
                  <a:moveTo>
                    <a:pt x="1" y="0"/>
                  </a:moveTo>
                  <a:cubicBezTo>
                    <a:pt x="0" y="7"/>
                    <a:pt x="0" y="7"/>
                    <a:pt x="0" y="7"/>
                  </a:cubicBezTo>
                  <a:cubicBezTo>
                    <a:pt x="1" y="7"/>
                    <a:pt x="1" y="7"/>
                    <a:pt x="1" y="7"/>
                  </a:cubicBezTo>
                  <a:cubicBezTo>
                    <a:pt x="1" y="7"/>
                    <a:pt x="1" y="7"/>
                    <a:pt x="1" y="7"/>
                  </a:cubicBezTo>
                  <a:cubicBezTo>
                    <a:pt x="1" y="7"/>
                    <a:pt x="1" y="7"/>
                    <a:pt x="2" y="7"/>
                  </a:cubicBezTo>
                  <a:cubicBezTo>
                    <a:pt x="1" y="7"/>
                    <a:pt x="1" y="7"/>
                    <a:pt x="1" y="7"/>
                  </a:cubicBezTo>
                  <a:cubicBezTo>
                    <a:pt x="2" y="1"/>
                    <a:pt x="2" y="1"/>
                    <a:pt x="2" y="1"/>
                  </a:cubicBezTo>
                  <a:cubicBezTo>
                    <a:pt x="2" y="1"/>
                    <a:pt x="2" y="1"/>
                    <a:pt x="2" y="1"/>
                  </a:cubicBezTo>
                  <a:cubicBezTo>
                    <a:pt x="2" y="0"/>
                    <a:pt x="2" y="0"/>
                    <a:pt x="1" y="0"/>
                  </a:cubicBezTo>
                  <a:cubicBezTo>
                    <a:pt x="1" y="0"/>
                    <a:pt x="1" y="0"/>
                    <a:pt x="1"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6" name="Freeform 1209"/>
            <p:cNvSpPr/>
            <p:nvPr/>
          </p:nvSpPr>
          <p:spPr bwMode="auto">
            <a:xfrm>
              <a:off x="5846681" y="1816687"/>
              <a:ext cx="3370" cy="20212"/>
            </a:xfrm>
            <a:custGeom>
              <a:avLst/>
              <a:gdLst>
                <a:gd name="T0" fmla="*/ 1 w 1"/>
                <a:gd name="T1" fmla="*/ 0 h 6"/>
                <a:gd name="T2" fmla="*/ 1 w 1"/>
                <a:gd name="T3" fmla="*/ 0 h 6"/>
                <a:gd name="T4" fmla="*/ 1 w 1"/>
                <a:gd name="T5" fmla="*/ 0 h 6"/>
                <a:gd name="T6" fmla="*/ 0 w 1"/>
                <a:gd name="T7" fmla="*/ 6 h 6"/>
                <a:gd name="T8" fmla="*/ 1 w 1"/>
                <a:gd name="T9" fmla="*/ 6 h 6"/>
                <a:gd name="T10" fmla="*/ 1 w 1"/>
                <a:gd name="T11" fmla="*/ 6 h 6"/>
                <a:gd name="T12" fmla="*/ 1 w 1"/>
                <a:gd name="T13" fmla="*/ 6 h 6"/>
                <a:gd name="T14" fmla="*/ 1 w 1"/>
                <a:gd name="T15" fmla="*/ 5 h 6"/>
                <a:gd name="T16" fmla="*/ 1 w 1"/>
                <a:gd name="T17" fmla="*/ 0 h 6"/>
                <a:gd name="T18" fmla="*/ 1 w 1"/>
                <a:gd name="T19" fmla="*/ 0 h 6"/>
                <a:gd name="T20" fmla="*/ 1 w 1"/>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6">
                  <a:moveTo>
                    <a:pt x="1" y="0"/>
                  </a:moveTo>
                  <a:lnTo>
                    <a:pt x="1" y="0"/>
                  </a:lnTo>
                  <a:lnTo>
                    <a:pt x="1" y="0"/>
                  </a:lnTo>
                  <a:lnTo>
                    <a:pt x="0" y="6"/>
                  </a:lnTo>
                  <a:lnTo>
                    <a:pt x="1" y="6"/>
                  </a:lnTo>
                  <a:lnTo>
                    <a:pt x="1" y="6"/>
                  </a:lnTo>
                  <a:lnTo>
                    <a:pt x="1" y="6"/>
                  </a:lnTo>
                  <a:lnTo>
                    <a:pt x="1" y="5"/>
                  </a:lnTo>
                  <a:lnTo>
                    <a:pt x="1" y="0"/>
                  </a:lnTo>
                  <a:lnTo>
                    <a:pt x="1" y="0"/>
                  </a:lnTo>
                  <a:lnTo>
                    <a:pt x="1" y="0"/>
                  </a:lnTo>
                  <a:close/>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7" name="Freeform 1211"/>
            <p:cNvSpPr/>
            <p:nvPr/>
          </p:nvSpPr>
          <p:spPr bwMode="auto">
            <a:xfrm>
              <a:off x="5846681" y="1816688"/>
              <a:ext cx="3369" cy="20212"/>
            </a:xfrm>
            <a:custGeom>
              <a:avLst/>
              <a:gdLst>
                <a:gd name="T0" fmla="*/ 1 w 1"/>
                <a:gd name="T1" fmla="*/ 0 h 6"/>
                <a:gd name="T2" fmla="*/ 1 w 1"/>
                <a:gd name="T3" fmla="*/ 0 h 6"/>
                <a:gd name="T4" fmla="*/ 1 w 1"/>
                <a:gd name="T5" fmla="*/ 0 h 6"/>
                <a:gd name="T6" fmla="*/ 0 w 1"/>
                <a:gd name="T7" fmla="*/ 6 h 6"/>
                <a:gd name="T8" fmla="*/ 1 w 1"/>
                <a:gd name="T9" fmla="*/ 6 h 6"/>
                <a:gd name="T10" fmla="*/ 1 w 1"/>
                <a:gd name="T11" fmla="*/ 6 h 6"/>
                <a:gd name="T12" fmla="*/ 1 w 1"/>
                <a:gd name="T13" fmla="*/ 6 h 6"/>
                <a:gd name="T14" fmla="*/ 1 w 1"/>
                <a:gd name="T15" fmla="*/ 5 h 6"/>
                <a:gd name="T16" fmla="*/ 1 w 1"/>
                <a:gd name="T17" fmla="*/ 0 h 6"/>
                <a:gd name="T18" fmla="*/ 1 w 1"/>
                <a:gd name="T19" fmla="*/ 0 h 6"/>
                <a:gd name="T20" fmla="*/ 1 w 1"/>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6">
                  <a:moveTo>
                    <a:pt x="1" y="0"/>
                  </a:moveTo>
                  <a:lnTo>
                    <a:pt x="1" y="0"/>
                  </a:lnTo>
                  <a:lnTo>
                    <a:pt x="1" y="0"/>
                  </a:lnTo>
                  <a:lnTo>
                    <a:pt x="0" y="6"/>
                  </a:lnTo>
                  <a:lnTo>
                    <a:pt x="1" y="6"/>
                  </a:lnTo>
                  <a:lnTo>
                    <a:pt x="1" y="6"/>
                  </a:lnTo>
                  <a:lnTo>
                    <a:pt x="1" y="6"/>
                  </a:lnTo>
                  <a:lnTo>
                    <a:pt x="1" y="5"/>
                  </a:lnTo>
                  <a:lnTo>
                    <a:pt x="1" y="0"/>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8" name="Freeform 1212"/>
            <p:cNvSpPr>
              <a:spLocks noEditPoints="1"/>
            </p:cNvSpPr>
            <p:nvPr/>
          </p:nvSpPr>
          <p:spPr bwMode="auto">
            <a:xfrm>
              <a:off x="5772570" y="1786370"/>
              <a:ext cx="74110" cy="67373"/>
            </a:xfrm>
            <a:custGeom>
              <a:avLst/>
              <a:gdLst>
                <a:gd name="T0" fmla="*/ 19 w 22"/>
                <a:gd name="T1" fmla="*/ 2 h 20"/>
                <a:gd name="T2" fmla="*/ 17 w 22"/>
                <a:gd name="T3" fmla="*/ 20 h 20"/>
                <a:gd name="T4" fmla="*/ 17 w 22"/>
                <a:gd name="T5" fmla="*/ 20 h 20"/>
                <a:gd name="T6" fmla="*/ 18 w 22"/>
                <a:gd name="T7" fmla="*/ 20 h 20"/>
                <a:gd name="T8" fmla="*/ 19 w 22"/>
                <a:gd name="T9" fmla="*/ 20 h 20"/>
                <a:gd name="T10" fmla="*/ 21 w 22"/>
                <a:gd name="T11" fmla="*/ 17 h 20"/>
                <a:gd name="T12" fmla="*/ 21 w 22"/>
                <a:gd name="T13" fmla="*/ 15 h 20"/>
                <a:gd name="T14" fmla="*/ 22 w 22"/>
                <a:gd name="T15" fmla="*/ 8 h 20"/>
                <a:gd name="T16" fmla="*/ 22 w 22"/>
                <a:gd name="T17" fmla="*/ 6 h 20"/>
                <a:gd name="T18" fmla="*/ 22 w 22"/>
                <a:gd name="T19" fmla="*/ 6 h 20"/>
                <a:gd name="T20" fmla="*/ 18 w 22"/>
                <a:gd name="T21" fmla="*/ 5 h 20"/>
                <a:gd name="T22" fmla="*/ 19 w 22"/>
                <a:gd name="T23" fmla="*/ 3 h 20"/>
                <a:gd name="T24" fmla="*/ 21 w 22"/>
                <a:gd name="T25" fmla="*/ 3 h 20"/>
                <a:gd name="T26" fmla="*/ 19 w 22"/>
                <a:gd name="T27" fmla="*/ 2 h 20"/>
                <a:gd name="T28" fmla="*/ 19 w 22"/>
                <a:gd name="T29" fmla="*/ 2 h 20"/>
                <a:gd name="T30" fmla="*/ 1 w 22"/>
                <a:gd name="T31" fmla="*/ 0 h 20"/>
                <a:gd name="T32" fmla="*/ 0 w 22"/>
                <a:gd name="T33" fmla="*/ 0 h 20"/>
                <a:gd name="T34" fmla="*/ 2 w 22"/>
                <a:gd name="T35" fmla="*/ 1 h 20"/>
                <a:gd name="T36" fmla="*/ 2 w 22"/>
                <a:gd name="T37" fmla="*/ 1 h 20"/>
                <a:gd name="T38" fmla="*/ 2 w 22"/>
                <a:gd name="T39" fmla="*/ 1 h 20"/>
                <a:gd name="T40" fmla="*/ 2 w 22"/>
                <a:gd name="T41" fmla="*/ 4 h 20"/>
                <a:gd name="T42" fmla="*/ 2 w 22"/>
                <a:gd name="T43" fmla="*/ 4 h 20"/>
                <a:gd name="T44" fmla="*/ 1 w 22"/>
                <a:gd name="T45" fmla="*/ 19 h 20"/>
                <a:gd name="T46" fmla="*/ 1 w 22"/>
                <a:gd name="T47" fmla="*/ 19 h 20"/>
                <a:gd name="T48" fmla="*/ 3 w 22"/>
                <a:gd name="T49" fmla="*/ 0 h 20"/>
                <a:gd name="T50" fmla="*/ 2 w 22"/>
                <a:gd name="T51" fmla="*/ 0 h 20"/>
                <a:gd name="T52" fmla="*/ 1 w 22"/>
                <a:gd name="T5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 h="20">
                  <a:moveTo>
                    <a:pt x="19" y="2"/>
                  </a:moveTo>
                  <a:cubicBezTo>
                    <a:pt x="17" y="20"/>
                    <a:pt x="17" y="20"/>
                    <a:pt x="17" y="20"/>
                  </a:cubicBezTo>
                  <a:cubicBezTo>
                    <a:pt x="17" y="20"/>
                    <a:pt x="17" y="20"/>
                    <a:pt x="17" y="20"/>
                  </a:cubicBezTo>
                  <a:cubicBezTo>
                    <a:pt x="17" y="20"/>
                    <a:pt x="17" y="20"/>
                    <a:pt x="18" y="20"/>
                  </a:cubicBezTo>
                  <a:cubicBezTo>
                    <a:pt x="18" y="20"/>
                    <a:pt x="19" y="20"/>
                    <a:pt x="19" y="20"/>
                  </a:cubicBezTo>
                  <a:cubicBezTo>
                    <a:pt x="20" y="20"/>
                    <a:pt x="21" y="18"/>
                    <a:pt x="21" y="17"/>
                  </a:cubicBezTo>
                  <a:cubicBezTo>
                    <a:pt x="21" y="15"/>
                    <a:pt x="21" y="15"/>
                    <a:pt x="21" y="15"/>
                  </a:cubicBezTo>
                  <a:cubicBezTo>
                    <a:pt x="22" y="8"/>
                    <a:pt x="22" y="8"/>
                    <a:pt x="22" y="8"/>
                  </a:cubicBezTo>
                  <a:cubicBezTo>
                    <a:pt x="22" y="6"/>
                    <a:pt x="22" y="6"/>
                    <a:pt x="22" y="6"/>
                  </a:cubicBezTo>
                  <a:cubicBezTo>
                    <a:pt x="22" y="6"/>
                    <a:pt x="22" y="6"/>
                    <a:pt x="22" y="6"/>
                  </a:cubicBezTo>
                  <a:cubicBezTo>
                    <a:pt x="18" y="5"/>
                    <a:pt x="18" y="5"/>
                    <a:pt x="18" y="5"/>
                  </a:cubicBezTo>
                  <a:cubicBezTo>
                    <a:pt x="19" y="3"/>
                    <a:pt x="19" y="3"/>
                    <a:pt x="19" y="3"/>
                  </a:cubicBezTo>
                  <a:cubicBezTo>
                    <a:pt x="21" y="3"/>
                    <a:pt x="21" y="3"/>
                    <a:pt x="21" y="3"/>
                  </a:cubicBezTo>
                  <a:cubicBezTo>
                    <a:pt x="21" y="3"/>
                    <a:pt x="20" y="2"/>
                    <a:pt x="19" y="2"/>
                  </a:cubicBezTo>
                  <a:cubicBezTo>
                    <a:pt x="19" y="2"/>
                    <a:pt x="19" y="2"/>
                    <a:pt x="19" y="2"/>
                  </a:cubicBezTo>
                  <a:moveTo>
                    <a:pt x="1" y="0"/>
                  </a:moveTo>
                  <a:cubicBezTo>
                    <a:pt x="1" y="0"/>
                    <a:pt x="1" y="0"/>
                    <a:pt x="0" y="0"/>
                  </a:cubicBezTo>
                  <a:cubicBezTo>
                    <a:pt x="1" y="0"/>
                    <a:pt x="2" y="0"/>
                    <a:pt x="2" y="1"/>
                  </a:cubicBezTo>
                  <a:cubicBezTo>
                    <a:pt x="2" y="1"/>
                    <a:pt x="2" y="1"/>
                    <a:pt x="2" y="1"/>
                  </a:cubicBezTo>
                  <a:cubicBezTo>
                    <a:pt x="2" y="1"/>
                    <a:pt x="2" y="1"/>
                    <a:pt x="2" y="1"/>
                  </a:cubicBezTo>
                  <a:cubicBezTo>
                    <a:pt x="2" y="4"/>
                    <a:pt x="2" y="4"/>
                    <a:pt x="2" y="4"/>
                  </a:cubicBezTo>
                  <a:cubicBezTo>
                    <a:pt x="2" y="4"/>
                    <a:pt x="2" y="4"/>
                    <a:pt x="2" y="4"/>
                  </a:cubicBezTo>
                  <a:cubicBezTo>
                    <a:pt x="1" y="19"/>
                    <a:pt x="1" y="19"/>
                    <a:pt x="1" y="19"/>
                  </a:cubicBezTo>
                  <a:cubicBezTo>
                    <a:pt x="1" y="19"/>
                    <a:pt x="1" y="19"/>
                    <a:pt x="1" y="19"/>
                  </a:cubicBezTo>
                  <a:cubicBezTo>
                    <a:pt x="3" y="0"/>
                    <a:pt x="3" y="0"/>
                    <a:pt x="3" y="0"/>
                  </a:cubicBezTo>
                  <a:cubicBezTo>
                    <a:pt x="2" y="0"/>
                    <a:pt x="2" y="0"/>
                    <a:pt x="2" y="0"/>
                  </a:cubicBezTo>
                  <a:cubicBezTo>
                    <a:pt x="2" y="0"/>
                    <a:pt x="1" y="0"/>
                    <a:pt x="1"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69" name="Freeform 1213"/>
            <p:cNvSpPr/>
            <p:nvPr/>
          </p:nvSpPr>
          <p:spPr bwMode="auto">
            <a:xfrm>
              <a:off x="5833206" y="1796476"/>
              <a:ext cx="13475" cy="10106"/>
            </a:xfrm>
            <a:custGeom>
              <a:avLst/>
              <a:gdLst>
                <a:gd name="T0" fmla="*/ 1 w 4"/>
                <a:gd name="T1" fmla="*/ 0 h 3"/>
                <a:gd name="T2" fmla="*/ 0 w 4"/>
                <a:gd name="T3" fmla="*/ 2 h 3"/>
                <a:gd name="T4" fmla="*/ 4 w 4"/>
                <a:gd name="T5" fmla="*/ 3 h 3"/>
                <a:gd name="T6" fmla="*/ 3 w 4"/>
                <a:gd name="T7" fmla="*/ 0 h 3"/>
                <a:gd name="T8" fmla="*/ 3 w 4"/>
                <a:gd name="T9" fmla="*/ 0 h 3"/>
                <a:gd name="T10" fmla="*/ 1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1" y="0"/>
                  </a:moveTo>
                  <a:cubicBezTo>
                    <a:pt x="0" y="2"/>
                    <a:pt x="0" y="2"/>
                    <a:pt x="0" y="2"/>
                  </a:cubicBezTo>
                  <a:cubicBezTo>
                    <a:pt x="4" y="3"/>
                    <a:pt x="4" y="3"/>
                    <a:pt x="4" y="3"/>
                  </a:cubicBezTo>
                  <a:cubicBezTo>
                    <a:pt x="4" y="2"/>
                    <a:pt x="4" y="1"/>
                    <a:pt x="3" y="0"/>
                  </a:cubicBezTo>
                  <a:cubicBezTo>
                    <a:pt x="3" y="0"/>
                    <a:pt x="3" y="0"/>
                    <a:pt x="3" y="0"/>
                  </a:cubicBezTo>
                  <a:cubicBezTo>
                    <a:pt x="1" y="0"/>
                    <a:pt x="1" y="0"/>
                    <a:pt x="1"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0" name="Freeform 1214"/>
            <p:cNvSpPr/>
            <p:nvPr/>
          </p:nvSpPr>
          <p:spPr bwMode="auto">
            <a:xfrm>
              <a:off x="5779308" y="1863849"/>
              <a:ext cx="40424" cy="80848"/>
            </a:xfrm>
            <a:custGeom>
              <a:avLst/>
              <a:gdLst>
                <a:gd name="T0" fmla="*/ 3 w 12"/>
                <a:gd name="T1" fmla="*/ 0 h 23"/>
                <a:gd name="T2" fmla="*/ 2 w 12"/>
                <a:gd name="T3" fmla="*/ 6 h 23"/>
                <a:gd name="T4" fmla="*/ 2 w 12"/>
                <a:gd name="T5" fmla="*/ 9 h 23"/>
                <a:gd name="T6" fmla="*/ 1 w 12"/>
                <a:gd name="T7" fmla="*/ 16 h 23"/>
                <a:gd name="T8" fmla="*/ 1 w 12"/>
                <a:gd name="T9" fmla="*/ 16 h 23"/>
                <a:gd name="T10" fmla="*/ 0 w 12"/>
                <a:gd name="T11" fmla="*/ 18 h 23"/>
                <a:gd name="T12" fmla="*/ 0 w 12"/>
                <a:gd name="T13" fmla="*/ 18 h 23"/>
                <a:gd name="T14" fmla="*/ 1 w 12"/>
                <a:gd name="T15" fmla="*/ 21 h 23"/>
                <a:gd name="T16" fmla="*/ 5 w 12"/>
                <a:gd name="T17" fmla="*/ 23 h 23"/>
                <a:gd name="T18" fmla="*/ 5 w 12"/>
                <a:gd name="T19" fmla="*/ 23 h 23"/>
                <a:gd name="T20" fmla="*/ 6 w 12"/>
                <a:gd name="T21" fmla="*/ 21 h 23"/>
                <a:gd name="T22" fmla="*/ 6 w 12"/>
                <a:gd name="T23" fmla="*/ 21 h 23"/>
                <a:gd name="T24" fmla="*/ 10 w 12"/>
                <a:gd name="T25" fmla="*/ 17 h 23"/>
                <a:gd name="T26" fmla="*/ 11 w 12"/>
                <a:gd name="T27" fmla="*/ 15 h 23"/>
                <a:gd name="T28" fmla="*/ 11 w 12"/>
                <a:gd name="T29" fmla="*/ 11 h 23"/>
                <a:gd name="T30" fmla="*/ 12 w 12"/>
                <a:gd name="T31" fmla="*/ 0 h 23"/>
                <a:gd name="T32" fmla="*/ 11 w 12"/>
                <a:gd name="T33" fmla="*/ 1 h 23"/>
                <a:gd name="T34" fmla="*/ 11 w 12"/>
                <a:gd name="T35" fmla="*/ 1 h 23"/>
                <a:gd name="T36" fmla="*/ 3 w 1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3">
                  <a:moveTo>
                    <a:pt x="3" y="0"/>
                  </a:moveTo>
                  <a:cubicBezTo>
                    <a:pt x="2" y="6"/>
                    <a:pt x="2" y="6"/>
                    <a:pt x="2" y="6"/>
                  </a:cubicBezTo>
                  <a:cubicBezTo>
                    <a:pt x="2" y="9"/>
                    <a:pt x="2" y="9"/>
                    <a:pt x="2" y="9"/>
                  </a:cubicBezTo>
                  <a:cubicBezTo>
                    <a:pt x="1" y="16"/>
                    <a:pt x="1" y="16"/>
                    <a:pt x="1" y="16"/>
                  </a:cubicBezTo>
                  <a:cubicBezTo>
                    <a:pt x="1" y="16"/>
                    <a:pt x="1" y="16"/>
                    <a:pt x="1" y="16"/>
                  </a:cubicBezTo>
                  <a:cubicBezTo>
                    <a:pt x="0" y="16"/>
                    <a:pt x="0" y="17"/>
                    <a:pt x="0" y="18"/>
                  </a:cubicBezTo>
                  <a:cubicBezTo>
                    <a:pt x="0" y="18"/>
                    <a:pt x="0" y="18"/>
                    <a:pt x="0" y="18"/>
                  </a:cubicBezTo>
                  <a:cubicBezTo>
                    <a:pt x="0" y="19"/>
                    <a:pt x="0" y="21"/>
                    <a:pt x="1" y="21"/>
                  </a:cubicBezTo>
                  <a:cubicBezTo>
                    <a:pt x="5" y="23"/>
                    <a:pt x="5" y="23"/>
                    <a:pt x="5" y="23"/>
                  </a:cubicBezTo>
                  <a:cubicBezTo>
                    <a:pt x="5" y="23"/>
                    <a:pt x="5" y="23"/>
                    <a:pt x="5" y="23"/>
                  </a:cubicBezTo>
                  <a:cubicBezTo>
                    <a:pt x="6" y="21"/>
                    <a:pt x="6" y="21"/>
                    <a:pt x="6" y="21"/>
                  </a:cubicBezTo>
                  <a:cubicBezTo>
                    <a:pt x="6" y="21"/>
                    <a:pt x="6" y="21"/>
                    <a:pt x="6" y="21"/>
                  </a:cubicBezTo>
                  <a:cubicBezTo>
                    <a:pt x="8" y="21"/>
                    <a:pt x="10" y="18"/>
                    <a:pt x="10" y="17"/>
                  </a:cubicBezTo>
                  <a:cubicBezTo>
                    <a:pt x="11" y="15"/>
                    <a:pt x="11" y="15"/>
                    <a:pt x="11" y="15"/>
                  </a:cubicBezTo>
                  <a:cubicBezTo>
                    <a:pt x="11" y="11"/>
                    <a:pt x="11" y="11"/>
                    <a:pt x="11" y="11"/>
                  </a:cubicBezTo>
                  <a:cubicBezTo>
                    <a:pt x="12" y="0"/>
                    <a:pt x="12" y="0"/>
                    <a:pt x="12" y="0"/>
                  </a:cubicBezTo>
                  <a:cubicBezTo>
                    <a:pt x="12" y="1"/>
                    <a:pt x="12" y="1"/>
                    <a:pt x="11" y="1"/>
                  </a:cubicBezTo>
                  <a:cubicBezTo>
                    <a:pt x="11" y="1"/>
                    <a:pt x="11" y="1"/>
                    <a:pt x="11" y="1"/>
                  </a:cubicBezTo>
                  <a:cubicBezTo>
                    <a:pt x="3" y="0"/>
                    <a:pt x="3" y="0"/>
                    <a:pt x="3"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1" name="Freeform 1215"/>
            <p:cNvSpPr/>
            <p:nvPr/>
          </p:nvSpPr>
          <p:spPr bwMode="auto">
            <a:xfrm>
              <a:off x="5775939" y="1776264"/>
              <a:ext cx="60636" cy="90953"/>
            </a:xfrm>
            <a:custGeom>
              <a:avLst/>
              <a:gdLst>
                <a:gd name="T0" fmla="*/ 5 w 18"/>
                <a:gd name="T1" fmla="*/ 0 h 27"/>
                <a:gd name="T2" fmla="*/ 2 w 18"/>
                <a:gd name="T3" fmla="*/ 3 h 27"/>
                <a:gd name="T4" fmla="*/ 2 w 18"/>
                <a:gd name="T5" fmla="*/ 3 h 27"/>
                <a:gd name="T6" fmla="*/ 0 w 18"/>
                <a:gd name="T7" fmla="*/ 22 h 27"/>
                <a:gd name="T8" fmla="*/ 0 w 18"/>
                <a:gd name="T9" fmla="*/ 22 h 27"/>
                <a:gd name="T10" fmla="*/ 3 w 18"/>
                <a:gd name="T11" fmla="*/ 26 h 27"/>
                <a:gd name="T12" fmla="*/ 4 w 18"/>
                <a:gd name="T13" fmla="*/ 26 h 27"/>
                <a:gd name="T14" fmla="*/ 12 w 18"/>
                <a:gd name="T15" fmla="*/ 27 h 27"/>
                <a:gd name="T16" fmla="*/ 12 w 18"/>
                <a:gd name="T17" fmla="*/ 27 h 27"/>
                <a:gd name="T18" fmla="*/ 13 w 18"/>
                <a:gd name="T19" fmla="*/ 26 h 27"/>
                <a:gd name="T20" fmla="*/ 15 w 18"/>
                <a:gd name="T21" fmla="*/ 25 h 27"/>
                <a:gd name="T22" fmla="*/ 16 w 18"/>
                <a:gd name="T23" fmla="*/ 23 h 27"/>
                <a:gd name="T24" fmla="*/ 16 w 18"/>
                <a:gd name="T25" fmla="*/ 23 h 27"/>
                <a:gd name="T26" fmla="*/ 18 w 18"/>
                <a:gd name="T27" fmla="*/ 5 h 27"/>
                <a:gd name="T28" fmla="*/ 18 w 18"/>
                <a:gd name="T29" fmla="*/ 5 h 27"/>
                <a:gd name="T30" fmla="*/ 14 w 18"/>
                <a:gd name="T31" fmla="*/ 1 h 27"/>
                <a:gd name="T32" fmla="*/ 6 w 18"/>
                <a:gd name="T33" fmla="*/ 0 h 27"/>
                <a:gd name="T34" fmla="*/ 5 w 18"/>
                <a:gd name="T3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7">
                  <a:moveTo>
                    <a:pt x="5" y="0"/>
                  </a:moveTo>
                  <a:cubicBezTo>
                    <a:pt x="4" y="0"/>
                    <a:pt x="2" y="1"/>
                    <a:pt x="2" y="3"/>
                  </a:cubicBezTo>
                  <a:cubicBezTo>
                    <a:pt x="2" y="3"/>
                    <a:pt x="2" y="3"/>
                    <a:pt x="2" y="3"/>
                  </a:cubicBezTo>
                  <a:cubicBezTo>
                    <a:pt x="0" y="22"/>
                    <a:pt x="0" y="22"/>
                    <a:pt x="0" y="22"/>
                  </a:cubicBezTo>
                  <a:cubicBezTo>
                    <a:pt x="0" y="22"/>
                    <a:pt x="0" y="22"/>
                    <a:pt x="0" y="22"/>
                  </a:cubicBezTo>
                  <a:cubicBezTo>
                    <a:pt x="0" y="24"/>
                    <a:pt x="1" y="25"/>
                    <a:pt x="3" y="26"/>
                  </a:cubicBezTo>
                  <a:cubicBezTo>
                    <a:pt x="4" y="26"/>
                    <a:pt x="4" y="26"/>
                    <a:pt x="4" y="26"/>
                  </a:cubicBezTo>
                  <a:cubicBezTo>
                    <a:pt x="12" y="27"/>
                    <a:pt x="12" y="27"/>
                    <a:pt x="12" y="27"/>
                  </a:cubicBezTo>
                  <a:cubicBezTo>
                    <a:pt x="12" y="27"/>
                    <a:pt x="12" y="27"/>
                    <a:pt x="12" y="27"/>
                  </a:cubicBezTo>
                  <a:cubicBezTo>
                    <a:pt x="13" y="27"/>
                    <a:pt x="13" y="27"/>
                    <a:pt x="13" y="26"/>
                  </a:cubicBezTo>
                  <a:cubicBezTo>
                    <a:pt x="14" y="26"/>
                    <a:pt x="15" y="26"/>
                    <a:pt x="15" y="25"/>
                  </a:cubicBezTo>
                  <a:cubicBezTo>
                    <a:pt x="16" y="24"/>
                    <a:pt x="16" y="24"/>
                    <a:pt x="16" y="23"/>
                  </a:cubicBezTo>
                  <a:cubicBezTo>
                    <a:pt x="16" y="23"/>
                    <a:pt x="16" y="23"/>
                    <a:pt x="16" y="23"/>
                  </a:cubicBezTo>
                  <a:cubicBezTo>
                    <a:pt x="18" y="5"/>
                    <a:pt x="18" y="5"/>
                    <a:pt x="18" y="5"/>
                  </a:cubicBezTo>
                  <a:cubicBezTo>
                    <a:pt x="18" y="5"/>
                    <a:pt x="18" y="5"/>
                    <a:pt x="18" y="5"/>
                  </a:cubicBezTo>
                  <a:cubicBezTo>
                    <a:pt x="18" y="3"/>
                    <a:pt x="16" y="1"/>
                    <a:pt x="14" y="1"/>
                  </a:cubicBezTo>
                  <a:cubicBezTo>
                    <a:pt x="6" y="0"/>
                    <a:pt x="6" y="0"/>
                    <a:pt x="6" y="0"/>
                  </a:cubicBezTo>
                  <a:cubicBezTo>
                    <a:pt x="6" y="0"/>
                    <a:pt x="5" y="0"/>
                    <a:pt x="5"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2" name="Freeform 1216"/>
            <p:cNvSpPr/>
            <p:nvPr/>
          </p:nvSpPr>
          <p:spPr bwMode="auto">
            <a:xfrm>
              <a:off x="5658036" y="1712260"/>
              <a:ext cx="121271" cy="188644"/>
            </a:xfrm>
            <a:custGeom>
              <a:avLst/>
              <a:gdLst>
                <a:gd name="T0" fmla="*/ 5 w 36"/>
                <a:gd name="T1" fmla="*/ 0 h 56"/>
                <a:gd name="T2" fmla="*/ 0 w 36"/>
                <a:gd name="T3" fmla="*/ 51 h 56"/>
                <a:gd name="T4" fmla="*/ 0 w 36"/>
                <a:gd name="T5" fmla="*/ 54 h 56"/>
                <a:gd name="T6" fmla="*/ 0 w 36"/>
                <a:gd name="T7" fmla="*/ 56 h 56"/>
                <a:gd name="T8" fmla="*/ 0 w 36"/>
                <a:gd name="T9" fmla="*/ 54 h 56"/>
                <a:gd name="T10" fmla="*/ 1 w 36"/>
                <a:gd name="T11" fmla="*/ 51 h 56"/>
                <a:gd name="T12" fmla="*/ 35 w 36"/>
                <a:gd name="T13" fmla="*/ 41 h 56"/>
                <a:gd name="T14" fmla="*/ 35 w 36"/>
                <a:gd name="T15" fmla="*/ 41 h 56"/>
                <a:gd name="T16" fmla="*/ 36 w 36"/>
                <a:gd name="T17" fmla="*/ 26 h 56"/>
                <a:gd name="T18" fmla="*/ 5 w 36"/>
                <a:gd name="T19" fmla="*/ 3 h 56"/>
                <a:gd name="T20" fmla="*/ 5 w 36"/>
                <a:gd name="T21" fmla="*/ 1 h 56"/>
                <a:gd name="T22" fmla="*/ 36 w 36"/>
                <a:gd name="T23" fmla="*/ 23 h 56"/>
                <a:gd name="T24" fmla="*/ 36 w 36"/>
                <a:gd name="T25" fmla="*/ 23 h 56"/>
                <a:gd name="T26" fmla="*/ 34 w 36"/>
                <a:gd name="T27" fmla="*/ 22 h 56"/>
                <a:gd name="T28" fmla="*/ 5 w 36"/>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56">
                  <a:moveTo>
                    <a:pt x="5" y="0"/>
                  </a:moveTo>
                  <a:cubicBezTo>
                    <a:pt x="0" y="51"/>
                    <a:pt x="0" y="51"/>
                    <a:pt x="0" y="51"/>
                  </a:cubicBezTo>
                  <a:cubicBezTo>
                    <a:pt x="0" y="54"/>
                    <a:pt x="0" y="54"/>
                    <a:pt x="0" y="54"/>
                  </a:cubicBezTo>
                  <a:cubicBezTo>
                    <a:pt x="0" y="56"/>
                    <a:pt x="0" y="56"/>
                    <a:pt x="0" y="56"/>
                  </a:cubicBezTo>
                  <a:cubicBezTo>
                    <a:pt x="0" y="55"/>
                    <a:pt x="0" y="54"/>
                    <a:pt x="0" y="54"/>
                  </a:cubicBezTo>
                  <a:cubicBezTo>
                    <a:pt x="0" y="53"/>
                    <a:pt x="1" y="52"/>
                    <a:pt x="1" y="51"/>
                  </a:cubicBezTo>
                  <a:cubicBezTo>
                    <a:pt x="9" y="42"/>
                    <a:pt x="35" y="41"/>
                    <a:pt x="35" y="41"/>
                  </a:cubicBezTo>
                  <a:cubicBezTo>
                    <a:pt x="35" y="41"/>
                    <a:pt x="35" y="41"/>
                    <a:pt x="35" y="41"/>
                  </a:cubicBezTo>
                  <a:cubicBezTo>
                    <a:pt x="36" y="26"/>
                    <a:pt x="36" y="26"/>
                    <a:pt x="36" y="26"/>
                  </a:cubicBezTo>
                  <a:cubicBezTo>
                    <a:pt x="9" y="23"/>
                    <a:pt x="5" y="3"/>
                    <a:pt x="5" y="3"/>
                  </a:cubicBezTo>
                  <a:cubicBezTo>
                    <a:pt x="5" y="1"/>
                    <a:pt x="5" y="1"/>
                    <a:pt x="5" y="1"/>
                  </a:cubicBezTo>
                  <a:cubicBezTo>
                    <a:pt x="5" y="1"/>
                    <a:pt x="9" y="20"/>
                    <a:pt x="36" y="23"/>
                  </a:cubicBezTo>
                  <a:cubicBezTo>
                    <a:pt x="36" y="23"/>
                    <a:pt x="36" y="23"/>
                    <a:pt x="36" y="23"/>
                  </a:cubicBezTo>
                  <a:cubicBezTo>
                    <a:pt x="36" y="22"/>
                    <a:pt x="35" y="22"/>
                    <a:pt x="34" y="22"/>
                  </a:cubicBezTo>
                  <a:cubicBezTo>
                    <a:pt x="9" y="19"/>
                    <a:pt x="5" y="0"/>
                    <a:pt x="5"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3" name="Freeform 1217"/>
            <p:cNvSpPr/>
            <p:nvPr/>
          </p:nvSpPr>
          <p:spPr bwMode="auto">
            <a:xfrm>
              <a:off x="5674880" y="1715629"/>
              <a:ext cx="104428" cy="84216"/>
            </a:xfrm>
            <a:custGeom>
              <a:avLst/>
              <a:gdLst>
                <a:gd name="T0" fmla="*/ 0 w 31"/>
                <a:gd name="T1" fmla="*/ 0 h 25"/>
                <a:gd name="T2" fmla="*/ 0 w 31"/>
                <a:gd name="T3" fmla="*/ 2 h 25"/>
                <a:gd name="T4" fmla="*/ 31 w 31"/>
                <a:gd name="T5" fmla="*/ 25 h 25"/>
                <a:gd name="T6" fmla="*/ 31 w 31"/>
                <a:gd name="T7" fmla="*/ 25 h 25"/>
                <a:gd name="T8" fmla="*/ 31 w 31"/>
                <a:gd name="T9" fmla="*/ 22 h 25"/>
                <a:gd name="T10" fmla="*/ 31 w 31"/>
                <a:gd name="T11" fmla="*/ 22 h 25"/>
                <a:gd name="T12" fmla="*/ 0 w 31"/>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31" h="25">
                  <a:moveTo>
                    <a:pt x="0" y="0"/>
                  </a:moveTo>
                  <a:cubicBezTo>
                    <a:pt x="0" y="2"/>
                    <a:pt x="0" y="2"/>
                    <a:pt x="0" y="2"/>
                  </a:cubicBezTo>
                  <a:cubicBezTo>
                    <a:pt x="0" y="2"/>
                    <a:pt x="4" y="22"/>
                    <a:pt x="31" y="25"/>
                  </a:cubicBezTo>
                  <a:cubicBezTo>
                    <a:pt x="31" y="25"/>
                    <a:pt x="31" y="25"/>
                    <a:pt x="31" y="25"/>
                  </a:cubicBezTo>
                  <a:cubicBezTo>
                    <a:pt x="31" y="22"/>
                    <a:pt x="31" y="22"/>
                    <a:pt x="31" y="22"/>
                  </a:cubicBezTo>
                  <a:cubicBezTo>
                    <a:pt x="31" y="22"/>
                    <a:pt x="31" y="22"/>
                    <a:pt x="31" y="22"/>
                  </a:cubicBezTo>
                  <a:cubicBezTo>
                    <a:pt x="4" y="19"/>
                    <a:pt x="0" y="0"/>
                    <a:pt x="0"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4" name="Freeform 1218"/>
            <p:cNvSpPr/>
            <p:nvPr/>
          </p:nvSpPr>
          <p:spPr bwMode="auto">
            <a:xfrm>
              <a:off x="5307697" y="2776753"/>
              <a:ext cx="70742" cy="70742"/>
            </a:xfrm>
            <a:custGeom>
              <a:avLst/>
              <a:gdLst>
                <a:gd name="T0" fmla="*/ 1 w 20"/>
                <a:gd name="T1" fmla="*/ 0 h 21"/>
                <a:gd name="T2" fmla="*/ 0 w 20"/>
                <a:gd name="T3" fmla="*/ 2 h 21"/>
                <a:gd name="T4" fmla="*/ 1 w 20"/>
                <a:gd name="T5" fmla="*/ 3 h 21"/>
                <a:gd name="T6" fmla="*/ 17 w 20"/>
                <a:gd name="T7" fmla="*/ 19 h 21"/>
                <a:gd name="T8" fmla="*/ 18 w 20"/>
                <a:gd name="T9" fmla="*/ 21 h 21"/>
                <a:gd name="T10" fmla="*/ 20 w 20"/>
                <a:gd name="T11" fmla="*/ 19 h 21"/>
                <a:gd name="T12" fmla="*/ 5 w 20"/>
                <a:gd name="T13" fmla="*/ 1 h 21"/>
                <a:gd name="T14" fmla="*/ 3 w 20"/>
                <a:gd name="T15" fmla="*/ 0 h 21"/>
                <a:gd name="T16" fmla="*/ 1 w 20"/>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1">
                  <a:moveTo>
                    <a:pt x="1" y="0"/>
                  </a:moveTo>
                  <a:cubicBezTo>
                    <a:pt x="0" y="0"/>
                    <a:pt x="0" y="1"/>
                    <a:pt x="0" y="2"/>
                  </a:cubicBezTo>
                  <a:cubicBezTo>
                    <a:pt x="0" y="3"/>
                    <a:pt x="0" y="3"/>
                    <a:pt x="1" y="3"/>
                  </a:cubicBezTo>
                  <a:cubicBezTo>
                    <a:pt x="10" y="3"/>
                    <a:pt x="17" y="10"/>
                    <a:pt x="17" y="19"/>
                  </a:cubicBezTo>
                  <a:cubicBezTo>
                    <a:pt x="17" y="20"/>
                    <a:pt x="18" y="21"/>
                    <a:pt x="18" y="21"/>
                  </a:cubicBezTo>
                  <a:cubicBezTo>
                    <a:pt x="19" y="21"/>
                    <a:pt x="20" y="20"/>
                    <a:pt x="20" y="19"/>
                  </a:cubicBezTo>
                  <a:cubicBezTo>
                    <a:pt x="20" y="10"/>
                    <a:pt x="14" y="3"/>
                    <a:pt x="5" y="1"/>
                  </a:cubicBezTo>
                  <a:cubicBezTo>
                    <a:pt x="4" y="1"/>
                    <a:pt x="4" y="0"/>
                    <a:pt x="3" y="0"/>
                  </a:cubicBezTo>
                  <a:cubicBezTo>
                    <a:pt x="2" y="0"/>
                    <a:pt x="2" y="0"/>
                    <a:pt x="1"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5" name="Freeform 1219"/>
            <p:cNvSpPr/>
            <p:nvPr/>
          </p:nvSpPr>
          <p:spPr bwMode="auto">
            <a:xfrm>
              <a:off x="5327909" y="2877812"/>
              <a:ext cx="20212" cy="74110"/>
            </a:xfrm>
            <a:custGeom>
              <a:avLst/>
              <a:gdLst>
                <a:gd name="T0" fmla="*/ 4 w 6"/>
                <a:gd name="T1" fmla="*/ 0 h 22"/>
                <a:gd name="T2" fmla="*/ 3 w 6"/>
                <a:gd name="T3" fmla="*/ 1 h 22"/>
                <a:gd name="T4" fmla="*/ 4 w 6"/>
                <a:gd name="T5" fmla="*/ 2 h 22"/>
                <a:gd name="T6" fmla="*/ 5 w 6"/>
                <a:gd name="T7" fmla="*/ 3 h 22"/>
                <a:gd name="T8" fmla="*/ 5 w 6"/>
                <a:gd name="T9" fmla="*/ 4 h 22"/>
                <a:gd name="T10" fmla="*/ 3 w 6"/>
                <a:gd name="T11" fmla="*/ 3 h 22"/>
                <a:gd name="T12" fmla="*/ 0 w 6"/>
                <a:gd name="T13" fmla="*/ 22 h 22"/>
                <a:gd name="T14" fmla="*/ 2 w 6"/>
                <a:gd name="T15" fmla="*/ 22 h 22"/>
                <a:gd name="T16" fmla="*/ 6 w 6"/>
                <a:gd name="T17" fmla="*/ 1 h 22"/>
                <a:gd name="T18" fmla="*/ 4 w 6"/>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2">
                  <a:moveTo>
                    <a:pt x="4" y="0"/>
                  </a:moveTo>
                  <a:cubicBezTo>
                    <a:pt x="3" y="1"/>
                    <a:pt x="3" y="1"/>
                    <a:pt x="3" y="1"/>
                  </a:cubicBezTo>
                  <a:cubicBezTo>
                    <a:pt x="4" y="1"/>
                    <a:pt x="4" y="2"/>
                    <a:pt x="4" y="2"/>
                  </a:cubicBezTo>
                  <a:cubicBezTo>
                    <a:pt x="5" y="3"/>
                    <a:pt x="5" y="3"/>
                    <a:pt x="5" y="3"/>
                  </a:cubicBezTo>
                  <a:cubicBezTo>
                    <a:pt x="5" y="4"/>
                    <a:pt x="5" y="4"/>
                    <a:pt x="5" y="4"/>
                  </a:cubicBezTo>
                  <a:cubicBezTo>
                    <a:pt x="4" y="4"/>
                    <a:pt x="3" y="3"/>
                    <a:pt x="3" y="3"/>
                  </a:cubicBezTo>
                  <a:cubicBezTo>
                    <a:pt x="0" y="22"/>
                    <a:pt x="0" y="22"/>
                    <a:pt x="0" y="22"/>
                  </a:cubicBezTo>
                  <a:cubicBezTo>
                    <a:pt x="2" y="22"/>
                    <a:pt x="2" y="22"/>
                    <a:pt x="2" y="22"/>
                  </a:cubicBezTo>
                  <a:cubicBezTo>
                    <a:pt x="6" y="1"/>
                    <a:pt x="6" y="1"/>
                    <a:pt x="6" y="1"/>
                  </a:cubicBezTo>
                  <a:cubicBezTo>
                    <a:pt x="4" y="0"/>
                    <a:pt x="4" y="0"/>
                    <a:pt x="4"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6" name="Freeform 1220"/>
            <p:cNvSpPr/>
            <p:nvPr/>
          </p:nvSpPr>
          <p:spPr bwMode="auto">
            <a:xfrm>
              <a:off x="5277379" y="2877812"/>
              <a:ext cx="20212" cy="74110"/>
            </a:xfrm>
            <a:custGeom>
              <a:avLst/>
              <a:gdLst>
                <a:gd name="T0" fmla="*/ 3 w 6"/>
                <a:gd name="T1" fmla="*/ 0 h 22"/>
                <a:gd name="T2" fmla="*/ 0 w 6"/>
                <a:gd name="T3" fmla="*/ 1 h 22"/>
                <a:gd name="T4" fmla="*/ 4 w 6"/>
                <a:gd name="T5" fmla="*/ 22 h 22"/>
                <a:gd name="T6" fmla="*/ 6 w 6"/>
                <a:gd name="T7" fmla="*/ 22 h 22"/>
                <a:gd name="T8" fmla="*/ 3 w 6"/>
                <a:gd name="T9" fmla="*/ 3 h 22"/>
                <a:gd name="T10" fmla="*/ 2 w 6"/>
                <a:gd name="T11" fmla="*/ 4 h 22"/>
                <a:gd name="T12" fmla="*/ 2 w 6"/>
                <a:gd name="T13" fmla="*/ 3 h 22"/>
                <a:gd name="T14" fmla="*/ 2 w 6"/>
                <a:gd name="T15" fmla="*/ 2 h 22"/>
                <a:gd name="T16" fmla="*/ 3 w 6"/>
                <a:gd name="T17" fmla="*/ 2 h 22"/>
                <a:gd name="T18" fmla="*/ 3 w 6"/>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2">
                  <a:moveTo>
                    <a:pt x="3" y="0"/>
                  </a:moveTo>
                  <a:cubicBezTo>
                    <a:pt x="0" y="1"/>
                    <a:pt x="0" y="1"/>
                    <a:pt x="0" y="1"/>
                  </a:cubicBezTo>
                  <a:cubicBezTo>
                    <a:pt x="4" y="22"/>
                    <a:pt x="4" y="22"/>
                    <a:pt x="4" y="22"/>
                  </a:cubicBezTo>
                  <a:cubicBezTo>
                    <a:pt x="6" y="22"/>
                    <a:pt x="6" y="22"/>
                    <a:pt x="6" y="22"/>
                  </a:cubicBezTo>
                  <a:cubicBezTo>
                    <a:pt x="3" y="3"/>
                    <a:pt x="3" y="3"/>
                    <a:pt x="3" y="3"/>
                  </a:cubicBezTo>
                  <a:cubicBezTo>
                    <a:pt x="3" y="4"/>
                    <a:pt x="2" y="4"/>
                    <a:pt x="2" y="4"/>
                  </a:cubicBezTo>
                  <a:cubicBezTo>
                    <a:pt x="2" y="3"/>
                    <a:pt x="2" y="3"/>
                    <a:pt x="2" y="3"/>
                  </a:cubicBezTo>
                  <a:cubicBezTo>
                    <a:pt x="2" y="2"/>
                    <a:pt x="2" y="2"/>
                    <a:pt x="2" y="2"/>
                  </a:cubicBezTo>
                  <a:cubicBezTo>
                    <a:pt x="3" y="2"/>
                    <a:pt x="3" y="2"/>
                    <a:pt x="3" y="2"/>
                  </a:cubicBezTo>
                  <a:cubicBezTo>
                    <a:pt x="3" y="0"/>
                    <a:pt x="3" y="0"/>
                    <a:pt x="3"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7" name="Freeform 1221"/>
            <p:cNvSpPr/>
            <p:nvPr/>
          </p:nvSpPr>
          <p:spPr bwMode="auto">
            <a:xfrm>
              <a:off x="5284117" y="2881181"/>
              <a:ext cx="60636" cy="10106"/>
            </a:xfrm>
            <a:custGeom>
              <a:avLst/>
              <a:gdLst>
                <a:gd name="T0" fmla="*/ 2 w 17"/>
                <a:gd name="T1" fmla="*/ 0 h 3"/>
                <a:gd name="T2" fmla="*/ 1 w 17"/>
                <a:gd name="T3" fmla="*/ 1 h 3"/>
                <a:gd name="T4" fmla="*/ 0 w 17"/>
                <a:gd name="T5" fmla="*/ 1 h 3"/>
                <a:gd name="T6" fmla="*/ 0 w 17"/>
                <a:gd name="T7" fmla="*/ 2 h 3"/>
                <a:gd name="T8" fmla="*/ 0 w 17"/>
                <a:gd name="T9" fmla="*/ 3 h 3"/>
                <a:gd name="T10" fmla="*/ 1 w 17"/>
                <a:gd name="T11" fmla="*/ 2 h 3"/>
                <a:gd name="T12" fmla="*/ 2 w 17"/>
                <a:gd name="T13" fmla="*/ 1 h 3"/>
                <a:gd name="T14" fmla="*/ 2 w 17"/>
                <a:gd name="T15" fmla="*/ 1 h 3"/>
                <a:gd name="T16" fmla="*/ 3 w 17"/>
                <a:gd name="T17" fmla="*/ 1 h 3"/>
                <a:gd name="T18" fmla="*/ 4 w 17"/>
                <a:gd name="T19" fmla="*/ 3 h 3"/>
                <a:gd name="T20" fmla="*/ 4 w 17"/>
                <a:gd name="T21" fmla="*/ 3 h 3"/>
                <a:gd name="T22" fmla="*/ 6 w 17"/>
                <a:gd name="T23" fmla="*/ 1 h 3"/>
                <a:gd name="T24" fmla="*/ 6 w 17"/>
                <a:gd name="T25" fmla="*/ 1 h 3"/>
                <a:gd name="T26" fmla="*/ 7 w 17"/>
                <a:gd name="T27" fmla="*/ 1 h 3"/>
                <a:gd name="T28" fmla="*/ 8 w 17"/>
                <a:gd name="T29" fmla="*/ 3 h 3"/>
                <a:gd name="T30" fmla="*/ 10 w 17"/>
                <a:gd name="T31" fmla="*/ 1 h 3"/>
                <a:gd name="T32" fmla="*/ 10 w 17"/>
                <a:gd name="T33" fmla="*/ 1 h 3"/>
                <a:gd name="T34" fmla="*/ 11 w 17"/>
                <a:gd name="T35" fmla="*/ 1 h 3"/>
                <a:gd name="T36" fmla="*/ 12 w 17"/>
                <a:gd name="T37" fmla="*/ 3 h 3"/>
                <a:gd name="T38" fmla="*/ 14 w 17"/>
                <a:gd name="T39" fmla="*/ 1 h 3"/>
                <a:gd name="T40" fmla="*/ 14 w 17"/>
                <a:gd name="T41" fmla="*/ 1 h 3"/>
                <a:gd name="T42" fmla="*/ 15 w 17"/>
                <a:gd name="T43" fmla="*/ 2 h 3"/>
                <a:gd name="T44" fmla="*/ 15 w 17"/>
                <a:gd name="T45" fmla="*/ 2 h 3"/>
                <a:gd name="T46" fmla="*/ 17 w 17"/>
                <a:gd name="T47" fmla="*/ 3 h 3"/>
                <a:gd name="T48" fmla="*/ 17 w 17"/>
                <a:gd name="T49" fmla="*/ 2 h 3"/>
                <a:gd name="T50" fmla="*/ 16 w 17"/>
                <a:gd name="T51" fmla="*/ 1 h 3"/>
                <a:gd name="T52" fmla="*/ 15 w 17"/>
                <a:gd name="T53" fmla="*/ 0 h 3"/>
                <a:gd name="T54" fmla="*/ 14 w 17"/>
                <a:gd name="T55" fmla="*/ 0 h 3"/>
                <a:gd name="T56" fmla="*/ 13 w 17"/>
                <a:gd name="T57" fmla="*/ 1 h 3"/>
                <a:gd name="T58" fmla="*/ 12 w 17"/>
                <a:gd name="T59" fmla="*/ 2 h 3"/>
                <a:gd name="T60" fmla="*/ 12 w 17"/>
                <a:gd name="T61" fmla="*/ 1 h 3"/>
                <a:gd name="T62" fmla="*/ 10 w 17"/>
                <a:gd name="T63" fmla="*/ 0 h 3"/>
                <a:gd name="T64" fmla="*/ 10 w 17"/>
                <a:gd name="T65" fmla="*/ 0 h 3"/>
                <a:gd name="T66" fmla="*/ 9 w 17"/>
                <a:gd name="T67" fmla="*/ 1 h 3"/>
                <a:gd name="T68" fmla="*/ 8 w 17"/>
                <a:gd name="T69" fmla="*/ 2 h 3"/>
                <a:gd name="T70" fmla="*/ 8 w 17"/>
                <a:gd name="T71" fmla="*/ 1 h 3"/>
                <a:gd name="T72" fmla="*/ 6 w 17"/>
                <a:gd name="T73" fmla="*/ 0 h 3"/>
                <a:gd name="T74" fmla="*/ 5 w 17"/>
                <a:gd name="T75" fmla="*/ 1 h 3"/>
                <a:gd name="T76" fmla="*/ 4 w 17"/>
                <a:gd name="T77" fmla="*/ 2 h 3"/>
                <a:gd name="T78" fmla="*/ 4 w 17"/>
                <a:gd name="T79" fmla="*/ 1 h 3"/>
                <a:gd name="T80" fmla="*/ 2 w 17"/>
                <a:gd name="T8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 h="3">
                  <a:moveTo>
                    <a:pt x="2" y="0"/>
                  </a:moveTo>
                  <a:cubicBezTo>
                    <a:pt x="1" y="0"/>
                    <a:pt x="1" y="0"/>
                    <a:pt x="1" y="1"/>
                  </a:cubicBezTo>
                  <a:cubicBezTo>
                    <a:pt x="1" y="1"/>
                    <a:pt x="1" y="1"/>
                    <a:pt x="0" y="1"/>
                  </a:cubicBezTo>
                  <a:cubicBezTo>
                    <a:pt x="0" y="2"/>
                    <a:pt x="0" y="2"/>
                    <a:pt x="0" y="2"/>
                  </a:cubicBezTo>
                  <a:cubicBezTo>
                    <a:pt x="0" y="3"/>
                    <a:pt x="0" y="3"/>
                    <a:pt x="0" y="3"/>
                  </a:cubicBezTo>
                  <a:cubicBezTo>
                    <a:pt x="0" y="3"/>
                    <a:pt x="1" y="3"/>
                    <a:pt x="1" y="2"/>
                  </a:cubicBezTo>
                  <a:cubicBezTo>
                    <a:pt x="1" y="2"/>
                    <a:pt x="1" y="2"/>
                    <a:pt x="2" y="1"/>
                  </a:cubicBezTo>
                  <a:cubicBezTo>
                    <a:pt x="2" y="1"/>
                    <a:pt x="2" y="1"/>
                    <a:pt x="2" y="1"/>
                  </a:cubicBezTo>
                  <a:cubicBezTo>
                    <a:pt x="3" y="1"/>
                    <a:pt x="3" y="1"/>
                    <a:pt x="3" y="1"/>
                  </a:cubicBezTo>
                  <a:cubicBezTo>
                    <a:pt x="3" y="2"/>
                    <a:pt x="3" y="3"/>
                    <a:pt x="4" y="3"/>
                  </a:cubicBezTo>
                  <a:cubicBezTo>
                    <a:pt x="4" y="3"/>
                    <a:pt x="4" y="3"/>
                    <a:pt x="4" y="3"/>
                  </a:cubicBezTo>
                  <a:cubicBezTo>
                    <a:pt x="5" y="3"/>
                    <a:pt x="5" y="2"/>
                    <a:pt x="6" y="1"/>
                  </a:cubicBezTo>
                  <a:cubicBezTo>
                    <a:pt x="6" y="1"/>
                    <a:pt x="6" y="1"/>
                    <a:pt x="6" y="1"/>
                  </a:cubicBezTo>
                  <a:cubicBezTo>
                    <a:pt x="7" y="1"/>
                    <a:pt x="7" y="1"/>
                    <a:pt x="7" y="1"/>
                  </a:cubicBezTo>
                  <a:cubicBezTo>
                    <a:pt x="7" y="2"/>
                    <a:pt x="7" y="3"/>
                    <a:pt x="8" y="3"/>
                  </a:cubicBezTo>
                  <a:cubicBezTo>
                    <a:pt x="9" y="3"/>
                    <a:pt x="10" y="2"/>
                    <a:pt x="10" y="1"/>
                  </a:cubicBezTo>
                  <a:cubicBezTo>
                    <a:pt x="10" y="1"/>
                    <a:pt x="10" y="1"/>
                    <a:pt x="10" y="1"/>
                  </a:cubicBezTo>
                  <a:cubicBezTo>
                    <a:pt x="11" y="1"/>
                    <a:pt x="11" y="1"/>
                    <a:pt x="11" y="1"/>
                  </a:cubicBezTo>
                  <a:cubicBezTo>
                    <a:pt x="11" y="2"/>
                    <a:pt x="11" y="3"/>
                    <a:pt x="12" y="3"/>
                  </a:cubicBezTo>
                  <a:cubicBezTo>
                    <a:pt x="13" y="3"/>
                    <a:pt x="14" y="2"/>
                    <a:pt x="14" y="1"/>
                  </a:cubicBezTo>
                  <a:cubicBezTo>
                    <a:pt x="14" y="1"/>
                    <a:pt x="14" y="1"/>
                    <a:pt x="14" y="1"/>
                  </a:cubicBezTo>
                  <a:cubicBezTo>
                    <a:pt x="15" y="2"/>
                    <a:pt x="15" y="2"/>
                    <a:pt x="15" y="2"/>
                  </a:cubicBezTo>
                  <a:cubicBezTo>
                    <a:pt x="15" y="2"/>
                    <a:pt x="15" y="2"/>
                    <a:pt x="15" y="2"/>
                  </a:cubicBezTo>
                  <a:cubicBezTo>
                    <a:pt x="15" y="2"/>
                    <a:pt x="16" y="3"/>
                    <a:pt x="17" y="3"/>
                  </a:cubicBezTo>
                  <a:cubicBezTo>
                    <a:pt x="17" y="2"/>
                    <a:pt x="17" y="2"/>
                    <a:pt x="17" y="2"/>
                  </a:cubicBezTo>
                  <a:cubicBezTo>
                    <a:pt x="16" y="1"/>
                    <a:pt x="16" y="1"/>
                    <a:pt x="16" y="1"/>
                  </a:cubicBezTo>
                  <a:cubicBezTo>
                    <a:pt x="16" y="1"/>
                    <a:pt x="16" y="0"/>
                    <a:pt x="15" y="0"/>
                  </a:cubicBezTo>
                  <a:cubicBezTo>
                    <a:pt x="15" y="0"/>
                    <a:pt x="15" y="0"/>
                    <a:pt x="14" y="0"/>
                  </a:cubicBezTo>
                  <a:cubicBezTo>
                    <a:pt x="14" y="0"/>
                    <a:pt x="13" y="0"/>
                    <a:pt x="13" y="1"/>
                  </a:cubicBezTo>
                  <a:cubicBezTo>
                    <a:pt x="12" y="2"/>
                    <a:pt x="12" y="2"/>
                    <a:pt x="12" y="2"/>
                  </a:cubicBezTo>
                  <a:cubicBezTo>
                    <a:pt x="12" y="1"/>
                    <a:pt x="12" y="1"/>
                    <a:pt x="12" y="1"/>
                  </a:cubicBezTo>
                  <a:cubicBezTo>
                    <a:pt x="12" y="0"/>
                    <a:pt x="11" y="0"/>
                    <a:pt x="10" y="0"/>
                  </a:cubicBezTo>
                  <a:cubicBezTo>
                    <a:pt x="10" y="0"/>
                    <a:pt x="10" y="0"/>
                    <a:pt x="10" y="0"/>
                  </a:cubicBezTo>
                  <a:cubicBezTo>
                    <a:pt x="9" y="0"/>
                    <a:pt x="9" y="0"/>
                    <a:pt x="9" y="1"/>
                  </a:cubicBezTo>
                  <a:cubicBezTo>
                    <a:pt x="8" y="2"/>
                    <a:pt x="8" y="2"/>
                    <a:pt x="8" y="2"/>
                  </a:cubicBezTo>
                  <a:cubicBezTo>
                    <a:pt x="8" y="1"/>
                    <a:pt x="8" y="1"/>
                    <a:pt x="8" y="1"/>
                  </a:cubicBezTo>
                  <a:cubicBezTo>
                    <a:pt x="7" y="0"/>
                    <a:pt x="7" y="0"/>
                    <a:pt x="6" y="0"/>
                  </a:cubicBezTo>
                  <a:cubicBezTo>
                    <a:pt x="5" y="0"/>
                    <a:pt x="5" y="0"/>
                    <a:pt x="5" y="1"/>
                  </a:cubicBezTo>
                  <a:cubicBezTo>
                    <a:pt x="4" y="2"/>
                    <a:pt x="4" y="2"/>
                    <a:pt x="4" y="2"/>
                  </a:cubicBezTo>
                  <a:cubicBezTo>
                    <a:pt x="4" y="1"/>
                    <a:pt x="4" y="1"/>
                    <a:pt x="4" y="1"/>
                  </a:cubicBezTo>
                  <a:cubicBezTo>
                    <a:pt x="3" y="0"/>
                    <a:pt x="3" y="0"/>
                    <a:pt x="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8" name="Freeform 1222"/>
            <p:cNvSpPr/>
            <p:nvPr/>
          </p:nvSpPr>
          <p:spPr bwMode="auto">
            <a:xfrm>
              <a:off x="5307697" y="2672325"/>
              <a:ext cx="10106" cy="60636"/>
            </a:xfrm>
            <a:custGeom>
              <a:avLst/>
              <a:gdLst>
                <a:gd name="T0" fmla="*/ 1 w 3"/>
                <a:gd name="T1" fmla="*/ 0 h 18"/>
                <a:gd name="T2" fmla="*/ 0 w 3"/>
                <a:gd name="T3" fmla="*/ 1 h 18"/>
                <a:gd name="T4" fmla="*/ 0 w 3"/>
                <a:gd name="T5" fmla="*/ 16 h 18"/>
                <a:gd name="T6" fmla="*/ 1 w 3"/>
                <a:gd name="T7" fmla="*/ 18 h 18"/>
                <a:gd name="T8" fmla="*/ 3 w 3"/>
                <a:gd name="T9" fmla="*/ 16 h 18"/>
                <a:gd name="T10" fmla="*/ 3 w 3"/>
                <a:gd name="T11" fmla="*/ 1 h 18"/>
                <a:gd name="T12" fmla="*/ 1 w 3"/>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 h="18">
                  <a:moveTo>
                    <a:pt x="1" y="0"/>
                  </a:moveTo>
                  <a:cubicBezTo>
                    <a:pt x="0" y="0"/>
                    <a:pt x="0" y="0"/>
                    <a:pt x="0" y="1"/>
                  </a:cubicBezTo>
                  <a:cubicBezTo>
                    <a:pt x="0" y="16"/>
                    <a:pt x="0" y="16"/>
                    <a:pt x="0" y="16"/>
                  </a:cubicBezTo>
                  <a:cubicBezTo>
                    <a:pt x="0" y="17"/>
                    <a:pt x="0" y="18"/>
                    <a:pt x="1" y="18"/>
                  </a:cubicBezTo>
                  <a:cubicBezTo>
                    <a:pt x="2" y="18"/>
                    <a:pt x="3" y="17"/>
                    <a:pt x="3" y="16"/>
                  </a:cubicBezTo>
                  <a:cubicBezTo>
                    <a:pt x="3" y="1"/>
                    <a:pt x="3" y="1"/>
                    <a:pt x="3" y="1"/>
                  </a:cubicBezTo>
                  <a:cubicBezTo>
                    <a:pt x="3" y="0"/>
                    <a:pt x="2" y="0"/>
                    <a:pt x="1"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79" name="Freeform 1223"/>
            <p:cNvSpPr/>
            <p:nvPr/>
          </p:nvSpPr>
          <p:spPr bwMode="auto">
            <a:xfrm>
              <a:off x="5368333" y="2692536"/>
              <a:ext cx="33686" cy="57267"/>
            </a:xfrm>
            <a:custGeom>
              <a:avLst/>
              <a:gdLst>
                <a:gd name="T0" fmla="*/ 9 w 10"/>
                <a:gd name="T1" fmla="*/ 0 h 16"/>
                <a:gd name="T2" fmla="*/ 8 w 10"/>
                <a:gd name="T3" fmla="*/ 1 h 16"/>
                <a:gd name="T4" fmla="*/ 0 w 10"/>
                <a:gd name="T5" fmla="*/ 14 h 16"/>
                <a:gd name="T6" fmla="*/ 1 w 10"/>
                <a:gd name="T7" fmla="*/ 16 h 16"/>
                <a:gd name="T8" fmla="*/ 1 w 10"/>
                <a:gd name="T9" fmla="*/ 16 h 16"/>
                <a:gd name="T10" fmla="*/ 2 w 10"/>
                <a:gd name="T11" fmla="*/ 15 h 16"/>
                <a:gd name="T12" fmla="*/ 10 w 10"/>
                <a:gd name="T13" fmla="*/ 3 h 16"/>
                <a:gd name="T14" fmla="*/ 9 w 10"/>
                <a:gd name="T15" fmla="*/ 1 h 16"/>
                <a:gd name="T16" fmla="*/ 9 w 1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6">
                  <a:moveTo>
                    <a:pt x="9" y="0"/>
                  </a:moveTo>
                  <a:cubicBezTo>
                    <a:pt x="8" y="0"/>
                    <a:pt x="8" y="1"/>
                    <a:pt x="8" y="1"/>
                  </a:cubicBezTo>
                  <a:cubicBezTo>
                    <a:pt x="0" y="14"/>
                    <a:pt x="0" y="14"/>
                    <a:pt x="0" y="14"/>
                  </a:cubicBezTo>
                  <a:cubicBezTo>
                    <a:pt x="0" y="15"/>
                    <a:pt x="0" y="16"/>
                    <a:pt x="1" y="16"/>
                  </a:cubicBezTo>
                  <a:cubicBezTo>
                    <a:pt x="1" y="16"/>
                    <a:pt x="1" y="16"/>
                    <a:pt x="1" y="16"/>
                  </a:cubicBezTo>
                  <a:cubicBezTo>
                    <a:pt x="2" y="16"/>
                    <a:pt x="2" y="16"/>
                    <a:pt x="2" y="15"/>
                  </a:cubicBezTo>
                  <a:cubicBezTo>
                    <a:pt x="10" y="3"/>
                    <a:pt x="10" y="3"/>
                    <a:pt x="10" y="3"/>
                  </a:cubicBezTo>
                  <a:cubicBezTo>
                    <a:pt x="10" y="2"/>
                    <a:pt x="10" y="1"/>
                    <a:pt x="9" y="1"/>
                  </a:cubicBezTo>
                  <a:cubicBezTo>
                    <a:pt x="9" y="0"/>
                    <a:pt x="9" y="0"/>
                    <a:pt x="9"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0" name="Freeform 1224"/>
            <p:cNvSpPr/>
            <p:nvPr/>
          </p:nvSpPr>
          <p:spPr bwMode="auto">
            <a:xfrm>
              <a:off x="5408757" y="2756541"/>
              <a:ext cx="53898" cy="37055"/>
            </a:xfrm>
            <a:custGeom>
              <a:avLst/>
              <a:gdLst>
                <a:gd name="T0" fmla="*/ 15 w 16"/>
                <a:gd name="T1" fmla="*/ 0 h 11"/>
                <a:gd name="T2" fmla="*/ 14 w 16"/>
                <a:gd name="T3" fmla="*/ 1 h 11"/>
                <a:gd name="T4" fmla="*/ 1 w 16"/>
                <a:gd name="T5" fmla="*/ 8 h 11"/>
                <a:gd name="T6" fmla="*/ 0 w 16"/>
                <a:gd name="T7" fmla="*/ 10 h 11"/>
                <a:gd name="T8" fmla="*/ 2 w 16"/>
                <a:gd name="T9" fmla="*/ 11 h 11"/>
                <a:gd name="T10" fmla="*/ 2 w 16"/>
                <a:gd name="T11" fmla="*/ 11 h 11"/>
                <a:gd name="T12" fmla="*/ 15 w 16"/>
                <a:gd name="T13" fmla="*/ 3 h 11"/>
                <a:gd name="T14" fmla="*/ 16 w 16"/>
                <a:gd name="T15" fmla="*/ 1 h 11"/>
                <a:gd name="T16" fmla="*/ 15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15" y="0"/>
                  </a:moveTo>
                  <a:cubicBezTo>
                    <a:pt x="14" y="0"/>
                    <a:pt x="14" y="0"/>
                    <a:pt x="14" y="1"/>
                  </a:cubicBezTo>
                  <a:cubicBezTo>
                    <a:pt x="1" y="8"/>
                    <a:pt x="1" y="8"/>
                    <a:pt x="1" y="8"/>
                  </a:cubicBezTo>
                  <a:cubicBezTo>
                    <a:pt x="0" y="8"/>
                    <a:pt x="0" y="9"/>
                    <a:pt x="0" y="10"/>
                  </a:cubicBezTo>
                  <a:cubicBezTo>
                    <a:pt x="1" y="10"/>
                    <a:pt x="1" y="11"/>
                    <a:pt x="2" y="11"/>
                  </a:cubicBezTo>
                  <a:cubicBezTo>
                    <a:pt x="2" y="11"/>
                    <a:pt x="2" y="11"/>
                    <a:pt x="2" y="11"/>
                  </a:cubicBezTo>
                  <a:cubicBezTo>
                    <a:pt x="15" y="3"/>
                    <a:pt x="15" y="3"/>
                    <a:pt x="15" y="3"/>
                  </a:cubicBezTo>
                  <a:cubicBezTo>
                    <a:pt x="16" y="3"/>
                    <a:pt x="16" y="2"/>
                    <a:pt x="16" y="1"/>
                  </a:cubicBezTo>
                  <a:cubicBezTo>
                    <a:pt x="16" y="1"/>
                    <a:pt x="15" y="0"/>
                    <a:pt x="15"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1" name="Freeform 1225"/>
            <p:cNvSpPr/>
            <p:nvPr/>
          </p:nvSpPr>
          <p:spPr bwMode="auto">
            <a:xfrm>
              <a:off x="5425600" y="2840757"/>
              <a:ext cx="60636" cy="10106"/>
            </a:xfrm>
            <a:custGeom>
              <a:avLst/>
              <a:gdLst>
                <a:gd name="T0" fmla="*/ 1 w 18"/>
                <a:gd name="T1" fmla="*/ 0 h 3"/>
                <a:gd name="T2" fmla="*/ 0 w 18"/>
                <a:gd name="T3" fmla="*/ 1 h 3"/>
                <a:gd name="T4" fmla="*/ 1 w 18"/>
                <a:gd name="T5" fmla="*/ 3 h 3"/>
                <a:gd name="T6" fmla="*/ 17 w 18"/>
                <a:gd name="T7" fmla="*/ 3 h 3"/>
                <a:gd name="T8" fmla="*/ 18 w 18"/>
                <a:gd name="T9" fmla="*/ 1 h 3"/>
                <a:gd name="T10" fmla="*/ 17 w 18"/>
                <a:gd name="T11" fmla="*/ 0 h 3"/>
                <a:gd name="T12" fmla="*/ 1 w 1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8" h="3">
                  <a:moveTo>
                    <a:pt x="1" y="0"/>
                  </a:moveTo>
                  <a:cubicBezTo>
                    <a:pt x="0" y="0"/>
                    <a:pt x="0" y="1"/>
                    <a:pt x="0" y="1"/>
                  </a:cubicBezTo>
                  <a:cubicBezTo>
                    <a:pt x="0" y="2"/>
                    <a:pt x="0" y="3"/>
                    <a:pt x="1" y="3"/>
                  </a:cubicBezTo>
                  <a:cubicBezTo>
                    <a:pt x="17" y="3"/>
                    <a:pt x="17" y="3"/>
                    <a:pt x="17" y="3"/>
                  </a:cubicBezTo>
                  <a:cubicBezTo>
                    <a:pt x="17" y="3"/>
                    <a:pt x="18" y="2"/>
                    <a:pt x="18" y="1"/>
                  </a:cubicBezTo>
                  <a:cubicBezTo>
                    <a:pt x="18" y="1"/>
                    <a:pt x="17" y="0"/>
                    <a:pt x="17" y="0"/>
                  </a:cubicBezTo>
                  <a:cubicBezTo>
                    <a:pt x="1" y="0"/>
                    <a:pt x="1" y="0"/>
                    <a:pt x="1"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2" name="Freeform 1226"/>
            <p:cNvSpPr/>
            <p:nvPr/>
          </p:nvSpPr>
          <p:spPr bwMode="auto">
            <a:xfrm>
              <a:off x="5408757" y="2898024"/>
              <a:ext cx="53898" cy="33686"/>
            </a:xfrm>
            <a:custGeom>
              <a:avLst/>
              <a:gdLst>
                <a:gd name="T0" fmla="*/ 2 w 16"/>
                <a:gd name="T1" fmla="*/ 0 h 10"/>
                <a:gd name="T2" fmla="*/ 0 w 16"/>
                <a:gd name="T3" fmla="*/ 1 h 10"/>
                <a:gd name="T4" fmla="*/ 1 w 16"/>
                <a:gd name="T5" fmla="*/ 3 h 10"/>
                <a:gd name="T6" fmla="*/ 14 w 16"/>
                <a:gd name="T7" fmla="*/ 10 h 10"/>
                <a:gd name="T8" fmla="*/ 15 w 16"/>
                <a:gd name="T9" fmla="*/ 10 h 10"/>
                <a:gd name="T10" fmla="*/ 16 w 16"/>
                <a:gd name="T11" fmla="*/ 10 h 10"/>
                <a:gd name="T12" fmla="*/ 15 w 16"/>
                <a:gd name="T13" fmla="*/ 8 h 10"/>
                <a:gd name="T14" fmla="*/ 2 w 16"/>
                <a:gd name="T15" fmla="*/ 0 h 10"/>
                <a:gd name="T16" fmla="*/ 2 w 1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2" y="0"/>
                  </a:moveTo>
                  <a:cubicBezTo>
                    <a:pt x="1" y="0"/>
                    <a:pt x="1" y="0"/>
                    <a:pt x="0" y="1"/>
                  </a:cubicBezTo>
                  <a:cubicBezTo>
                    <a:pt x="0" y="1"/>
                    <a:pt x="0" y="2"/>
                    <a:pt x="1" y="3"/>
                  </a:cubicBezTo>
                  <a:cubicBezTo>
                    <a:pt x="14" y="10"/>
                    <a:pt x="14" y="10"/>
                    <a:pt x="14" y="10"/>
                  </a:cubicBezTo>
                  <a:cubicBezTo>
                    <a:pt x="15" y="10"/>
                    <a:pt x="15" y="10"/>
                    <a:pt x="15" y="10"/>
                  </a:cubicBezTo>
                  <a:cubicBezTo>
                    <a:pt x="15" y="10"/>
                    <a:pt x="16" y="10"/>
                    <a:pt x="16" y="10"/>
                  </a:cubicBezTo>
                  <a:cubicBezTo>
                    <a:pt x="16" y="9"/>
                    <a:pt x="16" y="8"/>
                    <a:pt x="15" y="8"/>
                  </a:cubicBezTo>
                  <a:cubicBezTo>
                    <a:pt x="2" y="0"/>
                    <a:pt x="2" y="0"/>
                    <a:pt x="2" y="0"/>
                  </a:cubicBezTo>
                  <a:cubicBezTo>
                    <a:pt x="2" y="0"/>
                    <a:pt x="2" y="0"/>
                    <a:pt x="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3" name="Freeform 1227"/>
            <p:cNvSpPr/>
            <p:nvPr/>
          </p:nvSpPr>
          <p:spPr bwMode="auto">
            <a:xfrm>
              <a:off x="5223481" y="2692536"/>
              <a:ext cx="37055" cy="57267"/>
            </a:xfrm>
            <a:custGeom>
              <a:avLst/>
              <a:gdLst>
                <a:gd name="T0" fmla="*/ 2 w 11"/>
                <a:gd name="T1" fmla="*/ 0 h 16"/>
                <a:gd name="T2" fmla="*/ 1 w 11"/>
                <a:gd name="T3" fmla="*/ 0 h 16"/>
                <a:gd name="T4" fmla="*/ 0 w 11"/>
                <a:gd name="T5" fmla="*/ 2 h 16"/>
                <a:gd name="T6" fmla="*/ 8 w 11"/>
                <a:gd name="T7" fmla="*/ 15 h 16"/>
                <a:gd name="T8" fmla="*/ 9 w 11"/>
                <a:gd name="T9" fmla="*/ 16 h 16"/>
                <a:gd name="T10" fmla="*/ 9 w 11"/>
                <a:gd name="T11" fmla="*/ 16 h 16"/>
                <a:gd name="T12" fmla="*/ 10 w 11"/>
                <a:gd name="T13" fmla="*/ 16 h 16"/>
                <a:gd name="T14" fmla="*/ 10 w 11"/>
                <a:gd name="T15" fmla="*/ 14 h 16"/>
                <a:gd name="T16" fmla="*/ 10 w 11"/>
                <a:gd name="T17" fmla="*/ 14 h 16"/>
                <a:gd name="T18" fmla="*/ 7 w 11"/>
                <a:gd name="T19" fmla="*/ 8 h 16"/>
                <a:gd name="T20" fmla="*/ 6 w 11"/>
                <a:gd name="T21" fmla="*/ 6 h 16"/>
                <a:gd name="T22" fmla="*/ 3 w 11"/>
                <a:gd name="T23" fmla="*/ 1 h 16"/>
                <a:gd name="T24" fmla="*/ 2 w 11"/>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6">
                  <a:moveTo>
                    <a:pt x="2" y="0"/>
                  </a:moveTo>
                  <a:cubicBezTo>
                    <a:pt x="1" y="0"/>
                    <a:pt x="1" y="0"/>
                    <a:pt x="1" y="0"/>
                  </a:cubicBezTo>
                  <a:cubicBezTo>
                    <a:pt x="0" y="1"/>
                    <a:pt x="0" y="2"/>
                    <a:pt x="0" y="2"/>
                  </a:cubicBezTo>
                  <a:cubicBezTo>
                    <a:pt x="8" y="15"/>
                    <a:pt x="8" y="15"/>
                    <a:pt x="8" y="15"/>
                  </a:cubicBezTo>
                  <a:cubicBezTo>
                    <a:pt x="8" y="16"/>
                    <a:pt x="8" y="16"/>
                    <a:pt x="9" y="16"/>
                  </a:cubicBezTo>
                  <a:cubicBezTo>
                    <a:pt x="9" y="16"/>
                    <a:pt x="9" y="16"/>
                    <a:pt x="9" y="16"/>
                  </a:cubicBezTo>
                  <a:cubicBezTo>
                    <a:pt x="10" y="16"/>
                    <a:pt x="10" y="16"/>
                    <a:pt x="10" y="16"/>
                  </a:cubicBezTo>
                  <a:cubicBezTo>
                    <a:pt x="10" y="16"/>
                    <a:pt x="11" y="15"/>
                    <a:pt x="10" y="14"/>
                  </a:cubicBezTo>
                  <a:cubicBezTo>
                    <a:pt x="10" y="14"/>
                    <a:pt x="10" y="14"/>
                    <a:pt x="10" y="14"/>
                  </a:cubicBezTo>
                  <a:cubicBezTo>
                    <a:pt x="7" y="8"/>
                    <a:pt x="7" y="8"/>
                    <a:pt x="7" y="8"/>
                  </a:cubicBezTo>
                  <a:cubicBezTo>
                    <a:pt x="6" y="6"/>
                    <a:pt x="6" y="6"/>
                    <a:pt x="6" y="6"/>
                  </a:cubicBezTo>
                  <a:cubicBezTo>
                    <a:pt x="3" y="1"/>
                    <a:pt x="3" y="1"/>
                    <a:pt x="3" y="1"/>
                  </a:cubicBezTo>
                  <a:cubicBezTo>
                    <a:pt x="3" y="1"/>
                    <a:pt x="2" y="0"/>
                    <a:pt x="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4" name="Freeform 1228"/>
            <p:cNvSpPr/>
            <p:nvPr/>
          </p:nvSpPr>
          <p:spPr bwMode="auto">
            <a:xfrm>
              <a:off x="5162845" y="2756541"/>
              <a:ext cx="53898" cy="37055"/>
            </a:xfrm>
            <a:custGeom>
              <a:avLst/>
              <a:gdLst>
                <a:gd name="T0" fmla="*/ 2 w 16"/>
                <a:gd name="T1" fmla="*/ 0 h 11"/>
                <a:gd name="T2" fmla="*/ 0 w 16"/>
                <a:gd name="T3" fmla="*/ 1 h 11"/>
                <a:gd name="T4" fmla="*/ 1 w 16"/>
                <a:gd name="T5" fmla="*/ 3 h 11"/>
                <a:gd name="T6" fmla="*/ 14 w 16"/>
                <a:gd name="T7" fmla="*/ 10 h 11"/>
                <a:gd name="T8" fmla="*/ 14 w 16"/>
                <a:gd name="T9" fmla="*/ 11 h 11"/>
                <a:gd name="T10" fmla="*/ 16 w 16"/>
                <a:gd name="T11" fmla="*/ 10 h 11"/>
                <a:gd name="T12" fmla="*/ 15 w 16"/>
                <a:gd name="T13" fmla="*/ 8 h 11"/>
                <a:gd name="T14" fmla="*/ 2 w 16"/>
                <a:gd name="T15" fmla="*/ 0 h 11"/>
                <a:gd name="T16" fmla="*/ 2 w 1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1">
                  <a:moveTo>
                    <a:pt x="2" y="0"/>
                  </a:moveTo>
                  <a:cubicBezTo>
                    <a:pt x="1" y="0"/>
                    <a:pt x="1" y="1"/>
                    <a:pt x="0" y="1"/>
                  </a:cubicBezTo>
                  <a:cubicBezTo>
                    <a:pt x="0" y="2"/>
                    <a:pt x="0" y="3"/>
                    <a:pt x="1" y="3"/>
                  </a:cubicBezTo>
                  <a:cubicBezTo>
                    <a:pt x="14" y="10"/>
                    <a:pt x="14" y="10"/>
                    <a:pt x="14" y="10"/>
                  </a:cubicBezTo>
                  <a:cubicBezTo>
                    <a:pt x="14" y="11"/>
                    <a:pt x="14" y="11"/>
                    <a:pt x="14" y="11"/>
                  </a:cubicBezTo>
                  <a:cubicBezTo>
                    <a:pt x="15" y="11"/>
                    <a:pt x="15" y="10"/>
                    <a:pt x="16" y="10"/>
                  </a:cubicBezTo>
                  <a:cubicBezTo>
                    <a:pt x="16" y="9"/>
                    <a:pt x="16" y="8"/>
                    <a:pt x="15" y="8"/>
                  </a:cubicBezTo>
                  <a:cubicBezTo>
                    <a:pt x="2" y="0"/>
                    <a:pt x="2" y="0"/>
                    <a:pt x="2" y="0"/>
                  </a:cubicBezTo>
                  <a:cubicBezTo>
                    <a:pt x="2" y="0"/>
                    <a:pt x="2" y="0"/>
                    <a:pt x="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5" name="Freeform 1229"/>
            <p:cNvSpPr/>
            <p:nvPr/>
          </p:nvSpPr>
          <p:spPr bwMode="auto">
            <a:xfrm>
              <a:off x="5139265" y="2840757"/>
              <a:ext cx="60636" cy="10106"/>
            </a:xfrm>
            <a:custGeom>
              <a:avLst/>
              <a:gdLst>
                <a:gd name="T0" fmla="*/ 2 w 18"/>
                <a:gd name="T1" fmla="*/ 0 h 3"/>
                <a:gd name="T2" fmla="*/ 1 w 18"/>
                <a:gd name="T3" fmla="*/ 0 h 3"/>
                <a:gd name="T4" fmla="*/ 0 w 18"/>
                <a:gd name="T5" fmla="*/ 1 h 3"/>
                <a:gd name="T6" fmla="*/ 2 w 18"/>
                <a:gd name="T7" fmla="*/ 3 h 3"/>
                <a:gd name="T8" fmla="*/ 17 w 18"/>
                <a:gd name="T9" fmla="*/ 3 h 3"/>
                <a:gd name="T10" fmla="*/ 18 w 18"/>
                <a:gd name="T11" fmla="*/ 1 h 3"/>
                <a:gd name="T12" fmla="*/ 17 w 18"/>
                <a:gd name="T13" fmla="*/ 0 h 3"/>
                <a:gd name="T14" fmla="*/ 13 w 18"/>
                <a:gd name="T15" fmla="*/ 0 h 3"/>
                <a:gd name="T16" fmla="*/ 11 w 18"/>
                <a:gd name="T17" fmla="*/ 0 h 3"/>
                <a:gd name="T18" fmla="*/ 4 w 18"/>
                <a:gd name="T19" fmla="*/ 0 h 3"/>
                <a:gd name="T20" fmla="*/ 2 w 18"/>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
                  <a:moveTo>
                    <a:pt x="2" y="0"/>
                  </a:moveTo>
                  <a:cubicBezTo>
                    <a:pt x="1" y="0"/>
                    <a:pt x="1" y="0"/>
                    <a:pt x="1" y="0"/>
                  </a:cubicBezTo>
                  <a:cubicBezTo>
                    <a:pt x="1" y="1"/>
                    <a:pt x="0" y="1"/>
                    <a:pt x="0" y="1"/>
                  </a:cubicBezTo>
                  <a:cubicBezTo>
                    <a:pt x="0" y="2"/>
                    <a:pt x="1" y="3"/>
                    <a:pt x="2" y="3"/>
                  </a:cubicBezTo>
                  <a:cubicBezTo>
                    <a:pt x="17" y="3"/>
                    <a:pt x="17" y="3"/>
                    <a:pt x="17" y="3"/>
                  </a:cubicBezTo>
                  <a:cubicBezTo>
                    <a:pt x="18" y="3"/>
                    <a:pt x="18" y="2"/>
                    <a:pt x="18" y="1"/>
                  </a:cubicBezTo>
                  <a:cubicBezTo>
                    <a:pt x="18" y="1"/>
                    <a:pt x="18" y="0"/>
                    <a:pt x="17" y="0"/>
                  </a:cubicBezTo>
                  <a:cubicBezTo>
                    <a:pt x="13" y="0"/>
                    <a:pt x="13" y="0"/>
                    <a:pt x="13" y="0"/>
                  </a:cubicBezTo>
                  <a:cubicBezTo>
                    <a:pt x="11" y="0"/>
                    <a:pt x="11" y="0"/>
                    <a:pt x="11" y="0"/>
                  </a:cubicBezTo>
                  <a:cubicBezTo>
                    <a:pt x="4" y="0"/>
                    <a:pt x="4" y="0"/>
                    <a:pt x="4" y="0"/>
                  </a:cubicBezTo>
                  <a:cubicBezTo>
                    <a:pt x="2" y="0"/>
                    <a:pt x="2" y="0"/>
                    <a:pt x="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6" name="Freeform 1230"/>
            <p:cNvSpPr/>
            <p:nvPr/>
          </p:nvSpPr>
          <p:spPr bwMode="auto">
            <a:xfrm>
              <a:off x="5162845" y="2898024"/>
              <a:ext cx="53898" cy="33686"/>
            </a:xfrm>
            <a:custGeom>
              <a:avLst/>
              <a:gdLst>
                <a:gd name="T0" fmla="*/ 14 w 16"/>
                <a:gd name="T1" fmla="*/ 0 h 10"/>
                <a:gd name="T2" fmla="*/ 14 w 16"/>
                <a:gd name="T3" fmla="*/ 0 h 10"/>
                <a:gd name="T4" fmla="*/ 1 w 16"/>
                <a:gd name="T5" fmla="*/ 8 h 10"/>
                <a:gd name="T6" fmla="*/ 0 w 16"/>
                <a:gd name="T7" fmla="*/ 10 h 10"/>
                <a:gd name="T8" fmla="*/ 1 w 16"/>
                <a:gd name="T9" fmla="*/ 10 h 10"/>
                <a:gd name="T10" fmla="*/ 2 w 16"/>
                <a:gd name="T11" fmla="*/ 10 h 10"/>
                <a:gd name="T12" fmla="*/ 15 w 16"/>
                <a:gd name="T13" fmla="*/ 3 h 10"/>
                <a:gd name="T14" fmla="*/ 16 w 16"/>
                <a:gd name="T15" fmla="*/ 1 h 10"/>
                <a:gd name="T16" fmla="*/ 14 w 1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14" y="0"/>
                  </a:moveTo>
                  <a:cubicBezTo>
                    <a:pt x="14" y="0"/>
                    <a:pt x="14" y="0"/>
                    <a:pt x="14" y="0"/>
                  </a:cubicBezTo>
                  <a:cubicBezTo>
                    <a:pt x="1" y="8"/>
                    <a:pt x="1" y="8"/>
                    <a:pt x="1" y="8"/>
                  </a:cubicBezTo>
                  <a:cubicBezTo>
                    <a:pt x="0" y="8"/>
                    <a:pt x="0" y="9"/>
                    <a:pt x="0" y="10"/>
                  </a:cubicBezTo>
                  <a:cubicBezTo>
                    <a:pt x="0" y="10"/>
                    <a:pt x="1" y="10"/>
                    <a:pt x="1" y="10"/>
                  </a:cubicBezTo>
                  <a:cubicBezTo>
                    <a:pt x="2" y="10"/>
                    <a:pt x="2" y="10"/>
                    <a:pt x="2" y="10"/>
                  </a:cubicBezTo>
                  <a:cubicBezTo>
                    <a:pt x="15" y="3"/>
                    <a:pt x="15" y="3"/>
                    <a:pt x="15" y="3"/>
                  </a:cubicBezTo>
                  <a:cubicBezTo>
                    <a:pt x="16" y="2"/>
                    <a:pt x="16" y="1"/>
                    <a:pt x="16" y="1"/>
                  </a:cubicBezTo>
                  <a:cubicBezTo>
                    <a:pt x="15" y="0"/>
                    <a:pt x="15" y="0"/>
                    <a:pt x="14"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7" name="Freeform 1231"/>
            <p:cNvSpPr>
              <a:spLocks noEditPoints="1"/>
            </p:cNvSpPr>
            <p:nvPr/>
          </p:nvSpPr>
          <p:spPr bwMode="auto">
            <a:xfrm>
              <a:off x="5220112" y="2749803"/>
              <a:ext cx="185276" cy="218962"/>
            </a:xfrm>
            <a:custGeom>
              <a:avLst/>
              <a:gdLst>
                <a:gd name="T0" fmla="*/ 12 w 54"/>
                <a:gd name="T1" fmla="*/ 62 h 65"/>
                <a:gd name="T2" fmla="*/ 12 w 54"/>
                <a:gd name="T3" fmla="*/ 62 h 65"/>
                <a:gd name="T4" fmla="*/ 12 w 54"/>
                <a:gd name="T5" fmla="*/ 62 h 65"/>
                <a:gd name="T6" fmla="*/ 12 w 54"/>
                <a:gd name="T7" fmla="*/ 62 h 65"/>
                <a:gd name="T8" fmla="*/ 41 w 54"/>
                <a:gd name="T9" fmla="*/ 61 h 65"/>
                <a:gd name="T10" fmla="*/ 40 w 54"/>
                <a:gd name="T11" fmla="*/ 60 h 65"/>
                <a:gd name="T12" fmla="*/ 41 w 54"/>
                <a:gd name="T13" fmla="*/ 61 h 65"/>
                <a:gd name="T14" fmla="*/ 16 w 54"/>
                <a:gd name="T15" fmla="*/ 8 h 65"/>
                <a:gd name="T16" fmla="*/ 27 w 54"/>
                <a:gd name="T17" fmla="*/ 5 h 65"/>
                <a:gd name="T18" fmla="*/ 27 w 54"/>
                <a:gd name="T19" fmla="*/ 5 h 65"/>
                <a:gd name="T20" fmla="*/ 50 w 54"/>
                <a:gd name="T21" fmla="*/ 27 h 65"/>
                <a:gd name="T22" fmla="*/ 40 w 54"/>
                <a:gd name="T23" fmla="*/ 50 h 65"/>
                <a:gd name="T24" fmla="*/ 37 w 54"/>
                <a:gd name="T25" fmla="*/ 58 h 65"/>
                <a:gd name="T26" fmla="*/ 37 w 54"/>
                <a:gd name="T27" fmla="*/ 60 h 65"/>
                <a:gd name="T28" fmla="*/ 33 w 54"/>
                <a:gd name="T29" fmla="*/ 60 h 65"/>
                <a:gd name="T30" fmla="*/ 31 w 54"/>
                <a:gd name="T31" fmla="*/ 60 h 65"/>
                <a:gd name="T32" fmla="*/ 23 w 54"/>
                <a:gd name="T33" fmla="*/ 60 h 65"/>
                <a:gd name="T34" fmla="*/ 21 w 54"/>
                <a:gd name="T35" fmla="*/ 60 h 65"/>
                <a:gd name="T36" fmla="*/ 17 w 54"/>
                <a:gd name="T37" fmla="*/ 60 h 65"/>
                <a:gd name="T38" fmla="*/ 17 w 54"/>
                <a:gd name="T39" fmla="*/ 58 h 65"/>
                <a:gd name="T40" fmla="*/ 14 w 54"/>
                <a:gd name="T41" fmla="*/ 50 h 65"/>
                <a:gd name="T42" fmla="*/ 5 w 54"/>
                <a:gd name="T43" fmla="*/ 27 h 65"/>
                <a:gd name="T44" fmla="*/ 13 w 54"/>
                <a:gd name="T45" fmla="*/ 9 h 65"/>
                <a:gd name="T46" fmla="*/ 16 w 54"/>
                <a:gd name="T47" fmla="*/ 8 h 65"/>
                <a:gd name="T48" fmla="*/ 27 w 54"/>
                <a:gd name="T49" fmla="*/ 0 h 65"/>
                <a:gd name="T50" fmla="*/ 0 w 54"/>
                <a:gd name="T51" fmla="*/ 27 h 65"/>
                <a:gd name="T52" fmla="*/ 10 w 54"/>
                <a:gd name="T53" fmla="*/ 53 h 65"/>
                <a:gd name="T54" fmla="*/ 12 w 54"/>
                <a:gd name="T55" fmla="*/ 62 h 65"/>
                <a:gd name="T56" fmla="*/ 14 w 54"/>
                <a:gd name="T57" fmla="*/ 60 h 65"/>
                <a:gd name="T58" fmla="*/ 12 w 54"/>
                <a:gd name="T59" fmla="*/ 62 h 65"/>
                <a:gd name="T60" fmla="*/ 12 w 54"/>
                <a:gd name="T61" fmla="*/ 62 h 65"/>
                <a:gd name="T62" fmla="*/ 12 w 54"/>
                <a:gd name="T63" fmla="*/ 62 h 65"/>
                <a:gd name="T64" fmla="*/ 14 w 54"/>
                <a:gd name="T65" fmla="*/ 65 h 65"/>
                <a:gd name="T66" fmla="*/ 40 w 54"/>
                <a:gd name="T67" fmla="*/ 65 h 65"/>
                <a:gd name="T68" fmla="*/ 40 w 54"/>
                <a:gd name="T69" fmla="*/ 65 h 65"/>
                <a:gd name="T70" fmla="*/ 40 w 54"/>
                <a:gd name="T71" fmla="*/ 65 h 65"/>
                <a:gd name="T72" fmla="*/ 42 w 54"/>
                <a:gd name="T73" fmla="*/ 63 h 65"/>
                <a:gd name="T74" fmla="*/ 42 w 54"/>
                <a:gd name="T75" fmla="*/ 62 h 65"/>
                <a:gd name="T76" fmla="*/ 44 w 54"/>
                <a:gd name="T77" fmla="*/ 53 h 65"/>
                <a:gd name="T78" fmla="*/ 54 w 54"/>
                <a:gd name="T79" fmla="*/ 27 h 65"/>
                <a:gd name="T80" fmla="*/ 27 w 54"/>
                <a:gd name="T81" fmla="*/ 0 h 65"/>
                <a:gd name="T82" fmla="*/ 27 w 54"/>
                <a:gd name="T8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 h="65">
                  <a:moveTo>
                    <a:pt x="12" y="62"/>
                  </a:moveTo>
                  <a:cubicBezTo>
                    <a:pt x="12" y="62"/>
                    <a:pt x="12" y="62"/>
                    <a:pt x="12" y="62"/>
                  </a:cubicBezTo>
                  <a:cubicBezTo>
                    <a:pt x="12" y="62"/>
                    <a:pt x="12" y="62"/>
                    <a:pt x="12" y="62"/>
                  </a:cubicBezTo>
                  <a:cubicBezTo>
                    <a:pt x="12" y="62"/>
                    <a:pt x="12" y="62"/>
                    <a:pt x="12" y="62"/>
                  </a:cubicBezTo>
                  <a:moveTo>
                    <a:pt x="41" y="61"/>
                  </a:moveTo>
                  <a:cubicBezTo>
                    <a:pt x="40" y="60"/>
                    <a:pt x="40" y="60"/>
                    <a:pt x="40" y="60"/>
                  </a:cubicBezTo>
                  <a:cubicBezTo>
                    <a:pt x="41" y="61"/>
                    <a:pt x="41" y="61"/>
                    <a:pt x="41" y="61"/>
                  </a:cubicBezTo>
                  <a:moveTo>
                    <a:pt x="16" y="8"/>
                  </a:moveTo>
                  <a:cubicBezTo>
                    <a:pt x="19" y="6"/>
                    <a:pt x="23" y="5"/>
                    <a:pt x="27" y="5"/>
                  </a:cubicBezTo>
                  <a:cubicBezTo>
                    <a:pt x="27" y="5"/>
                    <a:pt x="27" y="5"/>
                    <a:pt x="27" y="5"/>
                  </a:cubicBezTo>
                  <a:cubicBezTo>
                    <a:pt x="40" y="5"/>
                    <a:pt x="50" y="15"/>
                    <a:pt x="50" y="27"/>
                  </a:cubicBezTo>
                  <a:cubicBezTo>
                    <a:pt x="50" y="27"/>
                    <a:pt x="49" y="38"/>
                    <a:pt x="40" y="50"/>
                  </a:cubicBezTo>
                  <a:cubicBezTo>
                    <a:pt x="39" y="52"/>
                    <a:pt x="38" y="55"/>
                    <a:pt x="37" y="58"/>
                  </a:cubicBezTo>
                  <a:cubicBezTo>
                    <a:pt x="37" y="58"/>
                    <a:pt x="37" y="59"/>
                    <a:pt x="37" y="60"/>
                  </a:cubicBezTo>
                  <a:cubicBezTo>
                    <a:pt x="33" y="60"/>
                    <a:pt x="33" y="60"/>
                    <a:pt x="33" y="60"/>
                  </a:cubicBezTo>
                  <a:cubicBezTo>
                    <a:pt x="31" y="60"/>
                    <a:pt x="31" y="60"/>
                    <a:pt x="31" y="60"/>
                  </a:cubicBezTo>
                  <a:cubicBezTo>
                    <a:pt x="23" y="60"/>
                    <a:pt x="23" y="60"/>
                    <a:pt x="23" y="60"/>
                  </a:cubicBezTo>
                  <a:cubicBezTo>
                    <a:pt x="21" y="60"/>
                    <a:pt x="21" y="60"/>
                    <a:pt x="21" y="60"/>
                  </a:cubicBezTo>
                  <a:cubicBezTo>
                    <a:pt x="17" y="60"/>
                    <a:pt x="17" y="60"/>
                    <a:pt x="17" y="60"/>
                  </a:cubicBezTo>
                  <a:cubicBezTo>
                    <a:pt x="17" y="59"/>
                    <a:pt x="17" y="58"/>
                    <a:pt x="17" y="58"/>
                  </a:cubicBezTo>
                  <a:cubicBezTo>
                    <a:pt x="16" y="55"/>
                    <a:pt x="15" y="52"/>
                    <a:pt x="14" y="50"/>
                  </a:cubicBezTo>
                  <a:cubicBezTo>
                    <a:pt x="5" y="38"/>
                    <a:pt x="5" y="27"/>
                    <a:pt x="5" y="27"/>
                  </a:cubicBezTo>
                  <a:cubicBezTo>
                    <a:pt x="5" y="20"/>
                    <a:pt x="8" y="13"/>
                    <a:pt x="13" y="9"/>
                  </a:cubicBezTo>
                  <a:cubicBezTo>
                    <a:pt x="14" y="9"/>
                    <a:pt x="15" y="8"/>
                    <a:pt x="16" y="8"/>
                  </a:cubicBezTo>
                  <a:moveTo>
                    <a:pt x="27" y="0"/>
                  </a:moveTo>
                  <a:cubicBezTo>
                    <a:pt x="12" y="0"/>
                    <a:pt x="0" y="12"/>
                    <a:pt x="0" y="27"/>
                  </a:cubicBezTo>
                  <a:cubicBezTo>
                    <a:pt x="0" y="27"/>
                    <a:pt x="0" y="40"/>
                    <a:pt x="10" y="53"/>
                  </a:cubicBezTo>
                  <a:cubicBezTo>
                    <a:pt x="12" y="55"/>
                    <a:pt x="12" y="60"/>
                    <a:pt x="12" y="62"/>
                  </a:cubicBezTo>
                  <a:cubicBezTo>
                    <a:pt x="12" y="61"/>
                    <a:pt x="13" y="60"/>
                    <a:pt x="14" y="60"/>
                  </a:cubicBezTo>
                  <a:cubicBezTo>
                    <a:pt x="13" y="60"/>
                    <a:pt x="12" y="61"/>
                    <a:pt x="12" y="62"/>
                  </a:cubicBezTo>
                  <a:cubicBezTo>
                    <a:pt x="12" y="62"/>
                    <a:pt x="12" y="62"/>
                    <a:pt x="12" y="62"/>
                  </a:cubicBezTo>
                  <a:cubicBezTo>
                    <a:pt x="12" y="62"/>
                    <a:pt x="12" y="62"/>
                    <a:pt x="12" y="62"/>
                  </a:cubicBezTo>
                  <a:cubicBezTo>
                    <a:pt x="12" y="64"/>
                    <a:pt x="13" y="65"/>
                    <a:pt x="14" y="65"/>
                  </a:cubicBezTo>
                  <a:cubicBezTo>
                    <a:pt x="40" y="65"/>
                    <a:pt x="40" y="65"/>
                    <a:pt x="40" y="65"/>
                  </a:cubicBezTo>
                  <a:cubicBezTo>
                    <a:pt x="40" y="65"/>
                    <a:pt x="40" y="65"/>
                    <a:pt x="40" y="65"/>
                  </a:cubicBezTo>
                  <a:cubicBezTo>
                    <a:pt x="40" y="65"/>
                    <a:pt x="40" y="65"/>
                    <a:pt x="40" y="65"/>
                  </a:cubicBezTo>
                  <a:cubicBezTo>
                    <a:pt x="41" y="65"/>
                    <a:pt x="42" y="64"/>
                    <a:pt x="42" y="63"/>
                  </a:cubicBezTo>
                  <a:cubicBezTo>
                    <a:pt x="42" y="62"/>
                    <a:pt x="42" y="62"/>
                    <a:pt x="42" y="62"/>
                  </a:cubicBezTo>
                  <a:cubicBezTo>
                    <a:pt x="42" y="61"/>
                    <a:pt x="42" y="55"/>
                    <a:pt x="44" y="53"/>
                  </a:cubicBezTo>
                  <a:cubicBezTo>
                    <a:pt x="54" y="40"/>
                    <a:pt x="54" y="27"/>
                    <a:pt x="54" y="27"/>
                  </a:cubicBezTo>
                  <a:cubicBezTo>
                    <a:pt x="54" y="12"/>
                    <a:pt x="42" y="0"/>
                    <a:pt x="27" y="0"/>
                  </a:cubicBezTo>
                  <a:cubicBezTo>
                    <a:pt x="27" y="0"/>
                    <a:pt x="27" y="0"/>
                    <a:pt x="27"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8" name="Freeform 1232"/>
            <p:cNvSpPr/>
            <p:nvPr/>
          </p:nvSpPr>
          <p:spPr bwMode="auto">
            <a:xfrm>
              <a:off x="5263905" y="2968766"/>
              <a:ext cx="97691" cy="16843"/>
            </a:xfrm>
            <a:custGeom>
              <a:avLst/>
              <a:gdLst>
                <a:gd name="T0" fmla="*/ 2 w 28"/>
                <a:gd name="T1" fmla="*/ 0 h 5"/>
                <a:gd name="T2" fmla="*/ 0 w 28"/>
                <a:gd name="T3" fmla="*/ 3 h 5"/>
                <a:gd name="T4" fmla="*/ 2 w 28"/>
                <a:gd name="T5" fmla="*/ 5 h 5"/>
                <a:gd name="T6" fmla="*/ 26 w 28"/>
                <a:gd name="T7" fmla="*/ 5 h 5"/>
                <a:gd name="T8" fmla="*/ 28 w 28"/>
                <a:gd name="T9" fmla="*/ 3 h 5"/>
                <a:gd name="T10" fmla="*/ 26 w 28"/>
                <a:gd name="T11" fmla="*/ 0 h 5"/>
                <a:gd name="T12" fmla="*/ 2 w 28"/>
                <a:gd name="T13" fmla="*/ 0 h 5"/>
                <a:gd name="T14" fmla="*/ 2 w 2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5">
                  <a:moveTo>
                    <a:pt x="2" y="0"/>
                  </a:moveTo>
                  <a:cubicBezTo>
                    <a:pt x="1" y="0"/>
                    <a:pt x="0" y="1"/>
                    <a:pt x="0" y="3"/>
                  </a:cubicBezTo>
                  <a:cubicBezTo>
                    <a:pt x="0" y="4"/>
                    <a:pt x="1" y="5"/>
                    <a:pt x="2" y="5"/>
                  </a:cubicBezTo>
                  <a:cubicBezTo>
                    <a:pt x="26" y="5"/>
                    <a:pt x="26" y="5"/>
                    <a:pt x="26" y="5"/>
                  </a:cubicBezTo>
                  <a:cubicBezTo>
                    <a:pt x="27" y="5"/>
                    <a:pt x="28" y="4"/>
                    <a:pt x="28" y="3"/>
                  </a:cubicBezTo>
                  <a:cubicBezTo>
                    <a:pt x="28" y="1"/>
                    <a:pt x="27" y="0"/>
                    <a:pt x="26" y="0"/>
                  </a:cubicBezTo>
                  <a:cubicBezTo>
                    <a:pt x="2" y="0"/>
                    <a:pt x="2" y="0"/>
                    <a:pt x="2" y="0"/>
                  </a:cubicBezTo>
                  <a:cubicBezTo>
                    <a:pt x="2" y="0"/>
                    <a:pt x="2" y="0"/>
                    <a:pt x="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89" name="Freeform 1233"/>
            <p:cNvSpPr/>
            <p:nvPr/>
          </p:nvSpPr>
          <p:spPr bwMode="auto">
            <a:xfrm>
              <a:off x="5270642" y="2985609"/>
              <a:ext cx="84216" cy="16843"/>
            </a:xfrm>
            <a:custGeom>
              <a:avLst/>
              <a:gdLst>
                <a:gd name="T0" fmla="*/ 2 w 24"/>
                <a:gd name="T1" fmla="*/ 0 h 5"/>
                <a:gd name="T2" fmla="*/ 0 w 24"/>
                <a:gd name="T3" fmla="*/ 3 h 5"/>
                <a:gd name="T4" fmla="*/ 2 w 24"/>
                <a:gd name="T5" fmla="*/ 5 h 5"/>
                <a:gd name="T6" fmla="*/ 22 w 24"/>
                <a:gd name="T7" fmla="*/ 5 h 5"/>
                <a:gd name="T8" fmla="*/ 22 w 24"/>
                <a:gd name="T9" fmla="*/ 5 h 5"/>
                <a:gd name="T10" fmla="*/ 24 w 24"/>
                <a:gd name="T11" fmla="*/ 3 h 5"/>
                <a:gd name="T12" fmla="*/ 22 w 24"/>
                <a:gd name="T13" fmla="*/ 0 h 5"/>
                <a:gd name="T14" fmla="*/ 2 w 2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5">
                  <a:moveTo>
                    <a:pt x="2" y="0"/>
                  </a:moveTo>
                  <a:cubicBezTo>
                    <a:pt x="1" y="0"/>
                    <a:pt x="0" y="1"/>
                    <a:pt x="0" y="3"/>
                  </a:cubicBezTo>
                  <a:cubicBezTo>
                    <a:pt x="0" y="4"/>
                    <a:pt x="1" y="5"/>
                    <a:pt x="2" y="5"/>
                  </a:cubicBezTo>
                  <a:cubicBezTo>
                    <a:pt x="22" y="5"/>
                    <a:pt x="22" y="5"/>
                    <a:pt x="22" y="5"/>
                  </a:cubicBezTo>
                  <a:cubicBezTo>
                    <a:pt x="22" y="5"/>
                    <a:pt x="22" y="5"/>
                    <a:pt x="22" y="5"/>
                  </a:cubicBezTo>
                  <a:cubicBezTo>
                    <a:pt x="23" y="5"/>
                    <a:pt x="24" y="4"/>
                    <a:pt x="24" y="3"/>
                  </a:cubicBezTo>
                  <a:cubicBezTo>
                    <a:pt x="24" y="1"/>
                    <a:pt x="23" y="0"/>
                    <a:pt x="22" y="0"/>
                  </a:cubicBezTo>
                  <a:cubicBezTo>
                    <a:pt x="2" y="0"/>
                    <a:pt x="2" y="0"/>
                    <a:pt x="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0" name="Freeform 1234"/>
            <p:cNvSpPr/>
            <p:nvPr/>
          </p:nvSpPr>
          <p:spPr bwMode="auto">
            <a:xfrm>
              <a:off x="5277379" y="3002452"/>
              <a:ext cx="67373" cy="16843"/>
            </a:xfrm>
            <a:custGeom>
              <a:avLst/>
              <a:gdLst>
                <a:gd name="T0" fmla="*/ 3 w 19"/>
                <a:gd name="T1" fmla="*/ 0 h 5"/>
                <a:gd name="T2" fmla="*/ 0 w 19"/>
                <a:gd name="T3" fmla="*/ 3 h 5"/>
                <a:gd name="T4" fmla="*/ 3 w 19"/>
                <a:gd name="T5" fmla="*/ 5 h 5"/>
                <a:gd name="T6" fmla="*/ 17 w 19"/>
                <a:gd name="T7" fmla="*/ 5 h 5"/>
                <a:gd name="T8" fmla="*/ 17 w 19"/>
                <a:gd name="T9" fmla="*/ 5 h 5"/>
                <a:gd name="T10" fmla="*/ 19 w 19"/>
                <a:gd name="T11" fmla="*/ 3 h 5"/>
                <a:gd name="T12" fmla="*/ 17 w 19"/>
                <a:gd name="T13" fmla="*/ 0 h 5"/>
                <a:gd name="T14" fmla="*/ 3 w 19"/>
                <a:gd name="T15" fmla="*/ 0 h 5"/>
                <a:gd name="T16" fmla="*/ 3 w 19"/>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5">
                  <a:moveTo>
                    <a:pt x="3" y="0"/>
                  </a:moveTo>
                  <a:cubicBezTo>
                    <a:pt x="2" y="0"/>
                    <a:pt x="0" y="1"/>
                    <a:pt x="0" y="3"/>
                  </a:cubicBezTo>
                  <a:cubicBezTo>
                    <a:pt x="0" y="4"/>
                    <a:pt x="2" y="5"/>
                    <a:pt x="3" y="5"/>
                  </a:cubicBezTo>
                  <a:cubicBezTo>
                    <a:pt x="17" y="5"/>
                    <a:pt x="17" y="5"/>
                    <a:pt x="17" y="5"/>
                  </a:cubicBezTo>
                  <a:cubicBezTo>
                    <a:pt x="17" y="5"/>
                    <a:pt x="17" y="5"/>
                    <a:pt x="17" y="5"/>
                  </a:cubicBezTo>
                  <a:cubicBezTo>
                    <a:pt x="18" y="5"/>
                    <a:pt x="19" y="4"/>
                    <a:pt x="19" y="3"/>
                  </a:cubicBezTo>
                  <a:cubicBezTo>
                    <a:pt x="19" y="1"/>
                    <a:pt x="18" y="0"/>
                    <a:pt x="17" y="0"/>
                  </a:cubicBezTo>
                  <a:cubicBezTo>
                    <a:pt x="3" y="0"/>
                    <a:pt x="3" y="0"/>
                    <a:pt x="3" y="0"/>
                  </a:cubicBezTo>
                  <a:cubicBezTo>
                    <a:pt x="3" y="0"/>
                    <a:pt x="3" y="0"/>
                    <a:pt x="3"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1" name="Freeform 1235"/>
            <p:cNvSpPr/>
            <p:nvPr/>
          </p:nvSpPr>
          <p:spPr bwMode="auto">
            <a:xfrm>
              <a:off x="6715791" y="1685311"/>
              <a:ext cx="26949" cy="26949"/>
            </a:xfrm>
            <a:custGeom>
              <a:avLst/>
              <a:gdLst>
                <a:gd name="T0" fmla="*/ 4 w 7"/>
                <a:gd name="T1" fmla="*/ 0 h 8"/>
                <a:gd name="T2" fmla="*/ 3 w 7"/>
                <a:gd name="T3" fmla="*/ 0 h 8"/>
                <a:gd name="T4" fmla="*/ 3 w 7"/>
                <a:gd name="T5" fmla="*/ 0 h 8"/>
                <a:gd name="T6" fmla="*/ 3 w 7"/>
                <a:gd name="T7" fmla="*/ 0 h 8"/>
                <a:gd name="T8" fmla="*/ 3 w 7"/>
                <a:gd name="T9" fmla="*/ 0 h 8"/>
                <a:gd name="T10" fmla="*/ 3 w 7"/>
                <a:gd name="T11" fmla="*/ 0 h 8"/>
                <a:gd name="T12" fmla="*/ 2 w 7"/>
                <a:gd name="T13" fmla="*/ 1 h 8"/>
                <a:gd name="T14" fmla="*/ 2 w 7"/>
                <a:gd name="T15" fmla="*/ 1 h 8"/>
                <a:gd name="T16" fmla="*/ 0 w 7"/>
                <a:gd name="T17" fmla="*/ 3 h 8"/>
                <a:gd name="T18" fmla="*/ 0 w 7"/>
                <a:gd name="T19" fmla="*/ 3 h 8"/>
                <a:gd name="T20" fmla="*/ 0 w 7"/>
                <a:gd name="T21" fmla="*/ 4 h 8"/>
                <a:gd name="T22" fmla="*/ 0 w 7"/>
                <a:gd name="T23" fmla="*/ 5 h 8"/>
                <a:gd name="T24" fmla="*/ 3 w 7"/>
                <a:gd name="T25" fmla="*/ 8 h 8"/>
                <a:gd name="T26" fmla="*/ 6 w 7"/>
                <a:gd name="T27" fmla="*/ 5 h 8"/>
                <a:gd name="T28" fmla="*/ 7 w 7"/>
                <a:gd name="T29" fmla="*/ 4 h 8"/>
                <a:gd name="T30" fmla="*/ 6 w 7"/>
                <a:gd name="T31" fmla="*/ 3 h 8"/>
                <a:gd name="T32" fmla="*/ 6 w 7"/>
                <a:gd name="T33" fmla="*/ 3 h 8"/>
                <a:gd name="T34" fmla="*/ 4 w 7"/>
                <a:gd name="T35" fmla="*/ 0 h 8"/>
                <a:gd name="T36" fmla="*/ 4 w 7"/>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8">
                  <a:moveTo>
                    <a:pt x="4" y="0"/>
                  </a:moveTo>
                  <a:cubicBezTo>
                    <a:pt x="4"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1"/>
                  </a:cubicBezTo>
                  <a:cubicBezTo>
                    <a:pt x="2" y="1"/>
                    <a:pt x="2" y="1"/>
                    <a:pt x="2" y="1"/>
                  </a:cubicBezTo>
                  <a:cubicBezTo>
                    <a:pt x="1" y="1"/>
                    <a:pt x="1" y="2"/>
                    <a:pt x="0" y="3"/>
                  </a:cubicBezTo>
                  <a:cubicBezTo>
                    <a:pt x="0" y="3"/>
                    <a:pt x="0" y="3"/>
                    <a:pt x="0" y="3"/>
                  </a:cubicBezTo>
                  <a:cubicBezTo>
                    <a:pt x="0" y="3"/>
                    <a:pt x="0" y="3"/>
                    <a:pt x="0" y="4"/>
                  </a:cubicBezTo>
                  <a:cubicBezTo>
                    <a:pt x="0" y="4"/>
                    <a:pt x="0" y="5"/>
                    <a:pt x="0" y="5"/>
                  </a:cubicBezTo>
                  <a:cubicBezTo>
                    <a:pt x="1" y="6"/>
                    <a:pt x="2" y="8"/>
                    <a:pt x="3" y="8"/>
                  </a:cubicBezTo>
                  <a:cubicBezTo>
                    <a:pt x="5" y="8"/>
                    <a:pt x="6" y="6"/>
                    <a:pt x="6" y="5"/>
                  </a:cubicBezTo>
                  <a:cubicBezTo>
                    <a:pt x="7" y="4"/>
                    <a:pt x="7" y="4"/>
                    <a:pt x="7" y="4"/>
                  </a:cubicBezTo>
                  <a:cubicBezTo>
                    <a:pt x="7" y="3"/>
                    <a:pt x="7" y="3"/>
                    <a:pt x="6" y="3"/>
                  </a:cubicBezTo>
                  <a:cubicBezTo>
                    <a:pt x="6" y="3"/>
                    <a:pt x="6" y="3"/>
                    <a:pt x="6" y="3"/>
                  </a:cubicBezTo>
                  <a:cubicBezTo>
                    <a:pt x="6" y="2"/>
                    <a:pt x="5" y="1"/>
                    <a:pt x="4" y="0"/>
                  </a:cubicBezTo>
                  <a:cubicBezTo>
                    <a:pt x="4" y="0"/>
                    <a:pt x="4" y="0"/>
                    <a:pt x="4"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2" name="Freeform 1236"/>
            <p:cNvSpPr/>
            <p:nvPr/>
          </p:nvSpPr>
          <p:spPr bwMode="auto">
            <a:xfrm>
              <a:off x="6698948" y="1715629"/>
              <a:ext cx="64004" cy="84216"/>
            </a:xfrm>
            <a:custGeom>
              <a:avLst/>
              <a:gdLst>
                <a:gd name="T0" fmla="*/ 11 w 18"/>
                <a:gd name="T1" fmla="*/ 0 h 25"/>
                <a:gd name="T2" fmla="*/ 10 w 18"/>
                <a:gd name="T3" fmla="*/ 0 h 25"/>
                <a:gd name="T4" fmla="*/ 10 w 18"/>
                <a:gd name="T5" fmla="*/ 1 h 25"/>
                <a:gd name="T6" fmla="*/ 9 w 18"/>
                <a:gd name="T7" fmla="*/ 3 h 25"/>
                <a:gd name="T8" fmla="*/ 9 w 18"/>
                <a:gd name="T9" fmla="*/ 1 h 25"/>
                <a:gd name="T10" fmla="*/ 9 w 18"/>
                <a:gd name="T11" fmla="*/ 1 h 25"/>
                <a:gd name="T12" fmla="*/ 9 w 18"/>
                <a:gd name="T13" fmla="*/ 1 h 25"/>
                <a:gd name="T14" fmla="*/ 9 w 18"/>
                <a:gd name="T15" fmla="*/ 0 h 25"/>
                <a:gd name="T16" fmla="*/ 9 w 18"/>
                <a:gd name="T17" fmla="*/ 0 h 25"/>
                <a:gd name="T18" fmla="*/ 7 w 18"/>
                <a:gd name="T19" fmla="*/ 0 h 25"/>
                <a:gd name="T20" fmla="*/ 7 w 18"/>
                <a:gd name="T21" fmla="*/ 0 h 25"/>
                <a:gd name="T22" fmla="*/ 8 w 18"/>
                <a:gd name="T23" fmla="*/ 1 h 25"/>
                <a:gd name="T24" fmla="*/ 8 w 18"/>
                <a:gd name="T25" fmla="*/ 1 h 25"/>
                <a:gd name="T26" fmla="*/ 8 w 18"/>
                <a:gd name="T27" fmla="*/ 1 h 25"/>
                <a:gd name="T28" fmla="*/ 7 w 18"/>
                <a:gd name="T29" fmla="*/ 3 h 25"/>
                <a:gd name="T30" fmla="*/ 6 w 18"/>
                <a:gd name="T31" fmla="*/ 1 h 25"/>
                <a:gd name="T32" fmla="*/ 6 w 18"/>
                <a:gd name="T33" fmla="*/ 0 h 25"/>
                <a:gd name="T34" fmla="*/ 6 w 18"/>
                <a:gd name="T35" fmla="*/ 0 h 25"/>
                <a:gd name="T36" fmla="*/ 4 w 18"/>
                <a:gd name="T37" fmla="*/ 0 h 25"/>
                <a:gd name="T38" fmla="*/ 4 w 18"/>
                <a:gd name="T39" fmla="*/ 0 h 25"/>
                <a:gd name="T40" fmla="*/ 3 w 18"/>
                <a:gd name="T41" fmla="*/ 1 h 25"/>
                <a:gd name="T42" fmla="*/ 3 w 18"/>
                <a:gd name="T43" fmla="*/ 2 h 25"/>
                <a:gd name="T44" fmla="*/ 0 w 18"/>
                <a:gd name="T45" fmla="*/ 10 h 25"/>
                <a:gd name="T46" fmla="*/ 1 w 18"/>
                <a:gd name="T47" fmla="*/ 11 h 25"/>
                <a:gd name="T48" fmla="*/ 1 w 18"/>
                <a:gd name="T49" fmla="*/ 11 h 25"/>
                <a:gd name="T50" fmla="*/ 3 w 18"/>
                <a:gd name="T51" fmla="*/ 11 h 25"/>
                <a:gd name="T52" fmla="*/ 4 w 18"/>
                <a:gd name="T53" fmla="*/ 6 h 25"/>
                <a:gd name="T54" fmla="*/ 4 w 18"/>
                <a:gd name="T55" fmla="*/ 9 h 25"/>
                <a:gd name="T56" fmla="*/ 4 w 18"/>
                <a:gd name="T57" fmla="*/ 9 h 25"/>
                <a:gd name="T58" fmla="*/ 4 w 18"/>
                <a:gd name="T59" fmla="*/ 9 h 25"/>
                <a:gd name="T60" fmla="*/ 4 w 18"/>
                <a:gd name="T61" fmla="*/ 10 h 25"/>
                <a:gd name="T62" fmla="*/ 4 w 18"/>
                <a:gd name="T63" fmla="*/ 12 h 25"/>
                <a:gd name="T64" fmla="*/ 4 w 18"/>
                <a:gd name="T65" fmla="*/ 23 h 25"/>
                <a:gd name="T66" fmla="*/ 6 w 18"/>
                <a:gd name="T67" fmla="*/ 25 h 25"/>
                <a:gd name="T68" fmla="*/ 8 w 18"/>
                <a:gd name="T69" fmla="*/ 23 h 25"/>
                <a:gd name="T70" fmla="*/ 8 w 18"/>
                <a:gd name="T71" fmla="*/ 12 h 25"/>
                <a:gd name="T72" fmla="*/ 9 w 18"/>
                <a:gd name="T73" fmla="*/ 12 h 25"/>
                <a:gd name="T74" fmla="*/ 9 w 18"/>
                <a:gd name="T75" fmla="*/ 12 h 25"/>
                <a:gd name="T76" fmla="*/ 9 w 18"/>
                <a:gd name="T77" fmla="*/ 13 h 25"/>
                <a:gd name="T78" fmla="*/ 9 w 18"/>
                <a:gd name="T79" fmla="*/ 23 h 25"/>
                <a:gd name="T80" fmla="*/ 10 w 18"/>
                <a:gd name="T81" fmla="*/ 25 h 25"/>
                <a:gd name="T82" fmla="*/ 12 w 18"/>
                <a:gd name="T83" fmla="*/ 24 h 25"/>
                <a:gd name="T84" fmla="*/ 12 w 18"/>
                <a:gd name="T85" fmla="*/ 23 h 25"/>
                <a:gd name="T86" fmla="*/ 12 w 18"/>
                <a:gd name="T87" fmla="*/ 21 h 25"/>
                <a:gd name="T88" fmla="*/ 12 w 18"/>
                <a:gd name="T89" fmla="*/ 9 h 25"/>
                <a:gd name="T90" fmla="*/ 12 w 18"/>
                <a:gd name="T91" fmla="*/ 9 h 25"/>
                <a:gd name="T92" fmla="*/ 12 w 18"/>
                <a:gd name="T93" fmla="*/ 9 h 25"/>
                <a:gd name="T94" fmla="*/ 12 w 18"/>
                <a:gd name="T95" fmla="*/ 6 h 25"/>
                <a:gd name="T96" fmla="*/ 13 w 18"/>
                <a:gd name="T97" fmla="*/ 7 h 25"/>
                <a:gd name="T98" fmla="*/ 13 w 18"/>
                <a:gd name="T99" fmla="*/ 8 h 25"/>
                <a:gd name="T100" fmla="*/ 14 w 18"/>
                <a:gd name="T101" fmla="*/ 8 h 25"/>
                <a:gd name="T102" fmla="*/ 15 w 18"/>
                <a:gd name="T103" fmla="*/ 8 h 25"/>
                <a:gd name="T104" fmla="*/ 16 w 18"/>
                <a:gd name="T105" fmla="*/ 7 h 25"/>
                <a:gd name="T106" fmla="*/ 18 w 18"/>
                <a:gd name="T107" fmla="*/ 4 h 25"/>
                <a:gd name="T108" fmla="*/ 18 w 18"/>
                <a:gd name="T109" fmla="*/ 3 h 25"/>
                <a:gd name="T110" fmla="*/ 17 w 18"/>
                <a:gd name="T111" fmla="*/ 2 h 25"/>
                <a:gd name="T112" fmla="*/ 16 w 18"/>
                <a:gd name="T113" fmla="*/ 3 h 25"/>
                <a:gd name="T114" fmla="*/ 15 w 18"/>
                <a:gd name="T115" fmla="*/ 4 h 25"/>
                <a:gd name="T116" fmla="*/ 14 w 18"/>
                <a:gd name="T117" fmla="*/ 2 h 25"/>
                <a:gd name="T118" fmla="*/ 13 w 18"/>
                <a:gd name="T119" fmla="*/ 1 h 25"/>
                <a:gd name="T120" fmla="*/ 13 w 18"/>
                <a:gd name="T121" fmla="*/ 0 h 25"/>
                <a:gd name="T122" fmla="*/ 13 w 18"/>
                <a:gd name="T123" fmla="*/ 0 h 25"/>
                <a:gd name="T124" fmla="*/ 11 w 18"/>
                <a:gd name="T1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 h="25">
                  <a:moveTo>
                    <a:pt x="11" y="0"/>
                  </a:moveTo>
                  <a:cubicBezTo>
                    <a:pt x="10" y="0"/>
                    <a:pt x="10" y="0"/>
                    <a:pt x="10" y="0"/>
                  </a:cubicBezTo>
                  <a:cubicBezTo>
                    <a:pt x="10" y="1"/>
                    <a:pt x="10" y="1"/>
                    <a:pt x="10" y="1"/>
                  </a:cubicBezTo>
                  <a:cubicBezTo>
                    <a:pt x="10" y="2"/>
                    <a:pt x="10" y="3"/>
                    <a:pt x="9" y="3"/>
                  </a:cubicBezTo>
                  <a:cubicBezTo>
                    <a:pt x="9" y="1"/>
                    <a:pt x="9" y="1"/>
                    <a:pt x="9" y="1"/>
                  </a:cubicBezTo>
                  <a:cubicBezTo>
                    <a:pt x="9" y="1"/>
                    <a:pt x="9" y="1"/>
                    <a:pt x="9" y="1"/>
                  </a:cubicBezTo>
                  <a:cubicBezTo>
                    <a:pt x="9" y="1"/>
                    <a:pt x="9" y="1"/>
                    <a:pt x="9" y="1"/>
                  </a:cubicBezTo>
                  <a:cubicBezTo>
                    <a:pt x="9" y="0"/>
                    <a:pt x="9" y="0"/>
                    <a:pt x="9" y="0"/>
                  </a:cubicBezTo>
                  <a:cubicBezTo>
                    <a:pt x="9" y="0"/>
                    <a:pt x="9" y="0"/>
                    <a:pt x="9" y="0"/>
                  </a:cubicBezTo>
                  <a:cubicBezTo>
                    <a:pt x="7" y="0"/>
                    <a:pt x="7" y="0"/>
                    <a:pt x="7" y="0"/>
                  </a:cubicBezTo>
                  <a:cubicBezTo>
                    <a:pt x="7" y="0"/>
                    <a:pt x="7" y="0"/>
                    <a:pt x="7" y="0"/>
                  </a:cubicBezTo>
                  <a:cubicBezTo>
                    <a:pt x="8" y="1"/>
                    <a:pt x="8" y="1"/>
                    <a:pt x="8" y="1"/>
                  </a:cubicBezTo>
                  <a:cubicBezTo>
                    <a:pt x="8" y="1"/>
                    <a:pt x="8" y="1"/>
                    <a:pt x="8" y="1"/>
                  </a:cubicBezTo>
                  <a:cubicBezTo>
                    <a:pt x="8" y="1"/>
                    <a:pt x="8" y="1"/>
                    <a:pt x="8" y="1"/>
                  </a:cubicBezTo>
                  <a:cubicBezTo>
                    <a:pt x="7" y="3"/>
                    <a:pt x="7" y="3"/>
                    <a:pt x="7" y="3"/>
                  </a:cubicBezTo>
                  <a:cubicBezTo>
                    <a:pt x="7" y="3"/>
                    <a:pt x="6" y="2"/>
                    <a:pt x="6" y="1"/>
                  </a:cubicBezTo>
                  <a:cubicBezTo>
                    <a:pt x="6" y="0"/>
                    <a:pt x="6" y="0"/>
                    <a:pt x="6" y="0"/>
                  </a:cubicBezTo>
                  <a:cubicBezTo>
                    <a:pt x="6" y="0"/>
                    <a:pt x="6" y="0"/>
                    <a:pt x="6" y="0"/>
                  </a:cubicBezTo>
                  <a:cubicBezTo>
                    <a:pt x="5" y="0"/>
                    <a:pt x="4" y="0"/>
                    <a:pt x="4" y="0"/>
                  </a:cubicBezTo>
                  <a:cubicBezTo>
                    <a:pt x="4" y="0"/>
                    <a:pt x="4" y="0"/>
                    <a:pt x="4" y="0"/>
                  </a:cubicBezTo>
                  <a:cubicBezTo>
                    <a:pt x="3" y="1"/>
                    <a:pt x="3" y="1"/>
                    <a:pt x="3" y="1"/>
                  </a:cubicBezTo>
                  <a:cubicBezTo>
                    <a:pt x="3" y="2"/>
                    <a:pt x="3" y="2"/>
                    <a:pt x="3" y="2"/>
                  </a:cubicBezTo>
                  <a:cubicBezTo>
                    <a:pt x="0" y="10"/>
                    <a:pt x="0" y="10"/>
                    <a:pt x="0" y="10"/>
                  </a:cubicBezTo>
                  <a:cubicBezTo>
                    <a:pt x="0" y="10"/>
                    <a:pt x="0" y="11"/>
                    <a:pt x="1" y="11"/>
                  </a:cubicBezTo>
                  <a:cubicBezTo>
                    <a:pt x="1" y="11"/>
                    <a:pt x="1" y="11"/>
                    <a:pt x="1" y="11"/>
                  </a:cubicBezTo>
                  <a:cubicBezTo>
                    <a:pt x="2" y="11"/>
                    <a:pt x="2" y="11"/>
                    <a:pt x="3" y="11"/>
                  </a:cubicBezTo>
                  <a:cubicBezTo>
                    <a:pt x="4" y="6"/>
                    <a:pt x="4" y="6"/>
                    <a:pt x="4" y="6"/>
                  </a:cubicBezTo>
                  <a:cubicBezTo>
                    <a:pt x="4" y="9"/>
                    <a:pt x="4" y="9"/>
                    <a:pt x="4" y="9"/>
                  </a:cubicBezTo>
                  <a:cubicBezTo>
                    <a:pt x="4" y="9"/>
                    <a:pt x="4" y="9"/>
                    <a:pt x="4" y="9"/>
                  </a:cubicBezTo>
                  <a:cubicBezTo>
                    <a:pt x="4" y="9"/>
                    <a:pt x="4" y="9"/>
                    <a:pt x="4" y="9"/>
                  </a:cubicBezTo>
                  <a:cubicBezTo>
                    <a:pt x="4" y="10"/>
                    <a:pt x="4" y="10"/>
                    <a:pt x="4" y="10"/>
                  </a:cubicBezTo>
                  <a:cubicBezTo>
                    <a:pt x="4" y="12"/>
                    <a:pt x="4" y="12"/>
                    <a:pt x="4" y="12"/>
                  </a:cubicBezTo>
                  <a:cubicBezTo>
                    <a:pt x="4" y="23"/>
                    <a:pt x="4" y="23"/>
                    <a:pt x="4" y="23"/>
                  </a:cubicBezTo>
                  <a:cubicBezTo>
                    <a:pt x="4" y="24"/>
                    <a:pt x="5" y="25"/>
                    <a:pt x="6" y="25"/>
                  </a:cubicBezTo>
                  <a:cubicBezTo>
                    <a:pt x="7" y="25"/>
                    <a:pt x="8" y="24"/>
                    <a:pt x="8" y="23"/>
                  </a:cubicBezTo>
                  <a:cubicBezTo>
                    <a:pt x="8" y="12"/>
                    <a:pt x="8" y="12"/>
                    <a:pt x="8" y="12"/>
                  </a:cubicBezTo>
                  <a:cubicBezTo>
                    <a:pt x="9" y="12"/>
                    <a:pt x="9" y="12"/>
                    <a:pt x="9" y="12"/>
                  </a:cubicBezTo>
                  <a:cubicBezTo>
                    <a:pt x="9" y="12"/>
                    <a:pt x="9" y="12"/>
                    <a:pt x="9" y="12"/>
                  </a:cubicBezTo>
                  <a:cubicBezTo>
                    <a:pt x="9" y="13"/>
                    <a:pt x="9" y="13"/>
                    <a:pt x="9" y="13"/>
                  </a:cubicBezTo>
                  <a:cubicBezTo>
                    <a:pt x="9" y="23"/>
                    <a:pt x="9" y="23"/>
                    <a:pt x="9" y="23"/>
                  </a:cubicBezTo>
                  <a:cubicBezTo>
                    <a:pt x="9" y="24"/>
                    <a:pt x="9" y="25"/>
                    <a:pt x="10" y="25"/>
                  </a:cubicBezTo>
                  <a:cubicBezTo>
                    <a:pt x="11" y="25"/>
                    <a:pt x="12" y="25"/>
                    <a:pt x="12" y="24"/>
                  </a:cubicBezTo>
                  <a:cubicBezTo>
                    <a:pt x="12" y="24"/>
                    <a:pt x="12" y="23"/>
                    <a:pt x="12" y="23"/>
                  </a:cubicBezTo>
                  <a:cubicBezTo>
                    <a:pt x="12" y="21"/>
                    <a:pt x="12" y="21"/>
                    <a:pt x="12" y="21"/>
                  </a:cubicBezTo>
                  <a:cubicBezTo>
                    <a:pt x="12" y="9"/>
                    <a:pt x="12" y="9"/>
                    <a:pt x="12" y="9"/>
                  </a:cubicBezTo>
                  <a:cubicBezTo>
                    <a:pt x="12" y="9"/>
                    <a:pt x="12" y="9"/>
                    <a:pt x="12" y="9"/>
                  </a:cubicBezTo>
                  <a:cubicBezTo>
                    <a:pt x="12" y="9"/>
                    <a:pt x="12" y="9"/>
                    <a:pt x="12" y="9"/>
                  </a:cubicBezTo>
                  <a:cubicBezTo>
                    <a:pt x="12" y="6"/>
                    <a:pt x="12" y="6"/>
                    <a:pt x="12" y="6"/>
                  </a:cubicBezTo>
                  <a:cubicBezTo>
                    <a:pt x="13" y="7"/>
                    <a:pt x="13" y="7"/>
                    <a:pt x="13" y="7"/>
                  </a:cubicBezTo>
                  <a:cubicBezTo>
                    <a:pt x="13" y="8"/>
                    <a:pt x="13" y="8"/>
                    <a:pt x="13" y="8"/>
                  </a:cubicBezTo>
                  <a:cubicBezTo>
                    <a:pt x="13" y="8"/>
                    <a:pt x="14" y="8"/>
                    <a:pt x="14" y="8"/>
                  </a:cubicBezTo>
                  <a:cubicBezTo>
                    <a:pt x="14" y="8"/>
                    <a:pt x="15" y="8"/>
                    <a:pt x="15" y="8"/>
                  </a:cubicBezTo>
                  <a:cubicBezTo>
                    <a:pt x="16" y="7"/>
                    <a:pt x="16" y="7"/>
                    <a:pt x="16" y="7"/>
                  </a:cubicBezTo>
                  <a:cubicBezTo>
                    <a:pt x="18" y="4"/>
                    <a:pt x="18" y="4"/>
                    <a:pt x="18" y="4"/>
                  </a:cubicBezTo>
                  <a:cubicBezTo>
                    <a:pt x="18" y="4"/>
                    <a:pt x="18" y="3"/>
                    <a:pt x="18" y="3"/>
                  </a:cubicBezTo>
                  <a:cubicBezTo>
                    <a:pt x="18" y="2"/>
                    <a:pt x="17" y="2"/>
                    <a:pt x="17" y="2"/>
                  </a:cubicBezTo>
                  <a:cubicBezTo>
                    <a:pt x="17" y="2"/>
                    <a:pt x="16" y="2"/>
                    <a:pt x="16" y="3"/>
                  </a:cubicBezTo>
                  <a:cubicBezTo>
                    <a:pt x="15" y="4"/>
                    <a:pt x="15" y="4"/>
                    <a:pt x="15" y="4"/>
                  </a:cubicBezTo>
                  <a:cubicBezTo>
                    <a:pt x="14" y="2"/>
                    <a:pt x="14" y="2"/>
                    <a:pt x="14" y="2"/>
                  </a:cubicBezTo>
                  <a:cubicBezTo>
                    <a:pt x="13" y="1"/>
                    <a:pt x="13" y="1"/>
                    <a:pt x="13" y="1"/>
                  </a:cubicBezTo>
                  <a:cubicBezTo>
                    <a:pt x="13" y="0"/>
                    <a:pt x="13" y="0"/>
                    <a:pt x="13" y="0"/>
                  </a:cubicBezTo>
                  <a:cubicBezTo>
                    <a:pt x="13" y="0"/>
                    <a:pt x="13" y="0"/>
                    <a:pt x="13" y="0"/>
                  </a:cubicBezTo>
                  <a:cubicBezTo>
                    <a:pt x="12" y="0"/>
                    <a:pt x="12" y="0"/>
                    <a:pt x="11"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3" name="Freeform 1237"/>
            <p:cNvSpPr/>
            <p:nvPr/>
          </p:nvSpPr>
          <p:spPr bwMode="auto">
            <a:xfrm>
              <a:off x="6779796" y="1685311"/>
              <a:ext cx="23581" cy="26949"/>
            </a:xfrm>
            <a:custGeom>
              <a:avLst/>
              <a:gdLst>
                <a:gd name="T0" fmla="*/ 4 w 7"/>
                <a:gd name="T1" fmla="*/ 0 h 8"/>
                <a:gd name="T2" fmla="*/ 4 w 7"/>
                <a:gd name="T3" fmla="*/ 0 h 8"/>
                <a:gd name="T4" fmla="*/ 3 w 7"/>
                <a:gd name="T5" fmla="*/ 0 h 8"/>
                <a:gd name="T6" fmla="*/ 3 w 7"/>
                <a:gd name="T7" fmla="*/ 0 h 8"/>
                <a:gd name="T8" fmla="*/ 3 w 7"/>
                <a:gd name="T9" fmla="*/ 0 h 8"/>
                <a:gd name="T10" fmla="*/ 3 w 7"/>
                <a:gd name="T11" fmla="*/ 0 h 8"/>
                <a:gd name="T12" fmla="*/ 2 w 7"/>
                <a:gd name="T13" fmla="*/ 1 h 8"/>
                <a:gd name="T14" fmla="*/ 3 w 7"/>
                <a:gd name="T15" fmla="*/ 1 h 8"/>
                <a:gd name="T16" fmla="*/ 1 w 7"/>
                <a:gd name="T17" fmla="*/ 3 h 8"/>
                <a:gd name="T18" fmla="*/ 1 w 7"/>
                <a:gd name="T19" fmla="*/ 3 h 8"/>
                <a:gd name="T20" fmla="*/ 0 w 7"/>
                <a:gd name="T21" fmla="*/ 4 h 8"/>
                <a:gd name="T22" fmla="*/ 1 w 7"/>
                <a:gd name="T23" fmla="*/ 5 h 8"/>
                <a:gd name="T24" fmla="*/ 4 w 7"/>
                <a:gd name="T25" fmla="*/ 8 h 8"/>
                <a:gd name="T26" fmla="*/ 7 w 7"/>
                <a:gd name="T27" fmla="*/ 5 h 8"/>
                <a:gd name="T28" fmla="*/ 7 w 7"/>
                <a:gd name="T29" fmla="*/ 4 h 8"/>
                <a:gd name="T30" fmla="*/ 7 w 7"/>
                <a:gd name="T31" fmla="*/ 3 h 8"/>
                <a:gd name="T32" fmla="*/ 7 w 7"/>
                <a:gd name="T33" fmla="*/ 3 h 8"/>
                <a:gd name="T34" fmla="*/ 4 w 7"/>
                <a:gd name="T35" fmla="*/ 0 h 8"/>
                <a:gd name="T36" fmla="*/ 4 w 7"/>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8">
                  <a:moveTo>
                    <a:pt x="4" y="0"/>
                  </a:move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2" y="1"/>
                  </a:cubicBezTo>
                  <a:cubicBezTo>
                    <a:pt x="3" y="1"/>
                    <a:pt x="3" y="1"/>
                    <a:pt x="3" y="1"/>
                  </a:cubicBezTo>
                  <a:cubicBezTo>
                    <a:pt x="2" y="1"/>
                    <a:pt x="1" y="2"/>
                    <a:pt x="1" y="3"/>
                  </a:cubicBezTo>
                  <a:cubicBezTo>
                    <a:pt x="1" y="3"/>
                    <a:pt x="1" y="3"/>
                    <a:pt x="1" y="3"/>
                  </a:cubicBezTo>
                  <a:cubicBezTo>
                    <a:pt x="0" y="3"/>
                    <a:pt x="0" y="3"/>
                    <a:pt x="0" y="4"/>
                  </a:cubicBezTo>
                  <a:cubicBezTo>
                    <a:pt x="0" y="4"/>
                    <a:pt x="0" y="5"/>
                    <a:pt x="1" y="5"/>
                  </a:cubicBezTo>
                  <a:cubicBezTo>
                    <a:pt x="1" y="6"/>
                    <a:pt x="2" y="8"/>
                    <a:pt x="4" y="8"/>
                  </a:cubicBezTo>
                  <a:cubicBezTo>
                    <a:pt x="5" y="8"/>
                    <a:pt x="6" y="6"/>
                    <a:pt x="7" y="5"/>
                  </a:cubicBezTo>
                  <a:cubicBezTo>
                    <a:pt x="7" y="4"/>
                    <a:pt x="7" y="4"/>
                    <a:pt x="7" y="4"/>
                  </a:cubicBezTo>
                  <a:cubicBezTo>
                    <a:pt x="7" y="3"/>
                    <a:pt x="7" y="3"/>
                    <a:pt x="7" y="3"/>
                  </a:cubicBezTo>
                  <a:cubicBezTo>
                    <a:pt x="7" y="3"/>
                    <a:pt x="7" y="3"/>
                    <a:pt x="7" y="3"/>
                  </a:cubicBezTo>
                  <a:cubicBezTo>
                    <a:pt x="6" y="2"/>
                    <a:pt x="5" y="1"/>
                    <a:pt x="4" y="0"/>
                  </a:cubicBezTo>
                  <a:cubicBezTo>
                    <a:pt x="4" y="0"/>
                    <a:pt x="4" y="0"/>
                    <a:pt x="4"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4" name="Freeform 1238"/>
            <p:cNvSpPr/>
            <p:nvPr/>
          </p:nvSpPr>
          <p:spPr bwMode="auto">
            <a:xfrm>
              <a:off x="6762952" y="1715629"/>
              <a:ext cx="64004" cy="84216"/>
            </a:xfrm>
            <a:custGeom>
              <a:avLst/>
              <a:gdLst>
                <a:gd name="T0" fmla="*/ 11 w 19"/>
                <a:gd name="T1" fmla="*/ 0 h 25"/>
                <a:gd name="T2" fmla="*/ 10 w 19"/>
                <a:gd name="T3" fmla="*/ 0 h 25"/>
                <a:gd name="T4" fmla="*/ 11 w 19"/>
                <a:gd name="T5" fmla="*/ 1 h 25"/>
                <a:gd name="T6" fmla="*/ 10 w 19"/>
                <a:gd name="T7" fmla="*/ 3 h 25"/>
                <a:gd name="T8" fmla="*/ 9 w 19"/>
                <a:gd name="T9" fmla="*/ 1 h 25"/>
                <a:gd name="T10" fmla="*/ 9 w 19"/>
                <a:gd name="T11" fmla="*/ 1 h 25"/>
                <a:gd name="T12" fmla="*/ 9 w 19"/>
                <a:gd name="T13" fmla="*/ 1 h 25"/>
                <a:gd name="T14" fmla="*/ 10 w 19"/>
                <a:gd name="T15" fmla="*/ 0 h 25"/>
                <a:gd name="T16" fmla="*/ 10 w 19"/>
                <a:gd name="T17" fmla="*/ 0 h 25"/>
                <a:gd name="T18" fmla="*/ 8 w 19"/>
                <a:gd name="T19" fmla="*/ 0 h 25"/>
                <a:gd name="T20" fmla="*/ 8 w 19"/>
                <a:gd name="T21" fmla="*/ 0 h 25"/>
                <a:gd name="T22" fmla="*/ 8 w 19"/>
                <a:gd name="T23" fmla="*/ 1 h 25"/>
                <a:gd name="T24" fmla="*/ 8 w 19"/>
                <a:gd name="T25" fmla="*/ 1 h 25"/>
                <a:gd name="T26" fmla="*/ 8 w 19"/>
                <a:gd name="T27" fmla="*/ 1 h 25"/>
                <a:gd name="T28" fmla="*/ 8 w 19"/>
                <a:gd name="T29" fmla="*/ 3 h 25"/>
                <a:gd name="T30" fmla="*/ 7 w 19"/>
                <a:gd name="T31" fmla="*/ 1 h 25"/>
                <a:gd name="T32" fmla="*/ 7 w 19"/>
                <a:gd name="T33" fmla="*/ 0 h 25"/>
                <a:gd name="T34" fmla="*/ 6 w 19"/>
                <a:gd name="T35" fmla="*/ 0 h 25"/>
                <a:gd name="T36" fmla="*/ 4 w 19"/>
                <a:gd name="T37" fmla="*/ 0 h 25"/>
                <a:gd name="T38" fmla="*/ 4 w 19"/>
                <a:gd name="T39" fmla="*/ 0 h 25"/>
                <a:gd name="T40" fmla="*/ 4 w 19"/>
                <a:gd name="T41" fmla="*/ 1 h 25"/>
                <a:gd name="T42" fmla="*/ 3 w 19"/>
                <a:gd name="T43" fmla="*/ 2 h 25"/>
                <a:gd name="T44" fmla="*/ 1 w 19"/>
                <a:gd name="T45" fmla="*/ 7 h 25"/>
                <a:gd name="T46" fmla="*/ 0 w 19"/>
                <a:gd name="T47" fmla="*/ 10 h 25"/>
                <a:gd name="T48" fmla="*/ 0 w 19"/>
                <a:gd name="T49" fmla="*/ 10 h 25"/>
                <a:gd name="T50" fmla="*/ 1 w 19"/>
                <a:gd name="T51" fmla="*/ 11 h 25"/>
                <a:gd name="T52" fmla="*/ 2 w 19"/>
                <a:gd name="T53" fmla="*/ 11 h 25"/>
                <a:gd name="T54" fmla="*/ 3 w 19"/>
                <a:gd name="T55" fmla="*/ 11 h 25"/>
                <a:gd name="T56" fmla="*/ 5 w 19"/>
                <a:gd name="T57" fmla="*/ 6 h 25"/>
                <a:gd name="T58" fmla="*/ 5 w 19"/>
                <a:gd name="T59" fmla="*/ 9 h 25"/>
                <a:gd name="T60" fmla="*/ 5 w 19"/>
                <a:gd name="T61" fmla="*/ 9 h 25"/>
                <a:gd name="T62" fmla="*/ 5 w 19"/>
                <a:gd name="T63" fmla="*/ 9 h 25"/>
                <a:gd name="T64" fmla="*/ 5 w 19"/>
                <a:gd name="T65" fmla="*/ 23 h 25"/>
                <a:gd name="T66" fmla="*/ 6 w 19"/>
                <a:gd name="T67" fmla="*/ 25 h 25"/>
                <a:gd name="T68" fmla="*/ 8 w 19"/>
                <a:gd name="T69" fmla="*/ 23 h 25"/>
                <a:gd name="T70" fmla="*/ 8 w 19"/>
                <a:gd name="T71" fmla="*/ 12 h 25"/>
                <a:gd name="T72" fmla="*/ 9 w 19"/>
                <a:gd name="T73" fmla="*/ 12 h 25"/>
                <a:gd name="T74" fmla="*/ 9 w 19"/>
                <a:gd name="T75" fmla="*/ 23 h 25"/>
                <a:gd name="T76" fmla="*/ 11 w 19"/>
                <a:gd name="T77" fmla="*/ 25 h 25"/>
                <a:gd name="T78" fmla="*/ 12 w 19"/>
                <a:gd name="T79" fmla="*/ 23 h 25"/>
                <a:gd name="T80" fmla="*/ 12 w 19"/>
                <a:gd name="T81" fmla="*/ 10 h 25"/>
                <a:gd name="T82" fmla="*/ 12 w 19"/>
                <a:gd name="T83" fmla="*/ 9 h 25"/>
                <a:gd name="T84" fmla="*/ 12 w 19"/>
                <a:gd name="T85" fmla="*/ 9 h 25"/>
                <a:gd name="T86" fmla="*/ 12 w 19"/>
                <a:gd name="T87" fmla="*/ 9 h 25"/>
                <a:gd name="T88" fmla="*/ 12 w 19"/>
                <a:gd name="T89" fmla="*/ 8 h 25"/>
                <a:gd name="T90" fmla="*/ 12 w 19"/>
                <a:gd name="T91" fmla="*/ 6 h 25"/>
                <a:gd name="T92" fmla="*/ 13 w 19"/>
                <a:gd name="T93" fmla="*/ 7 h 25"/>
                <a:gd name="T94" fmla="*/ 13 w 19"/>
                <a:gd name="T95" fmla="*/ 8 h 25"/>
                <a:gd name="T96" fmla="*/ 14 w 19"/>
                <a:gd name="T97" fmla="*/ 8 h 25"/>
                <a:gd name="T98" fmla="*/ 15 w 19"/>
                <a:gd name="T99" fmla="*/ 8 h 25"/>
                <a:gd name="T100" fmla="*/ 16 w 19"/>
                <a:gd name="T101" fmla="*/ 7 h 25"/>
                <a:gd name="T102" fmla="*/ 18 w 19"/>
                <a:gd name="T103" fmla="*/ 4 h 25"/>
                <a:gd name="T104" fmla="*/ 18 w 19"/>
                <a:gd name="T105" fmla="*/ 3 h 25"/>
                <a:gd name="T106" fmla="*/ 17 w 19"/>
                <a:gd name="T107" fmla="*/ 2 h 25"/>
                <a:gd name="T108" fmla="*/ 16 w 19"/>
                <a:gd name="T109" fmla="*/ 3 h 25"/>
                <a:gd name="T110" fmla="*/ 15 w 19"/>
                <a:gd name="T111" fmla="*/ 4 h 25"/>
                <a:gd name="T112" fmla="*/ 14 w 19"/>
                <a:gd name="T113" fmla="*/ 2 h 25"/>
                <a:gd name="T114" fmla="*/ 14 w 19"/>
                <a:gd name="T115" fmla="*/ 1 h 25"/>
                <a:gd name="T116" fmla="*/ 13 w 19"/>
                <a:gd name="T117" fmla="*/ 0 h 25"/>
                <a:gd name="T118" fmla="*/ 13 w 19"/>
                <a:gd name="T119" fmla="*/ 0 h 25"/>
                <a:gd name="T120" fmla="*/ 11 w 19"/>
                <a:gd name="T1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5">
                  <a:moveTo>
                    <a:pt x="11" y="0"/>
                  </a:moveTo>
                  <a:cubicBezTo>
                    <a:pt x="10" y="0"/>
                    <a:pt x="10" y="0"/>
                    <a:pt x="10" y="0"/>
                  </a:cubicBezTo>
                  <a:cubicBezTo>
                    <a:pt x="11" y="1"/>
                    <a:pt x="11" y="1"/>
                    <a:pt x="11" y="1"/>
                  </a:cubicBezTo>
                  <a:cubicBezTo>
                    <a:pt x="11" y="2"/>
                    <a:pt x="10" y="3"/>
                    <a:pt x="10" y="3"/>
                  </a:cubicBezTo>
                  <a:cubicBezTo>
                    <a:pt x="9" y="1"/>
                    <a:pt x="9" y="1"/>
                    <a:pt x="9" y="1"/>
                  </a:cubicBezTo>
                  <a:cubicBezTo>
                    <a:pt x="9" y="1"/>
                    <a:pt x="9" y="1"/>
                    <a:pt x="9" y="1"/>
                  </a:cubicBezTo>
                  <a:cubicBezTo>
                    <a:pt x="9" y="1"/>
                    <a:pt x="9" y="1"/>
                    <a:pt x="9" y="1"/>
                  </a:cubicBezTo>
                  <a:cubicBezTo>
                    <a:pt x="10" y="0"/>
                    <a:pt x="10" y="0"/>
                    <a:pt x="10" y="0"/>
                  </a:cubicBezTo>
                  <a:cubicBezTo>
                    <a:pt x="10" y="0"/>
                    <a:pt x="10" y="0"/>
                    <a:pt x="10" y="0"/>
                  </a:cubicBezTo>
                  <a:cubicBezTo>
                    <a:pt x="8" y="0"/>
                    <a:pt x="8" y="0"/>
                    <a:pt x="8" y="0"/>
                  </a:cubicBezTo>
                  <a:cubicBezTo>
                    <a:pt x="8" y="0"/>
                    <a:pt x="8" y="0"/>
                    <a:pt x="8" y="0"/>
                  </a:cubicBezTo>
                  <a:cubicBezTo>
                    <a:pt x="8" y="1"/>
                    <a:pt x="8" y="1"/>
                    <a:pt x="8" y="1"/>
                  </a:cubicBezTo>
                  <a:cubicBezTo>
                    <a:pt x="8" y="1"/>
                    <a:pt x="8" y="1"/>
                    <a:pt x="8" y="1"/>
                  </a:cubicBezTo>
                  <a:cubicBezTo>
                    <a:pt x="8" y="1"/>
                    <a:pt x="8" y="1"/>
                    <a:pt x="8" y="1"/>
                  </a:cubicBezTo>
                  <a:cubicBezTo>
                    <a:pt x="8" y="3"/>
                    <a:pt x="8" y="3"/>
                    <a:pt x="8" y="3"/>
                  </a:cubicBezTo>
                  <a:cubicBezTo>
                    <a:pt x="7" y="3"/>
                    <a:pt x="7" y="2"/>
                    <a:pt x="7" y="1"/>
                  </a:cubicBezTo>
                  <a:cubicBezTo>
                    <a:pt x="7" y="0"/>
                    <a:pt x="7" y="0"/>
                    <a:pt x="7" y="0"/>
                  </a:cubicBezTo>
                  <a:cubicBezTo>
                    <a:pt x="6" y="0"/>
                    <a:pt x="6" y="0"/>
                    <a:pt x="6" y="0"/>
                  </a:cubicBezTo>
                  <a:cubicBezTo>
                    <a:pt x="5" y="0"/>
                    <a:pt x="5" y="0"/>
                    <a:pt x="4" y="0"/>
                  </a:cubicBezTo>
                  <a:cubicBezTo>
                    <a:pt x="4" y="0"/>
                    <a:pt x="4" y="0"/>
                    <a:pt x="4" y="0"/>
                  </a:cubicBezTo>
                  <a:cubicBezTo>
                    <a:pt x="4" y="1"/>
                    <a:pt x="4" y="1"/>
                    <a:pt x="4" y="1"/>
                  </a:cubicBezTo>
                  <a:cubicBezTo>
                    <a:pt x="3" y="2"/>
                    <a:pt x="3" y="2"/>
                    <a:pt x="3" y="2"/>
                  </a:cubicBezTo>
                  <a:cubicBezTo>
                    <a:pt x="1" y="7"/>
                    <a:pt x="1" y="7"/>
                    <a:pt x="1" y="7"/>
                  </a:cubicBezTo>
                  <a:cubicBezTo>
                    <a:pt x="0" y="10"/>
                    <a:pt x="0" y="10"/>
                    <a:pt x="0" y="10"/>
                  </a:cubicBezTo>
                  <a:cubicBezTo>
                    <a:pt x="0" y="10"/>
                    <a:pt x="0" y="10"/>
                    <a:pt x="0" y="10"/>
                  </a:cubicBezTo>
                  <a:cubicBezTo>
                    <a:pt x="0" y="10"/>
                    <a:pt x="0" y="11"/>
                    <a:pt x="1" y="11"/>
                  </a:cubicBezTo>
                  <a:cubicBezTo>
                    <a:pt x="1" y="11"/>
                    <a:pt x="1" y="11"/>
                    <a:pt x="2" y="11"/>
                  </a:cubicBezTo>
                  <a:cubicBezTo>
                    <a:pt x="2" y="11"/>
                    <a:pt x="3" y="11"/>
                    <a:pt x="3" y="11"/>
                  </a:cubicBezTo>
                  <a:cubicBezTo>
                    <a:pt x="5" y="6"/>
                    <a:pt x="5" y="6"/>
                    <a:pt x="5" y="6"/>
                  </a:cubicBezTo>
                  <a:cubicBezTo>
                    <a:pt x="5" y="9"/>
                    <a:pt x="5" y="9"/>
                    <a:pt x="5" y="9"/>
                  </a:cubicBezTo>
                  <a:cubicBezTo>
                    <a:pt x="5" y="9"/>
                    <a:pt x="5" y="9"/>
                    <a:pt x="5" y="9"/>
                  </a:cubicBezTo>
                  <a:cubicBezTo>
                    <a:pt x="5" y="9"/>
                    <a:pt x="5" y="9"/>
                    <a:pt x="5" y="9"/>
                  </a:cubicBezTo>
                  <a:cubicBezTo>
                    <a:pt x="5" y="23"/>
                    <a:pt x="5" y="23"/>
                    <a:pt x="5" y="23"/>
                  </a:cubicBezTo>
                  <a:cubicBezTo>
                    <a:pt x="5" y="24"/>
                    <a:pt x="6" y="25"/>
                    <a:pt x="6" y="25"/>
                  </a:cubicBezTo>
                  <a:cubicBezTo>
                    <a:pt x="7" y="25"/>
                    <a:pt x="8" y="24"/>
                    <a:pt x="8" y="23"/>
                  </a:cubicBezTo>
                  <a:cubicBezTo>
                    <a:pt x="8" y="12"/>
                    <a:pt x="8" y="12"/>
                    <a:pt x="8" y="12"/>
                  </a:cubicBezTo>
                  <a:cubicBezTo>
                    <a:pt x="9" y="12"/>
                    <a:pt x="9" y="12"/>
                    <a:pt x="9" y="12"/>
                  </a:cubicBezTo>
                  <a:cubicBezTo>
                    <a:pt x="9" y="23"/>
                    <a:pt x="9" y="23"/>
                    <a:pt x="9" y="23"/>
                  </a:cubicBezTo>
                  <a:cubicBezTo>
                    <a:pt x="9" y="24"/>
                    <a:pt x="10" y="25"/>
                    <a:pt x="11" y="25"/>
                  </a:cubicBezTo>
                  <a:cubicBezTo>
                    <a:pt x="12" y="25"/>
                    <a:pt x="12" y="24"/>
                    <a:pt x="12" y="23"/>
                  </a:cubicBezTo>
                  <a:cubicBezTo>
                    <a:pt x="12" y="10"/>
                    <a:pt x="12" y="10"/>
                    <a:pt x="12" y="10"/>
                  </a:cubicBezTo>
                  <a:cubicBezTo>
                    <a:pt x="12" y="9"/>
                    <a:pt x="12" y="9"/>
                    <a:pt x="12" y="9"/>
                  </a:cubicBezTo>
                  <a:cubicBezTo>
                    <a:pt x="12" y="9"/>
                    <a:pt x="12" y="9"/>
                    <a:pt x="12" y="9"/>
                  </a:cubicBezTo>
                  <a:cubicBezTo>
                    <a:pt x="12" y="9"/>
                    <a:pt x="12" y="9"/>
                    <a:pt x="12" y="9"/>
                  </a:cubicBezTo>
                  <a:cubicBezTo>
                    <a:pt x="12" y="8"/>
                    <a:pt x="12" y="8"/>
                    <a:pt x="12" y="8"/>
                  </a:cubicBezTo>
                  <a:cubicBezTo>
                    <a:pt x="12" y="6"/>
                    <a:pt x="12" y="6"/>
                    <a:pt x="12" y="6"/>
                  </a:cubicBezTo>
                  <a:cubicBezTo>
                    <a:pt x="13" y="7"/>
                    <a:pt x="13" y="7"/>
                    <a:pt x="13" y="7"/>
                  </a:cubicBezTo>
                  <a:cubicBezTo>
                    <a:pt x="13" y="8"/>
                    <a:pt x="13" y="8"/>
                    <a:pt x="13" y="8"/>
                  </a:cubicBezTo>
                  <a:cubicBezTo>
                    <a:pt x="14" y="8"/>
                    <a:pt x="14" y="8"/>
                    <a:pt x="14" y="8"/>
                  </a:cubicBezTo>
                  <a:cubicBezTo>
                    <a:pt x="14" y="8"/>
                    <a:pt x="15" y="8"/>
                    <a:pt x="15" y="8"/>
                  </a:cubicBezTo>
                  <a:cubicBezTo>
                    <a:pt x="16" y="7"/>
                    <a:pt x="16" y="7"/>
                    <a:pt x="16" y="7"/>
                  </a:cubicBezTo>
                  <a:cubicBezTo>
                    <a:pt x="18" y="4"/>
                    <a:pt x="18" y="4"/>
                    <a:pt x="18" y="4"/>
                  </a:cubicBezTo>
                  <a:cubicBezTo>
                    <a:pt x="19" y="4"/>
                    <a:pt x="19" y="3"/>
                    <a:pt x="18" y="3"/>
                  </a:cubicBezTo>
                  <a:cubicBezTo>
                    <a:pt x="18" y="2"/>
                    <a:pt x="18" y="2"/>
                    <a:pt x="17" y="2"/>
                  </a:cubicBezTo>
                  <a:cubicBezTo>
                    <a:pt x="17" y="2"/>
                    <a:pt x="17" y="2"/>
                    <a:pt x="16" y="3"/>
                  </a:cubicBezTo>
                  <a:cubicBezTo>
                    <a:pt x="15" y="4"/>
                    <a:pt x="15" y="4"/>
                    <a:pt x="15" y="4"/>
                  </a:cubicBezTo>
                  <a:cubicBezTo>
                    <a:pt x="14" y="2"/>
                    <a:pt x="14" y="2"/>
                    <a:pt x="14" y="2"/>
                  </a:cubicBezTo>
                  <a:cubicBezTo>
                    <a:pt x="14" y="1"/>
                    <a:pt x="14" y="1"/>
                    <a:pt x="14" y="1"/>
                  </a:cubicBezTo>
                  <a:cubicBezTo>
                    <a:pt x="13" y="0"/>
                    <a:pt x="13" y="0"/>
                    <a:pt x="13" y="0"/>
                  </a:cubicBezTo>
                  <a:cubicBezTo>
                    <a:pt x="13" y="0"/>
                    <a:pt x="13" y="0"/>
                    <a:pt x="13" y="0"/>
                  </a:cubicBezTo>
                  <a:cubicBezTo>
                    <a:pt x="13" y="0"/>
                    <a:pt x="12" y="0"/>
                    <a:pt x="11"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5" name="Freeform 1239"/>
            <p:cNvSpPr/>
            <p:nvPr/>
          </p:nvSpPr>
          <p:spPr bwMode="auto">
            <a:xfrm>
              <a:off x="6655156" y="1685311"/>
              <a:ext cx="20212" cy="26949"/>
            </a:xfrm>
            <a:custGeom>
              <a:avLst/>
              <a:gdLst>
                <a:gd name="T0" fmla="*/ 4 w 6"/>
                <a:gd name="T1" fmla="*/ 0 h 8"/>
                <a:gd name="T2" fmla="*/ 3 w 6"/>
                <a:gd name="T3" fmla="*/ 0 h 8"/>
                <a:gd name="T4" fmla="*/ 2 w 6"/>
                <a:gd name="T5" fmla="*/ 0 h 8"/>
                <a:gd name="T6" fmla="*/ 3 w 6"/>
                <a:gd name="T7" fmla="*/ 0 h 8"/>
                <a:gd name="T8" fmla="*/ 3 w 6"/>
                <a:gd name="T9" fmla="*/ 0 h 8"/>
                <a:gd name="T10" fmla="*/ 2 w 6"/>
                <a:gd name="T11" fmla="*/ 0 h 8"/>
                <a:gd name="T12" fmla="*/ 2 w 6"/>
                <a:gd name="T13" fmla="*/ 1 h 8"/>
                <a:gd name="T14" fmla="*/ 2 w 6"/>
                <a:gd name="T15" fmla="*/ 1 h 8"/>
                <a:gd name="T16" fmla="*/ 0 w 6"/>
                <a:gd name="T17" fmla="*/ 3 h 8"/>
                <a:gd name="T18" fmla="*/ 0 w 6"/>
                <a:gd name="T19" fmla="*/ 3 h 8"/>
                <a:gd name="T20" fmla="*/ 0 w 6"/>
                <a:gd name="T21" fmla="*/ 4 h 8"/>
                <a:gd name="T22" fmla="*/ 0 w 6"/>
                <a:gd name="T23" fmla="*/ 5 h 8"/>
                <a:gd name="T24" fmla="*/ 3 w 6"/>
                <a:gd name="T25" fmla="*/ 8 h 8"/>
                <a:gd name="T26" fmla="*/ 6 w 6"/>
                <a:gd name="T27" fmla="*/ 5 h 8"/>
                <a:gd name="T28" fmla="*/ 6 w 6"/>
                <a:gd name="T29" fmla="*/ 4 h 8"/>
                <a:gd name="T30" fmla="*/ 6 w 6"/>
                <a:gd name="T31" fmla="*/ 3 h 8"/>
                <a:gd name="T32" fmla="*/ 6 w 6"/>
                <a:gd name="T33" fmla="*/ 3 h 8"/>
                <a:gd name="T34" fmla="*/ 3 w 6"/>
                <a:gd name="T35" fmla="*/ 0 h 8"/>
                <a:gd name="T36" fmla="*/ 4 w 6"/>
                <a:gd name="T3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8">
                  <a:moveTo>
                    <a:pt x="4" y="0"/>
                  </a:moveTo>
                  <a:cubicBezTo>
                    <a:pt x="3" y="0"/>
                    <a:pt x="3" y="0"/>
                    <a:pt x="3" y="0"/>
                  </a:cubicBezTo>
                  <a:cubicBezTo>
                    <a:pt x="2" y="0"/>
                    <a:pt x="2" y="0"/>
                    <a:pt x="2" y="0"/>
                  </a:cubicBezTo>
                  <a:cubicBezTo>
                    <a:pt x="3" y="0"/>
                    <a:pt x="3" y="0"/>
                    <a:pt x="3" y="0"/>
                  </a:cubicBezTo>
                  <a:cubicBezTo>
                    <a:pt x="3" y="0"/>
                    <a:pt x="3" y="0"/>
                    <a:pt x="3" y="0"/>
                  </a:cubicBezTo>
                  <a:cubicBezTo>
                    <a:pt x="3" y="0"/>
                    <a:pt x="2" y="0"/>
                    <a:pt x="2" y="0"/>
                  </a:cubicBezTo>
                  <a:cubicBezTo>
                    <a:pt x="2" y="0"/>
                    <a:pt x="2" y="0"/>
                    <a:pt x="2" y="1"/>
                  </a:cubicBezTo>
                  <a:cubicBezTo>
                    <a:pt x="2" y="1"/>
                    <a:pt x="2" y="1"/>
                    <a:pt x="2" y="1"/>
                  </a:cubicBezTo>
                  <a:cubicBezTo>
                    <a:pt x="1" y="1"/>
                    <a:pt x="0" y="2"/>
                    <a:pt x="0" y="3"/>
                  </a:cubicBezTo>
                  <a:cubicBezTo>
                    <a:pt x="0" y="3"/>
                    <a:pt x="0" y="3"/>
                    <a:pt x="0" y="3"/>
                  </a:cubicBezTo>
                  <a:cubicBezTo>
                    <a:pt x="0" y="3"/>
                    <a:pt x="0" y="3"/>
                    <a:pt x="0" y="4"/>
                  </a:cubicBezTo>
                  <a:cubicBezTo>
                    <a:pt x="0" y="4"/>
                    <a:pt x="0" y="5"/>
                    <a:pt x="0" y="5"/>
                  </a:cubicBezTo>
                  <a:cubicBezTo>
                    <a:pt x="0" y="6"/>
                    <a:pt x="2" y="8"/>
                    <a:pt x="3" y="8"/>
                  </a:cubicBezTo>
                  <a:cubicBezTo>
                    <a:pt x="4" y="8"/>
                    <a:pt x="6" y="6"/>
                    <a:pt x="6" y="5"/>
                  </a:cubicBezTo>
                  <a:cubicBezTo>
                    <a:pt x="6" y="4"/>
                    <a:pt x="6" y="4"/>
                    <a:pt x="6" y="4"/>
                  </a:cubicBezTo>
                  <a:cubicBezTo>
                    <a:pt x="6" y="3"/>
                    <a:pt x="6" y="3"/>
                    <a:pt x="6" y="3"/>
                  </a:cubicBezTo>
                  <a:cubicBezTo>
                    <a:pt x="6" y="3"/>
                    <a:pt x="6" y="3"/>
                    <a:pt x="6" y="3"/>
                  </a:cubicBezTo>
                  <a:cubicBezTo>
                    <a:pt x="6" y="2"/>
                    <a:pt x="5" y="1"/>
                    <a:pt x="3" y="0"/>
                  </a:cubicBezTo>
                  <a:cubicBezTo>
                    <a:pt x="4" y="0"/>
                    <a:pt x="4" y="0"/>
                    <a:pt x="4"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6" name="Freeform 1240"/>
            <p:cNvSpPr/>
            <p:nvPr/>
          </p:nvSpPr>
          <p:spPr bwMode="auto">
            <a:xfrm>
              <a:off x="6634944" y="1715629"/>
              <a:ext cx="64004" cy="84216"/>
            </a:xfrm>
            <a:custGeom>
              <a:avLst/>
              <a:gdLst>
                <a:gd name="T0" fmla="*/ 12 w 19"/>
                <a:gd name="T1" fmla="*/ 0 h 25"/>
                <a:gd name="T2" fmla="*/ 11 w 19"/>
                <a:gd name="T3" fmla="*/ 0 h 25"/>
                <a:gd name="T4" fmla="*/ 11 w 19"/>
                <a:gd name="T5" fmla="*/ 1 h 25"/>
                <a:gd name="T6" fmla="*/ 10 w 19"/>
                <a:gd name="T7" fmla="*/ 3 h 25"/>
                <a:gd name="T8" fmla="*/ 10 w 19"/>
                <a:gd name="T9" fmla="*/ 1 h 25"/>
                <a:gd name="T10" fmla="*/ 10 w 19"/>
                <a:gd name="T11" fmla="*/ 1 h 25"/>
                <a:gd name="T12" fmla="*/ 10 w 19"/>
                <a:gd name="T13" fmla="*/ 1 h 25"/>
                <a:gd name="T14" fmla="*/ 10 w 19"/>
                <a:gd name="T15" fmla="*/ 0 h 25"/>
                <a:gd name="T16" fmla="*/ 10 w 19"/>
                <a:gd name="T17" fmla="*/ 0 h 25"/>
                <a:gd name="T18" fmla="*/ 8 w 19"/>
                <a:gd name="T19" fmla="*/ 0 h 25"/>
                <a:gd name="T20" fmla="*/ 8 w 19"/>
                <a:gd name="T21" fmla="*/ 0 h 25"/>
                <a:gd name="T22" fmla="*/ 8 w 19"/>
                <a:gd name="T23" fmla="*/ 1 h 25"/>
                <a:gd name="T24" fmla="*/ 8 w 19"/>
                <a:gd name="T25" fmla="*/ 1 h 25"/>
                <a:gd name="T26" fmla="*/ 8 w 19"/>
                <a:gd name="T27" fmla="*/ 1 h 25"/>
                <a:gd name="T28" fmla="*/ 8 w 19"/>
                <a:gd name="T29" fmla="*/ 3 h 25"/>
                <a:gd name="T30" fmla="*/ 7 w 19"/>
                <a:gd name="T31" fmla="*/ 1 h 25"/>
                <a:gd name="T32" fmla="*/ 7 w 19"/>
                <a:gd name="T33" fmla="*/ 0 h 25"/>
                <a:gd name="T34" fmla="*/ 6 w 19"/>
                <a:gd name="T35" fmla="*/ 0 h 25"/>
                <a:gd name="T36" fmla="*/ 5 w 19"/>
                <a:gd name="T37" fmla="*/ 0 h 25"/>
                <a:gd name="T38" fmla="*/ 5 w 19"/>
                <a:gd name="T39" fmla="*/ 0 h 25"/>
                <a:gd name="T40" fmla="*/ 4 w 19"/>
                <a:gd name="T41" fmla="*/ 1 h 25"/>
                <a:gd name="T42" fmla="*/ 4 w 19"/>
                <a:gd name="T43" fmla="*/ 2 h 25"/>
                <a:gd name="T44" fmla="*/ 1 w 19"/>
                <a:gd name="T45" fmla="*/ 10 h 25"/>
                <a:gd name="T46" fmla="*/ 2 w 19"/>
                <a:gd name="T47" fmla="*/ 11 h 25"/>
                <a:gd name="T48" fmla="*/ 2 w 19"/>
                <a:gd name="T49" fmla="*/ 11 h 25"/>
                <a:gd name="T50" fmla="*/ 3 w 19"/>
                <a:gd name="T51" fmla="*/ 11 h 25"/>
                <a:gd name="T52" fmla="*/ 5 w 19"/>
                <a:gd name="T53" fmla="*/ 6 h 25"/>
                <a:gd name="T54" fmla="*/ 5 w 19"/>
                <a:gd name="T55" fmla="*/ 9 h 25"/>
                <a:gd name="T56" fmla="*/ 5 w 19"/>
                <a:gd name="T57" fmla="*/ 9 h 25"/>
                <a:gd name="T58" fmla="*/ 5 w 19"/>
                <a:gd name="T59" fmla="*/ 9 h 25"/>
                <a:gd name="T60" fmla="*/ 5 w 19"/>
                <a:gd name="T61" fmla="*/ 23 h 25"/>
                <a:gd name="T62" fmla="*/ 7 w 19"/>
                <a:gd name="T63" fmla="*/ 25 h 25"/>
                <a:gd name="T64" fmla="*/ 9 w 19"/>
                <a:gd name="T65" fmla="*/ 23 h 25"/>
                <a:gd name="T66" fmla="*/ 9 w 19"/>
                <a:gd name="T67" fmla="*/ 12 h 25"/>
                <a:gd name="T68" fmla="*/ 9 w 19"/>
                <a:gd name="T69" fmla="*/ 12 h 25"/>
                <a:gd name="T70" fmla="*/ 9 w 19"/>
                <a:gd name="T71" fmla="*/ 23 h 25"/>
                <a:gd name="T72" fmla="*/ 9 w 19"/>
                <a:gd name="T73" fmla="*/ 23 h 25"/>
                <a:gd name="T74" fmla="*/ 11 w 19"/>
                <a:gd name="T75" fmla="*/ 25 h 25"/>
                <a:gd name="T76" fmla="*/ 12 w 19"/>
                <a:gd name="T77" fmla="*/ 25 h 25"/>
                <a:gd name="T78" fmla="*/ 13 w 19"/>
                <a:gd name="T79" fmla="*/ 23 h 25"/>
                <a:gd name="T80" fmla="*/ 13 w 19"/>
                <a:gd name="T81" fmla="*/ 16 h 25"/>
                <a:gd name="T82" fmla="*/ 13 w 19"/>
                <a:gd name="T83" fmla="*/ 13 h 25"/>
                <a:gd name="T84" fmla="*/ 13 w 19"/>
                <a:gd name="T85" fmla="*/ 9 h 25"/>
                <a:gd name="T86" fmla="*/ 13 w 19"/>
                <a:gd name="T87" fmla="*/ 9 h 25"/>
                <a:gd name="T88" fmla="*/ 13 w 19"/>
                <a:gd name="T89" fmla="*/ 9 h 25"/>
                <a:gd name="T90" fmla="*/ 13 w 19"/>
                <a:gd name="T91" fmla="*/ 6 h 25"/>
                <a:gd name="T92" fmla="*/ 13 w 19"/>
                <a:gd name="T93" fmla="*/ 7 h 25"/>
                <a:gd name="T94" fmla="*/ 14 w 19"/>
                <a:gd name="T95" fmla="*/ 8 h 25"/>
                <a:gd name="T96" fmla="*/ 14 w 19"/>
                <a:gd name="T97" fmla="*/ 8 h 25"/>
                <a:gd name="T98" fmla="*/ 15 w 19"/>
                <a:gd name="T99" fmla="*/ 8 h 25"/>
                <a:gd name="T100" fmla="*/ 16 w 19"/>
                <a:gd name="T101" fmla="*/ 7 h 25"/>
                <a:gd name="T102" fmla="*/ 19 w 19"/>
                <a:gd name="T103" fmla="*/ 4 h 25"/>
                <a:gd name="T104" fmla="*/ 18 w 19"/>
                <a:gd name="T105" fmla="*/ 3 h 25"/>
                <a:gd name="T106" fmla="*/ 18 w 19"/>
                <a:gd name="T107" fmla="*/ 2 h 25"/>
                <a:gd name="T108" fmla="*/ 17 w 19"/>
                <a:gd name="T109" fmla="*/ 3 h 25"/>
                <a:gd name="T110" fmla="*/ 15 w 19"/>
                <a:gd name="T111" fmla="*/ 4 h 25"/>
                <a:gd name="T112" fmla="*/ 14 w 19"/>
                <a:gd name="T113" fmla="*/ 2 h 25"/>
                <a:gd name="T114" fmla="*/ 14 w 19"/>
                <a:gd name="T115" fmla="*/ 1 h 25"/>
                <a:gd name="T116" fmla="*/ 13 w 19"/>
                <a:gd name="T117" fmla="*/ 0 h 25"/>
                <a:gd name="T118" fmla="*/ 13 w 19"/>
                <a:gd name="T119" fmla="*/ 0 h 25"/>
                <a:gd name="T120" fmla="*/ 12 w 19"/>
                <a:gd name="T1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 h="25">
                  <a:moveTo>
                    <a:pt x="12" y="0"/>
                  </a:moveTo>
                  <a:cubicBezTo>
                    <a:pt x="11" y="0"/>
                    <a:pt x="11" y="0"/>
                    <a:pt x="11" y="0"/>
                  </a:cubicBezTo>
                  <a:cubicBezTo>
                    <a:pt x="11" y="1"/>
                    <a:pt x="11" y="1"/>
                    <a:pt x="11" y="1"/>
                  </a:cubicBezTo>
                  <a:cubicBezTo>
                    <a:pt x="11" y="2"/>
                    <a:pt x="11" y="3"/>
                    <a:pt x="10" y="3"/>
                  </a:cubicBezTo>
                  <a:cubicBezTo>
                    <a:pt x="10" y="1"/>
                    <a:pt x="10" y="1"/>
                    <a:pt x="10" y="1"/>
                  </a:cubicBezTo>
                  <a:cubicBezTo>
                    <a:pt x="10" y="1"/>
                    <a:pt x="10" y="1"/>
                    <a:pt x="10" y="1"/>
                  </a:cubicBezTo>
                  <a:cubicBezTo>
                    <a:pt x="10" y="1"/>
                    <a:pt x="10" y="1"/>
                    <a:pt x="10" y="1"/>
                  </a:cubicBezTo>
                  <a:cubicBezTo>
                    <a:pt x="10" y="0"/>
                    <a:pt x="10" y="0"/>
                    <a:pt x="10" y="0"/>
                  </a:cubicBezTo>
                  <a:cubicBezTo>
                    <a:pt x="10" y="0"/>
                    <a:pt x="10" y="0"/>
                    <a:pt x="10" y="0"/>
                  </a:cubicBezTo>
                  <a:cubicBezTo>
                    <a:pt x="8" y="0"/>
                    <a:pt x="8" y="0"/>
                    <a:pt x="8" y="0"/>
                  </a:cubicBezTo>
                  <a:cubicBezTo>
                    <a:pt x="8" y="0"/>
                    <a:pt x="8" y="0"/>
                    <a:pt x="8" y="0"/>
                  </a:cubicBezTo>
                  <a:cubicBezTo>
                    <a:pt x="8" y="1"/>
                    <a:pt x="8" y="1"/>
                    <a:pt x="8" y="1"/>
                  </a:cubicBezTo>
                  <a:cubicBezTo>
                    <a:pt x="8" y="1"/>
                    <a:pt x="8" y="1"/>
                    <a:pt x="8" y="1"/>
                  </a:cubicBezTo>
                  <a:cubicBezTo>
                    <a:pt x="8" y="1"/>
                    <a:pt x="8" y="1"/>
                    <a:pt x="8" y="1"/>
                  </a:cubicBezTo>
                  <a:cubicBezTo>
                    <a:pt x="8" y="3"/>
                    <a:pt x="8" y="3"/>
                    <a:pt x="8" y="3"/>
                  </a:cubicBezTo>
                  <a:cubicBezTo>
                    <a:pt x="7" y="3"/>
                    <a:pt x="7" y="2"/>
                    <a:pt x="7" y="1"/>
                  </a:cubicBezTo>
                  <a:cubicBezTo>
                    <a:pt x="7" y="0"/>
                    <a:pt x="7" y="0"/>
                    <a:pt x="7" y="0"/>
                  </a:cubicBezTo>
                  <a:cubicBezTo>
                    <a:pt x="6" y="0"/>
                    <a:pt x="6" y="0"/>
                    <a:pt x="6" y="0"/>
                  </a:cubicBezTo>
                  <a:cubicBezTo>
                    <a:pt x="6" y="0"/>
                    <a:pt x="5" y="0"/>
                    <a:pt x="5" y="0"/>
                  </a:cubicBezTo>
                  <a:cubicBezTo>
                    <a:pt x="5" y="0"/>
                    <a:pt x="5" y="0"/>
                    <a:pt x="5" y="0"/>
                  </a:cubicBezTo>
                  <a:cubicBezTo>
                    <a:pt x="4" y="1"/>
                    <a:pt x="4" y="1"/>
                    <a:pt x="4" y="1"/>
                  </a:cubicBezTo>
                  <a:cubicBezTo>
                    <a:pt x="4" y="2"/>
                    <a:pt x="4" y="2"/>
                    <a:pt x="4" y="2"/>
                  </a:cubicBezTo>
                  <a:cubicBezTo>
                    <a:pt x="1" y="10"/>
                    <a:pt x="1" y="10"/>
                    <a:pt x="1" y="10"/>
                  </a:cubicBezTo>
                  <a:cubicBezTo>
                    <a:pt x="0" y="10"/>
                    <a:pt x="1" y="11"/>
                    <a:pt x="2" y="11"/>
                  </a:cubicBezTo>
                  <a:cubicBezTo>
                    <a:pt x="2" y="11"/>
                    <a:pt x="2" y="11"/>
                    <a:pt x="2" y="11"/>
                  </a:cubicBezTo>
                  <a:cubicBezTo>
                    <a:pt x="3" y="11"/>
                    <a:pt x="3" y="11"/>
                    <a:pt x="3" y="11"/>
                  </a:cubicBezTo>
                  <a:cubicBezTo>
                    <a:pt x="5" y="6"/>
                    <a:pt x="5" y="6"/>
                    <a:pt x="5" y="6"/>
                  </a:cubicBezTo>
                  <a:cubicBezTo>
                    <a:pt x="5" y="9"/>
                    <a:pt x="5" y="9"/>
                    <a:pt x="5" y="9"/>
                  </a:cubicBezTo>
                  <a:cubicBezTo>
                    <a:pt x="5" y="9"/>
                    <a:pt x="5" y="9"/>
                    <a:pt x="5" y="9"/>
                  </a:cubicBezTo>
                  <a:cubicBezTo>
                    <a:pt x="5" y="9"/>
                    <a:pt x="5" y="9"/>
                    <a:pt x="5" y="9"/>
                  </a:cubicBezTo>
                  <a:cubicBezTo>
                    <a:pt x="5" y="23"/>
                    <a:pt x="5" y="23"/>
                    <a:pt x="5" y="23"/>
                  </a:cubicBezTo>
                  <a:cubicBezTo>
                    <a:pt x="5" y="24"/>
                    <a:pt x="6" y="25"/>
                    <a:pt x="7" y="25"/>
                  </a:cubicBezTo>
                  <a:cubicBezTo>
                    <a:pt x="8" y="25"/>
                    <a:pt x="9" y="24"/>
                    <a:pt x="9" y="23"/>
                  </a:cubicBezTo>
                  <a:cubicBezTo>
                    <a:pt x="9" y="12"/>
                    <a:pt x="9" y="12"/>
                    <a:pt x="9" y="12"/>
                  </a:cubicBezTo>
                  <a:cubicBezTo>
                    <a:pt x="9" y="12"/>
                    <a:pt x="9" y="12"/>
                    <a:pt x="9" y="12"/>
                  </a:cubicBezTo>
                  <a:cubicBezTo>
                    <a:pt x="9" y="23"/>
                    <a:pt x="9" y="23"/>
                    <a:pt x="9" y="23"/>
                  </a:cubicBezTo>
                  <a:cubicBezTo>
                    <a:pt x="9" y="23"/>
                    <a:pt x="9" y="23"/>
                    <a:pt x="9" y="23"/>
                  </a:cubicBezTo>
                  <a:cubicBezTo>
                    <a:pt x="10" y="24"/>
                    <a:pt x="10" y="25"/>
                    <a:pt x="11" y="25"/>
                  </a:cubicBezTo>
                  <a:cubicBezTo>
                    <a:pt x="11" y="25"/>
                    <a:pt x="12" y="25"/>
                    <a:pt x="12" y="25"/>
                  </a:cubicBezTo>
                  <a:cubicBezTo>
                    <a:pt x="12" y="24"/>
                    <a:pt x="13" y="24"/>
                    <a:pt x="13" y="23"/>
                  </a:cubicBezTo>
                  <a:cubicBezTo>
                    <a:pt x="13" y="16"/>
                    <a:pt x="13" y="16"/>
                    <a:pt x="13" y="16"/>
                  </a:cubicBezTo>
                  <a:cubicBezTo>
                    <a:pt x="13" y="13"/>
                    <a:pt x="13" y="13"/>
                    <a:pt x="13" y="13"/>
                  </a:cubicBezTo>
                  <a:cubicBezTo>
                    <a:pt x="13" y="9"/>
                    <a:pt x="13" y="9"/>
                    <a:pt x="13" y="9"/>
                  </a:cubicBezTo>
                  <a:cubicBezTo>
                    <a:pt x="13" y="9"/>
                    <a:pt x="13" y="9"/>
                    <a:pt x="13" y="9"/>
                  </a:cubicBezTo>
                  <a:cubicBezTo>
                    <a:pt x="13" y="9"/>
                    <a:pt x="13" y="9"/>
                    <a:pt x="13" y="9"/>
                  </a:cubicBezTo>
                  <a:cubicBezTo>
                    <a:pt x="13" y="6"/>
                    <a:pt x="13" y="6"/>
                    <a:pt x="13" y="6"/>
                  </a:cubicBezTo>
                  <a:cubicBezTo>
                    <a:pt x="13" y="7"/>
                    <a:pt x="13" y="7"/>
                    <a:pt x="13" y="7"/>
                  </a:cubicBezTo>
                  <a:cubicBezTo>
                    <a:pt x="14" y="8"/>
                    <a:pt x="14" y="8"/>
                    <a:pt x="14" y="8"/>
                  </a:cubicBezTo>
                  <a:cubicBezTo>
                    <a:pt x="14" y="8"/>
                    <a:pt x="14" y="8"/>
                    <a:pt x="14" y="8"/>
                  </a:cubicBezTo>
                  <a:cubicBezTo>
                    <a:pt x="15" y="8"/>
                    <a:pt x="15" y="8"/>
                    <a:pt x="15" y="8"/>
                  </a:cubicBezTo>
                  <a:cubicBezTo>
                    <a:pt x="16" y="7"/>
                    <a:pt x="16" y="7"/>
                    <a:pt x="16" y="7"/>
                  </a:cubicBezTo>
                  <a:cubicBezTo>
                    <a:pt x="19" y="4"/>
                    <a:pt x="19" y="4"/>
                    <a:pt x="19" y="4"/>
                  </a:cubicBezTo>
                  <a:cubicBezTo>
                    <a:pt x="19" y="4"/>
                    <a:pt x="19" y="3"/>
                    <a:pt x="18" y="3"/>
                  </a:cubicBezTo>
                  <a:cubicBezTo>
                    <a:pt x="18" y="2"/>
                    <a:pt x="18" y="2"/>
                    <a:pt x="18" y="2"/>
                  </a:cubicBezTo>
                  <a:cubicBezTo>
                    <a:pt x="17" y="2"/>
                    <a:pt x="17" y="2"/>
                    <a:pt x="17" y="3"/>
                  </a:cubicBezTo>
                  <a:cubicBezTo>
                    <a:pt x="15" y="4"/>
                    <a:pt x="15" y="4"/>
                    <a:pt x="15" y="4"/>
                  </a:cubicBezTo>
                  <a:cubicBezTo>
                    <a:pt x="14" y="2"/>
                    <a:pt x="14" y="2"/>
                    <a:pt x="14" y="2"/>
                  </a:cubicBezTo>
                  <a:cubicBezTo>
                    <a:pt x="14" y="1"/>
                    <a:pt x="14" y="1"/>
                    <a:pt x="14" y="1"/>
                  </a:cubicBezTo>
                  <a:cubicBezTo>
                    <a:pt x="13" y="0"/>
                    <a:pt x="13" y="0"/>
                    <a:pt x="13" y="0"/>
                  </a:cubicBezTo>
                  <a:cubicBezTo>
                    <a:pt x="13" y="0"/>
                    <a:pt x="13" y="0"/>
                    <a:pt x="13" y="0"/>
                  </a:cubicBezTo>
                  <a:cubicBezTo>
                    <a:pt x="13" y="0"/>
                    <a:pt x="12" y="0"/>
                    <a:pt x="12" y="0"/>
                  </a:cubicBezTo>
                </a:path>
              </a:pathLst>
            </a:custGeom>
            <a:solidFill>
              <a:srgbClr val="CAD6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7" name="Oval 1241"/>
            <p:cNvSpPr>
              <a:spLocks noChangeArrowheads="1"/>
            </p:cNvSpPr>
            <p:nvPr/>
          </p:nvSpPr>
          <p:spPr bwMode="auto">
            <a:xfrm>
              <a:off x="4943883" y="2032282"/>
              <a:ext cx="47161" cy="43792"/>
            </a:xfrm>
            <a:prstGeom prst="ellipse">
              <a:avLst/>
            </a:pr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8" name="Oval 1242"/>
            <p:cNvSpPr>
              <a:spLocks noChangeArrowheads="1"/>
            </p:cNvSpPr>
            <p:nvPr/>
          </p:nvSpPr>
          <p:spPr bwMode="auto">
            <a:xfrm>
              <a:off x="5017994" y="2032282"/>
              <a:ext cx="47161" cy="43792"/>
            </a:xfrm>
            <a:prstGeom prst="ellipse">
              <a:avLst/>
            </a:pr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799" name="Oval 1243"/>
            <p:cNvSpPr>
              <a:spLocks noChangeArrowheads="1"/>
            </p:cNvSpPr>
            <p:nvPr/>
          </p:nvSpPr>
          <p:spPr bwMode="auto">
            <a:xfrm>
              <a:off x="5085366" y="2032282"/>
              <a:ext cx="43792" cy="43792"/>
            </a:xfrm>
            <a:prstGeom prst="ellipse">
              <a:avLst/>
            </a:prstGeom>
            <a:solidFill>
              <a:srgbClr val="BDCC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0" name="Freeform 1244"/>
            <p:cNvSpPr/>
            <p:nvPr/>
          </p:nvSpPr>
          <p:spPr bwMode="auto">
            <a:xfrm>
              <a:off x="6213863" y="2965397"/>
              <a:ext cx="515403" cy="202119"/>
            </a:xfrm>
            <a:custGeom>
              <a:avLst/>
              <a:gdLst>
                <a:gd name="T0" fmla="*/ 113 w 151"/>
                <a:gd name="T1" fmla="*/ 14 h 59"/>
                <a:gd name="T2" fmla="*/ 50 w 151"/>
                <a:gd name="T3" fmla="*/ 23 h 59"/>
                <a:gd name="T4" fmla="*/ 12 w 151"/>
                <a:gd name="T5" fmla="*/ 0 h 59"/>
                <a:gd name="T6" fmla="*/ 0 w 151"/>
                <a:gd name="T7" fmla="*/ 18 h 59"/>
                <a:gd name="T8" fmla="*/ 46 w 151"/>
                <a:gd name="T9" fmla="*/ 49 h 59"/>
                <a:gd name="T10" fmla="*/ 107 w 151"/>
                <a:gd name="T11" fmla="*/ 59 h 59"/>
                <a:gd name="T12" fmla="*/ 113 w 151"/>
                <a:gd name="T13" fmla="*/ 14 h 59"/>
              </a:gdLst>
              <a:ahLst/>
              <a:cxnLst>
                <a:cxn ang="0">
                  <a:pos x="T0" y="T1"/>
                </a:cxn>
                <a:cxn ang="0">
                  <a:pos x="T2" y="T3"/>
                </a:cxn>
                <a:cxn ang="0">
                  <a:pos x="T4" y="T5"/>
                </a:cxn>
                <a:cxn ang="0">
                  <a:pos x="T6" y="T7"/>
                </a:cxn>
                <a:cxn ang="0">
                  <a:pos x="T8" y="T9"/>
                </a:cxn>
                <a:cxn ang="0">
                  <a:pos x="T10" y="T11"/>
                </a:cxn>
                <a:cxn ang="0">
                  <a:pos x="T12" y="T13"/>
                </a:cxn>
              </a:cxnLst>
              <a:rect l="0" t="0" r="r" b="b"/>
              <a:pathLst>
                <a:path w="151" h="59">
                  <a:moveTo>
                    <a:pt x="113" y="14"/>
                  </a:moveTo>
                  <a:cubicBezTo>
                    <a:pt x="50" y="23"/>
                    <a:pt x="50" y="23"/>
                    <a:pt x="50" y="23"/>
                  </a:cubicBezTo>
                  <a:cubicBezTo>
                    <a:pt x="12" y="0"/>
                    <a:pt x="12" y="0"/>
                    <a:pt x="12" y="0"/>
                  </a:cubicBezTo>
                  <a:cubicBezTo>
                    <a:pt x="0" y="18"/>
                    <a:pt x="0" y="18"/>
                    <a:pt x="0" y="18"/>
                  </a:cubicBezTo>
                  <a:cubicBezTo>
                    <a:pt x="46" y="49"/>
                    <a:pt x="46" y="49"/>
                    <a:pt x="46" y="49"/>
                  </a:cubicBezTo>
                  <a:cubicBezTo>
                    <a:pt x="107" y="59"/>
                    <a:pt x="107" y="59"/>
                    <a:pt x="107" y="59"/>
                  </a:cubicBezTo>
                  <a:cubicBezTo>
                    <a:pt x="107" y="59"/>
                    <a:pt x="151" y="30"/>
                    <a:pt x="113" y="14"/>
                  </a:cubicBezTo>
                </a:path>
              </a:pathLst>
            </a:custGeom>
            <a:solidFill>
              <a:srgbClr val="D5DFE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1" name="Freeform 1245"/>
            <p:cNvSpPr/>
            <p:nvPr/>
          </p:nvSpPr>
          <p:spPr bwMode="auto">
            <a:xfrm>
              <a:off x="6106066" y="4039995"/>
              <a:ext cx="235805" cy="215593"/>
            </a:xfrm>
            <a:custGeom>
              <a:avLst/>
              <a:gdLst>
                <a:gd name="T0" fmla="*/ 39 w 69"/>
                <a:gd name="T1" fmla="*/ 2 h 63"/>
                <a:gd name="T2" fmla="*/ 28 w 69"/>
                <a:gd name="T3" fmla="*/ 37 h 63"/>
                <a:gd name="T4" fmla="*/ 3 w 69"/>
                <a:gd name="T5" fmla="*/ 52 h 63"/>
                <a:gd name="T6" fmla="*/ 36 w 69"/>
                <a:gd name="T7" fmla="*/ 59 h 63"/>
                <a:gd name="T8" fmla="*/ 65 w 69"/>
                <a:gd name="T9" fmla="*/ 52 h 63"/>
                <a:gd name="T10" fmla="*/ 60 w 69"/>
                <a:gd name="T11" fmla="*/ 8 h 63"/>
                <a:gd name="T12" fmla="*/ 39 w 69"/>
                <a:gd name="T13" fmla="*/ 2 h 63"/>
              </a:gdLst>
              <a:ahLst/>
              <a:cxnLst>
                <a:cxn ang="0">
                  <a:pos x="T0" y="T1"/>
                </a:cxn>
                <a:cxn ang="0">
                  <a:pos x="T2" y="T3"/>
                </a:cxn>
                <a:cxn ang="0">
                  <a:pos x="T4" y="T5"/>
                </a:cxn>
                <a:cxn ang="0">
                  <a:pos x="T6" y="T7"/>
                </a:cxn>
                <a:cxn ang="0">
                  <a:pos x="T8" y="T9"/>
                </a:cxn>
                <a:cxn ang="0">
                  <a:pos x="T10" y="T11"/>
                </a:cxn>
                <a:cxn ang="0">
                  <a:pos x="T12" y="T13"/>
                </a:cxn>
              </a:cxnLst>
              <a:rect l="0" t="0" r="r" b="b"/>
              <a:pathLst>
                <a:path w="69" h="63">
                  <a:moveTo>
                    <a:pt x="39" y="2"/>
                  </a:moveTo>
                  <a:cubicBezTo>
                    <a:pt x="39" y="2"/>
                    <a:pt x="44" y="30"/>
                    <a:pt x="28" y="37"/>
                  </a:cubicBezTo>
                  <a:cubicBezTo>
                    <a:pt x="12" y="45"/>
                    <a:pt x="0" y="43"/>
                    <a:pt x="3" y="52"/>
                  </a:cubicBezTo>
                  <a:cubicBezTo>
                    <a:pt x="3" y="52"/>
                    <a:pt x="2" y="63"/>
                    <a:pt x="36" y="59"/>
                  </a:cubicBezTo>
                  <a:cubicBezTo>
                    <a:pt x="36" y="59"/>
                    <a:pt x="59" y="57"/>
                    <a:pt x="65" y="52"/>
                  </a:cubicBezTo>
                  <a:cubicBezTo>
                    <a:pt x="69" y="48"/>
                    <a:pt x="63" y="17"/>
                    <a:pt x="60" y="8"/>
                  </a:cubicBezTo>
                  <a:cubicBezTo>
                    <a:pt x="60" y="8"/>
                    <a:pt x="45" y="0"/>
                    <a:pt x="39" y="2"/>
                  </a:cubicBezTo>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2" name="Freeform 1246"/>
            <p:cNvSpPr/>
            <p:nvPr/>
          </p:nvSpPr>
          <p:spPr bwMode="auto">
            <a:xfrm>
              <a:off x="6513673" y="3056350"/>
              <a:ext cx="77479" cy="256017"/>
            </a:xfrm>
            <a:custGeom>
              <a:avLst/>
              <a:gdLst>
                <a:gd name="T0" fmla="*/ 19 w 23"/>
                <a:gd name="T1" fmla="*/ 0 h 75"/>
                <a:gd name="T2" fmla="*/ 2 w 23"/>
                <a:gd name="T3" fmla="*/ 70 h 75"/>
                <a:gd name="T4" fmla="*/ 8 w 23"/>
                <a:gd name="T5" fmla="*/ 75 h 75"/>
                <a:gd name="T6" fmla="*/ 15 w 23"/>
                <a:gd name="T7" fmla="*/ 68 h 75"/>
                <a:gd name="T8" fmla="*/ 23 w 23"/>
                <a:gd name="T9" fmla="*/ 1 h 75"/>
                <a:gd name="T10" fmla="*/ 19 w 23"/>
                <a:gd name="T11" fmla="*/ 0 h 75"/>
              </a:gdLst>
              <a:ahLst/>
              <a:cxnLst>
                <a:cxn ang="0">
                  <a:pos x="T0" y="T1"/>
                </a:cxn>
                <a:cxn ang="0">
                  <a:pos x="T2" y="T3"/>
                </a:cxn>
                <a:cxn ang="0">
                  <a:pos x="T4" y="T5"/>
                </a:cxn>
                <a:cxn ang="0">
                  <a:pos x="T6" y="T7"/>
                </a:cxn>
                <a:cxn ang="0">
                  <a:pos x="T8" y="T9"/>
                </a:cxn>
                <a:cxn ang="0">
                  <a:pos x="T10" y="T11"/>
                </a:cxn>
              </a:cxnLst>
              <a:rect l="0" t="0" r="r" b="b"/>
              <a:pathLst>
                <a:path w="23" h="75">
                  <a:moveTo>
                    <a:pt x="19" y="0"/>
                  </a:moveTo>
                  <a:cubicBezTo>
                    <a:pt x="19" y="0"/>
                    <a:pt x="0" y="41"/>
                    <a:pt x="2" y="70"/>
                  </a:cubicBezTo>
                  <a:cubicBezTo>
                    <a:pt x="8" y="75"/>
                    <a:pt x="8" y="75"/>
                    <a:pt x="8" y="75"/>
                  </a:cubicBezTo>
                  <a:cubicBezTo>
                    <a:pt x="15" y="68"/>
                    <a:pt x="15" y="68"/>
                    <a:pt x="15" y="68"/>
                  </a:cubicBezTo>
                  <a:cubicBezTo>
                    <a:pt x="15" y="68"/>
                    <a:pt x="10" y="42"/>
                    <a:pt x="23" y="1"/>
                  </a:cubicBezTo>
                  <a:lnTo>
                    <a:pt x="19"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3" name="Freeform 1247"/>
            <p:cNvSpPr/>
            <p:nvPr/>
          </p:nvSpPr>
          <p:spPr bwMode="auto">
            <a:xfrm>
              <a:off x="6574308" y="2999083"/>
              <a:ext cx="37055" cy="64004"/>
            </a:xfrm>
            <a:custGeom>
              <a:avLst/>
              <a:gdLst>
                <a:gd name="T0" fmla="*/ 6 w 11"/>
                <a:gd name="T1" fmla="*/ 3 h 18"/>
                <a:gd name="T2" fmla="*/ 1 w 11"/>
                <a:gd name="T3" fmla="*/ 17 h 18"/>
                <a:gd name="T4" fmla="*/ 7 w 11"/>
                <a:gd name="T5" fmla="*/ 18 h 18"/>
                <a:gd name="T6" fmla="*/ 11 w 11"/>
                <a:gd name="T7" fmla="*/ 6 h 18"/>
                <a:gd name="T8" fmla="*/ 6 w 11"/>
                <a:gd name="T9" fmla="*/ 3 h 18"/>
              </a:gdLst>
              <a:ahLst/>
              <a:cxnLst>
                <a:cxn ang="0">
                  <a:pos x="T0" y="T1"/>
                </a:cxn>
                <a:cxn ang="0">
                  <a:pos x="T2" y="T3"/>
                </a:cxn>
                <a:cxn ang="0">
                  <a:pos x="T4" y="T5"/>
                </a:cxn>
                <a:cxn ang="0">
                  <a:pos x="T6" y="T7"/>
                </a:cxn>
                <a:cxn ang="0">
                  <a:pos x="T8" y="T9"/>
                </a:cxn>
              </a:cxnLst>
              <a:rect l="0" t="0" r="r" b="b"/>
              <a:pathLst>
                <a:path w="11" h="18">
                  <a:moveTo>
                    <a:pt x="6" y="3"/>
                  </a:moveTo>
                  <a:cubicBezTo>
                    <a:pt x="6" y="3"/>
                    <a:pt x="0" y="16"/>
                    <a:pt x="1" y="17"/>
                  </a:cubicBezTo>
                  <a:cubicBezTo>
                    <a:pt x="2" y="18"/>
                    <a:pt x="7" y="18"/>
                    <a:pt x="7" y="18"/>
                  </a:cubicBezTo>
                  <a:cubicBezTo>
                    <a:pt x="11" y="6"/>
                    <a:pt x="11" y="6"/>
                    <a:pt x="11" y="6"/>
                  </a:cubicBezTo>
                  <a:cubicBezTo>
                    <a:pt x="11" y="6"/>
                    <a:pt x="8" y="0"/>
                    <a:pt x="6" y="3"/>
                  </a:cubicBezTo>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4" name="Freeform 1248"/>
            <p:cNvSpPr/>
            <p:nvPr/>
          </p:nvSpPr>
          <p:spPr bwMode="auto">
            <a:xfrm>
              <a:off x="6584414" y="2810439"/>
              <a:ext cx="144852" cy="256017"/>
            </a:xfrm>
            <a:custGeom>
              <a:avLst/>
              <a:gdLst>
                <a:gd name="T0" fmla="*/ 10 w 42"/>
                <a:gd name="T1" fmla="*/ 67 h 75"/>
                <a:gd name="T2" fmla="*/ 27 w 42"/>
                <a:gd name="T3" fmla="*/ 72 h 75"/>
                <a:gd name="T4" fmla="*/ 42 w 42"/>
                <a:gd name="T5" fmla="*/ 62 h 75"/>
                <a:gd name="T6" fmla="*/ 33 w 42"/>
                <a:gd name="T7" fmla="*/ 0 h 75"/>
                <a:gd name="T8" fmla="*/ 0 w 42"/>
                <a:gd name="T9" fmla="*/ 5 h 75"/>
                <a:gd name="T10" fmla="*/ 10 w 42"/>
                <a:gd name="T11" fmla="*/ 67 h 75"/>
              </a:gdLst>
              <a:ahLst/>
              <a:cxnLst>
                <a:cxn ang="0">
                  <a:pos x="T0" y="T1"/>
                </a:cxn>
                <a:cxn ang="0">
                  <a:pos x="T2" y="T3"/>
                </a:cxn>
                <a:cxn ang="0">
                  <a:pos x="T4" y="T5"/>
                </a:cxn>
                <a:cxn ang="0">
                  <a:pos x="T6" y="T7"/>
                </a:cxn>
                <a:cxn ang="0">
                  <a:pos x="T8" y="T9"/>
                </a:cxn>
                <a:cxn ang="0">
                  <a:pos x="T10" y="T11"/>
                </a:cxn>
              </a:cxnLst>
              <a:rect l="0" t="0" r="r" b="b"/>
              <a:pathLst>
                <a:path w="42" h="75">
                  <a:moveTo>
                    <a:pt x="10" y="67"/>
                  </a:moveTo>
                  <a:cubicBezTo>
                    <a:pt x="10" y="67"/>
                    <a:pt x="14" y="75"/>
                    <a:pt x="27" y="72"/>
                  </a:cubicBezTo>
                  <a:cubicBezTo>
                    <a:pt x="38" y="70"/>
                    <a:pt x="42" y="62"/>
                    <a:pt x="42" y="62"/>
                  </a:cubicBezTo>
                  <a:cubicBezTo>
                    <a:pt x="33" y="0"/>
                    <a:pt x="33" y="0"/>
                    <a:pt x="33" y="0"/>
                  </a:cubicBezTo>
                  <a:cubicBezTo>
                    <a:pt x="0" y="5"/>
                    <a:pt x="0" y="5"/>
                    <a:pt x="0" y="5"/>
                  </a:cubicBezTo>
                  <a:lnTo>
                    <a:pt x="10" y="67"/>
                  </a:lnTo>
                  <a:close/>
                </a:path>
              </a:pathLst>
            </a:custGeom>
            <a:solidFill>
              <a:srgbClr val="CF9E7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5" name="Freeform 1249"/>
            <p:cNvSpPr/>
            <p:nvPr/>
          </p:nvSpPr>
          <p:spPr bwMode="auto">
            <a:xfrm>
              <a:off x="6412613" y="2544316"/>
              <a:ext cx="404238" cy="390763"/>
            </a:xfrm>
            <a:custGeom>
              <a:avLst/>
              <a:gdLst>
                <a:gd name="T0" fmla="*/ 115 w 118"/>
                <a:gd name="T1" fmla="*/ 30 h 115"/>
                <a:gd name="T2" fmla="*/ 116 w 118"/>
                <a:gd name="T3" fmla="*/ 47 h 115"/>
                <a:gd name="T4" fmla="*/ 72 w 118"/>
                <a:gd name="T5" fmla="*/ 112 h 115"/>
                <a:gd name="T6" fmla="*/ 52 w 118"/>
                <a:gd name="T7" fmla="*/ 114 h 115"/>
                <a:gd name="T8" fmla="*/ 2 w 118"/>
                <a:gd name="T9" fmla="*/ 54 h 115"/>
                <a:gd name="T10" fmla="*/ 0 w 118"/>
                <a:gd name="T11" fmla="*/ 6 h 115"/>
                <a:gd name="T12" fmla="*/ 115 w 118"/>
                <a:gd name="T13" fmla="*/ 30 h 115"/>
              </a:gdLst>
              <a:ahLst/>
              <a:cxnLst>
                <a:cxn ang="0">
                  <a:pos x="T0" y="T1"/>
                </a:cxn>
                <a:cxn ang="0">
                  <a:pos x="T2" y="T3"/>
                </a:cxn>
                <a:cxn ang="0">
                  <a:pos x="T4" y="T5"/>
                </a:cxn>
                <a:cxn ang="0">
                  <a:pos x="T6" y="T7"/>
                </a:cxn>
                <a:cxn ang="0">
                  <a:pos x="T8" y="T9"/>
                </a:cxn>
                <a:cxn ang="0">
                  <a:pos x="T10" y="T11"/>
                </a:cxn>
                <a:cxn ang="0">
                  <a:pos x="T12" y="T13"/>
                </a:cxn>
              </a:cxnLst>
              <a:rect l="0" t="0" r="r" b="b"/>
              <a:pathLst>
                <a:path w="118" h="115">
                  <a:moveTo>
                    <a:pt x="115" y="30"/>
                  </a:moveTo>
                  <a:cubicBezTo>
                    <a:pt x="116" y="47"/>
                    <a:pt x="116" y="47"/>
                    <a:pt x="116" y="47"/>
                  </a:cubicBezTo>
                  <a:cubicBezTo>
                    <a:pt x="118" y="82"/>
                    <a:pt x="98" y="111"/>
                    <a:pt x="72" y="112"/>
                  </a:cubicBezTo>
                  <a:cubicBezTo>
                    <a:pt x="52" y="114"/>
                    <a:pt x="52" y="114"/>
                    <a:pt x="52" y="114"/>
                  </a:cubicBezTo>
                  <a:cubicBezTo>
                    <a:pt x="26" y="115"/>
                    <a:pt x="3" y="89"/>
                    <a:pt x="2" y="54"/>
                  </a:cubicBezTo>
                  <a:cubicBezTo>
                    <a:pt x="0" y="6"/>
                    <a:pt x="0" y="6"/>
                    <a:pt x="0" y="6"/>
                  </a:cubicBezTo>
                  <a:cubicBezTo>
                    <a:pt x="37" y="0"/>
                    <a:pt x="78" y="19"/>
                    <a:pt x="115" y="30"/>
                  </a:cubicBezTo>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6" name="Freeform 1250"/>
            <p:cNvSpPr/>
            <p:nvPr/>
          </p:nvSpPr>
          <p:spPr bwMode="auto">
            <a:xfrm>
              <a:off x="6442931" y="2941816"/>
              <a:ext cx="387394" cy="646780"/>
            </a:xfrm>
            <a:custGeom>
              <a:avLst/>
              <a:gdLst>
                <a:gd name="T0" fmla="*/ 77 w 113"/>
                <a:gd name="T1" fmla="*/ 12 h 189"/>
                <a:gd name="T2" fmla="*/ 107 w 113"/>
                <a:gd name="T3" fmla="*/ 80 h 189"/>
                <a:gd name="T4" fmla="*/ 110 w 113"/>
                <a:gd name="T5" fmla="*/ 189 h 189"/>
                <a:gd name="T6" fmla="*/ 38 w 113"/>
                <a:gd name="T7" fmla="*/ 189 h 189"/>
                <a:gd name="T8" fmla="*/ 77 w 113"/>
                <a:gd name="T9" fmla="*/ 12 h 189"/>
              </a:gdLst>
              <a:ahLst/>
              <a:cxnLst>
                <a:cxn ang="0">
                  <a:pos x="T0" y="T1"/>
                </a:cxn>
                <a:cxn ang="0">
                  <a:pos x="T2" y="T3"/>
                </a:cxn>
                <a:cxn ang="0">
                  <a:pos x="T4" y="T5"/>
                </a:cxn>
                <a:cxn ang="0">
                  <a:pos x="T6" y="T7"/>
                </a:cxn>
                <a:cxn ang="0">
                  <a:pos x="T8" y="T9"/>
                </a:cxn>
              </a:cxnLst>
              <a:rect l="0" t="0" r="r" b="b"/>
              <a:pathLst>
                <a:path w="113" h="189">
                  <a:moveTo>
                    <a:pt x="77" y="12"/>
                  </a:moveTo>
                  <a:cubicBezTo>
                    <a:pt x="77" y="12"/>
                    <a:pt x="113" y="0"/>
                    <a:pt x="107" y="80"/>
                  </a:cubicBezTo>
                  <a:cubicBezTo>
                    <a:pt x="104" y="121"/>
                    <a:pt x="110" y="189"/>
                    <a:pt x="110" y="189"/>
                  </a:cubicBezTo>
                  <a:cubicBezTo>
                    <a:pt x="38" y="189"/>
                    <a:pt x="38" y="189"/>
                    <a:pt x="38" y="189"/>
                  </a:cubicBezTo>
                  <a:cubicBezTo>
                    <a:pt x="38" y="189"/>
                    <a:pt x="0" y="11"/>
                    <a:pt x="77" y="12"/>
                  </a:cubicBezTo>
                </a:path>
              </a:pathLst>
            </a:custGeom>
            <a:solidFill>
              <a:srgbClr val="B9CA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7" name="Freeform 1251"/>
            <p:cNvSpPr/>
            <p:nvPr/>
          </p:nvSpPr>
          <p:spPr bwMode="auto">
            <a:xfrm>
              <a:off x="6567571" y="3561647"/>
              <a:ext cx="279598" cy="208856"/>
            </a:xfrm>
            <a:custGeom>
              <a:avLst/>
              <a:gdLst>
                <a:gd name="T0" fmla="*/ 6 w 82"/>
                <a:gd name="T1" fmla="*/ 56 h 61"/>
                <a:gd name="T2" fmla="*/ 0 w 82"/>
                <a:gd name="T3" fmla="*/ 3 h 61"/>
                <a:gd name="T4" fmla="*/ 75 w 82"/>
                <a:gd name="T5" fmla="*/ 0 h 61"/>
                <a:gd name="T6" fmla="*/ 58 w 82"/>
                <a:gd name="T7" fmla="*/ 52 h 61"/>
                <a:gd name="T8" fmla="*/ 6 w 82"/>
                <a:gd name="T9" fmla="*/ 56 h 61"/>
              </a:gdLst>
              <a:ahLst/>
              <a:cxnLst>
                <a:cxn ang="0">
                  <a:pos x="T0" y="T1"/>
                </a:cxn>
                <a:cxn ang="0">
                  <a:pos x="T2" y="T3"/>
                </a:cxn>
                <a:cxn ang="0">
                  <a:pos x="T4" y="T5"/>
                </a:cxn>
                <a:cxn ang="0">
                  <a:pos x="T6" y="T7"/>
                </a:cxn>
                <a:cxn ang="0">
                  <a:pos x="T8" y="T9"/>
                </a:cxn>
              </a:cxnLst>
              <a:rect l="0" t="0" r="r" b="b"/>
              <a:pathLst>
                <a:path w="82" h="61">
                  <a:moveTo>
                    <a:pt x="6" y="56"/>
                  </a:moveTo>
                  <a:cubicBezTo>
                    <a:pt x="0" y="3"/>
                    <a:pt x="0" y="3"/>
                    <a:pt x="0" y="3"/>
                  </a:cubicBezTo>
                  <a:cubicBezTo>
                    <a:pt x="75" y="0"/>
                    <a:pt x="75" y="0"/>
                    <a:pt x="75" y="0"/>
                  </a:cubicBezTo>
                  <a:cubicBezTo>
                    <a:pt x="75" y="0"/>
                    <a:pt x="82" y="42"/>
                    <a:pt x="58" y="52"/>
                  </a:cubicBezTo>
                  <a:cubicBezTo>
                    <a:pt x="35" y="61"/>
                    <a:pt x="6" y="56"/>
                    <a:pt x="6" y="56"/>
                  </a:cubicBezTo>
                </a:path>
              </a:pathLst>
            </a:custGeom>
            <a:solidFill>
              <a:srgbClr val="CBB09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8" name="Freeform 1252"/>
            <p:cNvSpPr/>
            <p:nvPr/>
          </p:nvSpPr>
          <p:spPr bwMode="auto">
            <a:xfrm>
              <a:off x="6564202" y="3531330"/>
              <a:ext cx="266123" cy="60636"/>
            </a:xfrm>
            <a:custGeom>
              <a:avLst/>
              <a:gdLst>
                <a:gd name="T0" fmla="*/ 76 w 79"/>
                <a:gd name="T1" fmla="*/ 0 h 18"/>
                <a:gd name="T2" fmla="*/ 79 w 79"/>
                <a:gd name="T3" fmla="*/ 13 h 18"/>
                <a:gd name="T4" fmla="*/ 0 w 79"/>
                <a:gd name="T5" fmla="*/ 18 h 18"/>
                <a:gd name="T6" fmla="*/ 0 w 79"/>
                <a:gd name="T7" fmla="*/ 6 h 18"/>
                <a:gd name="T8" fmla="*/ 76 w 79"/>
                <a:gd name="T9" fmla="*/ 0 h 18"/>
              </a:gdLst>
              <a:ahLst/>
              <a:cxnLst>
                <a:cxn ang="0">
                  <a:pos x="T0" y="T1"/>
                </a:cxn>
                <a:cxn ang="0">
                  <a:pos x="T2" y="T3"/>
                </a:cxn>
                <a:cxn ang="0">
                  <a:pos x="T4" y="T5"/>
                </a:cxn>
                <a:cxn ang="0">
                  <a:pos x="T6" y="T7"/>
                </a:cxn>
                <a:cxn ang="0">
                  <a:pos x="T8" y="T9"/>
                </a:cxn>
              </a:cxnLst>
              <a:rect l="0" t="0" r="r" b="b"/>
              <a:pathLst>
                <a:path w="79" h="18">
                  <a:moveTo>
                    <a:pt x="76" y="0"/>
                  </a:moveTo>
                  <a:lnTo>
                    <a:pt x="79" y="13"/>
                  </a:lnTo>
                  <a:lnTo>
                    <a:pt x="0" y="18"/>
                  </a:lnTo>
                  <a:lnTo>
                    <a:pt x="0" y="6"/>
                  </a:lnTo>
                  <a:lnTo>
                    <a:pt x="76" y="0"/>
                  </a:lnTo>
                  <a:close/>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09" name="Freeform 1253"/>
            <p:cNvSpPr/>
            <p:nvPr/>
          </p:nvSpPr>
          <p:spPr bwMode="auto">
            <a:xfrm>
              <a:off x="6789902" y="3531330"/>
              <a:ext cx="16843" cy="50530"/>
            </a:xfrm>
            <a:custGeom>
              <a:avLst/>
              <a:gdLst>
                <a:gd name="T0" fmla="*/ 1 w 5"/>
                <a:gd name="T1" fmla="*/ 15 h 15"/>
                <a:gd name="T2" fmla="*/ 5 w 5"/>
                <a:gd name="T3" fmla="*/ 15 h 15"/>
                <a:gd name="T4" fmla="*/ 4 w 5"/>
                <a:gd name="T5" fmla="*/ 0 h 15"/>
                <a:gd name="T6" fmla="*/ 0 w 5"/>
                <a:gd name="T7" fmla="*/ 0 h 15"/>
                <a:gd name="T8" fmla="*/ 1 w 5"/>
                <a:gd name="T9" fmla="*/ 15 h 15"/>
              </a:gdLst>
              <a:ahLst/>
              <a:cxnLst>
                <a:cxn ang="0">
                  <a:pos x="T0" y="T1"/>
                </a:cxn>
                <a:cxn ang="0">
                  <a:pos x="T2" y="T3"/>
                </a:cxn>
                <a:cxn ang="0">
                  <a:pos x="T4" y="T5"/>
                </a:cxn>
                <a:cxn ang="0">
                  <a:pos x="T6" y="T7"/>
                </a:cxn>
                <a:cxn ang="0">
                  <a:pos x="T8" y="T9"/>
                </a:cxn>
              </a:cxnLst>
              <a:rect l="0" t="0" r="r" b="b"/>
              <a:pathLst>
                <a:path w="5" h="15">
                  <a:moveTo>
                    <a:pt x="1" y="15"/>
                  </a:moveTo>
                  <a:lnTo>
                    <a:pt x="5" y="15"/>
                  </a:lnTo>
                  <a:lnTo>
                    <a:pt x="4" y="0"/>
                  </a:lnTo>
                  <a:lnTo>
                    <a:pt x="0" y="0"/>
                  </a:lnTo>
                  <a:lnTo>
                    <a:pt x="1" y="15"/>
                  </a:lnTo>
                  <a:close/>
                </a:path>
              </a:pathLst>
            </a:custGeom>
            <a:solidFill>
              <a:srgbClr val="CBB09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0" name="Freeform 1254"/>
            <p:cNvSpPr/>
            <p:nvPr/>
          </p:nvSpPr>
          <p:spPr bwMode="auto">
            <a:xfrm>
              <a:off x="6736003" y="3531330"/>
              <a:ext cx="20212" cy="57267"/>
            </a:xfrm>
            <a:custGeom>
              <a:avLst/>
              <a:gdLst>
                <a:gd name="T0" fmla="*/ 2 w 6"/>
                <a:gd name="T1" fmla="*/ 17 h 17"/>
                <a:gd name="T2" fmla="*/ 6 w 6"/>
                <a:gd name="T3" fmla="*/ 17 h 17"/>
                <a:gd name="T4" fmla="*/ 5 w 6"/>
                <a:gd name="T5" fmla="*/ 0 h 17"/>
                <a:gd name="T6" fmla="*/ 0 w 6"/>
                <a:gd name="T7" fmla="*/ 1 h 17"/>
                <a:gd name="T8" fmla="*/ 2 w 6"/>
                <a:gd name="T9" fmla="*/ 17 h 17"/>
              </a:gdLst>
              <a:ahLst/>
              <a:cxnLst>
                <a:cxn ang="0">
                  <a:pos x="T0" y="T1"/>
                </a:cxn>
                <a:cxn ang="0">
                  <a:pos x="T2" y="T3"/>
                </a:cxn>
                <a:cxn ang="0">
                  <a:pos x="T4" y="T5"/>
                </a:cxn>
                <a:cxn ang="0">
                  <a:pos x="T6" y="T7"/>
                </a:cxn>
                <a:cxn ang="0">
                  <a:pos x="T8" y="T9"/>
                </a:cxn>
              </a:cxnLst>
              <a:rect l="0" t="0" r="r" b="b"/>
              <a:pathLst>
                <a:path w="6" h="17">
                  <a:moveTo>
                    <a:pt x="2" y="17"/>
                  </a:moveTo>
                  <a:lnTo>
                    <a:pt x="6" y="17"/>
                  </a:lnTo>
                  <a:lnTo>
                    <a:pt x="5" y="0"/>
                  </a:lnTo>
                  <a:lnTo>
                    <a:pt x="0" y="1"/>
                  </a:lnTo>
                  <a:lnTo>
                    <a:pt x="2" y="17"/>
                  </a:lnTo>
                  <a:close/>
                </a:path>
              </a:pathLst>
            </a:custGeom>
            <a:solidFill>
              <a:srgbClr val="CBB09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1" name="Freeform 1255"/>
            <p:cNvSpPr/>
            <p:nvPr/>
          </p:nvSpPr>
          <p:spPr bwMode="auto">
            <a:xfrm>
              <a:off x="6594520" y="3544804"/>
              <a:ext cx="16843" cy="53898"/>
            </a:xfrm>
            <a:custGeom>
              <a:avLst/>
              <a:gdLst>
                <a:gd name="T0" fmla="*/ 1 w 5"/>
                <a:gd name="T1" fmla="*/ 16 h 16"/>
                <a:gd name="T2" fmla="*/ 5 w 5"/>
                <a:gd name="T3" fmla="*/ 16 h 16"/>
                <a:gd name="T4" fmla="*/ 4 w 5"/>
                <a:gd name="T5" fmla="*/ 0 h 16"/>
                <a:gd name="T6" fmla="*/ 0 w 5"/>
                <a:gd name="T7" fmla="*/ 0 h 16"/>
                <a:gd name="T8" fmla="*/ 1 w 5"/>
                <a:gd name="T9" fmla="*/ 16 h 16"/>
              </a:gdLst>
              <a:ahLst/>
              <a:cxnLst>
                <a:cxn ang="0">
                  <a:pos x="T0" y="T1"/>
                </a:cxn>
                <a:cxn ang="0">
                  <a:pos x="T2" y="T3"/>
                </a:cxn>
                <a:cxn ang="0">
                  <a:pos x="T4" y="T5"/>
                </a:cxn>
                <a:cxn ang="0">
                  <a:pos x="T6" y="T7"/>
                </a:cxn>
                <a:cxn ang="0">
                  <a:pos x="T8" y="T9"/>
                </a:cxn>
              </a:cxnLst>
              <a:rect l="0" t="0" r="r" b="b"/>
              <a:pathLst>
                <a:path w="5" h="16">
                  <a:moveTo>
                    <a:pt x="1" y="16"/>
                  </a:moveTo>
                  <a:lnTo>
                    <a:pt x="5" y="16"/>
                  </a:lnTo>
                  <a:lnTo>
                    <a:pt x="4" y="0"/>
                  </a:lnTo>
                  <a:lnTo>
                    <a:pt x="0" y="0"/>
                  </a:lnTo>
                  <a:lnTo>
                    <a:pt x="1" y="16"/>
                  </a:lnTo>
                  <a:close/>
                </a:path>
              </a:pathLst>
            </a:custGeom>
            <a:solidFill>
              <a:srgbClr val="CBB09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2" name="Freeform 1256"/>
            <p:cNvSpPr/>
            <p:nvPr/>
          </p:nvSpPr>
          <p:spPr bwMode="auto">
            <a:xfrm>
              <a:off x="6594520" y="2948554"/>
              <a:ext cx="168432" cy="94322"/>
            </a:xfrm>
            <a:custGeom>
              <a:avLst/>
              <a:gdLst>
                <a:gd name="T0" fmla="*/ 49 w 49"/>
                <a:gd name="T1" fmla="*/ 10 h 27"/>
                <a:gd name="T2" fmla="*/ 42 w 49"/>
                <a:gd name="T3" fmla="*/ 1 h 27"/>
                <a:gd name="T4" fmla="*/ 0 w 49"/>
                <a:gd name="T5" fmla="*/ 13 h 27"/>
                <a:gd name="T6" fmla="*/ 1 w 49"/>
                <a:gd name="T7" fmla="*/ 27 h 27"/>
                <a:gd name="T8" fmla="*/ 49 w 49"/>
                <a:gd name="T9" fmla="*/ 10 h 27"/>
              </a:gdLst>
              <a:ahLst/>
              <a:cxnLst>
                <a:cxn ang="0">
                  <a:pos x="T0" y="T1"/>
                </a:cxn>
                <a:cxn ang="0">
                  <a:pos x="T2" y="T3"/>
                </a:cxn>
                <a:cxn ang="0">
                  <a:pos x="T4" y="T5"/>
                </a:cxn>
                <a:cxn ang="0">
                  <a:pos x="T6" y="T7"/>
                </a:cxn>
                <a:cxn ang="0">
                  <a:pos x="T8" y="T9"/>
                </a:cxn>
              </a:cxnLst>
              <a:rect l="0" t="0" r="r" b="b"/>
              <a:pathLst>
                <a:path w="49" h="27">
                  <a:moveTo>
                    <a:pt x="49" y="10"/>
                  </a:moveTo>
                  <a:cubicBezTo>
                    <a:pt x="42" y="1"/>
                    <a:pt x="42" y="1"/>
                    <a:pt x="42" y="1"/>
                  </a:cubicBezTo>
                  <a:cubicBezTo>
                    <a:pt x="26" y="0"/>
                    <a:pt x="0" y="13"/>
                    <a:pt x="0" y="13"/>
                  </a:cubicBezTo>
                  <a:cubicBezTo>
                    <a:pt x="1" y="27"/>
                    <a:pt x="1" y="27"/>
                    <a:pt x="1" y="27"/>
                  </a:cubicBezTo>
                  <a:cubicBezTo>
                    <a:pt x="1" y="27"/>
                    <a:pt x="11" y="9"/>
                    <a:pt x="49" y="10"/>
                  </a:cubicBezTo>
                </a:path>
              </a:pathLst>
            </a:custGeom>
            <a:solidFill>
              <a:srgbClr val="D5DFE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3" name="Freeform 1257"/>
            <p:cNvSpPr/>
            <p:nvPr/>
          </p:nvSpPr>
          <p:spPr bwMode="auto">
            <a:xfrm>
              <a:off x="6382295" y="2517367"/>
              <a:ext cx="434555" cy="404238"/>
            </a:xfrm>
            <a:custGeom>
              <a:avLst/>
              <a:gdLst>
                <a:gd name="T0" fmla="*/ 14 w 127"/>
                <a:gd name="T1" fmla="*/ 6 h 119"/>
                <a:gd name="T2" fmla="*/ 52 w 127"/>
                <a:gd name="T3" fmla="*/ 1 h 119"/>
                <a:gd name="T4" fmla="*/ 71 w 127"/>
                <a:gd name="T5" fmla="*/ 0 h 119"/>
                <a:gd name="T6" fmla="*/ 95 w 127"/>
                <a:gd name="T7" fmla="*/ 1 h 119"/>
                <a:gd name="T8" fmla="*/ 127 w 127"/>
                <a:gd name="T9" fmla="*/ 45 h 119"/>
                <a:gd name="T10" fmla="*/ 94 w 127"/>
                <a:gd name="T11" fmla="*/ 117 h 119"/>
                <a:gd name="T12" fmla="*/ 86 w 127"/>
                <a:gd name="T13" fmla="*/ 88 h 119"/>
                <a:gd name="T14" fmla="*/ 90 w 127"/>
                <a:gd name="T15" fmla="*/ 62 h 119"/>
                <a:gd name="T16" fmla="*/ 79 w 127"/>
                <a:gd name="T17" fmla="*/ 67 h 119"/>
                <a:gd name="T18" fmla="*/ 76 w 127"/>
                <a:gd name="T19" fmla="*/ 77 h 119"/>
                <a:gd name="T20" fmla="*/ 49 w 127"/>
                <a:gd name="T21" fmla="*/ 48 h 119"/>
                <a:gd name="T22" fmla="*/ 10 w 127"/>
                <a:gd name="T23" fmla="*/ 43 h 119"/>
                <a:gd name="T24" fmla="*/ 14 w 127"/>
                <a:gd name="T25" fmla="*/ 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19">
                  <a:moveTo>
                    <a:pt x="14" y="6"/>
                  </a:moveTo>
                  <a:cubicBezTo>
                    <a:pt x="35" y="8"/>
                    <a:pt x="40" y="1"/>
                    <a:pt x="52" y="1"/>
                  </a:cubicBezTo>
                  <a:cubicBezTo>
                    <a:pt x="55" y="2"/>
                    <a:pt x="69" y="0"/>
                    <a:pt x="71" y="0"/>
                  </a:cubicBezTo>
                  <a:cubicBezTo>
                    <a:pt x="71" y="0"/>
                    <a:pt x="95" y="1"/>
                    <a:pt x="95" y="1"/>
                  </a:cubicBezTo>
                  <a:cubicBezTo>
                    <a:pt x="95" y="1"/>
                    <a:pt x="127" y="9"/>
                    <a:pt x="127" y="45"/>
                  </a:cubicBezTo>
                  <a:cubicBezTo>
                    <a:pt x="126" y="105"/>
                    <a:pt x="103" y="119"/>
                    <a:pt x="94" y="117"/>
                  </a:cubicBezTo>
                  <a:cubicBezTo>
                    <a:pt x="85" y="116"/>
                    <a:pt x="86" y="88"/>
                    <a:pt x="86" y="88"/>
                  </a:cubicBezTo>
                  <a:cubicBezTo>
                    <a:pt x="101" y="88"/>
                    <a:pt x="96" y="63"/>
                    <a:pt x="90" y="62"/>
                  </a:cubicBezTo>
                  <a:cubicBezTo>
                    <a:pt x="82" y="59"/>
                    <a:pt x="79" y="67"/>
                    <a:pt x="79" y="67"/>
                  </a:cubicBezTo>
                  <a:cubicBezTo>
                    <a:pt x="79" y="67"/>
                    <a:pt x="79" y="76"/>
                    <a:pt x="76" y="77"/>
                  </a:cubicBezTo>
                  <a:cubicBezTo>
                    <a:pt x="71" y="79"/>
                    <a:pt x="64" y="53"/>
                    <a:pt x="49" y="48"/>
                  </a:cubicBezTo>
                  <a:cubicBezTo>
                    <a:pt x="34" y="43"/>
                    <a:pt x="10" y="43"/>
                    <a:pt x="10" y="43"/>
                  </a:cubicBezTo>
                  <a:cubicBezTo>
                    <a:pt x="0" y="24"/>
                    <a:pt x="7" y="5"/>
                    <a:pt x="14" y="6"/>
                  </a:cubicBezTo>
                </a:path>
              </a:pathLst>
            </a:custGeom>
            <a:solidFill>
              <a:srgbClr val="754C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4" name="Freeform 1258"/>
            <p:cNvSpPr/>
            <p:nvPr/>
          </p:nvSpPr>
          <p:spPr bwMode="auto">
            <a:xfrm>
              <a:off x="6217232" y="3602071"/>
              <a:ext cx="512034" cy="559195"/>
            </a:xfrm>
            <a:custGeom>
              <a:avLst/>
              <a:gdLst>
                <a:gd name="T0" fmla="*/ 104 w 150"/>
                <a:gd name="T1" fmla="*/ 0 h 164"/>
                <a:gd name="T2" fmla="*/ 17 w 150"/>
                <a:gd name="T3" fmla="*/ 32 h 164"/>
                <a:gd name="T4" fmla="*/ 0 w 150"/>
                <a:gd name="T5" fmla="*/ 159 h 164"/>
                <a:gd name="T6" fmla="*/ 36 w 150"/>
                <a:gd name="T7" fmla="*/ 164 h 164"/>
                <a:gd name="T8" fmla="*/ 53 w 150"/>
                <a:gd name="T9" fmla="*/ 59 h 164"/>
                <a:gd name="T10" fmla="*/ 124 w 150"/>
                <a:gd name="T11" fmla="*/ 46 h 164"/>
                <a:gd name="T12" fmla="*/ 104 w 15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50" h="164">
                  <a:moveTo>
                    <a:pt x="104" y="0"/>
                  </a:moveTo>
                  <a:cubicBezTo>
                    <a:pt x="104" y="0"/>
                    <a:pt x="19" y="24"/>
                    <a:pt x="17" y="32"/>
                  </a:cubicBezTo>
                  <a:cubicBezTo>
                    <a:pt x="14" y="41"/>
                    <a:pt x="0" y="159"/>
                    <a:pt x="0" y="159"/>
                  </a:cubicBezTo>
                  <a:cubicBezTo>
                    <a:pt x="36" y="164"/>
                    <a:pt x="36" y="164"/>
                    <a:pt x="36" y="164"/>
                  </a:cubicBezTo>
                  <a:cubicBezTo>
                    <a:pt x="36" y="164"/>
                    <a:pt x="54" y="70"/>
                    <a:pt x="53" y="59"/>
                  </a:cubicBezTo>
                  <a:cubicBezTo>
                    <a:pt x="64" y="53"/>
                    <a:pt x="121" y="45"/>
                    <a:pt x="124" y="46"/>
                  </a:cubicBezTo>
                  <a:cubicBezTo>
                    <a:pt x="126" y="46"/>
                    <a:pt x="150" y="5"/>
                    <a:pt x="104" y="0"/>
                  </a:cubicBezTo>
                </a:path>
              </a:pathLst>
            </a:custGeom>
            <a:solidFill>
              <a:srgbClr val="CBB09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5" name="Freeform 1259"/>
            <p:cNvSpPr/>
            <p:nvPr/>
          </p:nvSpPr>
          <p:spPr bwMode="auto">
            <a:xfrm>
              <a:off x="6517041" y="3760398"/>
              <a:ext cx="37055" cy="421081"/>
            </a:xfrm>
            <a:custGeom>
              <a:avLst/>
              <a:gdLst>
                <a:gd name="T0" fmla="*/ 9 w 11"/>
                <a:gd name="T1" fmla="*/ 0 h 125"/>
                <a:gd name="T2" fmla="*/ 0 w 11"/>
                <a:gd name="T3" fmla="*/ 125 h 125"/>
                <a:gd name="T4" fmla="*/ 2 w 11"/>
                <a:gd name="T5" fmla="*/ 125 h 125"/>
                <a:gd name="T6" fmla="*/ 11 w 11"/>
                <a:gd name="T7" fmla="*/ 0 h 125"/>
                <a:gd name="T8" fmla="*/ 9 w 11"/>
                <a:gd name="T9" fmla="*/ 0 h 125"/>
              </a:gdLst>
              <a:ahLst/>
              <a:cxnLst>
                <a:cxn ang="0">
                  <a:pos x="T0" y="T1"/>
                </a:cxn>
                <a:cxn ang="0">
                  <a:pos x="T2" y="T3"/>
                </a:cxn>
                <a:cxn ang="0">
                  <a:pos x="T4" y="T5"/>
                </a:cxn>
                <a:cxn ang="0">
                  <a:pos x="T6" y="T7"/>
                </a:cxn>
                <a:cxn ang="0">
                  <a:pos x="T8" y="T9"/>
                </a:cxn>
              </a:cxnLst>
              <a:rect l="0" t="0" r="r" b="b"/>
              <a:pathLst>
                <a:path w="11" h="125">
                  <a:moveTo>
                    <a:pt x="9" y="0"/>
                  </a:moveTo>
                  <a:lnTo>
                    <a:pt x="0" y="125"/>
                  </a:lnTo>
                  <a:lnTo>
                    <a:pt x="2" y="125"/>
                  </a:lnTo>
                  <a:lnTo>
                    <a:pt x="11" y="0"/>
                  </a:lnTo>
                  <a:lnTo>
                    <a:pt x="9"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6" name="Freeform 1260"/>
            <p:cNvSpPr/>
            <p:nvPr/>
          </p:nvSpPr>
          <p:spPr bwMode="auto">
            <a:xfrm>
              <a:off x="6517041" y="3760398"/>
              <a:ext cx="37055" cy="421081"/>
            </a:xfrm>
            <a:custGeom>
              <a:avLst/>
              <a:gdLst>
                <a:gd name="T0" fmla="*/ 9 w 11"/>
                <a:gd name="T1" fmla="*/ 0 h 125"/>
                <a:gd name="T2" fmla="*/ 0 w 11"/>
                <a:gd name="T3" fmla="*/ 125 h 125"/>
                <a:gd name="T4" fmla="*/ 2 w 11"/>
                <a:gd name="T5" fmla="*/ 125 h 125"/>
                <a:gd name="T6" fmla="*/ 11 w 11"/>
                <a:gd name="T7" fmla="*/ 0 h 125"/>
                <a:gd name="T8" fmla="*/ 9 w 11"/>
                <a:gd name="T9" fmla="*/ 0 h 125"/>
              </a:gdLst>
              <a:ahLst/>
              <a:cxnLst>
                <a:cxn ang="0">
                  <a:pos x="T0" y="T1"/>
                </a:cxn>
                <a:cxn ang="0">
                  <a:pos x="T2" y="T3"/>
                </a:cxn>
                <a:cxn ang="0">
                  <a:pos x="T4" y="T5"/>
                </a:cxn>
                <a:cxn ang="0">
                  <a:pos x="T6" y="T7"/>
                </a:cxn>
                <a:cxn ang="0">
                  <a:pos x="T8" y="T9"/>
                </a:cxn>
              </a:cxnLst>
              <a:rect l="0" t="0" r="r" b="b"/>
              <a:pathLst>
                <a:path w="11" h="125">
                  <a:moveTo>
                    <a:pt x="9" y="0"/>
                  </a:moveTo>
                  <a:lnTo>
                    <a:pt x="0" y="125"/>
                  </a:lnTo>
                  <a:lnTo>
                    <a:pt x="2" y="125"/>
                  </a:lnTo>
                  <a:lnTo>
                    <a:pt x="11" y="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7" name="Freeform 1261"/>
            <p:cNvSpPr/>
            <p:nvPr/>
          </p:nvSpPr>
          <p:spPr bwMode="auto">
            <a:xfrm>
              <a:off x="6826957" y="3760398"/>
              <a:ext cx="37055" cy="421081"/>
            </a:xfrm>
            <a:custGeom>
              <a:avLst/>
              <a:gdLst>
                <a:gd name="T0" fmla="*/ 0 w 11"/>
                <a:gd name="T1" fmla="*/ 0 h 125"/>
                <a:gd name="T2" fmla="*/ 9 w 11"/>
                <a:gd name="T3" fmla="*/ 125 h 125"/>
                <a:gd name="T4" fmla="*/ 11 w 11"/>
                <a:gd name="T5" fmla="*/ 125 h 125"/>
                <a:gd name="T6" fmla="*/ 2 w 11"/>
                <a:gd name="T7" fmla="*/ 0 h 125"/>
                <a:gd name="T8" fmla="*/ 0 w 11"/>
                <a:gd name="T9" fmla="*/ 0 h 125"/>
              </a:gdLst>
              <a:ahLst/>
              <a:cxnLst>
                <a:cxn ang="0">
                  <a:pos x="T0" y="T1"/>
                </a:cxn>
                <a:cxn ang="0">
                  <a:pos x="T2" y="T3"/>
                </a:cxn>
                <a:cxn ang="0">
                  <a:pos x="T4" y="T5"/>
                </a:cxn>
                <a:cxn ang="0">
                  <a:pos x="T6" y="T7"/>
                </a:cxn>
                <a:cxn ang="0">
                  <a:pos x="T8" y="T9"/>
                </a:cxn>
              </a:cxnLst>
              <a:rect l="0" t="0" r="r" b="b"/>
              <a:pathLst>
                <a:path w="11" h="125">
                  <a:moveTo>
                    <a:pt x="0" y="0"/>
                  </a:moveTo>
                  <a:lnTo>
                    <a:pt x="9" y="125"/>
                  </a:lnTo>
                  <a:lnTo>
                    <a:pt x="11" y="125"/>
                  </a:lnTo>
                  <a:lnTo>
                    <a:pt x="2" y="0"/>
                  </a:lnTo>
                  <a:lnTo>
                    <a:pt x="0"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8" name="Freeform 1262"/>
            <p:cNvSpPr/>
            <p:nvPr/>
          </p:nvSpPr>
          <p:spPr bwMode="auto">
            <a:xfrm>
              <a:off x="6826957" y="3760398"/>
              <a:ext cx="37055" cy="421081"/>
            </a:xfrm>
            <a:custGeom>
              <a:avLst/>
              <a:gdLst>
                <a:gd name="T0" fmla="*/ 0 w 11"/>
                <a:gd name="T1" fmla="*/ 0 h 125"/>
                <a:gd name="T2" fmla="*/ 9 w 11"/>
                <a:gd name="T3" fmla="*/ 125 h 125"/>
                <a:gd name="T4" fmla="*/ 11 w 11"/>
                <a:gd name="T5" fmla="*/ 125 h 125"/>
                <a:gd name="T6" fmla="*/ 2 w 11"/>
                <a:gd name="T7" fmla="*/ 0 h 125"/>
                <a:gd name="T8" fmla="*/ 0 w 11"/>
                <a:gd name="T9" fmla="*/ 0 h 125"/>
              </a:gdLst>
              <a:ahLst/>
              <a:cxnLst>
                <a:cxn ang="0">
                  <a:pos x="T0" y="T1"/>
                </a:cxn>
                <a:cxn ang="0">
                  <a:pos x="T2" y="T3"/>
                </a:cxn>
                <a:cxn ang="0">
                  <a:pos x="T4" y="T5"/>
                </a:cxn>
                <a:cxn ang="0">
                  <a:pos x="T6" y="T7"/>
                </a:cxn>
                <a:cxn ang="0">
                  <a:pos x="T8" y="T9"/>
                </a:cxn>
              </a:cxnLst>
              <a:rect l="0" t="0" r="r" b="b"/>
              <a:pathLst>
                <a:path w="11" h="125">
                  <a:moveTo>
                    <a:pt x="0" y="0"/>
                  </a:moveTo>
                  <a:lnTo>
                    <a:pt x="9" y="125"/>
                  </a:lnTo>
                  <a:lnTo>
                    <a:pt x="11" y="125"/>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19" name="Freeform 1263"/>
            <p:cNvSpPr/>
            <p:nvPr/>
          </p:nvSpPr>
          <p:spPr bwMode="auto">
            <a:xfrm>
              <a:off x="6442931" y="3736817"/>
              <a:ext cx="454767" cy="111165"/>
            </a:xfrm>
            <a:custGeom>
              <a:avLst/>
              <a:gdLst>
                <a:gd name="T0" fmla="*/ 11 w 133"/>
                <a:gd name="T1" fmla="*/ 33 h 33"/>
                <a:gd name="T2" fmla="*/ 133 w 133"/>
                <a:gd name="T3" fmla="*/ 33 h 33"/>
                <a:gd name="T4" fmla="*/ 133 w 133"/>
                <a:gd name="T5" fmla="*/ 0 h 33"/>
                <a:gd name="T6" fmla="*/ 30 w 133"/>
                <a:gd name="T7" fmla="*/ 0 h 33"/>
                <a:gd name="T8" fmla="*/ 11 w 133"/>
                <a:gd name="T9" fmla="*/ 33 h 33"/>
              </a:gdLst>
              <a:ahLst/>
              <a:cxnLst>
                <a:cxn ang="0">
                  <a:pos x="T0" y="T1"/>
                </a:cxn>
                <a:cxn ang="0">
                  <a:pos x="T2" y="T3"/>
                </a:cxn>
                <a:cxn ang="0">
                  <a:pos x="T4" y="T5"/>
                </a:cxn>
                <a:cxn ang="0">
                  <a:pos x="T6" y="T7"/>
                </a:cxn>
                <a:cxn ang="0">
                  <a:pos x="T8" y="T9"/>
                </a:cxn>
              </a:cxnLst>
              <a:rect l="0" t="0" r="r" b="b"/>
              <a:pathLst>
                <a:path w="133" h="33">
                  <a:moveTo>
                    <a:pt x="11" y="33"/>
                  </a:moveTo>
                  <a:cubicBezTo>
                    <a:pt x="133" y="33"/>
                    <a:pt x="133" y="33"/>
                    <a:pt x="133" y="33"/>
                  </a:cubicBezTo>
                  <a:cubicBezTo>
                    <a:pt x="133" y="0"/>
                    <a:pt x="133" y="0"/>
                    <a:pt x="133" y="0"/>
                  </a:cubicBezTo>
                  <a:cubicBezTo>
                    <a:pt x="133" y="0"/>
                    <a:pt x="55" y="0"/>
                    <a:pt x="30" y="0"/>
                  </a:cubicBezTo>
                  <a:cubicBezTo>
                    <a:pt x="0" y="0"/>
                    <a:pt x="11" y="33"/>
                    <a:pt x="11" y="33"/>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0" name="Freeform 1264"/>
            <p:cNvSpPr/>
            <p:nvPr/>
          </p:nvSpPr>
          <p:spPr bwMode="auto">
            <a:xfrm>
              <a:off x="6806745" y="3076562"/>
              <a:ext cx="90953" cy="670361"/>
            </a:xfrm>
            <a:custGeom>
              <a:avLst/>
              <a:gdLst>
                <a:gd name="T0" fmla="*/ 27 w 27"/>
                <a:gd name="T1" fmla="*/ 195 h 197"/>
                <a:gd name="T2" fmla="*/ 27 w 27"/>
                <a:gd name="T3" fmla="*/ 5 h 197"/>
                <a:gd name="T4" fmla="*/ 1 w 27"/>
                <a:gd name="T5" fmla="*/ 46 h 197"/>
                <a:gd name="T6" fmla="*/ 1 w 27"/>
                <a:gd name="T7" fmla="*/ 162 h 197"/>
                <a:gd name="T8" fmla="*/ 27 w 27"/>
                <a:gd name="T9" fmla="*/ 195 h 197"/>
              </a:gdLst>
              <a:ahLst/>
              <a:cxnLst>
                <a:cxn ang="0">
                  <a:pos x="T0" y="T1"/>
                </a:cxn>
                <a:cxn ang="0">
                  <a:pos x="T2" y="T3"/>
                </a:cxn>
                <a:cxn ang="0">
                  <a:pos x="T4" y="T5"/>
                </a:cxn>
                <a:cxn ang="0">
                  <a:pos x="T6" y="T7"/>
                </a:cxn>
                <a:cxn ang="0">
                  <a:pos x="T8" y="T9"/>
                </a:cxn>
              </a:cxnLst>
              <a:rect l="0" t="0" r="r" b="b"/>
              <a:pathLst>
                <a:path w="27" h="197">
                  <a:moveTo>
                    <a:pt x="27" y="195"/>
                  </a:moveTo>
                  <a:cubicBezTo>
                    <a:pt x="27" y="5"/>
                    <a:pt x="27" y="5"/>
                    <a:pt x="27" y="5"/>
                  </a:cubicBezTo>
                  <a:cubicBezTo>
                    <a:pt x="27" y="5"/>
                    <a:pt x="2" y="0"/>
                    <a:pt x="1" y="46"/>
                  </a:cubicBezTo>
                  <a:cubicBezTo>
                    <a:pt x="0" y="77"/>
                    <a:pt x="0" y="127"/>
                    <a:pt x="1" y="162"/>
                  </a:cubicBezTo>
                  <a:cubicBezTo>
                    <a:pt x="2" y="197"/>
                    <a:pt x="27" y="195"/>
                    <a:pt x="27" y="195"/>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1" name="Freeform 1265"/>
            <p:cNvSpPr/>
            <p:nvPr/>
          </p:nvSpPr>
          <p:spPr bwMode="auto">
            <a:xfrm>
              <a:off x="6874118" y="3841245"/>
              <a:ext cx="37055" cy="424450"/>
            </a:xfrm>
            <a:custGeom>
              <a:avLst/>
              <a:gdLst>
                <a:gd name="T0" fmla="*/ 0 w 11"/>
                <a:gd name="T1" fmla="*/ 1 h 126"/>
                <a:gd name="T2" fmla="*/ 9 w 11"/>
                <a:gd name="T3" fmla="*/ 126 h 126"/>
                <a:gd name="T4" fmla="*/ 11 w 11"/>
                <a:gd name="T5" fmla="*/ 126 h 126"/>
                <a:gd name="T6" fmla="*/ 2 w 11"/>
                <a:gd name="T7" fmla="*/ 0 h 126"/>
                <a:gd name="T8" fmla="*/ 0 w 11"/>
                <a:gd name="T9" fmla="*/ 1 h 126"/>
              </a:gdLst>
              <a:ahLst/>
              <a:cxnLst>
                <a:cxn ang="0">
                  <a:pos x="T0" y="T1"/>
                </a:cxn>
                <a:cxn ang="0">
                  <a:pos x="T2" y="T3"/>
                </a:cxn>
                <a:cxn ang="0">
                  <a:pos x="T4" y="T5"/>
                </a:cxn>
                <a:cxn ang="0">
                  <a:pos x="T6" y="T7"/>
                </a:cxn>
                <a:cxn ang="0">
                  <a:pos x="T8" y="T9"/>
                </a:cxn>
              </a:cxnLst>
              <a:rect l="0" t="0" r="r" b="b"/>
              <a:pathLst>
                <a:path w="11" h="126">
                  <a:moveTo>
                    <a:pt x="0" y="1"/>
                  </a:moveTo>
                  <a:lnTo>
                    <a:pt x="9" y="126"/>
                  </a:lnTo>
                  <a:lnTo>
                    <a:pt x="11" y="126"/>
                  </a:lnTo>
                  <a:lnTo>
                    <a:pt x="2" y="0"/>
                  </a:lnTo>
                  <a:lnTo>
                    <a:pt x="0" y="1"/>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2" name="Freeform 1266"/>
            <p:cNvSpPr/>
            <p:nvPr/>
          </p:nvSpPr>
          <p:spPr bwMode="auto">
            <a:xfrm>
              <a:off x="6874118" y="3841245"/>
              <a:ext cx="37055" cy="424450"/>
            </a:xfrm>
            <a:custGeom>
              <a:avLst/>
              <a:gdLst>
                <a:gd name="T0" fmla="*/ 0 w 11"/>
                <a:gd name="T1" fmla="*/ 1 h 126"/>
                <a:gd name="T2" fmla="*/ 9 w 11"/>
                <a:gd name="T3" fmla="*/ 126 h 126"/>
                <a:gd name="T4" fmla="*/ 11 w 11"/>
                <a:gd name="T5" fmla="*/ 126 h 126"/>
                <a:gd name="T6" fmla="*/ 2 w 11"/>
                <a:gd name="T7" fmla="*/ 0 h 126"/>
                <a:gd name="T8" fmla="*/ 0 w 11"/>
                <a:gd name="T9" fmla="*/ 1 h 126"/>
              </a:gdLst>
              <a:ahLst/>
              <a:cxnLst>
                <a:cxn ang="0">
                  <a:pos x="T0" y="T1"/>
                </a:cxn>
                <a:cxn ang="0">
                  <a:pos x="T2" y="T3"/>
                </a:cxn>
                <a:cxn ang="0">
                  <a:pos x="T4" y="T5"/>
                </a:cxn>
                <a:cxn ang="0">
                  <a:pos x="T6" y="T7"/>
                </a:cxn>
                <a:cxn ang="0">
                  <a:pos x="T8" y="T9"/>
                </a:cxn>
              </a:cxnLst>
              <a:rect l="0" t="0" r="r" b="b"/>
              <a:pathLst>
                <a:path w="11" h="126">
                  <a:moveTo>
                    <a:pt x="0" y="1"/>
                  </a:moveTo>
                  <a:lnTo>
                    <a:pt x="9" y="126"/>
                  </a:lnTo>
                  <a:lnTo>
                    <a:pt x="11" y="126"/>
                  </a:lnTo>
                  <a:lnTo>
                    <a:pt x="2" y="0"/>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3" name="Freeform 1267"/>
            <p:cNvSpPr/>
            <p:nvPr/>
          </p:nvSpPr>
          <p:spPr bwMode="auto">
            <a:xfrm>
              <a:off x="6466512" y="3841245"/>
              <a:ext cx="37055" cy="424450"/>
            </a:xfrm>
            <a:custGeom>
              <a:avLst/>
              <a:gdLst>
                <a:gd name="T0" fmla="*/ 9 w 11"/>
                <a:gd name="T1" fmla="*/ 0 h 126"/>
                <a:gd name="T2" fmla="*/ 0 w 11"/>
                <a:gd name="T3" fmla="*/ 126 h 126"/>
                <a:gd name="T4" fmla="*/ 2 w 11"/>
                <a:gd name="T5" fmla="*/ 126 h 126"/>
                <a:gd name="T6" fmla="*/ 11 w 11"/>
                <a:gd name="T7" fmla="*/ 1 h 126"/>
                <a:gd name="T8" fmla="*/ 9 w 11"/>
                <a:gd name="T9" fmla="*/ 0 h 126"/>
              </a:gdLst>
              <a:ahLst/>
              <a:cxnLst>
                <a:cxn ang="0">
                  <a:pos x="T0" y="T1"/>
                </a:cxn>
                <a:cxn ang="0">
                  <a:pos x="T2" y="T3"/>
                </a:cxn>
                <a:cxn ang="0">
                  <a:pos x="T4" y="T5"/>
                </a:cxn>
                <a:cxn ang="0">
                  <a:pos x="T6" y="T7"/>
                </a:cxn>
                <a:cxn ang="0">
                  <a:pos x="T8" y="T9"/>
                </a:cxn>
              </a:cxnLst>
              <a:rect l="0" t="0" r="r" b="b"/>
              <a:pathLst>
                <a:path w="11" h="126">
                  <a:moveTo>
                    <a:pt x="9" y="0"/>
                  </a:moveTo>
                  <a:lnTo>
                    <a:pt x="0" y="126"/>
                  </a:lnTo>
                  <a:lnTo>
                    <a:pt x="2" y="126"/>
                  </a:lnTo>
                  <a:lnTo>
                    <a:pt x="11" y="1"/>
                  </a:lnTo>
                  <a:lnTo>
                    <a:pt x="9"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4" name="Freeform 1268"/>
            <p:cNvSpPr/>
            <p:nvPr/>
          </p:nvSpPr>
          <p:spPr bwMode="auto">
            <a:xfrm>
              <a:off x="6466512" y="3841245"/>
              <a:ext cx="37055" cy="424450"/>
            </a:xfrm>
            <a:custGeom>
              <a:avLst/>
              <a:gdLst>
                <a:gd name="T0" fmla="*/ 9 w 11"/>
                <a:gd name="T1" fmla="*/ 0 h 126"/>
                <a:gd name="T2" fmla="*/ 0 w 11"/>
                <a:gd name="T3" fmla="*/ 126 h 126"/>
                <a:gd name="T4" fmla="*/ 2 w 11"/>
                <a:gd name="T5" fmla="*/ 126 h 126"/>
                <a:gd name="T6" fmla="*/ 11 w 11"/>
                <a:gd name="T7" fmla="*/ 1 h 126"/>
                <a:gd name="T8" fmla="*/ 9 w 11"/>
                <a:gd name="T9" fmla="*/ 0 h 126"/>
              </a:gdLst>
              <a:ahLst/>
              <a:cxnLst>
                <a:cxn ang="0">
                  <a:pos x="T0" y="T1"/>
                </a:cxn>
                <a:cxn ang="0">
                  <a:pos x="T2" y="T3"/>
                </a:cxn>
                <a:cxn ang="0">
                  <a:pos x="T4" y="T5"/>
                </a:cxn>
                <a:cxn ang="0">
                  <a:pos x="T6" y="T7"/>
                </a:cxn>
                <a:cxn ang="0">
                  <a:pos x="T8" y="T9"/>
                </a:cxn>
              </a:cxnLst>
              <a:rect l="0" t="0" r="r" b="b"/>
              <a:pathLst>
                <a:path w="11" h="126">
                  <a:moveTo>
                    <a:pt x="9" y="0"/>
                  </a:moveTo>
                  <a:lnTo>
                    <a:pt x="0" y="126"/>
                  </a:lnTo>
                  <a:lnTo>
                    <a:pt x="2" y="126"/>
                  </a:lnTo>
                  <a:lnTo>
                    <a:pt x="11" y="1"/>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5" name="Freeform 1269"/>
            <p:cNvSpPr/>
            <p:nvPr/>
          </p:nvSpPr>
          <p:spPr bwMode="auto">
            <a:xfrm>
              <a:off x="6129647" y="3376372"/>
              <a:ext cx="320021" cy="37055"/>
            </a:xfrm>
            <a:custGeom>
              <a:avLst/>
              <a:gdLst>
                <a:gd name="T0" fmla="*/ 0 w 93"/>
                <a:gd name="T1" fmla="*/ 6 h 11"/>
                <a:gd name="T2" fmla="*/ 6 w 93"/>
                <a:gd name="T3" fmla="*/ 11 h 11"/>
                <a:gd name="T4" fmla="*/ 88 w 93"/>
                <a:gd name="T5" fmla="*/ 11 h 11"/>
                <a:gd name="T6" fmla="*/ 93 w 93"/>
                <a:gd name="T7" fmla="*/ 6 h 11"/>
                <a:gd name="T8" fmla="*/ 88 w 93"/>
                <a:gd name="T9" fmla="*/ 0 h 11"/>
                <a:gd name="T10" fmla="*/ 6 w 93"/>
                <a:gd name="T11" fmla="*/ 0 h 11"/>
                <a:gd name="T12" fmla="*/ 0 w 93"/>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93" h="11">
                  <a:moveTo>
                    <a:pt x="0" y="6"/>
                  </a:moveTo>
                  <a:cubicBezTo>
                    <a:pt x="0" y="9"/>
                    <a:pt x="3" y="11"/>
                    <a:pt x="6" y="11"/>
                  </a:cubicBezTo>
                  <a:cubicBezTo>
                    <a:pt x="88" y="11"/>
                    <a:pt x="88" y="11"/>
                    <a:pt x="88" y="11"/>
                  </a:cubicBezTo>
                  <a:cubicBezTo>
                    <a:pt x="91" y="11"/>
                    <a:pt x="93" y="9"/>
                    <a:pt x="93" y="6"/>
                  </a:cubicBezTo>
                  <a:cubicBezTo>
                    <a:pt x="93" y="3"/>
                    <a:pt x="91" y="0"/>
                    <a:pt x="88" y="0"/>
                  </a:cubicBezTo>
                  <a:cubicBezTo>
                    <a:pt x="6" y="0"/>
                    <a:pt x="6" y="0"/>
                    <a:pt x="6" y="0"/>
                  </a:cubicBezTo>
                  <a:cubicBezTo>
                    <a:pt x="3" y="0"/>
                    <a:pt x="0" y="3"/>
                    <a:pt x="0" y="6"/>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6" name="Freeform 1270"/>
            <p:cNvSpPr/>
            <p:nvPr/>
          </p:nvSpPr>
          <p:spPr bwMode="auto">
            <a:xfrm>
              <a:off x="6045431" y="3106880"/>
              <a:ext cx="128009" cy="309916"/>
            </a:xfrm>
            <a:custGeom>
              <a:avLst/>
              <a:gdLst>
                <a:gd name="T0" fmla="*/ 33 w 37"/>
                <a:gd name="T1" fmla="*/ 90 h 91"/>
                <a:gd name="T2" fmla="*/ 36 w 37"/>
                <a:gd name="T3" fmla="*/ 83 h 91"/>
                <a:gd name="T4" fmla="*/ 11 w 37"/>
                <a:gd name="T5" fmla="*/ 5 h 91"/>
                <a:gd name="T6" fmla="*/ 4 w 37"/>
                <a:gd name="T7" fmla="*/ 1 h 91"/>
                <a:gd name="T8" fmla="*/ 1 w 37"/>
                <a:gd name="T9" fmla="*/ 8 h 91"/>
                <a:gd name="T10" fmla="*/ 26 w 37"/>
                <a:gd name="T11" fmla="*/ 86 h 91"/>
                <a:gd name="T12" fmla="*/ 33 w 37"/>
                <a:gd name="T13" fmla="*/ 90 h 91"/>
              </a:gdLst>
              <a:ahLst/>
              <a:cxnLst>
                <a:cxn ang="0">
                  <a:pos x="T0" y="T1"/>
                </a:cxn>
                <a:cxn ang="0">
                  <a:pos x="T2" y="T3"/>
                </a:cxn>
                <a:cxn ang="0">
                  <a:pos x="T4" y="T5"/>
                </a:cxn>
                <a:cxn ang="0">
                  <a:pos x="T6" y="T7"/>
                </a:cxn>
                <a:cxn ang="0">
                  <a:pos x="T8" y="T9"/>
                </a:cxn>
                <a:cxn ang="0">
                  <a:pos x="T10" y="T11"/>
                </a:cxn>
                <a:cxn ang="0">
                  <a:pos x="T12" y="T13"/>
                </a:cxn>
              </a:cxnLst>
              <a:rect l="0" t="0" r="r" b="b"/>
              <a:pathLst>
                <a:path w="37" h="91">
                  <a:moveTo>
                    <a:pt x="33" y="90"/>
                  </a:moveTo>
                  <a:cubicBezTo>
                    <a:pt x="36" y="89"/>
                    <a:pt x="37" y="86"/>
                    <a:pt x="36" y="83"/>
                  </a:cubicBezTo>
                  <a:cubicBezTo>
                    <a:pt x="11" y="5"/>
                    <a:pt x="11" y="5"/>
                    <a:pt x="11" y="5"/>
                  </a:cubicBezTo>
                  <a:cubicBezTo>
                    <a:pt x="10" y="2"/>
                    <a:pt x="7" y="0"/>
                    <a:pt x="4" y="1"/>
                  </a:cubicBezTo>
                  <a:cubicBezTo>
                    <a:pt x="1" y="2"/>
                    <a:pt x="0" y="5"/>
                    <a:pt x="1" y="8"/>
                  </a:cubicBezTo>
                  <a:cubicBezTo>
                    <a:pt x="26" y="86"/>
                    <a:pt x="26" y="86"/>
                    <a:pt x="26" y="86"/>
                  </a:cubicBezTo>
                  <a:cubicBezTo>
                    <a:pt x="27" y="89"/>
                    <a:pt x="30" y="91"/>
                    <a:pt x="33" y="90"/>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7" name="Freeform 1271"/>
            <p:cNvSpPr/>
            <p:nvPr/>
          </p:nvSpPr>
          <p:spPr bwMode="auto">
            <a:xfrm>
              <a:off x="6419350" y="2962028"/>
              <a:ext cx="373920" cy="458136"/>
            </a:xfrm>
            <a:custGeom>
              <a:avLst/>
              <a:gdLst>
                <a:gd name="T0" fmla="*/ 73 w 109"/>
                <a:gd name="T1" fmla="*/ 12 h 134"/>
                <a:gd name="T2" fmla="*/ 100 w 109"/>
                <a:gd name="T3" fmla="*/ 17 h 134"/>
                <a:gd name="T4" fmla="*/ 74 w 109"/>
                <a:gd name="T5" fmla="*/ 109 h 134"/>
                <a:gd name="T6" fmla="*/ 13 w 109"/>
                <a:gd name="T7" fmla="*/ 134 h 134"/>
                <a:gd name="T8" fmla="*/ 1 w 109"/>
                <a:gd name="T9" fmla="*/ 112 h 134"/>
                <a:gd name="T10" fmla="*/ 49 w 109"/>
                <a:gd name="T11" fmla="*/ 82 h 134"/>
                <a:gd name="T12" fmla="*/ 73 w 109"/>
                <a:gd name="T13" fmla="*/ 12 h 134"/>
              </a:gdLst>
              <a:ahLst/>
              <a:cxnLst>
                <a:cxn ang="0">
                  <a:pos x="T0" y="T1"/>
                </a:cxn>
                <a:cxn ang="0">
                  <a:pos x="T2" y="T3"/>
                </a:cxn>
                <a:cxn ang="0">
                  <a:pos x="T4" y="T5"/>
                </a:cxn>
                <a:cxn ang="0">
                  <a:pos x="T6" y="T7"/>
                </a:cxn>
                <a:cxn ang="0">
                  <a:pos x="T8" y="T9"/>
                </a:cxn>
                <a:cxn ang="0">
                  <a:pos x="T10" y="T11"/>
                </a:cxn>
                <a:cxn ang="0">
                  <a:pos x="T12" y="T13"/>
                </a:cxn>
              </a:cxnLst>
              <a:rect l="0" t="0" r="r" b="b"/>
              <a:pathLst>
                <a:path w="109" h="134">
                  <a:moveTo>
                    <a:pt x="73" y="12"/>
                  </a:moveTo>
                  <a:cubicBezTo>
                    <a:pt x="73" y="12"/>
                    <a:pt x="90" y="0"/>
                    <a:pt x="100" y="17"/>
                  </a:cubicBezTo>
                  <a:cubicBezTo>
                    <a:pt x="109" y="33"/>
                    <a:pt x="86" y="100"/>
                    <a:pt x="74" y="109"/>
                  </a:cubicBezTo>
                  <a:cubicBezTo>
                    <a:pt x="61" y="118"/>
                    <a:pt x="25" y="132"/>
                    <a:pt x="13" y="134"/>
                  </a:cubicBezTo>
                  <a:cubicBezTo>
                    <a:pt x="13" y="134"/>
                    <a:pt x="0" y="113"/>
                    <a:pt x="1" y="112"/>
                  </a:cubicBezTo>
                  <a:cubicBezTo>
                    <a:pt x="4" y="109"/>
                    <a:pt x="49" y="82"/>
                    <a:pt x="49" y="82"/>
                  </a:cubicBezTo>
                  <a:cubicBezTo>
                    <a:pt x="49" y="82"/>
                    <a:pt x="64" y="21"/>
                    <a:pt x="73" y="12"/>
                  </a:cubicBezTo>
                </a:path>
              </a:pathLst>
            </a:custGeom>
            <a:solidFill>
              <a:srgbClr val="D5DFE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8" name="Freeform 1272"/>
            <p:cNvSpPr/>
            <p:nvPr/>
          </p:nvSpPr>
          <p:spPr bwMode="auto">
            <a:xfrm>
              <a:off x="6415982" y="3329211"/>
              <a:ext cx="80848" cy="90953"/>
            </a:xfrm>
            <a:custGeom>
              <a:avLst/>
              <a:gdLst>
                <a:gd name="T0" fmla="*/ 0 w 24"/>
                <a:gd name="T1" fmla="*/ 5 h 27"/>
                <a:gd name="T2" fmla="*/ 8 w 24"/>
                <a:gd name="T3" fmla="*/ 0 h 27"/>
                <a:gd name="T4" fmla="*/ 24 w 24"/>
                <a:gd name="T5" fmla="*/ 25 h 27"/>
                <a:gd name="T6" fmla="*/ 14 w 24"/>
                <a:gd name="T7" fmla="*/ 27 h 27"/>
                <a:gd name="T8" fmla="*/ 0 w 24"/>
                <a:gd name="T9" fmla="*/ 5 h 27"/>
              </a:gdLst>
              <a:ahLst/>
              <a:cxnLst>
                <a:cxn ang="0">
                  <a:pos x="T0" y="T1"/>
                </a:cxn>
                <a:cxn ang="0">
                  <a:pos x="T2" y="T3"/>
                </a:cxn>
                <a:cxn ang="0">
                  <a:pos x="T4" y="T5"/>
                </a:cxn>
                <a:cxn ang="0">
                  <a:pos x="T6" y="T7"/>
                </a:cxn>
                <a:cxn ang="0">
                  <a:pos x="T8" y="T9"/>
                </a:cxn>
              </a:cxnLst>
              <a:rect l="0" t="0" r="r" b="b"/>
              <a:pathLst>
                <a:path w="24" h="27">
                  <a:moveTo>
                    <a:pt x="0" y="5"/>
                  </a:moveTo>
                  <a:lnTo>
                    <a:pt x="8" y="0"/>
                  </a:lnTo>
                  <a:lnTo>
                    <a:pt x="24" y="25"/>
                  </a:lnTo>
                  <a:lnTo>
                    <a:pt x="14" y="27"/>
                  </a:lnTo>
                  <a:lnTo>
                    <a:pt x="0" y="5"/>
                  </a:lnTo>
                  <a:close/>
                </a:path>
              </a:pathLst>
            </a:custGeom>
            <a:solidFill>
              <a:srgbClr val="B9CA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29" name="Freeform 1273"/>
            <p:cNvSpPr/>
            <p:nvPr/>
          </p:nvSpPr>
          <p:spPr bwMode="auto">
            <a:xfrm>
              <a:off x="6463143" y="3396584"/>
              <a:ext cx="13475" cy="16843"/>
            </a:xfrm>
            <a:custGeom>
              <a:avLst/>
              <a:gdLst>
                <a:gd name="T0" fmla="*/ 0 w 4"/>
                <a:gd name="T1" fmla="*/ 3 h 5"/>
                <a:gd name="T2" fmla="*/ 3 w 4"/>
                <a:gd name="T3" fmla="*/ 5 h 5"/>
                <a:gd name="T4" fmla="*/ 4 w 4"/>
                <a:gd name="T5" fmla="*/ 2 h 5"/>
                <a:gd name="T6" fmla="*/ 2 w 4"/>
                <a:gd name="T7" fmla="*/ 1 h 5"/>
                <a:gd name="T8" fmla="*/ 0 w 4"/>
                <a:gd name="T9" fmla="*/ 3 h 5"/>
              </a:gdLst>
              <a:ahLst/>
              <a:cxnLst>
                <a:cxn ang="0">
                  <a:pos x="T0" y="T1"/>
                </a:cxn>
                <a:cxn ang="0">
                  <a:pos x="T2" y="T3"/>
                </a:cxn>
                <a:cxn ang="0">
                  <a:pos x="T4" y="T5"/>
                </a:cxn>
                <a:cxn ang="0">
                  <a:pos x="T6" y="T7"/>
                </a:cxn>
                <a:cxn ang="0">
                  <a:pos x="T8" y="T9"/>
                </a:cxn>
              </a:cxnLst>
              <a:rect l="0" t="0" r="r" b="b"/>
              <a:pathLst>
                <a:path w="4" h="5">
                  <a:moveTo>
                    <a:pt x="0" y="3"/>
                  </a:moveTo>
                  <a:cubicBezTo>
                    <a:pt x="1" y="4"/>
                    <a:pt x="2" y="5"/>
                    <a:pt x="3" y="5"/>
                  </a:cubicBezTo>
                  <a:cubicBezTo>
                    <a:pt x="4" y="4"/>
                    <a:pt x="4" y="3"/>
                    <a:pt x="4" y="2"/>
                  </a:cubicBezTo>
                  <a:cubicBezTo>
                    <a:pt x="4" y="1"/>
                    <a:pt x="3" y="0"/>
                    <a:pt x="2" y="1"/>
                  </a:cubicBezTo>
                  <a:cubicBezTo>
                    <a:pt x="1" y="1"/>
                    <a:pt x="0" y="2"/>
                    <a:pt x="0" y="3"/>
                  </a:cubicBezTo>
                </a:path>
              </a:pathLst>
            </a:custGeom>
            <a:solidFill>
              <a:srgbClr val="D5DFE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0" name="Freeform 1274"/>
            <p:cNvSpPr/>
            <p:nvPr/>
          </p:nvSpPr>
          <p:spPr bwMode="auto">
            <a:xfrm>
              <a:off x="6301448" y="3359529"/>
              <a:ext cx="148220" cy="57267"/>
            </a:xfrm>
            <a:custGeom>
              <a:avLst/>
              <a:gdLst>
                <a:gd name="T0" fmla="*/ 37 w 43"/>
                <a:gd name="T1" fmla="*/ 0 h 17"/>
                <a:gd name="T2" fmla="*/ 1 w 43"/>
                <a:gd name="T3" fmla="*/ 16 h 17"/>
                <a:gd name="T4" fmla="*/ 21 w 43"/>
                <a:gd name="T5" fmla="*/ 16 h 17"/>
                <a:gd name="T6" fmla="*/ 43 w 43"/>
                <a:gd name="T7" fmla="*/ 12 h 17"/>
                <a:gd name="T8" fmla="*/ 37 w 43"/>
                <a:gd name="T9" fmla="*/ 0 h 17"/>
              </a:gdLst>
              <a:ahLst/>
              <a:cxnLst>
                <a:cxn ang="0">
                  <a:pos x="T0" y="T1"/>
                </a:cxn>
                <a:cxn ang="0">
                  <a:pos x="T2" y="T3"/>
                </a:cxn>
                <a:cxn ang="0">
                  <a:pos x="T4" y="T5"/>
                </a:cxn>
                <a:cxn ang="0">
                  <a:pos x="T6" y="T7"/>
                </a:cxn>
                <a:cxn ang="0">
                  <a:pos x="T8" y="T9"/>
                </a:cxn>
              </a:cxnLst>
              <a:rect l="0" t="0" r="r" b="b"/>
              <a:pathLst>
                <a:path w="43" h="17">
                  <a:moveTo>
                    <a:pt x="37" y="0"/>
                  </a:moveTo>
                  <a:cubicBezTo>
                    <a:pt x="37" y="0"/>
                    <a:pt x="3" y="13"/>
                    <a:pt x="1" y="16"/>
                  </a:cubicBezTo>
                  <a:cubicBezTo>
                    <a:pt x="0" y="17"/>
                    <a:pt x="10" y="16"/>
                    <a:pt x="21" y="16"/>
                  </a:cubicBezTo>
                  <a:cubicBezTo>
                    <a:pt x="32" y="17"/>
                    <a:pt x="39" y="16"/>
                    <a:pt x="43" y="12"/>
                  </a:cubicBezTo>
                  <a:lnTo>
                    <a:pt x="37" y="0"/>
                  </a:lnTo>
                  <a:close/>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1" name="Freeform 1275"/>
            <p:cNvSpPr/>
            <p:nvPr/>
          </p:nvSpPr>
          <p:spPr bwMode="auto">
            <a:xfrm>
              <a:off x="6207126" y="2955291"/>
              <a:ext cx="57267" cy="84216"/>
            </a:xfrm>
            <a:custGeom>
              <a:avLst/>
              <a:gdLst>
                <a:gd name="T0" fmla="*/ 17 w 17"/>
                <a:gd name="T1" fmla="*/ 3 h 25"/>
                <a:gd name="T2" fmla="*/ 11 w 17"/>
                <a:gd name="T3" fmla="*/ 0 h 25"/>
                <a:gd name="T4" fmla="*/ 0 w 17"/>
                <a:gd name="T5" fmla="*/ 22 h 25"/>
                <a:gd name="T6" fmla="*/ 5 w 17"/>
                <a:gd name="T7" fmla="*/ 25 h 25"/>
                <a:gd name="T8" fmla="*/ 17 w 17"/>
                <a:gd name="T9" fmla="*/ 3 h 25"/>
              </a:gdLst>
              <a:ahLst/>
              <a:cxnLst>
                <a:cxn ang="0">
                  <a:pos x="T0" y="T1"/>
                </a:cxn>
                <a:cxn ang="0">
                  <a:pos x="T2" y="T3"/>
                </a:cxn>
                <a:cxn ang="0">
                  <a:pos x="T4" y="T5"/>
                </a:cxn>
                <a:cxn ang="0">
                  <a:pos x="T6" y="T7"/>
                </a:cxn>
                <a:cxn ang="0">
                  <a:pos x="T8" y="T9"/>
                </a:cxn>
              </a:cxnLst>
              <a:rect l="0" t="0" r="r" b="b"/>
              <a:pathLst>
                <a:path w="17" h="25">
                  <a:moveTo>
                    <a:pt x="17" y="3"/>
                  </a:moveTo>
                  <a:lnTo>
                    <a:pt x="11" y="0"/>
                  </a:lnTo>
                  <a:lnTo>
                    <a:pt x="0" y="22"/>
                  </a:lnTo>
                  <a:lnTo>
                    <a:pt x="5" y="25"/>
                  </a:lnTo>
                  <a:lnTo>
                    <a:pt x="17" y="3"/>
                  </a:lnTo>
                  <a:close/>
                </a:path>
              </a:pathLst>
            </a:custGeom>
            <a:solidFill>
              <a:srgbClr val="B9CAD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2" name="Freeform 1276"/>
            <p:cNvSpPr/>
            <p:nvPr/>
          </p:nvSpPr>
          <p:spPr bwMode="auto">
            <a:xfrm>
              <a:off x="6119541" y="2840757"/>
              <a:ext cx="117903" cy="168432"/>
            </a:xfrm>
            <a:custGeom>
              <a:avLst/>
              <a:gdLst>
                <a:gd name="T0" fmla="*/ 34 w 34"/>
                <a:gd name="T1" fmla="*/ 38 h 50"/>
                <a:gd name="T2" fmla="*/ 17 w 34"/>
                <a:gd name="T3" fmla="*/ 19 h 50"/>
                <a:gd name="T4" fmla="*/ 10 w 34"/>
                <a:gd name="T5" fmla="*/ 2 h 50"/>
                <a:gd name="T6" fmla="*/ 11 w 34"/>
                <a:gd name="T7" fmla="*/ 24 h 50"/>
                <a:gd name="T8" fmla="*/ 5 w 34"/>
                <a:gd name="T9" fmla="*/ 26 h 50"/>
                <a:gd name="T10" fmla="*/ 8 w 34"/>
                <a:gd name="T11" fmla="*/ 41 h 50"/>
                <a:gd name="T12" fmla="*/ 11 w 34"/>
                <a:gd name="T13" fmla="*/ 41 h 50"/>
                <a:gd name="T14" fmla="*/ 17 w 34"/>
                <a:gd name="T15" fmla="*/ 49 h 50"/>
                <a:gd name="T16" fmla="*/ 27 w 34"/>
                <a:gd name="T17" fmla="*/ 50 h 50"/>
                <a:gd name="T18" fmla="*/ 34 w 34"/>
                <a:gd name="T19" fmla="*/ 3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0">
                  <a:moveTo>
                    <a:pt x="34" y="38"/>
                  </a:moveTo>
                  <a:cubicBezTo>
                    <a:pt x="34" y="38"/>
                    <a:pt x="23" y="30"/>
                    <a:pt x="17" y="19"/>
                  </a:cubicBezTo>
                  <a:cubicBezTo>
                    <a:pt x="12" y="10"/>
                    <a:pt x="10" y="2"/>
                    <a:pt x="10" y="2"/>
                  </a:cubicBezTo>
                  <a:cubicBezTo>
                    <a:pt x="10" y="2"/>
                    <a:pt x="0" y="0"/>
                    <a:pt x="11" y="24"/>
                  </a:cubicBezTo>
                  <a:cubicBezTo>
                    <a:pt x="11" y="24"/>
                    <a:pt x="6" y="25"/>
                    <a:pt x="5" y="26"/>
                  </a:cubicBezTo>
                  <a:cubicBezTo>
                    <a:pt x="3" y="29"/>
                    <a:pt x="5" y="36"/>
                    <a:pt x="8" y="41"/>
                  </a:cubicBezTo>
                  <a:cubicBezTo>
                    <a:pt x="11" y="43"/>
                    <a:pt x="10" y="41"/>
                    <a:pt x="11" y="41"/>
                  </a:cubicBezTo>
                  <a:cubicBezTo>
                    <a:pt x="13" y="44"/>
                    <a:pt x="14" y="48"/>
                    <a:pt x="17" y="49"/>
                  </a:cubicBezTo>
                  <a:cubicBezTo>
                    <a:pt x="21" y="49"/>
                    <a:pt x="27" y="50"/>
                    <a:pt x="27" y="50"/>
                  </a:cubicBezTo>
                  <a:lnTo>
                    <a:pt x="34" y="38"/>
                  </a:lnTo>
                  <a:close/>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3" name="Freeform 1277"/>
            <p:cNvSpPr/>
            <p:nvPr/>
          </p:nvSpPr>
          <p:spPr bwMode="auto">
            <a:xfrm>
              <a:off x="6574308" y="2668956"/>
              <a:ext cx="74110" cy="114534"/>
            </a:xfrm>
            <a:custGeom>
              <a:avLst/>
              <a:gdLst>
                <a:gd name="T0" fmla="*/ 0 w 22"/>
                <a:gd name="T1" fmla="*/ 6 h 33"/>
                <a:gd name="T2" fmla="*/ 9 w 22"/>
                <a:gd name="T3" fmla="*/ 33 h 33"/>
                <a:gd name="T4" fmla="*/ 22 w 22"/>
                <a:gd name="T5" fmla="*/ 32 h 33"/>
                <a:gd name="T6" fmla="*/ 22 w 22"/>
                <a:gd name="T7" fmla="*/ 14 h 33"/>
                <a:gd name="T8" fmla="*/ 0 w 22"/>
                <a:gd name="T9" fmla="*/ 6 h 33"/>
              </a:gdLst>
              <a:ahLst/>
              <a:cxnLst>
                <a:cxn ang="0">
                  <a:pos x="T0" y="T1"/>
                </a:cxn>
                <a:cxn ang="0">
                  <a:pos x="T2" y="T3"/>
                </a:cxn>
                <a:cxn ang="0">
                  <a:pos x="T4" y="T5"/>
                </a:cxn>
                <a:cxn ang="0">
                  <a:pos x="T6" y="T7"/>
                </a:cxn>
                <a:cxn ang="0">
                  <a:pos x="T8" y="T9"/>
                </a:cxn>
              </a:cxnLst>
              <a:rect l="0" t="0" r="r" b="b"/>
              <a:pathLst>
                <a:path w="22" h="33">
                  <a:moveTo>
                    <a:pt x="0" y="6"/>
                  </a:moveTo>
                  <a:cubicBezTo>
                    <a:pt x="0" y="6"/>
                    <a:pt x="9" y="16"/>
                    <a:pt x="9" y="33"/>
                  </a:cubicBezTo>
                  <a:cubicBezTo>
                    <a:pt x="22" y="32"/>
                    <a:pt x="22" y="32"/>
                    <a:pt x="22" y="32"/>
                  </a:cubicBezTo>
                  <a:cubicBezTo>
                    <a:pt x="22" y="32"/>
                    <a:pt x="22" y="17"/>
                    <a:pt x="22" y="14"/>
                  </a:cubicBezTo>
                  <a:cubicBezTo>
                    <a:pt x="22" y="11"/>
                    <a:pt x="5" y="0"/>
                    <a:pt x="0" y="6"/>
                  </a:cubicBezTo>
                </a:path>
              </a:pathLst>
            </a:custGeom>
            <a:solidFill>
              <a:srgbClr val="754C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4" name="Freeform 1281"/>
            <p:cNvSpPr/>
            <p:nvPr/>
          </p:nvSpPr>
          <p:spPr bwMode="auto">
            <a:xfrm>
              <a:off x="6234075" y="4016415"/>
              <a:ext cx="131377" cy="6737"/>
            </a:xfrm>
            <a:custGeom>
              <a:avLst/>
              <a:gdLst>
                <a:gd name="T0" fmla="*/ 0 w 39"/>
                <a:gd name="T1" fmla="*/ 0 h 2"/>
                <a:gd name="T2" fmla="*/ 0 w 39"/>
                <a:gd name="T3" fmla="*/ 2 h 2"/>
                <a:gd name="T4" fmla="*/ 39 w 39"/>
                <a:gd name="T5" fmla="*/ 2 h 2"/>
                <a:gd name="T6" fmla="*/ 39 w 39"/>
                <a:gd name="T7" fmla="*/ 0 h 2"/>
                <a:gd name="T8" fmla="*/ 0 w 39"/>
                <a:gd name="T9" fmla="*/ 0 h 2"/>
              </a:gdLst>
              <a:ahLst/>
              <a:cxnLst>
                <a:cxn ang="0">
                  <a:pos x="T0" y="T1"/>
                </a:cxn>
                <a:cxn ang="0">
                  <a:pos x="T2" y="T3"/>
                </a:cxn>
                <a:cxn ang="0">
                  <a:pos x="T4" y="T5"/>
                </a:cxn>
                <a:cxn ang="0">
                  <a:pos x="T6" y="T7"/>
                </a:cxn>
                <a:cxn ang="0">
                  <a:pos x="T8" y="T9"/>
                </a:cxn>
              </a:cxnLst>
              <a:rect l="0" t="0" r="r" b="b"/>
              <a:pathLst>
                <a:path w="39" h="2">
                  <a:moveTo>
                    <a:pt x="0" y="0"/>
                  </a:moveTo>
                  <a:cubicBezTo>
                    <a:pt x="0" y="1"/>
                    <a:pt x="0" y="1"/>
                    <a:pt x="0" y="2"/>
                  </a:cubicBezTo>
                  <a:cubicBezTo>
                    <a:pt x="13" y="2"/>
                    <a:pt x="26" y="2"/>
                    <a:pt x="39" y="2"/>
                  </a:cubicBezTo>
                  <a:cubicBezTo>
                    <a:pt x="39" y="2"/>
                    <a:pt x="39" y="1"/>
                    <a:pt x="39" y="0"/>
                  </a:cubicBezTo>
                  <a:cubicBezTo>
                    <a:pt x="26" y="0"/>
                    <a:pt x="13" y="0"/>
                    <a:pt x="0" y="0"/>
                  </a:cubicBezTo>
                </a:path>
              </a:pathLst>
            </a:custGeom>
            <a:solidFill>
              <a:srgbClr val="CBB09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5" name="Freeform 1282"/>
            <p:cNvSpPr/>
            <p:nvPr/>
          </p:nvSpPr>
          <p:spPr bwMode="auto">
            <a:xfrm>
              <a:off x="6527147" y="4019783"/>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2" y="2"/>
                    <a:pt x="2" y="2"/>
                  </a:cubicBezTo>
                  <a:cubicBezTo>
                    <a:pt x="2" y="0"/>
                    <a:pt x="2" y="0"/>
                    <a:pt x="2" y="0"/>
                  </a:cubicBezTo>
                  <a:cubicBezTo>
                    <a:pt x="2" y="0"/>
                    <a:pt x="1" y="0"/>
                    <a:pt x="0" y="0"/>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6" name="Freeform 1283"/>
            <p:cNvSpPr/>
            <p:nvPr/>
          </p:nvSpPr>
          <p:spPr bwMode="auto">
            <a:xfrm>
              <a:off x="6847169" y="4026521"/>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0" y="0"/>
                    <a:pt x="0" y="0"/>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7" name="Freeform 1284"/>
            <p:cNvSpPr/>
            <p:nvPr/>
          </p:nvSpPr>
          <p:spPr bwMode="auto">
            <a:xfrm>
              <a:off x="6887592" y="4026521"/>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2" y="2"/>
                    <a:pt x="2" y="2"/>
                  </a:cubicBezTo>
                  <a:cubicBezTo>
                    <a:pt x="2" y="0"/>
                    <a:pt x="2" y="0"/>
                    <a:pt x="2" y="0"/>
                  </a:cubicBezTo>
                  <a:cubicBezTo>
                    <a:pt x="2" y="0"/>
                    <a:pt x="1" y="0"/>
                    <a:pt x="0" y="0"/>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8" name="Freeform 1285"/>
            <p:cNvSpPr/>
            <p:nvPr/>
          </p:nvSpPr>
          <p:spPr bwMode="auto">
            <a:xfrm>
              <a:off x="6483355" y="4019783"/>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2" y="0"/>
                    <a:pt x="1" y="0"/>
                    <a:pt x="0" y="0"/>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39" name="Freeform 1289"/>
            <p:cNvSpPr/>
            <p:nvPr/>
          </p:nvSpPr>
          <p:spPr bwMode="auto">
            <a:xfrm>
              <a:off x="6230706" y="4023152"/>
              <a:ext cx="134746" cy="6737"/>
            </a:xfrm>
            <a:custGeom>
              <a:avLst/>
              <a:gdLst>
                <a:gd name="T0" fmla="*/ 1 w 40"/>
                <a:gd name="T1" fmla="*/ 0 h 2"/>
                <a:gd name="T2" fmla="*/ 0 w 40"/>
                <a:gd name="T3" fmla="*/ 2 h 2"/>
                <a:gd name="T4" fmla="*/ 39 w 40"/>
                <a:gd name="T5" fmla="*/ 2 h 2"/>
                <a:gd name="T6" fmla="*/ 40 w 40"/>
                <a:gd name="T7" fmla="*/ 0 h 2"/>
                <a:gd name="T8" fmla="*/ 1 w 40"/>
                <a:gd name="T9" fmla="*/ 0 h 2"/>
              </a:gdLst>
              <a:ahLst/>
              <a:cxnLst>
                <a:cxn ang="0">
                  <a:pos x="T0" y="T1"/>
                </a:cxn>
                <a:cxn ang="0">
                  <a:pos x="T2" y="T3"/>
                </a:cxn>
                <a:cxn ang="0">
                  <a:pos x="T4" y="T5"/>
                </a:cxn>
                <a:cxn ang="0">
                  <a:pos x="T6" y="T7"/>
                </a:cxn>
                <a:cxn ang="0">
                  <a:pos x="T8" y="T9"/>
                </a:cxn>
              </a:cxnLst>
              <a:rect l="0" t="0" r="r" b="b"/>
              <a:pathLst>
                <a:path w="40" h="2">
                  <a:moveTo>
                    <a:pt x="1" y="0"/>
                  </a:moveTo>
                  <a:cubicBezTo>
                    <a:pt x="0" y="1"/>
                    <a:pt x="0" y="1"/>
                    <a:pt x="0" y="2"/>
                  </a:cubicBezTo>
                  <a:cubicBezTo>
                    <a:pt x="13" y="2"/>
                    <a:pt x="26" y="2"/>
                    <a:pt x="39" y="2"/>
                  </a:cubicBezTo>
                  <a:cubicBezTo>
                    <a:pt x="39" y="2"/>
                    <a:pt x="40" y="1"/>
                    <a:pt x="40" y="0"/>
                  </a:cubicBezTo>
                  <a:cubicBezTo>
                    <a:pt x="27" y="0"/>
                    <a:pt x="14" y="0"/>
                    <a:pt x="1" y="0"/>
                  </a:cubicBezTo>
                </a:path>
              </a:pathLst>
            </a:custGeom>
            <a:solidFill>
              <a:srgbClr val="CBB09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0" name="Freeform 1290"/>
            <p:cNvSpPr/>
            <p:nvPr/>
          </p:nvSpPr>
          <p:spPr bwMode="auto">
            <a:xfrm>
              <a:off x="6527147" y="4026521"/>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2" y="0"/>
                    <a:pt x="1" y="0"/>
                    <a:pt x="0" y="0"/>
                  </a:cubicBezTo>
                </a:path>
              </a:pathLst>
            </a:custGeom>
            <a:solidFill>
              <a:srgbClr val="252122"/>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1" name="Freeform 1291"/>
            <p:cNvSpPr/>
            <p:nvPr/>
          </p:nvSpPr>
          <p:spPr bwMode="auto">
            <a:xfrm>
              <a:off x="6847169" y="4033258"/>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1" y="0"/>
                    <a:pt x="0" y="0"/>
                  </a:cubicBezTo>
                </a:path>
              </a:pathLst>
            </a:custGeom>
            <a:solidFill>
              <a:srgbClr val="252122"/>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2" name="Freeform 1292"/>
            <p:cNvSpPr/>
            <p:nvPr/>
          </p:nvSpPr>
          <p:spPr bwMode="auto">
            <a:xfrm>
              <a:off x="6887592" y="4033258"/>
              <a:ext cx="10106" cy="6737"/>
            </a:xfrm>
            <a:custGeom>
              <a:avLst/>
              <a:gdLst>
                <a:gd name="T0" fmla="*/ 0 w 3"/>
                <a:gd name="T1" fmla="*/ 0 h 2"/>
                <a:gd name="T2" fmla="*/ 1 w 3"/>
                <a:gd name="T3" fmla="*/ 2 h 2"/>
                <a:gd name="T4" fmla="*/ 3 w 3"/>
                <a:gd name="T5" fmla="*/ 2 h 2"/>
                <a:gd name="T6" fmla="*/ 2 w 3"/>
                <a:gd name="T7" fmla="*/ 0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1" y="2"/>
                    <a:pt x="1" y="2"/>
                    <a:pt x="1" y="2"/>
                  </a:cubicBezTo>
                  <a:cubicBezTo>
                    <a:pt x="1" y="2"/>
                    <a:pt x="2" y="2"/>
                    <a:pt x="3" y="2"/>
                  </a:cubicBezTo>
                  <a:cubicBezTo>
                    <a:pt x="2" y="0"/>
                    <a:pt x="2" y="0"/>
                    <a:pt x="2" y="0"/>
                  </a:cubicBezTo>
                  <a:cubicBezTo>
                    <a:pt x="2" y="0"/>
                    <a:pt x="1" y="0"/>
                    <a:pt x="0" y="0"/>
                  </a:cubicBezTo>
                </a:path>
              </a:pathLst>
            </a:custGeom>
            <a:solidFill>
              <a:srgbClr val="252122"/>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3" name="Freeform 1293"/>
            <p:cNvSpPr/>
            <p:nvPr/>
          </p:nvSpPr>
          <p:spPr bwMode="auto">
            <a:xfrm>
              <a:off x="6483355" y="4026521"/>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1" y="0"/>
                    <a:pt x="0" y="0"/>
                  </a:cubicBezTo>
                </a:path>
              </a:pathLst>
            </a:custGeom>
            <a:solidFill>
              <a:srgbClr val="252122"/>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4" name="Freeform 1297"/>
            <p:cNvSpPr/>
            <p:nvPr/>
          </p:nvSpPr>
          <p:spPr bwMode="auto">
            <a:xfrm>
              <a:off x="6230706" y="4029889"/>
              <a:ext cx="131377" cy="6737"/>
            </a:xfrm>
            <a:custGeom>
              <a:avLst/>
              <a:gdLst>
                <a:gd name="T0" fmla="*/ 0 w 39"/>
                <a:gd name="T1" fmla="*/ 0 h 2"/>
                <a:gd name="T2" fmla="*/ 0 w 39"/>
                <a:gd name="T3" fmla="*/ 2 h 2"/>
                <a:gd name="T4" fmla="*/ 39 w 39"/>
                <a:gd name="T5" fmla="*/ 2 h 2"/>
                <a:gd name="T6" fmla="*/ 39 w 39"/>
                <a:gd name="T7" fmla="*/ 0 h 2"/>
                <a:gd name="T8" fmla="*/ 0 w 39"/>
                <a:gd name="T9" fmla="*/ 0 h 2"/>
              </a:gdLst>
              <a:ahLst/>
              <a:cxnLst>
                <a:cxn ang="0">
                  <a:pos x="T0" y="T1"/>
                </a:cxn>
                <a:cxn ang="0">
                  <a:pos x="T2" y="T3"/>
                </a:cxn>
                <a:cxn ang="0">
                  <a:pos x="T4" y="T5"/>
                </a:cxn>
                <a:cxn ang="0">
                  <a:pos x="T6" y="T7"/>
                </a:cxn>
                <a:cxn ang="0">
                  <a:pos x="T8" y="T9"/>
                </a:cxn>
              </a:cxnLst>
              <a:rect l="0" t="0" r="r" b="b"/>
              <a:pathLst>
                <a:path w="39" h="2">
                  <a:moveTo>
                    <a:pt x="0" y="0"/>
                  </a:moveTo>
                  <a:cubicBezTo>
                    <a:pt x="0" y="1"/>
                    <a:pt x="0" y="1"/>
                    <a:pt x="0" y="2"/>
                  </a:cubicBezTo>
                  <a:cubicBezTo>
                    <a:pt x="13" y="2"/>
                    <a:pt x="26" y="2"/>
                    <a:pt x="39" y="2"/>
                  </a:cubicBezTo>
                  <a:cubicBezTo>
                    <a:pt x="39" y="2"/>
                    <a:pt x="39" y="1"/>
                    <a:pt x="39" y="0"/>
                  </a:cubicBezTo>
                  <a:cubicBezTo>
                    <a:pt x="26" y="0"/>
                    <a:pt x="13" y="0"/>
                    <a:pt x="0" y="0"/>
                  </a:cubicBezTo>
                </a:path>
              </a:pathLst>
            </a:custGeom>
            <a:solidFill>
              <a:srgbClr val="CCB19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5" name="Freeform 1298"/>
            <p:cNvSpPr/>
            <p:nvPr/>
          </p:nvSpPr>
          <p:spPr bwMode="auto">
            <a:xfrm>
              <a:off x="6527147" y="4033258"/>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1" y="0"/>
                    <a:pt x="0" y="0"/>
                  </a:cubicBezTo>
                </a:path>
              </a:pathLst>
            </a:custGeom>
            <a:solidFill>
              <a:srgbClr val="27232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6" name="Freeform 1299"/>
            <p:cNvSpPr/>
            <p:nvPr/>
          </p:nvSpPr>
          <p:spPr bwMode="auto">
            <a:xfrm>
              <a:off x="6847169" y="4039995"/>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2" y="2"/>
                    <a:pt x="2" y="2"/>
                  </a:cubicBezTo>
                  <a:cubicBezTo>
                    <a:pt x="2" y="0"/>
                    <a:pt x="2" y="0"/>
                    <a:pt x="2" y="0"/>
                  </a:cubicBezTo>
                  <a:cubicBezTo>
                    <a:pt x="1" y="0"/>
                    <a:pt x="1" y="0"/>
                    <a:pt x="0" y="0"/>
                  </a:cubicBezTo>
                </a:path>
              </a:pathLst>
            </a:custGeom>
            <a:solidFill>
              <a:srgbClr val="27232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7" name="Freeform 1300"/>
            <p:cNvSpPr/>
            <p:nvPr/>
          </p:nvSpPr>
          <p:spPr bwMode="auto">
            <a:xfrm>
              <a:off x="6890961" y="4039995"/>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0" y="3"/>
                    <a:pt x="1" y="3"/>
                    <a:pt x="2" y="3"/>
                  </a:cubicBezTo>
                  <a:cubicBezTo>
                    <a:pt x="2" y="0"/>
                    <a:pt x="2" y="0"/>
                    <a:pt x="2" y="0"/>
                  </a:cubicBezTo>
                  <a:cubicBezTo>
                    <a:pt x="1" y="0"/>
                    <a:pt x="0" y="0"/>
                    <a:pt x="0" y="0"/>
                  </a:cubicBezTo>
                </a:path>
              </a:pathLst>
            </a:custGeom>
            <a:solidFill>
              <a:srgbClr val="27232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8" name="Freeform 1301"/>
            <p:cNvSpPr/>
            <p:nvPr/>
          </p:nvSpPr>
          <p:spPr bwMode="auto">
            <a:xfrm>
              <a:off x="6483355" y="4033258"/>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0" y="2"/>
                    <a:pt x="1" y="2"/>
                    <a:pt x="2" y="2"/>
                  </a:cubicBezTo>
                  <a:cubicBezTo>
                    <a:pt x="2" y="0"/>
                    <a:pt x="2" y="0"/>
                    <a:pt x="2" y="0"/>
                  </a:cubicBezTo>
                  <a:cubicBezTo>
                    <a:pt x="1" y="0"/>
                    <a:pt x="1" y="0"/>
                    <a:pt x="0" y="0"/>
                  </a:cubicBezTo>
                </a:path>
              </a:pathLst>
            </a:custGeom>
            <a:solidFill>
              <a:srgbClr val="27232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49" name="Freeform 1305"/>
            <p:cNvSpPr/>
            <p:nvPr/>
          </p:nvSpPr>
          <p:spPr bwMode="auto">
            <a:xfrm>
              <a:off x="6230706" y="4036627"/>
              <a:ext cx="131377" cy="10106"/>
            </a:xfrm>
            <a:custGeom>
              <a:avLst/>
              <a:gdLst>
                <a:gd name="T0" fmla="*/ 0 w 39"/>
                <a:gd name="T1" fmla="*/ 0 h 3"/>
                <a:gd name="T2" fmla="*/ 0 w 39"/>
                <a:gd name="T3" fmla="*/ 2 h 3"/>
                <a:gd name="T4" fmla="*/ 39 w 39"/>
                <a:gd name="T5" fmla="*/ 3 h 3"/>
                <a:gd name="T6" fmla="*/ 39 w 39"/>
                <a:gd name="T7" fmla="*/ 0 h 3"/>
                <a:gd name="T8" fmla="*/ 0 w 39"/>
                <a:gd name="T9" fmla="*/ 0 h 3"/>
              </a:gdLst>
              <a:ahLst/>
              <a:cxnLst>
                <a:cxn ang="0">
                  <a:pos x="T0" y="T1"/>
                </a:cxn>
                <a:cxn ang="0">
                  <a:pos x="T2" y="T3"/>
                </a:cxn>
                <a:cxn ang="0">
                  <a:pos x="T4" y="T5"/>
                </a:cxn>
                <a:cxn ang="0">
                  <a:pos x="T6" y="T7"/>
                </a:cxn>
                <a:cxn ang="0">
                  <a:pos x="T8" y="T9"/>
                </a:cxn>
              </a:cxnLst>
              <a:rect l="0" t="0" r="r" b="b"/>
              <a:pathLst>
                <a:path w="39" h="3">
                  <a:moveTo>
                    <a:pt x="0" y="0"/>
                  </a:moveTo>
                  <a:cubicBezTo>
                    <a:pt x="0" y="1"/>
                    <a:pt x="0" y="1"/>
                    <a:pt x="0" y="2"/>
                  </a:cubicBezTo>
                  <a:cubicBezTo>
                    <a:pt x="13" y="2"/>
                    <a:pt x="26" y="2"/>
                    <a:pt x="39" y="3"/>
                  </a:cubicBezTo>
                  <a:cubicBezTo>
                    <a:pt x="39" y="2"/>
                    <a:pt x="39" y="1"/>
                    <a:pt x="39" y="0"/>
                  </a:cubicBezTo>
                  <a:cubicBezTo>
                    <a:pt x="26" y="0"/>
                    <a:pt x="13" y="0"/>
                    <a:pt x="0" y="0"/>
                  </a:cubicBezTo>
                </a:path>
              </a:pathLst>
            </a:custGeom>
            <a:solidFill>
              <a:srgbClr val="CBB19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0" name="Freeform 1306"/>
            <p:cNvSpPr/>
            <p:nvPr/>
          </p:nvSpPr>
          <p:spPr bwMode="auto">
            <a:xfrm>
              <a:off x="6527147" y="4039995"/>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1" y="0"/>
                    <a:pt x="0" y="0"/>
                  </a:cubicBezTo>
                </a:path>
              </a:pathLst>
            </a:custGeom>
            <a:solidFill>
              <a:srgbClr val="28242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1" name="Freeform 1307"/>
            <p:cNvSpPr/>
            <p:nvPr/>
          </p:nvSpPr>
          <p:spPr bwMode="auto">
            <a:xfrm>
              <a:off x="6847169" y="4046733"/>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2" y="3"/>
                    <a:pt x="2" y="3"/>
                  </a:cubicBezTo>
                  <a:cubicBezTo>
                    <a:pt x="2" y="0"/>
                    <a:pt x="2" y="0"/>
                    <a:pt x="2" y="0"/>
                  </a:cubicBezTo>
                  <a:cubicBezTo>
                    <a:pt x="2" y="0"/>
                    <a:pt x="1" y="0"/>
                    <a:pt x="0" y="0"/>
                  </a:cubicBezTo>
                </a:path>
              </a:pathLst>
            </a:custGeom>
            <a:solidFill>
              <a:srgbClr val="28242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2" name="Freeform 1308"/>
            <p:cNvSpPr/>
            <p:nvPr/>
          </p:nvSpPr>
          <p:spPr bwMode="auto">
            <a:xfrm>
              <a:off x="6890961" y="4050101"/>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0" y="0"/>
                    <a:pt x="0" y="0"/>
                  </a:cubicBezTo>
                </a:path>
              </a:pathLst>
            </a:custGeom>
            <a:solidFill>
              <a:srgbClr val="28242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3" name="Freeform 1309"/>
            <p:cNvSpPr/>
            <p:nvPr/>
          </p:nvSpPr>
          <p:spPr bwMode="auto">
            <a:xfrm>
              <a:off x="6483355" y="4039995"/>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0" y="2"/>
                    <a:pt x="1" y="2"/>
                    <a:pt x="2" y="2"/>
                  </a:cubicBezTo>
                  <a:cubicBezTo>
                    <a:pt x="2" y="0"/>
                    <a:pt x="2" y="0"/>
                    <a:pt x="2" y="0"/>
                  </a:cubicBezTo>
                  <a:cubicBezTo>
                    <a:pt x="1" y="0"/>
                    <a:pt x="0" y="0"/>
                    <a:pt x="0" y="0"/>
                  </a:cubicBezTo>
                </a:path>
              </a:pathLst>
            </a:custGeom>
            <a:solidFill>
              <a:srgbClr val="28242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4" name="Freeform 1313"/>
            <p:cNvSpPr/>
            <p:nvPr/>
          </p:nvSpPr>
          <p:spPr bwMode="auto">
            <a:xfrm>
              <a:off x="6230706" y="4043364"/>
              <a:ext cx="131377" cy="10106"/>
            </a:xfrm>
            <a:custGeom>
              <a:avLst/>
              <a:gdLst>
                <a:gd name="T0" fmla="*/ 0 w 39"/>
                <a:gd name="T1" fmla="*/ 0 h 3"/>
                <a:gd name="T2" fmla="*/ 0 w 39"/>
                <a:gd name="T3" fmla="*/ 2 h 3"/>
                <a:gd name="T4" fmla="*/ 38 w 39"/>
                <a:gd name="T5" fmla="*/ 3 h 3"/>
                <a:gd name="T6" fmla="*/ 39 w 39"/>
                <a:gd name="T7" fmla="*/ 1 h 3"/>
                <a:gd name="T8" fmla="*/ 0 w 39"/>
                <a:gd name="T9" fmla="*/ 0 h 3"/>
              </a:gdLst>
              <a:ahLst/>
              <a:cxnLst>
                <a:cxn ang="0">
                  <a:pos x="T0" y="T1"/>
                </a:cxn>
                <a:cxn ang="0">
                  <a:pos x="T2" y="T3"/>
                </a:cxn>
                <a:cxn ang="0">
                  <a:pos x="T4" y="T5"/>
                </a:cxn>
                <a:cxn ang="0">
                  <a:pos x="T6" y="T7"/>
                </a:cxn>
                <a:cxn ang="0">
                  <a:pos x="T8" y="T9"/>
                </a:cxn>
              </a:cxnLst>
              <a:rect l="0" t="0" r="r" b="b"/>
              <a:pathLst>
                <a:path w="39" h="3">
                  <a:moveTo>
                    <a:pt x="0" y="0"/>
                  </a:moveTo>
                  <a:cubicBezTo>
                    <a:pt x="0" y="1"/>
                    <a:pt x="0" y="1"/>
                    <a:pt x="0" y="2"/>
                  </a:cubicBezTo>
                  <a:cubicBezTo>
                    <a:pt x="13" y="2"/>
                    <a:pt x="25" y="2"/>
                    <a:pt x="38" y="3"/>
                  </a:cubicBezTo>
                  <a:cubicBezTo>
                    <a:pt x="38" y="2"/>
                    <a:pt x="38" y="1"/>
                    <a:pt x="39" y="1"/>
                  </a:cubicBezTo>
                  <a:cubicBezTo>
                    <a:pt x="26" y="0"/>
                    <a:pt x="13" y="0"/>
                    <a:pt x="0" y="0"/>
                  </a:cubicBezTo>
                </a:path>
              </a:pathLst>
            </a:custGeom>
            <a:solidFill>
              <a:srgbClr val="CBB19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5" name="Freeform 1314"/>
            <p:cNvSpPr/>
            <p:nvPr/>
          </p:nvSpPr>
          <p:spPr bwMode="auto">
            <a:xfrm>
              <a:off x="6527147" y="4046733"/>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0" y="2"/>
                    <a:pt x="1" y="2"/>
                    <a:pt x="2" y="2"/>
                  </a:cubicBezTo>
                  <a:cubicBezTo>
                    <a:pt x="2" y="0"/>
                    <a:pt x="2" y="0"/>
                    <a:pt x="2" y="0"/>
                  </a:cubicBezTo>
                  <a:cubicBezTo>
                    <a:pt x="1" y="0"/>
                    <a:pt x="1" y="0"/>
                    <a:pt x="0" y="0"/>
                  </a:cubicBezTo>
                </a:path>
              </a:pathLst>
            </a:custGeom>
            <a:solidFill>
              <a:srgbClr val="2A262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6" name="Freeform 1315"/>
            <p:cNvSpPr/>
            <p:nvPr/>
          </p:nvSpPr>
          <p:spPr bwMode="auto">
            <a:xfrm>
              <a:off x="6847169" y="4056839"/>
              <a:ext cx="10106" cy="6737"/>
            </a:xfrm>
            <a:custGeom>
              <a:avLst/>
              <a:gdLst>
                <a:gd name="T0" fmla="*/ 0 w 3"/>
                <a:gd name="T1" fmla="*/ 0 h 2"/>
                <a:gd name="T2" fmla="*/ 1 w 3"/>
                <a:gd name="T3" fmla="*/ 2 h 2"/>
                <a:gd name="T4" fmla="*/ 3 w 3"/>
                <a:gd name="T5" fmla="*/ 2 h 2"/>
                <a:gd name="T6" fmla="*/ 2 w 3"/>
                <a:gd name="T7" fmla="*/ 0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1" y="2"/>
                    <a:pt x="1" y="2"/>
                    <a:pt x="1" y="2"/>
                  </a:cubicBezTo>
                  <a:cubicBezTo>
                    <a:pt x="1" y="2"/>
                    <a:pt x="2" y="2"/>
                    <a:pt x="3" y="2"/>
                  </a:cubicBezTo>
                  <a:cubicBezTo>
                    <a:pt x="2" y="0"/>
                    <a:pt x="2" y="0"/>
                    <a:pt x="2" y="0"/>
                  </a:cubicBezTo>
                  <a:cubicBezTo>
                    <a:pt x="2" y="0"/>
                    <a:pt x="1" y="0"/>
                    <a:pt x="0" y="0"/>
                  </a:cubicBezTo>
                </a:path>
              </a:pathLst>
            </a:custGeom>
            <a:solidFill>
              <a:srgbClr val="2A262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7" name="Freeform 1316"/>
            <p:cNvSpPr/>
            <p:nvPr/>
          </p:nvSpPr>
          <p:spPr bwMode="auto">
            <a:xfrm>
              <a:off x="6890961" y="4056839"/>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1" y="0"/>
                    <a:pt x="0" y="0"/>
                  </a:cubicBezTo>
                </a:path>
              </a:pathLst>
            </a:custGeom>
            <a:solidFill>
              <a:srgbClr val="2A262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8" name="Freeform 1317"/>
            <p:cNvSpPr/>
            <p:nvPr/>
          </p:nvSpPr>
          <p:spPr bwMode="auto">
            <a:xfrm>
              <a:off x="6483355" y="4046733"/>
              <a:ext cx="6737" cy="6737"/>
            </a:xfrm>
            <a:custGeom>
              <a:avLst/>
              <a:gdLst>
                <a:gd name="T0" fmla="*/ 0 w 2"/>
                <a:gd name="T1" fmla="*/ 0 h 2"/>
                <a:gd name="T2" fmla="*/ 0 w 2"/>
                <a:gd name="T3" fmla="*/ 2 h 2"/>
                <a:gd name="T4" fmla="*/ 1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0" y="2"/>
                    <a:pt x="1" y="2"/>
                    <a:pt x="1" y="2"/>
                  </a:cubicBezTo>
                  <a:cubicBezTo>
                    <a:pt x="2" y="0"/>
                    <a:pt x="2" y="0"/>
                    <a:pt x="2" y="0"/>
                  </a:cubicBezTo>
                  <a:cubicBezTo>
                    <a:pt x="1" y="0"/>
                    <a:pt x="0" y="0"/>
                    <a:pt x="0" y="0"/>
                  </a:cubicBezTo>
                </a:path>
              </a:pathLst>
            </a:custGeom>
            <a:solidFill>
              <a:srgbClr val="2A262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59" name="Freeform 1323"/>
            <p:cNvSpPr/>
            <p:nvPr/>
          </p:nvSpPr>
          <p:spPr bwMode="auto">
            <a:xfrm>
              <a:off x="6486723" y="4060207"/>
              <a:ext cx="40424" cy="3369"/>
            </a:xfrm>
            <a:custGeom>
              <a:avLst/>
              <a:gdLst>
                <a:gd name="T0" fmla="*/ 0 w 12"/>
                <a:gd name="T1" fmla="*/ 0 h 1"/>
                <a:gd name="T2" fmla="*/ 0 w 12"/>
                <a:gd name="T3" fmla="*/ 0 h 1"/>
                <a:gd name="T4" fmla="*/ 12 w 12"/>
                <a:gd name="T5" fmla="*/ 1 h 1"/>
                <a:gd name="T6" fmla="*/ 12 w 12"/>
                <a:gd name="T7" fmla="*/ 0 h 1"/>
                <a:gd name="T8" fmla="*/ 0 w 12"/>
                <a:gd name="T9" fmla="*/ 0 h 1"/>
              </a:gdLst>
              <a:ahLst/>
              <a:cxnLst>
                <a:cxn ang="0">
                  <a:pos x="T0" y="T1"/>
                </a:cxn>
                <a:cxn ang="0">
                  <a:pos x="T2" y="T3"/>
                </a:cxn>
                <a:cxn ang="0">
                  <a:pos x="T4" y="T5"/>
                </a:cxn>
                <a:cxn ang="0">
                  <a:pos x="T6" y="T7"/>
                </a:cxn>
                <a:cxn ang="0">
                  <a:pos x="T8" y="T9"/>
                </a:cxn>
              </a:cxnLst>
              <a:rect l="0" t="0" r="r" b="b"/>
              <a:pathLst>
                <a:path w="12" h="1">
                  <a:moveTo>
                    <a:pt x="0" y="0"/>
                  </a:moveTo>
                  <a:cubicBezTo>
                    <a:pt x="0" y="0"/>
                    <a:pt x="0" y="0"/>
                    <a:pt x="0" y="0"/>
                  </a:cubicBezTo>
                  <a:cubicBezTo>
                    <a:pt x="4" y="0"/>
                    <a:pt x="8" y="0"/>
                    <a:pt x="12" y="1"/>
                  </a:cubicBezTo>
                  <a:cubicBezTo>
                    <a:pt x="12" y="0"/>
                    <a:pt x="12" y="0"/>
                    <a:pt x="12" y="0"/>
                  </a:cubicBezTo>
                  <a:cubicBezTo>
                    <a:pt x="8" y="0"/>
                    <a:pt x="4" y="0"/>
                    <a:pt x="0" y="0"/>
                  </a:cubicBezTo>
                </a:path>
              </a:pathLst>
            </a:custGeom>
            <a:solidFill>
              <a:srgbClr val="BDCCD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0" name="Freeform 1327"/>
            <p:cNvSpPr/>
            <p:nvPr/>
          </p:nvSpPr>
          <p:spPr bwMode="auto">
            <a:xfrm>
              <a:off x="6857275" y="4070313"/>
              <a:ext cx="33686" cy="3369"/>
            </a:xfrm>
            <a:custGeom>
              <a:avLst/>
              <a:gdLst>
                <a:gd name="T0" fmla="*/ 0 w 10"/>
                <a:gd name="T1" fmla="*/ 0 h 1"/>
                <a:gd name="T2" fmla="*/ 0 w 10"/>
                <a:gd name="T3" fmla="*/ 0 h 1"/>
                <a:gd name="T4" fmla="*/ 10 w 10"/>
                <a:gd name="T5" fmla="*/ 1 h 1"/>
                <a:gd name="T6" fmla="*/ 10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0"/>
                    <a:pt x="0" y="0"/>
                  </a:cubicBezTo>
                  <a:cubicBezTo>
                    <a:pt x="3" y="0"/>
                    <a:pt x="7" y="0"/>
                    <a:pt x="10" y="1"/>
                  </a:cubicBezTo>
                  <a:cubicBezTo>
                    <a:pt x="10" y="0"/>
                    <a:pt x="10" y="0"/>
                    <a:pt x="10" y="0"/>
                  </a:cubicBezTo>
                  <a:cubicBezTo>
                    <a:pt x="7" y="0"/>
                    <a:pt x="3" y="0"/>
                    <a:pt x="0" y="0"/>
                  </a:cubicBezTo>
                </a:path>
              </a:pathLst>
            </a:custGeom>
            <a:solidFill>
              <a:srgbClr val="BDCCD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1" name="Freeform 1328"/>
            <p:cNvSpPr/>
            <p:nvPr/>
          </p:nvSpPr>
          <p:spPr bwMode="auto">
            <a:xfrm>
              <a:off x="6227338" y="4050101"/>
              <a:ext cx="131377" cy="10106"/>
            </a:xfrm>
            <a:custGeom>
              <a:avLst/>
              <a:gdLst>
                <a:gd name="T0" fmla="*/ 1 w 39"/>
                <a:gd name="T1" fmla="*/ 0 h 3"/>
                <a:gd name="T2" fmla="*/ 0 w 39"/>
                <a:gd name="T3" fmla="*/ 2 h 3"/>
                <a:gd name="T4" fmla="*/ 0 w 39"/>
                <a:gd name="T5" fmla="*/ 2 h 3"/>
                <a:gd name="T6" fmla="*/ 39 w 39"/>
                <a:gd name="T7" fmla="*/ 3 h 3"/>
                <a:gd name="T8" fmla="*/ 39 w 39"/>
                <a:gd name="T9" fmla="*/ 2 h 3"/>
                <a:gd name="T10" fmla="*/ 39 w 39"/>
                <a:gd name="T11" fmla="*/ 1 h 3"/>
                <a:gd name="T12" fmla="*/ 1 w 39"/>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9" h="3">
                  <a:moveTo>
                    <a:pt x="1" y="0"/>
                  </a:moveTo>
                  <a:cubicBezTo>
                    <a:pt x="1" y="1"/>
                    <a:pt x="0" y="1"/>
                    <a:pt x="0" y="2"/>
                  </a:cubicBezTo>
                  <a:cubicBezTo>
                    <a:pt x="0" y="2"/>
                    <a:pt x="0" y="2"/>
                    <a:pt x="0" y="2"/>
                  </a:cubicBezTo>
                  <a:cubicBezTo>
                    <a:pt x="13" y="2"/>
                    <a:pt x="26" y="2"/>
                    <a:pt x="39" y="3"/>
                  </a:cubicBezTo>
                  <a:cubicBezTo>
                    <a:pt x="39" y="3"/>
                    <a:pt x="39" y="2"/>
                    <a:pt x="39" y="2"/>
                  </a:cubicBezTo>
                  <a:cubicBezTo>
                    <a:pt x="39" y="2"/>
                    <a:pt x="39" y="1"/>
                    <a:pt x="39" y="1"/>
                  </a:cubicBezTo>
                  <a:cubicBezTo>
                    <a:pt x="26" y="0"/>
                    <a:pt x="14" y="0"/>
                    <a:pt x="1" y="0"/>
                  </a:cubicBezTo>
                </a:path>
              </a:pathLst>
            </a:custGeom>
            <a:solidFill>
              <a:srgbClr val="CBB19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2" name="Freeform 1329"/>
            <p:cNvSpPr/>
            <p:nvPr/>
          </p:nvSpPr>
          <p:spPr bwMode="auto">
            <a:xfrm>
              <a:off x="6527147" y="4053470"/>
              <a:ext cx="6737" cy="10106"/>
            </a:xfrm>
            <a:custGeom>
              <a:avLst/>
              <a:gdLst>
                <a:gd name="T0" fmla="*/ 0 w 2"/>
                <a:gd name="T1" fmla="*/ 0 h 3"/>
                <a:gd name="T2" fmla="*/ 0 w 2"/>
                <a:gd name="T3" fmla="*/ 2 h 3"/>
                <a:gd name="T4" fmla="*/ 0 w 2"/>
                <a:gd name="T5" fmla="*/ 3 h 3"/>
                <a:gd name="T6" fmla="*/ 1 w 2"/>
                <a:gd name="T7" fmla="*/ 3 h 3"/>
                <a:gd name="T8" fmla="*/ 2 w 2"/>
                <a:gd name="T9" fmla="*/ 2 h 3"/>
                <a:gd name="T10" fmla="*/ 2 w 2"/>
                <a:gd name="T11" fmla="*/ 0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2"/>
                    <a:pt x="0" y="2"/>
                    <a:pt x="0" y="2"/>
                  </a:cubicBezTo>
                  <a:cubicBezTo>
                    <a:pt x="0" y="3"/>
                    <a:pt x="0" y="3"/>
                    <a:pt x="0" y="3"/>
                  </a:cubicBezTo>
                  <a:cubicBezTo>
                    <a:pt x="0" y="3"/>
                    <a:pt x="1" y="3"/>
                    <a:pt x="1" y="3"/>
                  </a:cubicBezTo>
                  <a:cubicBezTo>
                    <a:pt x="2" y="2"/>
                    <a:pt x="2" y="2"/>
                    <a:pt x="2" y="2"/>
                  </a:cubicBezTo>
                  <a:cubicBezTo>
                    <a:pt x="2" y="0"/>
                    <a:pt x="2" y="0"/>
                    <a:pt x="2" y="0"/>
                  </a:cubicBezTo>
                  <a:cubicBezTo>
                    <a:pt x="1" y="0"/>
                    <a:pt x="0" y="0"/>
                    <a:pt x="0" y="0"/>
                  </a:cubicBezTo>
                </a:path>
              </a:pathLst>
            </a:custGeom>
            <a:solidFill>
              <a:srgbClr val="2A272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3" name="Freeform 1330"/>
            <p:cNvSpPr/>
            <p:nvPr/>
          </p:nvSpPr>
          <p:spPr bwMode="auto">
            <a:xfrm>
              <a:off x="6850537" y="4063576"/>
              <a:ext cx="6737" cy="6737"/>
            </a:xfrm>
            <a:custGeom>
              <a:avLst/>
              <a:gdLst>
                <a:gd name="T0" fmla="*/ 0 w 2"/>
                <a:gd name="T1" fmla="*/ 0 h 2"/>
                <a:gd name="T2" fmla="*/ 0 w 2"/>
                <a:gd name="T3" fmla="*/ 2 h 2"/>
                <a:gd name="T4" fmla="*/ 0 w 2"/>
                <a:gd name="T5" fmla="*/ 2 h 2"/>
                <a:gd name="T6" fmla="*/ 2 w 2"/>
                <a:gd name="T7" fmla="*/ 2 h 2"/>
                <a:gd name="T8" fmla="*/ 2 w 2"/>
                <a:gd name="T9" fmla="*/ 2 h 2"/>
                <a:gd name="T10" fmla="*/ 2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2"/>
                    <a:pt x="0" y="2"/>
                    <a:pt x="0" y="2"/>
                  </a:cubicBezTo>
                  <a:cubicBezTo>
                    <a:pt x="0" y="2"/>
                    <a:pt x="0" y="2"/>
                    <a:pt x="0" y="2"/>
                  </a:cubicBezTo>
                  <a:cubicBezTo>
                    <a:pt x="0" y="2"/>
                    <a:pt x="1" y="2"/>
                    <a:pt x="2" y="2"/>
                  </a:cubicBezTo>
                  <a:cubicBezTo>
                    <a:pt x="2" y="2"/>
                    <a:pt x="2" y="2"/>
                    <a:pt x="2" y="2"/>
                  </a:cubicBezTo>
                  <a:cubicBezTo>
                    <a:pt x="2" y="0"/>
                    <a:pt x="2" y="0"/>
                    <a:pt x="2" y="0"/>
                  </a:cubicBezTo>
                  <a:cubicBezTo>
                    <a:pt x="1" y="0"/>
                    <a:pt x="0" y="0"/>
                    <a:pt x="0" y="0"/>
                  </a:cubicBezTo>
                </a:path>
              </a:pathLst>
            </a:custGeom>
            <a:solidFill>
              <a:srgbClr val="2A272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4" name="Freeform 1331"/>
            <p:cNvSpPr/>
            <p:nvPr/>
          </p:nvSpPr>
          <p:spPr bwMode="auto">
            <a:xfrm>
              <a:off x="6890961" y="4063576"/>
              <a:ext cx="6737" cy="10106"/>
            </a:xfrm>
            <a:custGeom>
              <a:avLst/>
              <a:gdLst>
                <a:gd name="T0" fmla="*/ 0 w 2"/>
                <a:gd name="T1" fmla="*/ 0 h 3"/>
                <a:gd name="T2" fmla="*/ 0 w 2"/>
                <a:gd name="T3" fmla="*/ 2 h 3"/>
                <a:gd name="T4" fmla="*/ 0 w 2"/>
                <a:gd name="T5" fmla="*/ 3 h 3"/>
                <a:gd name="T6" fmla="*/ 2 w 2"/>
                <a:gd name="T7" fmla="*/ 3 h 3"/>
                <a:gd name="T8" fmla="*/ 2 w 2"/>
                <a:gd name="T9" fmla="*/ 2 h 3"/>
                <a:gd name="T10" fmla="*/ 2 w 2"/>
                <a:gd name="T11" fmla="*/ 0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2"/>
                    <a:pt x="0" y="2"/>
                    <a:pt x="0" y="2"/>
                  </a:cubicBezTo>
                  <a:cubicBezTo>
                    <a:pt x="0" y="3"/>
                    <a:pt x="0" y="3"/>
                    <a:pt x="0" y="3"/>
                  </a:cubicBezTo>
                  <a:cubicBezTo>
                    <a:pt x="1" y="3"/>
                    <a:pt x="2" y="3"/>
                    <a:pt x="2" y="3"/>
                  </a:cubicBezTo>
                  <a:cubicBezTo>
                    <a:pt x="2" y="2"/>
                    <a:pt x="2" y="2"/>
                    <a:pt x="2" y="2"/>
                  </a:cubicBezTo>
                  <a:cubicBezTo>
                    <a:pt x="2" y="0"/>
                    <a:pt x="2" y="0"/>
                    <a:pt x="2" y="0"/>
                  </a:cubicBezTo>
                  <a:cubicBezTo>
                    <a:pt x="1" y="0"/>
                    <a:pt x="1" y="0"/>
                    <a:pt x="0" y="0"/>
                  </a:cubicBezTo>
                </a:path>
              </a:pathLst>
            </a:custGeom>
            <a:solidFill>
              <a:srgbClr val="2A272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5" name="Freeform 1332"/>
            <p:cNvSpPr/>
            <p:nvPr/>
          </p:nvSpPr>
          <p:spPr bwMode="auto">
            <a:xfrm>
              <a:off x="6479986" y="4053470"/>
              <a:ext cx="6737" cy="6737"/>
            </a:xfrm>
            <a:custGeom>
              <a:avLst/>
              <a:gdLst>
                <a:gd name="T0" fmla="*/ 1 w 2"/>
                <a:gd name="T1" fmla="*/ 0 h 2"/>
                <a:gd name="T2" fmla="*/ 0 w 2"/>
                <a:gd name="T3" fmla="*/ 2 h 2"/>
                <a:gd name="T4" fmla="*/ 0 w 2"/>
                <a:gd name="T5" fmla="*/ 2 h 2"/>
                <a:gd name="T6" fmla="*/ 2 w 2"/>
                <a:gd name="T7" fmla="*/ 2 h 2"/>
                <a:gd name="T8" fmla="*/ 2 w 2"/>
                <a:gd name="T9" fmla="*/ 2 h 2"/>
                <a:gd name="T10" fmla="*/ 2 w 2"/>
                <a:gd name="T11" fmla="*/ 0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0" y="2"/>
                    <a:pt x="0" y="2"/>
                    <a:pt x="0" y="2"/>
                  </a:cubicBezTo>
                  <a:cubicBezTo>
                    <a:pt x="0" y="2"/>
                    <a:pt x="0" y="2"/>
                    <a:pt x="0" y="2"/>
                  </a:cubicBezTo>
                  <a:cubicBezTo>
                    <a:pt x="1" y="2"/>
                    <a:pt x="2" y="2"/>
                    <a:pt x="2" y="2"/>
                  </a:cubicBezTo>
                  <a:cubicBezTo>
                    <a:pt x="2" y="2"/>
                    <a:pt x="2" y="2"/>
                    <a:pt x="2" y="2"/>
                  </a:cubicBezTo>
                  <a:cubicBezTo>
                    <a:pt x="2" y="0"/>
                    <a:pt x="2" y="0"/>
                    <a:pt x="2" y="0"/>
                  </a:cubicBezTo>
                  <a:cubicBezTo>
                    <a:pt x="2" y="0"/>
                    <a:pt x="1" y="0"/>
                    <a:pt x="1" y="0"/>
                  </a:cubicBezTo>
                </a:path>
              </a:pathLst>
            </a:custGeom>
            <a:solidFill>
              <a:srgbClr val="2A272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6" name="Freeform 1334"/>
            <p:cNvSpPr/>
            <p:nvPr/>
          </p:nvSpPr>
          <p:spPr bwMode="auto">
            <a:xfrm>
              <a:off x="6227338" y="4056839"/>
              <a:ext cx="131377" cy="10106"/>
            </a:xfrm>
            <a:custGeom>
              <a:avLst/>
              <a:gdLst>
                <a:gd name="T0" fmla="*/ 0 w 39"/>
                <a:gd name="T1" fmla="*/ 0 h 3"/>
                <a:gd name="T2" fmla="*/ 0 w 39"/>
                <a:gd name="T3" fmla="*/ 2 h 3"/>
                <a:gd name="T4" fmla="*/ 38 w 39"/>
                <a:gd name="T5" fmla="*/ 3 h 3"/>
                <a:gd name="T6" fmla="*/ 39 w 39"/>
                <a:gd name="T7" fmla="*/ 1 h 3"/>
                <a:gd name="T8" fmla="*/ 0 w 39"/>
                <a:gd name="T9" fmla="*/ 0 h 3"/>
              </a:gdLst>
              <a:ahLst/>
              <a:cxnLst>
                <a:cxn ang="0">
                  <a:pos x="T0" y="T1"/>
                </a:cxn>
                <a:cxn ang="0">
                  <a:pos x="T2" y="T3"/>
                </a:cxn>
                <a:cxn ang="0">
                  <a:pos x="T4" y="T5"/>
                </a:cxn>
                <a:cxn ang="0">
                  <a:pos x="T6" y="T7"/>
                </a:cxn>
                <a:cxn ang="0">
                  <a:pos x="T8" y="T9"/>
                </a:cxn>
              </a:cxnLst>
              <a:rect l="0" t="0" r="r" b="b"/>
              <a:pathLst>
                <a:path w="39" h="3">
                  <a:moveTo>
                    <a:pt x="0" y="0"/>
                  </a:moveTo>
                  <a:cubicBezTo>
                    <a:pt x="0" y="1"/>
                    <a:pt x="0" y="1"/>
                    <a:pt x="0" y="2"/>
                  </a:cubicBezTo>
                  <a:cubicBezTo>
                    <a:pt x="13" y="2"/>
                    <a:pt x="26" y="3"/>
                    <a:pt x="38" y="3"/>
                  </a:cubicBezTo>
                  <a:cubicBezTo>
                    <a:pt x="39" y="2"/>
                    <a:pt x="39" y="1"/>
                    <a:pt x="39" y="1"/>
                  </a:cubicBezTo>
                  <a:cubicBezTo>
                    <a:pt x="26" y="0"/>
                    <a:pt x="13" y="0"/>
                    <a:pt x="0" y="0"/>
                  </a:cubicBezTo>
                </a:path>
              </a:pathLst>
            </a:custGeom>
            <a:solidFill>
              <a:srgbClr val="CAB09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7" name="Freeform 1335"/>
            <p:cNvSpPr/>
            <p:nvPr/>
          </p:nvSpPr>
          <p:spPr bwMode="auto">
            <a:xfrm>
              <a:off x="6523779" y="4063576"/>
              <a:ext cx="6737" cy="6737"/>
            </a:xfrm>
            <a:custGeom>
              <a:avLst/>
              <a:gdLst>
                <a:gd name="T0" fmla="*/ 1 w 2"/>
                <a:gd name="T1" fmla="*/ 0 h 2"/>
                <a:gd name="T2" fmla="*/ 0 w 2"/>
                <a:gd name="T3" fmla="*/ 2 h 2"/>
                <a:gd name="T4" fmla="*/ 2 w 2"/>
                <a:gd name="T5" fmla="*/ 2 h 2"/>
                <a:gd name="T6" fmla="*/ 2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0" y="2"/>
                    <a:pt x="0" y="2"/>
                    <a:pt x="0" y="2"/>
                  </a:cubicBezTo>
                  <a:cubicBezTo>
                    <a:pt x="1" y="2"/>
                    <a:pt x="2" y="2"/>
                    <a:pt x="2" y="2"/>
                  </a:cubicBezTo>
                  <a:cubicBezTo>
                    <a:pt x="2" y="0"/>
                    <a:pt x="2" y="0"/>
                    <a:pt x="2" y="0"/>
                  </a:cubicBezTo>
                  <a:cubicBezTo>
                    <a:pt x="2" y="0"/>
                    <a:pt x="1" y="0"/>
                    <a:pt x="1"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8" name="Freeform 1336"/>
            <p:cNvSpPr/>
            <p:nvPr/>
          </p:nvSpPr>
          <p:spPr bwMode="auto">
            <a:xfrm>
              <a:off x="6850537" y="4070313"/>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1" y="3"/>
                    <a:pt x="2" y="3"/>
                  </a:cubicBezTo>
                  <a:cubicBezTo>
                    <a:pt x="2" y="0"/>
                    <a:pt x="2" y="0"/>
                    <a:pt x="2" y="0"/>
                  </a:cubicBezTo>
                  <a:cubicBezTo>
                    <a:pt x="1" y="0"/>
                    <a:pt x="0"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69" name="Freeform 1337"/>
            <p:cNvSpPr/>
            <p:nvPr/>
          </p:nvSpPr>
          <p:spPr bwMode="auto">
            <a:xfrm>
              <a:off x="6890961" y="4073682"/>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2" y="2"/>
                    <a:pt x="2" y="2"/>
                  </a:cubicBezTo>
                  <a:cubicBezTo>
                    <a:pt x="2" y="0"/>
                    <a:pt x="2" y="0"/>
                    <a:pt x="2" y="0"/>
                  </a:cubicBezTo>
                  <a:cubicBezTo>
                    <a:pt x="2"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0" name="Freeform 1338"/>
            <p:cNvSpPr/>
            <p:nvPr/>
          </p:nvSpPr>
          <p:spPr bwMode="auto">
            <a:xfrm>
              <a:off x="6479986" y="4060207"/>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2"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1" name="Freeform 1340"/>
            <p:cNvSpPr/>
            <p:nvPr/>
          </p:nvSpPr>
          <p:spPr bwMode="auto">
            <a:xfrm>
              <a:off x="6227338" y="4063576"/>
              <a:ext cx="128009" cy="10106"/>
            </a:xfrm>
            <a:custGeom>
              <a:avLst/>
              <a:gdLst>
                <a:gd name="T0" fmla="*/ 0 w 38"/>
                <a:gd name="T1" fmla="*/ 0 h 3"/>
                <a:gd name="T2" fmla="*/ 0 w 38"/>
                <a:gd name="T3" fmla="*/ 2 h 3"/>
                <a:gd name="T4" fmla="*/ 38 w 38"/>
                <a:gd name="T5" fmla="*/ 3 h 3"/>
                <a:gd name="T6" fmla="*/ 38 w 38"/>
                <a:gd name="T7" fmla="*/ 1 h 3"/>
                <a:gd name="T8" fmla="*/ 0 w 38"/>
                <a:gd name="T9" fmla="*/ 0 h 3"/>
              </a:gdLst>
              <a:ahLst/>
              <a:cxnLst>
                <a:cxn ang="0">
                  <a:pos x="T0" y="T1"/>
                </a:cxn>
                <a:cxn ang="0">
                  <a:pos x="T2" y="T3"/>
                </a:cxn>
                <a:cxn ang="0">
                  <a:pos x="T4" y="T5"/>
                </a:cxn>
                <a:cxn ang="0">
                  <a:pos x="T6" y="T7"/>
                </a:cxn>
                <a:cxn ang="0">
                  <a:pos x="T8" y="T9"/>
                </a:cxn>
              </a:cxnLst>
              <a:rect l="0" t="0" r="r" b="b"/>
              <a:pathLst>
                <a:path w="38" h="3">
                  <a:moveTo>
                    <a:pt x="0" y="0"/>
                  </a:moveTo>
                  <a:cubicBezTo>
                    <a:pt x="0" y="1"/>
                    <a:pt x="0" y="2"/>
                    <a:pt x="0" y="2"/>
                  </a:cubicBezTo>
                  <a:cubicBezTo>
                    <a:pt x="13" y="2"/>
                    <a:pt x="26" y="3"/>
                    <a:pt x="38" y="3"/>
                  </a:cubicBezTo>
                  <a:cubicBezTo>
                    <a:pt x="38" y="2"/>
                    <a:pt x="38" y="1"/>
                    <a:pt x="38" y="1"/>
                  </a:cubicBezTo>
                  <a:cubicBezTo>
                    <a:pt x="26" y="1"/>
                    <a:pt x="13" y="0"/>
                    <a:pt x="0" y="0"/>
                  </a:cubicBezTo>
                </a:path>
              </a:pathLst>
            </a:custGeom>
            <a:solidFill>
              <a:srgbClr val="C9B09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2" name="Freeform 1341"/>
            <p:cNvSpPr/>
            <p:nvPr/>
          </p:nvSpPr>
          <p:spPr bwMode="auto">
            <a:xfrm>
              <a:off x="6523779" y="4070313"/>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2" y="2"/>
                    <a:pt x="2" y="2"/>
                  </a:cubicBezTo>
                  <a:cubicBezTo>
                    <a:pt x="2" y="0"/>
                    <a:pt x="2" y="0"/>
                    <a:pt x="2" y="0"/>
                  </a:cubicBezTo>
                  <a:cubicBezTo>
                    <a:pt x="2"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3" name="Freeform 1342"/>
            <p:cNvSpPr/>
            <p:nvPr/>
          </p:nvSpPr>
          <p:spPr bwMode="auto">
            <a:xfrm>
              <a:off x="6850537" y="4080419"/>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4" name="Freeform 1343"/>
            <p:cNvSpPr/>
            <p:nvPr/>
          </p:nvSpPr>
          <p:spPr bwMode="auto">
            <a:xfrm>
              <a:off x="6890961" y="4080419"/>
              <a:ext cx="10106" cy="10106"/>
            </a:xfrm>
            <a:custGeom>
              <a:avLst/>
              <a:gdLst>
                <a:gd name="T0" fmla="*/ 0 w 3"/>
                <a:gd name="T1" fmla="*/ 0 h 3"/>
                <a:gd name="T2" fmla="*/ 1 w 3"/>
                <a:gd name="T3" fmla="*/ 3 h 3"/>
                <a:gd name="T4" fmla="*/ 3 w 3"/>
                <a:gd name="T5" fmla="*/ 3 h 3"/>
                <a:gd name="T6" fmla="*/ 2 w 3"/>
                <a:gd name="T7" fmla="*/ 0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1" y="3"/>
                    <a:pt x="1" y="3"/>
                    <a:pt x="1" y="3"/>
                  </a:cubicBezTo>
                  <a:cubicBezTo>
                    <a:pt x="1" y="3"/>
                    <a:pt x="2" y="3"/>
                    <a:pt x="3" y="3"/>
                  </a:cubicBezTo>
                  <a:cubicBezTo>
                    <a:pt x="2" y="0"/>
                    <a:pt x="2" y="0"/>
                    <a:pt x="2" y="0"/>
                  </a:cubicBezTo>
                  <a:cubicBezTo>
                    <a:pt x="2"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5" name="Freeform 1344"/>
            <p:cNvSpPr/>
            <p:nvPr/>
          </p:nvSpPr>
          <p:spPr bwMode="auto">
            <a:xfrm>
              <a:off x="6479986" y="4066945"/>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1" y="3"/>
                    <a:pt x="2" y="3"/>
                  </a:cubicBezTo>
                  <a:cubicBezTo>
                    <a:pt x="2" y="0"/>
                    <a:pt x="2" y="0"/>
                    <a:pt x="2" y="0"/>
                  </a:cubicBezTo>
                  <a:cubicBezTo>
                    <a:pt x="1"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6" name="Freeform 1346"/>
            <p:cNvSpPr/>
            <p:nvPr/>
          </p:nvSpPr>
          <p:spPr bwMode="auto">
            <a:xfrm>
              <a:off x="6227338" y="4070313"/>
              <a:ext cx="128009" cy="10106"/>
            </a:xfrm>
            <a:custGeom>
              <a:avLst/>
              <a:gdLst>
                <a:gd name="T0" fmla="*/ 0 w 38"/>
                <a:gd name="T1" fmla="*/ 0 h 3"/>
                <a:gd name="T2" fmla="*/ 0 w 38"/>
                <a:gd name="T3" fmla="*/ 2 h 3"/>
                <a:gd name="T4" fmla="*/ 38 w 38"/>
                <a:gd name="T5" fmla="*/ 3 h 3"/>
                <a:gd name="T6" fmla="*/ 38 w 38"/>
                <a:gd name="T7" fmla="*/ 1 h 3"/>
                <a:gd name="T8" fmla="*/ 0 w 38"/>
                <a:gd name="T9" fmla="*/ 0 h 3"/>
              </a:gdLst>
              <a:ahLst/>
              <a:cxnLst>
                <a:cxn ang="0">
                  <a:pos x="T0" y="T1"/>
                </a:cxn>
                <a:cxn ang="0">
                  <a:pos x="T2" y="T3"/>
                </a:cxn>
                <a:cxn ang="0">
                  <a:pos x="T4" y="T5"/>
                </a:cxn>
                <a:cxn ang="0">
                  <a:pos x="T6" y="T7"/>
                </a:cxn>
                <a:cxn ang="0">
                  <a:pos x="T8" y="T9"/>
                </a:cxn>
              </a:cxnLst>
              <a:rect l="0" t="0" r="r" b="b"/>
              <a:pathLst>
                <a:path w="38" h="3">
                  <a:moveTo>
                    <a:pt x="0" y="0"/>
                  </a:moveTo>
                  <a:cubicBezTo>
                    <a:pt x="0" y="1"/>
                    <a:pt x="0" y="2"/>
                    <a:pt x="0" y="2"/>
                  </a:cubicBezTo>
                  <a:cubicBezTo>
                    <a:pt x="13" y="2"/>
                    <a:pt x="25" y="3"/>
                    <a:pt x="38" y="3"/>
                  </a:cubicBezTo>
                  <a:cubicBezTo>
                    <a:pt x="38" y="2"/>
                    <a:pt x="38" y="2"/>
                    <a:pt x="38" y="1"/>
                  </a:cubicBezTo>
                  <a:cubicBezTo>
                    <a:pt x="26" y="1"/>
                    <a:pt x="13" y="0"/>
                    <a:pt x="0" y="0"/>
                  </a:cubicBezTo>
                </a:path>
              </a:pathLst>
            </a:custGeom>
            <a:solidFill>
              <a:srgbClr val="C8AF9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7" name="Freeform 1347"/>
            <p:cNvSpPr/>
            <p:nvPr/>
          </p:nvSpPr>
          <p:spPr bwMode="auto">
            <a:xfrm>
              <a:off x="6523779" y="4077050"/>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2"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8" name="Freeform 1348"/>
            <p:cNvSpPr/>
            <p:nvPr/>
          </p:nvSpPr>
          <p:spPr bwMode="auto">
            <a:xfrm>
              <a:off x="6850537" y="4087156"/>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2" y="3"/>
                    <a:pt x="2" y="3"/>
                  </a:cubicBezTo>
                  <a:cubicBezTo>
                    <a:pt x="2" y="0"/>
                    <a:pt x="2" y="0"/>
                    <a:pt x="2" y="0"/>
                  </a:cubicBezTo>
                  <a:cubicBezTo>
                    <a:pt x="1"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79" name="Freeform 1349"/>
            <p:cNvSpPr/>
            <p:nvPr/>
          </p:nvSpPr>
          <p:spPr bwMode="auto">
            <a:xfrm>
              <a:off x="6894330" y="4090525"/>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0" y="2"/>
                    <a:pt x="1" y="2"/>
                    <a:pt x="2" y="2"/>
                  </a:cubicBezTo>
                  <a:cubicBezTo>
                    <a:pt x="2" y="0"/>
                    <a:pt x="2" y="0"/>
                    <a:pt x="2" y="0"/>
                  </a:cubicBezTo>
                  <a:cubicBezTo>
                    <a:pt x="1" y="0"/>
                    <a:pt x="0"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0" name="Freeform 1350"/>
            <p:cNvSpPr/>
            <p:nvPr/>
          </p:nvSpPr>
          <p:spPr bwMode="auto">
            <a:xfrm>
              <a:off x="6479986" y="4077050"/>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1" name="Freeform 1352"/>
            <p:cNvSpPr/>
            <p:nvPr/>
          </p:nvSpPr>
          <p:spPr bwMode="auto">
            <a:xfrm>
              <a:off x="6223969" y="4077050"/>
              <a:ext cx="131377" cy="10106"/>
            </a:xfrm>
            <a:custGeom>
              <a:avLst/>
              <a:gdLst>
                <a:gd name="T0" fmla="*/ 1 w 39"/>
                <a:gd name="T1" fmla="*/ 0 h 3"/>
                <a:gd name="T2" fmla="*/ 0 w 39"/>
                <a:gd name="T3" fmla="*/ 2 h 3"/>
                <a:gd name="T4" fmla="*/ 38 w 39"/>
                <a:gd name="T5" fmla="*/ 3 h 3"/>
                <a:gd name="T6" fmla="*/ 39 w 39"/>
                <a:gd name="T7" fmla="*/ 1 h 3"/>
                <a:gd name="T8" fmla="*/ 1 w 39"/>
                <a:gd name="T9" fmla="*/ 0 h 3"/>
              </a:gdLst>
              <a:ahLst/>
              <a:cxnLst>
                <a:cxn ang="0">
                  <a:pos x="T0" y="T1"/>
                </a:cxn>
                <a:cxn ang="0">
                  <a:pos x="T2" y="T3"/>
                </a:cxn>
                <a:cxn ang="0">
                  <a:pos x="T4" y="T5"/>
                </a:cxn>
                <a:cxn ang="0">
                  <a:pos x="T6" y="T7"/>
                </a:cxn>
                <a:cxn ang="0">
                  <a:pos x="T8" y="T9"/>
                </a:cxn>
              </a:cxnLst>
              <a:rect l="0" t="0" r="r" b="b"/>
              <a:pathLst>
                <a:path w="39" h="3">
                  <a:moveTo>
                    <a:pt x="1" y="0"/>
                  </a:moveTo>
                  <a:cubicBezTo>
                    <a:pt x="1" y="1"/>
                    <a:pt x="0" y="2"/>
                    <a:pt x="0" y="2"/>
                  </a:cubicBezTo>
                  <a:cubicBezTo>
                    <a:pt x="13" y="3"/>
                    <a:pt x="26" y="3"/>
                    <a:pt x="38" y="3"/>
                  </a:cubicBezTo>
                  <a:cubicBezTo>
                    <a:pt x="38" y="2"/>
                    <a:pt x="39" y="2"/>
                    <a:pt x="39" y="1"/>
                  </a:cubicBezTo>
                  <a:cubicBezTo>
                    <a:pt x="26" y="1"/>
                    <a:pt x="14" y="0"/>
                    <a:pt x="1" y="0"/>
                  </a:cubicBezTo>
                </a:path>
              </a:pathLst>
            </a:custGeom>
            <a:solidFill>
              <a:srgbClr val="C6AD9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2" name="Freeform 1353"/>
            <p:cNvSpPr/>
            <p:nvPr/>
          </p:nvSpPr>
          <p:spPr bwMode="auto">
            <a:xfrm>
              <a:off x="6523779" y="4083788"/>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1" y="0"/>
                    <a:pt x="1" y="0"/>
                    <a:pt x="0" y="0"/>
                  </a:cubicBezTo>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3" name="Freeform 1354"/>
            <p:cNvSpPr/>
            <p:nvPr/>
          </p:nvSpPr>
          <p:spPr bwMode="auto">
            <a:xfrm>
              <a:off x="6850537" y="4097262"/>
              <a:ext cx="6737" cy="6737"/>
            </a:xfrm>
            <a:custGeom>
              <a:avLst/>
              <a:gdLst>
                <a:gd name="T0" fmla="*/ 0 w 2"/>
                <a:gd name="T1" fmla="*/ 0 h 2"/>
                <a:gd name="T2" fmla="*/ 1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1" y="2"/>
                    <a:pt x="1" y="2"/>
                    <a:pt x="1" y="2"/>
                  </a:cubicBezTo>
                  <a:cubicBezTo>
                    <a:pt x="1" y="2"/>
                    <a:pt x="2" y="2"/>
                    <a:pt x="2" y="2"/>
                  </a:cubicBezTo>
                  <a:cubicBezTo>
                    <a:pt x="2" y="0"/>
                    <a:pt x="2" y="0"/>
                    <a:pt x="2" y="0"/>
                  </a:cubicBezTo>
                  <a:cubicBezTo>
                    <a:pt x="2" y="0"/>
                    <a:pt x="1" y="0"/>
                    <a:pt x="0" y="0"/>
                  </a:cubicBezTo>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4" name="Freeform 1355"/>
            <p:cNvSpPr/>
            <p:nvPr/>
          </p:nvSpPr>
          <p:spPr bwMode="auto">
            <a:xfrm>
              <a:off x="6894330" y="4097262"/>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1" y="3"/>
                    <a:pt x="2" y="3"/>
                  </a:cubicBezTo>
                  <a:cubicBezTo>
                    <a:pt x="2" y="0"/>
                    <a:pt x="2" y="0"/>
                    <a:pt x="2" y="0"/>
                  </a:cubicBezTo>
                  <a:cubicBezTo>
                    <a:pt x="1" y="0"/>
                    <a:pt x="0" y="0"/>
                    <a:pt x="0" y="0"/>
                  </a:cubicBezTo>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5" name="Freeform 1356"/>
            <p:cNvSpPr/>
            <p:nvPr/>
          </p:nvSpPr>
          <p:spPr bwMode="auto">
            <a:xfrm>
              <a:off x="6479986" y="4083788"/>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0" y="2"/>
                    <a:pt x="1" y="2"/>
                    <a:pt x="2" y="2"/>
                  </a:cubicBezTo>
                  <a:cubicBezTo>
                    <a:pt x="2" y="0"/>
                    <a:pt x="2" y="0"/>
                    <a:pt x="2" y="0"/>
                  </a:cubicBezTo>
                  <a:cubicBezTo>
                    <a:pt x="1" y="0"/>
                    <a:pt x="1" y="0"/>
                    <a:pt x="0" y="0"/>
                  </a:cubicBezTo>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6" name="Freeform 1358"/>
            <p:cNvSpPr/>
            <p:nvPr/>
          </p:nvSpPr>
          <p:spPr bwMode="auto">
            <a:xfrm>
              <a:off x="6223969" y="4083788"/>
              <a:ext cx="128009" cy="10106"/>
            </a:xfrm>
            <a:custGeom>
              <a:avLst/>
              <a:gdLst>
                <a:gd name="T0" fmla="*/ 0 w 38"/>
                <a:gd name="T1" fmla="*/ 0 h 3"/>
                <a:gd name="T2" fmla="*/ 0 w 38"/>
                <a:gd name="T3" fmla="*/ 2 h 3"/>
                <a:gd name="T4" fmla="*/ 38 w 38"/>
                <a:gd name="T5" fmla="*/ 3 h 3"/>
                <a:gd name="T6" fmla="*/ 38 w 38"/>
                <a:gd name="T7" fmla="*/ 1 h 3"/>
                <a:gd name="T8" fmla="*/ 0 w 38"/>
                <a:gd name="T9" fmla="*/ 0 h 3"/>
              </a:gdLst>
              <a:ahLst/>
              <a:cxnLst>
                <a:cxn ang="0">
                  <a:pos x="T0" y="T1"/>
                </a:cxn>
                <a:cxn ang="0">
                  <a:pos x="T2" y="T3"/>
                </a:cxn>
                <a:cxn ang="0">
                  <a:pos x="T4" y="T5"/>
                </a:cxn>
                <a:cxn ang="0">
                  <a:pos x="T6" y="T7"/>
                </a:cxn>
                <a:cxn ang="0">
                  <a:pos x="T8" y="T9"/>
                </a:cxn>
              </a:cxnLst>
              <a:rect l="0" t="0" r="r" b="b"/>
              <a:pathLst>
                <a:path w="38" h="3">
                  <a:moveTo>
                    <a:pt x="0" y="0"/>
                  </a:moveTo>
                  <a:cubicBezTo>
                    <a:pt x="0" y="1"/>
                    <a:pt x="0" y="2"/>
                    <a:pt x="0" y="2"/>
                  </a:cubicBezTo>
                  <a:cubicBezTo>
                    <a:pt x="13" y="3"/>
                    <a:pt x="26" y="3"/>
                    <a:pt x="38" y="3"/>
                  </a:cubicBezTo>
                  <a:cubicBezTo>
                    <a:pt x="38" y="3"/>
                    <a:pt x="38" y="2"/>
                    <a:pt x="38" y="1"/>
                  </a:cubicBezTo>
                  <a:cubicBezTo>
                    <a:pt x="26" y="1"/>
                    <a:pt x="13" y="1"/>
                    <a:pt x="0" y="0"/>
                  </a:cubicBezTo>
                </a:path>
              </a:pathLst>
            </a:custGeom>
            <a:solidFill>
              <a:srgbClr val="C4AC9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7" name="Freeform 1359"/>
            <p:cNvSpPr/>
            <p:nvPr/>
          </p:nvSpPr>
          <p:spPr bwMode="auto">
            <a:xfrm>
              <a:off x="6523779" y="4090525"/>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0" y="3"/>
                    <a:pt x="1" y="3"/>
                    <a:pt x="2" y="3"/>
                  </a:cubicBezTo>
                  <a:cubicBezTo>
                    <a:pt x="2" y="0"/>
                    <a:pt x="2" y="0"/>
                    <a:pt x="2" y="0"/>
                  </a:cubicBezTo>
                  <a:cubicBezTo>
                    <a:pt x="1" y="0"/>
                    <a:pt x="1" y="0"/>
                    <a:pt x="0" y="0"/>
                  </a:cubicBezTo>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8" name="Freeform 1360"/>
            <p:cNvSpPr/>
            <p:nvPr/>
          </p:nvSpPr>
          <p:spPr bwMode="auto">
            <a:xfrm>
              <a:off x="6853906" y="4104000"/>
              <a:ext cx="6737" cy="10106"/>
            </a:xfrm>
            <a:custGeom>
              <a:avLst/>
              <a:gdLst>
                <a:gd name="T0" fmla="*/ 0 w 2"/>
                <a:gd name="T1" fmla="*/ 0 h 3"/>
                <a:gd name="T2" fmla="*/ 0 w 2"/>
                <a:gd name="T3" fmla="*/ 3 h 3"/>
                <a:gd name="T4" fmla="*/ 2 w 2"/>
                <a:gd name="T5" fmla="*/ 3 h 3"/>
                <a:gd name="T6" fmla="*/ 1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0" y="3"/>
                    <a:pt x="1" y="3"/>
                    <a:pt x="2" y="3"/>
                  </a:cubicBezTo>
                  <a:cubicBezTo>
                    <a:pt x="1" y="0"/>
                    <a:pt x="1" y="0"/>
                    <a:pt x="1" y="0"/>
                  </a:cubicBezTo>
                  <a:cubicBezTo>
                    <a:pt x="1" y="0"/>
                    <a:pt x="0" y="0"/>
                    <a:pt x="0" y="0"/>
                  </a:cubicBezTo>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89" name="Freeform 1361"/>
            <p:cNvSpPr/>
            <p:nvPr/>
          </p:nvSpPr>
          <p:spPr bwMode="auto">
            <a:xfrm>
              <a:off x="6894330" y="4107368"/>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2" y="3"/>
                    <a:pt x="2" y="3"/>
                  </a:cubicBezTo>
                  <a:cubicBezTo>
                    <a:pt x="2" y="0"/>
                    <a:pt x="2" y="0"/>
                    <a:pt x="2" y="0"/>
                  </a:cubicBezTo>
                  <a:cubicBezTo>
                    <a:pt x="1" y="0"/>
                    <a:pt x="1" y="0"/>
                    <a:pt x="0" y="0"/>
                  </a:cubicBezTo>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0" name="Freeform 1362"/>
            <p:cNvSpPr/>
            <p:nvPr/>
          </p:nvSpPr>
          <p:spPr bwMode="auto">
            <a:xfrm>
              <a:off x="6479986" y="4090525"/>
              <a:ext cx="6737" cy="6737"/>
            </a:xfrm>
            <a:custGeom>
              <a:avLst/>
              <a:gdLst>
                <a:gd name="T0" fmla="*/ 0 w 2"/>
                <a:gd name="T1" fmla="*/ 0 h 2"/>
                <a:gd name="T2" fmla="*/ 0 w 2"/>
                <a:gd name="T3" fmla="*/ 2 h 2"/>
                <a:gd name="T4" fmla="*/ 1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0" y="2"/>
                    <a:pt x="1" y="2"/>
                    <a:pt x="1" y="2"/>
                  </a:cubicBezTo>
                  <a:cubicBezTo>
                    <a:pt x="2" y="0"/>
                    <a:pt x="2" y="0"/>
                    <a:pt x="2" y="0"/>
                  </a:cubicBezTo>
                  <a:cubicBezTo>
                    <a:pt x="1" y="0"/>
                    <a:pt x="0" y="0"/>
                    <a:pt x="0" y="0"/>
                  </a:cubicBezTo>
                </a:path>
              </a:pathLst>
            </a:custGeom>
            <a:solidFill>
              <a:srgbClr val="2C292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1" name="Freeform 1364"/>
            <p:cNvSpPr/>
            <p:nvPr/>
          </p:nvSpPr>
          <p:spPr bwMode="auto">
            <a:xfrm>
              <a:off x="6223969" y="4090525"/>
              <a:ext cx="128009" cy="10106"/>
            </a:xfrm>
            <a:custGeom>
              <a:avLst/>
              <a:gdLst>
                <a:gd name="T0" fmla="*/ 0 w 38"/>
                <a:gd name="T1" fmla="*/ 0 h 3"/>
                <a:gd name="T2" fmla="*/ 0 w 38"/>
                <a:gd name="T3" fmla="*/ 3 h 3"/>
                <a:gd name="T4" fmla="*/ 38 w 38"/>
                <a:gd name="T5" fmla="*/ 3 h 3"/>
                <a:gd name="T6" fmla="*/ 38 w 38"/>
                <a:gd name="T7" fmla="*/ 1 h 3"/>
                <a:gd name="T8" fmla="*/ 0 w 38"/>
                <a:gd name="T9" fmla="*/ 0 h 3"/>
              </a:gdLst>
              <a:ahLst/>
              <a:cxnLst>
                <a:cxn ang="0">
                  <a:pos x="T0" y="T1"/>
                </a:cxn>
                <a:cxn ang="0">
                  <a:pos x="T2" y="T3"/>
                </a:cxn>
                <a:cxn ang="0">
                  <a:pos x="T4" y="T5"/>
                </a:cxn>
                <a:cxn ang="0">
                  <a:pos x="T6" y="T7"/>
                </a:cxn>
                <a:cxn ang="0">
                  <a:pos x="T8" y="T9"/>
                </a:cxn>
              </a:cxnLst>
              <a:rect l="0" t="0" r="r" b="b"/>
              <a:pathLst>
                <a:path w="38" h="3">
                  <a:moveTo>
                    <a:pt x="0" y="0"/>
                  </a:moveTo>
                  <a:cubicBezTo>
                    <a:pt x="0" y="1"/>
                    <a:pt x="0" y="2"/>
                    <a:pt x="0" y="3"/>
                  </a:cubicBezTo>
                  <a:cubicBezTo>
                    <a:pt x="13" y="3"/>
                    <a:pt x="25" y="3"/>
                    <a:pt x="38" y="3"/>
                  </a:cubicBezTo>
                  <a:cubicBezTo>
                    <a:pt x="38" y="3"/>
                    <a:pt x="38" y="2"/>
                    <a:pt x="38" y="1"/>
                  </a:cubicBezTo>
                  <a:cubicBezTo>
                    <a:pt x="26" y="1"/>
                    <a:pt x="13" y="1"/>
                    <a:pt x="0" y="0"/>
                  </a:cubicBezTo>
                </a:path>
              </a:pathLst>
            </a:custGeom>
            <a:solidFill>
              <a:srgbClr val="C2AA9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2" name="Freeform 1365"/>
            <p:cNvSpPr/>
            <p:nvPr/>
          </p:nvSpPr>
          <p:spPr bwMode="auto">
            <a:xfrm>
              <a:off x="6523779" y="4100631"/>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0" y="2"/>
                    <a:pt x="1" y="2"/>
                    <a:pt x="2" y="2"/>
                  </a:cubicBezTo>
                  <a:cubicBezTo>
                    <a:pt x="2" y="0"/>
                    <a:pt x="2" y="0"/>
                    <a:pt x="2" y="0"/>
                  </a:cubicBezTo>
                  <a:cubicBezTo>
                    <a:pt x="1" y="0"/>
                    <a:pt x="0"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3" name="Freeform 1366"/>
            <p:cNvSpPr/>
            <p:nvPr/>
          </p:nvSpPr>
          <p:spPr bwMode="auto">
            <a:xfrm>
              <a:off x="6853906" y="4114106"/>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1" y="3"/>
                    <a:pt x="2" y="3"/>
                  </a:cubicBezTo>
                  <a:cubicBezTo>
                    <a:pt x="2" y="0"/>
                    <a:pt x="2" y="0"/>
                    <a:pt x="2" y="0"/>
                  </a:cubicBezTo>
                  <a:cubicBezTo>
                    <a:pt x="1" y="0"/>
                    <a:pt x="0"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4" name="Freeform 1367"/>
            <p:cNvSpPr/>
            <p:nvPr/>
          </p:nvSpPr>
          <p:spPr bwMode="auto">
            <a:xfrm>
              <a:off x="6894330" y="4117474"/>
              <a:ext cx="6737" cy="10106"/>
            </a:xfrm>
            <a:custGeom>
              <a:avLst/>
              <a:gdLst>
                <a:gd name="T0" fmla="*/ 0 w 2"/>
                <a:gd name="T1" fmla="*/ 0 h 3"/>
                <a:gd name="T2" fmla="*/ 1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1" y="3"/>
                    <a:pt x="1" y="3"/>
                    <a:pt x="1" y="3"/>
                  </a:cubicBezTo>
                  <a:cubicBezTo>
                    <a:pt x="1" y="3"/>
                    <a:pt x="2" y="3"/>
                    <a:pt x="2" y="3"/>
                  </a:cubicBezTo>
                  <a:cubicBezTo>
                    <a:pt x="2" y="0"/>
                    <a:pt x="2" y="0"/>
                    <a:pt x="2" y="0"/>
                  </a:cubicBezTo>
                  <a:cubicBezTo>
                    <a:pt x="2" y="0"/>
                    <a:pt x="1" y="0"/>
                    <a:pt x="0"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5" name="Freeform 1368"/>
            <p:cNvSpPr/>
            <p:nvPr/>
          </p:nvSpPr>
          <p:spPr bwMode="auto">
            <a:xfrm>
              <a:off x="6476617" y="4097262"/>
              <a:ext cx="6737" cy="10106"/>
            </a:xfrm>
            <a:custGeom>
              <a:avLst/>
              <a:gdLst>
                <a:gd name="T0" fmla="*/ 1 w 2"/>
                <a:gd name="T1" fmla="*/ 0 h 3"/>
                <a:gd name="T2" fmla="*/ 0 w 2"/>
                <a:gd name="T3" fmla="*/ 3 h 3"/>
                <a:gd name="T4" fmla="*/ 2 w 2"/>
                <a:gd name="T5" fmla="*/ 3 h 3"/>
                <a:gd name="T6" fmla="*/ 2 w 2"/>
                <a:gd name="T7" fmla="*/ 0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0" y="3"/>
                    <a:pt x="0" y="3"/>
                    <a:pt x="0" y="3"/>
                  </a:cubicBezTo>
                  <a:cubicBezTo>
                    <a:pt x="1" y="3"/>
                    <a:pt x="2" y="3"/>
                    <a:pt x="2" y="3"/>
                  </a:cubicBezTo>
                  <a:cubicBezTo>
                    <a:pt x="2" y="0"/>
                    <a:pt x="2" y="0"/>
                    <a:pt x="2" y="0"/>
                  </a:cubicBezTo>
                  <a:cubicBezTo>
                    <a:pt x="2" y="0"/>
                    <a:pt x="1" y="0"/>
                    <a:pt x="1" y="0"/>
                  </a:cubicBezTo>
                </a:path>
              </a:pathLst>
            </a:custGeom>
            <a:solidFill>
              <a:srgbClr val="2C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6" name="Freeform 1370"/>
            <p:cNvSpPr/>
            <p:nvPr/>
          </p:nvSpPr>
          <p:spPr bwMode="auto">
            <a:xfrm>
              <a:off x="6223969" y="4100631"/>
              <a:ext cx="128009" cy="10106"/>
            </a:xfrm>
            <a:custGeom>
              <a:avLst/>
              <a:gdLst>
                <a:gd name="T0" fmla="*/ 0 w 38"/>
                <a:gd name="T1" fmla="*/ 0 h 3"/>
                <a:gd name="T2" fmla="*/ 0 w 38"/>
                <a:gd name="T3" fmla="*/ 2 h 3"/>
                <a:gd name="T4" fmla="*/ 37 w 38"/>
                <a:gd name="T5" fmla="*/ 3 h 3"/>
                <a:gd name="T6" fmla="*/ 38 w 38"/>
                <a:gd name="T7" fmla="*/ 0 h 3"/>
                <a:gd name="T8" fmla="*/ 0 w 38"/>
                <a:gd name="T9" fmla="*/ 0 h 3"/>
              </a:gdLst>
              <a:ahLst/>
              <a:cxnLst>
                <a:cxn ang="0">
                  <a:pos x="T0" y="T1"/>
                </a:cxn>
                <a:cxn ang="0">
                  <a:pos x="T2" y="T3"/>
                </a:cxn>
                <a:cxn ang="0">
                  <a:pos x="T4" y="T5"/>
                </a:cxn>
                <a:cxn ang="0">
                  <a:pos x="T6" y="T7"/>
                </a:cxn>
                <a:cxn ang="0">
                  <a:pos x="T8" y="T9"/>
                </a:cxn>
              </a:cxnLst>
              <a:rect l="0" t="0" r="r" b="b"/>
              <a:pathLst>
                <a:path w="38" h="3">
                  <a:moveTo>
                    <a:pt x="0" y="0"/>
                  </a:moveTo>
                  <a:cubicBezTo>
                    <a:pt x="0" y="0"/>
                    <a:pt x="0" y="1"/>
                    <a:pt x="0" y="2"/>
                  </a:cubicBezTo>
                  <a:cubicBezTo>
                    <a:pt x="12" y="2"/>
                    <a:pt x="25" y="2"/>
                    <a:pt x="37" y="3"/>
                  </a:cubicBezTo>
                  <a:cubicBezTo>
                    <a:pt x="37" y="2"/>
                    <a:pt x="37" y="1"/>
                    <a:pt x="38" y="0"/>
                  </a:cubicBezTo>
                  <a:cubicBezTo>
                    <a:pt x="25" y="0"/>
                    <a:pt x="13" y="0"/>
                    <a:pt x="0" y="0"/>
                  </a:cubicBezTo>
                </a:path>
              </a:pathLst>
            </a:custGeom>
            <a:solidFill>
              <a:srgbClr val="C0A89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7" name="Freeform 1371"/>
            <p:cNvSpPr/>
            <p:nvPr/>
          </p:nvSpPr>
          <p:spPr bwMode="auto">
            <a:xfrm>
              <a:off x="6520410" y="4107368"/>
              <a:ext cx="10106" cy="10106"/>
            </a:xfrm>
            <a:custGeom>
              <a:avLst/>
              <a:gdLst>
                <a:gd name="T0" fmla="*/ 1 w 3"/>
                <a:gd name="T1" fmla="*/ 0 h 3"/>
                <a:gd name="T2" fmla="*/ 0 w 3"/>
                <a:gd name="T3" fmla="*/ 3 h 3"/>
                <a:gd name="T4" fmla="*/ 2 w 3"/>
                <a:gd name="T5" fmla="*/ 3 h 3"/>
                <a:gd name="T6" fmla="*/ 3 w 3"/>
                <a:gd name="T7" fmla="*/ 0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0" y="3"/>
                    <a:pt x="0" y="3"/>
                    <a:pt x="0" y="3"/>
                  </a:cubicBezTo>
                  <a:cubicBezTo>
                    <a:pt x="1" y="3"/>
                    <a:pt x="2" y="3"/>
                    <a:pt x="2" y="3"/>
                  </a:cubicBezTo>
                  <a:cubicBezTo>
                    <a:pt x="3" y="0"/>
                    <a:pt x="3" y="0"/>
                    <a:pt x="3" y="0"/>
                  </a:cubicBezTo>
                  <a:cubicBezTo>
                    <a:pt x="2" y="0"/>
                    <a:pt x="1" y="0"/>
                    <a:pt x="1" y="0"/>
                  </a:cubicBezTo>
                </a:path>
              </a:pathLst>
            </a:custGeom>
            <a:solidFill>
              <a:srgbClr val="2B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8" name="Freeform 1372"/>
            <p:cNvSpPr/>
            <p:nvPr/>
          </p:nvSpPr>
          <p:spPr bwMode="auto">
            <a:xfrm>
              <a:off x="6853906" y="4124212"/>
              <a:ext cx="6737" cy="13475"/>
            </a:xfrm>
            <a:custGeom>
              <a:avLst/>
              <a:gdLst>
                <a:gd name="T0" fmla="*/ 0 w 2"/>
                <a:gd name="T1" fmla="*/ 0 h 4"/>
                <a:gd name="T2" fmla="*/ 0 w 2"/>
                <a:gd name="T3" fmla="*/ 4 h 4"/>
                <a:gd name="T4" fmla="*/ 2 w 2"/>
                <a:gd name="T5" fmla="*/ 4 h 4"/>
                <a:gd name="T6" fmla="*/ 2 w 2"/>
                <a:gd name="T7" fmla="*/ 0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cubicBezTo>
                    <a:pt x="0" y="4"/>
                    <a:pt x="0" y="4"/>
                    <a:pt x="0" y="4"/>
                  </a:cubicBezTo>
                  <a:cubicBezTo>
                    <a:pt x="1" y="4"/>
                    <a:pt x="2" y="4"/>
                    <a:pt x="2" y="4"/>
                  </a:cubicBezTo>
                  <a:cubicBezTo>
                    <a:pt x="2" y="0"/>
                    <a:pt x="2" y="0"/>
                    <a:pt x="2" y="0"/>
                  </a:cubicBezTo>
                  <a:cubicBezTo>
                    <a:pt x="1" y="0"/>
                    <a:pt x="1" y="0"/>
                    <a:pt x="0" y="0"/>
                  </a:cubicBezTo>
                </a:path>
              </a:pathLst>
            </a:custGeom>
            <a:solidFill>
              <a:srgbClr val="2B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899" name="Freeform 1373"/>
            <p:cNvSpPr>
              <a:spLocks noEditPoints="1"/>
            </p:cNvSpPr>
            <p:nvPr/>
          </p:nvSpPr>
          <p:spPr bwMode="auto">
            <a:xfrm>
              <a:off x="6897698" y="4127580"/>
              <a:ext cx="13475" cy="138115"/>
            </a:xfrm>
            <a:custGeom>
              <a:avLst/>
              <a:gdLst>
                <a:gd name="T0" fmla="*/ 4 w 4"/>
                <a:gd name="T1" fmla="*/ 38 h 40"/>
                <a:gd name="T2" fmla="*/ 2 w 4"/>
                <a:gd name="T3" fmla="*/ 38 h 40"/>
                <a:gd name="T4" fmla="*/ 2 w 4"/>
                <a:gd name="T5" fmla="*/ 40 h 40"/>
                <a:gd name="T6" fmla="*/ 4 w 4"/>
                <a:gd name="T7" fmla="*/ 40 h 40"/>
                <a:gd name="T8" fmla="*/ 4 w 4"/>
                <a:gd name="T9" fmla="*/ 38 h 40"/>
                <a:gd name="T10" fmla="*/ 0 w 4"/>
                <a:gd name="T11" fmla="*/ 0 h 40"/>
                <a:gd name="T12" fmla="*/ 0 w 4"/>
                <a:gd name="T13" fmla="*/ 4 h 40"/>
                <a:gd name="T14" fmla="*/ 2 w 4"/>
                <a:gd name="T15" fmla="*/ 4 h 40"/>
                <a:gd name="T16" fmla="*/ 1 w 4"/>
                <a:gd name="T17" fmla="*/ 0 h 40"/>
                <a:gd name="T18" fmla="*/ 0 w 4"/>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0">
                  <a:moveTo>
                    <a:pt x="4" y="38"/>
                  </a:moveTo>
                  <a:cubicBezTo>
                    <a:pt x="4" y="38"/>
                    <a:pt x="3" y="38"/>
                    <a:pt x="2" y="38"/>
                  </a:cubicBezTo>
                  <a:cubicBezTo>
                    <a:pt x="2" y="40"/>
                    <a:pt x="2" y="40"/>
                    <a:pt x="2" y="40"/>
                  </a:cubicBezTo>
                  <a:cubicBezTo>
                    <a:pt x="4" y="40"/>
                    <a:pt x="4" y="40"/>
                    <a:pt x="4" y="40"/>
                  </a:cubicBezTo>
                  <a:cubicBezTo>
                    <a:pt x="4" y="38"/>
                    <a:pt x="4" y="38"/>
                    <a:pt x="4" y="38"/>
                  </a:cubicBezTo>
                  <a:moveTo>
                    <a:pt x="0" y="0"/>
                  </a:moveTo>
                  <a:cubicBezTo>
                    <a:pt x="0" y="4"/>
                    <a:pt x="0" y="4"/>
                    <a:pt x="0" y="4"/>
                  </a:cubicBezTo>
                  <a:cubicBezTo>
                    <a:pt x="0" y="4"/>
                    <a:pt x="1" y="4"/>
                    <a:pt x="2" y="4"/>
                  </a:cubicBezTo>
                  <a:cubicBezTo>
                    <a:pt x="1" y="0"/>
                    <a:pt x="1" y="0"/>
                    <a:pt x="1" y="0"/>
                  </a:cubicBezTo>
                  <a:cubicBezTo>
                    <a:pt x="1" y="0"/>
                    <a:pt x="0" y="0"/>
                    <a:pt x="0" y="0"/>
                  </a:cubicBezTo>
                </a:path>
              </a:pathLst>
            </a:custGeom>
            <a:solidFill>
              <a:srgbClr val="2B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0" name="Freeform 1374"/>
            <p:cNvSpPr/>
            <p:nvPr/>
          </p:nvSpPr>
          <p:spPr bwMode="auto">
            <a:xfrm>
              <a:off x="6476617" y="4107368"/>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2" y="0"/>
                    <a:pt x="1" y="0"/>
                    <a:pt x="0" y="0"/>
                  </a:cubicBezTo>
                </a:path>
              </a:pathLst>
            </a:custGeom>
            <a:solidFill>
              <a:srgbClr val="2B282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1" name="Freeform 1376"/>
            <p:cNvSpPr/>
            <p:nvPr/>
          </p:nvSpPr>
          <p:spPr bwMode="auto">
            <a:xfrm>
              <a:off x="6220600" y="4107368"/>
              <a:ext cx="128009" cy="10106"/>
            </a:xfrm>
            <a:custGeom>
              <a:avLst/>
              <a:gdLst>
                <a:gd name="T0" fmla="*/ 1 w 38"/>
                <a:gd name="T1" fmla="*/ 0 h 3"/>
                <a:gd name="T2" fmla="*/ 0 w 38"/>
                <a:gd name="T3" fmla="*/ 2 h 3"/>
                <a:gd name="T4" fmla="*/ 38 w 38"/>
                <a:gd name="T5" fmla="*/ 3 h 3"/>
                <a:gd name="T6" fmla="*/ 38 w 38"/>
                <a:gd name="T7" fmla="*/ 1 h 3"/>
                <a:gd name="T8" fmla="*/ 1 w 38"/>
                <a:gd name="T9" fmla="*/ 0 h 3"/>
              </a:gdLst>
              <a:ahLst/>
              <a:cxnLst>
                <a:cxn ang="0">
                  <a:pos x="T0" y="T1"/>
                </a:cxn>
                <a:cxn ang="0">
                  <a:pos x="T2" y="T3"/>
                </a:cxn>
                <a:cxn ang="0">
                  <a:pos x="T4" y="T5"/>
                </a:cxn>
                <a:cxn ang="0">
                  <a:pos x="T6" y="T7"/>
                </a:cxn>
                <a:cxn ang="0">
                  <a:pos x="T8" y="T9"/>
                </a:cxn>
              </a:cxnLst>
              <a:rect l="0" t="0" r="r" b="b"/>
              <a:pathLst>
                <a:path w="38" h="3">
                  <a:moveTo>
                    <a:pt x="1" y="0"/>
                  </a:moveTo>
                  <a:cubicBezTo>
                    <a:pt x="1" y="0"/>
                    <a:pt x="0" y="1"/>
                    <a:pt x="0" y="2"/>
                  </a:cubicBezTo>
                  <a:cubicBezTo>
                    <a:pt x="13" y="2"/>
                    <a:pt x="26" y="3"/>
                    <a:pt x="38" y="3"/>
                  </a:cubicBezTo>
                  <a:cubicBezTo>
                    <a:pt x="38" y="2"/>
                    <a:pt x="38" y="2"/>
                    <a:pt x="38" y="1"/>
                  </a:cubicBezTo>
                  <a:cubicBezTo>
                    <a:pt x="26" y="0"/>
                    <a:pt x="13" y="0"/>
                    <a:pt x="1" y="0"/>
                  </a:cubicBezTo>
                </a:path>
              </a:pathLst>
            </a:custGeom>
            <a:solidFill>
              <a:srgbClr val="BEA68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2" name="Freeform 1377"/>
            <p:cNvSpPr/>
            <p:nvPr/>
          </p:nvSpPr>
          <p:spPr bwMode="auto">
            <a:xfrm>
              <a:off x="6520410" y="4117474"/>
              <a:ext cx="6737" cy="6737"/>
            </a:xfrm>
            <a:custGeom>
              <a:avLst/>
              <a:gdLst>
                <a:gd name="T0" fmla="*/ 0 w 2"/>
                <a:gd name="T1" fmla="*/ 0 h 2"/>
                <a:gd name="T2" fmla="*/ 0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2"/>
                    <a:pt x="0" y="2"/>
                    <a:pt x="0" y="2"/>
                  </a:cubicBezTo>
                  <a:cubicBezTo>
                    <a:pt x="1" y="2"/>
                    <a:pt x="1" y="2"/>
                    <a:pt x="2" y="2"/>
                  </a:cubicBezTo>
                  <a:cubicBezTo>
                    <a:pt x="2" y="0"/>
                    <a:pt x="2" y="0"/>
                    <a:pt x="2" y="0"/>
                  </a:cubicBezTo>
                  <a:cubicBezTo>
                    <a:pt x="2" y="0"/>
                    <a:pt x="1" y="0"/>
                    <a:pt x="0" y="0"/>
                  </a:cubicBezTo>
                </a:path>
              </a:pathLst>
            </a:custGeom>
            <a:solidFill>
              <a:srgbClr val="2B272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3" name="Freeform 1378"/>
            <p:cNvSpPr/>
            <p:nvPr/>
          </p:nvSpPr>
          <p:spPr bwMode="auto">
            <a:xfrm>
              <a:off x="6853906" y="4137686"/>
              <a:ext cx="6737" cy="20212"/>
            </a:xfrm>
            <a:custGeom>
              <a:avLst/>
              <a:gdLst>
                <a:gd name="T0" fmla="*/ 0 w 2"/>
                <a:gd name="T1" fmla="*/ 0 h 5"/>
                <a:gd name="T2" fmla="*/ 1 w 2"/>
                <a:gd name="T3" fmla="*/ 4 h 5"/>
                <a:gd name="T4" fmla="*/ 2 w 2"/>
                <a:gd name="T5" fmla="*/ 5 h 5"/>
                <a:gd name="T6" fmla="*/ 2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cubicBezTo>
                    <a:pt x="1" y="4"/>
                    <a:pt x="1" y="4"/>
                    <a:pt x="1" y="4"/>
                  </a:cubicBezTo>
                  <a:cubicBezTo>
                    <a:pt x="1" y="4"/>
                    <a:pt x="2" y="4"/>
                    <a:pt x="2" y="5"/>
                  </a:cubicBezTo>
                  <a:cubicBezTo>
                    <a:pt x="2" y="0"/>
                    <a:pt x="2" y="0"/>
                    <a:pt x="2" y="0"/>
                  </a:cubicBezTo>
                  <a:cubicBezTo>
                    <a:pt x="2" y="0"/>
                    <a:pt x="1" y="0"/>
                    <a:pt x="0" y="0"/>
                  </a:cubicBezTo>
                </a:path>
              </a:pathLst>
            </a:custGeom>
            <a:solidFill>
              <a:srgbClr val="2B272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4" name="Freeform 1379"/>
            <p:cNvSpPr>
              <a:spLocks noEditPoints="1"/>
            </p:cNvSpPr>
            <p:nvPr/>
          </p:nvSpPr>
          <p:spPr bwMode="auto">
            <a:xfrm>
              <a:off x="6897698" y="4141055"/>
              <a:ext cx="13475" cy="117903"/>
            </a:xfrm>
            <a:custGeom>
              <a:avLst/>
              <a:gdLst>
                <a:gd name="T0" fmla="*/ 4 w 4"/>
                <a:gd name="T1" fmla="*/ 29 h 34"/>
                <a:gd name="T2" fmla="*/ 2 w 4"/>
                <a:gd name="T3" fmla="*/ 29 h 34"/>
                <a:gd name="T4" fmla="*/ 2 w 4"/>
                <a:gd name="T5" fmla="*/ 34 h 34"/>
                <a:gd name="T6" fmla="*/ 4 w 4"/>
                <a:gd name="T7" fmla="*/ 34 h 34"/>
                <a:gd name="T8" fmla="*/ 4 w 4"/>
                <a:gd name="T9" fmla="*/ 29 h 34"/>
                <a:gd name="T10" fmla="*/ 0 w 4"/>
                <a:gd name="T11" fmla="*/ 0 h 34"/>
                <a:gd name="T12" fmla="*/ 0 w 4"/>
                <a:gd name="T13" fmla="*/ 5 h 34"/>
                <a:gd name="T14" fmla="*/ 2 w 4"/>
                <a:gd name="T15" fmla="*/ 5 h 34"/>
                <a:gd name="T16" fmla="*/ 2 w 4"/>
                <a:gd name="T17" fmla="*/ 0 h 34"/>
                <a:gd name="T18" fmla="*/ 0 w 4"/>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4">
                  <a:moveTo>
                    <a:pt x="4" y="29"/>
                  </a:moveTo>
                  <a:cubicBezTo>
                    <a:pt x="3" y="29"/>
                    <a:pt x="3" y="29"/>
                    <a:pt x="2" y="29"/>
                  </a:cubicBezTo>
                  <a:cubicBezTo>
                    <a:pt x="2" y="34"/>
                    <a:pt x="2" y="34"/>
                    <a:pt x="2" y="34"/>
                  </a:cubicBezTo>
                  <a:cubicBezTo>
                    <a:pt x="3" y="34"/>
                    <a:pt x="4" y="34"/>
                    <a:pt x="4" y="34"/>
                  </a:cubicBezTo>
                  <a:cubicBezTo>
                    <a:pt x="4" y="29"/>
                    <a:pt x="4" y="29"/>
                    <a:pt x="4" y="29"/>
                  </a:cubicBezTo>
                  <a:moveTo>
                    <a:pt x="0" y="0"/>
                  </a:moveTo>
                  <a:cubicBezTo>
                    <a:pt x="0" y="5"/>
                    <a:pt x="0" y="5"/>
                    <a:pt x="0" y="5"/>
                  </a:cubicBezTo>
                  <a:cubicBezTo>
                    <a:pt x="1" y="5"/>
                    <a:pt x="1" y="5"/>
                    <a:pt x="2" y="5"/>
                  </a:cubicBezTo>
                  <a:cubicBezTo>
                    <a:pt x="2" y="0"/>
                    <a:pt x="2" y="0"/>
                    <a:pt x="2" y="0"/>
                  </a:cubicBezTo>
                  <a:cubicBezTo>
                    <a:pt x="1" y="0"/>
                    <a:pt x="0" y="0"/>
                    <a:pt x="0" y="0"/>
                  </a:cubicBezTo>
                </a:path>
              </a:pathLst>
            </a:custGeom>
            <a:solidFill>
              <a:srgbClr val="2B272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5" name="Freeform 1380"/>
            <p:cNvSpPr/>
            <p:nvPr/>
          </p:nvSpPr>
          <p:spPr bwMode="auto">
            <a:xfrm>
              <a:off x="6476617" y="4114106"/>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1" y="3"/>
                    <a:pt x="2" y="3"/>
                  </a:cubicBezTo>
                  <a:cubicBezTo>
                    <a:pt x="2" y="0"/>
                    <a:pt x="2" y="0"/>
                    <a:pt x="2" y="0"/>
                  </a:cubicBezTo>
                  <a:cubicBezTo>
                    <a:pt x="1" y="0"/>
                    <a:pt x="1" y="0"/>
                    <a:pt x="0" y="0"/>
                  </a:cubicBezTo>
                </a:path>
              </a:pathLst>
            </a:custGeom>
            <a:solidFill>
              <a:srgbClr val="2B272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6" name="Freeform 1382"/>
            <p:cNvSpPr/>
            <p:nvPr/>
          </p:nvSpPr>
          <p:spPr bwMode="auto">
            <a:xfrm>
              <a:off x="6220600" y="4114106"/>
              <a:ext cx="128009" cy="13475"/>
            </a:xfrm>
            <a:custGeom>
              <a:avLst/>
              <a:gdLst>
                <a:gd name="T0" fmla="*/ 0 w 38"/>
                <a:gd name="T1" fmla="*/ 0 h 4"/>
                <a:gd name="T2" fmla="*/ 0 w 38"/>
                <a:gd name="T3" fmla="*/ 2 h 4"/>
                <a:gd name="T4" fmla="*/ 37 w 38"/>
                <a:gd name="T5" fmla="*/ 4 h 4"/>
                <a:gd name="T6" fmla="*/ 38 w 38"/>
                <a:gd name="T7" fmla="*/ 1 h 4"/>
                <a:gd name="T8" fmla="*/ 0 w 38"/>
                <a:gd name="T9" fmla="*/ 0 h 4"/>
              </a:gdLst>
              <a:ahLst/>
              <a:cxnLst>
                <a:cxn ang="0">
                  <a:pos x="T0" y="T1"/>
                </a:cxn>
                <a:cxn ang="0">
                  <a:pos x="T2" y="T3"/>
                </a:cxn>
                <a:cxn ang="0">
                  <a:pos x="T4" y="T5"/>
                </a:cxn>
                <a:cxn ang="0">
                  <a:pos x="T6" y="T7"/>
                </a:cxn>
                <a:cxn ang="0">
                  <a:pos x="T8" y="T9"/>
                </a:cxn>
              </a:cxnLst>
              <a:rect l="0" t="0" r="r" b="b"/>
              <a:pathLst>
                <a:path w="38" h="4">
                  <a:moveTo>
                    <a:pt x="0" y="0"/>
                  </a:moveTo>
                  <a:cubicBezTo>
                    <a:pt x="0" y="1"/>
                    <a:pt x="0" y="1"/>
                    <a:pt x="0" y="2"/>
                  </a:cubicBezTo>
                  <a:cubicBezTo>
                    <a:pt x="13" y="3"/>
                    <a:pt x="25" y="3"/>
                    <a:pt x="37" y="4"/>
                  </a:cubicBezTo>
                  <a:cubicBezTo>
                    <a:pt x="37" y="3"/>
                    <a:pt x="38" y="2"/>
                    <a:pt x="38" y="1"/>
                  </a:cubicBezTo>
                  <a:cubicBezTo>
                    <a:pt x="26" y="1"/>
                    <a:pt x="13" y="0"/>
                    <a:pt x="0" y="0"/>
                  </a:cubicBezTo>
                </a:path>
              </a:pathLst>
            </a:custGeom>
            <a:solidFill>
              <a:srgbClr val="BBA48D"/>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7" name="Freeform 1383"/>
            <p:cNvSpPr/>
            <p:nvPr/>
          </p:nvSpPr>
          <p:spPr bwMode="auto">
            <a:xfrm>
              <a:off x="6520410" y="4124212"/>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1" y="3"/>
                    <a:pt x="1" y="3"/>
                    <a:pt x="2" y="3"/>
                  </a:cubicBezTo>
                  <a:cubicBezTo>
                    <a:pt x="2" y="0"/>
                    <a:pt x="2" y="0"/>
                    <a:pt x="2" y="0"/>
                  </a:cubicBezTo>
                  <a:cubicBezTo>
                    <a:pt x="1" y="0"/>
                    <a:pt x="1" y="0"/>
                    <a:pt x="0" y="0"/>
                  </a:cubicBezTo>
                </a:path>
              </a:pathLst>
            </a:custGeom>
            <a:solidFill>
              <a:srgbClr val="2A262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8" name="Freeform 1384"/>
            <p:cNvSpPr/>
            <p:nvPr/>
          </p:nvSpPr>
          <p:spPr bwMode="auto">
            <a:xfrm>
              <a:off x="6857275" y="4154529"/>
              <a:ext cx="6737" cy="26949"/>
            </a:xfrm>
            <a:custGeom>
              <a:avLst/>
              <a:gdLst>
                <a:gd name="T0" fmla="*/ 0 w 2"/>
                <a:gd name="T1" fmla="*/ 0 h 8"/>
                <a:gd name="T2" fmla="*/ 0 w 2"/>
                <a:gd name="T3" fmla="*/ 7 h 8"/>
                <a:gd name="T4" fmla="*/ 2 w 2"/>
                <a:gd name="T5" fmla="*/ 8 h 8"/>
                <a:gd name="T6" fmla="*/ 2 w 2"/>
                <a:gd name="T7" fmla="*/ 8 h 8"/>
                <a:gd name="T8" fmla="*/ 1 w 2"/>
                <a:gd name="T9" fmla="*/ 1 h 8"/>
                <a:gd name="T10" fmla="*/ 0 w 2"/>
                <a:gd name="T11" fmla="*/ 0 h 8"/>
              </a:gdLst>
              <a:ahLst/>
              <a:cxnLst>
                <a:cxn ang="0">
                  <a:pos x="T0" y="T1"/>
                </a:cxn>
                <a:cxn ang="0">
                  <a:pos x="T2" y="T3"/>
                </a:cxn>
                <a:cxn ang="0">
                  <a:pos x="T4" y="T5"/>
                </a:cxn>
                <a:cxn ang="0">
                  <a:pos x="T6" y="T7"/>
                </a:cxn>
                <a:cxn ang="0">
                  <a:pos x="T8" y="T9"/>
                </a:cxn>
                <a:cxn ang="0">
                  <a:pos x="T10" y="T11"/>
                </a:cxn>
              </a:cxnLst>
              <a:rect l="0" t="0" r="r" b="b"/>
              <a:pathLst>
                <a:path w="2" h="8">
                  <a:moveTo>
                    <a:pt x="0" y="0"/>
                  </a:moveTo>
                  <a:cubicBezTo>
                    <a:pt x="0" y="7"/>
                    <a:pt x="0" y="7"/>
                    <a:pt x="0" y="7"/>
                  </a:cubicBezTo>
                  <a:cubicBezTo>
                    <a:pt x="1" y="7"/>
                    <a:pt x="1" y="8"/>
                    <a:pt x="2" y="8"/>
                  </a:cubicBezTo>
                  <a:cubicBezTo>
                    <a:pt x="2" y="8"/>
                    <a:pt x="2" y="8"/>
                    <a:pt x="2" y="8"/>
                  </a:cubicBezTo>
                  <a:cubicBezTo>
                    <a:pt x="1" y="1"/>
                    <a:pt x="1" y="1"/>
                    <a:pt x="1" y="1"/>
                  </a:cubicBezTo>
                  <a:cubicBezTo>
                    <a:pt x="1" y="0"/>
                    <a:pt x="0" y="0"/>
                    <a:pt x="0" y="0"/>
                  </a:cubicBezTo>
                </a:path>
              </a:pathLst>
            </a:custGeom>
            <a:solidFill>
              <a:srgbClr val="2A262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09" name="Freeform 1385"/>
            <p:cNvSpPr/>
            <p:nvPr/>
          </p:nvSpPr>
          <p:spPr bwMode="auto">
            <a:xfrm>
              <a:off x="6897698" y="4161267"/>
              <a:ext cx="13475" cy="80848"/>
            </a:xfrm>
            <a:custGeom>
              <a:avLst/>
              <a:gdLst>
                <a:gd name="T0" fmla="*/ 0 w 4"/>
                <a:gd name="T1" fmla="*/ 0 h 24"/>
                <a:gd name="T2" fmla="*/ 2 w 4"/>
                <a:gd name="T3" fmla="*/ 24 h 24"/>
                <a:gd name="T4" fmla="*/ 4 w 4"/>
                <a:gd name="T5" fmla="*/ 24 h 24"/>
                <a:gd name="T6" fmla="*/ 2 w 4"/>
                <a:gd name="T7" fmla="*/ 0 h 24"/>
                <a:gd name="T8" fmla="*/ 0 w 4"/>
                <a:gd name="T9" fmla="*/ 0 h 24"/>
              </a:gdLst>
              <a:ahLst/>
              <a:cxnLst>
                <a:cxn ang="0">
                  <a:pos x="T0" y="T1"/>
                </a:cxn>
                <a:cxn ang="0">
                  <a:pos x="T2" y="T3"/>
                </a:cxn>
                <a:cxn ang="0">
                  <a:pos x="T4" y="T5"/>
                </a:cxn>
                <a:cxn ang="0">
                  <a:pos x="T6" y="T7"/>
                </a:cxn>
                <a:cxn ang="0">
                  <a:pos x="T8" y="T9"/>
                </a:cxn>
              </a:cxnLst>
              <a:rect l="0" t="0" r="r" b="b"/>
              <a:pathLst>
                <a:path w="4" h="24">
                  <a:moveTo>
                    <a:pt x="0" y="0"/>
                  </a:moveTo>
                  <a:cubicBezTo>
                    <a:pt x="2" y="24"/>
                    <a:pt x="2" y="24"/>
                    <a:pt x="2" y="24"/>
                  </a:cubicBezTo>
                  <a:cubicBezTo>
                    <a:pt x="3" y="24"/>
                    <a:pt x="3" y="24"/>
                    <a:pt x="4" y="24"/>
                  </a:cubicBezTo>
                  <a:cubicBezTo>
                    <a:pt x="2" y="0"/>
                    <a:pt x="2" y="0"/>
                    <a:pt x="2" y="0"/>
                  </a:cubicBezTo>
                  <a:cubicBezTo>
                    <a:pt x="1" y="0"/>
                    <a:pt x="1" y="0"/>
                    <a:pt x="0" y="0"/>
                  </a:cubicBezTo>
                </a:path>
              </a:pathLst>
            </a:custGeom>
            <a:solidFill>
              <a:srgbClr val="2A262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0" name="Freeform 1386"/>
            <p:cNvSpPr/>
            <p:nvPr/>
          </p:nvSpPr>
          <p:spPr bwMode="auto">
            <a:xfrm>
              <a:off x="6476617" y="4124212"/>
              <a:ext cx="6737" cy="10106"/>
            </a:xfrm>
            <a:custGeom>
              <a:avLst/>
              <a:gdLst>
                <a:gd name="T0" fmla="*/ 0 w 2"/>
                <a:gd name="T1" fmla="*/ 0 h 3"/>
                <a:gd name="T2" fmla="*/ 0 w 2"/>
                <a:gd name="T3" fmla="*/ 3 h 3"/>
                <a:gd name="T4" fmla="*/ 2 w 2"/>
                <a:gd name="T5" fmla="*/ 3 h 3"/>
                <a:gd name="T6" fmla="*/ 2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0" y="3"/>
                    <a:pt x="0" y="3"/>
                    <a:pt x="0" y="3"/>
                  </a:cubicBezTo>
                  <a:cubicBezTo>
                    <a:pt x="0" y="3"/>
                    <a:pt x="1" y="3"/>
                    <a:pt x="2" y="3"/>
                  </a:cubicBezTo>
                  <a:cubicBezTo>
                    <a:pt x="2" y="0"/>
                    <a:pt x="2" y="0"/>
                    <a:pt x="2" y="0"/>
                  </a:cubicBezTo>
                  <a:cubicBezTo>
                    <a:pt x="1" y="0"/>
                    <a:pt x="1" y="0"/>
                    <a:pt x="0" y="0"/>
                  </a:cubicBezTo>
                </a:path>
              </a:pathLst>
            </a:custGeom>
            <a:solidFill>
              <a:srgbClr val="2A262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1" name="Freeform 1388"/>
            <p:cNvSpPr/>
            <p:nvPr/>
          </p:nvSpPr>
          <p:spPr bwMode="auto">
            <a:xfrm>
              <a:off x="6220600" y="4120843"/>
              <a:ext cx="124640" cy="13475"/>
            </a:xfrm>
            <a:custGeom>
              <a:avLst/>
              <a:gdLst>
                <a:gd name="T0" fmla="*/ 0 w 37"/>
                <a:gd name="T1" fmla="*/ 0 h 4"/>
                <a:gd name="T2" fmla="*/ 0 w 37"/>
                <a:gd name="T3" fmla="*/ 3 h 4"/>
                <a:gd name="T4" fmla="*/ 37 w 37"/>
                <a:gd name="T5" fmla="*/ 4 h 4"/>
                <a:gd name="T6" fmla="*/ 37 w 37"/>
                <a:gd name="T7" fmla="*/ 2 h 4"/>
                <a:gd name="T8" fmla="*/ 0 w 37"/>
                <a:gd name="T9" fmla="*/ 0 h 4"/>
              </a:gdLst>
              <a:ahLst/>
              <a:cxnLst>
                <a:cxn ang="0">
                  <a:pos x="T0" y="T1"/>
                </a:cxn>
                <a:cxn ang="0">
                  <a:pos x="T2" y="T3"/>
                </a:cxn>
                <a:cxn ang="0">
                  <a:pos x="T4" y="T5"/>
                </a:cxn>
                <a:cxn ang="0">
                  <a:pos x="T6" y="T7"/>
                </a:cxn>
                <a:cxn ang="0">
                  <a:pos x="T8" y="T9"/>
                </a:cxn>
              </a:cxnLst>
              <a:rect l="0" t="0" r="r" b="b"/>
              <a:pathLst>
                <a:path w="37" h="4">
                  <a:moveTo>
                    <a:pt x="0" y="0"/>
                  </a:moveTo>
                  <a:cubicBezTo>
                    <a:pt x="0" y="1"/>
                    <a:pt x="0" y="2"/>
                    <a:pt x="0" y="3"/>
                  </a:cubicBezTo>
                  <a:cubicBezTo>
                    <a:pt x="13" y="3"/>
                    <a:pt x="25" y="4"/>
                    <a:pt x="37" y="4"/>
                  </a:cubicBezTo>
                  <a:cubicBezTo>
                    <a:pt x="37" y="3"/>
                    <a:pt x="37" y="3"/>
                    <a:pt x="37" y="2"/>
                  </a:cubicBezTo>
                  <a:cubicBezTo>
                    <a:pt x="25" y="1"/>
                    <a:pt x="13" y="1"/>
                    <a:pt x="0" y="0"/>
                  </a:cubicBezTo>
                </a:path>
              </a:pathLst>
            </a:custGeom>
            <a:solidFill>
              <a:srgbClr val="B9A1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2" name="Freeform 1389"/>
            <p:cNvSpPr/>
            <p:nvPr/>
          </p:nvSpPr>
          <p:spPr bwMode="auto">
            <a:xfrm>
              <a:off x="6520410" y="4134317"/>
              <a:ext cx="6737" cy="16843"/>
            </a:xfrm>
            <a:custGeom>
              <a:avLst/>
              <a:gdLst>
                <a:gd name="T0" fmla="*/ 0 w 2"/>
                <a:gd name="T1" fmla="*/ 0 h 4"/>
                <a:gd name="T2" fmla="*/ 0 w 2"/>
                <a:gd name="T3" fmla="*/ 4 h 4"/>
                <a:gd name="T4" fmla="*/ 2 w 2"/>
                <a:gd name="T5" fmla="*/ 4 h 4"/>
                <a:gd name="T6" fmla="*/ 2 w 2"/>
                <a:gd name="T7" fmla="*/ 0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cubicBezTo>
                    <a:pt x="0" y="4"/>
                    <a:pt x="0" y="4"/>
                    <a:pt x="0" y="4"/>
                  </a:cubicBezTo>
                  <a:cubicBezTo>
                    <a:pt x="0" y="4"/>
                    <a:pt x="1" y="4"/>
                    <a:pt x="2" y="4"/>
                  </a:cubicBezTo>
                  <a:cubicBezTo>
                    <a:pt x="2" y="0"/>
                    <a:pt x="2" y="0"/>
                    <a:pt x="2" y="0"/>
                  </a:cubicBezTo>
                  <a:cubicBezTo>
                    <a:pt x="1" y="0"/>
                    <a:pt x="1" y="0"/>
                    <a:pt x="0" y="0"/>
                  </a:cubicBezTo>
                </a:path>
              </a:pathLst>
            </a:custGeom>
            <a:solidFill>
              <a:srgbClr val="28252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3" name="Freeform 1390"/>
            <p:cNvSpPr/>
            <p:nvPr/>
          </p:nvSpPr>
          <p:spPr bwMode="auto">
            <a:xfrm>
              <a:off x="6857275" y="4178110"/>
              <a:ext cx="6737" cy="3369"/>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0" y="1"/>
                    <a:pt x="0" y="1"/>
                  </a:cubicBezTo>
                  <a:cubicBezTo>
                    <a:pt x="2" y="1"/>
                    <a:pt x="2" y="1"/>
                    <a:pt x="2" y="1"/>
                  </a:cubicBezTo>
                  <a:cubicBezTo>
                    <a:pt x="1" y="1"/>
                    <a:pt x="1" y="0"/>
                    <a:pt x="0" y="0"/>
                  </a:cubicBezTo>
                </a:path>
              </a:pathLst>
            </a:custGeom>
            <a:solidFill>
              <a:srgbClr val="28252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4" name="Freeform 1391"/>
            <p:cNvSpPr>
              <a:spLocks noEditPoints="1"/>
            </p:cNvSpPr>
            <p:nvPr/>
          </p:nvSpPr>
          <p:spPr bwMode="auto">
            <a:xfrm>
              <a:off x="6466512" y="4134317"/>
              <a:ext cx="16843" cy="131377"/>
            </a:xfrm>
            <a:custGeom>
              <a:avLst/>
              <a:gdLst>
                <a:gd name="T0" fmla="*/ 2 w 5"/>
                <a:gd name="T1" fmla="*/ 35 h 38"/>
                <a:gd name="T2" fmla="*/ 0 w 5"/>
                <a:gd name="T3" fmla="*/ 36 h 38"/>
                <a:gd name="T4" fmla="*/ 0 w 5"/>
                <a:gd name="T5" fmla="*/ 38 h 38"/>
                <a:gd name="T6" fmla="*/ 2 w 5"/>
                <a:gd name="T7" fmla="*/ 38 h 38"/>
                <a:gd name="T8" fmla="*/ 2 w 5"/>
                <a:gd name="T9" fmla="*/ 35 h 38"/>
                <a:gd name="T10" fmla="*/ 3 w 5"/>
                <a:gd name="T11" fmla="*/ 0 h 38"/>
                <a:gd name="T12" fmla="*/ 3 w 5"/>
                <a:gd name="T13" fmla="*/ 3 h 38"/>
                <a:gd name="T14" fmla="*/ 4 w 5"/>
                <a:gd name="T15" fmla="*/ 3 h 38"/>
                <a:gd name="T16" fmla="*/ 5 w 5"/>
                <a:gd name="T17" fmla="*/ 0 h 38"/>
                <a:gd name="T18" fmla="*/ 3 w 5"/>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8">
                  <a:moveTo>
                    <a:pt x="2" y="35"/>
                  </a:moveTo>
                  <a:cubicBezTo>
                    <a:pt x="1" y="35"/>
                    <a:pt x="1" y="35"/>
                    <a:pt x="0" y="36"/>
                  </a:cubicBezTo>
                  <a:cubicBezTo>
                    <a:pt x="0" y="38"/>
                    <a:pt x="0" y="38"/>
                    <a:pt x="0" y="38"/>
                  </a:cubicBezTo>
                  <a:cubicBezTo>
                    <a:pt x="2" y="38"/>
                    <a:pt x="2" y="38"/>
                    <a:pt x="2" y="38"/>
                  </a:cubicBezTo>
                  <a:cubicBezTo>
                    <a:pt x="2" y="35"/>
                    <a:pt x="2" y="35"/>
                    <a:pt x="2" y="35"/>
                  </a:cubicBezTo>
                  <a:moveTo>
                    <a:pt x="3" y="0"/>
                  </a:moveTo>
                  <a:cubicBezTo>
                    <a:pt x="3" y="3"/>
                    <a:pt x="3" y="3"/>
                    <a:pt x="3" y="3"/>
                  </a:cubicBezTo>
                  <a:cubicBezTo>
                    <a:pt x="3" y="3"/>
                    <a:pt x="4" y="3"/>
                    <a:pt x="4" y="3"/>
                  </a:cubicBezTo>
                  <a:cubicBezTo>
                    <a:pt x="5" y="0"/>
                    <a:pt x="5" y="0"/>
                    <a:pt x="5" y="0"/>
                  </a:cubicBezTo>
                  <a:cubicBezTo>
                    <a:pt x="4" y="0"/>
                    <a:pt x="3" y="0"/>
                    <a:pt x="3" y="0"/>
                  </a:cubicBezTo>
                </a:path>
              </a:pathLst>
            </a:custGeom>
            <a:solidFill>
              <a:srgbClr val="28252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5" name="Freeform 1393"/>
            <p:cNvSpPr/>
            <p:nvPr/>
          </p:nvSpPr>
          <p:spPr bwMode="auto">
            <a:xfrm>
              <a:off x="6220600" y="4130949"/>
              <a:ext cx="124640" cy="16843"/>
            </a:xfrm>
            <a:custGeom>
              <a:avLst/>
              <a:gdLst>
                <a:gd name="T0" fmla="*/ 0 w 37"/>
                <a:gd name="T1" fmla="*/ 0 h 4"/>
                <a:gd name="T2" fmla="*/ 0 w 37"/>
                <a:gd name="T3" fmla="*/ 2 h 4"/>
                <a:gd name="T4" fmla="*/ 36 w 37"/>
                <a:gd name="T5" fmla="*/ 4 h 4"/>
                <a:gd name="T6" fmla="*/ 37 w 37"/>
                <a:gd name="T7" fmla="*/ 1 h 4"/>
                <a:gd name="T8" fmla="*/ 0 w 37"/>
                <a:gd name="T9" fmla="*/ 0 h 4"/>
              </a:gdLst>
              <a:ahLst/>
              <a:cxnLst>
                <a:cxn ang="0">
                  <a:pos x="T0" y="T1"/>
                </a:cxn>
                <a:cxn ang="0">
                  <a:pos x="T2" y="T3"/>
                </a:cxn>
                <a:cxn ang="0">
                  <a:pos x="T4" y="T5"/>
                </a:cxn>
                <a:cxn ang="0">
                  <a:pos x="T6" y="T7"/>
                </a:cxn>
                <a:cxn ang="0">
                  <a:pos x="T8" y="T9"/>
                </a:cxn>
              </a:cxnLst>
              <a:rect l="0" t="0" r="r" b="b"/>
              <a:pathLst>
                <a:path w="37" h="4">
                  <a:moveTo>
                    <a:pt x="0" y="0"/>
                  </a:moveTo>
                  <a:cubicBezTo>
                    <a:pt x="0" y="1"/>
                    <a:pt x="0" y="1"/>
                    <a:pt x="0" y="2"/>
                  </a:cubicBezTo>
                  <a:cubicBezTo>
                    <a:pt x="13" y="3"/>
                    <a:pt x="25" y="3"/>
                    <a:pt x="36" y="4"/>
                  </a:cubicBezTo>
                  <a:cubicBezTo>
                    <a:pt x="36" y="3"/>
                    <a:pt x="37" y="2"/>
                    <a:pt x="37" y="1"/>
                  </a:cubicBezTo>
                  <a:cubicBezTo>
                    <a:pt x="25" y="1"/>
                    <a:pt x="13" y="0"/>
                    <a:pt x="0" y="0"/>
                  </a:cubicBezTo>
                </a:path>
              </a:pathLst>
            </a:custGeom>
            <a:solidFill>
              <a:srgbClr val="B59E8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6" name="Freeform 1394"/>
            <p:cNvSpPr/>
            <p:nvPr/>
          </p:nvSpPr>
          <p:spPr bwMode="auto">
            <a:xfrm>
              <a:off x="6517041" y="4151161"/>
              <a:ext cx="10106" cy="16843"/>
            </a:xfrm>
            <a:custGeom>
              <a:avLst/>
              <a:gdLst>
                <a:gd name="T0" fmla="*/ 1 w 3"/>
                <a:gd name="T1" fmla="*/ 0 h 5"/>
                <a:gd name="T2" fmla="*/ 0 w 3"/>
                <a:gd name="T3" fmla="*/ 4 h 5"/>
                <a:gd name="T4" fmla="*/ 2 w 3"/>
                <a:gd name="T5" fmla="*/ 5 h 5"/>
                <a:gd name="T6" fmla="*/ 3 w 3"/>
                <a:gd name="T7" fmla="*/ 0 h 5"/>
                <a:gd name="T8" fmla="*/ 1 w 3"/>
                <a:gd name="T9" fmla="*/ 0 h 5"/>
              </a:gdLst>
              <a:ahLst/>
              <a:cxnLst>
                <a:cxn ang="0">
                  <a:pos x="T0" y="T1"/>
                </a:cxn>
                <a:cxn ang="0">
                  <a:pos x="T2" y="T3"/>
                </a:cxn>
                <a:cxn ang="0">
                  <a:pos x="T4" y="T5"/>
                </a:cxn>
                <a:cxn ang="0">
                  <a:pos x="T6" y="T7"/>
                </a:cxn>
                <a:cxn ang="0">
                  <a:pos x="T8" y="T9"/>
                </a:cxn>
              </a:cxnLst>
              <a:rect l="0" t="0" r="r" b="b"/>
              <a:pathLst>
                <a:path w="3" h="5">
                  <a:moveTo>
                    <a:pt x="1" y="0"/>
                  </a:moveTo>
                  <a:cubicBezTo>
                    <a:pt x="0" y="4"/>
                    <a:pt x="0" y="4"/>
                    <a:pt x="0" y="4"/>
                  </a:cubicBezTo>
                  <a:cubicBezTo>
                    <a:pt x="1" y="5"/>
                    <a:pt x="2" y="5"/>
                    <a:pt x="2" y="5"/>
                  </a:cubicBezTo>
                  <a:cubicBezTo>
                    <a:pt x="3" y="0"/>
                    <a:pt x="3" y="0"/>
                    <a:pt x="3" y="0"/>
                  </a:cubicBezTo>
                  <a:cubicBezTo>
                    <a:pt x="2" y="0"/>
                    <a:pt x="1" y="0"/>
                    <a:pt x="1" y="0"/>
                  </a:cubicBezTo>
                </a:path>
              </a:pathLst>
            </a:custGeom>
            <a:solidFill>
              <a:srgbClr val="27242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7" name="Freeform 1395"/>
            <p:cNvSpPr>
              <a:spLocks noEditPoints="1"/>
            </p:cNvSpPr>
            <p:nvPr/>
          </p:nvSpPr>
          <p:spPr bwMode="auto">
            <a:xfrm>
              <a:off x="6466512" y="4147792"/>
              <a:ext cx="13475" cy="111165"/>
            </a:xfrm>
            <a:custGeom>
              <a:avLst/>
              <a:gdLst>
                <a:gd name="T0" fmla="*/ 2 w 4"/>
                <a:gd name="T1" fmla="*/ 28 h 33"/>
                <a:gd name="T2" fmla="*/ 0 w 4"/>
                <a:gd name="T3" fmla="*/ 29 h 33"/>
                <a:gd name="T4" fmla="*/ 0 w 4"/>
                <a:gd name="T5" fmla="*/ 33 h 33"/>
                <a:gd name="T6" fmla="*/ 2 w 4"/>
                <a:gd name="T7" fmla="*/ 32 h 33"/>
                <a:gd name="T8" fmla="*/ 2 w 4"/>
                <a:gd name="T9" fmla="*/ 28 h 33"/>
                <a:gd name="T10" fmla="*/ 3 w 4"/>
                <a:gd name="T11" fmla="*/ 0 h 33"/>
                <a:gd name="T12" fmla="*/ 2 w 4"/>
                <a:gd name="T13" fmla="*/ 4 h 33"/>
                <a:gd name="T14" fmla="*/ 4 w 4"/>
                <a:gd name="T15" fmla="*/ 4 h 33"/>
                <a:gd name="T16" fmla="*/ 4 w 4"/>
                <a:gd name="T17" fmla="*/ 0 h 33"/>
                <a:gd name="T18" fmla="*/ 3 w 4"/>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3">
                  <a:moveTo>
                    <a:pt x="2" y="28"/>
                  </a:moveTo>
                  <a:cubicBezTo>
                    <a:pt x="2" y="28"/>
                    <a:pt x="1" y="28"/>
                    <a:pt x="0" y="29"/>
                  </a:cubicBezTo>
                  <a:cubicBezTo>
                    <a:pt x="0" y="33"/>
                    <a:pt x="0" y="33"/>
                    <a:pt x="0" y="33"/>
                  </a:cubicBezTo>
                  <a:cubicBezTo>
                    <a:pt x="1" y="32"/>
                    <a:pt x="1" y="32"/>
                    <a:pt x="2" y="32"/>
                  </a:cubicBezTo>
                  <a:cubicBezTo>
                    <a:pt x="2" y="28"/>
                    <a:pt x="2" y="28"/>
                    <a:pt x="2" y="28"/>
                  </a:cubicBezTo>
                  <a:moveTo>
                    <a:pt x="3" y="0"/>
                  </a:moveTo>
                  <a:cubicBezTo>
                    <a:pt x="2" y="4"/>
                    <a:pt x="2" y="4"/>
                    <a:pt x="2" y="4"/>
                  </a:cubicBezTo>
                  <a:cubicBezTo>
                    <a:pt x="3" y="4"/>
                    <a:pt x="4" y="4"/>
                    <a:pt x="4" y="4"/>
                  </a:cubicBezTo>
                  <a:cubicBezTo>
                    <a:pt x="4" y="0"/>
                    <a:pt x="4" y="0"/>
                    <a:pt x="4" y="0"/>
                  </a:cubicBezTo>
                  <a:cubicBezTo>
                    <a:pt x="4" y="0"/>
                    <a:pt x="3" y="0"/>
                    <a:pt x="3" y="0"/>
                  </a:cubicBezTo>
                </a:path>
              </a:pathLst>
            </a:custGeom>
            <a:solidFill>
              <a:srgbClr val="27242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8" name="Freeform 1397"/>
            <p:cNvSpPr/>
            <p:nvPr/>
          </p:nvSpPr>
          <p:spPr bwMode="auto">
            <a:xfrm>
              <a:off x="6223969" y="4147792"/>
              <a:ext cx="94322" cy="10106"/>
            </a:xfrm>
            <a:custGeom>
              <a:avLst/>
              <a:gdLst>
                <a:gd name="T0" fmla="*/ 1 w 28"/>
                <a:gd name="T1" fmla="*/ 0 h 3"/>
                <a:gd name="T2" fmla="*/ 0 w 28"/>
                <a:gd name="T3" fmla="*/ 1 h 3"/>
                <a:gd name="T4" fmla="*/ 28 w 28"/>
                <a:gd name="T5" fmla="*/ 3 h 3"/>
                <a:gd name="T6" fmla="*/ 1 w 28"/>
                <a:gd name="T7" fmla="*/ 0 h 3"/>
              </a:gdLst>
              <a:ahLst/>
              <a:cxnLst>
                <a:cxn ang="0">
                  <a:pos x="T0" y="T1"/>
                </a:cxn>
                <a:cxn ang="0">
                  <a:pos x="T2" y="T3"/>
                </a:cxn>
                <a:cxn ang="0">
                  <a:pos x="T4" y="T5"/>
                </a:cxn>
                <a:cxn ang="0">
                  <a:pos x="T6" y="T7"/>
                </a:cxn>
              </a:cxnLst>
              <a:rect l="0" t="0" r="r" b="b"/>
              <a:pathLst>
                <a:path w="28" h="3">
                  <a:moveTo>
                    <a:pt x="1" y="0"/>
                  </a:moveTo>
                  <a:cubicBezTo>
                    <a:pt x="1" y="0"/>
                    <a:pt x="1" y="1"/>
                    <a:pt x="0" y="1"/>
                  </a:cubicBezTo>
                  <a:cubicBezTo>
                    <a:pt x="10" y="2"/>
                    <a:pt x="20" y="3"/>
                    <a:pt x="28" y="3"/>
                  </a:cubicBezTo>
                  <a:cubicBezTo>
                    <a:pt x="1" y="0"/>
                    <a:pt x="1" y="0"/>
                    <a:pt x="1" y="0"/>
                  </a:cubicBezTo>
                </a:path>
              </a:pathLst>
            </a:custGeom>
            <a:solidFill>
              <a:srgbClr val="3A261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19" name="Freeform 1398"/>
            <p:cNvSpPr/>
            <p:nvPr/>
          </p:nvSpPr>
          <p:spPr bwMode="auto">
            <a:xfrm>
              <a:off x="6217232" y="4137686"/>
              <a:ext cx="124640" cy="23581"/>
            </a:xfrm>
            <a:custGeom>
              <a:avLst/>
              <a:gdLst>
                <a:gd name="T0" fmla="*/ 1 w 37"/>
                <a:gd name="T1" fmla="*/ 0 h 6"/>
                <a:gd name="T2" fmla="*/ 0 w 37"/>
                <a:gd name="T3" fmla="*/ 1 h 6"/>
                <a:gd name="T4" fmla="*/ 3 w 37"/>
                <a:gd name="T5" fmla="*/ 2 h 6"/>
                <a:gd name="T6" fmla="*/ 30 w 37"/>
                <a:gd name="T7" fmla="*/ 5 h 6"/>
                <a:gd name="T8" fmla="*/ 36 w 37"/>
                <a:gd name="T9" fmla="*/ 6 h 6"/>
                <a:gd name="T10" fmla="*/ 37 w 37"/>
                <a:gd name="T11" fmla="*/ 2 h 6"/>
                <a:gd name="T12" fmla="*/ 1 w 3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7" h="6">
                  <a:moveTo>
                    <a:pt x="1" y="0"/>
                  </a:moveTo>
                  <a:cubicBezTo>
                    <a:pt x="0" y="1"/>
                    <a:pt x="0" y="1"/>
                    <a:pt x="0" y="1"/>
                  </a:cubicBezTo>
                  <a:cubicBezTo>
                    <a:pt x="3" y="2"/>
                    <a:pt x="3" y="2"/>
                    <a:pt x="3" y="2"/>
                  </a:cubicBezTo>
                  <a:cubicBezTo>
                    <a:pt x="30" y="5"/>
                    <a:pt x="30" y="5"/>
                    <a:pt x="30" y="5"/>
                  </a:cubicBezTo>
                  <a:cubicBezTo>
                    <a:pt x="32" y="6"/>
                    <a:pt x="34" y="6"/>
                    <a:pt x="36" y="6"/>
                  </a:cubicBezTo>
                  <a:cubicBezTo>
                    <a:pt x="37" y="6"/>
                    <a:pt x="37" y="4"/>
                    <a:pt x="37" y="2"/>
                  </a:cubicBezTo>
                  <a:cubicBezTo>
                    <a:pt x="26" y="1"/>
                    <a:pt x="14" y="1"/>
                    <a:pt x="1" y="0"/>
                  </a:cubicBezTo>
                </a:path>
              </a:pathLst>
            </a:custGeom>
            <a:solidFill>
              <a:srgbClr val="B29B8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20" name="Freeform 1399"/>
            <p:cNvSpPr/>
            <p:nvPr/>
          </p:nvSpPr>
          <p:spPr bwMode="auto">
            <a:xfrm>
              <a:off x="6517041" y="4164635"/>
              <a:ext cx="6737" cy="16843"/>
            </a:xfrm>
            <a:custGeom>
              <a:avLst/>
              <a:gdLst>
                <a:gd name="T0" fmla="*/ 0 w 2"/>
                <a:gd name="T1" fmla="*/ 0 h 5"/>
                <a:gd name="T2" fmla="*/ 0 w 2"/>
                <a:gd name="T3" fmla="*/ 5 h 5"/>
                <a:gd name="T4" fmla="*/ 2 w 2"/>
                <a:gd name="T5" fmla="*/ 5 h 5"/>
                <a:gd name="T6" fmla="*/ 2 w 2"/>
                <a:gd name="T7" fmla="*/ 1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cubicBezTo>
                    <a:pt x="0" y="5"/>
                    <a:pt x="0" y="5"/>
                    <a:pt x="0" y="5"/>
                  </a:cubicBezTo>
                  <a:cubicBezTo>
                    <a:pt x="2" y="5"/>
                    <a:pt x="2" y="5"/>
                    <a:pt x="2" y="5"/>
                  </a:cubicBezTo>
                  <a:cubicBezTo>
                    <a:pt x="2" y="1"/>
                    <a:pt x="2" y="1"/>
                    <a:pt x="2" y="1"/>
                  </a:cubicBezTo>
                  <a:cubicBezTo>
                    <a:pt x="2" y="1"/>
                    <a:pt x="1" y="1"/>
                    <a:pt x="0" y="0"/>
                  </a:cubicBezTo>
                </a:path>
              </a:pathLst>
            </a:custGeom>
            <a:solidFill>
              <a:srgbClr val="25222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21" name="Freeform 1400"/>
            <p:cNvSpPr>
              <a:spLocks noEditPoints="1"/>
            </p:cNvSpPr>
            <p:nvPr/>
          </p:nvSpPr>
          <p:spPr bwMode="auto">
            <a:xfrm>
              <a:off x="6466512" y="4161267"/>
              <a:ext cx="13475" cy="84216"/>
            </a:xfrm>
            <a:custGeom>
              <a:avLst/>
              <a:gdLst>
                <a:gd name="T0" fmla="*/ 3 w 4"/>
                <a:gd name="T1" fmla="*/ 17 h 25"/>
                <a:gd name="T2" fmla="*/ 1 w 4"/>
                <a:gd name="T3" fmla="*/ 18 h 25"/>
                <a:gd name="T4" fmla="*/ 0 w 4"/>
                <a:gd name="T5" fmla="*/ 25 h 25"/>
                <a:gd name="T6" fmla="*/ 2 w 4"/>
                <a:gd name="T7" fmla="*/ 24 h 25"/>
                <a:gd name="T8" fmla="*/ 3 w 4"/>
                <a:gd name="T9" fmla="*/ 17 h 25"/>
                <a:gd name="T10" fmla="*/ 2 w 4"/>
                <a:gd name="T11" fmla="*/ 0 h 25"/>
                <a:gd name="T12" fmla="*/ 2 w 4"/>
                <a:gd name="T13" fmla="*/ 6 h 25"/>
                <a:gd name="T14" fmla="*/ 4 w 4"/>
                <a:gd name="T15" fmla="*/ 7 h 25"/>
                <a:gd name="T16" fmla="*/ 4 w 4"/>
                <a:gd name="T17" fmla="*/ 0 h 25"/>
                <a:gd name="T18" fmla="*/ 2 w 4"/>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5">
                  <a:moveTo>
                    <a:pt x="3" y="17"/>
                  </a:moveTo>
                  <a:cubicBezTo>
                    <a:pt x="2" y="18"/>
                    <a:pt x="2" y="18"/>
                    <a:pt x="1" y="18"/>
                  </a:cubicBezTo>
                  <a:cubicBezTo>
                    <a:pt x="0" y="25"/>
                    <a:pt x="0" y="25"/>
                    <a:pt x="0" y="25"/>
                  </a:cubicBezTo>
                  <a:cubicBezTo>
                    <a:pt x="1" y="24"/>
                    <a:pt x="2" y="24"/>
                    <a:pt x="2" y="24"/>
                  </a:cubicBezTo>
                  <a:cubicBezTo>
                    <a:pt x="3" y="17"/>
                    <a:pt x="3" y="17"/>
                    <a:pt x="3" y="17"/>
                  </a:cubicBezTo>
                  <a:moveTo>
                    <a:pt x="2" y="0"/>
                  </a:moveTo>
                  <a:cubicBezTo>
                    <a:pt x="2" y="6"/>
                    <a:pt x="2" y="6"/>
                    <a:pt x="2" y="6"/>
                  </a:cubicBezTo>
                  <a:cubicBezTo>
                    <a:pt x="2" y="7"/>
                    <a:pt x="3" y="7"/>
                    <a:pt x="4" y="7"/>
                  </a:cubicBezTo>
                  <a:cubicBezTo>
                    <a:pt x="4" y="0"/>
                    <a:pt x="4" y="0"/>
                    <a:pt x="4" y="0"/>
                  </a:cubicBezTo>
                  <a:cubicBezTo>
                    <a:pt x="4" y="0"/>
                    <a:pt x="3" y="0"/>
                    <a:pt x="2" y="0"/>
                  </a:cubicBezTo>
                </a:path>
              </a:pathLst>
            </a:custGeom>
            <a:solidFill>
              <a:srgbClr val="25222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22" name="Freeform 1402"/>
            <p:cNvSpPr>
              <a:spLocks noEditPoints="1"/>
            </p:cNvSpPr>
            <p:nvPr/>
          </p:nvSpPr>
          <p:spPr bwMode="auto">
            <a:xfrm>
              <a:off x="6180177" y="4151161"/>
              <a:ext cx="151589" cy="94322"/>
            </a:xfrm>
            <a:custGeom>
              <a:avLst/>
              <a:gdLst>
                <a:gd name="T0" fmla="*/ 39 w 45"/>
                <a:gd name="T1" fmla="*/ 22 h 28"/>
                <a:gd name="T2" fmla="*/ 0 w 45"/>
                <a:gd name="T3" fmla="*/ 28 h 28"/>
                <a:gd name="T4" fmla="*/ 1 w 45"/>
                <a:gd name="T5" fmla="*/ 28 h 28"/>
                <a:gd name="T6" fmla="*/ 15 w 45"/>
                <a:gd name="T7" fmla="*/ 27 h 28"/>
                <a:gd name="T8" fmla="*/ 39 w 45"/>
                <a:gd name="T9" fmla="*/ 22 h 28"/>
                <a:gd name="T10" fmla="*/ 13 w 45"/>
                <a:gd name="T11" fmla="*/ 0 h 28"/>
                <a:gd name="T12" fmla="*/ 10 w 45"/>
                <a:gd name="T13" fmla="*/ 3 h 28"/>
                <a:gd name="T14" fmla="*/ 45 w 45"/>
                <a:gd name="T15" fmla="*/ 9 h 28"/>
                <a:gd name="T16" fmla="*/ 45 w 45"/>
                <a:gd name="T17" fmla="*/ 3 h 28"/>
                <a:gd name="T18" fmla="*/ 41 w 45"/>
                <a:gd name="T19" fmla="*/ 2 h 28"/>
                <a:gd name="T20" fmla="*/ 13 w 45"/>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28">
                  <a:moveTo>
                    <a:pt x="39" y="22"/>
                  </a:moveTo>
                  <a:cubicBezTo>
                    <a:pt x="30" y="24"/>
                    <a:pt x="16" y="26"/>
                    <a:pt x="0" y="28"/>
                  </a:cubicBezTo>
                  <a:cubicBezTo>
                    <a:pt x="1" y="28"/>
                    <a:pt x="1" y="28"/>
                    <a:pt x="1" y="28"/>
                  </a:cubicBezTo>
                  <a:cubicBezTo>
                    <a:pt x="5" y="28"/>
                    <a:pt x="10" y="27"/>
                    <a:pt x="15" y="27"/>
                  </a:cubicBezTo>
                  <a:cubicBezTo>
                    <a:pt x="15" y="27"/>
                    <a:pt x="31" y="25"/>
                    <a:pt x="39" y="22"/>
                  </a:cubicBezTo>
                  <a:moveTo>
                    <a:pt x="13" y="0"/>
                  </a:moveTo>
                  <a:cubicBezTo>
                    <a:pt x="12" y="1"/>
                    <a:pt x="11" y="2"/>
                    <a:pt x="10" y="3"/>
                  </a:cubicBezTo>
                  <a:cubicBezTo>
                    <a:pt x="25" y="5"/>
                    <a:pt x="37" y="7"/>
                    <a:pt x="45" y="9"/>
                  </a:cubicBezTo>
                  <a:cubicBezTo>
                    <a:pt x="45" y="7"/>
                    <a:pt x="45" y="5"/>
                    <a:pt x="45" y="3"/>
                  </a:cubicBezTo>
                  <a:cubicBezTo>
                    <a:pt x="41" y="2"/>
                    <a:pt x="41" y="2"/>
                    <a:pt x="41" y="2"/>
                  </a:cubicBezTo>
                  <a:cubicBezTo>
                    <a:pt x="33" y="2"/>
                    <a:pt x="23" y="1"/>
                    <a:pt x="13" y="0"/>
                  </a:cubicBezTo>
                </a:path>
              </a:pathLst>
            </a:custGeom>
            <a:solidFill>
              <a:srgbClr val="38241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23" name="Freeform 1403"/>
            <p:cNvSpPr/>
            <p:nvPr/>
          </p:nvSpPr>
          <p:spPr bwMode="auto">
            <a:xfrm>
              <a:off x="6318291" y="4157898"/>
              <a:ext cx="20212" cy="3369"/>
            </a:xfrm>
            <a:custGeom>
              <a:avLst/>
              <a:gdLst>
                <a:gd name="T0" fmla="*/ 0 w 6"/>
                <a:gd name="T1" fmla="*/ 0 h 1"/>
                <a:gd name="T2" fmla="*/ 4 w 6"/>
                <a:gd name="T3" fmla="*/ 1 h 1"/>
                <a:gd name="T4" fmla="*/ 6 w 6"/>
                <a:gd name="T5" fmla="*/ 1 h 1"/>
                <a:gd name="T6" fmla="*/ 6 w 6"/>
                <a:gd name="T7" fmla="*/ 1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cubicBezTo>
                    <a:pt x="4" y="1"/>
                    <a:pt x="4" y="1"/>
                    <a:pt x="4" y="1"/>
                  </a:cubicBezTo>
                  <a:cubicBezTo>
                    <a:pt x="6" y="1"/>
                    <a:pt x="6" y="1"/>
                    <a:pt x="6" y="1"/>
                  </a:cubicBezTo>
                  <a:cubicBezTo>
                    <a:pt x="6" y="1"/>
                    <a:pt x="6" y="1"/>
                    <a:pt x="6" y="1"/>
                  </a:cubicBezTo>
                  <a:cubicBezTo>
                    <a:pt x="4" y="1"/>
                    <a:pt x="2" y="1"/>
                    <a:pt x="0" y="0"/>
                  </a:cubicBezTo>
                </a:path>
              </a:pathLst>
            </a:custGeom>
            <a:solidFill>
              <a:srgbClr val="AE9882"/>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24" name="Freeform 1404"/>
            <p:cNvSpPr/>
            <p:nvPr/>
          </p:nvSpPr>
          <p:spPr bwMode="auto">
            <a:xfrm>
              <a:off x="6469880" y="4181479"/>
              <a:ext cx="10106" cy="40424"/>
            </a:xfrm>
            <a:custGeom>
              <a:avLst/>
              <a:gdLst>
                <a:gd name="T0" fmla="*/ 1 w 3"/>
                <a:gd name="T1" fmla="*/ 0 h 12"/>
                <a:gd name="T2" fmla="*/ 0 w 3"/>
                <a:gd name="T3" fmla="*/ 12 h 12"/>
                <a:gd name="T4" fmla="*/ 2 w 3"/>
                <a:gd name="T5" fmla="*/ 11 h 12"/>
                <a:gd name="T6" fmla="*/ 3 w 3"/>
                <a:gd name="T7" fmla="*/ 1 h 12"/>
                <a:gd name="T8" fmla="*/ 1 w 3"/>
                <a:gd name="T9" fmla="*/ 0 h 12"/>
              </a:gdLst>
              <a:ahLst/>
              <a:cxnLst>
                <a:cxn ang="0">
                  <a:pos x="T0" y="T1"/>
                </a:cxn>
                <a:cxn ang="0">
                  <a:pos x="T2" y="T3"/>
                </a:cxn>
                <a:cxn ang="0">
                  <a:pos x="T4" y="T5"/>
                </a:cxn>
                <a:cxn ang="0">
                  <a:pos x="T6" y="T7"/>
                </a:cxn>
                <a:cxn ang="0">
                  <a:pos x="T8" y="T9"/>
                </a:cxn>
              </a:cxnLst>
              <a:rect l="0" t="0" r="r" b="b"/>
              <a:pathLst>
                <a:path w="3" h="12">
                  <a:moveTo>
                    <a:pt x="1" y="0"/>
                  </a:moveTo>
                  <a:cubicBezTo>
                    <a:pt x="0" y="12"/>
                    <a:pt x="0" y="12"/>
                    <a:pt x="0" y="12"/>
                  </a:cubicBezTo>
                  <a:cubicBezTo>
                    <a:pt x="1" y="12"/>
                    <a:pt x="1" y="12"/>
                    <a:pt x="2" y="11"/>
                  </a:cubicBezTo>
                  <a:cubicBezTo>
                    <a:pt x="3" y="1"/>
                    <a:pt x="3" y="1"/>
                    <a:pt x="3" y="1"/>
                  </a:cubicBezTo>
                  <a:cubicBezTo>
                    <a:pt x="2" y="1"/>
                    <a:pt x="1" y="1"/>
                    <a:pt x="1" y="0"/>
                  </a:cubicBezTo>
                </a:path>
              </a:pathLst>
            </a:custGeom>
            <a:solidFill>
              <a:srgbClr val="23202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25" name="Freeform 1406"/>
            <p:cNvSpPr/>
            <p:nvPr/>
          </p:nvSpPr>
          <p:spPr bwMode="auto">
            <a:xfrm>
              <a:off x="6129647" y="4161267"/>
              <a:ext cx="205487" cy="84216"/>
            </a:xfrm>
            <a:custGeom>
              <a:avLst/>
              <a:gdLst>
                <a:gd name="T0" fmla="*/ 24 w 60"/>
                <a:gd name="T1" fmla="*/ 0 h 25"/>
                <a:gd name="T2" fmla="*/ 21 w 60"/>
                <a:gd name="T3" fmla="*/ 2 h 25"/>
                <a:gd name="T4" fmla="*/ 15 w 60"/>
                <a:gd name="T5" fmla="*/ 5 h 25"/>
                <a:gd name="T6" fmla="*/ 32 w 60"/>
                <a:gd name="T7" fmla="*/ 12 h 25"/>
                <a:gd name="T8" fmla="*/ 0 w 60"/>
                <a:gd name="T9" fmla="*/ 22 h 25"/>
                <a:gd name="T10" fmla="*/ 14 w 60"/>
                <a:gd name="T11" fmla="*/ 25 h 25"/>
                <a:gd name="T12" fmla="*/ 53 w 60"/>
                <a:gd name="T13" fmla="*/ 19 h 25"/>
                <a:gd name="T14" fmla="*/ 58 w 60"/>
                <a:gd name="T15" fmla="*/ 17 h 25"/>
                <a:gd name="T16" fmla="*/ 59 w 60"/>
                <a:gd name="T17" fmla="*/ 6 h 25"/>
                <a:gd name="T18" fmla="*/ 24 w 60"/>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25">
                  <a:moveTo>
                    <a:pt x="24" y="0"/>
                  </a:moveTo>
                  <a:cubicBezTo>
                    <a:pt x="23" y="1"/>
                    <a:pt x="22" y="2"/>
                    <a:pt x="21" y="2"/>
                  </a:cubicBezTo>
                  <a:cubicBezTo>
                    <a:pt x="19" y="3"/>
                    <a:pt x="17" y="4"/>
                    <a:pt x="15" y="5"/>
                  </a:cubicBezTo>
                  <a:cubicBezTo>
                    <a:pt x="26" y="7"/>
                    <a:pt x="32" y="9"/>
                    <a:pt x="32" y="12"/>
                  </a:cubicBezTo>
                  <a:cubicBezTo>
                    <a:pt x="32" y="16"/>
                    <a:pt x="20" y="19"/>
                    <a:pt x="0" y="22"/>
                  </a:cubicBezTo>
                  <a:cubicBezTo>
                    <a:pt x="2" y="23"/>
                    <a:pt x="7" y="24"/>
                    <a:pt x="14" y="25"/>
                  </a:cubicBezTo>
                  <a:cubicBezTo>
                    <a:pt x="30" y="23"/>
                    <a:pt x="44" y="21"/>
                    <a:pt x="53" y="19"/>
                  </a:cubicBezTo>
                  <a:cubicBezTo>
                    <a:pt x="55" y="19"/>
                    <a:pt x="57" y="18"/>
                    <a:pt x="58" y="17"/>
                  </a:cubicBezTo>
                  <a:cubicBezTo>
                    <a:pt x="59" y="16"/>
                    <a:pt x="60" y="12"/>
                    <a:pt x="59" y="6"/>
                  </a:cubicBezTo>
                  <a:cubicBezTo>
                    <a:pt x="51" y="4"/>
                    <a:pt x="39" y="2"/>
                    <a:pt x="24" y="0"/>
                  </a:cubicBezTo>
                </a:path>
              </a:pathLst>
            </a:custGeom>
            <a:solidFill>
              <a:srgbClr val="35221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26" name="Freeform 1408"/>
            <p:cNvSpPr/>
            <p:nvPr/>
          </p:nvSpPr>
          <p:spPr bwMode="auto">
            <a:xfrm>
              <a:off x="6106066" y="4178110"/>
              <a:ext cx="134746" cy="57267"/>
            </a:xfrm>
            <a:custGeom>
              <a:avLst/>
              <a:gdLst>
                <a:gd name="T0" fmla="*/ 22 w 39"/>
                <a:gd name="T1" fmla="*/ 0 h 17"/>
                <a:gd name="T2" fmla="*/ 3 w 39"/>
                <a:gd name="T3" fmla="*/ 12 h 17"/>
                <a:gd name="T4" fmla="*/ 7 w 39"/>
                <a:gd name="T5" fmla="*/ 17 h 17"/>
                <a:gd name="T6" fmla="*/ 39 w 39"/>
                <a:gd name="T7" fmla="*/ 7 h 17"/>
                <a:gd name="T8" fmla="*/ 22 w 39"/>
                <a:gd name="T9" fmla="*/ 0 h 17"/>
              </a:gdLst>
              <a:ahLst/>
              <a:cxnLst>
                <a:cxn ang="0">
                  <a:pos x="T0" y="T1"/>
                </a:cxn>
                <a:cxn ang="0">
                  <a:pos x="T2" y="T3"/>
                </a:cxn>
                <a:cxn ang="0">
                  <a:pos x="T4" y="T5"/>
                </a:cxn>
                <a:cxn ang="0">
                  <a:pos x="T6" y="T7"/>
                </a:cxn>
                <a:cxn ang="0">
                  <a:pos x="T8" y="T9"/>
                </a:cxn>
              </a:cxnLst>
              <a:rect l="0" t="0" r="r" b="b"/>
              <a:pathLst>
                <a:path w="39" h="17">
                  <a:moveTo>
                    <a:pt x="22" y="0"/>
                  </a:moveTo>
                  <a:cubicBezTo>
                    <a:pt x="9" y="4"/>
                    <a:pt x="0" y="4"/>
                    <a:pt x="3" y="12"/>
                  </a:cubicBezTo>
                  <a:cubicBezTo>
                    <a:pt x="3" y="12"/>
                    <a:pt x="3" y="15"/>
                    <a:pt x="7" y="17"/>
                  </a:cubicBezTo>
                  <a:cubicBezTo>
                    <a:pt x="27" y="14"/>
                    <a:pt x="39" y="11"/>
                    <a:pt x="39" y="7"/>
                  </a:cubicBezTo>
                  <a:cubicBezTo>
                    <a:pt x="39" y="4"/>
                    <a:pt x="33" y="2"/>
                    <a:pt x="22" y="0"/>
                  </a:cubicBezTo>
                </a:path>
              </a:pathLst>
            </a:custGeom>
            <a:solidFill>
              <a:srgbClr val="331F1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27" name="Freeform 1410"/>
            <p:cNvSpPr/>
            <p:nvPr/>
          </p:nvSpPr>
          <p:spPr bwMode="auto">
            <a:xfrm>
              <a:off x="4273523" y="3150673"/>
              <a:ext cx="192013" cy="178538"/>
            </a:xfrm>
            <a:custGeom>
              <a:avLst/>
              <a:gdLst>
                <a:gd name="T0" fmla="*/ 42 w 57"/>
                <a:gd name="T1" fmla="*/ 0 h 53"/>
                <a:gd name="T2" fmla="*/ 57 w 57"/>
                <a:gd name="T3" fmla="*/ 16 h 53"/>
                <a:gd name="T4" fmla="*/ 10 w 57"/>
                <a:gd name="T5" fmla="*/ 53 h 53"/>
                <a:gd name="T6" fmla="*/ 0 w 57"/>
                <a:gd name="T7" fmla="*/ 19 h 53"/>
                <a:gd name="T8" fmla="*/ 42 w 57"/>
                <a:gd name="T9" fmla="*/ 0 h 53"/>
              </a:gdLst>
              <a:ahLst/>
              <a:cxnLst>
                <a:cxn ang="0">
                  <a:pos x="T0" y="T1"/>
                </a:cxn>
                <a:cxn ang="0">
                  <a:pos x="T2" y="T3"/>
                </a:cxn>
                <a:cxn ang="0">
                  <a:pos x="T4" y="T5"/>
                </a:cxn>
                <a:cxn ang="0">
                  <a:pos x="T6" y="T7"/>
                </a:cxn>
                <a:cxn ang="0">
                  <a:pos x="T8" y="T9"/>
                </a:cxn>
              </a:cxnLst>
              <a:rect l="0" t="0" r="r" b="b"/>
              <a:pathLst>
                <a:path w="57" h="53">
                  <a:moveTo>
                    <a:pt x="42" y="0"/>
                  </a:moveTo>
                  <a:lnTo>
                    <a:pt x="57" y="16"/>
                  </a:lnTo>
                  <a:lnTo>
                    <a:pt x="10" y="53"/>
                  </a:lnTo>
                  <a:lnTo>
                    <a:pt x="0" y="19"/>
                  </a:lnTo>
                  <a:lnTo>
                    <a:pt x="42" y="0"/>
                  </a:lnTo>
                  <a:close/>
                </a:path>
              </a:pathLst>
            </a:custGeom>
            <a:solidFill>
              <a:srgbClr val="D2E5C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grpSp>
          <p:nvGrpSpPr>
            <p:cNvPr id="928" name="Group 1612"/>
            <p:cNvGrpSpPr/>
            <p:nvPr/>
          </p:nvGrpSpPr>
          <p:grpSpPr bwMode="auto">
            <a:xfrm>
              <a:off x="3966975" y="2476942"/>
              <a:ext cx="3927842" cy="1792120"/>
              <a:chOff x="2974" y="458"/>
              <a:chExt cx="1166" cy="532"/>
            </a:xfrm>
          </p:grpSpPr>
          <p:sp>
            <p:nvSpPr>
              <p:cNvPr id="961" name="Freeform 1412"/>
              <p:cNvSpPr/>
              <p:nvPr/>
            </p:nvSpPr>
            <p:spPr bwMode="auto">
              <a:xfrm>
                <a:off x="3113" y="658"/>
                <a:ext cx="82" cy="50"/>
              </a:xfrm>
              <a:custGeom>
                <a:avLst/>
                <a:gdLst>
                  <a:gd name="T0" fmla="*/ 4 w 81"/>
                  <a:gd name="T1" fmla="*/ 48 h 49"/>
                  <a:gd name="T2" fmla="*/ 1 w 81"/>
                  <a:gd name="T3" fmla="*/ 47 h 49"/>
                  <a:gd name="T4" fmla="*/ 2 w 81"/>
                  <a:gd name="T5" fmla="*/ 44 h 49"/>
                  <a:gd name="T6" fmla="*/ 77 w 81"/>
                  <a:gd name="T7" fmla="*/ 0 h 49"/>
                  <a:gd name="T8" fmla="*/ 80 w 81"/>
                  <a:gd name="T9" fmla="*/ 1 h 49"/>
                  <a:gd name="T10" fmla="*/ 79 w 81"/>
                  <a:gd name="T11" fmla="*/ 4 h 49"/>
                  <a:gd name="T12" fmla="*/ 4 w 81"/>
                  <a:gd name="T13" fmla="*/ 48 h 49"/>
                </a:gdLst>
                <a:ahLst/>
                <a:cxnLst>
                  <a:cxn ang="0">
                    <a:pos x="T0" y="T1"/>
                  </a:cxn>
                  <a:cxn ang="0">
                    <a:pos x="T2" y="T3"/>
                  </a:cxn>
                  <a:cxn ang="0">
                    <a:pos x="T4" y="T5"/>
                  </a:cxn>
                  <a:cxn ang="0">
                    <a:pos x="T6" y="T7"/>
                  </a:cxn>
                  <a:cxn ang="0">
                    <a:pos x="T8" y="T9"/>
                  </a:cxn>
                  <a:cxn ang="0">
                    <a:pos x="T10" y="T11"/>
                  </a:cxn>
                  <a:cxn ang="0">
                    <a:pos x="T12" y="T13"/>
                  </a:cxn>
                </a:cxnLst>
                <a:rect l="0" t="0" r="r" b="b"/>
                <a:pathLst>
                  <a:path w="81" h="49">
                    <a:moveTo>
                      <a:pt x="4" y="48"/>
                    </a:moveTo>
                    <a:cubicBezTo>
                      <a:pt x="3" y="49"/>
                      <a:pt x="1" y="49"/>
                      <a:pt x="1" y="47"/>
                    </a:cubicBezTo>
                    <a:cubicBezTo>
                      <a:pt x="0" y="46"/>
                      <a:pt x="0" y="45"/>
                      <a:pt x="2" y="44"/>
                    </a:cubicBezTo>
                    <a:cubicBezTo>
                      <a:pt x="77" y="0"/>
                      <a:pt x="77" y="0"/>
                      <a:pt x="77" y="0"/>
                    </a:cubicBezTo>
                    <a:cubicBezTo>
                      <a:pt x="78" y="0"/>
                      <a:pt x="79" y="0"/>
                      <a:pt x="80" y="1"/>
                    </a:cubicBezTo>
                    <a:cubicBezTo>
                      <a:pt x="81" y="2"/>
                      <a:pt x="80" y="4"/>
                      <a:pt x="79" y="4"/>
                    </a:cubicBezTo>
                    <a:lnTo>
                      <a:pt x="4" y="48"/>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2" name="Freeform 1413"/>
              <p:cNvSpPr/>
              <p:nvPr/>
            </p:nvSpPr>
            <p:spPr bwMode="auto">
              <a:xfrm>
                <a:off x="3141" y="924"/>
                <a:ext cx="68" cy="63"/>
              </a:xfrm>
              <a:custGeom>
                <a:avLst/>
                <a:gdLst>
                  <a:gd name="T0" fmla="*/ 29 w 68"/>
                  <a:gd name="T1" fmla="*/ 2 h 62"/>
                  <a:gd name="T2" fmla="*/ 40 w 68"/>
                  <a:gd name="T3" fmla="*/ 36 h 62"/>
                  <a:gd name="T4" fmla="*/ 65 w 68"/>
                  <a:gd name="T5" fmla="*/ 51 h 62"/>
                  <a:gd name="T6" fmla="*/ 32 w 68"/>
                  <a:gd name="T7" fmla="*/ 58 h 62"/>
                  <a:gd name="T8" fmla="*/ 4 w 68"/>
                  <a:gd name="T9" fmla="*/ 51 h 62"/>
                  <a:gd name="T10" fmla="*/ 9 w 68"/>
                  <a:gd name="T11" fmla="*/ 8 h 62"/>
                  <a:gd name="T12" fmla="*/ 29 w 68"/>
                  <a:gd name="T13" fmla="*/ 2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29" y="2"/>
                    </a:moveTo>
                    <a:cubicBezTo>
                      <a:pt x="29" y="2"/>
                      <a:pt x="25" y="29"/>
                      <a:pt x="40" y="36"/>
                    </a:cubicBezTo>
                    <a:cubicBezTo>
                      <a:pt x="56" y="44"/>
                      <a:pt x="68" y="42"/>
                      <a:pt x="65" y="51"/>
                    </a:cubicBezTo>
                    <a:cubicBezTo>
                      <a:pt x="65" y="51"/>
                      <a:pt x="65" y="62"/>
                      <a:pt x="32" y="58"/>
                    </a:cubicBezTo>
                    <a:cubicBezTo>
                      <a:pt x="32" y="58"/>
                      <a:pt x="10" y="56"/>
                      <a:pt x="4" y="51"/>
                    </a:cubicBezTo>
                    <a:cubicBezTo>
                      <a:pt x="0" y="47"/>
                      <a:pt x="5" y="17"/>
                      <a:pt x="9" y="8"/>
                    </a:cubicBezTo>
                    <a:cubicBezTo>
                      <a:pt x="9" y="8"/>
                      <a:pt x="23" y="0"/>
                      <a:pt x="29" y="2"/>
                    </a:cubicBezTo>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3" name="Freeform 1414"/>
              <p:cNvSpPr/>
              <p:nvPr/>
            </p:nvSpPr>
            <p:spPr bwMode="auto">
              <a:xfrm>
                <a:off x="3068" y="635"/>
                <a:ext cx="23" cy="76"/>
              </a:xfrm>
              <a:custGeom>
                <a:avLst/>
                <a:gdLst>
                  <a:gd name="T0" fmla="*/ 4 w 23"/>
                  <a:gd name="T1" fmla="*/ 0 h 75"/>
                  <a:gd name="T2" fmla="*/ 20 w 23"/>
                  <a:gd name="T3" fmla="*/ 70 h 75"/>
                  <a:gd name="T4" fmla="*/ 15 w 23"/>
                  <a:gd name="T5" fmla="*/ 75 h 75"/>
                  <a:gd name="T6" fmla="*/ 8 w 23"/>
                  <a:gd name="T7" fmla="*/ 67 h 75"/>
                  <a:gd name="T8" fmla="*/ 0 w 23"/>
                  <a:gd name="T9" fmla="*/ 2 h 75"/>
                  <a:gd name="T10" fmla="*/ 4 w 23"/>
                  <a:gd name="T11" fmla="*/ 0 h 75"/>
                </a:gdLst>
                <a:ahLst/>
                <a:cxnLst>
                  <a:cxn ang="0">
                    <a:pos x="T0" y="T1"/>
                  </a:cxn>
                  <a:cxn ang="0">
                    <a:pos x="T2" y="T3"/>
                  </a:cxn>
                  <a:cxn ang="0">
                    <a:pos x="T4" y="T5"/>
                  </a:cxn>
                  <a:cxn ang="0">
                    <a:pos x="T6" y="T7"/>
                  </a:cxn>
                  <a:cxn ang="0">
                    <a:pos x="T8" y="T9"/>
                  </a:cxn>
                  <a:cxn ang="0">
                    <a:pos x="T10" y="T11"/>
                  </a:cxn>
                </a:cxnLst>
                <a:rect l="0" t="0" r="r" b="b"/>
                <a:pathLst>
                  <a:path w="23" h="75">
                    <a:moveTo>
                      <a:pt x="4" y="0"/>
                    </a:moveTo>
                    <a:cubicBezTo>
                      <a:pt x="4" y="0"/>
                      <a:pt x="23" y="41"/>
                      <a:pt x="20" y="70"/>
                    </a:cubicBezTo>
                    <a:cubicBezTo>
                      <a:pt x="15" y="75"/>
                      <a:pt x="15" y="75"/>
                      <a:pt x="15" y="75"/>
                    </a:cubicBezTo>
                    <a:cubicBezTo>
                      <a:pt x="8" y="67"/>
                      <a:pt x="8" y="67"/>
                      <a:pt x="8" y="67"/>
                    </a:cubicBezTo>
                    <a:cubicBezTo>
                      <a:pt x="8" y="67"/>
                      <a:pt x="13" y="42"/>
                      <a:pt x="0" y="2"/>
                    </a:cubicBez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4" name="Freeform 1415"/>
              <p:cNvSpPr/>
              <p:nvPr/>
            </p:nvSpPr>
            <p:spPr bwMode="auto">
              <a:xfrm>
                <a:off x="3062" y="619"/>
                <a:ext cx="11" cy="19"/>
              </a:xfrm>
              <a:custGeom>
                <a:avLst/>
                <a:gdLst>
                  <a:gd name="T0" fmla="*/ 5 w 11"/>
                  <a:gd name="T1" fmla="*/ 3 h 18"/>
                  <a:gd name="T2" fmla="*/ 10 w 11"/>
                  <a:gd name="T3" fmla="*/ 17 h 18"/>
                  <a:gd name="T4" fmla="*/ 4 w 11"/>
                  <a:gd name="T5" fmla="*/ 18 h 18"/>
                  <a:gd name="T6" fmla="*/ 0 w 11"/>
                  <a:gd name="T7" fmla="*/ 6 h 18"/>
                  <a:gd name="T8" fmla="*/ 5 w 11"/>
                  <a:gd name="T9" fmla="*/ 3 h 18"/>
                </a:gdLst>
                <a:ahLst/>
                <a:cxnLst>
                  <a:cxn ang="0">
                    <a:pos x="T0" y="T1"/>
                  </a:cxn>
                  <a:cxn ang="0">
                    <a:pos x="T2" y="T3"/>
                  </a:cxn>
                  <a:cxn ang="0">
                    <a:pos x="T4" y="T5"/>
                  </a:cxn>
                  <a:cxn ang="0">
                    <a:pos x="T6" y="T7"/>
                  </a:cxn>
                  <a:cxn ang="0">
                    <a:pos x="T8" y="T9"/>
                  </a:cxn>
                </a:cxnLst>
                <a:rect l="0" t="0" r="r" b="b"/>
                <a:pathLst>
                  <a:path w="11" h="18">
                    <a:moveTo>
                      <a:pt x="5" y="3"/>
                    </a:moveTo>
                    <a:cubicBezTo>
                      <a:pt x="5" y="3"/>
                      <a:pt x="11" y="16"/>
                      <a:pt x="10" y="17"/>
                    </a:cubicBezTo>
                    <a:cubicBezTo>
                      <a:pt x="9" y="17"/>
                      <a:pt x="4" y="18"/>
                      <a:pt x="4" y="18"/>
                    </a:cubicBezTo>
                    <a:cubicBezTo>
                      <a:pt x="0" y="6"/>
                      <a:pt x="0" y="6"/>
                      <a:pt x="0" y="6"/>
                    </a:cubicBezTo>
                    <a:cubicBezTo>
                      <a:pt x="0" y="6"/>
                      <a:pt x="3" y="0"/>
                      <a:pt x="5" y="3"/>
                    </a:cubicBezTo>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5" name="Freeform 1416"/>
              <p:cNvSpPr/>
              <p:nvPr/>
            </p:nvSpPr>
            <p:spPr bwMode="auto">
              <a:xfrm>
                <a:off x="3024" y="564"/>
                <a:ext cx="47" cy="75"/>
              </a:xfrm>
              <a:custGeom>
                <a:avLst/>
                <a:gdLst>
                  <a:gd name="T0" fmla="*/ 36 w 46"/>
                  <a:gd name="T1" fmla="*/ 66 h 74"/>
                  <a:gd name="T2" fmla="*/ 17 w 46"/>
                  <a:gd name="T3" fmla="*/ 71 h 74"/>
                  <a:gd name="T4" fmla="*/ 0 w 46"/>
                  <a:gd name="T5" fmla="*/ 60 h 74"/>
                  <a:gd name="T6" fmla="*/ 9 w 46"/>
                  <a:gd name="T7" fmla="*/ 0 h 74"/>
                  <a:gd name="T8" fmla="*/ 46 w 46"/>
                  <a:gd name="T9" fmla="*/ 6 h 74"/>
                  <a:gd name="T10" fmla="*/ 36 w 46"/>
                  <a:gd name="T11" fmla="*/ 66 h 74"/>
                </a:gdLst>
                <a:ahLst/>
                <a:cxnLst>
                  <a:cxn ang="0">
                    <a:pos x="T0" y="T1"/>
                  </a:cxn>
                  <a:cxn ang="0">
                    <a:pos x="T2" y="T3"/>
                  </a:cxn>
                  <a:cxn ang="0">
                    <a:pos x="T4" y="T5"/>
                  </a:cxn>
                  <a:cxn ang="0">
                    <a:pos x="T6" y="T7"/>
                  </a:cxn>
                  <a:cxn ang="0">
                    <a:pos x="T8" y="T9"/>
                  </a:cxn>
                  <a:cxn ang="0">
                    <a:pos x="T10" y="T11"/>
                  </a:cxn>
                </a:cxnLst>
                <a:rect l="0" t="0" r="r" b="b"/>
                <a:pathLst>
                  <a:path w="46" h="74">
                    <a:moveTo>
                      <a:pt x="36" y="66"/>
                    </a:moveTo>
                    <a:cubicBezTo>
                      <a:pt x="36" y="66"/>
                      <a:pt x="32" y="74"/>
                      <a:pt x="17" y="71"/>
                    </a:cubicBezTo>
                    <a:cubicBezTo>
                      <a:pt x="5" y="68"/>
                      <a:pt x="0" y="60"/>
                      <a:pt x="0" y="60"/>
                    </a:cubicBezTo>
                    <a:cubicBezTo>
                      <a:pt x="9" y="0"/>
                      <a:pt x="9" y="0"/>
                      <a:pt x="9" y="0"/>
                    </a:cubicBezTo>
                    <a:cubicBezTo>
                      <a:pt x="46" y="6"/>
                      <a:pt x="46" y="6"/>
                      <a:pt x="46" y="6"/>
                    </a:cubicBezTo>
                    <a:lnTo>
                      <a:pt x="36" y="66"/>
                    </a:lnTo>
                    <a:close/>
                  </a:path>
                </a:pathLst>
              </a:custGeom>
              <a:solidFill>
                <a:srgbClr val="CF9E7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6" name="Freeform 1417"/>
              <p:cNvSpPr/>
              <p:nvPr/>
            </p:nvSpPr>
            <p:spPr bwMode="auto">
              <a:xfrm>
                <a:off x="2998" y="601"/>
                <a:ext cx="113" cy="190"/>
              </a:xfrm>
              <a:custGeom>
                <a:avLst/>
                <a:gdLst>
                  <a:gd name="T0" fmla="*/ 35 w 112"/>
                  <a:gd name="T1" fmla="*/ 12 h 187"/>
                  <a:gd name="T2" fmla="*/ 6 w 112"/>
                  <a:gd name="T3" fmla="*/ 79 h 187"/>
                  <a:gd name="T4" fmla="*/ 3 w 112"/>
                  <a:gd name="T5" fmla="*/ 186 h 187"/>
                  <a:gd name="T6" fmla="*/ 74 w 112"/>
                  <a:gd name="T7" fmla="*/ 187 h 187"/>
                  <a:gd name="T8" fmla="*/ 35 w 112"/>
                  <a:gd name="T9" fmla="*/ 12 h 187"/>
                </a:gdLst>
                <a:ahLst/>
                <a:cxnLst>
                  <a:cxn ang="0">
                    <a:pos x="T0" y="T1"/>
                  </a:cxn>
                  <a:cxn ang="0">
                    <a:pos x="T2" y="T3"/>
                  </a:cxn>
                  <a:cxn ang="0">
                    <a:pos x="T4" y="T5"/>
                  </a:cxn>
                  <a:cxn ang="0">
                    <a:pos x="T6" y="T7"/>
                  </a:cxn>
                  <a:cxn ang="0">
                    <a:pos x="T8" y="T9"/>
                  </a:cxn>
                </a:cxnLst>
                <a:rect l="0" t="0" r="r" b="b"/>
                <a:pathLst>
                  <a:path w="112" h="187">
                    <a:moveTo>
                      <a:pt x="35" y="12"/>
                    </a:moveTo>
                    <a:cubicBezTo>
                      <a:pt x="35" y="12"/>
                      <a:pt x="0" y="0"/>
                      <a:pt x="6" y="79"/>
                    </a:cubicBezTo>
                    <a:cubicBezTo>
                      <a:pt x="9" y="119"/>
                      <a:pt x="3" y="186"/>
                      <a:pt x="3" y="186"/>
                    </a:cubicBezTo>
                    <a:cubicBezTo>
                      <a:pt x="74" y="187"/>
                      <a:pt x="74" y="187"/>
                      <a:pt x="74" y="187"/>
                    </a:cubicBezTo>
                    <a:cubicBezTo>
                      <a:pt x="74" y="187"/>
                      <a:pt x="112" y="11"/>
                      <a:pt x="35" y="12"/>
                    </a:cubicBezTo>
                  </a:path>
                </a:pathLst>
              </a:custGeom>
              <a:solidFill>
                <a:srgbClr val="BFD6B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7" name="Freeform 1418"/>
              <p:cNvSpPr/>
              <p:nvPr/>
            </p:nvSpPr>
            <p:spPr bwMode="auto">
              <a:xfrm>
                <a:off x="2993" y="784"/>
                <a:ext cx="82" cy="61"/>
              </a:xfrm>
              <a:custGeom>
                <a:avLst/>
                <a:gdLst>
                  <a:gd name="T0" fmla="*/ 75 w 81"/>
                  <a:gd name="T1" fmla="*/ 55 h 60"/>
                  <a:gd name="T2" fmla="*/ 81 w 81"/>
                  <a:gd name="T3" fmla="*/ 2 h 60"/>
                  <a:gd name="T4" fmla="*/ 7 w 81"/>
                  <a:gd name="T5" fmla="*/ 0 h 60"/>
                  <a:gd name="T6" fmla="*/ 23 w 81"/>
                  <a:gd name="T7" fmla="*/ 51 h 60"/>
                  <a:gd name="T8" fmla="*/ 75 w 81"/>
                  <a:gd name="T9" fmla="*/ 55 h 60"/>
                </a:gdLst>
                <a:ahLst/>
                <a:cxnLst>
                  <a:cxn ang="0">
                    <a:pos x="T0" y="T1"/>
                  </a:cxn>
                  <a:cxn ang="0">
                    <a:pos x="T2" y="T3"/>
                  </a:cxn>
                  <a:cxn ang="0">
                    <a:pos x="T4" y="T5"/>
                  </a:cxn>
                  <a:cxn ang="0">
                    <a:pos x="T6" y="T7"/>
                  </a:cxn>
                  <a:cxn ang="0">
                    <a:pos x="T8" y="T9"/>
                  </a:cxn>
                </a:cxnLst>
                <a:rect l="0" t="0" r="r" b="b"/>
                <a:pathLst>
                  <a:path w="81" h="60">
                    <a:moveTo>
                      <a:pt x="75" y="55"/>
                    </a:moveTo>
                    <a:cubicBezTo>
                      <a:pt x="81" y="2"/>
                      <a:pt x="81" y="2"/>
                      <a:pt x="81" y="2"/>
                    </a:cubicBezTo>
                    <a:cubicBezTo>
                      <a:pt x="7" y="0"/>
                      <a:pt x="7" y="0"/>
                      <a:pt x="7" y="0"/>
                    </a:cubicBezTo>
                    <a:cubicBezTo>
                      <a:pt x="7" y="0"/>
                      <a:pt x="0" y="41"/>
                      <a:pt x="23" y="51"/>
                    </a:cubicBezTo>
                    <a:cubicBezTo>
                      <a:pt x="47" y="60"/>
                      <a:pt x="75" y="55"/>
                      <a:pt x="75" y="55"/>
                    </a:cubicBezTo>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8" name="Freeform 1419"/>
              <p:cNvSpPr/>
              <p:nvPr/>
            </p:nvSpPr>
            <p:spPr bwMode="auto">
              <a:xfrm>
                <a:off x="2998" y="775"/>
                <a:ext cx="78" cy="18"/>
              </a:xfrm>
              <a:custGeom>
                <a:avLst/>
                <a:gdLst>
                  <a:gd name="T0" fmla="*/ 2 w 78"/>
                  <a:gd name="T1" fmla="*/ 0 h 18"/>
                  <a:gd name="T2" fmla="*/ 0 w 78"/>
                  <a:gd name="T3" fmla="*/ 14 h 18"/>
                  <a:gd name="T4" fmla="*/ 78 w 78"/>
                  <a:gd name="T5" fmla="*/ 18 h 18"/>
                  <a:gd name="T6" fmla="*/ 78 w 78"/>
                  <a:gd name="T7" fmla="*/ 6 h 18"/>
                  <a:gd name="T8" fmla="*/ 2 w 78"/>
                  <a:gd name="T9" fmla="*/ 0 h 18"/>
                </a:gdLst>
                <a:ahLst/>
                <a:cxnLst>
                  <a:cxn ang="0">
                    <a:pos x="T0" y="T1"/>
                  </a:cxn>
                  <a:cxn ang="0">
                    <a:pos x="T2" y="T3"/>
                  </a:cxn>
                  <a:cxn ang="0">
                    <a:pos x="T4" y="T5"/>
                  </a:cxn>
                  <a:cxn ang="0">
                    <a:pos x="T6" y="T7"/>
                  </a:cxn>
                  <a:cxn ang="0">
                    <a:pos x="T8" y="T9"/>
                  </a:cxn>
                </a:cxnLst>
                <a:rect l="0" t="0" r="r" b="b"/>
                <a:pathLst>
                  <a:path w="78" h="18">
                    <a:moveTo>
                      <a:pt x="2" y="0"/>
                    </a:moveTo>
                    <a:lnTo>
                      <a:pt x="0" y="14"/>
                    </a:lnTo>
                    <a:lnTo>
                      <a:pt x="78" y="18"/>
                    </a:lnTo>
                    <a:lnTo>
                      <a:pt x="78" y="6"/>
                    </a:lnTo>
                    <a:lnTo>
                      <a:pt x="2" y="0"/>
                    </a:lnTo>
                    <a:close/>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9" name="Freeform 1420"/>
              <p:cNvSpPr/>
              <p:nvPr/>
            </p:nvSpPr>
            <p:spPr bwMode="auto">
              <a:xfrm>
                <a:off x="3005" y="774"/>
                <a:ext cx="5" cy="17"/>
              </a:xfrm>
              <a:custGeom>
                <a:avLst/>
                <a:gdLst>
                  <a:gd name="T0" fmla="*/ 4 w 5"/>
                  <a:gd name="T1" fmla="*/ 17 h 17"/>
                  <a:gd name="T2" fmla="*/ 0 w 5"/>
                  <a:gd name="T3" fmla="*/ 16 h 17"/>
                  <a:gd name="T4" fmla="*/ 1 w 5"/>
                  <a:gd name="T5" fmla="*/ 0 h 17"/>
                  <a:gd name="T6" fmla="*/ 5 w 5"/>
                  <a:gd name="T7" fmla="*/ 1 h 17"/>
                  <a:gd name="T8" fmla="*/ 4 w 5"/>
                  <a:gd name="T9" fmla="*/ 17 h 17"/>
                </a:gdLst>
                <a:ahLst/>
                <a:cxnLst>
                  <a:cxn ang="0">
                    <a:pos x="T0" y="T1"/>
                  </a:cxn>
                  <a:cxn ang="0">
                    <a:pos x="T2" y="T3"/>
                  </a:cxn>
                  <a:cxn ang="0">
                    <a:pos x="T4" y="T5"/>
                  </a:cxn>
                  <a:cxn ang="0">
                    <a:pos x="T6" y="T7"/>
                  </a:cxn>
                  <a:cxn ang="0">
                    <a:pos x="T8" y="T9"/>
                  </a:cxn>
                </a:cxnLst>
                <a:rect l="0" t="0" r="r" b="b"/>
                <a:pathLst>
                  <a:path w="5" h="17">
                    <a:moveTo>
                      <a:pt x="4" y="17"/>
                    </a:moveTo>
                    <a:lnTo>
                      <a:pt x="0" y="16"/>
                    </a:lnTo>
                    <a:lnTo>
                      <a:pt x="1" y="0"/>
                    </a:lnTo>
                    <a:lnTo>
                      <a:pt x="5" y="1"/>
                    </a:lnTo>
                    <a:lnTo>
                      <a:pt x="4" y="17"/>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0" name="Freeform 1421"/>
              <p:cNvSpPr/>
              <p:nvPr/>
            </p:nvSpPr>
            <p:spPr bwMode="auto">
              <a:xfrm>
                <a:off x="3020" y="775"/>
                <a:ext cx="5" cy="16"/>
              </a:xfrm>
              <a:custGeom>
                <a:avLst/>
                <a:gdLst>
                  <a:gd name="T0" fmla="*/ 4 w 5"/>
                  <a:gd name="T1" fmla="*/ 16 h 16"/>
                  <a:gd name="T2" fmla="*/ 0 w 5"/>
                  <a:gd name="T3" fmla="*/ 16 h 16"/>
                  <a:gd name="T4" fmla="*/ 1 w 5"/>
                  <a:gd name="T5" fmla="*/ 0 h 16"/>
                  <a:gd name="T6" fmla="*/ 5 w 5"/>
                  <a:gd name="T7" fmla="*/ 1 h 16"/>
                  <a:gd name="T8" fmla="*/ 4 w 5"/>
                  <a:gd name="T9" fmla="*/ 16 h 16"/>
                </a:gdLst>
                <a:ahLst/>
                <a:cxnLst>
                  <a:cxn ang="0">
                    <a:pos x="T0" y="T1"/>
                  </a:cxn>
                  <a:cxn ang="0">
                    <a:pos x="T2" y="T3"/>
                  </a:cxn>
                  <a:cxn ang="0">
                    <a:pos x="T4" y="T5"/>
                  </a:cxn>
                  <a:cxn ang="0">
                    <a:pos x="T6" y="T7"/>
                  </a:cxn>
                  <a:cxn ang="0">
                    <a:pos x="T8" y="T9"/>
                  </a:cxn>
                </a:cxnLst>
                <a:rect l="0" t="0" r="r" b="b"/>
                <a:pathLst>
                  <a:path w="5" h="16">
                    <a:moveTo>
                      <a:pt x="4" y="16"/>
                    </a:moveTo>
                    <a:lnTo>
                      <a:pt x="0" y="16"/>
                    </a:lnTo>
                    <a:lnTo>
                      <a:pt x="1" y="0"/>
                    </a:lnTo>
                    <a:lnTo>
                      <a:pt x="5" y="1"/>
                    </a:lnTo>
                    <a:lnTo>
                      <a:pt x="4" y="16"/>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1" name="Freeform 1422"/>
              <p:cNvSpPr/>
              <p:nvPr/>
            </p:nvSpPr>
            <p:spPr bwMode="auto">
              <a:xfrm>
                <a:off x="3062" y="778"/>
                <a:ext cx="5" cy="17"/>
              </a:xfrm>
              <a:custGeom>
                <a:avLst/>
                <a:gdLst>
                  <a:gd name="T0" fmla="*/ 4 w 5"/>
                  <a:gd name="T1" fmla="*/ 17 h 17"/>
                  <a:gd name="T2" fmla="*/ 0 w 5"/>
                  <a:gd name="T3" fmla="*/ 16 h 17"/>
                  <a:gd name="T4" fmla="*/ 1 w 5"/>
                  <a:gd name="T5" fmla="*/ 0 h 17"/>
                  <a:gd name="T6" fmla="*/ 5 w 5"/>
                  <a:gd name="T7" fmla="*/ 1 h 17"/>
                  <a:gd name="T8" fmla="*/ 4 w 5"/>
                  <a:gd name="T9" fmla="*/ 17 h 17"/>
                </a:gdLst>
                <a:ahLst/>
                <a:cxnLst>
                  <a:cxn ang="0">
                    <a:pos x="T0" y="T1"/>
                  </a:cxn>
                  <a:cxn ang="0">
                    <a:pos x="T2" y="T3"/>
                  </a:cxn>
                  <a:cxn ang="0">
                    <a:pos x="T4" y="T5"/>
                  </a:cxn>
                  <a:cxn ang="0">
                    <a:pos x="T6" y="T7"/>
                  </a:cxn>
                  <a:cxn ang="0">
                    <a:pos x="T8" y="T9"/>
                  </a:cxn>
                </a:cxnLst>
                <a:rect l="0" t="0" r="r" b="b"/>
                <a:pathLst>
                  <a:path w="5" h="17">
                    <a:moveTo>
                      <a:pt x="4" y="17"/>
                    </a:moveTo>
                    <a:lnTo>
                      <a:pt x="0" y="16"/>
                    </a:lnTo>
                    <a:lnTo>
                      <a:pt x="1" y="0"/>
                    </a:lnTo>
                    <a:lnTo>
                      <a:pt x="5" y="1"/>
                    </a:lnTo>
                    <a:lnTo>
                      <a:pt x="4" y="17"/>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2" name="Freeform 1423"/>
              <p:cNvSpPr/>
              <p:nvPr/>
            </p:nvSpPr>
            <p:spPr bwMode="auto">
              <a:xfrm>
                <a:off x="3018" y="604"/>
                <a:ext cx="49" cy="28"/>
              </a:xfrm>
              <a:custGeom>
                <a:avLst/>
                <a:gdLst>
                  <a:gd name="T0" fmla="*/ 0 w 48"/>
                  <a:gd name="T1" fmla="*/ 10 h 27"/>
                  <a:gd name="T2" fmla="*/ 7 w 48"/>
                  <a:gd name="T3" fmla="*/ 1 h 27"/>
                  <a:gd name="T4" fmla="*/ 48 w 48"/>
                  <a:gd name="T5" fmla="*/ 13 h 27"/>
                  <a:gd name="T6" fmla="*/ 47 w 48"/>
                  <a:gd name="T7" fmla="*/ 27 h 27"/>
                  <a:gd name="T8" fmla="*/ 0 w 48"/>
                  <a:gd name="T9" fmla="*/ 10 h 27"/>
                </a:gdLst>
                <a:ahLst/>
                <a:cxnLst>
                  <a:cxn ang="0">
                    <a:pos x="T0" y="T1"/>
                  </a:cxn>
                  <a:cxn ang="0">
                    <a:pos x="T2" y="T3"/>
                  </a:cxn>
                  <a:cxn ang="0">
                    <a:pos x="T4" y="T5"/>
                  </a:cxn>
                  <a:cxn ang="0">
                    <a:pos x="T6" y="T7"/>
                  </a:cxn>
                  <a:cxn ang="0">
                    <a:pos x="T8" y="T9"/>
                  </a:cxn>
                </a:cxnLst>
                <a:rect l="0" t="0" r="r" b="b"/>
                <a:pathLst>
                  <a:path w="48" h="27">
                    <a:moveTo>
                      <a:pt x="0" y="10"/>
                    </a:moveTo>
                    <a:cubicBezTo>
                      <a:pt x="7" y="1"/>
                      <a:pt x="7" y="1"/>
                      <a:pt x="7" y="1"/>
                    </a:cubicBezTo>
                    <a:cubicBezTo>
                      <a:pt x="23" y="0"/>
                      <a:pt x="48" y="13"/>
                      <a:pt x="48" y="13"/>
                    </a:cubicBezTo>
                    <a:cubicBezTo>
                      <a:pt x="47" y="27"/>
                      <a:pt x="47" y="27"/>
                      <a:pt x="47" y="27"/>
                    </a:cubicBezTo>
                    <a:cubicBezTo>
                      <a:pt x="47" y="27"/>
                      <a:pt x="37" y="9"/>
                      <a:pt x="0" y="10"/>
                    </a:cubicBezTo>
                  </a:path>
                </a:pathLst>
              </a:custGeom>
              <a:solidFill>
                <a:srgbClr val="D2E5C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3" name="Freeform 1424"/>
              <p:cNvSpPr/>
              <p:nvPr/>
            </p:nvSpPr>
            <p:spPr bwMode="auto">
              <a:xfrm>
                <a:off x="3027" y="796"/>
                <a:ext cx="150" cy="164"/>
              </a:xfrm>
              <a:custGeom>
                <a:avLst/>
                <a:gdLst>
                  <a:gd name="T0" fmla="*/ 46 w 148"/>
                  <a:gd name="T1" fmla="*/ 0 h 162"/>
                  <a:gd name="T2" fmla="*/ 132 w 148"/>
                  <a:gd name="T3" fmla="*/ 31 h 162"/>
                  <a:gd name="T4" fmla="*/ 148 w 148"/>
                  <a:gd name="T5" fmla="*/ 156 h 162"/>
                  <a:gd name="T6" fmla="*/ 112 w 148"/>
                  <a:gd name="T7" fmla="*/ 162 h 162"/>
                  <a:gd name="T8" fmla="*/ 96 w 148"/>
                  <a:gd name="T9" fmla="*/ 58 h 162"/>
                  <a:gd name="T10" fmla="*/ 26 w 148"/>
                  <a:gd name="T11" fmla="*/ 44 h 162"/>
                  <a:gd name="T12" fmla="*/ 46 w 148"/>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48" h="162">
                    <a:moveTo>
                      <a:pt x="46" y="0"/>
                    </a:moveTo>
                    <a:cubicBezTo>
                      <a:pt x="46" y="0"/>
                      <a:pt x="129" y="23"/>
                      <a:pt x="132" y="31"/>
                    </a:cubicBezTo>
                    <a:cubicBezTo>
                      <a:pt x="134" y="40"/>
                      <a:pt x="148" y="156"/>
                      <a:pt x="148" y="156"/>
                    </a:cubicBezTo>
                    <a:cubicBezTo>
                      <a:pt x="112" y="162"/>
                      <a:pt x="112" y="162"/>
                      <a:pt x="112" y="162"/>
                    </a:cubicBezTo>
                    <a:cubicBezTo>
                      <a:pt x="112" y="162"/>
                      <a:pt x="95" y="69"/>
                      <a:pt x="96" y="58"/>
                    </a:cubicBezTo>
                    <a:cubicBezTo>
                      <a:pt x="85" y="52"/>
                      <a:pt x="29" y="44"/>
                      <a:pt x="26" y="44"/>
                    </a:cubicBezTo>
                    <a:cubicBezTo>
                      <a:pt x="24" y="45"/>
                      <a:pt x="0" y="4"/>
                      <a:pt x="46" y="0"/>
                    </a:cubicBezTo>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4" name="Freeform 1425"/>
              <p:cNvSpPr/>
              <p:nvPr/>
            </p:nvSpPr>
            <p:spPr bwMode="auto">
              <a:xfrm>
                <a:off x="3079" y="842"/>
                <a:ext cx="11" cy="123"/>
              </a:xfrm>
              <a:custGeom>
                <a:avLst/>
                <a:gdLst>
                  <a:gd name="T0" fmla="*/ 0 w 11"/>
                  <a:gd name="T1" fmla="*/ 0 h 123"/>
                  <a:gd name="T2" fmla="*/ 9 w 11"/>
                  <a:gd name="T3" fmla="*/ 123 h 123"/>
                  <a:gd name="T4" fmla="*/ 11 w 11"/>
                  <a:gd name="T5" fmla="*/ 123 h 123"/>
                  <a:gd name="T6" fmla="*/ 2 w 11"/>
                  <a:gd name="T7" fmla="*/ 0 h 123"/>
                  <a:gd name="T8" fmla="*/ 0 w 11"/>
                  <a:gd name="T9" fmla="*/ 0 h 123"/>
                </a:gdLst>
                <a:ahLst/>
                <a:cxnLst>
                  <a:cxn ang="0">
                    <a:pos x="T0" y="T1"/>
                  </a:cxn>
                  <a:cxn ang="0">
                    <a:pos x="T2" y="T3"/>
                  </a:cxn>
                  <a:cxn ang="0">
                    <a:pos x="T4" y="T5"/>
                  </a:cxn>
                  <a:cxn ang="0">
                    <a:pos x="T6" y="T7"/>
                  </a:cxn>
                  <a:cxn ang="0">
                    <a:pos x="T8" y="T9"/>
                  </a:cxn>
                </a:cxnLst>
                <a:rect l="0" t="0" r="r" b="b"/>
                <a:pathLst>
                  <a:path w="11" h="123">
                    <a:moveTo>
                      <a:pt x="0" y="0"/>
                    </a:moveTo>
                    <a:lnTo>
                      <a:pt x="9" y="123"/>
                    </a:lnTo>
                    <a:lnTo>
                      <a:pt x="11" y="123"/>
                    </a:lnTo>
                    <a:lnTo>
                      <a:pt x="2" y="0"/>
                    </a:lnTo>
                    <a:lnTo>
                      <a:pt x="0"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5" name="Freeform 1426"/>
              <p:cNvSpPr/>
              <p:nvPr/>
            </p:nvSpPr>
            <p:spPr bwMode="auto">
              <a:xfrm>
                <a:off x="3079" y="842"/>
                <a:ext cx="11" cy="123"/>
              </a:xfrm>
              <a:custGeom>
                <a:avLst/>
                <a:gdLst>
                  <a:gd name="T0" fmla="*/ 0 w 11"/>
                  <a:gd name="T1" fmla="*/ 0 h 123"/>
                  <a:gd name="T2" fmla="*/ 9 w 11"/>
                  <a:gd name="T3" fmla="*/ 123 h 123"/>
                  <a:gd name="T4" fmla="*/ 11 w 11"/>
                  <a:gd name="T5" fmla="*/ 123 h 123"/>
                  <a:gd name="T6" fmla="*/ 2 w 11"/>
                  <a:gd name="T7" fmla="*/ 0 h 123"/>
                </a:gdLst>
                <a:ahLst/>
                <a:cxnLst>
                  <a:cxn ang="0">
                    <a:pos x="T0" y="T1"/>
                  </a:cxn>
                  <a:cxn ang="0">
                    <a:pos x="T2" y="T3"/>
                  </a:cxn>
                  <a:cxn ang="0">
                    <a:pos x="T4" y="T5"/>
                  </a:cxn>
                  <a:cxn ang="0">
                    <a:pos x="T6" y="T7"/>
                  </a:cxn>
                </a:cxnLst>
                <a:rect l="0" t="0" r="r" b="b"/>
                <a:pathLst>
                  <a:path w="11" h="123">
                    <a:moveTo>
                      <a:pt x="0" y="0"/>
                    </a:moveTo>
                    <a:lnTo>
                      <a:pt x="9" y="123"/>
                    </a:lnTo>
                    <a:lnTo>
                      <a:pt x="11" y="12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6" name="Freeform 1427"/>
              <p:cNvSpPr/>
              <p:nvPr/>
            </p:nvSpPr>
            <p:spPr bwMode="auto">
              <a:xfrm>
                <a:off x="2988" y="842"/>
                <a:ext cx="11" cy="123"/>
              </a:xfrm>
              <a:custGeom>
                <a:avLst/>
                <a:gdLst>
                  <a:gd name="T0" fmla="*/ 9 w 11"/>
                  <a:gd name="T1" fmla="*/ 0 h 123"/>
                  <a:gd name="T2" fmla="*/ 0 w 11"/>
                  <a:gd name="T3" fmla="*/ 123 h 123"/>
                  <a:gd name="T4" fmla="*/ 2 w 11"/>
                  <a:gd name="T5" fmla="*/ 123 h 123"/>
                  <a:gd name="T6" fmla="*/ 11 w 11"/>
                  <a:gd name="T7" fmla="*/ 0 h 123"/>
                  <a:gd name="T8" fmla="*/ 9 w 11"/>
                  <a:gd name="T9" fmla="*/ 0 h 123"/>
                </a:gdLst>
                <a:ahLst/>
                <a:cxnLst>
                  <a:cxn ang="0">
                    <a:pos x="T0" y="T1"/>
                  </a:cxn>
                  <a:cxn ang="0">
                    <a:pos x="T2" y="T3"/>
                  </a:cxn>
                  <a:cxn ang="0">
                    <a:pos x="T4" y="T5"/>
                  </a:cxn>
                  <a:cxn ang="0">
                    <a:pos x="T6" y="T7"/>
                  </a:cxn>
                  <a:cxn ang="0">
                    <a:pos x="T8" y="T9"/>
                  </a:cxn>
                </a:cxnLst>
                <a:rect l="0" t="0" r="r" b="b"/>
                <a:pathLst>
                  <a:path w="11" h="123">
                    <a:moveTo>
                      <a:pt x="9" y="0"/>
                    </a:moveTo>
                    <a:lnTo>
                      <a:pt x="0" y="123"/>
                    </a:lnTo>
                    <a:lnTo>
                      <a:pt x="2" y="123"/>
                    </a:lnTo>
                    <a:lnTo>
                      <a:pt x="11" y="0"/>
                    </a:lnTo>
                    <a:lnTo>
                      <a:pt x="9"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7" name="Freeform 1428"/>
              <p:cNvSpPr/>
              <p:nvPr/>
            </p:nvSpPr>
            <p:spPr bwMode="auto">
              <a:xfrm>
                <a:off x="2988" y="842"/>
                <a:ext cx="11" cy="123"/>
              </a:xfrm>
              <a:custGeom>
                <a:avLst/>
                <a:gdLst>
                  <a:gd name="T0" fmla="*/ 9 w 11"/>
                  <a:gd name="T1" fmla="*/ 0 h 123"/>
                  <a:gd name="T2" fmla="*/ 0 w 11"/>
                  <a:gd name="T3" fmla="*/ 123 h 123"/>
                  <a:gd name="T4" fmla="*/ 2 w 11"/>
                  <a:gd name="T5" fmla="*/ 123 h 123"/>
                  <a:gd name="T6" fmla="*/ 11 w 11"/>
                  <a:gd name="T7" fmla="*/ 0 h 123"/>
                </a:gdLst>
                <a:ahLst/>
                <a:cxnLst>
                  <a:cxn ang="0">
                    <a:pos x="T0" y="T1"/>
                  </a:cxn>
                  <a:cxn ang="0">
                    <a:pos x="T2" y="T3"/>
                  </a:cxn>
                  <a:cxn ang="0">
                    <a:pos x="T4" y="T5"/>
                  </a:cxn>
                  <a:cxn ang="0">
                    <a:pos x="T6" y="T7"/>
                  </a:cxn>
                </a:cxnLst>
                <a:rect l="0" t="0" r="r" b="b"/>
                <a:pathLst>
                  <a:path w="11" h="123">
                    <a:moveTo>
                      <a:pt x="9" y="0"/>
                    </a:moveTo>
                    <a:lnTo>
                      <a:pt x="0" y="123"/>
                    </a:lnTo>
                    <a:lnTo>
                      <a:pt x="2" y="123"/>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8" name="Freeform 1429"/>
              <p:cNvSpPr/>
              <p:nvPr/>
            </p:nvSpPr>
            <p:spPr bwMode="auto">
              <a:xfrm>
                <a:off x="2978" y="835"/>
                <a:ext cx="132" cy="32"/>
              </a:xfrm>
              <a:custGeom>
                <a:avLst/>
                <a:gdLst>
                  <a:gd name="T0" fmla="*/ 121 w 131"/>
                  <a:gd name="T1" fmla="*/ 32 h 32"/>
                  <a:gd name="T2" fmla="*/ 0 w 131"/>
                  <a:gd name="T3" fmla="*/ 32 h 32"/>
                  <a:gd name="T4" fmla="*/ 0 w 131"/>
                  <a:gd name="T5" fmla="*/ 0 h 32"/>
                  <a:gd name="T6" fmla="*/ 102 w 131"/>
                  <a:gd name="T7" fmla="*/ 0 h 32"/>
                  <a:gd name="T8" fmla="*/ 121 w 131"/>
                  <a:gd name="T9" fmla="*/ 32 h 32"/>
                </a:gdLst>
                <a:ahLst/>
                <a:cxnLst>
                  <a:cxn ang="0">
                    <a:pos x="T0" y="T1"/>
                  </a:cxn>
                  <a:cxn ang="0">
                    <a:pos x="T2" y="T3"/>
                  </a:cxn>
                  <a:cxn ang="0">
                    <a:pos x="T4" y="T5"/>
                  </a:cxn>
                  <a:cxn ang="0">
                    <a:pos x="T6" y="T7"/>
                  </a:cxn>
                  <a:cxn ang="0">
                    <a:pos x="T8" y="T9"/>
                  </a:cxn>
                </a:cxnLst>
                <a:rect l="0" t="0" r="r" b="b"/>
                <a:pathLst>
                  <a:path w="131" h="32">
                    <a:moveTo>
                      <a:pt x="121" y="32"/>
                    </a:moveTo>
                    <a:cubicBezTo>
                      <a:pt x="0" y="32"/>
                      <a:pt x="0" y="32"/>
                      <a:pt x="0" y="32"/>
                    </a:cubicBezTo>
                    <a:cubicBezTo>
                      <a:pt x="0" y="0"/>
                      <a:pt x="0" y="0"/>
                      <a:pt x="0" y="0"/>
                    </a:cubicBezTo>
                    <a:cubicBezTo>
                      <a:pt x="0" y="0"/>
                      <a:pt x="77" y="0"/>
                      <a:pt x="102" y="0"/>
                    </a:cubicBezTo>
                    <a:cubicBezTo>
                      <a:pt x="131" y="0"/>
                      <a:pt x="121" y="32"/>
                      <a:pt x="121" y="32"/>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79" name="Freeform 1430"/>
              <p:cNvSpPr/>
              <p:nvPr/>
            </p:nvSpPr>
            <p:spPr bwMode="auto">
              <a:xfrm>
                <a:off x="2978" y="642"/>
                <a:ext cx="27" cy="196"/>
              </a:xfrm>
              <a:custGeom>
                <a:avLst/>
                <a:gdLst>
                  <a:gd name="T0" fmla="*/ 0 w 27"/>
                  <a:gd name="T1" fmla="*/ 192 h 194"/>
                  <a:gd name="T2" fmla="*/ 0 w 27"/>
                  <a:gd name="T3" fmla="*/ 5 h 194"/>
                  <a:gd name="T4" fmla="*/ 26 w 27"/>
                  <a:gd name="T5" fmla="*/ 45 h 194"/>
                  <a:gd name="T6" fmla="*/ 26 w 27"/>
                  <a:gd name="T7" fmla="*/ 159 h 194"/>
                  <a:gd name="T8" fmla="*/ 0 w 27"/>
                  <a:gd name="T9" fmla="*/ 192 h 194"/>
                </a:gdLst>
                <a:ahLst/>
                <a:cxnLst>
                  <a:cxn ang="0">
                    <a:pos x="T0" y="T1"/>
                  </a:cxn>
                  <a:cxn ang="0">
                    <a:pos x="T2" y="T3"/>
                  </a:cxn>
                  <a:cxn ang="0">
                    <a:pos x="T4" y="T5"/>
                  </a:cxn>
                  <a:cxn ang="0">
                    <a:pos x="T6" y="T7"/>
                  </a:cxn>
                  <a:cxn ang="0">
                    <a:pos x="T8" y="T9"/>
                  </a:cxn>
                </a:cxnLst>
                <a:rect l="0" t="0" r="r" b="b"/>
                <a:pathLst>
                  <a:path w="27" h="194">
                    <a:moveTo>
                      <a:pt x="0" y="192"/>
                    </a:moveTo>
                    <a:cubicBezTo>
                      <a:pt x="0" y="5"/>
                      <a:pt x="0" y="5"/>
                      <a:pt x="0" y="5"/>
                    </a:cubicBezTo>
                    <a:cubicBezTo>
                      <a:pt x="0" y="5"/>
                      <a:pt x="24" y="0"/>
                      <a:pt x="26" y="45"/>
                    </a:cubicBezTo>
                    <a:cubicBezTo>
                      <a:pt x="26" y="76"/>
                      <a:pt x="27" y="125"/>
                      <a:pt x="26" y="159"/>
                    </a:cubicBezTo>
                    <a:cubicBezTo>
                      <a:pt x="24" y="194"/>
                      <a:pt x="0" y="192"/>
                      <a:pt x="0" y="192"/>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0" name="Freeform 1431"/>
              <p:cNvSpPr/>
              <p:nvPr/>
            </p:nvSpPr>
            <p:spPr bwMode="auto">
              <a:xfrm>
                <a:off x="2974" y="866"/>
                <a:ext cx="11" cy="124"/>
              </a:xfrm>
              <a:custGeom>
                <a:avLst/>
                <a:gdLst>
                  <a:gd name="T0" fmla="*/ 9 w 11"/>
                  <a:gd name="T1" fmla="*/ 0 h 124"/>
                  <a:gd name="T2" fmla="*/ 0 w 11"/>
                  <a:gd name="T3" fmla="*/ 123 h 124"/>
                  <a:gd name="T4" fmla="*/ 2 w 11"/>
                  <a:gd name="T5" fmla="*/ 124 h 124"/>
                  <a:gd name="T6" fmla="*/ 11 w 11"/>
                  <a:gd name="T7" fmla="*/ 0 h 124"/>
                  <a:gd name="T8" fmla="*/ 9 w 11"/>
                  <a:gd name="T9" fmla="*/ 0 h 124"/>
                </a:gdLst>
                <a:ahLst/>
                <a:cxnLst>
                  <a:cxn ang="0">
                    <a:pos x="T0" y="T1"/>
                  </a:cxn>
                  <a:cxn ang="0">
                    <a:pos x="T2" y="T3"/>
                  </a:cxn>
                  <a:cxn ang="0">
                    <a:pos x="T4" y="T5"/>
                  </a:cxn>
                  <a:cxn ang="0">
                    <a:pos x="T6" y="T7"/>
                  </a:cxn>
                  <a:cxn ang="0">
                    <a:pos x="T8" y="T9"/>
                  </a:cxn>
                </a:cxnLst>
                <a:rect l="0" t="0" r="r" b="b"/>
                <a:pathLst>
                  <a:path w="11" h="124">
                    <a:moveTo>
                      <a:pt x="9" y="0"/>
                    </a:moveTo>
                    <a:lnTo>
                      <a:pt x="0" y="123"/>
                    </a:lnTo>
                    <a:lnTo>
                      <a:pt x="2" y="124"/>
                    </a:lnTo>
                    <a:lnTo>
                      <a:pt x="11" y="0"/>
                    </a:lnTo>
                    <a:lnTo>
                      <a:pt x="9"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1" name="Freeform 1432"/>
              <p:cNvSpPr/>
              <p:nvPr/>
            </p:nvSpPr>
            <p:spPr bwMode="auto">
              <a:xfrm>
                <a:off x="2974" y="866"/>
                <a:ext cx="11" cy="124"/>
              </a:xfrm>
              <a:custGeom>
                <a:avLst/>
                <a:gdLst>
                  <a:gd name="T0" fmla="*/ 9 w 11"/>
                  <a:gd name="T1" fmla="*/ 0 h 124"/>
                  <a:gd name="T2" fmla="*/ 0 w 11"/>
                  <a:gd name="T3" fmla="*/ 123 h 124"/>
                  <a:gd name="T4" fmla="*/ 2 w 11"/>
                  <a:gd name="T5" fmla="*/ 124 h 124"/>
                  <a:gd name="T6" fmla="*/ 11 w 11"/>
                  <a:gd name="T7" fmla="*/ 0 h 124"/>
                </a:gdLst>
                <a:ahLst/>
                <a:cxnLst>
                  <a:cxn ang="0">
                    <a:pos x="T0" y="T1"/>
                  </a:cxn>
                  <a:cxn ang="0">
                    <a:pos x="T2" y="T3"/>
                  </a:cxn>
                  <a:cxn ang="0">
                    <a:pos x="T4" y="T5"/>
                  </a:cxn>
                  <a:cxn ang="0">
                    <a:pos x="T6" y="T7"/>
                  </a:cxn>
                </a:cxnLst>
                <a:rect l="0" t="0" r="r" b="b"/>
                <a:pathLst>
                  <a:path w="11" h="124">
                    <a:moveTo>
                      <a:pt x="9" y="0"/>
                    </a:moveTo>
                    <a:lnTo>
                      <a:pt x="0" y="123"/>
                    </a:lnTo>
                    <a:lnTo>
                      <a:pt x="2" y="124"/>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2" name="Freeform 1433"/>
              <p:cNvSpPr/>
              <p:nvPr/>
            </p:nvSpPr>
            <p:spPr bwMode="auto">
              <a:xfrm>
                <a:off x="2999" y="482"/>
                <a:ext cx="142" cy="129"/>
              </a:xfrm>
              <a:custGeom>
                <a:avLst/>
                <a:gdLst>
                  <a:gd name="T0" fmla="*/ 105 w 140"/>
                  <a:gd name="T1" fmla="*/ 8 h 128"/>
                  <a:gd name="T2" fmla="*/ 65 w 140"/>
                  <a:gd name="T3" fmla="*/ 2 h 128"/>
                  <a:gd name="T4" fmla="*/ 18 w 140"/>
                  <a:gd name="T5" fmla="*/ 19 h 128"/>
                  <a:gd name="T6" fmla="*/ 9 w 140"/>
                  <a:gd name="T7" fmla="*/ 46 h 128"/>
                  <a:gd name="T8" fmla="*/ 40 w 140"/>
                  <a:gd name="T9" fmla="*/ 114 h 128"/>
                  <a:gd name="T10" fmla="*/ 60 w 140"/>
                  <a:gd name="T11" fmla="*/ 120 h 128"/>
                  <a:gd name="T12" fmla="*/ 124 w 140"/>
                  <a:gd name="T13" fmla="*/ 81 h 128"/>
                  <a:gd name="T14" fmla="*/ 137 w 140"/>
                  <a:gd name="T15" fmla="*/ 37 h 128"/>
                  <a:gd name="T16" fmla="*/ 105 w 140"/>
                  <a:gd name="T17"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28">
                    <a:moveTo>
                      <a:pt x="105" y="8"/>
                    </a:moveTo>
                    <a:cubicBezTo>
                      <a:pt x="92" y="4"/>
                      <a:pt x="79" y="0"/>
                      <a:pt x="65" y="2"/>
                    </a:cubicBezTo>
                    <a:cubicBezTo>
                      <a:pt x="48" y="5"/>
                      <a:pt x="34" y="13"/>
                      <a:pt x="18" y="19"/>
                    </a:cubicBezTo>
                    <a:cubicBezTo>
                      <a:pt x="9" y="46"/>
                      <a:pt x="9" y="46"/>
                      <a:pt x="9" y="46"/>
                    </a:cubicBezTo>
                    <a:cubicBezTo>
                      <a:pt x="0" y="76"/>
                      <a:pt x="14" y="106"/>
                      <a:pt x="40" y="114"/>
                    </a:cubicBezTo>
                    <a:cubicBezTo>
                      <a:pt x="60" y="120"/>
                      <a:pt x="60" y="120"/>
                      <a:pt x="60" y="120"/>
                    </a:cubicBezTo>
                    <a:cubicBezTo>
                      <a:pt x="86" y="128"/>
                      <a:pt x="115" y="110"/>
                      <a:pt x="124" y="81"/>
                    </a:cubicBezTo>
                    <a:cubicBezTo>
                      <a:pt x="137" y="37"/>
                      <a:pt x="137" y="37"/>
                      <a:pt x="137" y="37"/>
                    </a:cubicBezTo>
                    <a:cubicBezTo>
                      <a:pt x="140" y="27"/>
                      <a:pt x="125" y="16"/>
                      <a:pt x="105" y="8"/>
                    </a:cubicBezTo>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3" name="Freeform 1434"/>
              <p:cNvSpPr/>
              <p:nvPr/>
            </p:nvSpPr>
            <p:spPr bwMode="auto">
              <a:xfrm>
                <a:off x="2994" y="467"/>
                <a:ext cx="160" cy="125"/>
              </a:xfrm>
              <a:custGeom>
                <a:avLst/>
                <a:gdLst>
                  <a:gd name="T0" fmla="*/ 9 w 158"/>
                  <a:gd name="T1" fmla="*/ 49 h 124"/>
                  <a:gd name="T2" fmla="*/ 56 w 158"/>
                  <a:gd name="T3" fmla="*/ 4 h 124"/>
                  <a:gd name="T4" fmla="*/ 101 w 158"/>
                  <a:gd name="T5" fmla="*/ 14 h 124"/>
                  <a:gd name="T6" fmla="*/ 137 w 158"/>
                  <a:gd name="T7" fmla="*/ 73 h 124"/>
                  <a:gd name="T8" fmla="*/ 94 w 158"/>
                  <a:gd name="T9" fmla="*/ 73 h 124"/>
                  <a:gd name="T10" fmla="*/ 60 w 158"/>
                  <a:gd name="T11" fmla="*/ 91 h 124"/>
                  <a:gd name="T12" fmla="*/ 58 w 158"/>
                  <a:gd name="T13" fmla="*/ 83 h 124"/>
                  <a:gd name="T14" fmla="*/ 53 w 158"/>
                  <a:gd name="T15" fmla="*/ 76 h 124"/>
                  <a:gd name="T16" fmla="*/ 47 w 158"/>
                  <a:gd name="T17" fmla="*/ 100 h 124"/>
                  <a:gd name="T18" fmla="*/ 32 w 158"/>
                  <a:gd name="T19" fmla="*/ 123 h 124"/>
                  <a:gd name="T20" fmla="*/ 9 w 158"/>
                  <a:gd name="T21" fmla="*/ 4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124">
                    <a:moveTo>
                      <a:pt x="9" y="49"/>
                    </a:moveTo>
                    <a:cubicBezTo>
                      <a:pt x="18" y="0"/>
                      <a:pt x="56" y="4"/>
                      <a:pt x="56" y="4"/>
                    </a:cubicBezTo>
                    <a:cubicBezTo>
                      <a:pt x="56" y="4"/>
                      <a:pt x="75" y="5"/>
                      <a:pt x="101" y="14"/>
                    </a:cubicBezTo>
                    <a:cubicBezTo>
                      <a:pt x="144" y="27"/>
                      <a:pt x="158" y="59"/>
                      <a:pt x="137" y="73"/>
                    </a:cubicBezTo>
                    <a:cubicBezTo>
                      <a:pt x="125" y="79"/>
                      <a:pt x="110" y="73"/>
                      <a:pt x="94" y="73"/>
                    </a:cubicBezTo>
                    <a:cubicBezTo>
                      <a:pt x="76" y="74"/>
                      <a:pt x="70" y="99"/>
                      <a:pt x="60" y="91"/>
                    </a:cubicBezTo>
                    <a:cubicBezTo>
                      <a:pt x="57" y="89"/>
                      <a:pt x="58" y="83"/>
                      <a:pt x="58" y="83"/>
                    </a:cubicBezTo>
                    <a:cubicBezTo>
                      <a:pt x="58" y="83"/>
                      <a:pt x="58" y="76"/>
                      <a:pt x="53" y="76"/>
                    </a:cubicBezTo>
                    <a:cubicBezTo>
                      <a:pt x="47" y="76"/>
                      <a:pt x="39" y="88"/>
                      <a:pt x="47" y="100"/>
                    </a:cubicBezTo>
                    <a:cubicBezTo>
                      <a:pt x="47" y="100"/>
                      <a:pt x="42" y="124"/>
                      <a:pt x="32" y="123"/>
                    </a:cubicBezTo>
                    <a:cubicBezTo>
                      <a:pt x="22" y="123"/>
                      <a:pt x="0" y="103"/>
                      <a:pt x="9" y="49"/>
                    </a:cubicBezTo>
                  </a:path>
                </a:pathLst>
              </a:custGeom>
              <a:solidFill>
                <a:srgbClr val="79725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4" name="Freeform 1435"/>
              <p:cNvSpPr/>
              <p:nvPr/>
            </p:nvSpPr>
            <p:spPr bwMode="auto">
              <a:xfrm>
                <a:off x="3010" y="605"/>
                <a:ext cx="111" cy="136"/>
              </a:xfrm>
              <a:custGeom>
                <a:avLst/>
                <a:gdLst>
                  <a:gd name="T0" fmla="*/ 41 w 110"/>
                  <a:gd name="T1" fmla="*/ 15 h 134"/>
                  <a:gd name="T2" fmla="*/ 12 w 110"/>
                  <a:gd name="T3" fmla="*/ 16 h 134"/>
                  <a:gd name="T4" fmla="*/ 37 w 110"/>
                  <a:gd name="T5" fmla="*/ 130 h 134"/>
                  <a:gd name="T6" fmla="*/ 109 w 110"/>
                  <a:gd name="T7" fmla="*/ 106 h 134"/>
                  <a:gd name="T8" fmla="*/ 99 w 110"/>
                  <a:gd name="T9" fmla="*/ 83 h 134"/>
                  <a:gd name="T10" fmla="*/ 55 w 110"/>
                  <a:gd name="T11" fmla="*/ 97 h 134"/>
                  <a:gd name="T12" fmla="*/ 41 w 110"/>
                  <a:gd name="T13" fmla="*/ 15 h 134"/>
                </a:gdLst>
                <a:ahLst/>
                <a:cxnLst>
                  <a:cxn ang="0">
                    <a:pos x="T0" y="T1"/>
                  </a:cxn>
                  <a:cxn ang="0">
                    <a:pos x="T2" y="T3"/>
                  </a:cxn>
                  <a:cxn ang="0">
                    <a:pos x="T4" y="T5"/>
                  </a:cxn>
                  <a:cxn ang="0">
                    <a:pos x="T6" y="T7"/>
                  </a:cxn>
                  <a:cxn ang="0">
                    <a:pos x="T8" y="T9"/>
                  </a:cxn>
                  <a:cxn ang="0">
                    <a:pos x="T10" y="T11"/>
                  </a:cxn>
                  <a:cxn ang="0">
                    <a:pos x="T12" y="T13"/>
                  </a:cxn>
                </a:cxnLst>
                <a:rect l="0" t="0" r="r" b="b"/>
                <a:pathLst>
                  <a:path w="110" h="134">
                    <a:moveTo>
                      <a:pt x="41" y="15"/>
                    </a:moveTo>
                    <a:cubicBezTo>
                      <a:pt x="41" y="15"/>
                      <a:pt x="25" y="0"/>
                      <a:pt x="12" y="16"/>
                    </a:cubicBezTo>
                    <a:cubicBezTo>
                      <a:pt x="0" y="32"/>
                      <a:pt x="23" y="126"/>
                      <a:pt x="37" y="130"/>
                    </a:cubicBezTo>
                    <a:cubicBezTo>
                      <a:pt x="52" y="134"/>
                      <a:pt x="109" y="110"/>
                      <a:pt x="109" y="106"/>
                    </a:cubicBezTo>
                    <a:cubicBezTo>
                      <a:pt x="110" y="103"/>
                      <a:pt x="104" y="83"/>
                      <a:pt x="99" y="83"/>
                    </a:cubicBezTo>
                    <a:cubicBezTo>
                      <a:pt x="95" y="83"/>
                      <a:pt x="55" y="97"/>
                      <a:pt x="55" y="97"/>
                    </a:cubicBezTo>
                    <a:cubicBezTo>
                      <a:pt x="55" y="97"/>
                      <a:pt x="49" y="26"/>
                      <a:pt x="41" y="15"/>
                    </a:cubicBezTo>
                  </a:path>
                </a:pathLst>
              </a:custGeom>
              <a:solidFill>
                <a:srgbClr val="D2E5C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5" name="Freeform 1436"/>
              <p:cNvSpPr/>
              <p:nvPr/>
            </p:nvSpPr>
            <p:spPr bwMode="auto">
              <a:xfrm>
                <a:off x="3107" y="687"/>
                <a:ext cx="17" cy="30"/>
              </a:xfrm>
              <a:custGeom>
                <a:avLst/>
                <a:gdLst>
                  <a:gd name="T0" fmla="*/ 0 w 17"/>
                  <a:gd name="T1" fmla="*/ 3 h 30"/>
                  <a:gd name="T2" fmla="*/ 8 w 17"/>
                  <a:gd name="T3" fmla="*/ 0 h 30"/>
                  <a:gd name="T4" fmla="*/ 17 w 17"/>
                  <a:gd name="T5" fmla="*/ 27 h 30"/>
                  <a:gd name="T6" fmla="*/ 10 w 17"/>
                  <a:gd name="T7" fmla="*/ 30 h 30"/>
                  <a:gd name="T8" fmla="*/ 0 w 17"/>
                  <a:gd name="T9" fmla="*/ 3 h 30"/>
                </a:gdLst>
                <a:ahLst/>
                <a:cxnLst>
                  <a:cxn ang="0">
                    <a:pos x="T0" y="T1"/>
                  </a:cxn>
                  <a:cxn ang="0">
                    <a:pos x="T2" y="T3"/>
                  </a:cxn>
                  <a:cxn ang="0">
                    <a:pos x="T4" y="T5"/>
                  </a:cxn>
                  <a:cxn ang="0">
                    <a:pos x="T6" y="T7"/>
                  </a:cxn>
                  <a:cxn ang="0">
                    <a:pos x="T8" y="T9"/>
                  </a:cxn>
                </a:cxnLst>
                <a:rect l="0" t="0" r="r" b="b"/>
                <a:pathLst>
                  <a:path w="17" h="30">
                    <a:moveTo>
                      <a:pt x="0" y="3"/>
                    </a:moveTo>
                    <a:lnTo>
                      <a:pt x="8" y="0"/>
                    </a:lnTo>
                    <a:lnTo>
                      <a:pt x="17" y="27"/>
                    </a:lnTo>
                    <a:lnTo>
                      <a:pt x="10" y="30"/>
                    </a:lnTo>
                    <a:lnTo>
                      <a:pt x="0" y="3"/>
                    </a:lnTo>
                    <a:close/>
                  </a:path>
                </a:pathLst>
              </a:custGeom>
              <a:solidFill>
                <a:srgbClr val="BFD6B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6" name="Oval 1437"/>
              <p:cNvSpPr>
                <a:spLocks noChangeArrowheads="1"/>
              </p:cNvSpPr>
              <p:nvPr/>
            </p:nvSpPr>
            <p:spPr bwMode="auto">
              <a:xfrm>
                <a:off x="3118" y="712"/>
                <a:ext cx="2" cy="2"/>
              </a:xfrm>
              <a:prstGeom prst="ellipse">
                <a:avLst/>
              </a:prstGeom>
              <a:solidFill>
                <a:srgbClr val="D2E5C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7" name="Freeform 1438"/>
              <p:cNvSpPr/>
              <p:nvPr/>
            </p:nvSpPr>
            <p:spPr bwMode="auto">
              <a:xfrm>
                <a:off x="3117" y="680"/>
                <a:ext cx="44" cy="29"/>
              </a:xfrm>
              <a:custGeom>
                <a:avLst/>
                <a:gdLst>
                  <a:gd name="T0" fmla="*/ 0 w 43"/>
                  <a:gd name="T1" fmla="*/ 12 h 28"/>
                  <a:gd name="T2" fmla="*/ 24 w 43"/>
                  <a:gd name="T3" fmla="*/ 2 h 28"/>
                  <a:gd name="T4" fmla="*/ 28 w 43"/>
                  <a:gd name="T5" fmla="*/ 4 h 28"/>
                  <a:gd name="T6" fmla="*/ 21 w 43"/>
                  <a:gd name="T7" fmla="*/ 9 h 28"/>
                  <a:gd name="T8" fmla="*/ 42 w 43"/>
                  <a:gd name="T9" fmla="*/ 2 h 28"/>
                  <a:gd name="T10" fmla="*/ 29 w 43"/>
                  <a:gd name="T11" fmla="*/ 14 h 28"/>
                  <a:gd name="T12" fmla="*/ 42 w 43"/>
                  <a:gd name="T13" fmla="*/ 6 h 28"/>
                  <a:gd name="T14" fmla="*/ 23 w 43"/>
                  <a:gd name="T15" fmla="*/ 21 h 28"/>
                  <a:gd name="T16" fmla="*/ 40 w 43"/>
                  <a:gd name="T17" fmla="*/ 13 h 28"/>
                  <a:gd name="T18" fmla="*/ 17 w 43"/>
                  <a:gd name="T19" fmla="*/ 28 h 28"/>
                  <a:gd name="T20" fmla="*/ 4 w 43"/>
                  <a:gd name="T21" fmla="*/ 26 h 28"/>
                  <a:gd name="T22" fmla="*/ 0 w 43"/>
                  <a:gd name="T23" fmla="*/ 1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28">
                    <a:moveTo>
                      <a:pt x="0" y="12"/>
                    </a:moveTo>
                    <a:cubicBezTo>
                      <a:pt x="0" y="12"/>
                      <a:pt x="9" y="3"/>
                      <a:pt x="24" y="2"/>
                    </a:cubicBezTo>
                    <a:cubicBezTo>
                      <a:pt x="30" y="2"/>
                      <a:pt x="28" y="4"/>
                      <a:pt x="28" y="4"/>
                    </a:cubicBezTo>
                    <a:cubicBezTo>
                      <a:pt x="21" y="9"/>
                      <a:pt x="21" y="9"/>
                      <a:pt x="21" y="9"/>
                    </a:cubicBezTo>
                    <a:cubicBezTo>
                      <a:pt x="21" y="9"/>
                      <a:pt x="42" y="0"/>
                      <a:pt x="42" y="2"/>
                    </a:cubicBezTo>
                    <a:cubicBezTo>
                      <a:pt x="43" y="4"/>
                      <a:pt x="43" y="10"/>
                      <a:pt x="29" y="14"/>
                    </a:cubicBezTo>
                    <a:cubicBezTo>
                      <a:pt x="15" y="18"/>
                      <a:pt x="41" y="5"/>
                      <a:pt x="42" y="6"/>
                    </a:cubicBezTo>
                    <a:cubicBezTo>
                      <a:pt x="43" y="8"/>
                      <a:pt x="41" y="18"/>
                      <a:pt x="23" y="21"/>
                    </a:cubicBezTo>
                    <a:cubicBezTo>
                      <a:pt x="6" y="24"/>
                      <a:pt x="39" y="11"/>
                      <a:pt x="40" y="13"/>
                    </a:cubicBezTo>
                    <a:cubicBezTo>
                      <a:pt x="41" y="14"/>
                      <a:pt x="35" y="24"/>
                      <a:pt x="17" y="28"/>
                    </a:cubicBezTo>
                    <a:cubicBezTo>
                      <a:pt x="10" y="28"/>
                      <a:pt x="6" y="25"/>
                      <a:pt x="4" y="26"/>
                    </a:cubicBezTo>
                    <a:lnTo>
                      <a:pt x="0" y="12"/>
                    </a:lnTo>
                    <a:close/>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8" name="Freeform 1439"/>
              <p:cNvSpPr/>
              <p:nvPr/>
            </p:nvSpPr>
            <p:spPr bwMode="auto">
              <a:xfrm>
                <a:off x="3102" y="854"/>
                <a:ext cx="10" cy="123"/>
              </a:xfrm>
              <a:custGeom>
                <a:avLst/>
                <a:gdLst>
                  <a:gd name="T0" fmla="*/ 0 w 10"/>
                  <a:gd name="T1" fmla="*/ 0 h 123"/>
                  <a:gd name="T2" fmla="*/ 8 w 10"/>
                  <a:gd name="T3" fmla="*/ 123 h 123"/>
                  <a:gd name="T4" fmla="*/ 10 w 10"/>
                  <a:gd name="T5" fmla="*/ 123 h 123"/>
                  <a:gd name="T6" fmla="*/ 1 w 10"/>
                  <a:gd name="T7" fmla="*/ 0 h 123"/>
                  <a:gd name="T8" fmla="*/ 0 w 10"/>
                  <a:gd name="T9" fmla="*/ 0 h 123"/>
                </a:gdLst>
                <a:ahLst/>
                <a:cxnLst>
                  <a:cxn ang="0">
                    <a:pos x="T0" y="T1"/>
                  </a:cxn>
                  <a:cxn ang="0">
                    <a:pos x="T2" y="T3"/>
                  </a:cxn>
                  <a:cxn ang="0">
                    <a:pos x="T4" y="T5"/>
                  </a:cxn>
                  <a:cxn ang="0">
                    <a:pos x="T6" y="T7"/>
                  </a:cxn>
                  <a:cxn ang="0">
                    <a:pos x="T8" y="T9"/>
                  </a:cxn>
                </a:cxnLst>
                <a:rect l="0" t="0" r="r" b="b"/>
                <a:pathLst>
                  <a:path w="10" h="123">
                    <a:moveTo>
                      <a:pt x="0" y="0"/>
                    </a:moveTo>
                    <a:lnTo>
                      <a:pt x="8" y="123"/>
                    </a:lnTo>
                    <a:lnTo>
                      <a:pt x="10" y="123"/>
                    </a:lnTo>
                    <a:lnTo>
                      <a:pt x="1" y="0"/>
                    </a:lnTo>
                    <a:lnTo>
                      <a:pt x="0"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89" name="Freeform 1440"/>
              <p:cNvSpPr/>
              <p:nvPr/>
            </p:nvSpPr>
            <p:spPr bwMode="auto">
              <a:xfrm>
                <a:off x="3102" y="854"/>
                <a:ext cx="10" cy="123"/>
              </a:xfrm>
              <a:custGeom>
                <a:avLst/>
                <a:gdLst>
                  <a:gd name="T0" fmla="*/ 0 w 10"/>
                  <a:gd name="T1" fmla="*/ 0 h 123"/>
                  <a:gd name="T2" fmla="*/ 8 w 10"/>
                  <a:gd name="T3" fmla="*/ 123 h 123"/>
                  <a:gd name="T4" fmla="*/ 10 w 10"/>
                  <a:gd name="T5" fmla="*/ 123 h 123"/>
                  <a:gd name="T6" fmla="*/ 1 w 10"/>
                  <a:gd name="T7" fmla="*/ 0 h 123"/>
                </a:gdLst>
                <a:ahLst/>
                <a:cxnLst>
                  <a:cxn ang="0">
                    <a:pos x="T0" y="T1"/>
                  </a:cxn>
                  <a:cxn ang="0">
                    <a:pos x="T2" y="T3"/>
                  </a:cxn>
                  <a:cxn ang="0">
                    <a:pos x="T4" y="T5"/>
                  </a:cxn>
                  <a:cxn ang="0">
                    <a:pos x="T6" y="T7"/>
                  </a:cxn>
                </a:cxnLst>
                <a:rect l="0" t="0" r="r" b="b"/>
                <a:pathLst>
                  <a:path w="10" h="123">
                    <a:moveTo>
                      <a:pt x="0" y="0"/>
                    </a:moveTo>
                    <a:lnTo>
                      <a:pt x="8" y="123"/>
                    </a:lnTo>
                    <a:lnTo>
                      <a:pt x="10" y="12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0" name="Freeform 1441"/>
              <p:cNvSpPr/>
              <p:nvPr/>
            </p:nvSpPr>
            <p:spPr bwMode="auto">
              <a:xfrm>
                <a:off x="3110" y="649"/>
                <a:ext cx="47" cy="24"/>
              </a:xfrm>
              <a:custGeom>
                <a:avLst/>
                <a:gdLst>
                  <a:gd name="T0" fmla="*/ 0 w 46"/>
                  <a:gd name="T1" fmla="*/ 11 h 24"/>
                  <a:gd name="T2" fmla="*/ 24 w 46"/>
                  <a:gd name="T3" fmla="*/ 6 h 24"/>
                  <a:gd name="T4" fmla="*/ 44 w 46"/>
                  <a:gd name="T5" fmla="*/ 21 h 24"/>
                  <a:gd name="T6" fmla="*/ 28 w 46"/>
                  <a:gd name="T7" fmla="*/ 16 h 24"/>
                  <a:gd name="T8" fmla="*/ 17 w 46"/>
                  <a:gd name="T9" fmla="*/ 23 h 24"/>
                  <a:gd name="T10" fmla="*/ 9 w 46"/>
                  <a:gd name="T11" fmla="*/ 22 h 24"/>
                  <a:gd name="T12" fmla="*/ 0 w 46"/>
                  <a:gd name="T13" fmla="*/ 11 h 24"/>
                </a:gdLst>
                <a:ahLst/>
                <a:cxnLst>
                  <a:cxn ang="0">
                    <a:pos x="T0" y="T1"/>
                  </a:cxn>
                  <a:cxn ang="0">
                    <a:pos x="T2" y="T3"/>
                  </a:cxn>
                  <a:cxn ang="0">
                    <a:pos x="T4" y="T5"/>
                  </a:cxn>
                  <a:cxn ang="0">
                    <a:pos x="T6" y="T7"/>
                  </a:cxn>
                  <a:cxn ang="0">
                    <a:pos x="T8" y="T9"/>
                  </a:cxn>
                  <a:cxn ang="0">
                    <a:pos x="T10" y="T11"/>
                  </a:cxn>
                  <a:cxn ang="0">
                    <a:pos x="T12" y="T13"/>
                  </a:cxn>
                </a:cxnLst>
                <a:rect l="0" t="0" r="r" b="b"/>
                <a:pathLst>
                  <a:path w="46" h="24">
                    <a:moveTo>
                      <a:pt x="0" y="11"/>
                    </a:moveTo>
                    <a:cubicBezTo>
                      <a:pt x="0" y="11"/>
                      <a:pt x="11" y="0"/>
                      <a:pt x="24" y="6"/>
                    </a:cubicBezTo>
                    <a:cubicBezTo>
                      <a:pt x="37" y="13"/>
                      <a:pt x="46" y="19"/>
                      <a:pt x="44" y="21"/>
                    </a:cubicBezTo>
                    <a:cubicBezTo>
                      <a:pt x="43" y="23"/>
                      <a:pt x="28" y="16"/>
                      <a:pt x="28" y="16"/>
                    </a:cubicBezTo>
                    <a:cubicBezTo>
                      <a:pt x="28" y="16"/>
                      <a:pt x="19" y="22"/>
                      <a:pt x="17" y="23"/>
                    </a:cubicBezTo>
                    <a:cubicBezTo>
                      <a:pt x="14" y="24"/>
                      <a:pt x="9" y="22"/>
                      <a:pt x="9" y="22"/>
                    </a:cubicBezTo>
                    <a:lnTo>
                      <a:pt x="0" y="11"/>
                    </a:lnTo>
                    <a:close/>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1" name="Freeform 1442"/>
              <p:cNvSpPr/>
              <p:nvPr/>
            </p:nvSpPr>
            <p:spPr bwMode="auto">
              <a:xfrm>
                <a:off x="3102" y="656"/>
                <a:ext cx="21" cy="23"/>
              </a:xfrm>
              <a:custGeom>
                <a:avLst/>
                <a:gdLst>
                  <a:gd name="T0" fmla="*/ 0 w 21"/>
                  <a:gd name="T1" fmla="*/ 3 h 23"/>
                  <a:gd name="T2" fmla="*/ 6 w 21"/>
                  <a:gd name="T3" fmla="*/ 0 h 23"/>
                  <a:gd name="T4" fmla="*/ 21 w 21"/>
                  <a:gd name="T5" fmla="*/ 19 h 23"/>
                  <a:gd name="T6" fmla="*/ 16 w 21"/>
                  <a:gd name="T7" fmla="*/ 23 h 23"/>
                  <a:gd name="T8" fmla="*/ 0 w 21"/>
                  <a:gd name="T9" fmla="*/ 3 h 23"/>
                </a:gdLst>
                <a:ahLst/>
                <a:cxnLst>
                  <a:cxn ang="0">
                    <a:pos x="T0" y="T1"/>
                  </a:cxn>
                  <a:cxn ang="0">
                    <a:pos x="T2" y="T3"/>
                  </a:cxn>
                  <a:cxn ang="0">
                    <a:pos x="T4" y="T5"/>
                  </a:cxn>
                  <a:cxn ang="0">
                    <a:pos x="T6" y="T7"/>
                  </a:cxn>
                  <a:cxn ang="0">
                    <a:pos x="T8" y="T9"/>
                  </a:cxn>
                </a:cxnLst>
                <a:rect l="0" t="0" r="r" b="b"/>
                <a:pathLst>
                  <a:path w="21" h="23">
                    <a:moveTo>
                      <a:pt x="0" y="3"/>
                    </a:moveTo>
                    <a:cubicBezTo>
                      <a:pt x="0" y="3"/>
                      <a:pt x="6" y="0"/>
                      <a:pt x="6" y="0"/>
                    </a:cubicBezTo>
                    <a:cubicBezTo>
                      <a:pt x="21" y="19"/>
                      <a:pt x="21" y="19"/>
                      <a:pt x="21" y="19"/>
                    </a:cubicBezTo>
                    <a:cubicBezTo>
                      <a:pt x="16" y="23"/>
                      <a:pt x="16" y="23"/>
                      <a:pt x="16" y="23"/>
                    </a:cubicBezTo>
                    <a:lnTo>
                      <a:pt x="0" y="3"/>
                    </a:lnTo>
                    <a:close/>
                  </a:path>
                </a:pathLst>
              </a:custGeom>
              <a:solidFill>
                <a:srgbClr val="BFD6B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2" name="Freeform 1443"/>
              <p:cNvSpPr/>
              <p:nvPr/>
            </p:nvSpPr>
            <p:spPr bwMode="auto">
              <a:xfrm>
                <a:off x="3034" y="463"/>
                <a:ext cx="121" cy="79"/>
              </a:xfrm>
              <a:custGeom>
                <a:avLst/>
                <a:gdLst>
                  <a:gd name="T0" fmla="*/ 0 w 119"/>
                  <a:gd name="T1" fmla="*/ 11 h 78"/>
                  <a:gd name="T2" fmla="*/ 34 w 119"/>
                  <a:gd name="T3" fmla="*/ 4 h 78"/>
                  <a:gd name="T4" fmla="*/ 71 w 119"/>
                  <a:gd name="T5" fmla="*/ 11 h 78"/>
                  <a:gd name="T6" fmla="*/ 65 w 119"/>
                  <a:gd name="T7" fmla="*/ 17 h 78"/>
                  <a:gd name="T8" fmla="*/ 82 w 119"/>
                  <a:gd name="T9" fmla="*/ 19 h 78"/>
                  <a:gd name="T10" fmla="*/ 94 w 119"/>
                  <a:gd name="T11" fmla="*/ 28 h 78"/>
                  <a:gd name="T12" fmla="*/ 107 w 119"/>
                  <a:gd name="T13" fmla="*/ 41 h 78"/>
                  <a:gd name="T14" fmla="*/ 97 w 119"/>
                  <a:gd name="T15" fmla="*/ 39 h 78"/>
                  <a:gd name="T16" fmla="*/ 117 w 119"/>
                  <a:gd name="T17" fmla="*/ 56 h 78"/>
                  <a:gd name="T18" fmla="*/ 109 w 119"/>
                  <a:gd name="T19" fmla="*/ 70 h 78"/>
                  <a:gd name="T20" fmla="*/ 106 w 119"/>
                  <a:gd name="T21" fmla="*/ 78 h 78"/>
                  <a:gd name="T22" fmla="*/ 98 w 119"/>
                  <a:gd name="T23" fmla="*/ 76 h 78"/>
                  <a:gd name="T24" fmla="*/ 81 w 119"/>
                  <a:gd name="T25" fmla="*/ 75 h 78"/>
                  <a:gd name="T26" fmla="*/ 65 w 119"/>
                  <a:gd name="T27" fmla="*/ 32 h 78"/>
                  <a:gd name="T28" fmla="*/ 0 w 119"/>
                  <a:gd name="T29" fmla="*/ 1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78">
                    <a:moveTo>
                      <a:pt x="0" y="11"/>
                    </a:moveTo>
                    <a:cubicBezTo>
                      <a:pt x="0" y="11"/>
                      <a:pt x="17" y="0"/>
                      <a:pt x="34" y="4"/>
                    </a:cubicBezTo>
                    <a:cubicBezTo>
                      <a:pt x="52" y="8"/>
                      <a:pt x="64" y="13"/>
                      <a:pt x="71" y="11"/>
                    </a:cubicBezTo>
                    <a:cubicBezTo>
                      <a:pt x="78" y="8"/>
                      <a:pt x="78" y="15"/>
                      <a:pt x="65" y="17"/>
                    </a:cubicBezTo>
                    <a:cubicBezTo>
                      <a:pt x="52" y="18"/>
                      <a:pt x="76" y="18"/>
                      <a:pt x="82" y="19"/>
                    </a:cubicBezTo>
                    <a:cubicBezTo>
                      <a:pt x="89" y="20"/>
                      <a:pt x="92" y="20"/>
                      <a:pt x="94" y="28"/>
                    </a:cubicBezTo>
                    <a:cubicBezTo>
                      <a:pt x="97" y="37"/>
                      <a:pt x="105" y="41"/>
                      <a:pt x="107" y="41"/>
                    </a:cubicBezTo>
                    <a:cubicBezTo>
                      <a:pt x="109" y="41"/>
                      <a:pt x="99" y="41"/>
                      <a:pt x="97" y="39"/>
                    </a:cubicBezTo>
                    <a:cubicBezTo>
                      <a:pt x="95" y="38"/>
                      <a:pt x="115" y="49"/>
                      <a:pt x="117" y="56"/>
                    </a:cubicBezTo>
                    <a:cubicBezTo>
                      <a:pt x="119" y="64"/>
                      <a:pt x="109" y="66"/>
                      <a:pt x="109" y="70"/>
                    </a:cubicBezTo>
                    <a:cubicBezTo>
                      <a:pt x="108" y="74"/>
                      <a:pt x="106" y="78"/>
                      <a:pt x="106" y="78"/>
                    </a:cubicBezTo>
                    <a:cubicBezTo>
                      <a:pt x="106" y="78"/>
                      <a:pt x="106" y="74"/>
                      <a:pt x="98" y="76"/>
                    </a:cubicBezTo>
                    <a:cubicBezTo>
                      <a:pt x="90" y="78"/>
                      <a:pt x="83" y="76"/>
                      <a:pt x="81" y="75"/>
                    </a:cubicBezTo>
                    <a:cubicBezTo>
                      <a:pt x="80" y="74"/>
                      <a:pt x="73" y="37"/>
                      <a:pt x="65" y="32"/>
                    </a:cubicBezTo>
                    <a:cubicBezTo>
                      <a:pt x="58" y="27"/>
                      <a:pt x="6" y="32"/>
                      <a:pt x="0" y="11"/>
                    </a:cubicBezTo>
                  </a:path>
                </a:pathLst>
              </a:custGeom>
              <a:solidFill>
                <a:srgbClr val="79725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3" name="Rectangle 1444"/>
              <p:cNvSpPr>
                <a:spLocks noChangeArrowheads="1"/>
              </p:cNvSpPr>
              <p:nvPr/>
            </p:nvSpPr>
            <p:spPr bwMode="auto">
              <a:xfrm>
                <a:off x="3361" y="609"/>
                <a:ext cx="146" cy="199"/>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94" name="Freeform 1445"/>
              <p:cNvSpPr/>
              <p:nvPr/>
            </p:nvSpPr>
            <p:spPr bwMode="auto">
              <a:xfrm>
                <a:off x="3365" y="607"/>
                <a:ext cx="137" cy="190"/>
              </a:xfrm>
              <a:custGeom>
                <a:avLst/>
                <a:gdLst>
                  <a:gd name="T0" fmla="*/ 135 w 135"/>
                  <a:gd name="T1" fmla="*/ 24 h 187"/>
                  <a:gd name="T2" fmla="*/ 83 w 135"/>
                  <a:gd name="T3" fmla="*/ 0 h 187"/>
                  <a:gd name="T4" fmla="*/ 54 w 135"/>
                  <a:gd name="T5" fmla="*/ 0 h 187"/>
                  <a:gd name="T6" fmla="*/ 0 w 135"/>
                  <a:gd name="T7" fmla="*/ 26 h 187"/>
                  <a:gd name="T8" fmla="*/ 16 w 135"/>
                  <a:gd name="T9" fmla="*/ 71 h 187"/>
                  <a:gd name="T10" fmla="*/ 15 w 135"/>
                  <a:gd name="T11" fmla="*/ 187 h 187"/>
                  <a:gd name="T12" fmla="*/ 119 w 135"/>
                  <a:gd name="T13" fmla="*/ 187 h 187"/>
                  <a:gd name="T14" fmla="*/ 118 w 135"/>
                  <a:gd name="T15" fmla="*/ 71 h 187"/>
                  <a:gd name="T16" fmla="*/ 135 w 135"/>
                  <a:gd name="T17"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87">
                    <a:moveTo>
                      <a:pt x="135" y="24"/>
                    </a:moveTo>
                    <a:cubicBezTo>
                      <a:pt x="123" y="10"/>
                      <a:pt x="104" y="1"/>
                      <a:pt x="83" y="0"/>
                    </a:cubicBezTo>
                    <a:cubicBezTo>
                      <a:pt x="54" y="0"/>
                      <a:pt x="54" y="0"/>
                      <a:pt x="54" y="0"/>
                    </a:cubicBezTo>
                    <a:cubicBezTo>
                      <a:pt x="33" y="0"/>
                      <a:pt x="13" y="10"/>
                      <a:pt x="0" y="26"/>
                    </a:cubicBezTo>
                    <a:cubicBezTo>
                      <a:pt x="10" y="38"/>
                      <a:pt x="16" y="54"/>
                      <a:pt x="16" y="71"/>
                    </a:cubicBezTo>
                    <a:cubicBezTo>
                      <a:pt x="15" y="187"/>
                      <a:pt x="15" y="187"/>
                      <a:pt x="15" y="187"/>
                    </a:cubicBezTo>
                    <a:cubicBezTo>
                      <a:pt x="119" y="187"/>
                      <a:pt x="119" y="187"/>
                      <a:pt x="119" y="187"/>
                    </a:cubicBezTo>
                    <a:cubicBezTo>
                      <a:pt x="118" y="71"/>
                      <a:pt x="118" y="71"/>
                      <a:pt x="118" y="71"/>
                    </a:cubicBezTo>
                    <a:cubicBezTo>
                      <a:pt x="118" y="53"/>
                      <a:pt x="124" y="36"/>
                      <a:pt x="135" y="24"/>
                    </a:cubicBezTo>
                  </a:path>
                </a:pathLst>
              </a:custGeom>
              <a:solidFill>
                <a:srgbClr val="C1C1C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5" name="Freeform 1446"/>
              <p:cNvSpPr/>
              <p:nvPr/>
            </p:nvSpPr>
            <p:spPr bwMode="auto">
              <a:xfrm>
                <a:off x="3419" y="552"/>
                <a:ext cx="34" cy="64"/>
              </a:xfrm>
              <a:custGeom>
                <a:avLst/>
                <a:gdLst>
                  <a:gd name="T0" fmla="*/ 34 w 34"/>
                  <a:gd name="T1" fmla="*/ 57 h 64"/>
                  <a:gd name="T2" fmla="*/ 17 w 34"/>
                  <a:gd name="T3" fmla="*/ 64 h 64"/>
                  <a:gd name="T4" fmla="*/ 0 w 34"/>
                  <a:gd name="T5" fmla="*/ 57 h 64"/>
                  <a:gd name="T6" fmla="*/ 0 w 34"/>
                  <a:gd name="T7" fmla="*/ 0 h 64"/>
                  <a:gd name="T8" fmla="*/ 34 w 34"/>
                  <a:gd name="T9" fmla="*/ 0 h 64"/>
                  <a:gd name="T10" fmla="*/ 34 w 34"/>
                  <a:gd name="T11" fmla="*/ 57 h 64"/>
                </a:gdLst>
                <a:ahLst/>
                <a:cxnLst>
                  <a:cxn ang="0">
                    <a:pos x="T0" y="T1"/>
                  </a:cxn>
                  <a:cxn ang="0">
                    <a:pos x="T2" y="T3"/>
                  </a:cxn>
                  <a:cxn ang="0">
                    <a:pos x="T4" y="T5"/>
                  </a:cxn>
                  <a:cxn ang="0">
                    <a:pos x="T6" y="T7"/>
                  </a:cxn>
                  <a:cxn ang="0">
                    <a:pos x="T8" y="T9"/>
                  </a:cxn>
                  <a:cxn ang="0">
                    <a:pos x="T10" y="T11"/>
                  </a:cxn>
                </a:cxnLst>
                <a:rect l="0" t="0" r="r" b="b"/>
                <a:pathLst>
                  <a:path w="34" h="64">
                    <a:moveTo>
                      <a:pt x="34" y="57"/>
                    </a:moveTo>
                    <a:cubicBezTo>
                      <a:pt x="34" y="57"/>
                      <a:pt x="29" y="64"/>
                      <a:pt x="17" y="64"/>
                    </a:cubicBezTo>
                    <a:cubicBezTo>
                      <a:pt x="6" y="64"/>
                      <a:pt x="0" y="57"/>
                      <a:pt x="0" y="57"/>
                    </a:cubicBezTo>
                    <a:cubicBezTo>
                      <a:pt x="0" y="0"/>
                      <a:pt x="0" y="0"/>
                      <a:pt x="0" y="0"/>
                    </a:cubicBezTo>
                    <a:cubicBezTo>
                      <a:pt x="34" y="0"/>
                      <a:pt x="34" y="0"/>
                      <a:pt x="34" y="0"/>
                    </a:cubicBezTo>
                    <a:lnTo>
                      <a:pt x="34" y="57"/>
                    </a:lnTo>
                    <a:close/>
                  </a:path>
                </a:pathLst>
              </a:custGeom>
              <a:solidFill>
                <a:srgbClr val="CF9E7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6" name="Freeform 1447"/>
              <p:cNvSpPr/>
              <p:nvPr/>
            </p:nvSpPr>
            <p:spPr bwMode="auto">
              <a:xfrm>
                <a:off x="3487" y="813"/>
                <a:ext cx="10" cy="130"/>
              </a:xfrm>
              <a:custGeom>
                <a:avLst/>
                <a:gdLst>
                  <a:gd name="T0" fmla="*/ 0 w 10"/>
                  <a:gd name="T1" fmla="*/ 1 h 130"/>
                  <a:gd name="T2" fmla="*/ 8 w 10"/>
                  <a:gd name="T3" fmla="*/ 130 h 130"/>
                  <a:gd name="T4" fmla="*/ 10 w 10"/>
                  <a:gd name="T5" fmla="*/ 130 h 130"/>
                  <a:gd name="T6" fmla="*/ 2 w 10"/>
                  <a:gd name="T7" fmla="*/ 0 h 130"/>
                  <a:gd name="T8" fmla="*/ 0 w 10"/>
                  <a:gd name="T9" fmla="*/ 1 h 130"/>
                </a:gdLst>
                <a:ahLst/>
                <a:cxnLst>
                  <a:cxn ang="0">
                    <a:pos x="T0" y="T1"/>
                  </a:cxn>
                  <a:cxn ang="0">
                    <a:pos x="T2" y="T3"/>
                  </a:cxn>
                  <a:cxn ang="0">
                    <a:pos x="T4" y="T5"/>
                  </a:cxn>
                  <a:cxn ang="0">
                    <a:pos x="T6" y="T7"/>
                  </a:cxn>
                  <a:cxn ang="0">
                    <a:pos x="T8" y="T9"/>
                  </a:cxn>
                </a:cxnLst>
                <a:rect l="0" t="0" r="r" b="b"/>
                <a:pathLst>
                  <a:path w="10" h="130">
                    <a:moveTo>
                      <a:pt x="0" y="1"/>
                    </a:moveTo>
                    <a:lnTo>
                      <a:pt x="8" y="130"/>
                    </a:lnTo>
                    <a:lnTo>
                      <a:pt x="10" y="130"/>
                    </a:lnTo>
                    <a:lnTo>
                      <a:pt x="2" y="0"/>
                    </a:lnTo>
                    <a:lnTo>
                      <a:pt x="0" y="1"/>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7" name="Freeform 1448"/>
              <p:cNvSpPr/>
              <p:nvPr/>
            </p:nvSpPr>
            <p:spPr bwMode="auto">
              <a:xfrm>
                <a:off x="3487" y="813"/>
                <a:ext cx="10" cy="130"/>
              </a:xfrm>
              <a:custGeom>
                <a:avLst/>
                <a:gdLst>
                  <a:gd name="T0" fmla="*/ 0 w 10"/>
                  <a:gd name="T1" fmla="*/ 1 h 130"/>
                  <a:gd name="T2" fmla="*/ 8 w 10"/>
                  <a:gd name="T3" fmla="*/ 130 h 130"/>
                  <a:gd name="T4" fmla="*/ 10 w 10"/>
                  <a:gd name="T5" fmla="*/ 130 h 130"/>
                  <a:gd name="T6" fmla="*/ 2 w 10"/>
                  <a:gd name="T7" fmla="*/ 0 h 130"/>
                </a:gdLst>
                <a:ahLst/>
                <a:cxnLst>
                  <a:cxn ang="0">
                    <a:pos x="T0" y="T1"/>
                  </a:cxn>
                  <a:cxn ang="0">
                    <a:pos x="T2" y="T3"/>
                  </a:cxn>
                  <a:cxn ang="0">
                    <a:pos x="T4" y="T5"/>
                  </a:cxn>
                  <a:cxn ang="0">
                    <a:pos x="T6" y="T7"/>
                  </a:cxn>
                </a:cxnLst>
                <a:rect l="0" t="0" r="r" b="b"/>
                <a:pathLst>
                  <a:path w="10" h="130">
                    <a:moveTo>
                      <a:pt x="0" y="1"/>
                    </a:moveTo>
                    <a:lnTo>
                      <a:pt x="8" y="130"/>
                    </a:lnTo>
                    <a:lnTo>
                      <a:pt x="10" y="13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8" name="Freeform 1449"/>
              <p:cNvSpPr/>
              <p:nvPr/>
            </p:nvSpPr>
            <p:spPr bwMode="auto">
              <a:xfrm>
                <a:off x="3370" y="813"/>
                <a:ext cx="12" cy="130"/>
              </a:xfrm>
              <a:custGeom>
                <a:avLst/>
                <a:gdLst>
                  <a:gd name="T0" fmla="*/ 10 w 12"/>
                  <a:gd name="T1" fmla="*/ 0 h 130"/>
                  <a:gd name="T2" fmla="*/ 0 w 12"/>
                  <a:gd name="T3" fmla="*/ 130 h 130"/>
                  <a:gd name="T4" fmla="*/ 2 w 12"/>
                  <a:gd name="T5" fmla="*/ 130 h 130"/>
                  <a:gd name="T6" fmla="*/ 12 w 12"/>
                  <a:gd name="T7" fmla="*/ 1 h 130"/>
                  <a:gd name="T8" fmla="*/ 10 w 12"/>
                  <a:gd name="T9" fmla="*/ 0 h 130"/>
                </a:gdLst>
                <a:ahLst/>
                <a:cxnLst>
                  <a:cxn ang="0">
                    <a:pos x="T0" y="T1"/>
                  </a:cxn>
                  <a:cxn ang="0">
                    <a:pos x="T2" y="T3"/>
                  </a:cxn>
                  <a:cxn ang="0">
                    <a:pos x="T4" y="T5"/>
                  </a:cxn>
                  <a:cxn ang="0">
                    <a:pos x="T6" y="T7"/>
                  </a:cxn>
                  <a:cxn ang="0">
                    <a:pos x="T8" y="T9"/>
                  </a:cxn>
                </a:cxnLst>
                <a:rect l="0" t="0" r="r" b="b"/>
                <a:pathLst>
                  <a:path w="12" h="130">
                    <a:moveTo>
                      <a:pt x="10" y="0"/>
                    </a:moveTo>
                    <a:lnTo>
                      <a:pt x="0" y="130"/>
                    </a:lnTo>
                    <a:lnTo>
                      <a:pt x="2" y="130"/>
                    </a:lnTo>
                    <a:lnTo>
                      <a:pt x="12" y="1"/>
                    </a:lnTo>
                    <a:lnTo>
                      <a:pt x="10"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99" name="Freeform 1450"/>
              <p:cNvSpPr/>
              <p:nvPr/>
            </p:nvSpPr>
            <p:spPr bwMode="auto">
              <a:xfrm>
                <a:off x="3370" y="813"/>
                <a:ext cx="12" cy="130"/>
              </a:xfrm>
              <a:custGeom>
                <a:avLst/>
                <a:gdLst>
                  <a:gd name="T0" fmla="*/ 10 w 12"/>
                  <a:gd name="T1" fmla="*/ 0 h 130"/>
                  <a:gd name="T2" fmla="*/ 0 w 12"/>
                  <a:gd name="T3" fmla="*/ 130 h 130"/>
                  <a:gd name="T4" fmla="*/ 2 w 12"/>
                  <a:gd name="T5" fmla="*/ 130 h 130"/>
                  <a:gd name="T6" fmla="*/ 12 w 12"/>
                  <a:gd name="T7" fmla="*/ 1 h 130"/>
                </a:gdLst>
                <a:ahLst/>
                <a:cxnLst>
                  <a:cxn ang="0">
                    <a:pos x="T0" y="T1"/>
                  </a:cxn>
                  <a:cxn ang="0">
                    <a:pos x="T2" y="T3"/>
                  </a:cxn>
                  <a:cxn ang="0">
                    <a:pos x="T4" y="T5"/>
                  </a:cxn>
                  <a:cxn ang="0">
                    <a:pos x="T6" y="T7"/>
                  </a:cxn>
                </a:cxnLst>
                <a:rect l="0" t="0" r="r" b="b"/>
                <a:pathLst>
                  <a:path w="12" h="130">
                    <a:moveTo>
                      <a:pt x="10" y="0"/>
                    </a:moveTo>
                    <a:lnTo>
                      <a:pt x="0" y="130"/>
                    </a:lnTo>
                    <a:lnTo>
                      <a:pt x="2" y="130"/>
                    </a:lnTo>
                    <a:lnTo>
                      <a:pt x="12"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00" name="Rectangle 1451"/>
              <p:cNvSpPr>
                <a:spLocks noChangeArrowheads="1"/>
              </p:cNvSpPr>
              <p:nvPr/>
            </p:nvSpPr>
            <p:spPr bwMode="auto">
              <a:xfrm>
                <a:off x="3361" y="806"/>
                <a:ext cx="146" cy="31"/>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01" name="Freeform 1452"/>
              <p:cNvSpPr/>
              <p:nvPr/>
            </p:nvSpPr>
            <p:spPr bwMode="auto">
              <a:xfrm>
                <a:off x="3381" y="760"/>
                <a:ext cx="104" cy="59"/>
              </a:xfrm>
              <a:custGeom>
                <a:avLst/>
                <a:gdLst>
                  <a:gd name="T0" fmla="*/ 0 w 103"/>
                  <a:gd name="T1" fmla="*/ 0 h 58"/>
                  <a:gd name="T2" fmla="*/ 0 w 103"/>
                  <a:gd name="T3" fmla="*/ 23 h 58"/>
                  <a:gd name="T4" fmla="*/ 43 w 103"/>
                  <a:gd name="T5" fmla="*/ 58 h 58"/>
                  <a:gd name="T6" fmla="*/ 61 w 103"/>
                  <a:gd name="T7" fmla="*/ 58 h 58"/>
                  <a:gd name="T8" fmla="*/ 103 w 103"/>
                  <a:gd name="T9" fmla="*/ 22 h 58"/>
                  <a:gd name="T10" fmla="*/ 103 w 103"/>
                  <a:gd name="T11" fmla="*/ 0 h 58"/>
                  <a:gd name="T12" fmla="*/ 0 w 103"/>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3" h="58">
                    <a:moveTo>
                      <a:pt x="0" y="0"/>
                    </a:moveTo>
                    <a:cubicBezTo>
                      <a:pt x="0" y="23"/>
                      <a:pt x="0" y="23"/>
                      <a:pt x="0" y="23"/>
                    </a:cubicBezTo>
                    <a:cubicBezTo>
                      <a:pt x="0" y="42"/>
                      <a:pt x="20" y="58"/>
                      <a:pt x="43" y="58"/>
                    </a:cubicBezTo>
                    <a:cubicBezTo>
                      <a:pt x="61" y="58"/>
                      <a:pt x="61" y="58"/>
                      <a:pt x="61" y="58"/>
                    </a:cubicBezTo>
                    <a:cubicBezTo>
                      <a:pt x="84" y="57"/>
                      <a:pt x="103" y="42"/>
                      <a:pt x="103" y="22"/>
                    </a:cubicBezTo>
                    <a:cubicBezTo>
                      <a:pt x="103" y="0"/>
                      <a:pt x="103" y="0"/>
                      <a:pt x="103" y="0"/>
                    </a:cubicBezTo>
                    <a:lnTo>
                      <a:pt x="0" y="0"/>
                    </a:lnTo>
                    <a:close/>
                  </a:path>
                </a:pathLst>
              </a:custGeom>
              <a:solidFill>
                <a:srgbClr val="6D5B5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02" name="Rectangle 1453"/>
              <p:cNvSpPr>
                <a:spLocks noChangeArrowheads="1"/>
              </p:cNvSpPr>
              <p:nvPr/>
            </p:nvSpPr>
            <p:spPr bwMode="auto">
              <a:xfrm>
                <a:off x="3381" y="795"/>
                <a:ext cx="45" cy="153"/>
              </a:xfrm>
              <a:prstGeom prst="rect">
                <a:avLst/>
              </a:prstGeom>
              <a:solidFill>
                <a:srgbClr val="6D5B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03" name="Rectangle 1454"/>
              <p:cNvSpPr>
                <a:spLocks noChangeArrowheads="1"/>
              </p:cNvSpPr>
              <p:nvPr/>
            </p:nvSpPr>
            <p:spPr bwMode="auto">
              <a:xfrm>
                <a:off x="3439" y="795"/>
                <a:ext cx="46" cy="153"/>
              </a:xfrm>
              <a:prstGeom prst="rect">
                <a:avLst/>
              </a:prstGeom>
              <a:solidFill>
                <a:srgbClr val="6D5B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04" name="Freeform 1455"/>
              <p:cNvSpPr/>
              <p:nvPr/>
            </p:nvSpPr>
            <p:spPr bwMode="auto">
              <a:xfrm>
                <a:off x="3386" y="942"/>
                <a:ext cx="36" cy="25"/>
              </a:xfrm>
              <a:custGeom>
                <a:avLst/>
                <a:gdLst>
                  <a:gd name="T0" fmla="*/ 0 w 36"/>
                  <a:gd name="T1" fmla="*/ 12 h 24"/>
                  <a:gd name="T2" fmla="*/ 6 w 36"/>
                  <a:gd name="T3" fmla="*/ 24 h 24"/>
                  <a:gd name="T4" fmla="*/ 30 w 36"/>
                  <a:gd name="T5" fmla="*/ 24 h 24"/>
                  <a:gd name="T6" fmla="*/ 36 w 36"/>
                  <a:gd name="T7" fmla="*/ 12 h 24"/>
                  <a:gd name="T8" fmla="*/ 26 w 36"/>
                  <a:gd name="T9" fmla="*/ 0 h 24"/>
                  <a:gd name="T10" fmla="*/ 10 w 36"/>
                  <a:gd name="T11" fmla="*/ 0 h 24"/>
                  <a:gd name="T12" fmla="*/ 0 w 36"/>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0" y="12"/>
                    </a:moveTo>
                    <a:cubicBezTo>
                      <a:pt x="0" y="19"/>
                      <a:pt x="0" y="24"/>
                      <a:pt x="6" y="24"/>
                    </a:cubicBezTo>
                    <a:cubicBezTo>
                      <a:pt x="30" y="24"/>
                      <a:pt x="30" y="24"/>
                      <a:pt x="30" y="24"/>
                    </a:cubicBezTo>
                    <a:cubicBezTo>
                      <a:pt x="36" y="24"/>
                      <a:pt x="36" y="19"/>
                      <a:pt x="36" y="12"/>
                    </a:cubicBezTo>
                    <a:cubicBezTo>
                      <a:pt x="36" y="6"/>
                      <a:pt x="31" y="0"/>
                      <a:pt x="26" y="0"/>
                    </a:cubicBezTo>
                    <a:cubicBezTo>
                      <a:pt x="10" y="0"/>
                      <a:pt x="10" y="0"/>
                      <a:pt x="10" y="0"/>
                    </a:cubicBezTo>
                    <a:cubicBezTo>
                      <a:pt x="5" y="0"/>
                      <a:pt x="0" y="6"/>
                      <a:pt x="0" y="12"/>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05" name="Freeform 1456"/>
              <p:cNvSpPr/>
              <p:nvPr/>
            </p:nvSpPr>
            <p:spPr bwMode="auto">
              <a:xfrm>
                <a:off x="3443" y="942"/>
                <a:ext cx="37" cy="25"/>
              </a:xfrm>
              <a:custGeom>
                <a:avLst/>
                <a:gdLst>
                  <a:gd name="T0" fmla="*/ 1 w 36"/>
                  <a:gd name="T1" fmla="*/ 12 h 24"/>
                  <a:gd name="T2" fmla="*/ 6 w 36"/>
                  <a:gd name="T3" fmla="*/ 24 h 24"/>
                  <a:gd name="T4" fmla="*/ 30 w 36"/>
                  <a:gd name="T5" fmla="*/ 24 h 24"/>
                  <a:gd name="T6" fmla="*/ 36 w 36"/>
                  <a:gd name="T7" fmla="*/ 12 h 24"/>
                  <a:gd name="T8" fmla="*/ 26 w 36"/>
                  <a:gd name="T9" fmla="*/ 0 h 24"/>
                  <a:gd name="T10" fmla="*/ 10 w 36"/>
                  <a:gd name="T11" fmla="*/ 0 h 24"/>
                  <a:gd name="T12" fmla="*/ 1 w 36"/>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1" y="12"/>
                    </a:moveTo>
                    <a:cubicBezTo>
                      <a:pt x="1" y="19"/>
                      <a:pt x="0" y="24"/>
                      <a:pt x="6" y="24"/>
                    </a:cubicBezTo>
                    <a:cubicBezTo>
                      <a:pt x="30" y="24"/>
                      <a:pt x="30" y="24"/>
                      <a:pt x="30" y="24"/>
                    </a:cubicBezTo>
                    <a:cubicBezTo>
                      <a:pt x="36" y="24"/>
                      <a:pt x="36" y="19"/>
                      <a:pt x="36" y="12"/>
                    </a:cubicBezTo>
                    <a:cubicBezTo>
                      <a:pt x="36" y="6"/>
                      <a:pt x="31" y="0"/>
                      <a:pt x="26" y="0"/>
                    </a:cubicBezTo>
                    <a:cubicBezTo>
                      <a:pt x="10" y="0"/>
                      <a:pt x="10" y="0"/>
                      <a:pt x="10" y="0"/>
                    </a:cubicBezTo>
                    <a:cubicBezTo>
                      <a:pt x="5" y="0"/>
                      <a:pt x="1" y="6"/>
                      <a:pt x="1" y="12"/>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06" name="Freeform 1457"/>
              <p:cNvSpPr/>
              <p:nvPr/>
            </p:nvSpPr>
            <p:spPr bwMode="auto">
              <a:xfrm>
                <a:off x="3364" y="606"/>
                <a:ext cx="62" cy="192"/>
              </a:xfrm>
              <a:custGeom>
                <a:avLst/>
                <a:gdLst>
                  <a:gd name="T0" fmla="*/ 44 w 61"/>
                  <a:gd name="T1" fmla="*/ 0 h 189"/>
                  <a:gd name="T2" fmla="*/ 54 w 61"/>
                  <a:gd name="T3" fmla="*/ 189 h 189"/>
                  <a:gd name="T4" fmla="*/ 12 w 61"/>
                  <a:gd name="T5" fmla="*/ 189 h 189"/>
                  <a:gd name="T6" fmla="*/ 14 w 61"/>
                  <a:gd name="T7" fmla="*/ 58 h 189"/>
                  <a:gd name="T8" fmla="*/ 0 w 61"/>
                  <a:gd name="T9" fmla="*/ 28 h 189"/>
                  <a:gd name="T10" fmla="*/ 44 w 61"/>
                  <a:gd name="T11" fmla="*/ 0 h 189"/>
                </a:gdLst>
                <a:ahLst/>
                <a:cxnLst>
                  <a:cxn ang="0">
                    <a:pos x="T0" y="T1"/>
                  </a:cxn>
                  <a:cxn ang="0">
                    <a:pos x="T2" y="T3"/>
                  </a:cxn>
                  <a:cxn ang="0">
                    <a:pos x="T4" y="T5"/>
                  </a:cxn>
                  <a:cxn ang="0">
                    <a:pos x="T6" y="T7"/>
                  </a:cxn>
                  <a:cxn ang="0">
                    <a:pos x="T8" y="T9"/>
                  </a:cxn>
                  <a:cxn ang="0">
                    <a:pos x="T10" y="T11"/>
                  </a:cxn>
                </a:cxnLst>
                <a:rect l="0" t="0" r="r" b="b"/>
                <a:pathLst>
                  <a:path w="61" h="189">
                    <a:moveTo>
                      <a:pt x="44" y="0"/>
                    </a:moveTo>
                    <a:cubicBezTo>
                      <a:pt x="44" y="0"/>
                      <a:pt x="61" y="98"/>
                      <a:pt x="54" y="189"/>
                    </a:cubicBezTo>
                    <a:cubicBezTo>
                      <a:pt x="12" y="189"/>
                      <a:pt x="12" y="189"/>
                      <a:pt x="12" y="189"/>
                    </a:cubicBezTo>
                    <a:cubicBezTo>
                      <a:pt x="14" y="58"/>
                      <a:pt x="14" y="58"/>
                      <a:pt x="14" y="58"/>
                    </a:cubicBezTo>
                    <a:cubicBezTo>
                      <a:pt x="0" y="28"/>
                      <a:pt x="0" y="28"/>
                      <a:pt x="0" y="28"/>
                    </a:cubicBezTo>
                    <a:cubicBezTo>
                      <a:pt x="0" y="28"/>
                      <a:pt x="9" y="6"/>
                      <a:pt x="44" y="0"/>
                    </a:cubicBezTo>
                  </a:path>
                </a:pathLst>
              </a:custGeom>
              <a:solidFill>
                <a:srgbClr val="6D5B5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07" name="Freeform 1458"/>
              <p:cNvSpPr/>
              <p:nvPr/>
            </p:nvSpPr>
            <p:spPr bwMode="auto">
              <a:xfrm>
                <a:off x="3444" y="606"/>
                <a:ext cx="63" cy="192"/>
              </a:xfrm>
              <a:custGeom>
                <a:avLst/>
                <a:gdLst>
                  <a:gd name="T0" fmla="*/ 17 w 62"/>
                  <a:gd name="T1" fmla="*/ 0 h 189"/>
                  <a:gd name="T2" fmla="*/ 7 w 62"/>
                  <a:gd name="T3" fmla="*/ 188 h 189"/>
                  <a:gd name="T4" fmla="*/ 46 w 62"/>
                  <a:gd name="T5" fmla="*/ 189 h 189"/>
                  <a:gd name="T6" fmla="*/ 48 w 62"/>
                  <a:gd name="T7" fmla="*/ 58 h 189"/>
                  <a:gd name="T8" fmla="*/ 62 w 62"/>
                  <a:gd name="T9" fmla="*/ 28 h 189"/>
                  <a:gd name="T10" fmla="*/ 17 w 62"/>
                  <a:gd name="T11" fmla="*/ 0 h 189"/>
                </a:gdLst>
                <a:ahLst/>
                <a:cxnLst>
                  <a:cxn ang="0">
                    <a:pos x="T0" y="T1"/>
                  </a:cxn>
                  <a:cxn ang="0">
                    <a:pos x="T2" y="T3"/>
                  </a:cxn>
                  <a:cxn ang="0">
                    <a:pos x="T4" y="T5"/>
                  </a:cxn>
                  <a:cxn ang="0">
                    <a:pos x="T6" y="T7"/>
                  </a:cxn>
                  <a:cxn ang="0">
                    <a:pos x="T8" y="T9"/>
                  </a:cxn>
                  <a:cxn ang="0">
                    <a:pos x="T10" y="T11"/>
                  </a:cxn>
                </a:cxnLst>
                <a:rect l="0" t="0" r="r" b="b"/>
                <a:pathLst>
                  <a:path w="62" h="189">
                    <a:moveTo>
                      <a:pt x="17" y="0"/>
                    </a:moveTo>
                    <a:cubicBezTo>
                      <a:pt x="17" y="0"/>
                      <a:pt x="0" y="97"/>
                      <a:pt x="7" y="188"/>
                    </a:cubicBezTo>
                    <a:cubicBezTo>
                      <a:pt x="46" y="189"/>
                      <a:pt x="46" y="189"/>
                      <a:pt x="46" y="189"/>
                    </a:cubicBezTo>
                    <a:cubicBezTo>
                      <a:pt x="48" y="58"/>
                      <a:pt x="48" y="58"/>
                      <a:pt x="48" y="58"/>
                    </a:cubicBezTo>
                    <a:cubicBezTo>
                      <a:pt x="62" y="28"/>
                      <a:pt x="62" y="28"/>
                      <a:pt x="62" y="28"/>
                    </a:cubicBezTo>
                    <a:cubicBezTo>
                      <a:pt x="62" y="28"/>
                      <a:pt x="52" y="6"/>
                      <a:pt x="17" y="0"/>
                    </a:cubicBezTo>
                  </a:path>
                </a:pathLst>
              </a:custGeom>
              <a:solidFill>
                <a:srgbClr val="6D5B5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08" name="Freeform 1459"/>
              <p:cNvSpPr/>
              <p:nvPr/>
            </p:nvSpPr>
            <p:spPr bwMode="auto">
              <a:xfrm>
                <a:off x="3392" y="603"/>
                <a:ext cx="29" cy="126"/>
              </a:xfrm>
              <a:custGeom>
                <a:avLst/>
                <a:gdLst>
                  <a:gd name="T0" fmla="*/ 0 w 29"/>
                  <a:gd name="T1" fmla="*/ 7 h 124"/>
                  <a:gd name="T2" fmla="*/ 11 w 29"/>
                  <a:gd name="T3" fmla="*/ 68 h 124"/>
                  <a:gd name="T4" fmla="*/ 18 w 29"/>
                  <a:gd name="T5" fmla="*/ 68 h 124"/>
                  <a:gd name="T6" fmla="*/ 10 w 29"/>
                  <a:gd name="T7" fmla="*/ 72 h 124"/>
                  <a:gd name="T8" fmla="*/ 29 w 29"/>
                  <a:gd name="T9" fmla="*/ 124 h 124"/>
                  <a:gd name="T10" fmla="*/ 18 w 29"/>
                  <a:gd name="T11" fmla="*/ 0 h 124"/>
                  <a:gd name="T12" fmla="*/ 0 w 29"/>
                  <a:gd name="T13" fmla="*/ 7 h 124"/>
                </a:gdLst>
                <a:ahLst/>
                <a:cxnLst>
                  <a:cxn ang="0">
                    <a:pos x="T0" y="T1"/>
                  </a:cxn>
                  <a:cxn ang="0">
                    <a:pos x="T2" y="T3"/>
                  </a:cxn>
                  <a:cxn ang="0">
                    <a:pos x="T4" y="T5"/>
                  </a:cxn>
                  <a:cxn ang="0">
                    <a:pos x="T6" y="T7"/>
                  </a:cxn>
                  <a:cxn ang="0">
                    <a:pos x="T8" y="T9"/>
                  </a:cxn>
                  <a:cxn ang="0">
                    <a:pos x="T10" y="T11"/>
                  </a:cxn>
                  <a:cxn ang="0">
                    <a:pos x="T12" y="T13"/>
                  </a:cxn>
                </a:cxnLst>
                <a:rect l="0" t="0" r="r" b="b"/>
                <a:pathLst>
                  <a:path w="29" h="124">
                    <a:moveTo>
                      <a:pt x="0" y="7"/>
                    </a:moveTo>
                    <a:cubicBezTo>
                      <a:pt x="0" y="7"/>
                      <a:pt x="12" y="62"/>
                      <a:pt x="11" y="68"/>
                    </a:cubicBezTo>
                    <a:cubicBezTo>
                      <a:pt x="18" y="68"/>
                      <a:pt x="18" y="68"/>
                      <a:pt x="18" y="68"/>
                    </a:cubicBezTo>
                    <a:cubicBezTo>
                      <a:pt x="10" y="72"/>
                      <a:pt x="10" y="72"/>
                      <a:pt x="10" y="72"/>
                    </a:cubicBezTo>
                    <a:cubicBezTo>
                      <a:pt x="29" y="124"/>
                      <a:pt x="29" y="124"/>
                      <a:pt x="29" y="124"/>
                    </a:cubicBezTo>
                    <a:cubicBezTo>
                      <a:pt x="29" y="124"/>
                      <a:pt x="27" y="44"/>
                      <a:pt x="18" y="0"/>
                    </a:cubicBezTo>
                    <a:cubicBezTo>
                      <a:pt x="18" y="0"/>
                      <a:pt x="6" y="2"/>
                      <a:pt x="0" y="7"/>
                    </a:cubicBezTo>
                  </a:path>
                </a:pathLst>
              </a:custGeom>
              <a:solidFill>
                <a:srgbClr val="75625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09" name="Freeform 1460"/>
              <p:cNvSpPr/>
              <p:nvPr/>
            </p:nvSpPr>
            <p:spPr bwMode="auto">
              <a:xfrm>
                <a:off x="3450" y="603"/>
                <a:ext cx="30" cy="126"/>
              </a:xfrm>
              <a:custGeom>
                <a:avLst/>
                <a:gdLst>
                  <a:gd name="T0" fmla="*/ 29 w 29"/>
                  <a:gd name="T1" fmla="*/ 7 h 124"/>
                  <a:gd name="T2" fmla="*/ 17 w 29"/>
                  <a:gd name="T3" fmla="*/ 68 h 124"/>
                  <a:gd name="T4" fmla="*/ 10 w 29"/>
                  <a:gd name="T5" fmla="*/ 68 h 124"/>
                  <a:gd name="T6" fmla="*/ 18 w 29"/>
                  <a:gd name="T7" fmla="*/ 72 h 124"/>
                  <a:gd name="T8" fmla="*/ 0 w 29"/>
                  <a:gd name="T9" fmla="*/ 124 h 124"/>
                  <a:gd name="T10" fmla="*/ 10 w 29"/>
                  <a:gd name="T11" fmla="*/ 0 h 124"/>
                  <a:gd name="T12" fmla="*/ 29 w 29"/>
                  <a:gd name="T13" fmla="*/ 7 h 124"/>
                </a:gdLst>
                <a:ahLst/>
                <a:cxnLst>
                  <a:cxn ang="0">
                    <a:pos x="T0" y="T1"/>
                  </a:cxn>
                  <a:cxn ang="0">
                    <a:pos x="T2" y="T3"/>
                  </a:cxn>
                  <a:cxn ang="0">
                    <a:pos x="T4" y="T5"/>
                  </a:cxn>
                  <a:cxn ang="0">
                    <a:pos x="T6" y="T7"/>
                  </a:cxn>
                  <a:cxn ang="0">
                    <a:pos x="T8" y="T9"/>
                  </a:cxn>
                  <a:cxn ang="0">
                    <a:pos x="T10" y="T11"/>
                  </a:cxn>
                  <a:cxn ang="0">
                    <a:pos x="T12" y="T13"/>
                  </a:cxn>
                </a:cxnLst>
                <a:rect l="0" t="0" r="r" b="b"/>
                <a:pathLst>
                  <a:path w="29" h="124">
                    <a:moveTo>
                      <a:pt x="29" y="7"/>
                    </a:moveTo>
                    <a:cubicBezTo>
                      <a:pt x="29" y="7"/>
                      <a:pt x="16" y="62"/>
                      <a:pt x="17" y="68"/>
                    </a:cubicBezTo>
                    <a:cubicBezTo>
                      <a:pt x="10" y="68"/>
                      <a:pt x="10" y="68"/>
                      <a:pt x="10" y="68"/>
                    </a:cubicBezTo>
                    <a:cubicBezTo>
                      <a:pt x="18" y="72"/>
                      <a:pt x="18" y="72"/>
                      <a:pt x="18" y="72"/>
                    </a:cubicBezTo>
                    <a:cubicBezTo>
                      <a:pt x="0" y="124"/>
                      <a:pt x="0" y="124"/>
                      <a:pt x="0" y="124"/>
                    </a:cubicBezTo>
                    <a:cubicBezTo>
                      <a:pt x="0" y="124"/>
                      <a:pt x="1" y="44"/>
                      <a:pt x="10" y="0"/>
                    </a:cubicBezTo>
                    <a:cubicBezTo>
                      <a:pt x="10" y="0"/>
                      <a:pt x="23" y="2"/>
                      <a:pt x="29" y="7"/>
                    </a:cubicBezTo>
                  </a:path>
                </a:pathLst>
              </a:custGeom>
              <a:solidFill>
                <a:srgbClr val="75625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0" name="Rectangle 1461"/>
              <p:cNvSpPr>
                <a:spLocks noChangeArrowheads="1"/>
              </p:cNvSpPr>
              <p:nvPr/>
            </p:nvSpPr>
            <p:spPr bwMode="auto">
              <a:xfrm>
                <a:off x="3420" y="760"/>
                <a:ext cx="30" cy="11"/>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11" name="Freeform 1462"/>
              <p:cNvSpPr/>
              <p:nvPr/>
            </p:nvSpPr>
            <p:spPr bwMode="auto">
              <a:xfrm>
                <a:off x="3426" y="758"/>
                <a:ext cx="18" cy="14"/>
              </a:xfrm>
              <a:custGeom>
                <a:avLst/>
                <a:gdLst>
                  <a:gd name="T0" fmla="*/ 18 w 18"/>
                  <a:gd name="T1" fmla="*/ 14 h 14"/>
                  <a:gd name="T2" fmla="*/ 18 w 18"/>
                  <a:gd name="T3" fmla="*/ 14 h 14"/>
                  <a:gd name="T4" fmla="*/ 1 w 18"/>
                  <a:gd name="T5" fmla="*/ 14 h 14"/>
                  <a:gd name="T6" fmla="*/ 1 w 18"/>
                  <a:gd name="T7" fmla="*/ 1 h 14"/>
                  <a:gd name="T8" fmla="*/ 18 w 18"/>
                  <a:gd name="T9" fmla="*/ 1 h 14"/>
                  <a:gd name="T10" fmla="*/ 18 w 18"/>
                  <a:gd name="T11" fmla="*/ 14 h 14"/>
                  <a:gd name="T12" fmla="*/ 18 w 18"/>
                  <a:gd name="T13" fmla="*/ 14 h 14"/>
                  <a:gd name="T14" fmla="*/ 18 w 18"/>
                  <a:gd name="T15" fmla="*/ 14 h 14"/>
                  <a:gd name="T16" fmla="*/ 18 w 18"/>
                  <a:gd name="T17" fmla="*/ 14 h 14"/>
                  <a:gd name="T18" fmla="*/ 18 w 18"/>
                  <a:gd name="T19" fmla="*/ 14 h 14"/>
                  <a:gd name="T20" fmla="*/ 18 w 18"/>
                  <a:gd name="T21" fmla="*/ 0 h 14"/>
                  <a:gd name="T22" fmla="*/ 0 w 18"/>
                  <a:gd name="T23" fmla="*/ 0 h 14"/>
                  <a:gd name="T24" fmla="*/ 0 w 18"/>
                  <a:gd name="T25" fmla="*/ 14 h 14"/>
                  <a:gd name="T26" fmla="*/ 18 w 18"/>
                  <a:gd name="T27" fmla="*/ 14 h 14"/>
                  <a:gd name="T28" fmla="*/ 18 w 18"/>
                  <a:gd name="T29" fmla="*/ 14 h 14"/>
                  <a:gd name="T30" fmla="*/ 18 w 18"/>
                  <a:gd name="T3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4">
                    <a:moveTo>
                      <a:pt x="18" y="14"/>
                    </a:moveTo>
                    <a:lnTo>
                      <a:pt x="18" y="14"/>
                    </a:lnTo>
                    <a:lnTo>
                      <a:pt x="1" y="14"/>
                    </a:lnTo>
                    <a:lnTo>
                      <a:pt x="1" y="1"/>
                    </a:lnTo>
                    <a:lnTo>
                      <a:pt x="18" y="1"/>
                    </a:lnTo>
                    <a:lnTo>
                      <a:pt x="18" y="14"/>
                    </a:lnTo>
                    <a:lnTo>
                      <a:pt x="18" y="14"/>
                    </a:lnTo>
                    <a:lnTo>
                      <a:pt x="18" y="14"/>
                    </a:lnTo>
                    <a:lnTo>
                      <a:pt x="18" y="14"/>
                    </a:lnTo>
                    <a:lnTo>
                      <a:pt x="18" y="14"/>
                    </a:lnTo>
                    <a:lnTo>
                      <a:pt x="18" y="0"/>
                    </a:lnTo>
                    <a:lnTo>
                      <a:pt x="0" y="0"/>
                    </a:lnTo>
                    <a:lnTo>
                      <a:pt x="0" y="14"/>
                    </a:lnTo>
                    <a:lnTo>
                      <a:pt x="18" y="14"/>
                    </a:lnTo>
                    <a:lnTo>
                      <a:pt x="18" y="14"/>
                    </a:lnTo>
                    <a:lnTo>
                      <a:pt x="18" y="14"/>
                    </a:lnTo>
                    <a:close/>
                  </a:path>
                </a:pathLst>
              </a:custGeom>
              <a:solidFill>
                <a:srgbClr val="E9D0A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2" name="Freeform 1463"/>
              <p:cNvSpPr/>
              <p:nvPr/>
            </p:nvSpPr>
            <p:spPr bwMode="auto">
              <a:xfrm>
                <a:off x="3380" y="735"/>
                <a:ext cx="35" cy="47"/>
              </a:xfrm>
              <a:custGeom>
                <a:avLst/>
                <a:gdLst>
                  <a:gd name="T0" fmla="*/ 3 w 35"/>
                  <a:gd name="T1" fmla="*/ 0 h 47"/>
                  <a:gd name="T2" fmla="*/ 31 w 35"/>
                  <a:gd name="T3" fmla="*/ 1 h 47"/>
                  <a:gd name="T4" fmla="*/ 17 w 35"/>
                  <a:gd name="T5" fmla="*/ 45 h 47"/>
                  <a:gd name="T6" fmla="*/ 3 w 35"/>
                  <a:gd name="T7" fmla="*/ 0 h 47"/>
                </a:gdLst>
                <a:ahLst/>
                <a:cxnLst>
                  <a:cxn ang="0">
                    <a:pos x="T0" y="T1"/>
                  </a:cxn>
                  <a:cxn ang="0">
                    <a:pos x="T2" y="T3"/>
                  </a:cxn>
                  <a:cxn ang="0">
                    <a:pos x="T4" y="T5"/>
                  </a:cxn>
                  <a:cxn ang="0">
                    <a:pos x="T6" y="T7"/>
                  </a:cxn>
                </a:cxnLst>
                <a:rect l="0" t="0" r="r" b="b"/>
                <a:pathLst>
                  <a:path w="35" h="47">
                    <a:moveTo>
                      <a:pt x="3" y="0"/>
                    </a:moveTo>
                    <a:cubicBezTo>
                      <a:pt x="31" y="1"/>
                      <a:pt x="31" y="1"/>
                      <a:pt x="31" y="1"/>
                    </a:cubicBezTo>
                    <a:cubicBezTo>
                      <a:pt x="31" y="1"/>
                      <a:pt x="35" y="43"/>
                      <a:pt x="17" y="45"/>
                    </a:cubicBezTo>
                    <a:cubicBezTo>
                      <a:pt x="0" y="47"/>
                      <a:pt x="3" y="0"/>
                      <a:pt x="3" y="0"/>
                    </a:cubicBezTo>
                  </a:path>
                </a:pathLst>
              </a:custGeom>
              <a:solidFill>
                <a:srgbClr val="75625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3" name="Freeform 1464"/>
              <p:cNvSpPr/>
              <p:nvPr/>
            </p:nvSpPr>
            <p:spPr bwMode="auto">
              <a:xfrm>
                <a:off x="3456" y="735"/>
                <a:ext cx="36" cy="47"/>
              </a:xfrm>
              <a:custGeom>
                <a:avLst/>
                <a:gdLst>
                  <a:gd name="T0" fmla="*/ 32 w 35"/>
                  <a:gd name="T1" fmla="*/ 0 h 47"/>
                  <a:gd name="T2" fmla="*/ 4 w 35"/>
                  <a:gd name="T3" fmla="*/ 1 h 47"/>
                  <a:gd name="T4" fmla="*/ 18 w 35"/>
                  <a:gd name="T5" fmla="*/ 45 h 47"/>
                  <a:gd name="T6" fmla="*/ 32 w 35"/>
                  <a:gd name="T7" fmla="*/ 0 h 47"/>
                </a:gdLst>
                <a:ahLst/>
                <a:cxnLst>
                  <a:cxn ang="0">
                    <a:pos x="T0" y="T1"/>
                  </a:cxn>
                  <a:cxn ang="0">
                    <a:pos x="T2" y="T3"/>
                  </a:cxn>
                  <a:cxn ang="0">
                    <a:pos x="T4" y="T5"/>
                  </a:cxn>
                  <a:cxn ang="0">
                    <a:pos x="T6" y="T7"/>
                  </a:cxn>
                </a:cxnLst>
                <a:rect l="0" t="0" r="r" b="b"/>
                <a:pathLst>
                  <a:path w="35" h="47">
                    <a:moveTo>
                      <a:pt x="32" y="0"/>
                    </a:moveTo>
                    <a:cubicBezTo>
                      <a:pt x="4" y="1"/>
                      <a:pt x="4" y="1"/>
                      <a:pt x="4" y="1"/>
                    </a:cubicBezTo>
                    <a:cubicBezTo>
                      <a:pt x="4" y="1"/>
                      <a:pt x="0" y="43"/>
                      <a:pt x="18" y="45"/>
                    </a:cubicBezTo>
                    <a:cubicBezTo>
                      <a:pt x="35" y="47"/>
                      <a:pt x="32" y="0"/>
                      <a:pt x="32" y="0"/>
                    </a:cubicBezTo>
                  </a:path>
                </a:pathLst>
              </a:custGeom>
              <a:solidFill>
                <a:srgbClr val="75625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4" name="Freeform 1465"/>
              <p:cNvSpPr/>
              <p:nvPr/>
            </p:nvSpPr>
            <p:spPr bwMode="auto">
              <a:xfrm>
                <a:off x="3381" y="771"/>
                <a:ext cx="41" cy="31"/>
              </a:xfrm>
              <a:custGeom>
                <a:avLst/>
                <a:gdLst>
                  <a:gd name="T0" fmla="*/ 39 w 41"/>
                  <a:gd name="T1" fmla="*/ 0 h 31"/>
                  <a:gd name="T2" fmla="*/ 39 w 41"/>
                  <a:gd name="T3" fmla="*/ 28 h 31"/>
                  <a:gd name="T4" fmla="*/ 0 w 41"/>
                  <a:gd name="T5" fmla="*/ 27 h 31"/>
                  <a:gd name="T6" fmla="*/ 41 w 41"/>
                  <a:gd name="T7" fmla="*/ 31 h 31"/>
                  <a:gd name="T8" fmla="*/ 39 w 41"/>
                  <a:gd name="T9" fmla="*/ 0 h 31"/>
                </a:gdLst>
                <a:ahLst/>
                <a:cxnLst>
                  <a:cxn ang="0">
                    <a:pos x="T0" y="T1"/>
                  </a:cxn>
                  <a:cxn ang="0">
                    <a:pos x="T2" y="T3"/>
                  </a:cxn>
                  <a:cxn ang="0">
                    <a:pos x="T4" y="T5"/>
                  </a:cxn>
                  <a:cxn ang="0">
                    <a:pos x="T6" y="T7"/>
                  </a:cxn>
                  <a:cxn ang="0">
                    <a:pos x="T8" y="T9"/>
                  </a:cxn>
                </a:cxnLst>
                <a:rect l="0" t="0" r="r" b="b"/>
                <a:pathLst>
                  <a:path w="41" h="31">
                    <a:moveTo>
                      <a:pt x="39" y="0"/>
                    </a:moveTo>
                    <a:lnTo>
                      <a:pt x="39" y="28"/>
                    </a:lnTo>
                    <a:lnTo>
                      <a:pt x="0" y="27"/>
                    </a:lnTo>
                    <a:lnTo>
                      <a:pt x="41" y="31"/>
                    </a:lnTo>
                    <a:lnTo>
                      <a:pt x="39" y="0"/>
                    </a:lnTo>
                    <a:close/>
                  </a:path>
                </a:pathLst>
              </a:custGeom>
              <a:solidFill>
                <a:srgbClr val="4B4F6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5" name="Freeform 1466"/>
              <p:cNvSpPr/>
              <p:nvPr/>
            </p:nvSpPr>
            <p:spPr bwMode="auto">
              <a:xfrm>
                <a:off x="3448" y="771"/>
                <a:ext cx="42" cy="31"/>
              </a:xfrm>
              <a:custGeom>
                <a:avLst/>
                <a:gdLst>
                  <a:gd name="T0" fmla="*/ 1 w 42"/>
                  <a:gd name="T1" fmla="*/ 0 h 31"/>
                  <a:gd name="T2" fmla="*/ 2 w 42"/>
                  <a:gd name="T3" fmla="*/ 28 h 31"/>
                  <a:gd name="T4" fmla="*/ 42 w 42"/>
                  <a:gd name="T5" fmla="*/ 27 h 31"/>
                  <a:gd name="T6" fmla="*/ 0 w 42"/>
                  <a:gd name="T7" fmla="*/ 31 h 31"/>
                  <a:gd name="T8" fmla="*/ 1 w 42"/>
                  <a:gd name="T9" fmla="*/ 0 h 31"/>
                </a:gdLst>
                <a:ahLst/>
                <a:cxnLst>
                  <a:cxn ang="0">
                    <a:pos x="T0" y="T1"/>
                  </a:cxn>
                  <a:cxn ang="0">
                    <a:pos x="T2" y="T3"/>
                  </a:cxn>
                  <a:cxn ang="0">
                    <a:pos x="T4" y="T5"/>
                  </a:cxn>
                  <a:cxn ang="0">
                    <a:pos x="T6" y="T7"/>
                  </a:cxn>
                  <a:cxn ang="0">
                    <a:pos x="T8" y="T9"/>
                  </a:cxn>
                </a:cxnLst>
                <a:rect l="0" t="0" r="r" b="b"/>
                <a:pathLst>
                  <a:path w="42" h="31">
                    <a:moveTo>
                      <a:pt x="1" y="0"/>
                    </a:moveTo>
                    <a:lnTo>
                      <a:pt x="2" y="28"/>
                    </a:lnTo>
                    <a:lnTo>
                      <a:pt x="42" y="27"/>
                    </a:lnTo>
                    <a:lnTo>
                      <a:pt x="0" y="31"/>
                    </a:lnTo>
                    <a:lnTo>
                      <a:pt x="1" y="0"/>
                    </a:lnTo>
                    <a:close/>
                  </a:path>
                </a:pathLst>
              </a:custGeom>
              <a:solidFill>
                <a:srgbClr val="63514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6" name="Freeform 1467"/>
              <p:cNvSpPr/>
              <p:nvPr/>
            </p:nvSpPr>
            <p:spPr bwMode="auto">
              <a:xfrm>
                <a:off x="3411" y="599"/>
                <a:ext cx="22" cy="35"/>
              </a:xfrm>
              <a:custGeom>
                <a:avLst/>
                <a:gdLst>
                  <a:gd name="T0" fmla="*/ 22 w 22"/>
                  <a:gd name="T1" fmla="*/ 15 h 34"/>
                  <a:gd name="T2" fmla="*/ 17 w 22"/>
                  <a:gd name="T3" fmla="*/ 34 h 34"/>
                  <a:gd name="T4" fmla="*/ 1 w 22"/>
                  <a:gd name="T5" fmla="*/ 13 h 34"/>
                  <a:gd name="T6" fmla="*/ 0 w 22"/>
                  <a:gd name="T7" fmla="*/ 8 h 34"/>
                  <a:gd name="T8" fmla="*/ 3 w 22"/>
                  <a:gd name="T9" fmla="*/ 0 h 34"/>
                  <a:gd name="T10" fmla="*/ 22 w 22"/>
                  <a:gd name="T11" fmla="*/ 15 h 34"/>
                </a:gdLst>
                <a:ahLst/>
                <a:cxnLst>
                  <a:cxn ang="0">
                    <a:pos x="T0" y="T1"/>
                  </a:cxn>
                  <a:cxn ang="0">
                    <a:pos x="T2" y="T3"/>
                  </a:cxn>
                  <a:cxn ang="0">
                    <a:pos x="T4" y="T5"/>
                  </a:cxn>
                  <a:cxn ang="0">
                    <a:pos x="T6" y="T7"/>
                  </a:cxn>
                  <a:cxn ang="0">
                    <a:pos x="T8" y="T9"/>
                  </a:cxn>
                  <a:cxn ang="0">
                    <a:pos x="T10" y="T11"/>
                  </a:cxn>
                </a:cxnLst>
                <a:rect l="0" t="0" r="r" b="b"/>
                <a:pathLst>
                  <a:path w="22" h="34">
                    <a:moveTo>
                      <a:pt x="22" y="15"/>
                    </a:moveTo>
                    <a:cubicBezTo>
                      <a:pt x="17" y="34"/>
                      <a:pt x="17" y="34"/>
                      <a:pt x="17" y="34"/>
                    </a:cubicBezTo>
                    <a:cubicBezTo>
                      <a:pt x="17" y="34"/>
                      <a:pt x="2" y="17"/>
                      <a:pt x="1" y="13"/>
                    </a:cubicBezTo>
                    <a:cubicBezTo>
                      <a:pt x="1" y="10"/>
                      <a:pt x="0" y="8"/>
                      <a:pt x="0" y="8"/>
                    </a:cubicBezTo>
                    <a:cubicBezTo>
                      <a:pt x="3" y="0"/>
                      <a:pt x="3" y="0"/>
                      <a:pt x="3" y="0"/>
                    </a:cubicBezTo>
                    <a:lnTo>
                      <a:pt x="22" y="15"/>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7" name="Freeform 1468"/>
              <p:cNvSpPr/>
              <p:nvPr/>
            </p:nvSpPr>
            <p:spPr bwMode="auto">
              <a:xfrm>
                <a:off x="3438" y="599"/>
                <a:ext cx="21" cy="35"/>
              </a:xfrm>
              <a:custGeom>
                <a:avLst/>
                <a:gdLst>
                  <a:gd name="T0" fmla="*/ 0 w 21"/>
                  <a:gd name="T1" fmla="*/ 15 h 34"/>
                  <a:gd name="T2" fmla="*/ 4 w 21"/>
                  <a:gd name="T3" fmla="*/ 34 h 34"/>
                  <a:gd name="T4" fmla="*/ 20 w 21"/>
                  <a:gd name="T5" fmla="*/ 13 h 34"/>
                  <a:gd name="T6" fmla="*/ 21 w 21"/>
                  <a:gd name="T7" fmla="*/ 8 h 34"/>
                  <a:gd name="T8" fmla="*/ 19 w 21"/>
                  <a:gd name="T9" fmla="*/ 0 h 34"/>
                  <a:gd name="T10" fmla="*/ 0 w 21"/>
                  <a:gd name="T11" fmla="*/ 15 h 34"/>
                </a:gdLst>
                <a:ahLst/>
                <a:cxnLst>
                  <a:cxn ang="0">
                    <a:pos x="T0" y="T1"/>
                  </a:cxn>
                  <a:cxn ang="0">
                    <a:pos x="T2" y="T3"/>
                  </a:cxn>
                  <a:cxn ang="0">
                    <a:pos x="T4" y="T5"/>
                  </a:cxn>
                  <a:cxn ang="0">
                    <a:pos x="T6" y="T7"/>
                  </a:cxn>
                  <a:cxn ang="0">
                    <a:pos x="T8" y="T9"/>
                  </a:cxn>
                  <a:cxn ang="0">
                    <a:pos x="T10" y="T11"/>
                  </a:cxn>
                </a:cxnLst>
                <a:rect l="0" t="0" r="r" b="b"/>
                <a:pathLst>
                  <a:path w="21" h="34">
                    <a:moveTo>
                      <a:pt x="0" y="15"/>
                    </a:moveTo>
                    <a:cubicBezTo>
                      <a:pt x="4" y="34"/>
                      <a:pt x="4" y="34"/>
                      <a:pt x="4" y="34"/>
                    </a:cubicBezTo>
                    <a:cubicBezTo>
                      <a:pt x="4" y="34"/>
                      <a:pt x="20" y="17"/>
                      <a:pt x="20" y="13"/>
                    </a:cubicBezTo>
                    <a:cubicBezTo>
                      <a:pt x="21" y="10"/>
                      <a:pt x="21" y="8"/>
                      <a:pt x="21" y="8"/>
                    </a:cubicBezTo>
                    <a:cubicBezTo>
                      <a:pt x="19" y="0"/>
                      <a:pt x="19" y="0"/>
                      <a:pt x="19" y="0"/>
                    </a:cubicBezTo>
                    <a:lnTo>
                      <a:pt x="0" y="15"/>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8" name="Freeform 1469"/>
              <p:cNvSpPr/>
              <p:nvPr/>
            </p:nvSpPr>
            <p:spPr bwMode="auto">
              <a:xfrm>
                <a:off x="3431" y="614"/>
                <a:ext cx="2" cy="11"/>
              </a:xfrm>
              <a:custGeom>
                <a:avLst/>
                <a:gdLst>
                  <a:gd name="T0" fmla="*/ 2 w 2"/>
                  <a:gd name="T1" fmla="*/ 0 h 10"/>
                  <a:gd name="T2" fmla="*/ 2 w 2"/>
                  <a:gd name="T3" fmla="*/ 10 h 10"/>
                  <a:gd name="T4" fmla="*/ 0 w 2"/>
                  <a:gd name="T5" fmla="*/ 10 h 10"/>
                  <a:gd name="T6" fmla="*/ 2 w 2"/>
                  <a:gd name="T7" fmla="*/ 0 h 10"/>
                </a:gdLst>
                <a:ahLst/>
                <a:cxnLst>
                  <a:cxn ang="0">
                    <a:pos x="T0" y="T1"/>
                  </a:cxn>
                  <a:cxn ang="0">
                    <a:pos x="T2" y="T3"/>
                  </a:cxn>
                  <a:cxn ang="0">
                    <a:pos x="T4" y="T5"/>
                  </a:cxn>
                  <a:cxn ang="0">
                    <a:pos x="T6" y="T7"/>
                  </a:cxn>
                </a:cxnLst>
                <a:rect l="0" t="0" r="r" b="b"/>
                <a:pathLst>
                  <a:path w="2" h="10">
                    <a:moveTo>
                      <a:pt x="2" y="0"/>
                    </a:moveTo>
                    <a:cubicBezTo>
                      <a:pt x="2" y="10"/>
                      <a:pt x="2" y="10"/>
                      <a:pt x="2" y="10"/>
                    </a:cubicBezTo>
                    <a:cubicBezTo>
                      <a:pt x="0" y="10"/>
                      <a:pt x="0" y="10"/>
                      <a:pt x="0" y="10"/>
                    </a:cubicBezTo>
                    <a:cubicBezTo>
                      <a:pt x="0" y="10"/>
                      <a:pt x="1" y="4"/>
                      <a:pt x="2" y="0"/>
                    </a:cubicBezTo>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19" name="Freeform 1470"/>
              <p:cNvSpPr/>
              <p:nvPr/>
            </p:nvSpPr>
            <p:spPr bwMode="auto">
              <a:xfrm>
                <a:off x="3438" y="614"/>
                <a:ext cx="2" cy="11"/>
              </a:xfrm>
              <a:custGeom>
                <a:avLst/>
                <a:gdLst>
                  <a:gd name="T0" fmla="*/ 0 w 2"/>
                  <a:gd name="T1" fmla="*/ 0 h 10"/>
                  <a:gd name="T2" fmla="*/ 0 w 2"/>
                  <a:gd name="T3" fmla="*/ 10 h 10"/>
                  <a:gd name="T4" fmla="*/ 2 w 2"/>
                  <a:gd name="T5" fmla="*/ 10 h 10"/>
                  <a:gd name="T6" fmla="*/ 0 w 2"/>
                  <a:gd name="T7" fmla="*/ 0 h 10"/>
                </a:gdLst>
                <a:ahLst/>
                <a:cxnLst>
                  <a:cxn ang="0">
                    <a:pos x="T0" y="T1"/>
                  </a:cxn>
                  <a:cxn ang="0">
                    <a:pos x="T2" y="T3"/>
                  </a:cxn>
                  <a:cxn ang="0">
                    <a:pos x="T4" y="T5"/>
                  </a:cxn>
                  <a:cxn ang="0">
                    <a:pos x="T6" y="T7"/>
                  </a:cxn>
                </a:cxnLst>
                <a:rect l="0" t="0" r="r" b="b"/>
                <a:pathLst>
                  <a:path w="2" h="10">
                    <a:moveTo>
                      <a:pt x="0" y="0"/>
                    </a:moveTo>
                    <a:cubicBezTo>
                      <a:pt x="0" y="10"/>
                      <a:pt x="0" y="10"/>
                      <a:pt x="0" y="10"/>
                    </a:cubicBezTo>
                    <a:cubicBezTo>
                      <a:pt x="2" y="10"/>
                      <a:pt x="2" y="10"/>
                      <a:pt x="2" y="10"/>
                    </a:cubicBezTo>
                    <a:cubicBezTo>
                      <a:pt x="2" y="10"/>
                      <a:pt x="1" y="4"/>
                      <a:pt x="0" y="0"/>
                    </a:cubicBezTo>
                  </a:path>
                </a:pathLst>
              </a:custGeom>
              <a:solidFill>
                <a:srgbClr val="D4D4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0" name="Freeform 1471"/>
              <p:cNvSpPr/>
              <p:nvPr/>
            </p:nvSpPr>
            <p:spPr bwMode="auto">
              <a:xfrm>
                <a:off x="3430" y="617"/>
                <a:ext cx="11" cy="17"/>
              </a:xfrm>
              <a:custGeom>
                <a:avLst/>
                <a:gdLst>
                  <a:gd name="T0" fmla="*/ 2 w 11"/>
                  <a:gd name="T1" fmla="*/ 0 h 17"/>
                  <a:gd name="T2" fmla="*/ 8 w 11"/>
                  <a:gd name="T3" fmla="*/ 0 h 17"/>
                  <a:gd name="T4" fmla="*/ 11 w 11"/>
                  <a:gd name="T5" fmla="*/ 11 h 17"/>
                  <a:gd name="T6" fmla="*/ 8 w 11"/>
                  <a:gd name="T7" fmla="*/ 17 h 17"/>
                  <a:gd name="T8" fmla="*/ 2 w 11"/>
                  <a:gd name="T9" fmla="*/ 17 h 17"/>
                  <a:gd name="T10" fmla="*/ 0 w 11"/>
                  <a:gd name="T11" fmla="*/ 10 h 17"/>
                  <a:gd name="T12" fmla="*/ 2 w 1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2" y="0"/>
                    </a:moveTo>
                    <a:lnTo>
                      <a:pt x="8" y="0"/>
                    </a:lnTo>
                    <a:lnTo>
                      <a:pt x="11" y="11"/>
                    </a:lnTo>
                    <a:lnTo>
                      <a:pt x="8" y="17"/>
                    </a:lnTo>
                    <a:lnTo>
                      <a:pt x="2" y="17"/>
                    </a:lnTo>
                    <a:lnTo>
                      <a:pt x="0" y="10"/>
                    </a:lnTo>
                    <a:lnTo>
                      <a:pt x="2" y="0"/>
                    </a:lnTo>
                    <a:close/>
                  </a:path>
                </a:pathLst>
              </a:custGeom>
              <a:solidFill>
                <a:srgbClr val="3D555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1" name="Freeform 1472"/>
              <p:cNvSpPr/>
              <p:nvPr/>
            </p:nvSpPr>
            <p:spPr bwMode="auto">
              <a:xfrm>
                <a:off x="3422" y="634"/>
                <a:ext cx="26" cy="97"/>
              </a:xfrm>
              <a:custGeom>
                <a:avLst/>
                <a:gdLst>
                  <a:gd name="T0" fmla="*/ 13 w 26"/>
                  <a:gd name="T1" fmla="*/ 97 h 97"/>
                  <a:gd name="T2" fmla="*/ 0 w 26"/>
                  <a:gd name="T3" fmla="*/ 80 h 97"/>
                  <a:gd name="T4" fmla="*/ 10 w 26"/>
                  <a:gd name="T5" fmla="*/ 0 h 97"/>
                  <a:gd name="T6" fmla="*/ 16 w 26"/>
                  <a:gd name="T7" fmla="*/ 0 h 97"/>
                  <a:gd name="T8" fmla="*/ 26 w 26"/>
                  <a:gd name="T9" fmla="*/ 81 h 97"/>
                  <a:gd name="T10" fmla="*/ 13 w 26"/>
                  <a:gd name="T11" fmla="*/ 97 h 97"/>
                </a:gdLst>
                <a:ahLst/>
                <a:cxnLst>
                  <a:cxn ang="0">
                    <a:pos x="T0" y="T1"/>
                  </a:cxn>
                  <a:cxn ang="0">
                    <a:pos x="T2" y="T3"/>
                  </a:cxn>
                  <a:cxn ang="0">
                    <a:pos x="T4" y="T5"/>
                  </a:cxn>
                  <a:cxn ang="0">
                    <a:pos x="T6" y="T7"/>
                  </a:cxn>
                  <a:cxn ang="0">
                    <a:pos x="T8" y="T9"/>
                  </a:cxn>
                  <a:cxn ang="0">
                    <a:pos x="T10" y="T11"/>
                  </a:cxn>
                </a:cxnLst>
                <a:rect l="0" t="0" r="r" b="b"/>
                <a:pathLst>
                  <a:path w="26" h="97">
                    <a:moveTo>
                      <a:pt x="13" y="97"/>
                    </a:moveTo>
                    <a:lnTo>
                      <a:pt x="0" y="80"/>
                    </a:lnTo>
                    <a:lnTo>
                      <a:pt x="10" y="0"/>
                    </a:lnTo>
                    <a:lnTo>
                      <a:pt x="16" y="0"/>
                    </a:lnTo>
                    <a:lnTo>
                      <a:pt x="26" y="81"/>
                    </a:lnTo>
                    <a:lnTo>
                      <a:pt x="13" y="97"/>
                    </a:lnTo>
                    <a:close/>
                  </a:path>
                </a:pathLst>
              </a:custGeom>
              <a:solidFill>
                <a:srgbClr val="3D555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2" name="Freeform 1473"/>
              <p:cNvSpPr/>
              <p:nvPr/>
            </p:nvSpPr>
            <p:spPr bwMode="auto">
              <a:xfrm>
                <a:off x="3357" y="837"/>
                <a:ext cx="10" cy="130"/>
              </a:xfrm>
              <a:custGeom>
                <a:avLst/>
                <a:gdLst>
                  <a:gd name="T0" fmla="*/ 8 w 10"/>
                  <a:gd name="T1" fmla="*/ 0 h 130"/>
                  <a:gd name="T2" fmla="*/ 0 w 10"/>
                  <a:gd name="T3" fmla="*/ 130 h 130"/>
                  <a:gd name="T4" fmla="*/ 2 w 10"/>
                  <a:gd name="T5" fmla="*/ 130 h 130"/>
                  <a:gd name="T6" fmla="*/ 10 w 10"/>
                  <a:gd name="T7" fmla="*/ 0 h 130"/>
                  <a:gd name="T8" fmla="*/ 8 w 10"/>
                  <a:gd name="T9" fmla="*/ 0 h 130"/>
                </a:gdLst>
                <a:ahLst/>
                <a:cxnLst>
                  <a:cxn ang="0">
                    <a:pos x="T0" y="T1"/>
                  </a:cxn>
                  <a:cxn ang="0">
                    <a:pos x="T2" y="T3"/>
                  </a:cxn>
                  <a:cxn ang="0">
                    <a:pos x="T4" y="T5"/>
                  </a:cxn>
                  <a:cxn ang="0">
                    <a:pos x="T6" y="T7"/>
                  </a:cxn>
                  <a:cxn ang="0">
                    <a:pos x="T8" y="T9"/>
                  </a:cxn>
                </a:cxnLst>
                <a:rect l="0" t="0" r="r" b="b"/>
                <a:pathLst>
                  <a:path w="10" h="130">
                    <a:moveTo>
                      <a:pt x="8" y="0"/>
                    </a:moveTo>
                    <a:lnTo>
                      <a:pt x="0" y="130"/>
                    </a:lnTo>
                    <a:lnTo>
                      <a:pt x="2" y="130"/>
                    </a:lnTo>
                    <a:lnTo>
                      <a:pt x="10" y="0"/>
                    </a:lnTo>
                    <a:lnTo>
                      <a:pt x="8"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3" name="Freeform 1474"/>
              <p:cNvSpPr/>
              <p:nvPr/>
            </p:nvSpPr>
            <p:spPr bwMode="auto">
              <a:xfrm>
                <a:off x="3357" y="837"/>
                <a:ext cx="10" cy="130"/>
              </a:xfrm>
              <a:custGeom>
                <a:avLst/>
                <a:gdLst>
                  <a:gd name="T0" fmla="*/ 8 w 10"/>
                  <a:gd name="T1" fmla="*/ 0 h 130"/>
                  <a:gd name="T2" fmla="*/ 0 w 10"/>
                  <a:gd name="T3" fmla="*/ 130 h 130"/>
                  <a:gd name="T4" fmla="*/ 2 w 10"/>
                  <a:gd name="T5" fmla="*/ 130 h 130"/>
                  <a:gd name="T6" fmla="*/ 10 w 10"/>
                  <a:gd name="T7" fmla="*/ 0 h 130"/>
                </a:gdLst>
                <a:ahLst/>
                <a:cxnLst>
                  <a:cxn ang="0">
                    <a:pos x="T0" y="T1"/>
                  </a:cxn>
                  <a:cxn ang="0">
                    <a:pos x="T2" y="T3"/>
                  </a:cxn>
                  <a:cxn ang="0">
                    <a:pos x="T4" y="T5"/>
                  </a:cxn>
                  <a:cxn ang="0">
                    <a:pos x="T6" y="T7"/>
                  </a:cxn>
                </a:cxnLst>
                <a:rect l="0" t="0" r="r" b="b"/>
                <a:pathLst>
                  <a:path w="10" h="130">
                    <a:moveTo>
                      <a:pt x="8" y="0"/>
                    </a:moveTo>
                    <a:lnTo>
                      <a:pt x="0" y="130"/>
                    </a:lnTo>
                    <a:lnTo>
                      <a:pt x="2" y="13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4" name="Freeform 1475"/>
              <p:cNvSpPr/>
              <p:nvPr/>
            </p:nvSpPr>
            <p:spPr bwMode="auto">
              <a:xfrm>
                <a:off x="3501" y="837"/>
                <a:ext cx="10" cy="130"/>
              </a:xfrm>
              <a:custGeom>
                <a:avLst/>
                <a:gdLst>
                  <a:gd name="T0" fmla="*/ 0 w 10"/>
                  <a:gd name="T1" fmla="*/ 0 h 130"/>
                  <a:gd name="T2" fmla="*/ 9 w 10"/>
                  <a:gd name="T3" fmla="*/ 130 h 130"/>
                  <a:gd name="T4" fmla="*/ 10 w 10"/>
                  <a:gd name="T5" fmla="*/ 130 h 130"/>
                  <a:gd name="T6" fmla="*/ 2 w 10"/>
                  <a:gd name="T7" fmla="*/ 0 h 130"/>
                  <a:gd name="T8" fmla="*/ 0 w 10"/>
                  <a:gd name="T9" fmla="*/ 0 h 130"/>
                </a:gdLst>
                <a:ahLst/>
                <a:cxnLst>
                  <a:cxn ang="0">
                    <a:pos x="T0" y="T1"/>
                  </a:cxn>
                  <a:cxn ang="0">
                    <a:pos x="T2" y="T3"/>
                  </a:cxn>
                  <a:cxn ang="0">
                    <a:pos x="T4" y="T5"/>
                  </a:cxn>
                  <a:cxn ang="0">
                    <a:pos x="T6" y="T7"/>
                  </a:cxn>
                  <a:cxn ang="0">
                    <a:pos x="T8" y="T9"/>
                  </a:cxn>
                </a:cxnLst>
                <a:rect l="0" t="0" r="r" b="b"/>
                <a:pathLst>
                  <a:path w="10" h="130">
                    <a:moveTo>
                      <a:pt x="0" y="0"/>
                    </a:moveTo>
                    <a:lnTo>
                      <a:pt x="9" y="130"/>
                    </a:lnTo>
                    <a:lnTo>
                      <a:pt x="10" y="130"/>
                    </a:lnTo>
                    <a:lnTo>
                      <a:pt x="2" y="0"/>
                    </a:lnTo>
                    <a:lnTo>
                      <a:pt x="0"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5" name="Freeform 1476"/>
              <p:cNvSpPr/>
              <p:nvPr/>
            </p:nvSpPr>
            <p:spPr bwMode="auto">
              <a:xfrm>
                <a:off x="3501" y="837"/>
                <a:ext cx="10" cy="130"/>
              </a:xfrm>
              <a:custGeom>
                <a:avLst/>
                <a:gdLst>
                  <a:gd name="T0" fmla="*/ 0 w 10"/>
                  <a:gd name="T1" fmla="*/ 0 h 130"/>
                  <a:gd name="T2" fmla="*/ 9 w 10"/>
                  <a:gd name="T3" fmla="*/ 130 h 130"/>
                  <a:gd name="T4" fmla="*/ 10 w 10"/>
                  <a:gd name="T5" fmla="*/ 130 h 130"/>
                  <a:gd name="T6" fmla="*/ 2 w 10"/>
                  <a:gd name="T7" fmla="*/ 0 h 130"/>
                </a:gdLst>
                <a:ahLst/>
                <a:cxnLst>
                  <a:cxn ang="0">
                    <a:pos x="T0" y="T1"/>
                  </a:cxn>
                  <a:cxn ang="0">
                    <a:pos x="T2" y="T3"/>
                  </a:cxn>
                  <a:cxn ang="0">
                    <a:pos x="T4" y="T5"/>
                  </a:cxn>
                  <a:cxn ang="0">
                    <a:pos x="T6" y="T7"/>
                  </a:cxn>
                </a:cxnLst>
                <a:rect l="0" t="0" r="r" b="b"/>
                <a:pathLst>
                  <a:path w="10" h="130">
                    <a:moveTo>
                      <a:pt x="0" y="0"/>
                    </a:moveTo>
                    <a:lnTo>
                      <a:pt x="9" y="130"/>
                    </a:lnTo>
                    <a:lnTo>
                      <a:pt x="10" y="13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6" name="Freeform 1477"/>
              <p:cNvSpPr/>
              <p:nvPr/>
            </p:nvSpPr>
            <p:spPr bwMode="auto">
              <a:xfrm>
                <a:off x="3443" y="803"/>
                <a:ext cx="40" cy="71"/>
              </a:xfrm>
              <a:custGeom>
                <a:avLst/>
                <a:gdLst>
                  <a:gd name="T0" fmla="*/ 2 w 39"/>
                  <a:gd name="T1" fmla="*/ 12 h 70"/>
                  <a:gd name="T2" fmla="*/ 21 w 39"/>
                  <a:gd name="T3" fmla="*/ 2 h 70"/>
                  <a:gd name="T4" fmla="*/ 38 w 39"/>
                  <a:gd name="T5" fmla="*/ 70 h 70"/>
                  <a:gd name="T6" fmla="*/ 24 w 39"/>
                  <a:gd name="T7" fmla="*/ 30 h 70"/>
                  <a:gd name="T8" fmla="*/ 12 w 39"/>
                  <a:gd name="T9" fmla="*/ 18 h 70"/>
                  <a:gd name="T10" fmla="*/ 9 w 39"/>
                  <a:gd name="T11" fmla="*/ 15 h 70"/>
                  <a:gd name="T12" fmla="*/ 2 w 39"/>
                  <a:gd name="T13" fmla="*/ 12 h 70"/>
                </a:gdLst>
                <a:ahLst/>
                <a:cxnLst>
                  <a:cxn ang="0">
                    <a:pos x="T0" y="T1"/>
                  </a:cxn>
                  <a:cxn ang="0">
                    <a:pos x="T2" y="T3"/>
                  </a:cxn>
                  <a:cxn ang="0">
                    <a:pos x="T4" y="T5"/>
                  </a:cxn>
                  <a:cxn ang="0">
                    <a:pos x="T6" y="T7"/>
                  </a:cxn>
                  <a:cxn ang="0">
                    <a:pos x="T8" y="T9"/>
                  </a:cxn>
                  <a:cxn ang="0">
                    <a:pos x="T10" y="T11"/>
                  </a:cxn>
                  <a:cxn ang="0">
                    <a:pos x="T12" y="T13"/>
                  </a:cxn>
                </a:cxnLst>
                <a:rect l="0" t="0" r="r" b="b"/>
                <a:pathLst>
                  <a:path w="39" h="70">
                    <a:moveTo>
                      <a:pt x="2" y="12"/>
                    </a:moveTo>
                    <a:cubicBezTo>
                      <a:pt x="0" y="13"/>
                      <a:pt x="11" y="0"/>
                      <a:pt x="21" y="2"/>
                    </a:cubicBezTo>
                    <a:cubicBezTo>
                      <a:pt x="31" y="3"/>
                      <a:pt x="39" y="10"/>
                      <a:pt x="38" y="70"/>
                    </a:cubicBezTo>
                    <a:cubicBezTo>
                      <a:pt x="38" y="70"/>
                      <a:pt x="32" y="34"/>
                      <a:pt x="24" y="30"/>
                    </a:cubicBezTo>
                    <a:cubicBezTo>
                      <a:pt x="15" y="26"/>
                      <a:pt x="15" y="13"/>
                      <a:pt x="12" y="18"/>
                    </a:cubicBezTo>
                    <a:cubicBezTo>
                      <a:pt x="8" y="23"/>
                      <a:pt x="9" y="15"/>
                      <a:pt x="9" y="15"/>
                    </a:cubicBezTo>
                    <a:cubicBezTo>
                      <a:pt x="9" y="15"/>
                      <a:pt x="7" y="9"/>
                      <a:pt x="2" y="12"/>
                    </a:cubicBezTo>
                  </a:path>
                </a:pathLst>
              </a:custGeom>
              <a:solidFill>
                <a:srgbClr val="75625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7" name="Freeform 1478"/>
              <p:cNvSpPr/>
              <p:nvPr/>
            </p:nvSpPr>
            <p:spPr bwMode="auto">
              <a:xfrm>
                <a:off x="3382" y="803"/>
                <a:ext cx="38" cy="71"/>
              </a:xfrm>
              <a:custGeom>
                <a:avLst/>
                <a:gdLst>
                  <a:gd name="T0" fmla="*/ 37 w 38"/>
                  <a:gd name="T1" fmla="*/ 12 h 70"/>
                  <a:gd name="T2" fmla="*/ 17 w 38"/>
                  <a:gd name="T3" fmla="*/ 2 h 70"/>
                  <a:gd name="T4" fmla="*/ 0 w 38"/>
                  <a:gd name="T5" fmla="*/ 70 h 70"/>
                  <a:gd name="T6" fmla="*/ 15 w 38"/>
                  <a:gd name="T7" fmla="*/ 30 h 70"/>
                  <a:gd name="T8" fmla="*/ 27 w 38"/>
                  <a:gd name="T9" fmla="*/ 18 h 70"/>
                  <a:gd name="T10" fmla="*/ 30 w 38"/>
                  <a:gd name="T11" fmla="*/ 15 h 70"/>
                  <a:gd name="T12" fmla="*/ 37 w 38"/>
                  <a:gd name="T13" fmla="*/ 12 h 70"/>
                </a:gdLst>
                <a:ahLst/>
                <a:cxnLst>
                  <a:cxn ang="0">
                    <a:pos x="T0" y="T1"/>
                  </a:cxn>
                  <a:cxn ang="0">
                    <a:pos x="T2" y="T3"/>
                  </a:cxn>
                  <a:cxn ang="0">
                    <a:pos x="T4" y="T5"/>
                  </a:cxn>
                  <a:cxn ang="0">
                    <a:pos x="T6" y="T7"/>
                  </a:cxn>
                  <a:cxn ang="0">
                    <a:pos x="T8" y="T9"/>
                  </a:cxn>
                  <a:cxn ang="0">
                    <a:pos x="T10" y="T11"/>
                  </a:cxn>
                  <a:cxn ang="0">
                    <a:pos x="T12" y="T13"/>
                  </a:cxn>
                </a:cxnLst>
                <a:rect l="0" t="0" r="r" b="b"/>
                <a:pathLst>
                  <a:path w="38" h="70">
                    <a:moveTo>
                      <a:pt x="37" y="12"/>
                    </a:moveTo>
                    <a:cubicBezTo>
                      <a:pt x="38" y="13"/>
                      <a:pt x="27" y="0"/>
                      <a:pt x="17" y="2"/>
                    </a:cubicBezTo>
                    <a:cubicBezTo>
                      <a:pt x="7" y="3"/>
                      <a:pt x="0" y="10"/>
                      <a:pt x="0" y="70"/>
                    </a:cubicBezTo>
                    <a:cubicBezTo>
                      <a:pt x="0" y="70"/>
                      <a:pt x="6" y="34"/>
                      <a:pt x="15" y="30"/>
                    </a:cubicBezTo>
                    <a:cubicBezTo>
                      <a:pt x="23" y="26"/>
                      <a:pt x="23" y="13"/>
                      <a:pt x="27" y="18"/>
                    </a:cubicBezTo>
                    <a:cubicBezTo>
                      <a:pt x="31" y="23"/>
                      <a:pt x="30" y="15"/>
                      <a:pt x="30" y="15"/>
                    </a:cubicBezTo>
                    <a:cubicBezTo>
                      <a:pt x="30" y="15"/>
                      <a:pt x="32" y="9"/>
                      <a:pt x="37" y="12"/>
                    </a:cubicBezTo>
                  </a:path>
                </a:pathLst>
              </a:custGeom>
              <a:solidFill>
                <a:srgbClr val="75625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8" name="Freeform 1479"/>
              <p:cNvSpPr/>
              <p:nvPr/>
            </p:nvSpPr>
            <p:spPr bwMode="auto">
              <a:xfrm>
                <a:off x="3315" y="620"/>
                <a:ext cx="73" cy="122"/>
              </a:xfrm>
              <a:custGeom>
                <a:avLst/>
                <a:gdLst>
                  <a:gd name="T0" fmla="*/ 48 w 72"/>
                  <a:gd name="T1" fmla="*/ 14 h 120"/>
                  <a:gd name="T2" fmla="*/ 21 w 72"/>
                  <a:gd name="T3" fmla="*/ 109 h 120"/>
                  <a:gd name="T4" fmla="*/ 70 w 72"/>
                  <a:gd name="T5" fmla="*/ 104 h 120"/>
                  <a:gd name="T6" fmla="*/ 72 w 72"/>
                  <a:gd name="T7" fmla="*/ 83 h 120"/>
                  <a:gd name="T8" fmla="*/ 50 w 72"/>
                  <a:gd name="T9" fmla="*/ 80 h 120"/>
                  <a:gd name="T10" fmla="*/ 62 w 72"/>
                  <a:gd name="T11" fmla="*/ 58 h 120"/>
                  <a:gd name="T12" fmla="*/ 48 w 72"/>
                  <a:gd name="T13" fmla="*/ 14 h 120"/>
                </a:gdLst>
                <a:ahLst/>
                <a:cxnLst>
                  <a:cxn ang="0">
                    <a:pos x="T0" y="T1"/>
                  </a:cxn>
                  <a:cxn ang="0">
                    <a:pos x="T2" y="T3"/>
                  </a:cxn>
                  <a:cxn ang="0">
                    <a:pos x="T4" y="T5"/>
                  </a:cxn>
                  <a:cxn ang="0">
                    <a:pos x="T6" y="T7"/>
                  </a:cxn>
                  <a:cxn ang="0">
                    <a:pos x="T8" y="T9"/>
                  </a:cxn>
                  <a:cxn ang="0">
                    <a:pos x="T10" y="T11"/>
                  </a:cxn>
                  <a:cxn ang="0">
                    <a:pos x="T12" y="T13"/>
                  </a:cxn>
                </a:cxnLst>
                <a:rect l="0" t="0" r="r" b="b"/>
                <a:pathLst>
                  <a:path w="72" h="120">
                    <a:moveTo>
                      <a:pt x="48" y="14"/>
                    </a:moveTo>
                    <a:cubicBezTo>
                      <a:pt x="48" y="14"/>
                      <a:pt x="0" y="99"/>
                      <a:pt x="21" y="109"/>
                    </a:cubicBezTo>
                    <a:cubicBezTo>
                      <a:pt x="43" y="120"/>
                      <a:pt x="70" y="104"/>
                      <a:pt x="70" y="104"/>
                    </a:cubicBezTo>
                    <a:cubicBezTo>
                      <a:pt x="72" y="83"/>
                      <a:pt x="72" y="83"/>
                      <a:pt x="72" y="83"/>
                    </a:cubicBezTo>
                    <a:cubicBezTo>
                      <a:pt x="50" y="80"/>
                      <a:pt x="50" y="80"/>
                      <a:pt x="50" y="80"/>
                    </a:cubicBezTo>
                    <a:cubicBezTo>
                      <a:pt x="62" y="58"/>
                      <a:pt x="62" y="58"/>
                      <a:pt x="62" y="58"/>
                    </a:cubicBezTo>
                    <a:cubicBezTo>
                      <a:pt x="62" y="58"/>
                      <a:pt x="65" y="0"/>
                      <a:pt x="48" y="14"/>
                    </a:cubicBezTo>
                  </a:path>
                </a:pathLst>
              </a:custGeom>
              <a:solidFill>
                <a:srgbClr val="75625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29" name="Freeform 1480"/>
              <p:cNvSpPr/>
              <p:nvPr/>
            </p:nvSpPr>
            <p:spPr bwMode="auto">
              <a:xfrm>
                <a:off x="3489" y="635"/>
                <a:ext cx="49" cy="106"/>
              </a:xfrm>
              <a:custGeom>
                <a:avLst/>
                <a:gdLst>
                  <a:gd name="T0" fmla="*/ 17 w 49"/>
                  <a:gd name="T1" fmla="*/ 0 h 105"/>
                  <a:gd name="T2" fmla="*/ 32 w 49"/>
                  <a:gd name="T3" fmla="*/ 92 h 105"/>
                  <a:gd name="T4" fmla="*/ 9 w 49"/>
                  <a:gd name="T5" fmla="*/ 89 h 105"/>
                  <a:gd name="T6" fmla="*/ 0 w 49"/>
                  <a:gd name="T7" fmla="*/ 29 h 105"/>
                  <a:gd name="T8" fmla="*/ 17 w 49"/>
                  <a:gd name="T9" fmla="*/ 0 h 105"/>
                </a:gdLst>
                <a:ahLst/>
                <a:cxnLst>
                  <a:cxn ang="0">
                    <a:pos x="T0" y="T1"/>
                  </a:cxn>
                  <a:cxn ang="0">
                    <a:pos x="T2" y="T3"/>
                  </a:cxn>
                  <a:cxn ang="0">
                    <a:pos x="T4" y="T5"/>
                  </a:cxn>
                  <a:cxn ang="0">
                    <a:pos x="T6" y="T7"/>
                  </a:cxn>
                  <a:cxn ang="0">
                    <a:pos x="T8" y="T9"/>
                  </a:cxn>
                </a:cxnLst>
                <a:rect l="0" t="0" r="r" b="b"/>
                <a:pathLst>
                  <a:path w="49" h="105">
                    <a:moveTo>
                      <a:pt x="17" y="0"/>
                    </a:moveTo>
                    <a:cubicBezTo>
                      <a:pt x="17" y="0"/>
                      <a:pt x="49" y="74"/>
                      <a:pt x="32" y="92"/>
                    </a:cubicBezTo>
                    <a:cubicBezTo>
                      <a:pt x="20" y="105"/>
                      <a:pt x="9" y="89"/>
                      <a:pt x="9" y="89"/>
                    </a:cubicBezTo>
                    <a:cubicBezTo>
                      <a:pt x="0" y="29"/>
                      <a:pt x="0" y="29"/>
                      <a:pt x="0" y="29"/>
                    </a:cubicBezTo>
                    <a:lnTo>
                      <a:pt x="17" y="0"/>
                    </a:lnTo>
                    <a:close/>
                  </a:path>
                </a:pathLst>
              </a:custGeom>
              <a:solidFill>
                <a:srgbClr val="75625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30" name="Freeform 1481"/>
              <p:cNvSpPr/>
              <p:nvPr/>
            </p:nvSpPr>
            <p:spPr bwMode="auto">
              <a:xfrm>
                <a:off x="3404" y="672"/>
                <a:ext cx="94" cy="62"/>
              </a:xfrm>
              <a:custGeom>
                <a:avLst/>
                <a:gdLst>
                  <a:gd name="T0" fmla="*/ 93 w 93"/>
                  <a:gd name="T1" fmla="*/ 54 h 61"/>
                  <a:gd name="T2" fmla="*/ 87 w 93"/>
                  <a:gd name="T3" fmla="*/ 61 h 61"/>
                  <a:gd name="T4" fmla="*/ 7 w 93"/>
                  <a:gd name="T5" fmla="*/ 61 h 61"/>
                  <a:gd name="T6" fmla="*/ 0 w 93"/>
                  <a:gd name="T7" fmla="*/ 54 h 61"/>
                  <a:gd name="T8" fmla="*/ 0 w 93"/>
                  <a:gd name="T9" fmla="*/ 7 h 61"/>
                  <a:gd name="T10" fmla="*/ 7 w 93"/>
                  <a:gd name="T11" fmla="*/ 0 h 61"/>
                  <a:gd name="T12" fmla="*/ 87 w 93"/>
                  <a:gd name="T13" fmla="*/ 0 h 61"/>
                  <a:gd name="T14" fmla="*/ 93 w 93"/>
                  <a:gd name="T15" fmla="*/ 7 h 61"/>
                  <a:gd name="T16" fmla="*/ 93 w 93"/>
                  <a:gd name="T17"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61">
                    <a:moveTo>
                      <a:pt x="93" y="54"/>
                    </a:moveTo>
                    <a:cubicBezTo>
                      <a:pt x="93" y="58"/>
                      <a:pt x="90" y="61"/>
                      <a:pt x="87" y="61"/>
                    </a:cubicBezTo>
                    <a:cubicBezTo>
                      <a:pt x="7" y="61"/>
                      <a:pt x="7" y="61"/>
                      <a:pt x="7" y="61"/>
                    </a:cubicBezTo>
                    <a:cubicBezTo>
                      <a:pt x="3" y="61"/>
                      <a:pt x="0" y="58"/>
                      <a:pt x="0" y="54"/>
                    </a:cubicBezTo>
                    <a:cubicBezTo>
                      <a:pt x="0" y="7"/>
                      <a:pt x="0" y="7"/>
                      <a:pt x="0" y="7"/>
                    </a:cubicBezTo>
                    <a:cubicBezTo>
                      <a:pt x="0" y="3"/>
                      <a:pt x="3" y="0"/>
                      <a:pt x="7" y="0"/>
                    </a:cubicBezTo>
                    <a:cubicBezTo>
                      <a:pt x="87" y="0"/>
                      <a:pt x="87" y="0"/>
                      <a:pt x="87" y="0"/>
                    </a:cubicBezTo>
                    <a:cubicBezTo>
                      <a:pt x="90" y="0"/>
                      <a:pt x="93" y="3"/>
                      <a:pt x="93" y="7"/>
                    </a:cubicBezTo>
                    <a:lnTo>
                      <a:pt x="93" y="54"/>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31" name="Freeform 1482"/>
              <p:cNvSpPr/>
              <p:nvPr/>
            </p:nvSpPr>
            <p:spPr bwMode="auto">
              <a:xfrm>
                <a:off x="3386" y="701"/>
                <a:ext cx="38" cy="25"/>
              </a:xfrm>
              <a:custGeom>
                <a:avLst/>
                <a:gdLst>
                  <a:gd name="T0" fmla="*/ 1 w 38"/>
                  <a:gd name="T1" fmla="*/ 7 h 24"/>
                  <a:gd name="T2" fmla="*/ 22 w 38"/>
                  <a:gd name="T3" fmla="*/ 2 h 24"/>
                  <a:gd name="T4" fmla="*/ 23 w 38"/>
                  <a:gd name="T5" fmla="*/ 2 h 24"/>
                  <a:gd name="T6" fmla="*/ 37 w 38"/>
                  <a:gd name="T7" fmla="*/ 5 h 24"/>
                  <a:gd name="T8" fmla="*/ 24 w 38"/>
                  <a:gd name="T9" fmla="*/ 8 h 24"/>
                  <a:gd name="T10" fmla="*/ 37 w 38"/>
                  <a:gd name="T11" fmla="*/ 10 h 24"/>
                  <a:gd name="T12" fmla="*/ 22 w 38"/>
                  <a:gd name="T13" fmla="*/ 14 h 24"/>
                  <a:gd name="T14" fmla="*/ 37 w 38"/>
                  <a:gd name="T15" fmla="*/ 15 h 24"/>
                  <a:gd name="T16" fmla="*/ 23 w 38"/>
                  <a:gd name="T17" fmla="*/ 18 h 24"/>
                  <a:gd name="T18" fmla="*/ 28 w 38"/>
                  <a:gd name="T19" fmla="*/ 21 h 24"/>
                  <a:gd name="T20" fmla="*/ 14 w 38"/>
                  <a:gd name="T21" fmla="*/ 23 h 24"/>
                  <a:gd name="T22" fmla="*/ 0 w 38"/>
                  <a:gd name="T23" fmla="*/ 22 h 24"/>
                  <a:gd name="T24" fmla="*/ 1 w 38"/>
                  <a:gd name="T2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24">
                    <a:moveTo>
                      <a:pt x="1" y="7"/>
                    </a:moveTo>
                    <a:cubicBezTo>
                      <a:pt x="1" y="7"/>
                      <a:pt x="13" y="0"/>
                      <a:pt x="22" y="2"/>
                    </a:cubicBezTo>
                    <a:cubicBezTo>
                      <a:pt x="30" y="3"/>
                      <a:pt x="23" y="2"/>
                      <a:pt x="23" y="2"/>
                    </a:cubicBezTo>
                    <a:cubicBezTo>
                      <a:pt x="23" y="2"/>
                      <a:pt x="38" y="1"/>
                      <a:pt x="37" y="5"/>
                    </a:cubicBezTo>
                    <a:cubicBezTo>
                      <a:pt x="37" y="9"/>
                      <a:pt x="24" y="8"/>
                      <a:pt x="24" y="8"/>
                    </a:cubicBezTo>
                    <a:cubicBezTo>
                      <a:pt x="24" y="8"/>
                      <a:pt x="37" y="6"/>
                      <a:pt x="37" y="10"/>
                    </a:cubicBezTo>
                    <a:cubicBezTo>
                      <a:pt x="37" y="13"/>
                      <a:pt x="22" y="14"/>
                      <a:pt x="22" y="14"/>
                    </a:cubicBezTo>
                    <a:cubicBezTo>
                      <a:pt x="22" y="14"/>
                      <a:pt x="37" y="11"/>
                      <a:pt x="37" y="15"/>
                    </a:cubicBezTo>
                    <a:cubicBezTo>
                      <a:pt x="37" y="19"/>
                      <a:pt x="23" y="18"/>
                      <a:pt x="23" y="18"/>
                    </a:cubicBezTo>
                    <a:cubicBezTo>
                      <a:pt x="23" y="18"/>
                      <a:pt x="29" y="19"/>
                      <a:pt x="28" y="21"/>
                    </a:cubicBezTo>
                    <a:cubicBezTo>
                      <a:pt x="28" y="23"/>
                      <a:pt x="18" y="23"/>
                      <a:pt x="14" y="23"/>
                    </a:cubicBezTo>
                    <a:cubicBezTo>
                      <a:pt x="10" y="24"/>
                      <a:pt x="0" y="22"/>
                      <a:pt x="0" y="22"/>
                    </a:cubicBezTo>
                    <a:lnTo>
                      <a:pt x="1" y="7"/>
                    </a:lnTo>
                    <a:close/>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32" name="Freeform 1483"/>
              <p:cNvSpPr/>
              <p:nvPr/>
            </p:nvSpPr>
            <p:spPr bwMode="auto">
              <a:xfrm>
                <a:off x="3476" y="701"/>
                <a:ext cx="30" cy="25"/>
              </a:xfrm>
              <a:custGeom>
                <a:avLst/>
                <a:gdLst>
                  <a:gd name="T0" fmla="*/ 29 w 30"/>
                  <a:gd name="T1" fmla="*/ 10 h 24"/>
                  <a:gd name="T2" fmla="*/ 16 w 30"/>
                  <a:gd name="T3" fmla="*/ 2 h 24"/>
                  <a:gd name="T4" fmla="*/ 15 w 30"/>
                  <a:gd name="T5" fmla="*/ 2 h 24"/>
                  <a:gd name="T6" fmla="*/ 0 w 30"/>
                  <a:gd name="T7" fmla="*/ 5 h 24"/>
                  <a:gd name="T8" fmla="*/ 14 w 30"/>
                  <a:gd name="T9" fmla="*/ 8 h 24"/>
                  <a:gd name="T10" fmla="*/ 0 w 30"/>
                  <a:gd name="T11" fmla="*/ 10 h 24"/>
                  <a:gd name="T12" fmla="*/ 15 w 30"/>
                  <a:gd name="T13" fmla="*/ 14 h 24"/>
                  <a:gd name="T14" fmla="*/ 0 w 30"/>
                  <a:gd name="T15" fmla="*/ 15 h 24"/>
                  <a:gd name="T16" fmla="*/ 14 w 30"/>
                  <a:gd name="T17" fmla="*/ 18 h 24"/>
                  <a:gd name="T18" fmla="*/ 9 w 30"/>
                  <a:gd name="T19" fmla="*/ 21 h 24"/>
                  <a:gd name="T20" fmla="*/ 23 w 30"/>
                  <a:gd name="T21" fmla="*/ 23 h 24"/>
                  <a:gd name="T22" fmla="*/ 29 w 30"/>
                  <a:gd name="T23" fmla="*/ 21 h 24"/>
                  <a:gd name="T24" fmla="*/ 29 w 30"/>
                  <a:gd name="T25"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24">
                    <a:moveTo>
                      <a:pt x="29" y="10"/>
                    </a:moveTo>
                    <a:cubicBezTo>
                      <a:pt x="28" y="6"/>
                      <a:pt x="24" y="0"/>
                      <a:pt x="16" y="2"/>
                    </a:cubicBezTo>
                    <a:cubicBezTo>
                      <a:pt x="7" y="3"/>
                      <a:pt x="15" y="2"/>
                      <a:pt x="15" y="2"/>
                    </a:cubicBezTo>
                    <a:cubicBezTo>
                      <a:pt x="15" y="2"/>
                      <a:pt x="0" y="1"/>
                      <a:pt x="0" y="5"/>
                    </a:cubicBezTo>
                    <a:cubicBezTo>
                      <a:pt x="1" y="9"/>
                      <a:pt x="14" y="8"/>
                      <a:pt x="14" y="8"/>
                    </a:cubicBezTo>
                    <a:cubicBezTo>
                      <a:pt x="14" y="8"/>
                      <a:pt x="0" y="6"/>
                      <a:pt x="0" y="10"/>
                    </a:cubicBezTo>
                    <a:cubicBezTo>
                      <a:pt x="0" y="13"/>
                      <a:pt x="15" y="14"/>
                      <a:pt x="15" y="14"/>
                    </a:cubicBezTo>
                    <a:cubicBezTo>
                      <a:pt x="15" y="14"/>
                      <a:pt x="1" y="11"/>
                      <a:pt x="0" y="15"/>
                    </a:cubicBezTo>
                    <a:cubicBezTo>
                      <a:pt x="0" y="19"/>
                      <a:pt x="14" y="18"/>
                      <a:pt x="14" y="18"/>
                    </a:cubicBezTo>
                    <a:cubicBezTo>
                      <a:pt x="14" y="18"/>
                      <a:pt x="9" y="19"/>
                      <a:pt x="9" y="21"/>
                    </a:cubicBezTo>
                    <a:cubicBezTo>
                      <a:pt x="10" y="23"/>
                      <a:pt x="20" y="23"/>
                      <a:pt x="23" y="23"/>
                    </a:cubicBezTo>
                    <a:cubicBezTo>
                      <a:pt x="27" y="24"/>
                      <a:pt x="29" y="21"/>
                      <a:pt x="29" y="21"/>
                    </a:cubicBezTo>
                    <a:cubicBezTo>
                      <a:pt x="29" y="21"/>
                      <a:pt x="30" y="15"/>
                      <a:pt x="29" y="10"/>
                    </a:cubicBezTo>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33" name="Freeform 1484"/>
              <p:cNvSpPr/>
              <p:nvPr/>
            </p:nvSpPr>
            <p:spPr bwMode="auto">
              <a:xfrm>
                <a:off x="3380" y="484"/>
                <a:ext cx="114" cy="112"/>
              </a:xfrm>
              <a:custGeom>
                <a:avLst/>
                <a:gdLst>
                  <a:gd name="T0" fmla="*/ 0 w 113"/>
                  <a:gd name="T1" fmla="*/ 0 h 111"/>
                  <a:gd name="T2" fmla="*/ 0 w 113"/>
                  <a:gd name="T3" fmla="*/ 64 h 111"/>
                  <a:gd name="T4" fmla="*/ 47 w 113"/>
                  <a:gd name="T5" fmla="*/ 110 h 111"/>
                  <a:gd name="T6" fmla="*/ 66 w 113"/>
                  <a:gd name="T7" fmla="*/ 110 h 111"/>
                  <a:gd name="T8" fmla="*/ 112 w 113"/>
                  <a:gd name="T9" fmla="*/ 63 h 111"/>
                  <a:gd name="T10" fmla="*/ 112 w 113"/>
                  <a:gd name="T11" fmla="*/ 0 h 111"/>
                  <a:gd name="T12" fmla="*/ 0 w 113"/>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113" h="111">
                    <a:moveTo>
                      <a:pt x="0" y="0"/>
                    </a:moveTo>
                    <a:cubicBezTo>
                      <a:pt x="0" y="64"/>
                      <a:pt x="0" y="64"/>
                      <a:pt x="0" y="64"/>
                    </a:cubicBezTo>
                    <a:cubicBezTo>
                      <a:pt x="0" y="90"/>
                      <a:pt x="21" y="111"/>
                      <a:pt x="47" y="110"/>
                    </a:cubicBezTo>
                    <a:cubicBezTo>
                      <a:pt x="66" y="110"/>
                      <a:pt x="66" y="110"/>
                      <a:pt x="66" y="110"/>
                    </a:cubicBezTo>
                    <a:cubicBezTo>
                      <a:pt x="92" y="110"/>
                      <a:pt x="113" y="89"/>
                      <a:pt x="112" y="63"/>
                    </a:cubicBezTo>
                    <a:cubicBezTo>
                      <a:pt x="112" y="0"/>
                      <a:pt x="112" y="0"/>
                      <a:pt x="112" y="0"/>
                    </a:cubicBezTo>
                    <a:lnTo>
                      <a:pt x="0" y="0"/>
                    </a:lnTo>
                    <a:close/>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34" name="Freeform 1485"/>
              <p:cNvSpPr/>
              <p:nvPr/>
            </p:nvSpPr>
            <p:spPr bwMode="auto">
              <a:xfrm>
                <a:off x="3369" y="531"/>
                <a:ext cx="18" cy="31"/>
              </a:xfrm>
              <a:custGeom>
                <a:avLst/>
                <a:gdLst>
                  <a:gd name="T0" fmla="*/ 12 w 17"/>
                  <a:gd name="T1" fmla="*/ 6 h 30"/>
                  <a:gd name="T2" fmla="*/ 1 w 17"/>
                  <a:gd name="T3" fmla="*/ 13 h 30"/>
                  <a:gd name="T4" fmla="*/ 13 w 17"/>
                  <a:gd name="T5" fmla="*/ 22 h 30"/>
                  <a:gd name="T6" fmla="*/ 12 w 17"/>
                  <a:gd name="T7" fmla="*/ 6 h 30"/>
                </a:gdLst>
                <a:ahLst/>
                <a:cxnLst>
                  <a:cxn ang="0">
                    <a:pos x="T0" y="T1"/>
                  </a:cxn>
                  <a:cxn ang="0">
                    <a:pos x="T2" y="T3"/>
                  </a:cxn>
                  <a:cxn ang="0">
                    <a:pos x="T4" y="T5"/>
                  </a:cxn>
                  <a:cxn ang="0">
                    <a:pos x="T6" y="T7"/>
                  </a:cxn>
                </a:cxnLst>
                <a:rect l="0" t="0" r="r" b="b"/>
                <a:pathLst>
                  <a:path w="17" h="30">
                    <a:moveTo>
                      <a:pt x="12" y="6"/>
                    </a:moveTo>
                    <a:cubicBezTo>
                      <a:pt x="12" y="6"/>
                      <a:pt x="0" y="0"/>
                      <a:pt x="1" y="13"/>
                    </a:cubicBezTo>
                    <a:cubicBezTo>
                      <a:pt x="2" y="26"/>
                      <a:pt x="10" y="30"/>
                      <a:pt x="13" y="22"/>
                    </a:cubicBezTo>
                    <a:cubicBezTo>
                      <a:pt x="17" y="14"/>
                      <a:pt x="12" y="6"/>
                      <a:pt x="12" y="6"/>
                    </a:cubicBezTo>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35" name="Freeform 1486"/>
              <p:cNvSpPr/>
              <p:nvPr/>
            </p:nvSpPr>
            <p:spPr bwMode="auto">
              <a:xfrm>
                <a:off x="3487" y="531"/>
                <a:ext cx="17" cy="31"/>
              </a:xfrm>
              <a:custGeom>
                <a:avLst/>
                <a:gdLst>
                  <a:gd name="T0" fmla="*/ 5 w 17"/>
                  <a:gd name="T1" fmla="*/ 6 h 30"/>
                  <a:gd name="T2" fmla="*/ 16 w 17"/>
                  <a:gd name="T3" fmla="*/ 13 h 30"/>
                  <a:gd name="T4" fmla="*/ 4 w 17"/>
                  <a:gd name="T5" fmla="*/ 22 h 30"/>
                  <a:gd name="T6" fmla="*/ 5 w 17"/>
                  <a:gd name="T7" fmla="*/ 6 h 30"/>
                </a:gdLst>
                <a:ahLst/>
                <a:cxnLst>
                  <a:cxn ang="0">
                    <a:pos x="T0" y="T1"/>
                  </a:cxn>
                  <a:cxn ang="0">
                    <a:pos x="T2" y="T3"/>
                  </a:cxn>
                  <a:cxn ang="0">
                    <a:pos x="T4" y="T5"/>
                  </a:cxn>
                  <a:cxn ang="0">
                    <a:pos x="T6" y="T7"/>
                  </a:cxn>
                </a:cxnLst>
                <a:rect l="0" t="0" r="r" b="b"/>
                <a:pathLst>
                  <a:path w="17" h="30">
                    <a:moveTo>
                      <a:pt x="5" y="6"/>
                    </a:moveTo>
                    <a:cubicBezTo>
                      <a:pt x="5" y="6"/>
                      <a:pt x="17" y="0"/>
                      <a:pt x="16" y="13"/>
                    </a:cubicBezTo>
                    <a:cubicBezTo>
                      <a:pt x="15" y="26"/>
                      <a:pt x="7" y="30"/>
                      <a:pt x="4" y="22"/>
                    </a:cubicBezTo>
                    <a:cubicBezTo>
                      <a:pt x="0" y="14"/>
                      <a:pt x="5" y="6"/>
                      <a:pt x="5" y="6"/>
                    </a:cubicBezTo>
                  </a:path>
                </a:pathLst>
              </a:custGeom>
              <a:solidFill>
                <a:srgbClr val="DF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36" name="Freeform 1487"/>
              <p:cNvSpPr/>
              <p:nvPr/>
            </p:nvSpPr>
            <p:spPr bwMode="auto">
              <a:xfrm>
                <a:off x="3366" y="458"/>
                <a:ext cx="141" cy="94"/>
              </a:xfrm>
              <a:custGeom>
                <a:avLst/>
                <a:gdLst>
                  <a:gd name="T0" fmla="*/ 33 w 139"/>
                  <a:gd name="T1" fmla="*/ 60 h 93"/>
                  <a:gd name="T2" fmla="*/ 71 w 139"/>
                  <a:gd name="T3" fmla="*/ 84 h 93"/>
                  <a:gd name="T4" fmla="*/ 78 w 139"/>
                  <a:gd name="T5" fmla="*/ 80 h 93"/>
                  <a:gd name="T6" fmla="*/ 120 w 139"/>
                  <a:gd name="T7" fmla="*/ 66 h 93"/>
                  <a:gd name="T8" fmla="*/ 120 w 139"/>
                  <a:gd name="T9" fmla="*/ 82 h 93"/>
                  <a:gd name="T10" fmla="*/ 121 w 139"/>
                  <a:gd name="T11" fmla="*/ 87 h 93"/>
                  <a:gd name="T12" fmla="*/ 125 w 139"/>
                  <a:gd name="T13" fmla="*/ 89 h 93"/>
                  <a:gd name="T14" fmla="*/ 131 w 139"/>
                  <a:gd name="T15" fmla="*/ 78 h 93"/>
                  <a:gd name="T16" fmla="*/ 131 w 139"/>
                  <a:gd name="T17" fmla="*/ 24 h 93"/>
                  <a:gd name="T18" fmla="*/ 66 w 139"/>
                  <a:gd name="T19" fmla="*/ 1 h 93"/>
                  <a:gd name="T20" fmla="*/ 32 w 139"/>
                  <a:gd name="T21" fmla="*/ 10 h 93"/>
                  <a:gd name="T22" fmla="*/ 17 w 139"/>
                  <a:gd name="T23" fmla="*/ 13 h 93"/>
                  <a:gd name="T24" fmla="*/ 14 w 139"/>
                  <a:gd name="T25" fmla="*/ 18 h 93"/>
                  <a:gd name="T26" fmla="*/ 7 w 139"/>
                  <a:gd name="T27" fmla="*/ 25 h 93"/>
                  <a:gd name="T28" fmla="*/ 8 w 139"/>
                  <a:gd name="T29" fmla="*/ 77 h 93"/>
                  <a:gd name="T30" fmla="*/ 14 w 139"/>
                  <a:gd name="T31" fmla="*/ 86 h 93"/>
                  <a:gd name="T32" fmla="*/ 21 w 139"/>
                  <a:gd name="T33" fmla="*/ 86 h 93"/>
                  <a:gd name="T34" fmla="*/ 33 w 139"/>
                  <a:gd name="T35" fmla="*/ 6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 h="93">
                    <a:moveTo>
                      <a:pt x="33" y="60"/>
                    </a:moveTo>
                    <a:cubicBezTo>
                      <a:pt x="33" y="60"/>
                      <a:pt x="61" y="85"/>
                      <a:pt x="71" y="84"/>
                    </a:cubicBezTo>
                    <a:cubicBezTo>
                      <a:pt x="81" y="84"/>
                      <a:pt x="78" y="80"/>
                      <a:pt x="78" y="80"/>
                    </a:cubicBezTo>
                    <a:cubicBezTo>
                      <a:pt x="78" y="80"/>
                      <a:pt x="101" y="93"/>
                      <a:pt x="120" y="66"/>
                    </a:cubicBezTo>
                    <a:cubicBezTo>
                      <a:pt x="126" y="57"/>
                      <a:pt x="119" y="78"/>
                      <a:pt x="120" y="82"/>
                    </a:cubicBezTo>
                    <a:cubicBezTo>
                      <a:pt x="121" y="87"/>
                      <a:pt x="121" y="87"/>
                      <a:pt x="121" y="87"/>
                    </a:cubicBezTo>
                    <a:cubicBezTo>
                      <a:pt x="125" y="89"/>
                      <a:pt x="125" y="89"/>
                      <a:pt x="125" y="89"/>
                    </a:cubicBezTo>
                    <a:cubicBezTo>
                      <a:pt x="131" y="78"/>
                      <a:pt x="131" y="78"/>
                      <a:pt x="131" y="78"/>
                    </a:cubicBezTo>
                    <a:cubicBezTo>
                      <a:pt x="131" y="78"/>
                      <a:pt x="139" y="44"/>
                      <a:pt x="131" y="24"/>
                    </a:cubicBezTo>
                    <a:cubicBezTo>
                      <a:pt x="126" y="13"/>
                      <a:pt x="96" y="0"/>
                      <a:pt x="66" y="1"/>
                    </a:cubicBezTo>
                    <a:cubicBezTo>
                      <a:pt x="46" y="2"/>
                      <a:pt x="32" y="10"/>
                      <a:pt x="32" y="10"/>
                    </a:cubicBezTo>
                    <a:cubicBezTo>
                      <a:pt x="32" y="10"/>
                      <a:pt x="22" y="13"/>
                      <a:pt x="17" y="13"/>
                    </a:cubicBezTo>
                    <a:cubicBezTo>
                      <a:pt x="11" y="14"/>
                      <a:pt x="14" y="18"/>
                      <a:pt x="14" y="18"/>
                    </a:cubicBezTo>
                    <a:cubicBezTo>
                      <a:pt x="14" y="18"/>
                      <a:pt x="9" y="22"/>
                      <a:pt x="7" y="25"/>
                    </a:cubicBezTo>
                    <a:cubicBezTo>
                      <a:pt x="0" y="35"/>
                      <a:pt x="8" y="77"/>
                      <a:pt x="8" y="77"/>
                    </a:cubicBezTo>
                    <a:cubicBezTo>
                      <a:pt x="14" y="86"/>
                      <a:pt x="14" y="86"/>
                      <a:pt x="14" y="86"/>
                    </a:cubicBezTo>
                    <a:cubicBezTo>
                      <a:pt x="21" y="86"/>
                      <a:pt x="21" y="86"/>
                      <a:pt x="21" y="86"/>
                    </a:cubicBezTo>
                    <a:lnTo>
                      <a:pt x="33" y="60"/>
                    </a:lnTo>
                    <a:close/>
                  </a:path>
                </a:pathLst>
              </a:custGeom>
              <a:solidFill>
                <a:srgbClr val="8B5E3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37" name="Rectangle 1488"/>
              <p:cNvSpPr>
                <a:spLocks noChangeArrowheads="1"/>
              </p:cNvSpPr>
              <p:nvPr/>
            </p:nvSpPr>
            <p:spPr bwMode="auto">
              <a:xfrm>
                <a:off x="3652" y="777"/>
                <a:ext cx="27" cy="213"/>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38" name="Rectangle 1489"/>
              <p:cNvSpPr>
                <a:spLocks noChangeArrowheads="1"/>
              </p:cNvSpPr>
              <p:nvPr/>
            </p:nvSpPr>
            <p:spPr bwMode="auto">
              <a:xfrm>
                <a:off x="3656" y="777"/>
                <a:ext cx="7" cy="213"/>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39" name="Rectangle 1490"/>
              <p:cNvSpPr>
                <a:spLocks noChangeArrowheads="1"/>
              </p:cNvSpPr>
              <p:nvPr/>
            </p:nvSpPr>
            <p:spPr bwMode="auto">
              <a:xfrm>
                <a:off x="3670" y="777"/>
                <a:ext cx="6" cy="213"/>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40" name="Rectangle 1491"/>
              <p:cNvSpPr>
                <a:spLocks noChangeArrowheads="1"/>
              </p:cNvSpPr>
              <p:nvPr/>
            </p:nvSpPr>
            <p:spPr bwMode="auto">
              <a:xfrm>
                <a:off x="3153" y="777"/>
                <a:ext cx="26" cy="213"/>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41" name="Rectangle 1492"/>
              <p:cNvSpPr>
                <a:spLocks noChangeArrowheads="1"/>
              </p:cNvSpPr>
              <p:nvPr/>
            </p:nvSpPr>
            <p:spPr bwMode="auto">
              <a:xfrm>
                <a:off x="3157" y="777"/>
                <a:ext cx="7" cy="213"/>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42" name="Rectangle 1493"/>
              <p:cNvSpPr>
                <a:spLocks noChangeArrowheads="1"/>
              </p:cNvSpPr>
              <p:nvPr/>
            </p:nvSpPr>
            <p:spPr bwMode="auto">
              <a:xfrm>
                <a:off x="3171" y="777"/>
                <a:ext cx="6" cy="213"/>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43" name="Rectangle 1494"/>
              <p:cNvSpPr>
                <a:spLocks noChangeArrowheads="1"/>
              </p:cNvSpPr>
              <p:nvPr/>
            </p:nvSpPr>
            <p:spPr bwMode="auto">
              <a:xfrm>
                <a:off x="3100" y="739"/>
                <a:ext cx="642" cy="38"/>
              </a:xfrm>
              <a:prstGeom prst="rect">
                <a:avLst/>
              </a:prstGeom>
              <a:solidFill>
                <a:srgbClr val="ACE3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44" name="Rectangle 1495"/>
              <p:cNvSpPr>
                <a:spLocks noChangeArrowheads="1"/>
              </p:cNvSpPr>
              <p:nvPr/>
            </p:nvSpPr>
            <p:spPr bwMode="auto">
              <a:xfrm>
                <a:off x="3100" y="739"/>
                <a:ext cx="642" cy="18"/>
              </a:xfrm>
              <a:prstGeom prst="rect">
                <a:avLst/>
              </a:prstGeom>
              <a:solidFill>
                <a:srgbClr val="CDEE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45" name="Freeform 1496"/>
              <p:cNvSpPr/>
              <p:nvPr/>
            </p:nvSpPr>
            <p:spPr bwMode="auto">
              <a:xfrm>
                <a:off x="3574" y="678"/>
                <a:ext cx="27" cy="61"/>
              </a:xfrm>
              <a:custGeom>
                <a:avLst/>
                <a:gdLst>
                  <a:gd name="T0" fmla="*/ 23 w 27"/>
                  <a:gd name="T1" fmla="*/ 14 h 60"/>
                  <a:gd name="T2" fmla="*/ 17 w 27"/>
                  <a:gd name="T3" fmla="*/ 0 h 60"/>
                  <a:gd name="T4" fmla="*/ 15 w 27"/>
                  <a:gd name="T5" fmla="*/ 0 h 60"/>
                  <a:gd name="T6" fmla="*/ 13 w 27"/>
                  <a:gd name="T7" fmla="*/ 0 h 60"/>
                  <a:gd name="T8" fmla="*/ 11 w 27"/>
                  <a:gd name="T9" fmla="*/ 0 h 60"/>
                  <a:gd name="T10" fmla="*/ 5 w 27"/>
                  <a:gd name="T11" fmla="*/ 14 h 60"/>
                  <a:gd name="T12" fmla="*/ 3 w 27"/>
                  <a:gd name="T13" fmla="*/ 23 h 60"/>
                  <a:gd name="T14" fmla="*/ 4 w 27"/>
                  <a:gd name="T15" fmla="*/ 31 h 60"/>
                  <a:gd name="T16" fmla="*/ 3 w 27"/>
                  <a:gd name="T17" fmla="*/ 52 h 60"/>
                  <a:gd name="T18" fmla="*/ 11 w 27"/>
                  <a:gd name="T19" fmla="*/ 60 h 60"/>
                  <a:gd name="T20" fmla="*/ 14 w 27"/>
                  <a:gd name="T21" fmla="*/ 60 h 60"/>
                  <a:gd name="T22" fmla="*/ 14 w 27"/>
                  <a:gd name="T23" fmla="*/ 60 h 60"/>
                  <a:gd name="T24" fmla="*/ 14 w 27"/>
                  <a:gd name="T25" fmla="*/ 60 h 60"/>
                  <a:gd name="T26" fmla="*/ 14 w 27"/>
                  <a:gd name="T27" fmla="*/ 60 h 60"/>
                  <a:gd name="T28" fmla="*/ 14 w 27"/>
                  <a:gd name="T29" fmla="*/ 60 h 60"/>
                  <a:gd name="T30" fmla="*/ 17 w 27"/>
                  <a:gd name="T31" fmla="*/ 60 h 60"/>
                  <a:gd name="T32" fmla="*/ 26 w 27"/>
                  <a:gd name="T33" fmla="*/ 52 h 60"/>
                  <a:gd name="T34" fmla="*/ 24 w 27"/>
                  <a:gd name="T35" fmla="*/ 31 h 60"/>
                  <a:gd name="T36" fmla="*/ 25 w 27"/>
                  <a:gd name="T37" fmla="*/ 23 h 60"/>
                  <a:gd name="T38" fmla="*/ 23 w 27"/>
                  <a:gd name="T39"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60">
                    <a:moveTo>
                      <a:pt x="23" y="14"/>
                    </a:moveTo>
                    <a:cubicBezTo>
                      <a:pt x="15" y="8"/>
                      <a:pt x="17" y="0"/>
                      <a:pt x="17" y="0"/>
                    </a:cubicBezTo>
                    <a:cubicBezTo>
                      <a:pt x="15" y="0"/>
                      <a:pt x="15" y="0"/>
                      <a:pt x="15" y="0"/>
                    </a:cubicBezTo>
                    <a:cubicBezTo>
                      <a:pt x="13" y="0"/>
                      <a:pt x="13" y="0"/>
                      <a:pt x="13" y="0"/>
                    </a:cubicBezTo>
                    <a:cubicBezTo>
                      <a:pt x="11" y="0"/>
                      <a:pt x="11" y="0"/>
                      <a:pt x="11" y="0"/>
                    </a:cubicBezTo>
                    <a:cubicBezTo>
                      <a:pt x="11" y="0"/>
                      <a:pt x="12" y="8"/>
                      <a:pt x="5" y="14"/>
                    </a:cubicBezTo>
                    <a:cubicBezTo>
                      <a:pt x="1" y="16"/>
                      <a:pt x="1" y="22"/>
                      <a:pt x="3" y="23"/>
                    </a:cubicBezTo>
                    <a:cubicBezTo>
                      <a:pt x="3" y="23"/>
                      <a:pt x="0" y="29"/>
                      <a:pt x="4" y="31"/>
                    </a:cubicBezTo>
                    <a:cubicBezTo>
                      <a:pt x="8" y="32"/>
                      <a:pt x="3" y="47"/>
                      <a:pt x="3" y="52"/>
                    </a:cubicBezTo>
                    <a:cubicBezTo>
                      <a:pt x="2" y="57"/>
                      <a:pt x="8" y="60"/>
                      <a:pt x="11" y="60"/>
                    </a:cubicBezTo>
                    <a:cubicBezTo>
                      <a:pt x="12" y="60"/>
                      <a:pt x="13" y="60"/>
                      <a:pt x="14" y="60"/>
                    </a:cubicBezTo>
                    <a:cubicBezTo>
                      <a:pt x="14" y="60"/>
                      <a:pt x="14" y="60"/>
                      <a:pt x="14" y="60"/>
                    </a:cubicBezTo>
                    <a:cubicBezTo>
                      <a:pt x="14" y="60"/>
                      <a:pt x="14" y="60"/>
                      <a:pt x="14" y="60"/>
                    </a:cubicBezTo>
                    <a:cubicBezTo>
                      <a:pt x="14" y="60"/>
                      <a:pt x="14" y="60"/>
                      <a:pt x="14" y="60"/>
                    </a:cubicBezTo>
                    <a:cubicBezTo>
                      <a:pt x="14" y="60"/>
                      <a:pt x="14" y="60"/>
                      <a:pt x="14" y="60"/>
                    </a:cubicBezTo>
                    <a:cubicBezTo>
                      <a:pt x="15" y="60"/>
                      <a:pt x="15" y="60"/>
                      <a:pt x="17" y="60"/>
                    </a:cubicBezTo>
                    <a:cubicBezTo>
                      <a:pt x="20" y="60"/>
                      <a:pt x="26" y="57"/>
                      <a:pt x="26" y="52"/>
                    </a:cubicBezTo>
                    <a:cubicBezTo>
                      <a:pt x="26" y="47"/>
                      <a:pt x="20" y="32"/>
                      <a:pt x="24" y="31"/>
                    </a:cubicBezTo>
                    <a:cubicBezTo>
                      <a:pt x="27" y="29"/>
                      <a:pt x="25" y="23"/>
                      <a:pt x="25" y="23"/>
                    </a:cubicBezTo>
                    <a:cubicBezTo>
                      <a:pt x="27" y="22"/>
                      <a:pt x="27" y="16"/>
                      <a:pt x="23" y="14"/>
                    </a:cubicBezTo>
                  </a:path>
                </a:pathLst>
              </a:custGeom>
              <a:solidFill>
                <a:srgbClr val="BADCE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46" name="Freeform 1497"/>
              <p:cNvSpPr/>
              <p:nvPr/>
            </p:nvSpPr>
            <p:spPr bwMode="auto">
              <a:xfrm>
                <a:off x="3576" y="679"/>
                <a:ext cx="13" cy="60"/>
              </a:xfrm>
              <a:custGeom>
                <a:avLst/>
                <a:gdLst>
                  <a:gd name="T0" fmla="*/ 11 w 13"/>
                  <a:gd name="T1" fmla="*/ 58 h 59"/>
                  <a:gd name="T2" fmla="*/ 4 w 13"/>
                  <a:gd name="T3" fmla="*/ 51 h 59"/>
                  <a:gd name="T4" fmla="*/ 5 w 13"/>
                  <a:gd name="T5" fmla="*/ 44 h 59"/>
                  <a:gd name="T6" fmla="*/ 5 w 13"/>
                  <a:gd name="T7" fmla="*/ 29 h 59"/>
                  <a:gd name="T8" fmla="*/ 4 w 13"/>
                  <a:gd name="T9" fmla="*/ 22 h 59"/>
                  <a:gd name="T10" fmla="*/ 4 w 13"/>
                  <a:gd name="T11" fmla="*/ 22 h 59"/>
                  <a:gd name="T12" fmla="*/ 4 w 13"/>
                  <a:gd name="T13" fmla="*/ 21 h 59"/>
                  <a:gd name="T14" fmla="*/ 2 w 13"/>
                  <a:gd name="T15" fmla="*/ 19 h 59"/>
                  <a:gd name="T16" fmla="*/ 5 w 13"/>
                  <a:gd name="T17" fmla="*/ 13 h 59"/>
                  <a:gd name="T18" fmla="*/ 12 w 13"/>
                  <a:gd name="T19" fmla="*/ 0 h 59"/>
                  <a:gd name="T20" fmla="*/ 10 w 13"/>
                  <a:gd name="T21" fmla="*/ 0 h 59"/>
                  <a:gd name="T22" fmla="*/ 3 w 13"/>
                  <a:gd name="T23" fmla="*/ 13 h 59"/>
                  <a:gd name="T24" fmla="*/ 0 w 13"/>
                  <a:gd name="T25" fmla="*/ 19 h 59"/>
                  <a:gd name="T26" fmla="*/ 1 w 13"/>
                  <a:gd name="T27" fmla="*/ 21 h 59"/>
                  <a:gd name="T28" fmla="*/ 2 w 13"/>
                  <a:gd name="T29" fmla="*/ 22 h 59"/>
                  <a:gd name="T30" fmla="*/ 2 w 13"/>
                  <a:gd name="T31" fmla="*/ 22 h 59"/>
                  <a:gd name="T32" fmla="*/ 2 w 13"/>
                  <a:gd name="T33" fmla="*/ 29 h 59"/>
                  <a:gd name="T34" fmla="*/ 3 w 13"/>
                  <a:gd name="T35" fmla="*/ 44 h 59"/>
                  <a:gd name="T36" fmla="*/ 2 w 13"/>
                  <a:gd name="T37" fmla="*/ 51 h 59"/>
                  <a:gd name="T38" fmla="*/ 9 w 13"/>
                  <a:gd name="T39" fmla="*/ 58 h 59"/>
                  <a:gd name="T40" fmla="*/ 12 w 13"/>
                  <a:gd name="T41" fmla="*/ 59 h 59"/>
                  <a:gd name="T42" fmla="*/ 12 w 13"/>
                  <a:gd name="T43" fmla="*/ 59 h 59"/>
                  <a:gd name="T44" fmla="*/ 13 w 13"/>
                  <a:gd name="T45" fmla="*/ 59 h 59"/>
                  <a:gd name="T46" fmla="*/ 11 w 13"/>
                  <a:gd name="T47"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59">
                    <a:moveTo>
                      <a:pt x="11" y="58"/>
                    </a:moveTo>
                    <a:cubicBezTo>
                      <a:pt x="9" y="58"/>
                      <a:pt x="3" y="56"/>
                      <a:pt x="4" y="51"/>
                    </a:cubicBezTo>
                    <a:cubicBezTo>
                      <a:pt x="4" y="50"/>
                      <a:pt x="4" y="47"/>
                      <a:pt x="5" y="44"/>
                    </a:cubicBezTo>
                    <a:cubicBezTo>
                      <a:pt x="6" y="38"/>
                      <a:pt x="7" y="31"/>
                      <a:pt x="5" y="29"/>
                    </a:cubicBezTo>
                    <a:cubicBezTo>
                      <a:pt x="2" y="27"/>
                      <a:pt x="4" y="22"/>
                      <a:pt x="4" y="22"/>
                    </a:cubicBezTo>
                    <a:cubicBezTo>
                      <a:pt x="4" y="22"/>
                      <a:pt x="4" y="22"/>
                      <a:pt x="4" y="22"/>
                    </a:cubicBezTo>
                    <a:cubicBezTo>
                      <a:pt x="4" y="21"/>
                      <a:pt x="4" y="21"/>
                      <a:pt x="4" y="21"/>
                    </a:cubicBezTo>
                    <a:cubicBezTo>
                      <a:pt x="3" y="21"/>
                      <a:pt x="3" y="20"/>
                      <a:pt x="2" y="19"/>
                    </a:cubicBezTo>
                    <a:cubicBezTo>
                      <a:pt x="2" y="17"/>
                      <a:pt x="3" y="15"/>
                      <a:pt x="5" y="13"/>
                    </a:cubicBezTo>
                    <a:cubicBezTo>
                      <a:pt x="12" y="9"/>
                      <a:pt x="12" y="2"/>
                      <a:pt x="12" y="0"/>
                    </a:cubicBezTo>
                    <a:cubicBezTo>
                      <a:pt x="10" y="0"/>
                      <a:pt x="10" y="0"/>
                      <a:pt x="10" y="0"/>
                    </a:cubicBezTo>
                    <a:cubicBezTo>
                      <a:pt x="10" y="2"/>
                      <a:pt x="10" y="9"/>
                      <a:pt x="3" y="13"/>
                    </a:cubicBezTo>
                    <a:cubicBezTo>
                      <a:pt x="1" y="15"/>
                      <a:pt x="0" y="17"/>
                      <a:pt x="0" y="19"/>
                    </a:cubicBezTo>
                    <a:cubicBezTo>
                      <a:pt x="0" y="20"/>
                      <a:pt x="1" y="21"/>
                      <a:pt x="1" y="21"/>
                    </a:cubicBezTo>
                    <a:cubicBezTo>
                      <a:pt x="2" y="22"/>
                      <a:pt x="2" y="22"/>
                      <a:pt x="2" y="22"/>
                    </a:cubicBezTo>
                    <a:cubicBezTo>
                      <a:pt x="2" y="22"/>
                      <a:pt x="2" y="22"/>
                      <a:pt x="2" y="22"/>
                    </a:cubicBezTo>
                    <a:cubicBezTo>
                      <a:pt x="2" y="22"/>
                      <a:pt x="0" y="27"/>
                      <a:pt x="2" y="29"/>
                    </a:cubicBezTo>
                    <a:cubicBezTo>
                      <a:pt x="5" y="31"/>
                      <a:pt x="4" y="38"/>
                      <a:pt x="3" y="44"/>
                    </a:cubicBezTo>
                    <a:cubicBezTo>
                      <a:pt x="2" y="47"/>
                      <a:pt x="2" y="50"/>
                      <a:pt x="2" y="51"/>
                    </a:cubicBezTo>
                    <a:cubicBezTo>
                      <a:pt x="1" y="56"/>
                      <a:pt x="7" y="58"/>
                      <a:pt x="9" y="58"/>
                    </a:cubicBezTo>
                    <a:cubicBezTo>
                      <a:pt x="12" y="59"/>
                      <a:pt x="12" y="59"/>
                      <a:pt x="12" y="59"/>
                    </a:cubicBezTo>
                    <a:cubicBezTo>
                      <a:pt x="12" y="59"/>
                      <a:pt x="12" y="59"/>
                      <a:pt x="12" y="59"/>
                    </a:cubicBezTo>
                    <a:cubicBezTo>
                      <a:pt x="13" y="59"/>
                      <a:pt x="13" y="59"/>
                      <a:pt x="13" y="59"/>
                    </a:cubicBezTo>
                    <a:lnTo>
                      <a:pt x="11" y="58"/>
                    </a:lnTo>
                    <a:close/>
                  </a:path>
                </a:pathLst>
              </a:custGeom>
              <a:solidFill>
                <a:srgbClr val="D6EAF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47" name="Freeform 1498"/>
              <p:cNvSpPr/>
              <p:nvPr/>
            </p:nvSpPr>
            <p:spPr bwMode="auto">
              <a:xfrm>
                <a:off x="3587" y="679"/>
                <a:ext cx="13" cy="60"/>
              </a:xfrm>
              <a:custGeom>
                <a:avLst/>
                <a:gdLst>
                  <a:gd name="T0" fmla="*/ 1 w 13"/>
                  <a:gd name="T1" fmla="*/ 58 h 59"/>
                  <a:gd name="T2" fmla="*/ 9 w 13"/>
                  <a:gd name="T3" fmla="*/ 51 h 59"/>
                  <a:gd name="T4" fmla="*/ 9 w 13"/>
                  <a:gd name="T5" fmla="*/ 44 h 59"/>
                  <a:gd name="T6" fmla="*/ 8 w 13"/>
                  <a:gd name="T7" fmla="*/ 29 h 59"/>
                  <a:gd name="T8" fmla="*/ 10 w 13"/>
                  <a:gd name="T9" fmla="*/ 22 h 59"/>
                  <a:gd name="T10" fmla="*/ 10 w 13"/>
                  <a:gd name="T11" fmla="*/ 22 h 59"/>
                  <a:gd name="T12" fmla="*/ 11 w 13"/>
                  <a:gd name="T13" fmla="*/ 21 h 59"/>
                  <a:gd name="T14" fmla="*/ 10 w 13"/>
                  <a:gd name="T15" fmla="*/ 19 h 59"/>
                  <a:gd name="T16" fmla="*/ 8 w 13"/>
                  <a:gd name="T17" fmla="*/ 13 h 59"/>
                  <a:gd name="T18" fmla="*/ 3 w 13"/>
                  <a:gd name="T19" fmla="*/ 0 h 59"/>
                  <a:gd name="T20" fmla="*/ 3 w 13"/>
                  <a:gd name="T21" fmla="*/ 0 h 59"/>
                  <a:gd name="T22" fmla="*/ 9 w 13"/>
                  <a:gd name="T23" fmla="*/ 13 h 59"/>
                  <a:gd name="T24" fmla="*/ 12 w 13"/>
                  <a:gd name="T25" fmla="*/ 19 h 59"/>
                  <a:gd name="T26" fmla="*/ 11 w 13"/>
                  <a:gd name="T27" fmla="*/ 21 h 59"/>
                  <a:gd name="T28" fmla="*/ 11 w 13"/>
                  <a:gd name="T29" fmla="*/ 22 h 59"/>
                  <a:gd name="T30" fmla="*/ 11 w 13"/>
                  <a:gd name="T31" fmla="*/ 22 h 59"/>
                  <a:gd name="T32" fmla="*/ 10 w 13"/>
                  <a:gd name="T33" fmla="*/ 29 h 59"/>
                  <a:gd name="T34" fmla="*/ 10 w 13"/>
                  <a:gd name="T35" fmla="*/ 44 h 59"/>
                  <a:gd name="T36" fmla="*/ 11 w 13"/>
                  <a:gd name="T37" fmla="*/ 51 h 59"/>
                  <a:gd name="T38" fmla="*/ 4 w 13"/>
                  <a:gd name="T39" fmla="*/ 58 h 59"/>
                  <a:gd name="T40" fmla="*/ 1 w 13"/>
                  <a:gd name="T41" fmla="*/ 59 h 59"/>
                  <a:gd name="T42" fmla="*/ 1 w 13"/>
                  <a:gd name="T43" fmla="*/ 59 h 59"/>
                  <a:gd name="T44" fmla="*/ 0 w 13"/>
                  <a:gd name="T45" fmla="*/ 59 h 59"/>
                  <a:gd name="T46" fmla="*/ 1 w 13"/>
                  <a:gd name="T47"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59">
                    <a:moveTo>
                      <a:pt x="1" y="58"/>
                    </a:moveTo>
                    <a:cubicBezTo>
                      <a:pt x="4" y="58"/>
                      <a:pt x="10" y="56"/>
                      <a:pt x="9" y="51"/>
                    </a:cubicBezTo>
                    <a:cubicBezTo>
                      <a:pt x="9" y="50"/>
                      <a:pt x="10" y="47"/>
                      <a:pt x="9" y="44"/>
                    </a:cubicBezTo>
                    <a:cubicBezTo>
                      <a:pt x="8" y="38"/>
                      <a:pt x="5" y="31"/>
                      <a:pt x="8" y="29"/>
                    </a:cubicBezTo>
                    <a:cubicBezTo>
                      <a:pt x="11" y="27"/>
                      <a:pt x="10" y="22"/>
                      <a:pt x="10" y="22"/>
                    </a:cubicBezTo>
                    <a:cubicBezTo>
                      <a:pt x="10" y="22"/>
                      <a:pt x="10" y="22"/>
                      <a:pt x="10" y="22"/>
                    </a:cubicBezTo>
                    <a:cubicBezTo>
                      <a:pt x="11" y="21"/>
                      <a:pt x="11" y="21"/>
                      <a:pt x="11" y="21"/>
                    </a:cubicBezTo>
                    <a:cubicBezTo>
                      <a:pt x="11" y="21"/>
                      <a:pt x="10" y="20"/>
                      <a:pt x="10" y="19"/>
                    </a:cubicBezTo>
                    <a:cubicBezTo>
                      <a:pt x="10" y="17"/>
                      <a:pt x="11" y="15"/>
                      <a:pt x="8" y="13"/>
                    </a:cubicBezTo>
                    <a:cubicBezTo>
                      <a:pt x="2" y="9"/>
                      <a:pt x="2" y="2"/>
                      <a:pt x="3" y="0"/>
                    </a:cubicBezTo>
                    <a:cubicBezTo>
                      <a:pt x="3" y="0"/>
                      <a:pt x="3" y="0"/>
                      <a:pt x="3" y="0"/>
                    </a:cubicBezTo>
                    <a:cubicBezTo>
                      <a:pt x="3" y="2"/>
                      <a:pt x="3" y="9"/>
                      <a:pt x="9" y="13"/>
                    </a:cubicBezTo>
                    <a:cubicBezTo>
                      <a:pt x="12" y="15"/>
                      <a:pt x="12" y="17"/>
                      <a:pt x="12" y="19"/>
                    </a:cubicBezTo>
                    <a:cubicBezTo>
                      <a:pt x="12" y="20"/>
                      <a:pt x="12" y="21"/>
                      <a:pt x="11" y="21"/>
                    </a:cubicBezTo>
                    <a:cubicBezTo>
                      <a:pt x="11" y="22"/>
                      <a:pt x="11" y="22"/>
                      <a:pt x="11" y="22"/>
                    </a:cubicBezTo>
                    <a:cubicBezTo>
                      <a:pt x="11" y="22"/>
                      <a:pt x="11" y="22"/>
                      <a:pt x="11" y="22"/>
                    </a:cubicBezTo>
                    <a:cubicBezTo>
                      <a:pt x="11" y="22"/>
                      <a:pt x="13" y="27"/>
                      <a:pt x="10" y="29"/>
                    </a:cubicBezTo>
                    <a:cubicBezTo>
                      <a:pt x="7" y="31"/>
                      <a:pt x="9" y="38"/>
                      <a:pt x="10" y="44"/>
                    </a:cubicBezTo>
                    <a:cubicBezTo>
                      <a:pt x="11" y="47"/>
                      <a:pt x="11" y="50"/>
                      <a:pt x="11" y="51"/>
                    </a:cubicBezTo>
                    <a:cubicBezTo>
                      <a:pt x="11" y="56"/>
                      <a:pt x="6" y="58"/>
                      <a:pt x="4" y="58"/>
                    </a:cubicBezTo>
                    <a:cubicBezTo>
                      <a:pt x="1" y="59"/>
                      <a:pt x="1" y="59"/>
                      <a:pt x="1" y="59"/>
                    </a:cubicBezTo>
                    <a:cubicBezTo>
                      <a:pt x="1" y="59"/>
                      <a:pt x="1" y="59"/>
                      <a:pt x="1" y="59"/>
                    </a:cubicBezTo>
                    <a:cubicBezTo>
                      <a:pt x="0" y="59"/>
                      <a:pt x="0" y="59"/>
                      <a:pt x="0" y="59"/>
                    </a:cubicBezTo>
                    <a:lnTo>
                      <a:pt x="1" y="58"/>
                    </a:lnTo>
                    <a:close/>
                  </a:path>
                </a:pathLst>
              </a:custGeom>
              <a:solidFill>
                <a:srgbClr val="D6EAF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48" name="Oval 1499"/>
              <p:cNvSpPr>
                <a:spLocks noChangeArrowheads="1"/>
              </p:cNvSpPr>
              <p:nvPr/>
            </p:nvSpPr>
            <p:spPr bwMode="auto">
              <a:xfrm>
                <a:off x="3584" y="675"/>
                <a:ext cx="7" cy="3"/>
              </a:xfrm>
              <a:prstGeom prst="ellipse">
                <a:avLst/>
              </a:prstGeom>
              <a:solidFill>
                <a:srgbClr val="27AAE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49" name="Oval 1500"/>
              <p:cNvSpPr>
                <a:spLocks noChangeArrowheads="1"/>
              </p:cNvSpPr>
              <p:nvPr/>
            </p:nvSpPr>
            <p:spPr bwMode="auto">
              <a:xfrm>
                <a:off x="3584" y="679"/>
                <a:ext cx="7" cy="2"/>
              </a:xfrm>
              <a:prstGeom prst="ellipse">
                <a:avLst/>
              </a:prstGeom>
              <a:solidFill>
                <a:srgbClr val="27AAE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50" name="Rectangle 1501"/>
              <p:cNvSpPr>
                <a:spLocks noChangeArrowheads="1"/>
              </p:cNvSpPr>
              <p:nvPr/>
            </p:nvSpPr>
            <p:spPr bwMode="auto">
              <a:xfrm>
                <a:off x="3584" y="677"/>
                <a:ext cx="7" cy="3"/>
              </a:xfrm>
              <a:prstGeom prst="rect">
                <a:avLst/>
              </a:prstGeom>
              <a:solidFill>
                <a:srgbClr val="27A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51" name="Freeform 1502"/>
              <p:cNvSpPr/>
              <p:nvPr/>
            </p:nvSpPr>
            <p:spPr bwMode="auto">
              <a:xfrm>
                <a:off x="3298" y="678"/>
                <a:ext cx="27" cy="61"/>
              </a:xfrm>
              <a:custGeom>
                <a:avLst/>
                <a:gdLst>
                  <a:gd name="T0" fmla="*/ 23 w 27"/>
                  <a:gd name="T1" fmla="*/ 14 h 60"/>
                  <a:gd name="T2" fmla="*/ 16 w 27"/>
                  <a:gd name="T3" fmla="*/ 0 h 60"/>
                  <a:gd name="T4" fmla="*/ 15 w 27"/>
                  <a:gd name="T5" fmla="*/ 0 h 60"/>
                  <a:gd name="T6" fmla="*/ 13 w 27"/>
                  <a:gd name="T7" fmla="*/ 0 h 60"/>
                  <a:gd name="T8" fmla="*/ 11 w 27"/>
                  <a:gd name="T9" fmla="*/ 0 h 60"/>
                  <a:gd name="T10" fmla="*/ 5 w 27"/>
                  <a:gd name="T11" fmla="*/ 14 h 60"/>
                  <a:gd name="T12" fmla="*/ 3 w 27"/>
                  <a:gd name="T13" fmla="*/ 23 h 60"/>
                  <a:gd name="T14" fmla="*/ 4 w 27"/>
                  <a:gd name="T15" fmla="*/ 31 h 60"/>
                  <a:gd name="T16" fmla="*/ 2 w 27"/>
                  <a:gd name="T17" fmla="*/ 52 h 60"/>
                  <a:gd name="T18" fmla="*/ 11 w 27"/>
                  <a:gd name="T19" fmla="*/ 60 h 60"/>
                  <a:gd name="T20" fmla="*/ 13 w 27"/>
                  <a:gd name="T21" fmla="*/ 60 h 60"/>
                  <a:gd name="T22" fmla="*/ 13 w 27"/>
                  <a:gd name="T23" fmla="*/ 60 h 60"/>
                  <a:gd name="T24" fmla="*/ 14 w 27"/>
                  <a:gd name="T25" fmla="*/ 60 h 60"/>
                  <a:gd name="T26" fmla="*/ 14 w 27"/>
                  <a:gd name="T27" fmla="*/ 60 h 60"/>
                  <a:gd name="T28" fmla="*/ 14 w 27"/>
                  <a:gd name="T29" fmla="*/ 60 h 60"/>
                  <a:gd name="T30" fmla="*/ 16 w 27"/>
                  <a:gd name="T31" fmla="*/ 60 h 60"/>
                  <a:gd name="T32" fmla="*/ 25 w 27"/>
                  <a:gd name="T33" fmla="*/ 52 h 60"/>
                  <a:gd name="T34" fmla="*/ 23 w 27"/>
                  <a:gd name="T35" fmla="*/ 31 h 60"/>
                  <a:gd name="T36" fmla="*/ 25 w 27"/>
                  <a:gd name="T37" fmla="*/ 23 h 60"/>
                  <a:gd name="T38" fmla="*/ 23 w 27"/>
                  <a:gd name="T39"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60">
                    <a:moveTo>
                      <a:pt x="23" y="14"/>
                    </a:moveTo>
                    <a:cubicBezTo>
                      <a:pt x="15" y="8"/>
                      <a:pt x="16" y="0"/>
                      <a:pt x="16" y="0"/>
                    </a:cubicBezTo>
                    <a:cubicBezTo>
                      <a:pt x="15" y="0"/>
                      <a:pt x="15" y="0"/>
                      <a:pt x="15" y="0"/>
                    </a:cubicBezTo>
                    <a:cubicBezTo>
                      <a:pt x="13" y="0"/>
                      <a:pt x="13" y="0"/>
                      <a:pt x="13" y="0"/>
                    </a:cubicBezTo>
                    <a:cubicBezTo>
                      <a:pt x="11" y="0"/>
                      <a:pt x="11" y="0"/>
                      <a:pt x="11" y="0"/>
                    </a:cubicBezTo>
                    <a:cubicBezTo>
                      <a:pt x="11" y="0"/>
                      <a:pt x="12" y="8"/>
                      <a:pt x="5" y="14"/>
                    </a:cubicBezTo>
                    <a:cubicBezTo>
                      <a:pt x="1" y="16"/>
                      <a:pt x="1" y="22"/>
                      <a:pt x="3" y="23"/>
                    </a:cubicBezTo>
                    <a:cubicBezTo>
                      <a:pt x="3" y="23"/>
                      <a:pt x="0" y="29"/>
                      <a:pt x="4" y="31"/>
                    </a:cubicBezTo>
                    <a:cubicBezTo>
                      <a:pt x="7" y="32"/>
                      <a:pt x="3" y="47"/>
                      <a:pt x="2" y="52"/>
                    </a:cubicBezTo>
                    <a:cubicBezTo>
                      <a:pt x="2" y="57"/>
                      <a:pt x="8" y="60"/>
                      <a:pt x="11" y="60"/>
                    </a:cubicBezTo>
                    <a:cubicBezTo>
                      <a:pt x="12" y="60"/>
                      <a:pt x="13" y="60"/>
                      <a:pt x="13" y="60"/>
                    </a:cubicBezTo>
                    <a:cubicBezTo>
                      <a:pt x="13" y="60"/>
                      <a:pt x="13" y="60"/>
                      <a:pt x="13" y="60"/>
                    </a:cubicBezTo>
                    <a:cubicBezTo>
                      <a:pt x="14" y="60"/>
                      <a:pt x="14" y="60"/>
                      <a:pt x="14" y="60"/>
                    </a:cubicBezTo>
                    <a:cubicBezTo>
                      <a:pt x="14" y="60"/>
                      <a:pt x="14" y="60"/>
                      <a:pt x="14" y="60"/>
                    </a:cubicBezTo>
                    <a:cubicBezTo>
                      <a:pt x="14" y="60"/>
                      <a:pt x="14" y="60"/>
                      <a:pt x="14" y="60"/>
                    </a:cubicBezTo>
                    <a:cubicBezTo>
                      <a:pt x="14" y="60"/>
                      <a:pt x="15" y="60"/>
                      <a:pt x="16" y="60"/>
                    </a:cubicBezTo>
                    <a:cubicBezTo>
                      <a:pt x="20" y="60"/>
                      <a:pt x="26" y="57"/>
                      <a:pt x="25" y="52"/>
                    </a:cubicBezTo>
                    <a:cubicBezTo>
                      <a:pt x="25" y="47"/>
                      <a:pt x="20" y="32"/>
                      <a:pt x="23" y="31"/>
                    </a:cubicBezTo>
                    <a:cubicBezTo>
                      <a:pt x="27" y="29"/>
                      <a:pt x="25" y="23"/>
                      <a:pt x="25" y="23"/>
                    </a:cubicBezTo>
                    <a:cubicBezTo>
                      <a:pt x="27" y="22"/>
                      <a:pt x="27" y="16"/>
                      <a:pt x="23" y="14"/>
                    </a:cubicBezTo>
                  </a:path>
                </a:pathLst>
              </a:custGeom>
              <a:solidFill>
                <a:srgbClr val="BADCE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52" name="Freeform 1503"/>
              <p:cNvSpPr/>
              <p:nvPr/>
            </p:nvSpPr>
            <p:spPr bwMode="auto">
              <a:xfrm>
                <a:off x="3299" y="679"/>
                <a:ext cx="14" cy="60"/>
              </a:xfrm>
              <a:custGeom>
                <a:avLst/>
                <a:gdLst>
                  <a:gd name="T0" fmla="*/ 12 w 14"/>
                  <a:gd name="T1" fmla="*/ 58 h 59"/>
                  <a:gd name="T2" fmla="*/ 4 w 14"/>
                  <a:gd name="T3" fmla="*/ 51 h 59"/>
                  <a:gd name="T4" fmla="*/ 5 w 14"/>
                  <a:gd name="T5" fmla="*/ 44 h 59"/>
                  <a:gd name="T6" fmla="*/ 5 w 14"/>
                  <a:gd name="T7" fmla="*/ 29 h 59"/>
                  <a:gd name="T8" fmla="*/ 5 w 14"/>
                  <a:gd name="T9" fmla="*/ 22 h 59"/>
                  <a:gd name="T10" fmla="*/ 5 w 14"/>
                  <a:gd name="T11" fmla="*/ 22 h 59"/>
                  <a:gd name="T12" fmla="*/ 4 w 14"/>
                  <a:gd name="T13" fmla="*/ 21 h 59"/>
                  <a:gd name="T14" fmla="*/ 3 w 14"/>
                  <a:gd name="T15" fmla="*/ 19 h 59"/>
                  <a:gd name="T16" fmla="*/ 6 w 14"/>
                  <a:gd name="T17" fmla="*/ 13 h 59"/>
                  <a:gd name="T18" fmla="*/ 13 w 14"/>
                  <a:gd name="T19" fmla="*/ 0 h 59"/>
                  <a:gd name="T20" fmla="*/ 11 w 14"/>
                  <a:gd name="T21" fmla="*/ 0 h 59"/>
                  <a:gd name="T22" fmla="*/ 4 w 14"/>
                  <a:gd name="T23" fmla="*/ 13 h 59"/>
                  <a:gd name="T24" fmla="*/ 1 w 14"/>
                  <a:gd name="T25" fmla="*/ 19 h 59"/>
                  <a:gd name="T26" fmla="*/ 2 w 14"/>
                  <a:gd name="T27" fmla="*/ 21 h 59"/>
                  <a:gd name="T28" fmla="*/ 3 w 14"/>
                  <a:gd name="T29" fmla="*/ 22 h 59"/>
                  <a:gd name="T30" fmla="*/ 2 w 14"/>
                  <a:gd name="T31" fmla="*/ 22 h 59"/>
                  <a:gd name="T32" fmla="*/ 3 w 14"/>
                  <a:gd name="T33" fmla="*/ 29 h 59"/>
                  <a:gd name="T34" fmla="*/ 3 w 14"/>
                  <a:gd name="T35" fmla="*/ 44 h 59"/>
                  <a:gd name="T36" fmla="*/ 2 w 14"/>
                  <a:gd name="T37" fmla="*/ 51 h 59"/>
                  <a:gd name="T38" fmla="*/ 10 w 14"/>
                  <a:gd name="T39" fmla="*/ 58 h 59"/>
                  <a:gd name="T40" fmla="*/ 13 w 14"/>
                  <a:gd name="T41" fmla="*/ 59 h 59"/>
                  <a:gd name="T42" fmla="*/ 13 w 14"/>
                  <a:gd name="T43" fmla="*/ 59 h 59"/>
                  <a:gd name="T44" fmla="*/ 14 w 14"/>
                  <a:gd name="T45" fmla="*/ 59 h 59"/>
                  <a:gd name="T46" fmla="*/ 12 w 14"/>
                  <a:gd name="T47"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59">
                    <a:moveTo>
                      <a:pt x="12" y="58"/>
                    </a:moveTo>
                    <a:cubicBezTo>
                      <a:pt x="10" y="58"/>
                      <a:pt x="4" y="56"/>
                      <a:pt x="4" y="51"/>
                    </a:cubicBezTo>
                    <a:cubicBezTo>
                      <a:pt x="4" y="50"/>
                      <a:pt x="5" y="47"/>
                      <a:pt x="5" y="44"/>
                    </a:cubicBezTo>
                    <a:cubicBezTo>
                      <a:pt x="7" y="38"/>
                      <a:pt x="8" y="31"/>
                      <a:pt x="5" y="29"/>
                    </a:cubicBezTo>
                    <a:cubicBezTo>
                      <a:pt x="2" y="27"/>
                      <a:pt x="5" y="22"/>
                      <a:pt x="5" y="22"/>
                    </a:cubicBezTo>
                    <a:cubicBezTo>
                      <a:pt x="5" y="22"/>
                      <a:pt x="5" y="22"/>
                      <a:pt x="5" y="22"/>
                    </a:cubicBezTo>
                    <a:cubicBezTo>
                      <a:pt x="4" y="21"/>
                      <a:pt x="4" y="21"/>
                      <a:pt x="4" y="21"/>
                    </a:cubicBezTo>
                    <a:cubicBezTo>
                      <a:pt x="4" y="21"/>
                      <a:pt x="3" y="20"/>
                      <a:pt x="3" y="19"/>
                    </a:cubicBezTo>
                    <a:cubicBezTo>
                      <a:pt x="3" y="17"/>
                      <a:pt x="4" y="15"/>
                      <a:pt x="6" y="13"/>
                    </a:cubicBezTo>
                    <a:cubicBezTo>
                      <a:pt x="13" y="9"/>
                      <a:pt x="13" y="2"/>
                      <a:pt x="13" y="0"/>
                    </a:cubicBezTo>
                    <a:cubicBezTo>
                      <a:pt x="11" y="0"/>
                      <a:pt x="11" y="0"/>
                      <a:pt x="11" y="0"/>
                    </a:cubicBezTo>
                    <a:cubicBezTo>
                      <a:pt x="11" y="2"/>
                      <a:pt x="11" y="9"/>
                      <a:pt x="4" y="13"/>
                    </a:cubicBezTo>
                    <a:cubicBezTo>
                      <a:pt x="2" y="15"/>
                      <a:pt x="1" y="17"/>
                      <a:pt x="1" y="19"/>
                    </a:cubicBezTo>
                    <a:cubicBezTo>
                      <a:pt x="1" y="20"/>
                      <a:pt x="2" y="21"/>
                      <a:pt x="2" y="21"/>
                    </a:cubicBezTo>
                    <a:cubicBezTo>
                      <a:pt x="3" y="22"/>
                      <a:pt x="3" y="22"/>
                      <a:pt x="3" y="22"/>
                    </a:cubicBezTo>
                    <a:cubicBezTo>
                      <a:pt x="2" y="22"/>
                      <a:pt x="2" y="22"/>
                      <a:pt x="2" y="22"/>
                    </a:cubicBezTo>
                    <a:cubicBezTo>
                      <a:pt x="2" y="22"/>
                      <a:pt x="0" y="27"/>
                      <a:pt x="3" y="29"/>
                    </a:cubicBezTo>
                    <a:cubicBezTo>
                      <a:pt x="6" y="31"/>
                      <a:pt x="5" y="38"/>
                      <a:pt x="3" y="44"/>
                    </a:cubicBezTo>
                    <a:cubicBezTo>
                      <a:pt x="3" y="47"/>
                      <a:pt x="2" y="50"/>
                      <a:pt x="2" y="51"/>
                    </a:cubicBezTo>
                    <a:cubicBezTo>
                      <a:pt x="2" y="56"/>
                      <a:pt x="7" y="58"/>
                      <a:pt x="10" y="58"/>
                    </a:cubicBezTo>
                    <a:cubicBezTo>
                      <a:pt x="13" y="59"/>
                      <a:pt x="13" y="59"/>
                      <a:pt x="13" y="59"/>
                    </a:cubicBezTo>
                    <a:cubicBezTo>
                      <a:pt x="13" y="59"/>
                      <a:pt x="13" y="59"/>
                      <a:pt x="13" y="59"/>
                    </a:cubicBezTo>
                    <a:cubicBezTo>
                      <a:pt x="14" y="59"/>
                      <a:pt x="14" y="59"/>
                      <a:pt x="14" y="59"/>
                    </a:cubicBezTo>
                    <a:lnTo>
                      <a:pt x="12" y="58"/>
                    </a:lnTo>
                    <a:close/>
                  </a:path>
                </a:pathLst>
              </a:custGeom>
              <a:solidFill>
                <a:srgbClr val="D6EAF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53" name="Freeform 1504"/>
              <p:cNvSpPr/>
              <p:nvPr/>
            </p:nvSpPr>
            <p:spPr bwMode="auto">
              <a:xfrm>
                <a:off x="3310" y="679"/>
                <a:ext cx="14" cy="60"/>
              </a:xfrm>
              <a:custGeom>
                <a:avLst/>
                <a:gdLst>
                  <a:gd name="T0" fmla="*/ 2 w 14"/>
                  <a:gd name="T1" fmla="*/ 58 h 59"/>
                  <a:gd name="T2" fmla="*/ 10 w 14"/>
                  <a:gd name="T3" fmla="*/ 51 h 59"/>
                  <a:gd name="T4" fmla="*/ 10 w 14"/>
                  <a:gd name="T5" fmla="*/ 44 h 59"/>
                  <a:gd name="T6" fmla="*/ 9 w 14"/>
                  <a:gd name="T7" fmla="*/ 29 h 59"/>
                  <a:gd name="T8" fmla="*/ 11 w 14"/>
                  <a:gd name="T9" fmla="*/ 22 h 59"/>
                  <a:gd name="T10" fmla="*/ 11 w 14"/>
                  <a:gd name="T11" fmla="*/ 22 h 59"/>
                  <a:gd name="T12" fmla="*/ 11 w 14"/>
                  <a:gd name="T13" fmla="*/ 21 h 59"/>
                  <a:gd name="T14" fmla="*/ 11 w 14"/>
                  <a:gd name="T15" fmla="*/ 19 h 59"/>
                  <a:gd name="T16" fmla="*/ 9 w 14"/>
                  <a:gd name="T17" fmla="*/ 13 h 59"/>
                  <a:gd name="T18" fmla="*/ 3 w 14"/>
                  <a:gd name="T19" fmla="*/ 0 h 59"/>
                  <a:gd name="T20" fmla="*/ 4 w 14"/>
                  <a:gd name="T21" fmla="*/ 0 h 59"/>
                  <a:gd name="T22" fmla="*/ 10 w 14"/>
                  <a:gd name="T23" fmla="*/ 13 h 59"/>
                  <a:gd name="T24" fmla="*/ 13 w 14"/>
                  <a:gd name="T25" fmla="*/ 19 h 59"/>
                  <a:gd name="T26" fmla="*/ 12 w 14"/>
                  <a:gd name="T27" fmla="*/ 21 h 59"/>
                  <a:gd name="T28" fmla="*/ 11 w 14"/>
                  <a:gd name="T29" fmla="*/ 22 h 59"/>
                  <a:gd name="T30" fmla="*/ 12 w 14"/>
                  <a:gd name="T31" fmla="*/ 22 h 59"/>
                  <a:gd name="T32" fmla="*/ 11 w 14"/>
                  <a:gd name="T33" fmla="*/ 29 h 59"/>
                  <a:gd name="T34" fmla="*/ 11 w 14"/>
                  <a:gd name="T35" fmla="*/ 44 h 59"/>
                  <a:gd name="T36" fmla="*/ 12 w 14"/>
                  <a:gd name="T37" fmla="*/ 51 h 59"/>
                  <a:gd name="T38" fmla="*/ 4 w 14"/>
                  <a:gd name="T39" fmla="*/ 58 h 59"/>
                  <a:gd name="T40" fmla="*/ 2 w 14"/>
                  <a:gd name="T41" fmla="*/ 59 h 59"/>
                  <a:gd name="T42" fmla="*/ 1 w 14"/>
                  <a:gd name="T43" fmla="*/ 59 h 59"/>
                  <a:gd name="T44" fmla="*/ 0 w 14"/>
                  <a:gd name="T45" fmla="*/ 59 h 59"/>
                  <a:gd name="T46" fmla="*/ 2 w 14"/>
                  <a:gd name="T47"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59">
                    <a:moveTo>
                      <a:pt x="2" y="58"/>
                    </a:moveTo>
                    <a:cubicBezTo>
                      <a:pt x="5" y="58"/>
                      <a:pt x="10" y="56"/>
                      <a:pt x="10" y="51"/>
                    </a:cubicBezTo>
                    <a:cubicBezTo>
                      <a:pt x="10" y="50"/>
                      <a:pt x="11" y="47"/>
                      <a:pt x="10" y="44"/>
                    </a:cubicBezTo>
                    <a:cubicBezTo>
                      <a:pt x="9" y="38"/>
                      <a:pt x="6" y="31"/>
                      <a:pt x="9" y="29"/>
                    </a:cubicBezTo>
                    <a:cubicBezTo>
                      <a:pt x="12" y="27"/>
                      <a:pt x="11" y="22"/>
                      <a:pt x="11" y="22"/>
                    </a:cubicBezTo>
                    <a:cubicBezTo>
                      <a:pt x="11" y="22"/>
                      <a:pt x="11" y="22"/>
                      <a:pt x="11" y="22"/>
                    </a:cubicBezTo>
                    <a:cubicBezTo>
                      <a:pt x="11" y="21"/>
                      <a:pt x="11" y="21"/>
                      <a:pt x="11" y="21"/>
                    </a:cubicBezTo>
                    <a:cubicBezTo>
                      <a:pt x="12" y="21"/>
                      <a:pt x="11" y="20"/>
                      <a:pt x="11" y="19"/>
                    </a:cubicBezTo>
                    <a:cubicBezTo>
                      <a:pt x="11" y="17"/>
                      <a:pt x="11" y="15"/>
                      <a:pt x="9" y="13"/>
                    </a:cubicBezTo>
                    <a:cubicBezTo>
                      <a:pt x="3" y="9"/>
                      <a:pt x="3" y="2"/>
                      <a:pt x="3" y="0"/>
                    </a:cubicBezTo>
                    <a:cubicBezTo>
                      <a:pt x="4" y="0"/>
                      <a:pt x="4" y="0"/>
                      <a:pt x="4" y="0"/>
                    </a:cubicBezTo>
                    <a:cubicBezTo>
                      <a:pt x="3" y="2"/>
                      <a:pt x="4" y="9"/>
                      <a:pt x="10" y="13"/>
                    </a:cubicBezTo>
                    <a:cubicBezTo>
                      <a:pt x="12" y="15"/>
                      <a:pt x="13" y="17"/>
                      <a:pt x="13" y="19"/>
                    </a:cubicBezTo>
                    <a:cubicBezTo>
                      <a:pt x="13" y="20"/>
                      <a:pt x="13" y="21"/>
                      <a:pt x="12" y="21"/>
                    </a:cubicBezTo>
                    <a:cubicBezTo>
                      <a:pt x="11" y="22"/>
                      <a:pt x="11" y="22"/>
                      <a:pt x="11" y="22"/>
                    </a:cubicBezTo>
                    <a:cubicBezTo>
                      <a:pt x="12" y="22"/>
                      <a:pt x="12" y="22"/>
                      <a:pt x="12" y="22"/>
                    </a:cubicBezTo>
                    <a:cubicBezTo>
                      <a:pt x="12" y="22"/>
                      <a:pt x="14" y="27"/>
                      <a:pt x="11" y="29"/>
                    </a:cubicBezTo>
                    <a:cubicBezTo>
                      <a:pt x="8" y="31"/>
                      <a:pt x="9" y="38"/>
                      <a:pt x="11" y="44"/>
                    </a:cubicBezTo>
                    <a:cubicBezTo>
                      <a:pt x="11" y="47"/>
                      <a:pt x="12" y="50"/>
                      <a:pt x="12" y="51"/>
                    </a:cubicBezTo>
                    <a:cubicBezTo>
                      <a:pt x="12" y="56"/>
                      <a:pt x="7" y="58"/>
                      <a:pt x="4" y="58"/>
                    </a:cubicBezTo>
                    <a:cubicBezTo>
                      <a:pt x="2" y="59"/>
                      <a:pt x="2" y="59"/>
                      <a:pt x="2" y="59"/>
                    </a:cubicBezTo>
                    <a:cubicBezTo>
                      <a:pt x="1" y="59"/>
                      <a:pt x="1" y="59"/>
                      <a:pt x="1" y="59"/>
                    </a:cubicBezTo>
                    <a:cubicBezTo>
                      <a:pt x="0" y="59"/>
                      <a:pt x="0" y="59"/>
                      <a:pt x="0" y="59"/>
                    </a:cubicBezTo>
                    <a:lnTo>
                      <a:pt x="2" y="58"/>
                    </a:lnTo>
                    <a:close/>
                  </a:path>
                </a:pathLst>
              </a:custGeom>
              <a:solidFill>
                <a:srgbClr val="D6EAF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54" name="Oval 1505"/>
              <p:cNvSpPr>
                <a:spLocks noChangeArrowheads="1"/>
              </p:cNvSpPr>
              <p:nvPr/>
            </p:nvSpPr>
            <p:spPr bwMode="auto">
              <a:xfrm>
                <a:off x="3308" y="675"/>
                <a:ext cx="7" cy="3"/>
              </a:xfrm>
              <a:prstGeom prst="ellipse">
                <a:avLst/>
              </a:prstGeom>
              <a:solidFill>
                <a:srgbClr val="27AAE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55" name="Oval 1506"/>
              <p:cNvSpPr>
                <a:spLocks noChangeArrowheads="1"/>
              </p:cNvSpPr>
              <p:nvPr/>
            </p:nvSpPr>
            <p:spPr bwMode="auto">
              <a:xfrm>
                <a:off x="3308" y="679"/>
                <a:ext cx="7" cy="2"/>
              </a:xfrm>
              <a:prstGeom prst="ellipse">
                <a:avLst/>
              </a:prstGeom>
              <a:solidFill>
                <a:srgbClr val="27AAE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56" name="Rectangle 1507"/>
              <p:cNvSpPr>
                <a:spLocks noChangeArrowheads="1"/>
              </p:cNvSpPr>
              <p:nvPr/>
            </p:nvSpPr>
            <p:spPr bwMode="auto">
              <a:xfrm>
                <a:off x="3308" y="677"/>
                <a:ext cx="7" cy="3"/>
              </a:xfrm>
              <a:prstGeom prst="rect">
                <a:avLst/>
              </a:prstGeom>
              <a:solidFill>
                <a:srgbClr val="27A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57" name="Freeform 1508"/>
              <p:cNvSpPr/>
              <p:nvPr/>
            </p:nvSpPr>
            <p:spPr bwMode="auto">
              <a:xfrm>
                <a:off x="3188" y="678"/>
                <a:ext cx="28" cy="61"/>
              </a:xfrm>
              <a:custGeom>
                <a:avLst/>
                <a:gdLst>
                  <a:gd name="T0" fmla="*/ 23 w 27"/>
                  <a:gd name="T1" fmla="*/ 14 h 60"/>
                  <a:gd name="T2" fmla="*/ 17 w 27"/>
                  <a:gd name="T3" fmla="*/ 0 h 60"/>
                  <a:gd name="T4" fmla="*/ 15 w 27"/>
                  <a:gd name="T5" fmla="*/ 0 h 60"/>
                  <a:gd name="T6" fmla="*/ 13 w 27"/>
                  <a:gd name="T7" fmla="*/ 0 h 60"/>
                  <a:gd name="T8" fmla="*/ 11 w 27"/>
                  <a:gd name="T9" fmla="*/ 0 h 60"/>
                  <a:gd name="T10" fmla="*/ 5 w 27"/>
                  <a:gd name="T11" fmla="*/ 14 h 60"/>
                  <a:gd name="T12" fmla="*/ 3 w 27"/>
                  <a:gd name="T13" fmla="*/ 23 h 60"/>
                  <a:gd name="T14" fmla="*/ 4 w 27"/>
                  <a:gd name="T15" fmla="*/ 31 h 60"/>
                  <a:gd name="T16" fmla="*/ 3 w 27"/>
                  <a:gd name="T17" fmla="*/ 52 h 60"/>
                  <a:gd name="T18" fmla="*/ 11 w 27"/>
                  <a:gd name="T19" fmla="*/ 60 h 60"/>
                  <a:gd name="T20" fmla="*/ 14 w 27"/>
                  <a:gd name="T21" fmla="*/ 60 h 60"/>
                  <a:gd name="T22" fmla="*/ 14 w 27"/>
                  <a:gd name="T23" fmla="*/ 60 h 60"/>
                  <a:gd name="T24" fmla="*/ 14 w 27"/>
                  <a:gd name="T25" fmla="*/ 60 h 60"/>
                  <a:gd name="T26" fmla="*/ 14 w 27"/>
                  <a:gd name="T27" fmla="*/ 60 h 60"/>
                  <a:gd name="T28" fmla="*/ 14 w 27"/>
                  <a:gd name="T29" fmla="*/ 60 h 60"/>
                  <a:gd name="T30" fmla="*/ 17 w 27"/>
                  <a:gd name="T31" fmla="*/ 60 h 60"/>
                  <a:gd name="T32" fmla="*/ 26 w 27"/>
                  <a:gd name="T33" fmla="*/ 52 h 60"/>
                  <a:gd name="T34" fmla="*/ 24 w 27"/>
                  <a:gd name="T35" fmla="*/ 31 h 60"/>
                  <a:gd name="T36" fmla="*/ 25 w 27"/>
                  <a:gd name="T37" fmla="*/ 23 h 60"/>
                  <a:gd name="T38" fmla="*/ 23 w 27"/>
                  <a:gd name="T39"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60">
                    <a:moveTo>
                      <a:pt x="23" y="14"/>
                    </a:moveTo>
                    <a:cubicBezTo>
                      <a:pt x="15" y="8"/>
                      <a:pt x="17" y="0"/>
                      <a:pt x="17" y="0"/>
                    </a:cubicBezTo>
                    <a:cubicBezTo>
                      <a:pt x="15" y="0"/>
                      <a:pt x="15" y="0"/>
                      <a:pt x="15" y="0"/>
                    </a:cubicBezTo>
                    <a:cubicBezTo>
                      <a:pt x="13" y="0"/>
                      <a:pt x="13" y="0"/>
                      <a:pt x="13" y="0"/>
                    </a:cubicBezTo>
                    <a:cubicBezTo>
                      <a:pt x="11" y="0"/>
                      <a:pt x="11" y="0"/>
                      <a:pt x="11" y="0"/>
                    </a:cubicBezTo>
                    <a:cubicBezTo>
                      <a:pt x="11" y="0"/>
                      <a:pt x="12" y="8"/>
                      <a:pt x="5" y="14"/>
                    </a:cubicBezTo>
                    <a:cubicBezTo>
                      <a:pt x="1" y="16"/>
                      <a:pt x="1" y="22"/>
                      <a:pt x="3" y="23"/>
                    </a:cubicBezTo>
                    <a:cubicBezTo>
                      <a:pt x="3" y="23"/>
                      <a:pt x="0" y="29"/>
                      <a:pt x="4" y="31"/>
                    </a:cubicBezTo>
                    <a:cubicBezTo>
                      <a:pt x="7" y="32"/>
                      <a:pt x="3" y="47"/>
                      <a:pt x="3" y="52"/>
                    </a:cubicBezTo>
                    <a:cubicBezTo>
                      <a:pt x="2" y="57"/>
                      <a:pt x="8" y="60"/>
                      <a:pt x="11" y="60"/>
                    </a:cubicBezTo>
                    <a:cubicBezTo>
                      <a:pt x="12" y="60"/>
                      <a:pt x="13" y="60"/>
                      <a:pt x="14" y="60"/>
                    </a:cubicBezTo>
                    <a:cubicBezTo>
                      <a:pt x="14" y="60"/>
                      <a:pt x="14" y="60"/>
                      <a:pt x="14" y="60"/>
                    </a:cubicBezTo>
                    <a:cubicBezTo>
                      <a:pt x="14" y="60"/>
                      <a:pt x="14" y="60"/>
                      <a:pt x="14" y="60"/>
                    </a:cubicBezTo>
                    <a:cubicBezTo>
                      <a:pt x="14" y="60"/>
                      <a:pt x="14" y="60"/>
                      <a:pt x="14" y="60"/>
                    </a:cubicBezTo>
                    <a:cubicBezTo>
                      <a:pt x="14" y="60"/>
                      <a:pt x="14" y="60"/>
                      <a:pt x="14" y="60"/>
                    </a:cubicBezTo>
                    <a:cubicBezTo>
                      <a:pt x="14" y="60"/>
                      <a:pt x="15" y="60"/>
                      <a:pt x="17" y="60"/>
                    </a:cubicBezTo>
                    <a:cubicBezTo>
                      <a:pt x="20" y="60"/>
                      <a:pt x="26" y="57"/>
                      <a:pt x="26" y="52"/>
                    </a:cubicBezTo>
                    <a:cubicBezTo>
                      <a:pt x="25" y="47"/>
                      <a:pt x="20" y="32"/>
                      <a:pt x="24" y="31"/>
                    </a:cubicBezTo>
                    <a:cubicBezTo>
                      <a:pt x="27" y="29"/>
                      <a:pt x="25" y="23"/>
                      <a:pt x="25" y="23"/>
                    </a:cubicBezTo>
                    <a:cubicBezTo>
                      <a:pt x="27" y="22"/>
                      <a:pt x="27" y="16"/>
                      <a:pt x="23" y="14"/>
                    </a:cubicBezTo>
                  </a:path>
                </a:pathLst>
              </a:custGeom>
              <a:solidFill>
                <a:srgbClr val="BADCE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58" name="Freeform 1509"/>
              <p:cNvSpPr/>
              <p:nvPr/>
            </p:nvSpPr>
            <p:spPr bwMode="auto">
              <a:xfrm>
                <a:off x="3189" y="679"/>
                <a:ext cx="14" cy="60"/>
              </a:xfrm>
              <a:custGeom>
                <a:avLst/>
                <a:gdLst>
                  <a:gd name="T0" fmla="*/ 12 w 14"/>
                  <a:gd name="T1" fmla="*/ 58 h 59"/>
                  <a:gd name="T2" fmla="*/ 5 w 14"/>
                  <a:gd name="T3" fmla="*/ 51 h 59"/>
                  <a:gd name="T4" fmla="*/ 6 w 14"/>
                  <a:gd name="T5" fmla="*/ 44 h 59"/>
                  <a:gd name="T6" fmla="*/ 5 w 14"/>
                  <a:gd name="T7" fmla="*/ 29 h 59"/>
                  <a:gd name="T8" fmla="*/ 5 w 14"/>
                  <a:gd name="T9" fmla="*/ 22 h 59"/>
                  <a:gd name="T10" fmla="*/ 5 w 14"/>
                  <a:gd name="T11" fmla="*/ 22 h 59"/>
                  <a:gd name="T12" fmla="*/ 4 w 14"/>
                  <a:gd name="T13" fmla="*/ 21 h 59"/>
                  <a:gd name="T14" fmla="*/ 3 w 14"/>
                  <a:gd name="T15" fmla="*/ 19 h 59"/>
                  <a:gd name="T16" fmla="*/ 6 w 14"/>
                  <a:gd name="T17" fmla="*/ 13 h 59"/>
                  <a:gd name="T18" fmla="*/ 13 w 14"/>
                  <a:gd name="T19" fmla="*/ 0 h 59"/>
                  <a:gd name="T20" fmla="*/ 11 w 14"/>
                  <a:gd name="T21" fmla="*/ 0 h 59"/>
                  <a:gd name="T22" fmla="*/ 4 w 14"/>
                  <a:gd name="T23" fmla="*/ 13 h 59"/>
                  <a:gd name="T24" fmla="*/ 1 w 14"/>
                  <a:gd name="T25" fmla="*/ 19 h 59"/>
                  <a:gd name="T26" fmla="*/ 2 w 14"/>
                  <a:gd name="T27" fmla="*/ 21 h 59"/>
                  <a:gd name="T28" fmla="*/ 3 w 14"/>
                  <a:gd name="T29" fmla="*/ 22 h 59"/>
                  <a:gd name="T30" fmla="*/ 3 w 14"/>
                  <a:gd name="T31" fmla="*/ 22 h 59"/>
                  <a:gd name="T32" fmla="*/ 3 w 14"/>
                  <a:gd name="T33" fmla="*/ 29 h 59"/>
                  <a:gd name="T34" fmla="*/ 4 w 14"/>
                  <a:gd name="T35" fmla="*/ 44 h 59"/>
                  <a:gd name="T36" fmla="*/ 2 w 14"/>
                  <a:gd name="T37" fmla="*/ 51 h 59"/>
                  <a:gd name="T38" fmla="*/ 10 w 14"/>
                  <a:gd name="T39" fmla="*/ 58 h 59"/>
                  <a:gd name="T40" fmla="*/ 13 w 14"/>
                  <a:gd name="T41" fmla="*/ 59 h 59"/>
                  <a:gd name="T42" fmla="*/ 13 w 14"/>
                  <a:gd name="T43" fmla="*/ 59 h 59"/>
                  <a:gd name="T44" fmla="*/ 14 w 14"/>
                  <a:gd name="T45" fmla="*/ 59 h 59"/>
                  <a:gd name="T46" fmla="*/ 12 w 14"/>
                  <a:gd name="T47"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59">
                    <a:moveTo>
                      <a:pt x="12" y="58"/>
                    </a:moveTo>
                    <a:cubicBezTo>
                      <a:pt x="10" y="58"/>
                      <a:pt x="4" y="56"/>
                      <a:pt x="5" y="51"/>
                    </a:cubicBezTo>
                    <a:cubicBezTo>
                      <a:pt x="5" y="50"/>
                      <a:pt x="5" y="47"/>
                      <a:pt x="6" y="44"/>
                    </a:cubicBezTo>
                    <a:cubicBezTo>
                      <a:pt x="7" y="38"/>
                      <a:pt x="8" y="31"/>
                      <a:pt x="5" y="29"/>
                    </a:cubicBezTo>
                    <a:cubicBezTo>
                      <a:pt x="2" y="27"/>
                      <a:pt x="5" y="22"/>
                      <a:pt x="5" y="22"/>
                    </a:cubicBezTo>
                    <a:cubicBezTo>
                      <a:pt x="5" y="22"/>
                      <a:pt x="5" y="22"/>
                      <a:pt x="5" y="22"/>
                    </a:cubicBezTo>
                    <a:cubicBezTo>
                      <a:pt x="4" y="21"/>
                      <a:pt x="4" y="21"/>
                      <a:pt x="4" y="21"/>
                    </a:cubicBezTo>
                    <a:cubicBezTo>
                      <a:pt x="4" y="21"/>
                      <a:pt x="3" y="20"/>
                      <a:pt x="3" y="19"/>
                    </a:cubicBezTo>
                    <a:cubicBezTo>
                      <a:pt x="3" y="17"/>
                      <a:pt x="4" y="15"/>
                      <a:pt x="6" y="13"/>
                    </a:cubicBezTo>
                    <a:cubicBezTo>
                      <a:pt x="13" y="9"/>
                      <a:pt x="13" y="2"/>
                      <a:pt x="13" y="0"/>
                    </a:cubicBezTo>
                    <a:cubicBezTo>
                      <a:pt x="11" y="0"/>
                      <a:pt x="11" y="0"/>
                      <a:pt x="11" y="0"/>
                    </a:cubicBezTo>
                    <a:cubicBezTo>
                      <a:pt x="11" y="2"/>
                      <a:pt x="11" y="9"/>
                      <a:pt x="4" y="13"/>
                    </a:cubicBezTo>
                    <a:cubicBezTo>
                      <a:pt x="2" y="15"/>
                      <a:pt x="1" y="17"/>
                      <a:pt x="1" y="19"/>
                    </a:cubicBezTo>
                    <a:cubicBezTo>
                      <a:pt x="1" y="20"/>
                      <a:pt x="2" y="21"/>
                      <a:pt x="2" y="21"/>
                    </a:cubicBezTo>
                    <a:cubicBezTo>
                      <a:pt x="3" y="22"/>
                      <a:pt x="3" y="22"/>
                      <a:pt x="3" y="22"/>
                    </a:cubicBezTo>
                    <a:cubicBezTo>
                      <a:pt x="3" y="22"/>
                      <a:pt x="3" y="22"/>
                      <a:pt x="3" y="22"/>
                    </a:cubicBezTo>
                    <a:cubicBezTo>
                      <a:pt x="3" y="22"/>
                      <a:pt x="0" y="27"/>
                      <a:pt x="3" y="29"/>
                    </a:cubicBezTo>
                    <a:cubicBezTo>
                      <a:pt x="6" y="31"/>
                      <a:pt x="5" y="38"/>
                      <a:pt x="4" y="44"/>
                    </a:cubicBezTo>
                    <a:cubicBezTo>
                      <a:pt x="3" y="47"/>
                      <a:pt x="3" y="50"/>
                      <a:pt x="2" y="51"/>
                    </a:cubicBezTo>
                    <a:cubicBezTo>
                      <a:pt x="2" y="56"/>
                      <a:pt x="8" y="58"/>
                      <a:pt x="10" y="58"/>
                    </a:cubicBezTo>
                    <a:cubicBezTo>
                      <a:pt x="13" y="59"/>
                      <a:pt x="13" y="59"/>
                      <a:pt x="13" y="59"/>
                    </a:cubicBezTo>
                    <a:cubicBezTo>
                      <a:pt x="13" y="59"/>
                      <a:pt x="13" y="59"/>
                      <a:pt x="13" y="59"/>
                    </a:cubicBezTo>
                    <a:cubicBezTo>
                      <a:pt x="14" y="59"/>
                      <a:pt x="14" y="59"/>
                      <a:pt x="14" y="59"/>
                    </a:cubicBezTo>
                    <a:lnTo>
                      <a:pt x="12" y="58"/>
                    </a:lnTo>
                    <a:close/>
                  </a:path>
                </a:pathLst>
              </a:custGeom>
              <a:solidFill>
                <a:srgbClr val="D6EAF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59" name="Freeform 1510"/>
              <p:cNvSpPr/>
              <p:nvPr/>
            </p:nvSpPr>
            <p:spPr bwMode="auto">
              <a:xfrm>
                <a:off x="3201" y="679"/>
                <a:ext cx="14" cy="60"/>
              </a:xfrm>
              <a:custGeom>
                <a:avLst/>
                <a:gdLst>
                  <a:gd name="T0" fmla="*/ 1 w 13"/>
                  <a:gd name="T1" fmla="*/ 58 h 59"/>
                  <a:gd name="T2" fmla="*/ 9 w 13"/>
                  <a:gd name="T3" fmla="*/ 51 h 59"/>
                  <a:gd name="T4" fmla="*/ 9 w 13"/>
                  <a:gd name="T5" fmla="*/ 44 h 59"/>
                  <a:gd name="T6" fmla="*/ 8 w 13"/>
                  <a:gd name="T7" fmla="*/ 29 h 59"/>
                  <a:gd name="T8" fmla="*/ 10 w 13"/>
                  <a:gd name="T9" fmla="*/ 22 h 59"/>
                  <a:gd name="T10" fmla="*/ 10 w 13"/>
                  <a:gd name="T11" fmla="*/ 22 h 59"/>
                  <a:gd name="T12" fmla="*/ 11 w 13"/>
                  <a:gd name="T13" fmla="*/ 21 h 59"/>
                  <a:gd name="T14" fmla="*/ 10 w 13"/>
                  <a:gd name="T15" fmla="*/ 19 h 59"/>
                  <a:gd name="T16" fmla="*/ 8 w 13"/>
                  <a:gd name="T17" fmla="*/ 13 h 59"/>
                  <a:gd name="T18" fmla="*/ 3 w 13"/>
                  <a:gd name="T19" fmla="*/ 0 h 59"/>
                  <a:gd name="T20" fmla="*/ 3 w 13"/>
                  <a:gd name="T21" fmla="*/ 0 h 59"/>
                  <a:gd name="T22" fmla="*/ 9 w 13"/>
                  <a:gd name="T23" fmla="*/ 13 h 59"/>
                  <a:gd name="T24" fmla="*/ 12 w 13"/>
                  <a:gd name="T25" fmla="*/ 19 h 59"/>
                  <a:gd name="T26" fmla="*/ 11 w 13"/>
                  <a:gd name="T27" fmla="*/ 21 h 59"/>
                  <a:gd name="T28" fmla="*/ 11 w 13"/>
                  <a:gd name="T29" fmla="*/ 22 h 59"/>
                  <a:gd name="T30" fmla="*/ 11 w 13"/>
                  <a:gd name="T31" fmla="*/ 22 h 59"/>
                  <a:gd name="T32" fmla="*/ 10 w 13"/>
                  <a:gd name="T33" fmla="*/ 29 h 59"/>
                  <a:gd name="T34" fmla="*/ 10 w 13"/>
                  <a:gd name="T35" fmla="*/ 44 h 59"/>
                  <a:gd name="T36" fmla="*/ 11 w 13"/>
                  <a:gd name="T37" fmla="*/ 51 h 59"/>
                  <a:gd name="T38" fmla="*/ 3 w 13"/>
                  <a:gd name="T39" fmla="*/ 58 h 59"/>
                  <a:gd name="T40" fmla="*/ 1 w 13"/>
                  <a:gd name="T41" fmla="*/ 59 h 59"/>
                  <a:gd name="T42" fmla="*/ 1 w 13"/>
                  <a:gd name="T43" fmla="*/ 59 h 59"/>
                  <a:gd name="T44" fmla="*/ 0 w 13"/>
                  <a:gd name="T45" fmla="*/ 59 h 59"/>
                  <a:gd name="T46" fmla="*/ 1 w 13"/>
                  <a:gd name="T47"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59">
                    <a:moveTo>
                      <a:pt x="1" y="58"/>
                    </a:moveTo>
                    <a:cubicBezTo>
                      <a:pt x="4" y="58"/>
                      <a:pt x="9" y="56"/>
                      <a:pt x="9" y="51"/>
                    </a:cubicBezTo>
                    <a:cubicBezTo>
                      <a:pt x="9" y="50"/>
                      <a:pt x="10" y="47"/>
                      <a:pt x="9" y="44"/>
                    </a:cubicBezTo>
                    <a:cubicBezTo>
                      <a:pt x="8" y="38"/>
                      <a:pt x="5" y="31"/>
                      <a:pt x="8" y="29"/>
                    </a:cubicBezTo>
                    <a:cubicBezTo>
                      <a:pt x="11" y="27"/>
                      <a:pt x="10" y="22"/>
                      <a:pt x="10" y="22"/>
                    </a:cubicBezTo>
                    <a:cubicBezTo>
                      <a:pt x="10" y="22"/>
                      <a:pt x="10" y="22"/>
                      <a:pt x="10" y="22"/>
                    </a:cubicBezTo>
                    <a:cubicBezTo>
                      <a:pt x="11" y="21"/>
                      <a:pt x="11" y="21"/>
                      <a:pt x="11" y="21"/>
                    </a:cubicBezTo>
                    <a:cubicBezTo>
                      <a:pt x="11" y="21"/>
                      <a:pt x="10" y="20"/>
                      <a:pt x="10" y="19"/>
                    </a:cubicBezTo>
                    <a:cubicBezTo>
                      <a:pt x="10" y="17"/>
                      <a:pt x="11" y="15"/>
                      <a:pt x="8" y="13"/>
                    </a:cubicBezTo>
                    <a:cubicBezTo>
                      <a:pt x="2" y="9"/>
                      <a:pt x="2" y="2"/>
                      <a:pt x="3" y="0"/>
                    </a:cubicBezTo>
                    <a:cubicBezTo>
                      <a:pt x="3" y="0"/>
                      <a:pt x="3" y="0"/>
                      <a:pt x="3" y="0"/>
                    </a:cubicBezTo>
                    <a:cubicBezTo>
                      <a:pt x="3" y="2"/>
                      <a:pt x="3" y="9"/>
                      <a:pt x="9" y="13"/>
                    </a:cubicBezTo>
                    <a:cubicBezTo>
                      <a:pt x="12" y="15"/>
                      <a:pt x="12" y="17"/>
                      <a:pt x="12" y="19"/>
                    </a:cubicBezTo>
                    <a:cubicBezTo>
                      <a:pt x="12" y="20"/>
                      <a:pt x="12" y="21"/>
                      <a:pt x="11" y="21"/>
                    </a:cubicBezTo>
                    <a:cubicBezTo>
                      <a:pt x="11" y="22"/>
                      <a:pt x="11" y="22"/>
                      <a:pt x="11" y="22"/>
                    </a:cubicBezTo>
                    <a:cubicBezTo>
                      <a:pt x="11" y="22"/>
                      <a:pt x="11" y="22"/>
                      <a:pt x="11" y="22"/>
                    </a:cubicBezTo>
                    <a:cubicBezTo>
                      <a:pt x="11" y="22"/>
                      <a:pt x="13" y="27"/>
                      <a:pt x="10" y="29"/>
                    </a:cubicBezTo>
                    <a:cubicBezTo>
                      <a:pt x="7" y="31"/>
                      <a:pt x="9" y="38"/>
                      <a:pt x="10" y="44"/>
                    </a:cubicBezTo>
                    <a:cubicBezTo>
                      <a:pt x="10" y="47"/>
                      <a:pt x="11" y="50"/>
                      <a:pt x="11" y="51"/>
                    </a:cubicBezTo>
                    <a:cubicBezTo>
                      <a:pt x="11" y="56"/>
                      <a:pt x="6" y="58"/>
                      <a:pt x="3" y="58"/>
                    </a:cubicBezTo>
                    <a:cubicBezTo>
                      <a:pt x="1" y="59"/>
                      <a:pt x="1" y="59"/>
                      <a:pt x="1" y="59"/>
                    </a:cubicBezTo>
                    <a:cubicBezTo>
                      <a:pt x="1" y="59"/>
                      <a:pt x="1" y="59"/>
                      <a:pt x="1" y="59"/>
                    </a:cubicBezTo>
                    <a:cubicBezTo>
                      <a:pt x="0" y="59"/>
                      <a:pt x="0" y="59"/>
                      <a:pt x="0" y="59"/>
                    </a:cubicBezTo>
                    <a:lnTo>
                      <a:pt x="1" y="58"/>
                    </a:lnTo>
                    <a:close/>
                  </a:path>
                </a:pathLst>
              </a:custGeom>
              <a:solidFill>
                <a:srgbClr val="D6EAF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60" name="Oval 1511"/>
              <p:cNvSpPr>
                <a:spLocks noChangeArrowheads="1"/>
              </p:cNvSpPr>
              <p:nvPr/>
            </p:nvSpPr>
            <p:spPr bwMode="auto">
              <a:xfrm>
                <a:off x="3198" y="675"/>
                <a:ext cx="7" cy="3"/>
              </a:xfrm>
              <a:prstGeom prst="ellipse">
                <a:avLst/>
              </a:prstGeom>
              <a:solidFill>
                <a:srgbClr val="27AAE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61" name="Oval 1512"/>
              <p:cNvSpPr>
                <a:spLocks noChangeArrowheads="1"/>
              </p:cNvSpPr>
              <p:nvPr/>
            </p:nvSpPr>
            <p:spPr bwMode="auto">
              <a:xfrm>
                <a:off x="3198" y="679"/>
                <a:ext cx="7" cy="2"/>
              </a:xfrm>
              <a:prstGeom prst="ellipse">
                <a:avLst/>
              </a:prstGeom>
              <a:solidFill>
                <a:srgbClr val="27AAE1"/>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62" name="Rectangle 1513"/>
              <p:cNvSpPr>
                <a:spLocks noChangeArrowheads="1"/>
              </p:cNvSpPr>
              <p:nvPr/>
            </p:nvSpPr>
            <p:spPr bwMode="auto">
              <a:xfrm>
                <a:off x="3198" y="677"/>
                <a:ext cx="7" cy="3"/>
              </a:xfrm>
              <a:prstGeom prst="rect">
                <a:avLst/>
              </a:prstGeom>
              <a:solidFill>
                <a:srgbClr val="27A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63" name="Freeform 1514"/>
              <p:cNvSpPr/>
              <p:nvPr/>
            </p:nvSpPr>
            <p:spPr bwMode="auto">
              <a:xfrm>
                <a:off x="3886" y="530"/>
                <a:ext cx="254" cy="158"/>
              </a:xfrm>
              <a:custGeom>
                <a:avLst/>
                <a:gdLst>
                  <a:gd name="T0" fmla="*/ 221 w 251"/>
                  <a:gd name="T1" fmla="*/ 0 h 156"/>
                  <a:gd name="T2" fmla="*/ 231 w 251"/>
                  <a:gd name="T3" fmla="*/ 112 h 156"/>
                  <a:gd name="T4" fmla="*/ 251 w 251"/>
                  <a:gd name="T5" fmla="*/ 128 h 156"/>
                  <a:gd name="T6" fmla="*/ 77 w 251"/>
                  <a:gd name="T7" fmla="*/ 134 h 156"/>
                  <a:gd name="T8" fmla="*/ 32 w 251"/>
                  <a:gd name="T9" fmla="*/ 52 h 156"/>
                  <a:gd name="T10" fmla="*/ 221 w 251"/>
                  <a:gd name="T11" fmla="*/ 0 h 156"/>
                </a:gdLst>
                <a:ahLst/>
                <a:cxnLst>
                  <a:cxn ang="0">
                    <a:pos x="T0" y="T1"/>
                  </a:cxn>
                  <a:cxn ang="0">
                    <a:pos x="T2" y="T3"/>
                  </a:cxn>
                  <a:cxn ang="0">
                    <a:pos x="T4" y="T5"/>
                  </a:cxn>
                  <a:cxn ang="0">
                    <a:pos x="T6" y="T7"/>
                  </a:cxn>
                  <a:cxn ang="0">
                    <a:pos x="T8" y="T9"/>
                  </a:cxn>
                  <a:cxn ang="0">
                    <a:pos x="T10" y="T11"/>
                  </a:cxn>
                </a:cxnLst>
                <a:rect l="0" t="0" r="r" b="b"/>
                <a:pathLst>
                  <a:path w="251" h="156">
                    <a:moveTo>
                      <a:pt x="221" y="0"/>
                    </a:moveTo>
                    <a:cubicBezTo>
                      <a:pt x="238" y="2"/>
                      <a:pt x="224" y="84"/>
                      <a:pt x="231" y="112"/>
                    </a:cubicBezTo>
                    <a:cubicBezTo>
                      <a:pt x="235" y="128"/>
                      <a:pt x="251" y="128"/>
                      <a:pt x="251" y="128"/>
                    </a:cubicBezTo>
                    <a:cubicBezTo>
                      <a:pt x="251" y="128"/>
                      <a:pt x="155" y="156"/>
                      <a:pt x="77" y="134"/>
                    </a:cubicBezTo>
                    <a:cubicBezTo>
                      <a:pt x="0" y="113"/>
                      <a:pt x="32" y="52"/>
                      <a:pt x="32" y="52"/>
                    </a:cubicBezTo>
                    <a:lnTo>
                      <a:pt x="221" y="0"/>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64" name="Freeform 1515"/>
              <p:cNvSpPr/>
              <p:nvPr/>
            </p:nvSpPr>
            <p:spPr bwMode="auto">
              <a:xfrm>
                <a:off x="3883" y="593"/>
                <a:ext cx="139" cy="387"/>
              </a:xfrm>
              <a:custGeom>
                <a:avLst/>
                <a:gdLst>
                  <a:gd name="T0" fmla="*/ 139 w 139"/>
                  <a:gd name="T1" fmla="*/ 0 h 387"/>
                  <a:gd name="T2" fmla="*/ 122 w 139"/>
                  <a:gd name="T3" fmla="*/ 0 h 387"/>
                  <a:gd name="T4" fmla="*/ 0 w 139"/>
                  <a:gd name="T5" fmla="*/ 387 h 387"/>
                  <a:gd name="T6" fmla="*/ 17 w 139"/>
                  <a:gd name="T7" fmla="*/ 387 h 387"/>
                  <a:gd name="T8" fmla="*/ 139 w 139"/>
                  <a:gd name="T9" fmla="*/ 0 h 387"/>
                </a:gdLst>
                <a:ahLst/>
                <a:cxnLst>
                  <a:cxn ang="0">
                    <a:pos x="T0" y="T1"/>
                  </a:cxn>
                  <a:cxn ang="0">
                    <a:pos x="T2" y="T3"/>
                  </a:cxn>
                  <a:cxn ang="0">
                    <a:pos x="T4" y="T5"/>
                  </a:cxn>
                  <a:cxn ang="0">
                    <a:pos x="T6" y="T7"/>
                  </a:cxn>
                  <a:cxn ang="0">
                    <a:pos x="T8" y="T9"/>
                  </a:cxn>
                </a:cxnLst>
                <a:rect l="0" t="0" r="r" b="b"/>
                <a:pathLst>
                  <a:path w="139" h="387">
                    <a:moveTo>
                      <a:pt x="139" y="0"/>
                    </a:moveTo>
                    <a:lnTo>
                      <a:pt x="122" y="0"/>
                    </a:lnTo>
                    <a:lnTo>
                      <a:pt x="0" y="387"/>
                    </a:lnTo>
                    <a:lnTo>
                      <a:pt x="17" y="387"/>
                    </a:lnTo>
                    <a:lnTo>
                      <a:pt x="139"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65" name="Freeform 1516"/>
              <p:cNvSpPr/>
              <p:nvPr/>
            </p:nvSpPr>
            <p:spPr bwMode="auto">
              <a:xfrm>
                <a:off x="3981" y="593"/>
                <a:ext cx="139" cy="387"/>
              </a:xfrm>
              <a:custGeom>
                <a:avLst/>
                <a:gdLst>
                  <a:gd name="T0" fmla="*/ 0 w 139"/>
                  <a:gd name="T1" fmla="*/ 0 h 387"/>
                  <a:gd name="T2" fmla="*/ 17 w 139"/>
                  <a:gd name="T3" fmla="*/ 0 h 387"/>
                  <a:gd name="T4" fmla="*/ 139 w 139"/>
                  <a:gd name="T5" fmla="*/ 387 h 387"/>
                  <a:gd name="T6" fmla="*/ 122 w 139"/>
                  <a:gd name="T7" fmla="*/ 387 h 387"/>
                  <a:gd name="T8" fmla="*/ 0 w 139"/>
                  <a:gd name="T9" fmla="*/ 0 h 387"/>
                </a:gdLst>
                <a:ahLst/>
                <a:cxnLst>
                  <a:cxn ang="0">
                    <a:pos x="T0" y="T1"/>
                  </a:cxn>
                  <a:cxn ang="0">
                    <a:pos x="T2" y="T3"/>
                  </a:cxn>
                  <a:cxn ang="0">
                    <a:pos x="T4" y="T5"/>
                  </a:cxn>
                  <a:cxn ang="0">
                    <a:pos x="T6" y="T7"/>
                  </a:cxn>
                  <a:cxn ang="0">
                    <a:pos x="T8" y="T9"/>
                  </a:cxn>
                </a:cxnLst>
                <a:rect l="0" t="0" r="r" b="b"/>
                <a:pathLst>
                  <a:path w="139" h="387">
                    <a:moveTo>
                      <a:pt x="0" y="0"/>
                    </a:moveTo>
                    <a:lnTo>
                      <a:pt x="17" y="0"/>
                    </a:lnTo>
                    <a:lnTo>
                      <a:pt x="139" y="387"/>
                    </a:lnTo>
                    <a:lnTo>
                      <a:pt x="122" y="387"/>
                    </a:lnTo>
                    <a:lnTo>
                      <a:pt x="0"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066" name="Rectangle 1517"/>
              <p:cNvSpPr>
                <a:spLocks noChangeArrowheads="1"/>
              </p:cNvSpPr>
              <p:nvPr/>
            </p:nvSpPr>
            <p:spPr bwMode="auto">
              <a:xfrm>
                <a:off x="3893" y="558"/>
                <a:ext cx="219" cy="186"/>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67" name="Rectangle 1518"/>
              <p:cNvSpPr>
                <a:spLocks noChangeArrowheads="1"/>
              </p:cNvSpPr>
              <p:nvPr/>
            </p:nvSpPr>
            <p:spPr bwMode="auto">
              <a:xfrm>
                <a:off x="3903" y="564"/>
                <a:ext cx="199" cy="170"/>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68" name="Rectangle 1519"/>
              <p:cNvSpPr>
                <a:spLocks noChangeArrowheads="1"/>
              </p:cNvSpPr>
              <p:nvPr/>
            </p:nvSpPr>
            <p:spPr bwMode="auto">
              <a:xfrm>
                <a:off x="3892" y="738"/>
                <a:ext cx="222" cy="6"/>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69" name="Rectangle 1520"/>
              <p:cNvSpPr>
                <a:spLocks noChangeArrowheads="1"/>
              </p:cNvSpPr>
              <p:nvPr/>
            </p:nvSpPr>
            <p:spPr bwMode="auto">
              <a:xfrm>
                <a:off x="3929" y="594"/>
                <a:ext cx="1" cy="100"/>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0" name="Rectangle 1521"/>
              <p:cNvSpPr>
                <a:spLocks noChangeArrowheads="1"/>
              </p:cNvSpPr>
              <p:nvPr/>
            </p:nvSpPr>
            <p:spPr bwMode="auto">
              <a:xfrm>
                <a:off x="3924" y="687"/>
                <a:ext cx="158" cy="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1" name="Rectangle 1522"/>
              <p:cNvSpPr>
                <a:spLocks noChangeArrowheads="1"/>
              </p:cNvSpPr>
              <p:nvPr/>
            </p:nvSpPr>
            <p:spPr bwMode="auto">
              <a:xfrm>
                <a:off x="3967" y="634"/>
                <a:ext cx="9" cy="53"/>
              </a:xfrm>
              <a:prstGeom prst="rect">
                <a:avLst/>
              </a:prstGeom>
              <a:solidFill>
                <a:srgbClr val="F9ED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2" name="Rectangle 1523"/>
              <p:cNvSpPr>
                <a:spLocks noChangeArrowheads="1"/>
              </p:cNvSpPr>
              <p:nvPr/>
            </p:nvSpPr>
            <p:spPr bwMode="auto">
              <a:xfrm>
                <a:off x="3988" y="619"/>
                <a:ext cx="9" cy="68"/>
              </a:xfrm>
              <a:prstGeom prst="rect">
                <a:avLst/>
              </a:prstGeom>
              <a:solidFill>
                <a:srgbClr val="F79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3" name="Rectangle 1524"/>
              <p:cNvSpPr>
                <a:spLocks noChangeArrowheads="1"/>
              </p:cNvSpPr>
              <p:nvPr/>
            </p:nvSpPr>
            <p:spPr bwMode="auto">
              <a:xfrm>
                <a:off x="4010" y="619"/>
                <a:ext cx="10" cy="68"/>
              </a:xfrm>
              <a:prstGeom prst="rect">
                <a:avLst/>
              </a:prstGeom>
              <a:solidFill>
                <a:srgbClr val="27A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4" name="Rectangle 1525"/>
              <p:cNvSpPr>
                <a:spLocks noChangeArrowheads="1"/>
              </p:cNvSpPr>
              <p:nvPr/>
            </p:nvSpPr>
            <p:spPr bwMode="auto">
              <a:xfrm>
                <a:off x="4030" y="616"/>
                <a:ext cx="10" cy="71"/>
              </a:xfrm>
              <a:prstGeom prst="rect">
                <a:avLst/>
              </a:prstGeom>
              <a:solidFill>
                <a:srgbClr val="ED1C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5" name="Rectangle 1526"/>
              <p:cNvSpPr>
                <a:spLocks noChangeArrowheads="1"/>
              </p:cNvSpPr>
              <p:nvPr/>
            </p:nvSpPr>
            <p:spPr bwMode="auto">
              <a:xfrm>
                <a:off x="4052" y="604"/>
                <a:ext cx="10" cy="83"/>
              </a:xfrm>
              <a:prstGeom prst="rect">
                <a:avLst/>
              </a:prstGeom>
              <a:solidFill>
                <a:srgbClr val="66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6" name="Rectangle 1527"/>
              <p:cNvSpPr>
                <a:spLocks noChangeArrowheads="1"/>
              </p:cNvSpPr>
              <p:nvPr/>
            </p:nvSpPr>
            <p:spPr bwMode="auto">
              <a:xfrm>
                <a:off x="3944" y="644"/>
                <a:ext cx="10" cy="43"/>
              </a:xfrm>
              <a:prstGeom prst="rect">
                <a:avLst/>
              </a:prstGeom>
              <a:solidFill>
                <a:srgbClr val="8DC6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7" name="Rectangle 1528"/>
              <p:cNvSpPr>
                <a:spLocks noChangeArrowheads="1"/>
              </p:cNvSpPr>
              <p:nvPr/>
            </p:nvSpPr>
            <p:spPr bwMode="auto">
              <a:xfrm>
                <a:off x="3938"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8" name="Rectangle 1529"/>
              <p:cNvSpPr>
                <a:spLocks noChangeArrowheads="1"/>
              </p:cNvSpPr>
              <p:nvPr/>
            </p:nvSpPr>
            <p:spPr bwMode="auto">
              <a:xfrm>
                <a:off x="3947" y="689"/>
                <a:ext cx="2"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79" name="Rectangle 1530"/>
              <p:cNvSpPr>
                <a:spLocks noChangeArrowheads="1"/>
              </p:cNvSpPr>
              <p:nvPr/>
            </p:nvSpPr>
            <p:spPr bwMode="auto">
              <a:xfrm>
                <a:off x="3957"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0" name="Rectangle 1531"/>
              <p:cNvSpPr>
                <a:spLocks noChangeArrowheads="1"/>
              </p:cNvSpPr>
              <p:nvPr/>
            </p:nvSpPr>
            <p:spPr bwMode="auto">
              <a:xfrm>
                <a:off x="3967" y="689"/>
                <a:ext cx="2"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1" name="Rectangle 1532"/>
              <p:cNvSpPr>
                <a:spLocks noChangeArrowheads="1"/>
              </p:cNvSpPr>
              <p:nvPr/>
            </p:nvSpPr>
            <p:spPr bwMode="auto">
              <a:xfrm>
                <a:off x="3977"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2" name="Rectangle 1533"/>
              <p:cNvSpPr>
                <a:spLocks noChangeArrowheads="1"/>
              </p:cNvSpPr>
              <p:nvPr/>
            </p:nvSpPr>
            <p:spPr bwMode="auto">
              <a:xfrm>
                <a:off x="3986"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3" name="Rectangle 1534"/>
              <p:cNvSpPr>
                <a:spLocks noChangeArrowheads="1"/>
              </p:cNvSpPr>
              <p:nvPr/>
            </p:nvSpPr>
            <p:spPr bwMode="auto">
              <a:xfrm>
                <a:off x="3995" y="689"/>
                <a:ext cx="2"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4" name="Rectangle 1535"/>
              <p:cNvSpPr>
                <a:spLocks noChangeArrowheads="1"/>
              </p:cNvSpPr>
              <p:nvPr/>
            </p:nvSpPr>
            <p:spPr bwMode="auto">
              <a:xfrm>
                <a:off x="4005"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5" name="Rectangle 1536"/>
              <p:cNvSpPr>
                <a:spLocks noChangeArrowheads="1"/>
              </p:cNvSpPr>
              <p:nvPr/>
            </p:nvSpPr>
            <p:spPr bwMode="auto">
              <a:xfrm>
                <a:off x="4014"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6" name="Rectangle 1537"/>
              <p:cNvSpPr>
                <a:spLocks noChangeArrowheads="1"/>
              </p:cNvSpPr>
              <p:nvPr/>
            </p:nvSpPr>
            <p:spPr bwMode="auto">
              <a:xfrm>
                <a:off x="4023" y="689"/>
                <a:ext cx="2"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7" name="Rectangle 1538"/>
              <p:cNvSpPr>
                <a:spLocks noChangeArrowheads="1"/>
              </p:cNvSpPr>
              <p:nvPr/>
            </p:nvSpPr>
            <p:spPr bwMode="auto">
              <a:xfrm>
                <a:off x="4033"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8" name="Rectangle 1539"/>
              <p:cNvSpPr>
                <a:spLocks noChangeArrowheads="1"/>
              </p:cNvSpPr>
              <p:nvPr/>
            </p:nvSpPr>
            <p:spPr bwMode="auto">
              <a:xfrm>
                <a:off x="4043"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89" name="Rectangle 1540"/>
              <p:cNvSpPr>
                <a:spLocks noChangeArrowheads="1"/>
              </p:cNvSpPr>
              <p:nvPr/>
            </p:nvSpPr>
            <p:spPr bwMode="auto">
              <a:xfrm>
                <a:off x="4052" y="689"/>
                <a:ext cx="2"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0" name="Rectangle 1541"/>
              <p:cNvSpPr>
                <a:spLocks noChangeArrowheads="1"/>
              </p:cNvSpPr>
              <p:nvPr/>
            </p:nvSpPr>
            <p:spPr bwMode="auto">
              <a:xfrm>
                <a:off x="4062" y="689"/>
                <a:ext cx="1"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1" name="Rectangle 1542"/>
              <p:cNvSpPr>
                <a:spLocks noChangeArrowheads="1"/>
              </p:cNvSpPr>
              <p:nvPr/>
            </p:nvSpPr>
            <p:spPr bwMode="auto">
              <a:xfrm>
                <a:off x="4071" y="689"/>
                <a:ext cx="2" cy="4"/>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2" name="Rectangle 1543"/>
              <p:cNvSpPr>
                <a:spLocks noChangeArrowheads="1"/>
              </p:cNvSpPr>
              <p:nvPr/>
            </p:nvSpPr>
            <p:spPr bwMode="auto">
              <a:xfrm>
                <a:off x="3924" y="678"/>
                <a:ext cx="4" cy="1"/>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3" name="Rectangle 1544"/>
              <p:cNvSpPr>
                <a:spLocks noChangeArrowheads="1"/>
              </p:cNvSpPr>
              <p:nvPr/>
            </p:nvSpPr>
            <p:spPr bwMode="auto">
              <a:xfrm>
                <a:off x="3924" y="669"/>
                <a:ext cx="4" cy="1"/>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4" name="Rectangle 1545"/>
              <p:cNvSpPr>
                <a:spLocks noChangeArrowheads="1"/>
              </p:cNvSpPr>
              <p:nvPr/>
            </p:nvSpPr>
            <p:spPr bwMode="auto">
              <a:xfrm>
                <a:off x="3924" y="659"/>
                <a:ext cx="4" cy="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5" name="Rectangle 1546"/>
              <p:cNvSpPr>
                <a:spLocks noChangeArrowheads="1"/>
              </p:cNvSpPr>
              <p:nvPr/>
            </p:nvSpPr>
            <p:spPr bwMode="auto">
              <a:xfrm>
                <a:off x="3924" y="650"/>
                <a:ext cx="4" cy="1"/>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6" name="Rectangle 1547"/>
              <p:cNvSpPr>
                <a:spLocks noChangeArrowheads="1"/>
              </p:cNvSpPr>
              <p:nvPr/>
            </p:nvSpPr>
            <p:spPr bwMode="auto">
              <a:xfrm>
                <a:off x="3924" y="641"/>
                <a:ext cx="4" cy="1"/>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7" name="Rectangle 1548"/>
              <p:cNvSpPr>
                <a:spLocks noChangeArrowheads="1"/>
              </p:cNvSpPr>
              <p:nvPr/>
            </p:nvSpPr>
            <p:spPr bwMode="auto">
              <a:xfrm>
                <a:off x="3924" y="631"/>
                <a:ext cx="4" cy="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8" name="Rectangle 1549"/>
              <p:cNvSpPr>
                <a:spLocks noChangeArrowheads="1"/>
              </p:cNvSpPr>
              <p:nvPr/>
            </p:nvSpPr>
            <p:spPr bwMode="auto">
              <a:xfrm>
                <a:off x="3924" y="622"/>
                <a:ext cx="4" cy="1"/>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099" name="Rectangle 1550"/>
              <p:cNvSpPr>
                <a:spLocks noChangeArrowheads="1"/>
              </p:cNvSpPr>
              <p:nvPr/>
            </p:nvSpPr>
            <p:spPr bwMode="auto">
              <a:xfrm>
                <a:off x="3924" y="612"/>
                <a:ext cx="4" cy="1"/>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00" name="Rectangle 1551"/>
              <p:cNvSpPr>
                <a:spLocks noChangeArrowheads="1"/>
              </p:cNvSpPr>
              <p:nvPr/>
            </p:nvSpPr>
            <p:spPr bwMode="auto">
              <a:xfrm>
                <a:off x="3924" y="602"/>
                <a:ext cx="4" cy="2"/>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01" name="Freeform 1552"/>
              <p:cNvSpPr/>
              <p:nvPr/>
            </p:nvSpPr>
            <p:spPr bwMode="auto">
              <a:xfrm>
                <a:off x="3890" y="530"/>
                <a:ext cx="231" cy="34"/>
              </a:xfrm>
              <a:custGeom>
                <a:avLst/>
                <a:gdLst>
                  <a:gd name="T0" fmla="*/ 210 w 229"/>
                  <a:gd name="T1" fmla="*/ 33 h 33"/>
                  <a:gd name="T2" fmla="*/ 218 w 229"/>
                  <a:gd name="T3" fmla="*/ 0 h 33"/>
                  <a:gd name="T4" fmla="*/ 14 w 229"/>
                  <a:gd name="T5" fmla="*/ 12 h 33"/>
                  <a:gd name="T6" fmla="*/ 13 w 229"/>
                  <a:gd name="T7" fmla="*/ 33 h 33"/>
                  <a:gd name="T8" fmla="*/ 210 w 229"/>
                  <a:gd name="T9" fmla="*/ 33 h 33"/>
                </a:gdLst>
                <a:ahLst/>
                <a:cxnLst>
                  <a:cxn ang="0">
                    <a:pos x="T0" y="T1"/>
                  </a:cxn>
                  <a:cxn ang="0">
                    <a:pos x="T2" y="T3"/>
                  </a:cxn>
                  <a:cxn ang="0">
                    <a:pos x="T4" y="T5"/>
                  </a:cxn>
                  <a:cxn ang="0">
                    <a:pos x="T6" y="T7"/>
                  </a:cxn>
                  <a:cxn ang="0">
                    <a:pos x="T8" y="T9"/>
                  </a:cxn>
                </a:cxnLst>
                <a:rect l="0" t="0" r="r" b="b"/>
                <a:pathLst>
                  <a:path w="229" h="33">
                    <a:moveTo>
                      <a:pt x="210" y="33"/>
                    </a:moveTo>
                    <a:cubicBezTo>
                      <a:pt x="210" y="33"/>
                      <a:pt x="229" y="22"/>
                      <a:pt x="218" y="0"/>
                    </a:cubicBezTo>
                    <a:cubicBezTo>
                      <a:pt x="14" y="12"/>
                      <a:pt x="14" y="12"/>
                      <a:pt x="14" y="12"/>
                    </a:cubicBezTo>
                    <a:cubicBezTo>
                      <a:pt x="14" y="12"/>
                      <a:pt x="0" y="22"/>
                      <a:pt x="13" y="33"/>
                    </a:cubicBezTo>
                    <a:lnTo>
                      <a:pt x="210" y="33"/>
                    </a:lnTo>
                    <a:close/>
                  </a:path>
                </a:pathLst>
              </a:custGeom>
              <a:solidFill>
                <a:srgbClr val="F1F2F2"/>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02" name="Freeform 1553"/>
              <p:cNvSpPr/>
              <p:nvPr/>
            </p:nvSpPr>
            <p:spPr bwMode="auto">
              <a:xfrm>
                <a:off x="3501" y="735"/>
                <a:ext cx="7" cy="5"/>
              </a:xfrm>
              <a:custGeom>
                <a:avLst/>
                <a:gdLst>
                  <a:gd name="T0" fmla="*/ 2 w 7"/>
                  <a:gd name="T1" fmla="*/ 1 h 5"/>
                  <a:gd name="T2" fmla="*/ 0 w 7"/>
                  <a:gd name="T3" fmla="*/ 2 h 5"/>
                  <a:gd name="T4" fmla="*/ 0 w 7"/>
                  <a:gd name="T5" fmla="*/ 2 h 5"/>
                  <a:gd name="T6" fmla="*/ 0 w 7"/>
                  <a:gd name="T7" fmla="*/ 2 h 5"/>
                  <a:gd name="T8" fmla="*/ 0 w 7"/>
                  <a:gd name="T9" fmla="*/ 2 h 5"/>
                  <a:gd name="T10" fmla="*/ 0 w 7"/>
                  <a:gd name="T11" fmla="*/ 2 h 5"/>
                  <a:gd name="T12" fmla="*/ 2 w 7"/>
                  <a:gd name="T13" fmla="*/ 3 h 5"/>
                  <a:gd name="T14" fmla="*/ 7 w 7"/>
                  <a:gd name="T15" fmla="*/ 4 h 5"/>
                  <a:gd name="T16" fmla="*/ 7 w 7"/>
                  <a:gd name="T17" fmla="*/ 2 h 5"/>
                  <a:gd name="T18" fmla="*/ 7 w 7"/>
                  <a:gd name="T19" fmla="*/ 2 h 5"/>
                  <a:gd name="T20" fmla="*/ 7 w 7"/>
                  <a:gd name="T21" fmla="*/ 2 h 5"/>
                  <a:gd name="T22" fmla="*/ 7 w 7"/>
                  <a:gd name="T23" fmla="*/ 0 h 5"/>
                  <a:gd name="T24" fmla="*/ 2 w 7"/>
                  <a:gd name="T25"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2" y="1"/>
                    </a:moveTo>
                    <a:cubicBezTo>
                      <a:pt x="1" y="3"/>
                      <a:pt x="1" y="2"/>
                      <a:pt x="0" y="2"/>
                    </a:cubicBezTo>
                    <a:cubicBezTo>
                      <a:pt x="0" y="2"/>
                      <a:pt x="0" y="2"/>
                      <a:pt x="0" y="2"/>
                    </a:cubicBezTo>
                    <a:cubicBezTo>
                      <a:pt x="0" y="2"/>
                      <a:pt x="0" y="2"/>
                      <a:pt x="0" y="2"/>
                    </a:cubicBezTo>
                    <a:cubicBezTo>
                      <a:pt x="0" y="2"/>
                      <a:pt x="0" y="2"/>
                      <a:pt x="0" y="2"/>
                    </a:cubicBezTo>
                    <a:cubicBezTo>
                      <a:pt x="0" y="2"/>
                      <a:pt x="0" y="2"/>
                      <a:pt x="0" y="2"/>
                    </a:cubicBezTo>
                    <a:cubicBezTo>
                      <a:pt x="1" y="3"/>
                      <a:pt x="1" y="2"/>
                      <a:pt x="2" y="3"/>
                    </a:cubicBezTo>
                    <a:cubicBezTo>
                      <a:pt x="3" y="5"/>
                      <a:pt x="7" y="4"/>
                      <a:pt x="7" y="4"/>
                    </a:cubicBezTo>
                    <a:cubicBezTo>
                      <a:pt x="7" y="2"/>
                      <a:pt x="7" y="2"/>
                      <a:pt x="7" y="2"/>
                    </a:cubicBezTo>
                    <a:cubicBezTo>
                      <a:pt x="7" y="2"/>
                      <a:pt x="7" y="2"/>
                      <a:pt x="7" y="2"/>
                    </a:cubicBezTo>
                    <a:cubicBezTo>
                      <a:pt x="7" y="2"/>
                      <a:pt x="7" y="2"/>
                      <a:pt x="7" y="2"/>
                    </a:cubicBezTo>
                    <a:cubicBezTo>
                      <a:pt x="7" y="0"/>
                      <a:pt x="7" y="0"/>
                      <a:pt x="7" y="0"/>
                    </a:cubicBezTo>
                    <a:cubicBezTo>
                      <a:pt x="7" y="0"/>
                      <a:pt x="3" y="0"/>
                      <a:pt x="2" y="1"/>
                    </a:cubicBezTo>
                  </a:path>
                </a:pathLst>
              </a:custGeom>
              <a:solidFill>
                <a:srgbClr val="F7BA1E"/>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03" name="Rectangle 1554"/>
              <p:cNvSpPr>
                <a:spLocks noChangeArrowheads="1"/>
              </p:cNvSpPr>
              <p:nvPr/>
            </p:nvSpPr>
            <p:spPr bwMode="auto">
              <a:xfrm>
                <a:off x="3505" y="737"/>
                <a:ext cx="4" cy="1"/>
              </a:xfrm>
              <a:prstGeom prst="rect">
                <a:avLst/>
              </a:prstGeom>
              <a:solidFill>
                <a:srgbClr val="553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04" name="Rectangle 1555"/>
              <p:cNvSpPr>
                <a:spLocks noChangeArrowheads="1"/>
              </p:cNvSpPr>
              <p:nvPr/>
            </p:nvSpPr>
            <p:spPr bwMode="auto">
              <a:xfrm>
                <a:off x="3508" y="735"/>
                <a:ext cx="27" cy="4"/>
              </a:xfrm>
              <a:prstGeom prst="rect">
                <a:avLst/>
              </a:prstGeom>
              <a:solidFill>
                <a:srgbClr val="585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05" name="Freeform 1556"/>
              <p:cNvSpPr/>
              <p:nvPr/>
            </p:nvSpPr>
            <p:spPr bwMode="auto">
              <a:xfrm>
                <a:off x="3532" y="735"/>
                <a:ext cx="13" cy="4"/>
              </a:xfrm>
              <a:custGeom>
                <a:avLst/>
                <a:gdLst>
                  <a:gd name="T0" fmla="*/ 10 w 12"/>
                  <a:gd name="T1" fmla="*/ 0 h 4"/>
                  <a:gd name="T2" fmla="*/ 0 w 12"/>
                  <a:gd name="T3" fmla="*/ 0 h 4"/>
                  <a:gd name="T4" fmla="*/ 0 w 12"/>
                  <a:gd name="T5" fmla="*/ 4 h 4"/>
                  <a:gd name="T6" fmla="*/ 10 w 12"/>
                  <a:gd name="T7" fmla="*/ 4 h 4"/>
                  <a:gd name="T8" fmla="*/ 12 w 12"/>
                  <a:gd name="T9" fmla="*/ 3 h 4"/>
                  <a:gd name="T10" fmla="*/ 12 w 12"/>
                  <a:gd name="T11" fmla="*/ 1 h 4"/>
                  <a:gd name="T12" fmla="*/ 10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0"/>
                    </a:moveTo>
                    <a:cubicBezTo>
                      <a:pt x="0" y="0"/>
                      <a:pt x="0" y="0"/>
                      <a:pt x="0" y="0"/>
                    </a:cubicBezTo>
                    <a:cubicBezTo>
                      <a:pt x="0" y="4"/>
                      <a:pt x="0" y="4"/>
                      <a:pt x="0" y="4"/>
                    </a:cubicBezTo>
                    <a:cubicBezTo>
                      <a:pt x="10" y="4"/>
                      <a:pt x="10" y="4"/>
                      <a:pt x="10" y="4"/>
                    </a:cubicBezTo>
                    <a:cubicBezTo>
                      <a:pt x="11" y="4"/>
                      <a:pt x="12" y="4"/>
                      <a:pt x="12" y="3"/>
                    </a:cubicBezTo>
                    <a:cubicBezTo>
                      <a:pt x="12" y="1"/>
                      <a:pt x="12" y="1"/>
                      <a:pt x="12" y="1"/>
                    </a:cubicBezTo>
                    <a:cubicBezTo>
                      <a:pt x="12" y="1"/>
                      <a:pt x="11" y="0"/>
                      <a:pt x="10" y="0"/>
                    </a:cubicBezTo>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06" name="Oval 1557"/>
              <p:cNvSpPr>
                <a:spLocks noChangeArrowheads="1"/>
              </p:cNvSpPr>
              <p:nvPr/>
            </p:nvSpPr>
            <p:spPr bwMode="auto">
              <a:xfrm>
                <a:off x="3531" y="735"/>
                <a:ext cx="1" cy="4"/>
              </a:xfrm>
              <a:prstGeom prst="ellipse">
                <a:avLst/>
              </a:pr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07" name="Rectangle 1558"/>
              <p:cNvSpPr>
                <a:spLocks noChangeArrowheads="1"/>
              </p:cNvSpPr>
              <p:nvPr/>
            </p:nvSpPr>
            <p:spPr bwMode="auto">
              <a:xfrm>
                <a:off x="3535" y="735"/>
                <a:ext cx="1" cy="5"/>
              </a:xfrm>
              <a:prstGeom prst="rect">
                <a:avLst/>
              </a:prstGeom>
              <a:solidFill>
                <a:srgbClr val="F7BA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08" name="Freeform 1559"/>
              <p:cNvSpPr/>
              <p:nvPr/>
            </p:nvSpPr>
            <p:spPr bwMode="auto">
              <a:xfrm>
                <a:off x="3521" y="739"/>
                <a:ext cx="21" cy="1"/>
              </a:xfrm>
              <a:custGeom>
                <a:avLst/>
                <a:gdLst>
                  <a:gd name="T0" fmla="*/ 19 w 21"/>
                  <a:gd name="T1" fmla="*/ 1 h 1"/>
                  <a:gd name="T2" fmla="*/ 4 w 21"/>
                  <a:gd name="T3" fmla="*/ 1 h 1"/>
                  <a:gd name="T4" fmla="*/ 1 w 21"/>
                  <a:gd name="T5" fmla="*/ 1 h 1"/>
                  <a:gd name="T6" fmla="*/ 1 w 21"/>
                  <a:gd name="T7" fmla="*/ 1 h 1"/>
                  <a:gd name="T8" fmla="*/ 8 w 21"/>
                  <a:gd name="T9" fmla="*/ 1 h 1"/>
                  <a:gd name="T10" fmla="*/ 19 w 21"/>
                  <a:gd name="T11" fmla="*/ 1 h 1"/>
                </a:gdLst>
                <a:ahLst/>
                <a:cxnLst>
                  <a:cxn ang="0">
                    <a:pos x="T0" y="T1"/>
                  </a:cxn>
                  <a:cxn ang="0">
                    <a:pos x="T2" y="T3"/>
                  </a:cxn>
                  <a:cxn ang="0">
                    <a:pos x="T4" y="T5"/>
                  </a:cxn>
                  <a:cxn ang="0">
                    <a:pos x="T6" y="T7"/>
                  </a:cxn>
                  <a:cxn ang="0">
                    <a:pos x="T8" y="T9"/>
                  </a:cxn>
                  <a:cxn ang="0">
                    <a:pos x="T10" y="T11"/>
                  </a:cxn>
                </a:cxnLst>
                <a:rect l="0" t="0" r="r" b="b"/>
                <a:pathLst>
                  <a:path w="21" h="1">
                    <a:moveTo>
                      <a:pt x="19" y="1"/>
                    </a:moveTo>
                    <a:cubicBezTo>
                      <a:pt x="19" y="1"/>
                      <a:pt x="6" y="1"/>
                      <a:pt x="4" y="1"/>
                    </a:cubicBezTo>
                    <a:cubicBezTo>
                      <a:pt x="2" y="1"/>
                      <a:pt x="1" y="0"/>
                      <a:pt x="1" y="1"/>
                    </a:cubicBezTo>
                    <a:cubicBezTo>
                      <a:pt x="0" y="1"/>
                      <a:pt x="1" y="1"/>
                      <a:pt x="1" y="1"/>
                    </a:cubicBezTo>
                    <a:cubicBezTo>
                      <a:pt x="2" y="0"/>
                      <a:pt x="2" y="1"/>
                      <a:pt x="8" y="1"/>
                    </a:cubicBezTo>
                    <a:cubicBezTo>
                      <a:pt x="14" y="1"/>
                      <a:pt x="21" y="1"/>
                      <a:pt x="19" y="1"/>
                    </a:cubicBezTo>
                  </a:path>
                </a:pathLst>
              </a:custGeom>
              <a:solidFill>
                <a:srgbClr val="F7BA1E"/>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09" name="Freeform 1560"/>
              <p:cNvSpPr/>
              <p:nvPr/>
            </p:nvSpPr>
            <p:spPr bwMode="auto">
              <a:xfrm>
                <a:off x="3552" y="678"/>
                <a:ext cx="16" cy="46"/>
              </a:xfrm>
              <a:custGeom>
                <a:avLst/>
                <a:gdLst>
                  <a:gd name="T0" fmla="*/ 3 w 16"/>
                  <a:gd name="T1" fmla="*/ 45 h 45"/>
                  <a:gd name="T2" fmla="*/ 1 w 16"/>
                  <a:gd name="T3" fmla="*/ 45 h 45"/>
                  <a:gd name="T4" fmla="*/ 0 w 16"/>
                  <a:gd name="T5" fmla="*/ 44 h 45"/>
                  <a:gd name="T6" fmla="*/ 12 w 16"/>
                  <a:gd name="T7" fmla="*/ 3 h 45"/>
                  <a:gd name="T8" fmla="*/ 15 w 16"/>
                  <a:gd name="T9" fmla="*/ 0 h 45"/>
                  <a:gd name="T10" fmla="*/ 16 w 16"/>
                  <a:gd name="T11" fmla="*/ 4 h 45"/>
                  <a:gd name="T12" fmla="*/ 3 w 16"/>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16" h="45">
                    <a:moveTo>
                      <a:pt x="3" y="45"/>
                    </a:moveTo>
                    <a:cubicBezTo>
                      <a:pt x="2" y="45"/>
                      <a:pt x="2" y="45"/>
                      <a:pt x="1" y="45"/>
                    </a:cubicBezTo>
                    <a:cubicBezTo>
                      <a:pt x="1" y="45"/>
                      <a:pt x="0" y="45"/>
                      <a:pt x="0" y="44"/>
                    </a:cubicBezTo>
                    <a:cubicBezTo>
                      <a:pt x="0" y="42"/>
                      <a:pt x="12" y="3"/>
                      <a:pt x="12" y="3"/>
                    </a:cubicBezTo>
                    <a:cubicBezTo>
                      <a:pt x="15" y="0"/>
                      <a:pt x="15" y="0"/>
                      <a:pt x="15" y="0"/>
                    </a:cubicBezTo>
                    <a:cubicBezTo>
                      <a:pt x="16" y="4"/>
                      <a:pt x="16" y="4"/>
                      <a:pt x="16" y="4"/>
                    </a:cubicBezTo>
                    <a:cubicBezTo>
                      <a:pt x="16" y="4"/>
                      <a:pt x="4" y="43"/>
                      <a:pt x="3" y="45"/>
                    </a:cubicBezTo>
                    <a:close/>
                  </a:path>
                </a:pathLst>
              </a:custGeom>
              <a:solidFill>
                <a:srgbClr val="F0EDD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10" name="Freeform 1561"/>
              <p:cNvSpPr/>
              <p:nvPr/>
            </p:nvSpPr>
            <p:spPr bwMode="auto">
              <a:xfrm>
                <a:off x="3552" y="681"/>
                <a:ext cx="16" cy="43"/>
              </a:xfrm>
              <a:custGeom>
                <a:avLst/>
                <a:gdLst>
                  <a:gd name="T0" fmla="*/ 16 w 16"/>
                  <a:gd name="T1" fmla="*/ 1 h 42"/>
                  <a:gd name="T2" fmla="*/ 16 w 16"/>
                  <a:gd name="T3" fmla="*/ 1 h 42"/>
                  <a:gd name="T4" fmla="*/ 14 w 16"/>
                  <a:gd name="T5" fmla="*/ 1 h 42"/>
                  <a:gd name="T6" fmla="*/ 12 w 16"/>
                  <a:gd name="T7" fmla="*/ 0 h 42"/>
                  <a:gd name="T8" fmla="*/ 0 w 16"/>
                  <a:gd name="T9" fmla="*/ 41 h 42"/>
                  <a:gd name="T10" fmla="*/ 1 w 16"/>
                  <a:gd name="T11" fmla="*/ 42 h 42"/>
                  <a:gd name="T12" fmla="*/ 3 w 16"/>
                  <a:gd name="T13" fmla="*/ 42 h 42"/>
                  <a:gd name="T14" fmla="*/ 16 w 16"/>
                  <a:gd name="T15" fmla="*/ 1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2">
                    <a:moveTo>
                      <a:pt x="16" y="1"/>
                    </a:moveTo>
                    <a:cubicBezTo>
                      <a:pt x="16" y="1"/>
                      <a:pt x="16" y="1"/>
                      <a:pt x="16" y="1"/>
                    </a:cubicBezTo>
                    <a:cubicBezTo>
                      <a:pt x="15" y="2"/>
                      <a:pt x="14" y="2"/>
                      <a:pt x="14" y="1"/>
                    </a:cubicBezTo>
                    <a:cubicBezTo>
                      <a:pt x="13" y="1"/>
                      <a:pt x="13" y="1"/>
                      <a:pt x="12" y="0"/>
                    </a:cubicBezTo>
                    <a:cubicBezTo>
                      <a:pt x="11" y="3"/>
                      <a:pt x="0" y="39"/>
                      <a:pt x="0" y="41"/>
                    </a:cubicBezTo>
                    <a:cubicBezTo>
                      <a:pt x="0" y="42"/>
                      <a:pt x="1" y="42"/>
                      <a:pt x="1" y="42"/>
                    </a:cubicBezTo>
                    <a:cubicBezTo>
                      <a:pt x="2" y="42"/>
                      <a:pt x="2" y="42"/>
                      <a:pt x="3" y="42"/>
                    </a:cubicBezTo>
                    <a:cubicBezTo>
                      <a:pt x="4" y="40"/>
                      <a:pt x="16" y="1"/>
                      <a:pt x="16" y="1"/>
                    </a:cubicBezTo>
                    <a:close/>
                  </a:path>
                </a:pathLst>
              </a:custGeom>
              <a:solidFill>
                <a:srgbClr val="2E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21" name="Rectangle 1562"/>
              <p:cNvSpPr>
                <a:spLocks noChangeArrowheads="1"/>
              </p:cNvSpPr>
              <p:nvPr/>
            </p:nvSpPr>
            <p:spPr bwMode="auto">
              <a:xfrm>
                <a:off x="3566" y="680"/>
                <a:ext cx="1" cy="1"/>
              </a:xfrm>
              <a:prstGeom prst="rect">
                <a:avLst/>
              </a:prstGeom>
              <a:solidFill>
                <a:srgbClr val="F0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22" name="Freeform 1563"/>
              <p:cNvSpPr/>
              <p:nvPr/>
            </p:nvSpPr>
            <p:spPr bwMode="auto">
              <a:xfrm>
                <a:off x="3566" y="678"/>
                <a:ext cx="1" cy="2"/>
              </a:xfrm>
              <a:custGeom>
                <a:avLst/>
                <a:gdLst>
                  <a:gd name="T0" fmla="*/ 0 w 1"/>
                  <a:gd name="T1" fmla="*/ 2 h 2"/>
                  <a:gd name="T2" fmla="*/ 1 w 1"/>
                  <a:gd name="T3" fmla="*/ 2 h 2"/>
                  <a:gd name="T4" fmla="*/ 1 w 1"/>
                  <a:gd name="T5" fmla="*/ 2 h 2"/>
                  <a:gd name="T6" fmla="*/ 1 w 1"/>
                  <a:gd name="T7" fmla="*/ 0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cubicBezTo>
                      <a:pt x="0" y="2"/>
                      <a:pt x="1" y="2"/>
                      <a:pt x="1" y="2"/>
                    </a:cubicBezTo>
                    <a:cubicBezTo>
                      <a:pt x="1" y="2"/>
                      <a:pt x="1" y="2"/>
                      <a:pt x="1" y="2"/>
                    </a:cubicBezTo>
                    <a:cubicBezTo>
                      <a:pt x="1" y="0"/>
                      <a:pt x="1" y="0"/>
                      <a:pt x="1" y="0"/>
                    </a:cubicBezTo>
                    <a:lnTo>
                      <a:pt x="0" y="2"/>
                    </a:lnTo>
                    <a:close/>
                  </a:path>
                </a:pathLst>
              </a:custGeom>
              <a:solidFill>
                <a:srgbClr val="2EB28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23" name="Freeform 1564"/>
              <p:cNvSpPr/>
              <p:nvPr/>
            </p:nvSpPr>
            <p:spPr bwMode="auto">
              <a:xfrm>
                <a:off x="3558" y="686"/>
                <a:ext cx="2" cy="42"/>
              </a:xfrm>
              <a:custGeom>
                <a:avLst/>
                <a:gdLst>
                  <a:gd name="T0" fmla="*/ 2 w 2"/>
                  <a:gd name="T1" fmla="*/ 41 h 41"/>
                  <a:gd name="T2" fmla="*/ 1 w 2"/>
                  <a:gd name="T3" fmla="*/ 0 h 41"/>
                  <a:gd name="T4" fmla="*/ 0 w 2"/>
                  <a:gd name="T5" fmla="*/ 1 h 41"/>
                  <a:gd name="T6" fmla="*/ 2 w 2"/>
                  <a:gd name="T7" fmla="*/ 41 h 41"/>
                </a:gdLst>
                <a:ahLst/>
                <a:cxnLst>
                  <a:cxn ang="0">
                    <a:pos x="T0" y="T1"/>
                  </a:cxn>
                  <a:cxn ang="0">
                    <a:pos x="T2" y="T3"/>
                  </a:cxn>
                  <a:cxn ang="0">
                    <a:pos x="T4" y="T5"/>
                  </a:cxn>
                  <a:cxn ang="0">
                    <a:pos x="T6" y="T7"/>
                  </a:cxn>
                </a:cxnLst>
                <a:rect l="0" t="0" r="r" b="b"/>
                <a:pathLst>
                  <a:path w="2" h="41">
                    <a:moveTo>
                      <a:pt x="2" y="41"/>
                    </a:moveTo>
                    <a:cubicBezTo>
                      <a:pt x="1" y="0"/>
                      <a:pt x="1" y="0"/>
                      <a:pt x="1" y="0"/>
                    </a:cubicBezTo>
                    <a:cubicBezTo>
                      <a:pt x="1" y="1"/>
                      <a:pt x="0" y="1"/>
                      <a:pt x="0" y="1"/>
                    </a:cubicBezTo>
                    <a:cubicBezTo>
                      <a:pt x="2" y="41"/>
                      <a:pt x="2" y="41"/>
                      <a:pt x="2" y="41"/>
                    </a:cubicBezTo>
                    <a:close/>
                  </a:path>
                </a:pathLst>
              </a:custGeom>
              <a:solidFill>
                <a:srgbClr val="47656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24" name="Freeform 1565"/>
              <p:cNvSpPr/>
              <p:nvPr/>
            </p:nvSpPr>
            <p:spPr bwMode="auto">
              <a:xfrm>
                <a:off x="3556" y="686"/>
                <a:ext cx="4" cy="42"/>
              </a:xfrm>
              <a:custGeom>
                <a:avLst/>
                <a:gdLst>
                  <a:gd name="T0" fmla="*/ 1 w 4"/>
                  <a:gd name="T1" fmla="*/ 41 h 41"/>
                  <a:gd name="T2" fmla="*/ 4 w 4"/>
                  <a:gd name="T3" fmla="*/ 41 h 41"/>
                  <a:gd name="T4" fmla="*/ 2 w 4"/>
                  <a:gd name="T5" fmla="*/ 1 h 41"/>
                  <a:gd name="T6" fmla="*/ 2 w 4"/>
                  <a:gd name="T7" fmla="*/ 1 h 41"/>
                  <a:gd name="T8" fmla="*/ 2 w 4"/>
                  <a:gd name="T9" fmla="*/ 1 h 41"/>
                  <a:gd name="T10" fmla="*/ 2 w 4"/>
                  <a:gd name="T11" fmla="*/ 1 h 41"/>
                  <a:gd name="T12" fmla="*/ 1 w 4"/>
                  <a:gd name="T13" fmla="*/ 0 h 41"/>
                  <a:gd name="T14" fmla="*/ 0 w 4"/>
                  <a:gd name="T15" fmla="*/ 2 h 41"/>
                  <a:gd name="T16" fmla="*/ 0 w 4"/>
                  <a:gd name="T17" fmla="*/ 2 h 41"/>
                  <a:gd name="T18" fmla="*/ 0 w 4"/>
                  <a:gd name="T19" fmla="*/ 2 h 41"/>
                  <a:gd name="T20" fmla="*/ 0 w 4"/>
                  <a:gd name="T21" fmla="*/ 2 h 41"/>
                  <a:gd name="T22" fmla="*/ 1 w 4"/>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1">
                    <a:moveTo>
                      <a:pt x="1" y="41"/>
                    </a:moveTo>
                    <a:cubicBezTo>
                      <a:pt x="4" y="41"/>
                      <a:pt x="4" y="41"/>
                      <a:pt x="4" y="41"/>
                    </a:cubicBezTo>
                    <a:cubicBezTo>
                      <a:pt x="2" y="1"/>
                      <a:pt x="2" y="1"/>
                      <a:pt x="2" y="1"/>
                    </a:cubicBezTo>
                    <a:cubicBezTo>
                      <a:pt x="2" y="1"/>
                      <a:pt x="2" y="1"/>
                      <a:pt x="2" y="1"/>
                    </a:cubicBezTo>
                    <a:cubicBezTo>
                      <a:pt x="2" y="1"/>
                      <a:pt x="2" y="1"/>
                      <a:pt x="2" y="1"/>
                    </a:cubicBezTo>
                    <a:cubicBezTo>
                      <a:pt x="2" y="1"/>
                      <a:pt x="2" y="1"/>
                      <a:pt x="2" y="1"/>
                    </a:cubicBezTo>
                    <a:cubicBezTo>
                      <a:pt x="2" y="1"/>
                      <a:pt x="2" y="0"/>
                      <a:pt x="1" y="0"/>
                    </a:cubicBezTo>
                    <a:cubicBezTo>
                      <a:pt x="0" y="1"/>
                      <a:pt x="0" y="1"/>
                      <a:pt x="0" y="2"/>
                    </a:cubicBezTo>
                    <a:cubicBezTo>
                      <a:pt x="0" y="2"/>
                      <a:pt x="0" y="2"/>
                      <a:pt x="0" y="2"/>
                    </a:cubicBezTo>
                    <a:cubicBezTo>
                      <a:pt x="0" y="2"/>
                      <a:pt x="0" y="2"/>
                      <a:pt x="0" y="2"/>
                    </a:cubicBezTo>
                    <a:cubicBezTo>
                      <a:pt x="0" y="2"/>
                      <a:pt x="0" y="2"/>
                      <a:pt x="0" y="2"/>
                    </a:cubicBezTo>
                    <a:lnTo>
                      <a:pt x="1" y="41"/>
                    </a:lnTo>
                    <a:close/>
                  </a:path>
                </a:pathLst>
              </a:custGeom>
              <a:solidFill>
                <a:srgbClr val="5C828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25" name="Freeform 1566"/>
              <p:cNvSpPr/>
              <p:nvPr/>
            </p:nvSpPr>
            <p:spPr bwMode="auto">
              <a:xfrm>
                <a:off x="3555" y="687"/>
                <a:ext cx="2" cy="41"/>
              </a:xfrm>
              <a:custGeom>
                <a:avLst/>
                <a:gdLst>
                  <a:gd name="T0" fmla="*/ 1 w 2"/>
                  <a:gd name="T1" fmla="*/ 1 h 40"/>
                  <a:gd name="T2" fmla="*/ 0 w 2"/>
                  <a:gd name="T3" fmla="*/ 0 h 40"/>
                  <a:gd name="T4" fmla="*/ 1 w 2"/>
                  <a:gd name="T5" fmla="*/ 40 h 40"/>
                  <a:gd name="T6" fmla="*/ 2 w 2"/>
                  <a:gd name="T7" fmla="*/ 40 h 40"/>
                  <a:gd name="T8" fmla="*/ 1 w 2"/>
                  <a:gd name="T9" fmla="*/ 1 h 40"/>
                </a:gdLst>
                <a:ahLst/>
                <a:cxnLst>
                  <a:cxn ang="0">
                    <a:pos x="T0" y="T1"/>
                  </a:cxn>
                  <a:cxn ang="0">
                    <a:pos x="T2" y="T3"/>
                  </a:cxn>
                  <a:cxn ang="0">
                    <a:pos x="T4" y="T5"/>
                  </a:cxn>
                  <a:cxn ang="0">
                    <a:pos x="T6" y="T7"/>
                  </a:cxn>
                  <a:cxn ang="0">
                    <a:pos x="T8" y="T9"/>
                  </a:cxn>
                </a:cxnLst>
                <a:rect l="0" t="0" r="r" b="b"/>
                <a:pathLst>
                  <a:path w="2" h="40">
                    <a:moveTo>
                      <a:pt x="1" y="1"/>
                    </a:moveTo>
                    <a:cubicBezTo>
                      <a:pt x="1" y="0"/>
                      <a:pt x="0" y="0"/>
                      <a:pt x="0" y="0"/>
                    </a:cubicBezTo>
                    <a:cubicBezTo>
                      <a:pt x="1" y="40"/>
                      <a:pt x="1" y="40"/>
                      <a:pt x="1" y="40"/>
                    </a:cubicBezTo>
                    <a:cubicBezTo>
                      <a:pt x="2" y="40"/>
                      <a:pt x="2" y="40"/>
                      <a:pt x="2" y="40"/>
                    </a:cubicBezTo>
                    <a:lnTo>
                      <a:pt x="1" y="1"/>
                    </a:lnTo>
                    <a:close/>
                  </a:path>
                </a:pathLst>
              </a:custGeom>
              <a:solidFill>
                <a:srgbClr val="47656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26" name="Freeform 1567"/>
              <p:cNvSpPr/>
              <p:nvPr/>
            </p:nvSpPr>
            <p:spPr bwMode="auto">
              <a:xfrm>
                <a:off x="3555" y="684"/>
                <a:ext cx="4" cy="4"/>
              </a:xfrm>
              <a:custGeom>
                <a:avLst/>
                <a:gdLst>
                  <a:gd name="T0" fmla="*/ 0 w 4"/>
                  <a:gd name="T1" fmla="*/ 3 h 4"/>
                  <a:gd name="T2" fmla="*/ 1 w 4"/>
                  <a:gd name="T3" fmla="*/ 4 h 4"/>
                  <a:gd name="T4" fmla="*/ 1 w 4"/>
                  <a:gd name="T5" fmla="*/ 4 h 4"/>
                  <a:gd name="T6" fmla="*/ 1 w 4"/>
                  <a:gd name="T7" fmla="*/ 4 h 4"/>
                  <a:gd name="T8" fmla="*/ 2 w 4"/>
                  <a:gd name="T9" fmla="*/ 2 h 4"/>
                  <a:gd name="T10" fmla="*/ 3 w 4"/>
                  <a:gd name="T11" fmla="*/ 3 h 4"/>
                  <a:gd name="T12" fmla="*/ 3 w 4"/>
                  <a:gd name="T13" fmla="*/ 3 h 4"/>
                  <a:gd name="T14" fmla="*/ 3 w 4"/>
                  <a:gd name="T15" fmla="*/ 3 h 4"/>
                  <a:gd name="T16" fmla="*/ 3 w 4"/>
                  <a:gd name="T17" fmla="*/ 3 h 4"/>
                  <a:gd name="T18" fmla="*/ 4 w 4"/>
                  <a:gd name="T19" fmla="*/ 2 h 4"/>
                  <a:gd name="T20" fmla="*/ 2 w 4"/>
                  <a:gd name="T21" fmla="*/ 0 h 4"/>
                  <a:gd name="T22" fmla="*/ 0 w 4"/>
                  <a:gd name="T23"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0" y="3"/>
                    </a:moveTo>
                    <a:cubicBezTo>
                      <a:pt x="0" y="3"/>
                      <a:pt x="1" y="3"/>
                      <a:pt x="1" y="4"/>
                    </a:cubicBezTo>
                    <a:cubicBezTo>
                      <a:pt x="1" y="4"/>
                      <a:pt x="1" y="4"/>
                      <a:pt x="1" y="4"/>
                    </a:cubicBezTo>
                    <a:cubicBezTo>
                      <a:pt x="1" y="4"/>
                      <a:pt x="1" y="4"/>
                      <a:pt x="1" y="4"/>
                    </a:cubicBezTo>
                    <a:cubicBezTo>
                      <a:pt x="1" y="3"/>
                      <a:pt x="1" y="3"/>
                      <a:pt x="2" y="2"/>
                    </a:cubicBezTo>
                    <a:cubicBezTo>
                      <a:pt x="3" y="2"/>
                      <a:pt x="3" y="3"/>
                      <a:pt x="3" y="3"/>
                    </a:cubicBezTo>
                    <a:cubicBezTo>
                      <a:pt x="3" y="3"/>
                      <a:pt x="3" y="3"/>
                      <a:pt x="3" y="3"/>
                    </a:cubicBezTo>
                    <a:cubicBezTo>
                      <a:pt x="3" y="3"/>
                      <a:pt x="3" y="3"/>
                      <a:pt x="3" y="3"/>
                    </a:cubicBezTo>
                    <a:cubicBezTo>
                      <a:pt x="3" y="3"/>
                      <a:pt x="3" y="3"/>
                      <a:pt x="3" y="3"/>
                    </a:cubicBezTo>
                    <a:cubicBezTo>
                      <a:pt x="3" y="3"/>
                      <a:pt x="4" y="3"/>
                      <a:pt x="4" y="2"/>
                    </a:cubicBezTo>
                    <a:cubicBezTo>
                      <a:pt x="2" y="0"/>
                      <a:pt x="2" y="0"/>
                      <a:pt x="2" y="0"/>
                    </a:cubicBezTo>
                    <a:lnTo>
                      <a:pt x="0" y="3"/>
                    </a:lnTo>
                    <a:close/>
                  </a:path>
                </a:pathLst>
              </a:custGeom>
              <a:solidFill>
                <a:srgbClr val="F0EDD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27" name="Freeform 1568"/>
              <p:cNvSpPr/>
              <p:nvPr/>
            </p:nvSpPr>
            <p:spPr bwMode="auto">
              <a:xfrm>
                <a:off x="3556" y="684"/>
                <a:ext cx="2" cy="1"/>
              </a:xfrm>
              <a:custGeom>
                <a:avLst/>
                <a:gdLst>
                  <a:gd name="T0" fmla="*/ 2 w 2"/>
                  <a:gd name="T1" fmla="*/ 1 h 1"/>
                  <a:gd name="T2" fmla="*/ 1 w 2"/>
                  <a:gd name="T3" fmla="*/ 0 h 1"/>
                  <a:gd name="T4" fmla="*/ 0 w 2"/>
                  <a:gd name="T5" fmla="*/ 1 h 1"/>
                  <a:gd name="T6" fmla="*/ 1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cubicBezTo>
                      <a:pt x="1" y="0"/>
                      <a:pt x="1" y="0"/>
                      <a:pt x="1" y="0"/>
                    </a:cubicBezTo>
                    <a:cubicBezTo>
                      <a:pt x="0" y="1"/>
                      <a:pt x="0" y="1"/>
                      <a:pt x="0" y="1"/>
                    </a:cubicBezTo>
                    <a:cubicBezTo>
                      <a:pt x="0" y="1"/>
                      <a:pt x="1" y="1"/>
                      <a:pt x="1" y="1"/>
                    </a:cubicBezTo>
                    <a:lnTo>
                      <a:pt x="2" y="1"/>
                    </a:lnTo>
                    <a:close/>
                  </a:path>
                </a:pathLst>
              </a:custGeom>
              <a:solidFill>
                <a:srgbClr val="47656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28" name="Freeform 1569"/>
              <p:cNvSpPr/>
              <p:nvPr/>
            </p:nvSpPr>
            <p:spPr bwMode="auto">
              <a:xfrm>
                <a:off x="3560" y="728"/>
                <a:ext cx="1" cy="1"/>
              </a:xfrm>
              <a:custGeom>
                <a:avLst/>
                <a:gdLst>
                  <a:gd name="T0" fmla="*/ 0 w 1"/>
                  <a:gd name="T1" fmla="*/ 0 h 1"/>
                  <a:gd name="T2" fmla="*/ 0 w 1"/>
                  <a:gd name="T3" fmla="*/ 0 h 1"/>
                  <a:gd name="T4" fmla="*/ 0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0" y="1"/>
                    </a:lnTo>
                    <a:lnTo>
                      <a:pt x="1" y="1"/>
                    </a:lnTo>
                    <a:lnTo>
                      <a:pt x="0" y="0"/>
                    </a:lnTo>
                    <a:close/>
                  </a:path>
                </a:pathLst>
              </a:custGeom>
              <a:solidFill>
                <a:srgbClr val="D75B4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29" name="Rectangle 1570"/>
              <p:cNvSpPr>
                <a:spLocks noChangeArrowheads="1"/>
              </p:cNvSpPr>
              <p:nvPr/>
            </p:nvSpPr>
            <p:spPr bwMode="auto">
              <a:xfrm>
                <a:off x="3557" y="728"/>
                <a:ext cx="3" cy="1"/>
              </a:xfrm>
              <a:prstGeom prst="rect">
                <a:avLst/>
              </a:prstGeom>
              <a:solidFill>
                <a:srgbClr val="EF6A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30" name="Rectangle 1571"/>
              <p:cNvSpPr>
                <a:spLocks noChangeArrowheads="1"/>
              </p:cNvSpPr>
              <p:nvPr/>
            </p:nvSpPr>
            <p:spPr bwMode="auto">
              <a:xfrm>
                <a:off x="3556" y="728"/>
                <a:ext cx="1" cy="1"/>
              </a:xfrm>
              <a:prstGeom prst="rect">
                <a:avLst/>
              </a:prstGeom>
              <a:solidFill>
                <a:srgbClr val="D75B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31" name="Freeform 1572"/>
              <p:cNvSpPr/>
              <p:nvPr/>
            </p:nvSpPr>
            <p:spPr bwMode="auto">
              <a:xfrm>
                <a:off x="3544" y="692"/>
                <a:ext cx="13" cy="39"/>
              </a:xfrm>
              <a:custGeom>
                <a:avLst/>
                <a:gdLst>
                  <a:gd name="T0" fmla="*/ 0 w 13"/>
                  <a:gd name="T1" fmla="*/ 0 h 38"/>
                  <a:gd name="T2" fmla="*/ 13 w 13"/>
                  <a:gd name="T3" fmla="*/ 38 h 38"/>
                  <a:gd name="T4" fmla="*/ 13 w 13"/>
                  <a:gd name="T5" fmla="*/ 37 h 38"/>
                  <a:gd name="T6" fmla="*/ 1 w 13"/>
                  <a:gd name="T7" fmla="*/ 0 h 38"/>
                  <a:gd name="T8" fmla="*/ 0 w 13"/>
                  <a:gd name="T9" fmla="*/ 0 h 38"/>
                </a:gdLst>
                <a:ahLst/>
                <a:cxnLst>
                  <a:cxn ang="0">
                    <a:pos x="T0" y="T1"/>
                  </a:cxn>
                  <a:cxn ang="0">
                    <a:pos x="T2" y="T3"/>
                  </a:cxn>
                  <a:cxn ang="0">
                    <a:pos x="T4" y="T5"/>
                  </a:cxn>
                  <a:cxn ang="0">
                    <a:pos x="T6" y="T7"/>
                  </a:cxn>
                  <a:cxn ang="0">
                    <a:pos x="T8" y="T9"/>
                  </a:cxn>
                </a:cxnLst>
                <a:rect l="0" t="0" r="r" b="b"/>
                <a:pathLst>
                  <a:path w="13" h="38">
                    <a:moveTo>
                      <a:pt x="0" y="0"/>
                    </a:moveTo>
                    <a:cubicBezTo>
                      <a:pt x="13" y="38"/>
                      <a:pt x="13" y="38"/>
                      <a:pt x="13" y="38"/>
                    </a:cubicBezTo>
                    <a:cubicBezTo>
                      <a:pt x="13" y="38"/>
                      <a:pt x="13" y="38"/>
                      <a:pt x="13" y="37"/>
                    </a:cubicBezTo>
                    <a:cubicBezTo>
                      <a:pt x="1" y="0"/>
                      <a:pt x="1" y="0"/>
                      <a:pt x="1" y="0"/>
                    </a:cubicBezTo>
                    <a:lnTo>
                      <a:pt x="0" y="0"/>
                    </a:lnTo>
                    <a:close/>
                  </a:path>
                </a:pathLst>
              </a:custGeom>
              <a:solidFill>
                <a:srgbClr val="009FB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32" name="Freeform 1573"/>
              <p:cNvSpPr/>
              <p:nvPr/>
            </p:nvSpPr>
            <p:spPr bwMode="auto">
              <a:xfrm>
                <a:off x="3545" y="691"/>
                <a:ext cx="14" cy="40"/>
              </a:xfrm>
              <a:custGeom>
                <a:avLst/>
                <a:gdLst>
                  <a:gd name="T0" fmla="*/ 2 w 14"/>
                  <a:gd name="T1" fmla="*/ 0 h 39"/>
                  <a:gd name="T2" fmla="*/ 0 w 14"/>
                  <a:gd name="T3" fmla="*/ 1 h 39"/>
                  <a:gd name="T4" fmla="*/ 12 w 14"/>
                  <a:gd name="T5" fmla="*/ 38 h 39"/>
                  <a:gd name="T6" fmla="*/ 12 w 14"/>
                  <a:gd name="T7" fmla="*/ 38 h 39"/>
                  <a:gd name="T8" fmla="*/ 12 w 14"/>
                  <a:gd name="T9" fmla="*/ 38 h 39"/>
                  <a:gd name="T10" fmla="*/ 12 w 14"/>
                  <a:gd name="T11" fmla="*/ 38 h 39"/>
                  <a:gd name="T12" fmla="*/ 14 w 14"/>
                  <a:gd name="T13" fmla="*/ 39 h 39"/>
                  <a:gd name="T14" fmla="*/ 14 w 14"/>
                  <a:gd name="T15" fmla="*/ 38 h 39"/>
                  <a:gd name="T16" fmla="*/ 14 w 14"/>
                  <a:gd name="T17" fmla="*/ 38 h 39"/>
                  <a:gd name="T18" fmla="*/ 14 w 14"/>
                  <a:gd name="T19" fmla="*/ 38 h 39"/>
                  <a:gd name="T20" fmla="*/ 14 w 14"/>
                  <a:gd name="T21" fmla="*/ 38 h 39"/>
                  <a:gd name="T22" fmla="*/ 2 w 14"/>
                  <a:gd name="T2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9">
                    <a:moveTo>
                      <a:pt x="2" y="0"/>
                    </a:moveTo>
                    <a:cubicBezTo>
                      <a:pt x="0" y="1"/>
                      <a:pt x="0" y="1"/>
                      <a:pt x="0" y="1"/>
                    </a:cubicBezTo>
                    <a:cubicBezTo>
                      <a:pt x="12" y="38"/>
                      <a:pt x="12" y="38"/>
                      <a:pt x="12" y="38"/>
                    </a:cubicBezTo>
                    <a:cubicBezTo>
                      <a:pt x="12" y="38"/>
                      <a:pt x="12" y="38"/>
                      <a:pt x="12" y="38"/>
                    </a:cubicBezTo>
                    <a:cubicBezTo>
                      <a:pt x="12" y="38"/>
                      <a:pt x="12" y="38"/>
                      <a:pt x="12" y="38"/>
                    </a:cubicBezTo>
                    <a:cubicBezTo>
                      <a:pt x="12" y="38"/>
                      <a:pt x="12" y="38"/>
                      <a:pt x="12" y="38"/>
                    </a:cubicBezTo>
                    <a:cubicBezTo>
                      <a:pt x="12" y="39"/>
                      <a:pt x="13" y="39"/>
                      <a:pt x="14" y="39"/>
                    </a:cubicBezTo>
                    <a:cubicBezTo>
                      <a:pt x="14" y="39"/>
                      <a:pt x="14" y="38"/>
                      <a:pt x="14" y="38"/>
                    </a:cubicBezTo>
                    <a:cubicBezTo>
                      <a:pt x="14" y="38"/>
                      <a:pt x="14" y="38"/>
                      <a:pt x="14" y="38"/>
                    </a:cubicBezTo>
                    <a:cubicBezTo>
                      <a:pt x="14" y="38"/>
                      <a:pt x="14" y="38"/>
                      <a:pt x="14" y="38"/>
                    </a:cubicBezTo>
                    <a:cubicBezTo>
                      <a:pt x="14" y="38"/>
                      <a:pt x="14" y="38"/>
                      <a:pt x="14" y="38"/>
                    </a:cubicBezTo>
                    <a:lnTo>
                      <a:pt x="2" y="0"/>
                    </a:lnTo>
                    <a:close/>
                  </a:path>
                </a:pathLst>
              </a:custGeom>
              <a:solidFill>
                <a:srgbClr val="59B3C5"/>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33" name="Freeform 1574"/>
              <p:cNvSpPr/>
              <p:nvPr/>
            </p:nvSpPr>
            <p:spPr bwMode="auto">
              <a:xfrm>
                <a:off x="3547" y="691"/>
                <a:ext cx="14" cy="39"/>
              </a:xfrm>
              <a:custGeom>
                <a:avLst/>
                <a:gdLst>
                  <a:gd name="T0" fmla="*/ 12 w 14"/>
                  <a:gd name="T1" fmla="*/ 38 h 38"/>
                  <a:gd name="T2" fmla="*/ 14 w 14"/>
                  <a:gd name="T3" fmla="*/ 38 h 38"/>
                  <a:gd name="T4" fmla="*/ 1 w 14"/>
                  <a:gd name="T5" fmla="*/ 0 h 38"/>
                  <a:gd name="T6" fmla="*/ 0 w 14"/>
                  <a:gd name="T7" fmla="*/ 0 h 38"/>
                  <a:gd name="T8" fmla="*/ 12 w 14"/>
                  <a:gd name="T9" fmla="*/ 38 h 38"/>
                </a:gdLst>
                <a:ahLst/>
                <a:cxnLst>
                  <a:cxn ang="0">
                    <a:pos x="T0" y="T1"/>
                  </a:cxn>
                  <a:cxn ang="0">
                    <a:pos x="T2" y="T3"/>
                  </a:cxn>
                  <a:cxn ang="0">
                    <a:pos x="T4" y="T5"/>
                  </a:cxn>
                  <a:cxn ang="0">
                    <a:pos x="T6" y="T7"/>
                  </a:cxn>
                  <a:cxn ang="0">
                    <a:pos x="T8" y="T9"/>
                  </a:cxn>
                </a:cxnLst>
                <a:rect l="0" t="0" r="r" b="b"/>
                <a:pathLst>
                  <a:path w="14" h="38">
                    <a:moveTo>
                      <a:pt x="12" y="38"/>
                    </a:moveTo>
                    <a:cubicBezTo>
                      <a:pt x="13" y="38"/>
                      <a:pt x="13" y="38"/>
                      <a:pt x="14" y="38"/>
                    </a:cubicBezTo>
                    <a:cubicBezTo>
                      <a:pt x="1" y="0"/>
                      <a:pt x="1" y="0"/>
                      <a:pt x="1" y="0"/>
                    </a:cubicBezTo>
                    <a:cubicBezTo>
                      <a:pt x="0" y="0"/>
                      <a:pt x="0" y="0"/>
                      <a:pt x="0" y="0"/>
                    </a:cubicBezTo>
                    <a:lnTo>
                      <a:pt x="12" y="38"/>
                    </a:lnTo>
                    <a:close/>
                  </a:path>
                </a:pathLst>
              </a:custGeom>
              <a:solidFill>
                <a:srgbClr val="009FB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34" name="Freeform 1575"/>
              <p:cNvSpPr/>
              <p:nvPr/>
            </p:nvSpPr>
            <p:spPr bwMode="auto">
              <a:xfrm>
                <a:off x="3557" y="730"/>
                <a:ext cx="4" cy="3"/>
              </a:xfrm>
              <a:custGeom>
                <a:avLst/>
                <a:gdLst>
                  <a:gd name="T0" fmla="*/ 4 w 4"/>
                  <a:gd name="T1" fmla="*/ 0 h 3"/>
                  <a:gd name="T2" fmla="*/ 2 w 4"/>
                  <a:gd name="T3" fmla="*/ 0 h 3"/>
                  <a:gd name="T4" fmla="*/ 2 w 4"/>
                  <a:gd name="T5" fmla="*/ 0 h 3"/>
                  <a:gd name="T6" fmla="*/ 2 w 4"/>
                  <a:gd name="T7" fmla="*/ 0 h 3"/>
                  <a:gd name="T8" fmla="*/ 2 w 4"/>
                  <a:gd name="T9" fmla="*/ 1 h 3"/>
                  <a:gd name="T10" fmla="*/ 0 w 4"/>
                  <a:gd name="T11" fmla="*/ 0 h 3"/>
                  <a:gd name="T12" fmla="*/ 0 w 4"/>
                  <a:gd name="T13" fmla="*/ 0 h 3"/>
                  <a:gd name="T14" fmla="*/ 0 w 4"/>
                  <a:gd name="T15" fmla="*/ 0 h 3"/>
                  <a:gd name="T16" fmla="*/ 0 w 4"/>
                  <a:gd name="T17" fmla="*/ 0 h 3"/>
                  <a:gd name="T18" fmla="*/ 0 w 4"/>
                  <a:gd name="T19" fmla="*/ 1 h 3"/>
                  <a:gd name="T20" fmla="*/ 2 w 4"/>
                  <a:gd name="T21" fmla="*/ 3 h 3"/>
                  <a:gd name="T22" fmla="*/ 4 w 4"/>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4" y="0"/>
                    </a:moveTo>
                    <a:cubicBezTo>
                      <a:pt x="3" y="0"/>
                      <a:pt x="3" y="0"/>
                      <a:pt x="2" y="0"/>
                    </a:cubicBezTo>
                    <a:cubicBezTo>
                      <a:pt x="2" y="0"/>
                      <a:pt x="2" y="0"/>
                      <a:pt x="2" y="0"/>
                    </a:cubicBezTo>
                    <a:cubicBezTo>
                      <a:pt x="2" y="0"/>
                      <a:pt x="2" y="0"/>
                      <a:pt x="2" y="0"/>
                    </a:cubicBezTo>
                    <a:cubicBezTo>
                      <a:pt x="2" y="0"/>
                      <a:pt x="2" y="1"/>
                      <a:pt x="2" y="1"/>
                    </a:cubicBezTo>
                    <a:cubicBezTo>
                      <a:pt x="1" y="1"/>
                      <a:pt x="0" y="1"/>
                      <a:pt x="0" y="0"/>
                    </a:cubicBezTo>
                    <a:cubicBezTo>
                      <a:pt x="0" y="0"/>
                      <a:pt x="0" y="0"/>
                      <a:pt x="0" y="0"/>
                    </a:cubicBezTo>
                    <a:cubicBezTo>
                      <a:pt x="0" y="0"/>
                      <a:pt x="0" y="0"/>
                      <a:pt x="0" y="0"/>
                    </a:cubicBezTo>
                    <a:cubicBezTo>
                      <a:pt x="0" y="0"/>
                      <a:pt x="0" y="0"/>
                      <a:pt x="0" y="0"/>
                    </a:cubicBezTo>
                    <a:cubicBezTo>
                      <a:pt x="0" y="1"/>
                      <a:pt x="0" y="1"/>
                      <a:pt x="0" y="1"/>
                    </a:cubicBezTo>
                    <a:cubicBezTo>
                      <a:pt x="2" y="3"/>
                      <a:pt x="2" y="3"/>
                      <a:pt x="2" y="3"/>
                    </a:cubicBezTo>
                    <a:lnTo>
                      <a:pt x="4" y="0"/>
                    </a:lnTo>
                    <a:close/>
                  </a:path>
                </a:pathLst>
              </a:custGeom>
              <a:solidFill>
                <a:srgbClr val="F0EDDA"/>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35" name="Freeform 1576"/>
              <p:cNvSpPr/>
              <p:nvPr/>
            </p:nvSpPr>
            <p:spPr bwMode="auto">
              <a:xfrm>
                <a:off x="3558" y="732"/>
                <a:ext cx="2" cy="1"/>
              </a:xfrm>
              <a:custGeom>
                <a:avLst/>
                <a:gdLst>
                  <a:gd name="T0" fmla="*/ 0 w 2"/>
                  <a:gd name="T1" fmla="*/ 0 h 1"/>
                  <a:gd name="T2" fmla="*/ 1 w 2"/>
                  <a:gd name="T3" fmla="*/ 1 h 1"/>
                  <a:gd name="T4" fmla="*/ 2 w 2"/>
                  <a:gd name="T5" fmla="*/ 0 h 1"/>
                  <a:gd name="T6" fmla="*/ 1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lnTo>
                      <a:pt x="1" y="1"/>
                    </a:lnTo>
                    <a:lnTo>
                      <a:pt x="2" y="0"/>
                    </a:lnTo>
                    <a:lnTo>
                      <a:pt x="1" y="0"/>
                    </a:lnTo>
                    <a:lnTo>
                      <a:pt x="0" y="0"/>
                    </a:lnTo>
                    <a:close/>
                  </a:path>
                </a:pathLst>
              </a:custGeom>
              <a:solidFill>
                <a:srgbClr val="47656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36" name="Freeform 1577"/>
              <p:cNvSpPr/>
              <p:nvPr/>
            </p:nvSpPr>
            <p:spPr bwMode="auto">
              <a:xfrm>
                <a:off x="3542" y="691"/>
                <a:ext cx="3" cy="1"/>
              </a:xfrm>
              <a:custGeom>
                <a:avLst/>
                <a:gdLst>
                  <a:gd name="T0" fmla="*/ 2 w 3"/>
                  <a:gd name="T1" fmla="*/ 1 h 1"/>
                  <a:gd name="T2" fmla="*/ 3 w 3"/>
                  <a:gd name="T3" fmla="*/ 1 h 1"/>
                  <a:gd name="T4" fmla="*/ 2 w 3"/>
                  <a:gd name="T5" fmla="*/ 0 h 1"/>
                  <a:gd name="T6" fmla="*/ 0 w 3"/>
                  <a:gd name="T7" fmla="*/ 0 h 1"/>
                  <a:gd name="T8" fmla="*/ 2 w 3"/>
                  <a:gd name="T9" fmla="*/ 1 h 1"/>
                </a:gdLst>
                <a:ahLst/>
                <a:cxnLst>
                  <a:cxn ang="0">
                    <a:pos x="T0" y="T1"/>
                  </a:cxn>
                  <a:cxn ang="0">
                    <a:pos x="T2" y="T3"/>
                  </a:cxn>
                  <a:cxn ang="0">
                    <a:pos x="T4" y="T5"/>
                  </a:cxn>
                  <a:cxn ang="0">
                    <a:pos x="T6" y="T7"/>
                  </a:cxn>
                  <a:cxn ang="0">
                    <a:pos x="T8" y="T9"/>
                  </a:cxn>
                </a:cxnLst>
                <a:rect l="0" t="0" r="r" b="b"/>
                <a:pathLst>
                  <a:path w="3" h="1">
                    <a:moveTo>
                      <a:pt x="2" y="1"/>
                    </a:moveTo>
                    <a:lnTo>
                      <a:pt x="3" y="1"/>
                    </a:lnTo>
                    <a:lnTo>
                      <a:pt x="2" y="0"/>
                    </a:lnTo>
                    <a:lnTo>
                      <a:pt x="0" y="0"/>
                    </a:lnTo>
                    <a:lnTo>
                      <a:pt x="2" y="1"/>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37" name="Freeform 1578"/>
              <p:cNvSpPr/>
              <p:nvPr/>
            </p:nvSpPr>
            <p:spPr bwMode="auto">
              <a:xfrm>
                <a:off x="3544" y="690"/>
                <a:ext cx="3" cy="2"/>
              </a:xfrm>
              <a:custGeom>
                <a:avLst/>
                <a:gdLst>
                  <a:gd name="T0" fmla="*/ 1 w 3"/>
                  <a:gd name="T1" fmla="*/ 2 h 2"/>
                  <a:gd name="T2" fmla="*/ 3 w 3"/>
                  <a:gd name="T3" fmla="*/ 1 h 2"/>
                  <a:gd name="T4" fmla="*/ 3 w 3"/>
                  <a:gd name="T5" fmla="*/ 0 h 2"/>
                  <a:gd name="T6" fmla="*/ 0 w 3"/>
                  <a:gd name="T7" fmla="*/ 1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lnTo>
                      <a:pt x="3" y="1"/>
                    </a:lnTo>
                    <a:lnTo>
                      <a:pt x="3" y="0"/>
                    </a:lnTo>
                    <a:lnTo>
                      <a:pt x="0" y="1"/>
                    </a:lnTo>
                    <a:lnTo>
                      <a:pt x="1" y="2"/>
                    </a:ln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38" name="Freeform 1579"/>
              <p:cNvSpPr/>
              <p:nvPr/>
            </p:nvSpPr>
            <p:spPr bwMode="auto">
              <a:xfrm>
                <a:off x="3547" y="690"/>
                <a:ext cx="1" cy="1"/>
              </a:xfrm>
              <a:custGeom>
                <a:avLst/>
                <a:gdLst>
                  <a:gd name="T0" fmla="*/ 0 w 1"/>
                  <a:gd name="T1" fmla="*/ 1 h 1"/>
                  <a:gd name="T2" fmla="*/ 1 w 1"/>
                  <a:gd name="T3" fmla="*/ 1 h 1"/>
                  <a:gd name="T4" fmla="*/ 0 w 1"/>
                  <a:gd name="T5" fmla="*/ 0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1" y="1"/>
                    </a:lnTo>
                    <a:lnTo>
                      <a:pt x="0" y="0"/>
                    </a:lnTo>
                    <a:lnTo>
                      <a:pt x="0" y="0"/>
                    </a:lnTo>
                    <a:lnTo>
                      <a:pt x="0" y="1"/>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39" name="Freeform 1580"/>
              <p:cNvSpPr/>
              <p:nvPr/>
            </p:nvSpPr>
            <p:spPr bwMode="auto">
              <a:xfrm>
                <a:off x="3547" y="680"/>
                <a:ext cx="5" cy="10"/>
              </a:xfrm>
              <a:custGeom>
                <a:avLst/>
                <a:gdLst>
                  <a:gd name="T0" fmla="*/ 0 w 5"/>
                  <a:gd name="T1" fmla="*/ 2 h 10"/>
                  <a:gd name="T2" fmla="*/ 2 w 5"/>
                  <a:gd name="T3" fmla="*/ 1 h 10"/>
                  <a:gd name="T4" fmla="*/ 5 w 5"/>
                  <a:gd name="T5" fmla="*/ 9 h 10"/>
                  <a:gd name="T6" fmla="*/ 2 w 5"/>
                  <a:gd name="T7" fmla="*/ 10 h 10"/>
                  <a:gd name="T8" fmla="*/ 0 w 5"/>
                  <a:gd name="T9" fmla="*/ 2 h 10"/>
                </a:gdLst>
                <a:ahLst/>
                <a:cxnLst>
                  <a:cxn ang="0">
                    <a:pos x="T0" y="T1"/>
                  </a:cxn>
                  <a:cxn ang="0">
                    <a:pos x="T2" y="T3"/>
                  </a:cxn>
                  <a:cxn ang="0">
                    <a:pos x="T4" y="T5"/>
                  </a:cxn>
                  <a:cxn ang="0">
                    <a:pos x="T6" y="T7"/>
                  </a:cxn>
                  <a:cxn ang="0">
                    <a:pos x="T8" y="T9"/>
                  </a:cxn>
                </a:cxnLst>
                <a:rect l="0" t="0" r="r" b="b"/>
                <a:pathLst>
                  <a:path w="5" h="10">
                    <a:moveTo>
                      <a:pt x="0" y="2"/>
                    </a:moveTo>
                    <a:cubicBezTo>
                      <a:pt x="0" y="0"/>
                      <a:pt x="2" y="0"/>
                      <a:pt x="2" y="1"/>
                    </a:cubicBezTo>
                    <a:cubicBezTo>
                      <a:pt x="3" y="4"/>
                      <a:pt x="4" y="6"/>
                      <a:pt x="5" y="9"/>
                    </a:cubicBezTo>
                    <a:cubicBezTo>
                      <a:pt x="4" y="9"/>
                      <a:pt x="3" y="10"/>
                      <a:pt x="2" y="10"/>
                    </a:cubicBezTo>
                    <a:cubicBezTo>
                      <a:pt x="1" y="7"/>
                      <a:pt x="1" y="5"/>
                      <a:pt x="0" y="2"/>
                    </a:cubicBezTo>
                    <a:close/>
                  </a:path>
                </a:pathLst>
              </a:custGeom>
              <a:solidFill>
                <a:srgbClr val="F3E8D7"/>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0" name="Freeform 1581"/>
              <p:cNvSpPr/>
              <p:nvPr/>
            </p:nvSpPr>
            <p:spPr bwMode="auto">
              <a:xfrm>
                <a:off x="3549" y="689"/>
                <a:ext cx="13" cy="39"/>
              </a:xfrm>
              <a:custGeom>
                <a:avLst/>
                <a:gdLst>
                  <a:gd name="T0" fmla="*/ 9 w 13"/>
                  <a:gd name="T1" fmla="*/ 34 h 38"/>
                  <a:gd name="T2" fmla="*/ 12 w 13"/>
                  <a:gd name="T3" fmla="*/ 33 h 38"/>
                  <a:gd name="T4" fmla="*/ 3 w 13"/>
                  <a:gd name="T5" fmla="*/ 0 h 38"/>
                  <a:gd name="T6" fmla="*/ 0 w 13"/>
                  <a:gd name="T7" fmla="*/ 1 h 38"/>
                  <a:gd name="T8" fmla="*/ 9 w 13"/>
                  <a:gd name="T9" fmla="*/ 34 h 38"/>
                </a:gdLst>
                <a:ahLst/>
                <a:cxnLst>
                  <a:cxn ang="0">
                    <a:pos x="T0" y="T1"/>
                  </a:cxn>
                  <a:cxn ang="0">
                    <a:pos x="T2" y="T3"/>
                  </a:cxn>
                  <a:cxn ang="0">
                    <a:pos x="T4" y="T5"/>
                  </a:cxn>
                  <a:cxn ang="0">
                    <a:pos x="T6" y="T7"/>
                  </a:cxn>
                  <a:cxn ang="0">
                    <a:pos x="T8" y="T9"/>
                  </a:cxn>
                </a:cxnLst>
                <a:rect l="0" t="0" r="r" b="b"/>
                <a:pathLst>
                  <a:path w="13" h="38">
                    <a:moveTo>
                      <a:pt x="9" y="34"/>
                    </a:moveTo>
                    <a:cubicBezTo>
                      <a:pt x="11" y="38"/>
                      <a:pt x="13" y="38"/>
                      <a:pt x="12" y="33"/>
                    </a:cubicBezTo>
                    <a:cubicBezTo>
                      <a:pt x="10" y="26"/>
                      <a:pt x="5" y="7"/>
                      <a:pt x="3" y="0"/>
                    </a:cubicBezTo>
                    <a:cubicBezTo>
                      <a:pt x="2" y="0"/>
                      <a:pt x="1" y="0"/>
                      <a:pt x="0" y="1"/>
                    </a:cubicBezTo>
                    <a:cubicBezTo>
                      <a:pt x="2" y="8"/>
                      <a:pt x="7" y="27"/>
                      <a:pt x="9" y="34"/>
                    </a:cubicBezTo>
                    <a:close/>
                  </a:path>
                </a:pathLst>
              </a:custGeom>
              <a:solidFill>
                <a:srgbClr val="E2C59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1" name="Freeform 1582"/>
              <p:cNvSpPr/>
              <p:nvPr/>
            </p:nvSpPr>
            <p:spPr bwMode="auto">
              <a:xfrm>
                <a:off x="3548" y="688"/>
                <a:ext cx="4" cy="2"/>
              </a:xfrm>
              <a:custGeom>
                <a:avLst/>
                <a:gdLst>
                  <a:gd name="T0" fmla="*/ 1 w 4"/>
                  <a:gd name="T1" fmla="*/ 2 h 2"/>
                  <a:gd name="T2" fmla="*/ 4 w 4"/>
                  <a:gd name="T3" fmla="*/ 1 h 2"/>
                  <a:gd name="T4" fmla="*/ 4 w 4"/>
                  <a:gd name="T5" fmla="*/ 0 h 2"/>
                  <a:gd name="T6" fmla="*/ 0 w 4"/>
                  <a:gd name="T7" fmla="*/ 1 h 2"/>
                  <a:gd name="T8" fmla="*/ 1 w 4"/>
                  <a:gd name="T9" fmla="*/ 2 h 2"/>
                </a:gdLst>
                <a:ahLst/>
                <a:cxnLst>
                  <a:cxn ang="0">
                    <a:pos x="T0" y="T1"/>
                  </a:cxn>
                  <a:cxn ang="0">
                    <a:pos x="T2" y="T3"/>
                  </a:cxn>
                  <a:cxn ang="0">
                    <a:pos x="T4" y="T5"/>
                  </a:cxn>
                  <a:cxn ang="0">
                    <a:pos x="T6" y="T7"/>
                  </a:cxn>
                  <a:cxn ang="0">
                    <a:pos x="T8" y="T9"/>
                  </a:cxn>
                </a:cxnLst>
                <a:rect l="0" t="0" r="r" b="b"/>
                <a:pathLst>
                  <a:path w="4" h="2">
                    <a:moveTo>
                      <a:pt x="1" y="2"/>
                    </a:moveTo>
                    <a:lnTo>
                      <a:pt x="4" y="1"/>
                    </a:lnTo>
                    <a:lnTo>
                      <a:pt x="4" y="0"/>
                    </a:lnTo>
                    <a:lnTo>
                      <a:pt x="0" y="1"/>
                    </a:lnTo>
                    <a:lnTo>
                      <a:pt x="1" y="2"/>
                    </a:lnTo>
                    <a:close/>
                  </a:path>
                </a:pathLst>
              </a:custGeom>
              <a:solidFill>
                <a:srgbClr val="BDA78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2" name="Freeform 1583"/>
              <p:cNvSpPr/>
              <p:nvPr/>
            </p:nvSpPr>
            <p:spPr bwMode="auto">
              <a:xfrm>
                <a:off x="3549" y="682"/>
                <a:ext cx="3" cy="6"/>
              </a:xfrm>
              <a:custGeom>
                <a:avLst/>
                <a:gdLst>
                  <a:gd name="T0" fmla="*/ 0 w 3"/>
                  <a:gd name="T1" fmla="*/ 0 h 6"/>
                  <a:gd name="T2" fmla="*/ 1 w 3"/>
                  <a:gd name="T3" fmla="*/ 6 h 6"/>
                  <a:gd name="T4" fmla="*/ 3 w 3"/>
                  <a:gd name="T5" fmla="*/ 6 h 6"/>
                  <a:gd name="T6" fmla="*/ 1 w 3"/>
                  <a:gd name="T7" fmla="*/ 0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1" y="6"/>
                      <a:pt x="1" y="6"/>
                      <a:pt x="1" y="6"/>
                    </a:cubicBezTo>
                    <a:cubicBezTo>
                      <a:pt x="3" y="6"/>
                      <a:pt x="3" y="6"/>
                      <a:pt x="3" y="6"/>
                    </a:cubicBezTo>
                    <a:cubicBezTo>
                      <a:pt x="2" y="4"/>
                      <a:pt x="1" y="0"/>
                      <a:pt x="1"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3" name="Freeform 1584"/>
              <p:cNvSpPr/>
              <p:nvPr/>
            </p:nvSpPr>
            <p:spPr bwMode="auto">
              <a:xfrm>
                <a:off x="3551" y="689"/>
                <a:ext cx="10" cy="38"/>
              </a:xfrm>
              <a:custGeom>
                <a:avLst/>
                <a:gdLst>
                  <a:gd name="T0" fmla="*/ 0 w 10"/>
                  <a:gd name="T1" fmla="*/ 0 h 37"/>
                  <a:gd name="T2" fmla="*/ 9 w 10"/>
                  <a:gd name="T3" fmla="*/ 37 h 37"/>
                  <a:gd name="T4" fmla="*/ 10 w 10"/>
                  <a:gd name="T5" fmla="*/ 33 h 37"/>
                  <a:gd name="T6" fmla="*/ 1 w 10"/>
                  <a:gd name="T7" fmla="*/ 0 h 37"/>
                  <a:gd name="T8" fmla="*/ 0 w 10"/>
                  <a:gd name="T9" fmla="*/ 0 h 37"/>
                </a:gdLst>
                <a:ahLst/>
                <a:cxnLst>
                  <a:cxn ang="0">
                    <a:pos x="T0" y="T1"/>
                  </a:cxn>
                  <a:cxn ang="0">
                    <a:pos x="T2" y="T3"/>
                  </a:cxn>
                  <a:cxn ang="0">
                    <a:pos x="T4" y="T5"/>
                  </a:cxn>
                  <a:cxn ang="0">
                    <a:pos x="T6" y="T7"/>
                  </a:cxn>
                  <a:cxn ang="0">
                    <a:pos x="T8" y="T9"/>
                  </a:cxn>
                </a:cxnLst>
                <a:rect l="0" t="0" r="r" b="b"/>
                <a:pathLst>
                  <a:path w="10" h="37">
                    <a:moveTo>
                      <a:pt x="0" y="0"/>
                    </a:moveTo>
                    <a:cubicBezTo>
                      <a:pt x="9" y="37"/>
                      <a:pt x="9" y="37"/>
                      <a:pt x="9" y="37"/>
                    </a:cubicBezTo>
                    <a:cubicBezTo>
                      <a:pt x="10" y="37"/>
                      <a:pt x="10" y="36"/>
                      <a:pt x="10" y="33"/>
                    </a:cubicBezTo>
                    <a:cubicBezTo>
                      <a:pt x="8" y="26"/>
                      <a:pt x="3" y="7"/>
                      <a:pt x="1" y="0"/>
                    </a:cubicBezTo>
                    <a:lnTo>
                      <a:pt x="0" y="0"/>
                    </a:lnTo>
                    <a:close/>
                  </a:path>
                </a:pathLst>
              </a:custGeom>
              <a:solidFill>
                <a:srgbClr val="E9D6B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4" name="Freeform 1585"/>
              <p:cNvSpPr/>
              <p:nvPr/>
            </p:nvSpPr>
            <p:spPr bwMode="auto">
              <a:xfrm>
                <a:off x="3550" y="688"/>
                <a:ext cx="2" cy="1"/>
              </a:xfrm>
              <a:custGeom>
                <a:avLst/>
                <a:gdLst>
                  <a:gd name="T0" fmla="*/ 1 w 2"/>
                  <a:gd name="T1" fmla="*/ 1 h 1"/>
                  <a:gd name="T2" fmla="*/ 2 w 2"/>
                  <a:gd name="T3" fmla="*/ 1 h 1"/>
                  <a:gd name="T4" fmla="*/ 2 w 2"/>
                  <a:gd name="T5" fmla="*/ 1 h 1"/>
                  <a:gd name="T6" fmla="*/ 2 w 2"/>
                  <a:gd name="T7" fmla="*/ 0 h 1"/>
                  <a:gd name="T8" fmla="*/ 2 w 2"/>
                  <a:gd name="T9" fmla="*/ 0 h 1"/>
                  <a:gd name="T10" fmla="*/ 0 w 2"/>
                  <a:gd name="T11" fmla="*/ 0 h 1"/>
                  <a:gd name="T12" fmla="*/ 1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1" y="1"/>
                    </a:moveTo>
                    <a:lnTo>
                      <a:pt x="2" y="1"/>
                    </a:lnTo>
                    <a:lnTo>
                      <a:pt x="2" y="1"/>
                    </a:lnTo>
                    <a:lnTo>
                      <a:pt x="2" y="0"/>
                    </a:lnTo>
                    <a:lnTo>
                      <a:pt x="2" y="0"/>
                    </a:lnTo>
                    <a:lnTo>
                      <a:pt x="0" y="0"/>
                    </a:lnTo>
                    <a:lnTo>
                      <a:pt x="1" y="1"/>
                    </a:lnTo>
                    <a:close/>
                  </a:path>
                </a:pathLst>
              </a:custGeom>
              <a:solidFill>
                <a:srgbClr val="CFB48E"/>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5" name="Freeform 1586"/>
              <p:cNvSpPr/>
              <p:nvPr/>
            </p:nvSpPr>
            <p:spPr bwMode="auto">
              <a:xfrm>
                <a:off x="3545" y="674"/>
                <a:ext cx="5" cy="9"/>
              </a:xfrm>
              <a:custGeom>
                <a:avLst/>
                <a:gdLst>
                  <a:gd name="T0" fmla="*/ 3 w 5"/>
                  <a:gd name="T1" fmla="*/ 9 h 9"/>
                  <a:gd name="T2" fmla="*/ 5 w 5"/>
                  <a:gd name="T3" fmla="*/ 8 h 9"/>
                  <a:gd name="T4" fmla="*/ 4 w 5"/>
                  <a:gd name="T5" fmla="*/ 5 h 9"/>
                  <a:gd name="T6" fmla="*/ 4 w 5"/>
                  <a:gd name="T7" fmla="*/ 3 h 9"/>
                  <a:gd name="T8" fmla="*/ 2 w 5"/>
                  <a:gd name="T9" fmla="*/ 0 h 9"/>
                  <a:gd name="T10" fmla="*/ 1 w 5"/>
                  <a:gd name="T11" fmla="*/ 4 h 9"/>
                  <a:gd name="T12" fmla="*/ 1 w 5"/>
                  <a:gd name="T13" fmla="*/ 6 h 9"/>
                  <a:gd name="T14" fmla="*/ 3 w 5"/>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9">
                    <a:moveTo>
                      <a:pt x="3" y="9"/>
                    </a:moveTo>
                    <a:cubicBezTo>
                      <a:pt x="5" y="8"/>
                      <a:pt x="5" y="8"/>
                      <a:pt x="5" y="8"/>
                    </a:cubicBezTo>
                    <a:cubicBezTo>
                      <a:pt x="5" y="7"/>
                      <a:pt x="5" y="6"/>
                      <a:pt x="4" y="5"/>
                    </a:cubicBezTo>
                    <a:cubicBezTo>
                      <a:pt x="4" y="4"/>
                      <a:pt x="4" y="3"/>
                      <a:pt x="4" y="3"/>
                    </a:cubicBezTo>
                    <a:cubicBezTo>
                      <a:pt x="3" y="2"/>
                      <a:pt x="2" y="1"/>
                      <a:pt x="2" y="0"/>
                    </a:cubicBezTo>
                    <a:cubicBezTo>
                      <a:pt x="2" y="0"/>
                      <a:pt x="0" y="1"/>
                      <a:pt x="1" y="4"/>
                    </a:cubicBezTo>
                    <a:cubicBezTo>
                      <a:pt x="1" y="5"/>
                      <a:pt x="1" y="5"/>
                      <a:pt x="1" y="6"/>
                    </a:cubicBezTo>
                    <a:cubicBezTo>
                      <a:pt x="1" y="7"/>
                      <a:pt x="2" y="8"/>
                      <a:pt x="3" y="9"/>
                    </a:cubicBezTo>
                    <a:close/>
                  </a:path>
                </a:pathLst>
              </a:custGeom>
              <a:solidFill>
                <a:srgbClr val="E2C59C"/>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6" name="Freeform 1587"/>
              <p:cNvSpPr/>
              <p:nvPr/>
            </p:nvSpPr>
            <p:spPr bwMode="auto">
              <a:xfrm>
                <a:off x="3546" y="674"/>
                <a:ext cx="4" cy="8"/>
              </a:xfrm>
              <a:custGeom>
                <a:avLst/>
                <a:gdLst>
                  <a:gd name="T0" fmla="*/ 3 w 4"/>
                  <a:gd name="T1" fmla="*/ 8 h 8"/>
                  <a:gd name="T2" fmla="*/ 3 w 4"/>
                  <a:gd name="T3" fmla="*/ 8 h 8"/>
                  <a:gd name="T4" fmla="*/ 4 w 4"/>
                  <a:gd name="T5" fmla="*/ 8 h 8"/>
                  <a:gd name="T6" fmla="*/ 3 w 4"/>
                  <a:gd name="T7" fmla="*/ 5 h 8"/>
                  <a:gd name="T8" fmla="*/ 3 w 4"/>
                  <a:gd name="T9" fmla="*/ 3 h 8"/>
                  <a:gd name="T10" fmla="*/ 1 w 4"/>
                  <a:gd name="T11" fmla="*/ 0 h 8"/>
                  <a:gd name="T12" fmla="*/ 2 w 4"/>
                  <a:gd name="T13" fmla="*/ 4 h 8"/>
                  <a:gd name="T14" fmla="*/ 3 w 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8">
                    <a:moveTo>
                      <a:pt x="3" y="8"/>
                    </a:moveTo>
                    <a:cubicBezTo>
                      <a:pt x="3" y="8"/>
                      <a:pt x="3" y="8"/>
                      <a:pt x="3" y="8"/>
                    </a:cubicBezTo>
                    <a:cubicBezTo>
                      <a:pt x="4" y="8"/>
                      <a:pt x="4" y="8"/>
                      <a:pt x="4" y="8"/>
                    </a:cubicBezTo>
                    <a:cubicBezTo>
                      <a:pt x="4" y="7"/>
                      <a:pt x="4" y="6"/>
                      <a:pt x="3" y="5"/>
                    </a:cubicBezTo>
                    <a:cubicBezTo>
                      <a:pt x="3" y="4"/>
                      <a:pt x="3" y="3"/>
                      <a:pt x="3" y="3"/>
                    </a:cubicBezTo>
                    <a:cubicBezTo>
                      <a:pt x="2" y="2"/>
                      <a:pt x="1" y="1"/>
                      <a:pt x="1" y="0"/>
                    </a:cubicBezTo>
                    <a:cubicBezTo>
                      <a:pt x="1" y="0"/>
                      <a:pt x="0" y="1"/>
                      <a:pt x="2" y="4"/>
                    </a:cubicBezTo>
                    <a:cubicBezTo>
                      <a:pt x="3" y="6"/>
                      <a:pt x="3" y="7"/>
                      <a:pt x="3" y="8"/>
                    </a:cubicBezTo>
                    <a:close/>
                  </a:path>
                </a:pathLst>
              </a:custGeom>
              <a:solidFill>
                <a:srgbClr val="E8D1B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7" name="Freeform 1588"/>
              <p:cNvSpPr/>
              <p:nvPr/>
            </p:nvSpPr>
            <p:spPr bwMode="auto">
              <a:xfrm>
                <a:off x="3559" y="721"/>
                <a:ext cx="5" cy="8"/>
              </a:xfrm>
              <a:custGeom>
                <a:avLst/>
                <a:gdLst>
                  <a:gd name="T0" fmla="*/ 5 w 5"/>
                  <a:gd name="T1" fmla="*/ 5 h 8"/>
                  <a:gd name="T2" fmla="*/ 2 w 5"/>
                  <a:gd name="T3" fmla="*/ 8 h 8"/>
                  <a:gd name="T4" fmla="*/ 2 w 5"/>
                  <a:gd name="T5" fmla="*/ 8 h 8"/>
                  <a:gd name="T6" fmla="*/ 2 w 5"/>
                  <a:gd name="T7" fmla="*/ 8 h 8"/>
                  <a:gd name="T8" fmla="*/ 3 w 5"/>
                  <a:gd name="T9" fmla="*/ 4 h 8"/>
                  <a:gd name="T10" fmla="*/ 3 w 5"/>
                  <a:gd name="T11" fmla="*/ 4 h 8"/>
                  <a:gd name="T12" fmla="*/ 3 w 5"/>
                  <a:gd name="T13" fmla="*/ 3 h 8"/>
                  <a:gd name="T14" fmla="*/ 2 w 5"/>
                  <a:gd name="T15" fmla="*/ 3 h 8"/>
                  <a:gd name="T16" fmla="*/ 2 w 5"/>
                  <a:gd name="T17" fmla="*/ 4 h 8"/>
                  <a:gd name="T18" fmla="*/ 2 w 5"/>
                  <a:gd name="T19" fmla="*/ 8 h 8"/>
                  <a:gd name="T20" fmla="*/ 2 w 5"/>
                  <a:gd name="T21" fmla="*/ 8 h 8"/>
                  <a:gd name="T22" fmla="*/ 1 w 5"/>
                  <a:gd name="T23" fmla="*/ 8 h 8"/>
                  <a:gd name="T24" fmla="*/ 0 w 5"/>
                  <a:gd name="T25" fmla="*/ 4 h 8"/>
                  <a:gd name="T26" fmla="*/ 1 w 5"/>
                  <a:gd name="T27" fmla="*/ 2 h 8"/>
                  <a:gd name="T28" fmla="*/ 1 w 5"/>
                  <a:gd name="T29" fmla="*/ 0 h 8"/>
                  <a:gd name="T30" fmla="*/ 3 w 5"/>
                  <a:gd name="T31" fmla="*/ 0 h 8"/>
                  <a:gd name="T32" fmla="*/ 5 w 5"/>
                  <a:gd name="T33" fmla="*/ 0 h 8"/>
                  <a:gd name="T34" fmla="*/ 5 w 5"/>
                  <a:gd name="T35" fmla="*/ 3 h 8"/>
                  <a:gd name="T36" fmla="*/ 5 w 5"/>
                  <a:gd name="T3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8">
                    <a:moveTo>
                      <a:pt x="5" y="5"/>
                    </a:moveTo>
                    <a:cubicBezTo>
                      <a:pt x="4" y="5"/>
                      <a:pt x="3" y="6"/>
                      <a:pt x="2" y="8"/>
                    </a:cubicBezTo>
                    <a:cubicBezTo>
                      <a:pt x="2" y="8"/>
                      <a:pt x="2" y="8"/>
                      <a:pt x="2" y="8"/>
                    </a:cubicBezTo>
                    <a:cubicBezTo>
                      <a:pt x="2" y="8"/>
                      <a:pt x="2" y="8"/>
                      <a:pt x="2" y="8"/>
                    </a:cubicBezTo>
                    <a:cubicBezTo>
                      <a:pt x="3" y="4"/>
                      <a:pt x="3" y="4"/>
                      <a:pt x="3" y="4"/>
                    </a:cubicBezTo>
                    <a:cubicBezTo>
                      <a:pt x="3" y="4"/>
                      <a:pt x="3" y="4"/>
                      <a:pt x="3" y="4"/>
                    </a:cubicBezTo>
                    <a:cubicBezTo>
                      <a:pt x="3" y="3"/>
                      <a:pt x="3" y="3"/>
                      <a:pt x="3" y="3"/>
                    </a:cubicBezTo>
                    <a:cubicBezTo>
                      <a:pt x="2" y="3"/>
                      <a:pt x="2" y="3"/>
                      <a:pt x="2" y="3"/>
                    </a:cubicBezTo>
                    <a:cubicBezTo>
                      <a:pt x="2" y="4"/>
                      <a:pt x="2" y="4"/>
                      <a:pt x="2" y="4"/>
                    </a:cubicBezTo>
                    <a:cubicBezTo>
                      <a:pt x="2" y="8"/>
                      <a:pt x="2" y="8"/>
                      <a:pt x="2" y="8"/>
                    </a:cubicBezTo>
                    <a:cubicBezTo>
                      <a:pt x="2" y="8"/>
                      <a:pt x="2" y="8"/>
                      <a:pt x="2" y="8"/>
                    </a:cubicBezTo>
                    <a:cubicBezTo>
                      <a:pt x="1" y="8"/>
                      <a:pt x="1" y="8"/>
                      <a:pt x="1" y="8"/>
                    </a:cubicBezTo>
                    <a:cubicBezTo>
                      <a:pt x="2" y="6"/>
                      <a:pt x="1" y="4"/>
                      <a:pt x="0" y="4"/>
                    </a:cubicBezTo>
                    <a:cubicBezTo>
                      <a:pt x="0" y="3"/>
                      <a:pt x="1" y="3"/>
                      <a:pt x="1" y="2"/>
                    </a:cubicBezTo>
                    <a:cubicBezTo>
                      <a:pt x="1" y="1"/>
                      <a:pt x="1" y="0"/>
                      <a:pt x="1" y="0"/>
                    </a:cubicBezTo>
                    <a:cubicBezTo>
                      <a:pt x="2" y="0"/>
                      <a:pt x="2" y="0"/>
                      <a:pt x="3" y="0"/>
                    </a:cubicBezTo>
                    <a:cubicBezTo>
                      <a:pt x="4" y="0"/>
                      <a:pt x="4" y="0"/>
                      <a:pt x="5" y="0"/>
                    </a:cubicBezTo>
                    <a:cubicBezTo>
                      <a:pt x="5" y="1"/>
                      <a:pt x="5" y="2"/>
                      <a:pt x="5" y="3"/>
                    </a:cubicBezTo>
                    <a:cubicBezTo>
                      <a:pt x="5" y="3"/>
                      <a:pt x="5" y="4"/>
                      <a:pt x="5" y="5"/>
                    </a:cubicBez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8" name="Freeform 1589"/>
              <p:cNvSpPr>
                <a:spLocks noEditPoints="1"/>
              </p:cNvSpPr>
              <p:nvPr/>
            </p:nvSpPr>
            <p:spPr bwMode="auto">
              <a:xfrm>
                <a:off x="3559" y="721"/>
                <a:ext cx="5" cy="8"/>
              </a:xfrm>
              <a:custGeom>
                <a:avLst/>
                <a:gdLst>
                  <a:gd name="T0" fmla="*/ 2 w 5"/>
                  <a:gd name="T1" fmla="*/ 8 h 8"/>
                  <a:gd name="T2" fmla="*/ 2 w 5"/>
                  <a:gd name="T3" fmla="*/ 8 h 8"/>
                  <a:gd name="T4" fmla="*/ 2 w 5"/>
                  <a:gd name="T5" fmla="*/ 8 h 8"/>
                  <a:gd name="T6" fmla="*/ 2 w 5"/>
                  <a:gd name="T7" fmla="*/ 8 h 8"/>
                  <a:gd name="T8" fmla="*/ 1 w 5"/>
                  <a:gd name="T9" fmla="*/ 8 h 8"/>
                  <a:gd name="T10" fmla="*/ 1 w 5"/>
                  <a:gd name="T11" fmla="*/ 8 h 8"/>
                  <a:gd name="T12" fmla="*/ 0 w 5"/>
                  <a:gd name="T13" fmla="*/ 4 h 8"/>
                  <a:gd name="T14" fmla="*/ 0 w 5"/>
                  <a:gd name="T15" fmla="*/ 4 h 8"/>
                  <a:gd name="T16" fmla="*/ 0 w 5"/>
                  <a:gd name="T17" fmla="*/ 4 h 8"/>
                  <a:gd name="T18" fmla="*/ 1 w 5"/>
                  <a:gd name="T19" fmla="*/ 2 h 8"/>
                  <a:gd name="T20" fmla="*/ 1 w 5"/>
                  <a:gd name="T21" fmla="*/ 0 h 8"/>
                  <a:gd name="T22" fmla="*/ 1 w 5"/>
                  <a:gd name="T23" fmla="*/ 0 h 8"/>
                  <a:gd name="T24" fmla="*/ 1 w 5"/>
                  <a:gd name="T25" fmla="*/ 0 h 8"/>
                  <a:gd name="T26" fmla="*/ 3 w 5"/>
                  <a:gd name="T27" fmla="*/ 0 h 8"/>
                  <a:gd name="T28" fmla="*/ 5 w 5"/>
                  <a:gd name="T29" fmla="*/ 0 h 8"/>
                  <a:gd name="T30" fmla="*/ 5 w 5"/>
                  <a:gd name="T31" fmla="*/ 0 h 8"/>
                  <a:gd name="T32" fmla="*/ 5 w 5"/>
                  <a:gd name="T33" fmla="*/ 0 h 8"/>
                  <a:gd name="T34" fmla="*/ 5 w 5"/>
                  <a:gd name="T35" fmla="*/ 3 h 8"/>
                  <a:gd name="T36" fmla="*/ 5 w 5"/>
                  <a:gd name="T37" fmla="*/ 5 h 8"/>
                  <a:gd name="T38" fmla="*/ 5 w 5"/>
                  <a:gd name="T39" fmla="*/ 5 h 8"/>
                  <a:gd name="T40" fmla="*/ 5 w 5"/>
                  <a:gd name="T41" fmla="*/ 5 h 8"/>
                  <a:gd name="T42" fmla="*/ 2 w 5"/>
                  <a:gd name="T43" fmla="*/ 8 h 8"/>
                  <a:gd name="T44" fmla="*/ 3 w 5"/>
                  <a:gd name="T45" fmla="*/ 4 h 8"/>
                  <a:gd name="T46" fmla="*/ 2 w 5"/>
                  <a:gd name="T47" fmla="*/ 7 h 8"/>
                  <a:gd name="T48" fmla="*/ 5 w 5"/>
                  <a:gd name="T49" fmla="*/ 5 h 8"/>
                  <a:gd name="T50" fmla="*/ 5 w 5"/>
                  <a:gd name="T51" fmla="*/ 3 h 8"/>
                  <a:gd name="T52" fmla="*/ 5 w 5"/>
                  <a:gd name="T53" fmla="*/ 1 h 8"/>
                  <a:gd name="T54" fmla="*/ 3 w 5"/>
                  <a:gd name="T55" fmla="*/ 0 h 8"/>
                  <a:gd name="T56" fmla="*/ 1 w 5"/>
                  <a:gd name="T57" fmla="*/ 0 h 8"/>
                  <a:gd name="T58" fmla="*/ 1 w 5"/>
                  <a:gd name="T59" fmla="*/ 2 h 8"/>
                  <a:gd name="T60" fmla="*/ 0 w 5"/>
                  <a:gd name="T61" fmla="*/ 4 h 8"/>
                  <a:gd name="T62" fmla="*/ 2 w 5"/>
                  <a:gd name="T63" fmla="*/ 7 h 8"/>
                  <a:gd name="T64" fmla="*/ 2 w 5"/>
                  <a:gd name="T65" fmla="*/ 4 h 8"/>
                  <a:gd name="T66" fmla="*/ 2 w 5"/>
                  <a:gd name="T67" fmla="*/ 3 h 8"/>
                  <a:gd name="T68" fmla="*/ 3 w 5"/>
                  <a:gd name="T69" fmla="*/ 3 h 8"/>
                  <a:gd name="T70" fmla="*/ 3 w 5"/>
                  <a:gd name="T71" fmla="*/ 4 h 8"/>
                  <a:gd name="T72" fmla="*/ 3 w 5"/>
                  <a:gd name="T73" fmla="*/ 3 h 8"/>
                  <a:gd name="T74" fmla="*/ 2 w 5"/>
                  <a:gd name="T75" fmla="*/ 4 h 8"/>
                  <a:gd name="T76" fmla="*/ 2 w 5"/>
                  <a:gd name="T77" fmla="*/ 4 h 8"/>
                  <a:gd name="T78" fmla="*/ 3 w 5"/>
                  <a:gd name="T79" fmla="*/ 4 h 8"/>
                  <a:gd name="T80" fmla="*/ 3 w 5"/>
                  <a:gd name="T81" fmla="*/ 4 h 8"/>
                  <a:gd name="T82" fmla="*/ 3 w 5"/>
                  <a:gd name="T83" fmla="*/ 4 h 8"/>
                  <a:gd name="T84" fmla="*/ 3 w 5"/>
                  <a:gd name="T8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 h="8">
                    <a:moveTo>
                      <a:pt x="2" y="8"/>
                    </a:moveTo>
                    <a:cubicBezTo>
                      <a:pt x="2" y="8"/>
                      <a:pt x="2" y="8"/>
                      <a:pt x="2" y="8"/>
                    </a:cubicBezTo>
                    <a:cubicBezTo>
                      <a:pt x="2" y="8"/>
                      <a:pt x="2" y="8"/>
                      <a:pt x="2" y="8"/>
                    </a:cubicBezTo>
                    <a:cubicBezTo>
                      <a:pt x="2" y="8"/>
                      <a:pt x="2" y="8"/>
                      <a:pt x="2" y="8"/>
                    </a:cubicBezTo>
                    <a:cubicBezTo>
                      <a:pt x="1" y="8"/>
                      <a:pt x="1" y="8"/>
                      <a:pt x="1" y="8"/>
                    </a:cubicBezTo>
                    <a:cubicBezTo>
                      <a:pt x="1" y="8"/>
                      <a:pt x="1" y="8"/>
                      <a:pt x="1" y="8"/>
                    </a:cubicBezTo>
                    <a:cubicBezTo>
                      <a:pt x="1" y="6"/>
                      <a:pt x="1" y="4"/>
                      <a:pt x="0" y="4"/>
                    </a:cubicBezTo>
                    <a:cubicBezTo>
                      <a:pt x="0" y="4"/>
                      <a:pt x="0" y="4"/>
                      <a:pt x="0" y="4"/>
                    </a:cubicBezTo>
                    <a:cubicBezTo>
                      <a:pt x="0" y="4"/>
                      <a:pt x="0" y="4"/>
                      <a:pt x="0" y="4"/>
                    </a:cubicBezTo>
                    <a:cubicBezTo>
                      <a:pt x="0" y="3"/>
                      <a:pt x="1" y="3"/>
                      <a:pt x="1" y="2"/>
                    </a:cubicBezTo>
                    <a:cubicBezTo>
                      <a:pt x="1" y="1"/>
                      <a:pt x="1" y="0"/>
                      <a:pt x="1" y="0"/>
                    </a:cubicBezTo>
                    <a:cubicBezTo>
                      <a:pt x="1" y="0"/>
                      <a:pt x="1" y="0"/>
                      <a:pt x="1" y="0"/>
                    </a:cubicBezTo>
                    <a:cubicBezTo>
                      <a:pt x="1" y="0"/>
                      <a:pt x="1" y="0"/>
                      <a:pt x="1" y="0"/>
                    </a:cubicBezTo>
                    <a:cubicBezTo>
                      <a:pt x="2" y="0"/>
                      <a:pt x="2" y="0"/>
                      <a:pt x="3" y="0"/>
                    </a:cubicBezTo>
                    <a:cubicBezTo>
                      <a:pt x="4" y="0"/>
                      <a:pt x="4" y="0"/>
                      <a:pt x="5" y="0"/>
                    </a:cubicBezTo>
                    <a:cubicBezTo>
                      <a:pt x="5" y="0"/>
                      <a:pt x="5" y="0"/>
                      <a:pt x="5" y="0"/>
                    </a:cubicBezTo>
                    <a:cubicBezTo>
                      <a:pt x="5" y="0"/>
                      <a:pt x="5" y="0"/>
                      <a:pt x="5" y="0"/>
                    </a:cubicBezTo>
                    <a:cubicBezTo>
                      <a:pt x="5" y="1"/>
                      <a:pt x="5" y="2"/>
                      <a:pt x="5" y="3"/>
                    </a:cubicBezTo>
                    <a:cubicBezTo>
                      <a:pt x="5" y="3"/>
                      <a:pt x="5" y="4"/>
                      <a:pt x="5" y="5"/>
                    </a:cubicBezTo>
                    <a:cubicBezTo>
                      <a:pt x="5" y="5"/>
                      <a:pt x="5" y="5"/>
                      <a:pt x="5" y="5"/>
                    </a:cubicBezTo>
                    <a:cubicBezTo>
                      <a:pt x="5" y="5"/>
                      <a:pt x="5" y="5"/>
                      <a:pt x="5" y="5"/>
                    </a:cubicBezTo>
                    <a:cubicBezTo>
                      <a:pt x="4" y="5"/>
                      <a:pt x="3" y="6"/>
                      <a:pt x="2" y="8"/>
                    </a:cubicBezTo>
                    <a:close/>
                    <a:moveTo>
                      <a:pt x="3" y="4"/>
                    </a:moveTo>
                    <a:cubicBezTo>
                      <a:pt x="2" y="7"/>
                      <a:pt x="2" y="7"/>
                      <a:pt x="2" y="7"/>
                    </a:cubicBezTo>
                    <a:cubicBezTo>
                      <a:pt x="3" y="6"/>
                      <a:pt x="4" y="5"/>
                      <a:pt x="5" y="5"/>
                    </a:cubicBezTo>
                    <a:cubicBezTo>
                      <a:pt x="5" y="4"/>
                      <a:pt x="5" y="3"/>
                      <a:pt x="5" y="3"/>
                    </a:cubicBezTo>
                    <a:cubicBezTo>
                      <a:pt x="5" y="2"/>
                      <a:pt x="5" y="1"/>
                      <a:pt x="5" y="1"/>
                    </a:cubicBezTo>
                    <a:cubicBezTo>
                      <a:pt x="4" y="1"/>
                      <a:pt x="4" y="1"/>
                      <a:pt x="3" y="0"/>
                    </a:cubicBezTo>
                    <a:cubicBezTo>
                      <a:pt x="2" y="0"/>
                      <a:pt x="2" y="0"/>
                      <a:pt x="1" y="0"/>
                    </a:cubicBezTo>
                    <a:cubicBezTo>
                      <a:pt x="1" y="1"/>
                      <a:pt x="1" y="1"/>
                      <a:pt x="1" y="2"/>
                    </a:cubicBezTo>
                    <a:cubicBezTo>
                      <a:pt x="1" y="3"/>
                      <a:pt x="1" y="3"/>
                      <a:pt x="0" y="4"/>
                    </a:cubicBezTo>
                    <a:cubicBezTo>
                      <a:pt x="1" y="4"/>
                      <a:pt x="2" y="6"/>
                      <a:pt x="2" y="7"/>
                    </a:cubicBezTo>
                    <a:cubicBezTo>
                      <a:pt x="2" y="4"/>
                      <a:pt x="2" y="4"/>
                      <a:pt x="2" y="4"/>
                    </a:cubicBezTo>
                    <a:cubicBezTo>
                      <a:pt x="2" y="3"/>
                      <a:pt x="2" y="3"/>
                      <a:pt x="2" y="3"/>
                    </a:cubicBezTo>
                    <a:cubicBezTo>
                      <a:pt x="3" y="3"/>
                      <a:pt x="3" y="3"/>
                      <a:pt x="3" y="3"/>
                    </a:cubicBezTo>
                    <a:cubicBezTo>
                      <a:pt x="3" y="4"/>
                      <a:pt x="3" y="4"/>
                      <a:pt x="3" y="4"/>
                    </a:cubicBezTo>
                    <a:close/>
                    <a:moveTo>
                      <a:pt x="3" y="3"/>
                    </a:moveTo>
                    <a:cubicBezTo>
                      <a:pt x="2" y="4"/>
                      <a:pt x="2" y="4"/>
                      <a:pt x="2" y="4"/>
                    </a:cubicBezTo>
                    <a:cubicBezTo>
                      <a:pt x="2" y="4"/>
                      <a:pt x="2" y="4"/>
                      <a:pt x="2" y="4"/>
                    </a:cubicBezTo>
                    <a:cubicBezTo>
                      <a:pt x="3" y="4"/>
                      <a:pt x="3" y="4"/>
                      <a:pt x="3" y="4"/>
                    </a:cubicBezTo>
                    <a:cubicBezTo>
                      <a:pt x="3" y="4"/>
                      <a:pt x="3" y="4"/>
                      <a:pt x="3" y="4"/>
                    </a:cubicBezTo>
                    <a:cubicBezTo>
                      <a:pt x="3" y="4"/>
                      <a:pt x="3" y="4"/>
                      <a:pt x="3" y="4"/>
                    </a:cubicBezTo>
                    <a:cubicBezTo>
                      <a:pt x="3" y="3"/>
                      <a:pt x="3" y="3"/>
                      <a:pt x="3" y="3"/>
                    </a:cubicBez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49" name="Freeform 1590"/>
              <p:cNvSpPr/>
              <p:nvPr/>
            </p:nvSpPr>
            <p:spPr bwMode="auto">
              <a:xfrm>
                <a:off x="3560" y="698"/>
                <a:ext cx="7" cy="23"/>
              </a:xfrm>
              <a:custGeom>
                <a:avLst/>
                <a:gdLst>
                  <a:gd name="T0" fmla="*/ 3 w 7"/>
                  <a:gd name="T1" fmla="*/ 4 h 22"/>
                  <a:gd name="T2" fmla="*/ 7 w 7"/>
                  <a:gd name="T3" fmla="*/ 4 h 22"/>
                  <a:gd name="T4" fmla="*/ 4 w 7"/>
                  <a:gd name="T5" fmla="*/ 22 h 22"/>
                  <a:gd name="T6" fmla="*/ 0 w 7"/>
                  <a:gd name="T7" fmla="*/ 22 h 22"/>
                  <a:gd name="T8" fmla="*/ 3 w 7"/>
                  <a:gd name="T9" fmla="*/ 4 h 22"/>
                </a:gdLst>
                <a:ahLst/>
                <a:cxnLst>
                  <a:cxn ang="0">
                    <a:pos x="T0" y="T1"/>
                  </a:cxn>
                  <a:cxn ang="0">
                    <a:pos x="T2" y="T3"/>
                  </a:cxn>
                  <a:cxn ang="0">
                    <a:pos x="T4" y="T5"/>
                  </a:cxn>
                  <a:cxn ang="0">
                    <a:pos x="T6" y="T7"/>
                  </a:cxn>
                  <a:cxn ang="0">
                    <a:pos x="T8" y="T9"/>
                  </a:cxn>
                </a:cxnLst>
                <a:rect l="0" t="0" r="r" b="b"/>
                <a:pathLst>
                  <a:path w="7" h="22">
                    <a:moveTo>
                      <a:pt x="3" y="4"/>
                    </a:moveTo>
                    <a:cubicBezTo>
                      <a:pt x="4" y="0"/>
                      <a:pt x="7" y="1"/>
                      <a:pt x="7" y="4"/>
                    </a:cubicBezTo>
                    <a:cubicBezTo>
                      <a:pt x="6" y="10"/>
                      <a:pt x="5" y="16"/>
                      <a:pt x="4" y="22"/>
                    </a:cubicBezTo>
                    <a:cubicBezTo>
                      <a:pt x="3" y="22"/>
                      <a:pt x="1" y="22"/>
                      <a:pt x="0" y="22"/>
                    </a:cubicBezTo>
                    <a:cubicBezTo>
                      <a:pt x="1" y="16"/>
                      <a:pt x="2" y="10"/>
                      <a:pt x="3" y="4"/>
                    </a:cubicBezTo>
                    <a:close/>
                  </a:path>
                </a:pathLst>
              </a:custGeom>
              <a:solidFill>
                <a:srgbClr val="EF6A5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0" name="Freeform 1591"/>
              <p:cNvSpPr/>
              <p:nvPr/>
            </p:nvSpPr>
            <p:spPr bwMode="auto">
              <a:xfrm>
                <a:off x="3560" y="721"/>
                <a:ext cx="4" cy="1"/>
              </a:xfrm>
              <a:custGeom>
                <a:avLst/>
                <a:gdLst>
                  <a:gd name="T0" fmla="*/ 0 w 4"/>
                  <a:gd name="T1" fmla="*/ 0 h 1"/>
                  <a:gd name="T2" fmla="*/ 4 w 4"/>
                  <a:gd name="T3" fmla="*/ 0 h 1"/>
                  <a:gd name="T4" fmla="*/ 4 w 4"/>
                  <a:gd name="T5" fmla="*/ 1 h 1"/>
                  <a:gd name="T6" fmla="*/ 0 w 4"/>
                  <a:gd name="T7" fmla="*/ 0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lnTo>
                      <a:pt x="4" y="0"/>
                    </a:lnTo>
                    <a:lnTo>
                      <a:pt x="4" y="1"/>
                    </a:lnTo>
                    <a:lnTo>
                      <a:pt x="0" y="0"/>
                    </a:lnTo>
                    <a:lnTo>
                      <a:pt x="0" y="0"/>
                    </a:lnTo>
                    <a:close/>
                  </a:path>
                </a:pathLst>
              </a:custGeom>
              <a:solidFill>
                <a:srgbClr val="D75B4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1" name="Freeform 1592"/>
              <p:cNvSpPr/>
              <p:nvPr/>
            </p:nvSpPr>
            <p:spPr bwMode="auto">
              <a:xfrm>
                <a:off x="3562" y="691"/>
                <a:ext cx="7" cy="17"/>
              </a:xfrm>
              <a:custGeom>
                <a:avLst/>
                <a:gdLst>
                  <a:gd name="T0" fmla="*/ 0 w 7"/>
                  <a:gd name="T1" fmla="*/ 15 h 16"/>
                  <a:gd name="T2" fmla="*/ 2 w 7"/>
                  <a:gd name="T3" fmla="*/ 2 h 16"/>
                  <a:gd name="T4" fmla="*/ 4 w 7"/>
                  <a:gd name="T5" fmla="*/ 0 h 16"/>
                  <a:gd name="T6" fmla="*/ 5 w 7"/>
                  <a:gd name="T7" fmla="*/ 0 h 16"/>
                  <a:gd name="T8" fmla="*/ 7 w 7"/>
                  <a:gd name="T9" fmla="*/ 3 h 16"/>
                  <a:gd name="T10" fmla="*/ 5 w 7"/>
                  <a:gd name="T11" fmla="*/ 16 h 16"/>
                  <a:gd name="T12" fmla="*/ 0 w 7"/>
                  <a:gd name="T13" fmla="*/ 15 h 16"/>
                </a:gdLst>
                <a:ahLst/>
                <a:cxnLst>
                  <a:cxn ang="0">
                    <a:pos x="T0" y="T1"/>
                  </a:cxn>
                  <a:cxn ang="0">
                    <a:pos x="T2" y="T3"/>
                  </a:cxn>
                  <a:cxn ang="0">
                    <a:pos x="T4" y="T5"/>
                  </a:cxn>
                  <a:cxn ang="0">
                    <a:pos x="T6" y="T7"/>
                  </a:cxn>
                  <a:cxn ang="0">
                    <a:pos x="T8" y="T9"/>
                  </a:cxn>
                  <a:cxn ang="0">
                    <a:pos x="T10" y="T11"/>
                  </a:cxn>
                  <a:cxn ang="0">
                    <a:pos x="T12" y="T13"/>
                  </a:cxn>
                </a:cxnLst>
                <a:rect l="0" t="0" r="r" b="b"/>
                <a:pathLst>
                  <a:path w="7" h="16">
                    <a:moveTo>
                      <a:pt x="0" y="15"/>
                    </a:moveTo>
                    <a:cubicBezTo>
                      <a:pt x="2" y="2"/>
                      <a:pt x="2" y="2"/>
                      <a:pt x="2" y="2"/>
                    </a:cubicBezTo>
                    <a:cubicBezTo>
                      <a:pt x="2" y="1"/>
                      <a:pt x="3" y="0"/>
                      <a:pt x="4" y="0"/>
                    </a:cubicBezTo>
                    <a:cubicBezTo>
                      <a:pt x="5" y="0"/>
                      <a:pt x="5" y="0"/>
                      <a:pt x="5" y="0"/>
                    </a:cubicBezTo>
                    <a:cubicBezTo>
                      <a:pt x="6" y="1"/>
                      <a:pt x="7" y="2"/>
                      <a:pt x="7" y="3"/>
                    </a:cubicBezTo>
                    <a:cubicBezTo>
                      <a:pt x="5" y="16"/>
                      <a:pt x="5" y="16"/>
                      <a:pt x="5" y="16"/>
                    </a:cubicBezTo>
                    <a:lnTo>
                      <a:pt x="0" y="15"/>
                    </a:lnTo>
                    <a:close/>
                  </a:path>
                </a:pathLst>
              </a:custGeom>
              <a:solidFill>
                <a:srgbClr val="D75B4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2" name="Freeform 1593"/>
              <p:cNvSpPr/>
              <p:nvPr/>
            </p:nvSpPr>
            <p:spPr bwMode="auto">
              <a:xfrm>
                <a:off x="3564" y="693"/>
                <a:ext cx="6" cy="13"/>
              </a:xfrm>
              <a:custGeom>
                <a:avLst/>
                <a:gdLst>
                  <a:gd name="T0" fmla="*/ 0 w 6"/>
                  <a:gd name="T1" fmla="*/ 0 h 12"/>
                  <a:gd name="T2" fmla="*/ 4 w 6"/>
                  <a:gd name="T3" fmla="*/ 1 h 12"/>
                  <a:gd name="T4" fmla="*/ 6 w 6"/>
                  <a:gd name="T5" fmla="*/ 2 h 12"/>
                  <a:gd name="T6" fmla="*/ 4 w 6"/>
                  <a:gd name="T7" fmla="*/ 10 h 12"/>
                  <a:gd name="T8" fmla="*/ 4 w 6"/>
                  <a:gd name="T9" fmla="*/ 10 h 12"/>
                  <a:gd name="T10" fmla="*/ 4 w 6"/>
                  <a:gd name="T11" fmla="*/ 12 h 12"/>
                  <a:gd name="T12" fmla="*/ 3 w 6"/>
                  <a:gd name="T13" fmla="*/ 11 h 12"/>
                  <a:gd name="T14" fmla="*/ 4 w 6"/>
                  <a:gd name="T15" fmla="*/ 10 h 12"/>
                  <a:gd name="T16" fmla="*/ 5 w 6"/>
                  <a:gd name="T17" fmla="*/ 2 h 12"/>
                  <a:gd name="T18" fmla="*/ 4 w 6"/>
                  <a:gd name="T19" fmla="*/ 2 h 12"/>
                  <a:gd name="T20" fmla="*/ 0 w 6"/>
                  <a:gd name="T21" fmla="*/ 1 h 12"/>
                  <a:gd name="T22" fmla="*/ 0 w 6"/>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2">
                    <a:moveTo>
                      <a:pt x="0" y="0"/>
                    </a:moveTo>
                    <a:cubicBezTo>
                      <a:pt x="4" y="1"/>
                      <a:pt x="4" y="1"/>
                      <a:pt x="4" y="1"/>
                    </a:cubicBezTo>
                    <a:cubicBezTo>
                      <a:pt x="5" y="1"/>
                      <a:pt x="6" y="2"/>
                      <a:pt x="6" y="2"/>
                    </a:cubicBezTo>
                    <a:cubicBezTo>
                      <a:pt x="4" y="10"/>
                      <a:pt x="4" y="10"/>
                      <a:pt x="4" y="10"/>
                    </a:cubicBezTo>
                    <a:cubicBezTo>
                      <a:pt x="4" y="10"/>
                      <a:pt x="4" y="10"/>
                      <a:pt x="4" y="10"/>
                    </a:cubicBezTo>
                    <a:cubicBezTo>
                      <a:pt x="4" y="12"/>
                      <a:pt x="4" y="12"/>
                      <a:pt x="4" y="12"/>
                    </a:cubicBezTo>
                    <a:cubicBezTo>
                      <a:pt x="3" y="12"/>
                      <a:pt x="3" y="11"/>
                      <a:pt x="3" y="11"/>
                    </a:cubicBezTo>
                    <a:cubicBezTo>
                      <a:pt x="4" y="10"/>
                      <a:pt x="4" y="10"/>
                      <a:pt x="4" y="10"/>
                    </a:cubicBezTo>
                    <a:cubicBezTo>
                      <a:pt x="5" y="2"/>
                      <a:pt x="5" y="2"/>
                      <a:pt x="5" y="2"/>
                    </a:cubicBezTo>
                    <a:cubicBezTo>
                      <a:pt x="5" y="2"/>
                      <a:pt x="5" y="2"/>
                      <a:pt x="4" y="2"/>
                    </a:cubicBezTo>
                    <a:cubicBezTo>
                      <a:pt x="0" y="1"/>
                      <a:pt x="0" y="1"/>
                      <a:pt x="0" y="1"/>
                    </a:cubicBezTo>
                    <a:cubicBezTo>
                      <a:pt x="0" y="0"/>
                      <a:pt x="0" y="0"/>
                      <a:pt x="0" y="0"/>
                    </a:cubicBezTo>
                    <a:close/>
                  </a:path>
                </a:pathLst>
              </a:custGeom>
              <a:solidFill>
                <a:srgbClr val="EF6A5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3" name="Freeform 1594"/>
              <p:cNvSpPr/>
              <p:nvPr/>
            </p:nvSpPr>
            <p:spPr bwMode="auto">
              <a:xfrm>
                <a:off x="3549" y="711"/>
                <a:ext cx="17" cy="29"/>
              </a:xfrm>
              <a:custGeom>
                <a:avLst/>
                <a:gdLst>
                  <a:gd name="T0" fmla="*/ 0 w 17"/>
                  <a:gd name="T1" fmla="*/ 0 h 29"/>
                  <a:gd name="T2" fmla="*/ 0 w 17"/>
                  <a:gd name="T3" fmla="*/ 27 h 29"/>
                  <a:gd name="T4" fmla="*/ 2 w 17"/>
                  <a:gd name="T5" fmla="*/ 29 h 29"/>
                  <a:gd name="T6" fmla="*/ 15 w 17"/>
                  <a:gd name="T7" fmla="*/ 29 h 29"/>
                  <a:gd name="T8" fmla="*/ 17 w 17"/>
                  <a:gd name="T9" fmla="*/ 27 h 29"/>
                  <a:gd name="T10" fmla="*/ 17 w 17"/>
                  <a:gd name="T11" fmla="*/ 0 h 29"/>
                  <a:gd name="T12" fmla="*/ 0 w 17"/>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17" h="29">
                    <a:moveTo>
                      <a:pt x="0" y="0"/>
                    </a:moveTo>
                    <a:cubicBezTo>
                      <a:pt x="0" y="27"/>
                      <a:pt x="0" y="27"/>
                      <a:pt x="0" y="27"/>
                    </a:cubicBezTo>
                    <a:cubicBezTo>
                      <a:pt x="0" y="28"/>
                      <a:pt x="1" y="29"/>
                      <a:pt x="2" y="29"/>
                    </a:cubicBezTo>
                    <a:cubicBezTo>
                      <a:pt x="15" y="29"/>
                      <a:pt x="15" y="29"/>
                      <a:pt x="15" y="29"/>
                    </a:cubicBezTo>
                    <a:cubicBezTo>
                      <a:pt x="16" y="29"/>
                      <a:pt x="17" y="28"/>
                      <a:pt x="17" y="27"/>
                    </a:cubicBezTo>
                    <a:cubicBezTo>
                      <a:pt x="17" y="0"/>
                      <a:pt x="17" y="0"/>
                      <a:pt x="17" y="0"/>
                    </a:cubicBezTo>
                    <a:lnTo>
                      <a:pt x="0" y="0"/>
                    </a:lnTo>
                    <a:close/>
                  </a:path>
                </a:pathLst>
              </a:custGeom>
              <a:solidFill>
                <a:srgbClr val="476566"/>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4" name="Freeform 1595"/>
              <p:cNvSpPr/>
              <p:nvPr/>
            </p:nvSpPr>
            <p:spPr bwMode="auto">
              <a:xfrm>
                <a:off x="3222" y="716"/>
                <a:ext cx="57" cy="9"/>
              </a:xfrm>
              <a:custGeom>
                <a:avLst/>
                <a:gdLst>
                  <a:gd name="T0" fmla="*/ 0 w 57"/>
                  <a:gd name="T1" fmla="*/ 8 h 9"/>
                  <a:gd name="T2" fmla="*/ 0 w 57"/>
                  <a:gd name="T3" fmla="*/ 8 h 9"/>
                  <a:gd name="T4" fmla="*/ 1 w 57"/>
                  <a:gd name="T5" fmla="*/ 7 h 9"/>
                  <a:gd name="T6" fmla="*/ 1 w 57"/>
                  <a:gd name="T7" fmla="*/ 2 h 9"/>
                  <a:gd name="T8" fmla="*/ 0 w 57"/>
                  <a:gd name="T9" fmla="*/ 1 h 9"/>
                  <a:gd name="T10" fmla="*/ 0 w 57"/>
                  <a:gd name="T11" fmla="*/ 1 h 9"/>
                  <a:gd name="T12" fmla="*/ 0 w 57"/>
                  <a:gd name="T13" fmla="*/ 0 h 9"/>
                  <a:gd name="T14" fmla="*/ 56 w 57"/>
                  <a:gd name="T15" fmla="*/ 0 h 9"/>
                  <a:gd name="T16" fmla="*/ 57 w 57"/>
                  <a:gd name="T17" fmla="*/ 2 h 9"/>
                  <a:gd name="T18" fmla="*/ 57 w 57"/>
                  <a:gd name="T19" fmla="*/ 7 h 9"/>
                  <a:gd name="T20" fmla="*/ 56 w 57"/>
                  <a:gd name="T21" fmla="*/ 9 h 9"/>
                  <a:gd name="T22" fmla="*/ 0 w 57"/>
                  <a:gd name="T23" fmla="*/ 9 h 9"/>
                  <a:gd name="T24" fmla="*/ 0 w 57"/>
                  <a:gd name="T2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9">
                    <a:moveTo>
                      <a:pt x="0" y="8"/>
                    </a:moveTo>
                    <a:cubicBezTo>
                      <a:pt x="0" y="8"/>
                      <a:pt x="0" y="8"/>
                      <a:pt x="0" y="8"/>
                    </a:cubicBezTo>
                    <a:cubicBezTo>
                      <a:pt x="1" y="7"/>
                      <a:pt x="1" y="7"/>
                      <a:pt x="1" y="7"/>
                    </a:cubicBezTo>
                    <a:cubicBezTo>
                      <a:pt x="1" y="2"/>
                      <a:pt x="1" y="2"/>
                      <a:pt x="1" y="2"/>
                    </a:cubicBezTo>
                    <a:cubicBezTo>
                      <a:pt x="0" y="1"/>
                      <a:pt x="0" y="1"/>
                      <a:pt x="0" y="1"/>
                    </a:cubicBezTo>
                    <a:cubicBezTo>
                      <a:pt x="0" y="1"/>
                      <a:pt x="0" y="1"/>
                      <a:pt x="0" y="1"/>
                    </a:cubicBezTo>
                    <a:cubicBezTo>
                      <a:pt x="0" y="0"/>
                      <a:pt x="0" y="0"/>
                      <a:pt x="0" y="0"/>
                    </a:cubicBezTo>
                    <a:cubicBezTo>
                      <a:pt x="56" y="0"/>
                      <a:pt x="56" y="0"/>
                      <a:pt x="56" y="0"/>
                    </a:cubicBezTo>
                    <a:cubicBezTo>
                      <a:pt x="56" y="0"/>
                      <a:pt x="57" y="1"/>
                      <a:pt x="57" y="2"/>
                    </a:cubicBezTo>
                    <a:cubicBezTo>
                      <a:pt x="57" y="7"/>
                      <a:pt x="57" y="7"/>
                      <a:pt x="57" y="7"/>
                    </a:cubicBezTo>
                    <a:cubicBezTo>
                      <a:pt x="57" y="8"/>
                      <a:pt x="56" y="9"/>
                      <a:pt x="56" y="9"/>
                    </a:cubicBezTo>
                    <a:cubicBezTo>
                      <a:pt x="0" y="9"/>
                      <a:pt x="0" y="9"/>
                      <a:pt x="0" y="9"/>
                    </a:cubicBezTo>
                    <a:lnTo>
                      <a:pt x="0" y="8"/>
                    </a:ln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5" name="Freeform 1596"/>
              <p:cNvSpPr/>
              <p:nvPr/>
            </p:nvSpPr>
            <p:spPr bwMode="auto">
              <a:xfrm>
                <a:off x="3222" y="716"/>
                <a:ext cx="29" cy="9"/>
              </a:xfrm>
              <a:custGeom>
                <a:avLst/>
                <a:gdLst>
                  <a:gd name="T0" fmla="*/ 0 w 29"/>
                  <a:gd name="T1" fmla="*/ 8 h 9"/>
                  <a:gd name="T2" fmla="*/ 0 w 29"/>
                  <a:gd name="T3" fmla="*/ 8 h 9"/>
                  <a:gd name="T4" fmla="*/ 1 w 29"/>
                  <a:gd name="T5" fmla="*/ 7 h 9"/>
                  <a:gd name="T6" fmla="*/ 1 w 29"/>
                  <a:gd name="T7" fmla="*/ 2 h 9"/>
                  <a:gd name="T8" fmla="*/ 0 w 29"/>
                  <a:gd name="T9" fmla="*/ 1 h 9"/>
                  <a:gd name="T10" fmla="*/ 0 w 29"/>
                  <a:gd name="T11" fmla="*/ 1 h 9"/>
                  <a:gd name="T12" fmla="*/ 0 w 29"/>
                  <a:gd name="T13" fmla="*/ 0 h 9"/>
                  <a:gd name="T14" fmla="*/ 29 w 29"/>
                  <a:gd name="T15" fmla="*/ 0 h 9"/>
                  <a:gd name="T16" fmla="*/ 29 w 29"/>
                  <a:gd name="T17" fmla="*/ 9 h 9"/>
                  <a:gd name="T18" fmla="*/ 0 w 29"/>
                  <a:gd name="T19" fmla="*/ 9 h 9"/>
                  <a:gd name="T20" fmla="*/ 0 w 29"/>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0" y="8"/>
                    </a:moveTo>
                    <a:lnTo>
                      <a:pt x="0" y="8"/>
                    </a:lnTo>
                    <a:lnTo>
                      <a:pt x="1" y="7"/>
                    </a:lnTo>
                    <a:lnTo>
                      <a:pt x="1" y="2"/>
                    </a:lnTo>
                    <a:lnTo>
                      <a:pt x="0" y="1"/>
                    </a:lnTo>
                    <a:lnTo>
                      <a:pt x="0" y="1"/>
                    </a:lnTo>
                    <a:lnTo>
                      <a:pt x="0" y="0"/>
                    </a:lnTo>
                    <a:lnTo>
                      <a:pt x="29" y="0"/>
                    </a:lnTo>
                    <a:lnTo>
                      <a:pt x="29" y="9"/>
                    </a:lnTo>
                    <a:lnTo>
                      <a:pt x="0" y="9"/>
                    </a:lnTo>
                    <a:lnTo>
                      <a:pt x="0" y="8"/>
                    </a:ln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6" name="Freeform 1597"/>
              <p:cNvSpPr/>
              <p:nvPr/>
            </p:nvSpPr>
            <p:spPr bwMode="auto">
              <a:xfrm>
                <a:off x="3222" y="717"/>
                <a:ext cx="56" cy="7"/>
              </a:xfrm>
              <a:custGeom>
                <a:avLst/>
                <a:gdLst>
                  <a:gd name="T0" fmla="*/ 1 w 56"/>
                  <a:gd name="T1" fmla="*/ 6 h 7"/>
                  <a:gd name="T2" fmla="*/ 1 w 56"/>
                  <a:gd name="T3" fmla="*/ 1 h 7"/>
                  <a:gd name="T4" fmla="*/ 0 w 56"/>
                  <a:gd name="T5" fmla="*/ 0 h 7"/>
                  <a:gd name="T6" fmla="*/ 56 w 56"/>
                  <a:gd name="T7" fmla="*/ 0 h 7"/>
                  <a:gd name="T8" fmla="*/ 56 w 56"/>
                  <a:gd name="T9" fmla="*/ 1 h 7"/>
                  <a:gd name="T10" fmla="*/ 56 w 56"/>
                  <a:gd name="T11" fmla="*/ 6 h 7"/>
                  <a:gd name="T12" fmla="*/ 56 w 56"/>
                  <a:gd name="T13" fmla="*/ 7 h 7"/>
                  <a:gd name="T14" fmla="*/ 0 w 56"/>
                  <a:gd name="T15" fmla="*/ 7 h 7"/>
                  <a:gd name="T16" fmla="*/ 1 w 56"/>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
                    <a:moveTo>
                      <a:pt x="1" y="6"/>
                    </a:moveTo>
                    <a:lnTo>
                      <a:pt x="1" y="1"/>
                    </a:lnTo>
                    <a:lnTo>
                      <a:pt x="0" y="0"/>
                    </a:lnTo>
                    <a:lnTo>
                      <a:pt x="56" y="0"/>
                    </a:lnTo>
                    <a:lnTo>
                      <a:pt x="56" y="1"/>
                    </a:lnTo>
                    <a:lnTo>
                      <a:pt x="56" y="6"/>
                    </a:lnTo>
                    <a:lnTo>
                      <a:pt x="56" y="7"/>
                    </a:lnTo>
                    <a:lnTo>
                      <a:pt x="0" y="7"/>
                    </a:lnTo>
                    <a:lnTo>
                      <a:pt x="1"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7" name="Freeform 1598"/>
              <p:cNvSpPr/>
              <p:nvPr/>
            </p:nvSpPr>
            <p:spPr bwMode="auto">
              <a:xfrm>
                <a:off x="3237" y="707"/>
                <a:ext cx="38" cy="9"/>
              </a:xfrm>
              <a:custGeom>
                <a:avLst/>
                <a:gdLst>
                  <a:gd name="T0" fmla="*/ 38 w 38"/>
                  <a:gd name="T1" fmla="*/ 8 h 9"/>
                  <a:gd name="T2" fmla="*/ 37 w 38"/>
                  <a:gd name="T3" fmla="*/ 8 h 9"/>
                  <a:gd name="T4" fmla="*/ 36 w 38"/>
                  <a:gd name="T5" fmla="*/ 7 h 9"/>
                  <a:gd name="T6" fmla="*/ 36 w 38"/>
                  <a:gd name="T7" fmla="*/ 2 h 9"/>
                  <a:gd name="T8" fmla="*/ 37 w 38"/>
                  <a:gd name="T9" fmla="*/ 1 h 9"/>
                  <a:gd name="T10" fmla="*/ 38 w 38"/>
                  <a:gd name="T11" fmla="*/ 1 h 9"/>
                  <a:gd name="T12" fmla="*/ 38 w 38"/>
                  <a:gd name="T13" fmla="*/ 0 h 9"/>
                  <a:gd name="T14" fmla="*/ 4 w 38"/>
                  <a:gd name="T15" fmla="*/ 0 h 9"/>
                  <a:gd name="T16" fmla="*/ 1 w 38"/>
                  <a:gd name="T17" fmla="*/ 2 h 9"/>
                  <a:gd name="T18" fmla="*/ 1 w 38"/>
                  <a:gd name="T19" fmla="*/ 8 h 9"/>
                  <a:gd name="T20" fmla="*/ 4 w 38"/>
                  <a:gd name="T21" fmla="*/ 9 h 9"/>
                  <a:gd name="T22" fmla="*/ 38 w 38"/>
                  <a:gd name="T23" fmla="*/ 9 h 9"/>
                  <a:gd name="T24" fmla="*/ 38 w 38"/>
                  <a:gd name="T2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9">
                    <a:moveTo>
                      <a:pt x="38" y="8"/>
                    </a:moveTo>
                    <a:cubicBezTo>
                      <a:pt x="37" y="8"/>
                      <a:pt x="37" y="8"/>
                      <a:pt x="37" y="8"/>
                    </a:cubicBezTo>
                    <a:cubicBezTo>
                      <a:pt x="36" y="7"/>
                      <a:pt x="36" y="7"/>
                      <a:pt x="36" y="7"/>
                    </a:cubicBezTo>
                    <a:cubicBezTo>
                      <a:pt x="36" y="6"/>
                      <a:pt x="36" y="4"/>
                      <a:pt x="36" y="2"/>
                    </a:cubicBezTo>
                    <a:cubicBezTo>
                      <a:pt x="37" y="1"/>
                      <a:pt x="37" y="1"/>
                      <a:pt x="37" y="1"/>
                    </a:cubicBezTo>
                    <a:cubicBezTo>
                      <a:pt x="38" y="1"/>
                      <a:pt x="38" y="1"/>
                      <a:pt x="38" y="1"/>
                    </a:cubicBezTo>
                    <a:cubicBezTo>
                      <a:pt x="38" y="0"/>
                      <a:pt x="38" y="0"/>
                      <a:pt x="38" y="0"/>
                    </a:cubicBezTo>
                    <a:cubicBezTo>
                      <a:pt x="26" y="0"/>
                      <a:pt x="15" y="0"/>
                      <a:pt x="4" y="0"/>
                    </a:cubicBezTo>
                    <a:cubicBezTo>
                      <a:pt x="3" y="0"/>
                      <a:pt x="2" y="1"/>
                      <a:pt x="1" y="2"/>
                    </a:cubicBezTo>
                    <a:cubicBezTo>
                      <a:pt x="0" y="4"/>
                      <a:pt x="0" y="6"/>
                      <a:pt x="1" y="8"/>
                    </a:cubicBezTo>
                    <a:cubicBezTo>
                      <a:pt x="2" y="8"/>
                      <a:pt x="3" y="9"/>
                      <a:pt x="4" y="9"/>
                    </a:cubicBezTo>
                    <a:cubicBezTo>
                      <a:pt x="15" y="9"/>
                      <a:pt x="26" y="9"/>
                      <a:pt x="38" y="9"/>
                    </a:cubicBezTo>
                    <a:lnTo>
                      <a:pt x="38" y="8"/>
                    </a:lnTo>
                    <a:close/>
                  </a:path>
                </a:pathLst>
              </a:custGeom>
              <a:solidFill>
                <a:srgbClr val="7AC488"/>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8" name="Freeform 1599"/>
              <p:cNvSpPr/>
              <p:nvPr/>
            </p:nvSpPr>
            <p:spPr bwMode="auto">
              <a:xfrm>
                <a:off x="3238" y="708"/>
                <a:ext cx="36" cy="7"/>
              </a:xfrm>
              <a:custGeom>
                <a:avLst/>
                <a:gdLst>
                  <a:gd name="T0" fmla="*/ 35 w 36"/>
                  <a:gd name="T1" fmla="*/ 6 h 7"/>
                  <a:gd name="T2" fmla="*/ 35 w 36"/>
                  <a:gd name="T3" fmla="*/ 1 h 7"/>
                  <a:gd name="T4" fmla="*/ 36 w 36"/>
                  <a:gd name="T5" fmla="*/ 0 h 7"/>
                  <a:gd name="T6" fmla="*/ 2 w 36"/>
                  <a:gd name="T7" fmla="*/ 0 h 7"/>
                  <a:gd name="T8" fmla="*/ 1 w 36"/>
                  <a:gd name="T9" fmla="*/ 1 h 7"/>
                  <a:gd name="T10" fmla="*/ 1 w 36"/>
                  <a:gd name="T11" fmla="*/ 7 h 7"/>
                  <a:gd name="T12" fmla="*/ 2 w 36"/>
                  <a:gd name="T13" fmla="*/ 7 h 7"/>
                  <a:gd name="T14" fmla="*/ 36 w 36"/>
                  <a:gd name="T15" fmla="*/ 7 h 7"/>
                  <a:gd name="T16" fmla="*/ 35 w 36"/>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7">
                    <a:moveTo>
                      <a:pt x="35" y="6"/>
                    </a:moveTo>
                    <a:cubicBezTo>
                      <a:pt x="35" y="5"/>
                      <a:pt x="35" y="3"/>
                      <a:pt x="35" y="1"/>
                    </a:cubicBezTo>
                    <a:cubicBezTo>
                      <a:pt x="36" y="0"/>
                      <a:pt x="36" y="0"/>
                      <a:pt x="36" y="0"/>
                    </a:cubicBezTo>
                    <a:cubicBezTo>
                      <a:pt x="25" y="0"/>
                      <a:pt x="13" y="0"/>
                      <a:pt x="2" y="0"/>
                    </a:cubicBezTo>
                    <a:cubicBezTo>
                      <a:pt x="1" y="1"/>
                      <a:pt x="1" y="1"/>
                      <a:pt x="1" y="1"/>
                    </a:cubicBezTo>
                    <a:cubicBezTo>
                      <a:pt x="0" y="3"/>
                      <a:pt x="0" y="5"/>
                      <a:pt x="1" y="7"/>
                    </a:cubicBezTo>
                    <a:cubicBezTo>
                      <a:pt x="2" y="7"/>
                      <a:pt x="2" y="7"/>
                      <a:pt x="2" y="7"/>
                    </a:cubicBezTo>
                    <a:cubicBezTo>
                      <a:pt x="13" y="7"/>
                      <a:pt x="25" y="7"/>
                      <a:pt x="36" y="7"/>
                    </a:cubicBezTo>
                    <a:lnTo>
                      <a:pt x="35" y="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59" name="Freeform 1600"/>
              <p:cNvSpPr/>
              <p:nvPr/>
            </p:nvSpPr>
            <p:spPr bwMode="auto">
              <a:xfrm>
                <a:off x="3222" y="717"/>
                <a:ext cx="30" cy="7"/>
              </a:xfrm>
              <a:custGeom>
                <a:avLst/>
                <a:gdLst>
                  <a:gd name="T0" fmla="*/ 1 w 30"/>
                  <a:gd name="T1" fmla="*/ 6 h 7"/>
                  <a:gd name="T2" fmla="*/ 1 w 30"/>
                  <a:gd name="T3" fmla="*/ 1 h 7"/>
                  <a:gd name="T4" fmla="*/ 0 w 30"/>
                  <a:gd name="T5" fmla="*/ 0 h 7"/>
                  <a:gd name="T6" fmla="*/ 30 w 30"/>
                  <a:gd name="T7" fmla="*/ 0 h 7"/>
                  <a:gd name="T8" fmla="*/ 30 w 30"/>
                  <a:gd name="T9" fmla="*/ 1 h 7"/>
                  <a:gd name="T10" fmla="*/ 30 w 30"/>
                  <a:gd name="T11" fmla="*/ 6 h 7"/>
                  <a:gd name="T12" fmla="*/ 30 w 30"/>
                  <a:gd name="T13" fmla="*/ 7 h 7"/>
                  <a:gd name="T14" fmla="*/ 0 w 30"/>
                  <a:gd name="T15" fmla="*/ 7 h 7"/>
                  <a:gd name="T16" fmla="*/ 1 w 30"/>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7">
                    <a:moveTo>
                      <a:pt x="1" y="6"/>
                    </a:moveTo>
                    <a:lnTo>
                      <a:pt x="1" y="1"/>
                    </a:lnTo>
                    <a:lnTo>
                      <a:pt x="0" y="0"/>
                    </a:lnTo>
                    <a:lnTo>
                      <a:pt x="30" y="0"/>
                    </a:lnTo>
                    <a:lnTo>
                      <a:pt x="30" y="1"/>
                    </a:lnTo>
                    <a:lnTo>
                      <a:pt x="30" y="6"/>
                    </a:lnTo>
                    <a:lnTo>
                      <a:pt x="30" y="7"/>
                    </a:lnTo>
                    <a:lnTo>
                      <a:pt x="0" y="7"/>
                    </a:lnTo>
                    <a:lnTo>
                      <a:pt x="1" y="6"/>
                    </a:ln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60" name="Freeform 1601"/>
              <p:cNvSpPr/>
              <p:nvPr/>
            </p:nvSpPr>
            <p:spPr bwMode="auto">
              <a:xfrm>
                <a:off x="3232" y="694"/>
                <a:ext cx="52" cy="13"/>
              </a:xfrm>
              <a:custGeom>
                <a:avLst/>
                <a:gdLst>
                  <a:gd name="T0" fmla="*/ 52 w 52"/>
                  <a:gd name="T1" fmla="*/ 11 h 12"/>
                  <a:gd name="T2" fmla="*/ 51 w 52"/>
                  <a:gd name="T3" fmla="*/ 11 h 12"/>
                  <a:gd name="T4" fmla="*/ 51 w 52"/>
                  <a:gd name="T5" fmla="*/ 10 h 12"/>
                  <a:gd name="T6" fmla="*/ 51 w 52"/>
                  <a:gd name="T7" fmla="*/ 1 h 12"/>
                  <a:gd name="T8" fmla="*/ 51 w 52"/>
                  <a:gd name="T9" fmla="*/ 1 h 12"/>
                  <a:gd name="T10" fmla="*/ 52 w 52"/>
                  <a:gd name="T11" fmla="*/ 1 h 12"/>
                  <a:gd name="T12" fmla="*/ 52 w 52"/>
                  <a:gd name="T13" fmla="*/ 0 h 12"/>
                  <a:gd name="T14" fmla="*/ 2 w 52"/>
                  <a:gd name="T15" fmla="*/ 0 h 12"/>
                  <a:gd name="T16" fmla="*/ 0 w 52"/>
                  <a:gd name="T17" fmla="*/ 1 h 12"/>
                  <a:gd name="T18" fmla="*/ 0 w 52"/>
                  <a:gd name="T19" fmla="*/ 10 h 12"/>
                  <a:gd name="T20" fmla="*/ 2 w 52"/>
                  <a:gd name="T21" fmla="*/ 12 h 12"/>
                  <a:gd name="T22" fmla="*/ 52 w 52"/>
                  <a:gd name="T23" fmla="*/ 12 h 12"/>
                  <a:gd name="T24" fmla="*/ 52 w 52"/>
                  <a:gd name="T25"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12">
                    <a:moveTo>
                      <a:pt x="52" y="11"/>
                    </a:moveTo>
                    <a:cubicBezTo>
                      <a:pt x="51" y="11"/>
                      <a:pt x="51" y="11"/>
                      <a:pt x="51" y="11"/>
                    </a:cubicBezTo>
                    <a:cubicBezTo>
                      <a:pt x="51" y="10"/>
                      <a:pt x="51" y="10"/>
                      <a:pt x="51" y="10"/>
                    </a:cubicBezTo>
                    <a:cubicBezTo>
                      <a:pt x="51" y="1"/>
                      <a:pt x="51" y="1"/>
                      <a:pt x="51" y="1"/>
                    </a:cubicBezTo>
                    <a:cubicBezTo>
                      <a:pt x="51" y="1"/>
                      <a:pt x="51" y="1"/>
                      <a:pt x="51" y="1"/>
                    </a:cubicBezTo>
                    <a:cubicBezTo>
                      <a:pt x="52" y="1"/>
                      <a:pt x="52" y="1"/>
                      <a:pt x="52" y="1"/>
                    </a:cubicBezTo>
                    <a:cubicBezTo>
                      <a:pt x="52" y="0"/>
                      <a:pt x="52" y="0"/>
                      <a:pt x="52" y="0"/>
                    </a:cubicBezTo>
                    <a:cubicBezTo>
                      <a:pt x="2" y="0"/>
                      <a:pt x="2" y="0"/>
                      <a:pt x="2" y="0"/>
                    </a:cubicBezTo>
                    <a:cubicBezTo>
                      <a:pt x="1" y="0"/>
                      <a:pt x="0" y="0"/>
                      <a:pt x="0" y="1"/>
                    </a:cubicBezTo>
                    <a:cubicBezTo>
                      <a:pt x="0" y="10"/>
                      <a:pt x="0" y="10"/>
                      <a:pt x="0" y="10"/>
                    </a:cubicBezTo>
                    <a:cubicBezTo>
                      <a:pt x="0" y="11"/>
                      <a:pt x="1" y="12"/>
                      <a:pt x="2" y="12"/>
                    </a:cubicBezTo>
                    <a:cubicBezTo>
                      <a:pt x="52" y="12"/>
                      <a:pt x="52" y="12"/>
                      <a:pt x="52" y="12"/>
                    </a:cubicBezTo>
                    <a:lnTo>
                      <a:pt x="52" y="11"/>
                    </a:lnTo>
                    <a:close/>
                  </a:path>
                </a:pathLst>
              </a:custGeom>
              <a:solidFill>
                <a:srgbClr val="1695A4"/>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61" name="Freeform 1602"/>
              <p:cNvSpPr/>
              <p:nvPr/>
            </p:nvSpPr>
            <p:spPr bwMode="auto">
              <a:xfrm>
                <a:off x="3258" y="694"/>
                <a:ext cx="26" cy="13"/>
              </a:xfrm>
              <a:custGeom>
                <a:avLst/>
                <a:gdLst>
                  <a:gd name="T0" fmla="*/ 26 w 26"/>
                  <a:gd name="T1" fmla="*/ 12 h 13"/>
                  <a:gd name="T2" fmla="*/ 25 w 26"/>
                  <a:gd name="T3" fmla="*/ 12 h 13"/>
                  <a:gd name="T4" fmla="*/ 25 w 26"/>
                  <a:gd name="T5" fmla="*/ 11 h 13"/>
                  <a:gd name="T6" fmla="*/ 25 w 26"/>
                  <a:gd name="T7" fmla="*/ 1 h 13"/>
                  <a:gd name="T8" fmla="*/ 25 w 26"/>
                  <a:gd name="T9" fmla="*/ 1 h 13"/>
                  <a:gd name="T10" fmla="*/ 26 w 26"/>
                  <a:gd name="T11" fmla="*/ 1 h 13"/>
                  <a:gd name="T12" fmla="*/ 26 w 26"/>
                  <a:gd name="T13" fmla="*/ 0 h 13"/>
                  <a:gd name="T14" fmla="*/ 0 w 26"/>
                  <a:gd name="T15" fmla="*/ 0 h 13"/>
                  <a:gd name="T16" fmla="*/ 0 w 26"/>
                  <a:gd name="T17" fmla="*/ 13 h 13"/>
                  <a:gd name="T18" fmla="*/ 26 w 26"/>
                  <a:gd name="T19" fmla="*/ 13 h 13"/>
                  <a:gd name="T20" fmla="*/ 26 w 26"/>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
                    <a:moveTo>
                      <a:pt x="26" y="12"/>
                    </a:moveTo>
                    <a:lnTo>
                      <a:pt x="25" y="12"/>
                    </a:lnTo>
                    <a:lnTo>
                      <a:pt x="25" y="11"/>
                    </a:lnTo>
                    <a:lnTo>
                      <a:pt x="25" y="1"/>
                    </a:lnTo>
                    <a:lnTo>
                      <a:pt x="25" y="1"/>
                    </a:lnTo>
                    <a:lnTo>
                      <a:pt x="26" y="1"/>
                    </a:lnTo>
                    <a:lnTo>
                      <a:pt x="26" y="0"/>
                    </a:lnTo>
                    <a:lnTo>
                      <a:pt x="0" y="0"/>
                    </a:lnTo>
                    <a:lnTo>
                      <a:pt x="0" y="13"/>
                    </a:lnTo>
                    <a:lnTo>
                      <a:pt x="26" y="13"/>
                    </a:lnTo>
                    <a:lnTo>
                      <a:pt x="26" y="12"/>
                    </a:lnTo>
                    <a:close/>
                  </a:path>
                </a:pathLst>
              </a:custGeom>
              <a:solidFill>
                <a:srgbClr val="15B0B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62" name="Freeform 1603"/>
              <p:cNvSpPr/>
              <p:nvPr/>
            </p:nvSpPr>
            <p:spPr bwMode="auto">
              <a:xfrm>
                <a:off x="3233" y="695"/>
                <a:ext cx="50" cy="11"/>
              </a:xfrm>
              <a:custGeom>
                <a:avLst/>
                <a:gdLst>
                  <a:gd name="T0" fmla="*/ 50 w 50"/>
                  <a:gd name="T1" fmla="*/ 10 h 11"/>
                  <a:gd name="T2" fmla="*/ 50 w 50"/>
                  <a:gd name="T3" fmla="*/ 0 h 11"/>
                  <a:gd name="T4" fmla="*/ 50 w 50"/>
                  <a:gd name="T5" fmla="*/ 0 h 11"/>
                  <a:gd name="T6" fmla="*/ 1 w 50"/>
                  <a:gd name="T7" fmla="*/ 0 h 11"/>
                  <a:gd name="T8" fmla="*/ 0 w 50"/>
                  <a:gd name="T9" fmla="*/ 0 h 11"/>
                  <a:gd name="T10" fmla="*/ 0 w 50"/>
                  <a:gd name="T11" fmla="*/ 10 h 11"/>
                  <a:gd name="T12" fmla="*/ 1 w 50"/>
                  <a:gd name="T13" fmla="*/ 11 h 11"/>
                  <a:gd name="T14" fmla="*/ 50 w 50"/>
                  <a:gd name="T15" fmla="*/ 11 h 11"/>
                  <a:gd name="T16" fmla="*/ 50 w 50"/>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1">
                    <a:moveTo>
                      <a:pt x="50" y="10"/>
                    </a:moveTo>
                    <a:lnTo>
                      <a:pt x="50" y="0"/>
                    </a:lnTo>
                    <a:lnTo>
                      <a:pt x="50" y="0"/>
                    </a:lnTo>
                    <a:lnTo>
                      <a:pt x="1" y="0"/>
                    </a:lnTo>
                    <a:lnTo>
                      <a:pt x="0" y="0"/>
                    </a:lnTo>
                    <a:lnTo>
                      <a:pt x="0" y="10"/>
                    </a:lnTo>
                    <a:lnTo>
                      <a:pt x="1" y="11"/>
                    </a:lnTo>
                    <a:lnTo>
                      <a:pt x="50" y="11"/>
                    </a:lnTo>
                    <a:lnTo>
                      <a:pt x="50" y="10"/>
                    </a:lnTo>
                    <a:close/>
                  </a:path>
                </a:pathLst>
              </a:custGeom>
              <a:solidFill>
                <a:srgbClr val="D1ECFB"/>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63" name="Freeform 1604"/>
              <p:cNvSpPr/>
              <p:nvPr/>
            </p:nvSpPr>
            <p:spPr bwMode="auto">
              <a:xfrm>
                <a:off x="3257" y="695"/>
                <a:ext cx="26" cy="11"/>
              </a:xfrm>
              <a:custGeom>
                <a:avLst/>
                <a:gdLst>
                  <a:gd name="T0" fmla="*/ 26 w 26"/>
                  <a:gd name="T1" fmla="*/ 10 h 11"/>
                  <a:gd name="T2" fmla="*/ 26 w 26"/>
                  <a:gd name="T3" fmla="*/ 0 h 11"/>
                  <a:gd name="T4" fmla="*/ 26 w 26"/>
                  <a:gd name="T5" fmla="*/ 0 h 11"/>
                  <a:gd name="T6" fmla="*/ 0 w 26"/>
                  <a:gd name="T7" fmla="*/ 0 h 11"/>
                  <a:gd name="T8" fmla="*/ 0 w 26"/>
                  <a:gd name="T9" fmla="*/ 0 h 11"/>
                  <a:gd name="T10" fmla="*/ 0 w 26"/>
                  <a:gd name="T11" fmla="*/ 10 h 11"/>
                  <a:gd name="T12" fmla="*/ 0 w 26"/>
                  <a:gd name="T13" fmla="*/ 11 h 11"/>
                  <a:gd name="T14" fmla="*/ 26 w 26"/>
                  <a:gd name="T15" fmla="*/ 11 h 11"/>
                  <a:gd name="T16" fmla="*/ 26 w 26"/>
                  <a:gd name="T1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26" y="10"/>
                    </a:moveTo>
                    <a:lnTo>
                      <a:pt x="26" y="0"/>
                    </a:lnTo>
                    <a:lnTo>
                      <a:pt x="26" y="0"/>
                    </a:lnTo>
                    <a:lnTo>
                      <a:pt x="0" y="0"/>
                    </a:lnTo>
                    <a:lnTo>
                      <a:pt x="0" y="0"/>
                    </a:lnTo>
                    <a:lnTo>
                      <a:pt x="0" y="10"/>
                    </a:lnTo>
                    <a:lnTo>
                      <a:pt x="0" y="11"/>
                    </a:lnTo>
                    <a:lnTo>
                      <a:pt x="26" y="11"/>
                    </a:lnTo>
                    <a:lnTo>
                      <a:pt x="26"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1164" name="Rectangle 1605"/>
              <p:cNvSpPr>
                <a:spLocks noChangeArrowheads="1"/>
              </p:cNvSpPr>
              <p:nvPr/>
            </p:nvSpPr>
            <p:spPr bwMode="auto">
              <a:xfrm>
                <a:off x="3234" y="695"/>
                <a:ext cx="2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65" name="Rectangle 1606"/>
              <p:cNvSpPr>
                <a:spLocks noChangeArrowheads="1"/>
              </p:cNvSpPr>
              <p:nvPr/>
            </p:nvSpPr>
            <p:spPr bwMode="auto">
              <a:xfrm>
                <a:off x="3234" y="705"/>
                <a:ext cx="2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66" name="Rectangle 1607"/>
              <p:cNvSpPr>
                <a:spLocks noChangeArrowheads="1"/>
              </p:cNvSpPr>
              <p:nvPr/>
            </p:nvSpPr>
            <p:spPr bwMode="auto">
              <a:xfrm>
                <a:off x="3234" y="696"/>
                <a:ext cx="2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67" name="Rectangle 1608"/>
              <p:cNvSpPr>
                <a:spLocks noChangeArrowheads="1"/>
              </p:cNvSpPr>
              <p:nvPr/>
            </p:nvSpPr>
            <p:spPr bwMode="auto">
              <a:xfrm>
                <a:off x="3234" y="699"/>
                <a:ext cx="2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68" name="Rectangle 1609"/>
              <p:cNvSpPr>
                <a:spLocks noChangeArrowheads="1"/>
              </p:cNvSpPr>
              <p:nvPr/>
            </p:nvSpPr>
            <p:spPr bwMode="auto">
              <a:xfrm>
                <a:off x="3234" y="701"/>
                <a:ext cx="2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69" name="Rectangle 1610"/>
              <p:cNvSpPr>
                <a:spLocks noChangeArrowheads="1"/>
              </p:cNvSpPr>
              <p:nvPr/>
            </p:nvSpPr>
            <p:spPr bwMode="auto">
              <a:xfrm>
                <a:off x="3234" y="702"/>
                <a:ext cx="2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1170" name="Rectangle 1611"/>
              <p:cNvSpPr>
                <a:spLocks noChangeArrowheads="1"/>
              </p:cNvSpPr>
              <p:nvPr/>
            </p:nvSpPr>
            <p:spPr bwMode="auto">
              <a:xfrm>
                <a:off x="3234" y="697"/>
                <a:ext cx="23"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grpSp>
        <p:sp>
          <p:nvSpPr>
            <p:cNvPr id="929" name="Rectangle 1613"/>
            <p:cNvSpPr>
              <a:spLocks noChangeArrowheads="1"/>
            </p:cNvSpPr>
            <p:nvPr/>
          </p:nvSpPr>
          <p:spPr bwMode="auto">
            <a:xfrm>
              <a:off x="4842823" y="3285417"/>
              <a:ext cx="77480"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30" name="Rectangle 1614"/>
            <p:cNvSpPr>
              <a:spLocks noChangeArrowheads="1"/>
            </p:cNvSpPr>
            <p:nvPr/>
          </p:nvSpPr>
          <p:spPr bwMode="auto">
            <a:xfrm>
              <a:off x="4842823" y="3288787"/>
              <a:ext cx="77480"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31" name="Rectangle 1615"/>
            <p:cNvSpPr>
              <a:spLocks noChangeArrowheads="1"/>
            </p:cNvSpPr>
            <p:nvPr/>
          </p:nvSpPr>
          <p:spPr bwMode="auto">
            <a:xfrm>
              <a:off x="4842823" y="3302261"/>
              <a:ext cx="77480"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32" name="Rectangle 1616"/>
            <p:cNvSpPr>
              <a:spLocks noChangeArrowheads="1"/>
            </p:cNvSpPr>
            <p:nvPr/>
          </p:nvSpPr>
          <p:spPr bwMode="auto">
            <a:xfrm>
              <a:off x="4842823" y="3292154"/>
              <a:ext cx="77480" cy="33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33" name="Freeform 1617"/>
            <p:cNvSpPr/>
            <p:nvPr/>
          </p:nvSpPr>
          <p:spPr bwMode="auto">
            <a:xfrm>
              <a:off x="4846192" y="3302261"/>
              <a:ext cx="16844" cy="20212"/>
            </a:xfrm>
            <a:custGeom>
              <a:avLst/>
              <a:gdLst>
                <a:gd name="T0" fmla="*/ 5 w 5"/>
                <a:gd name="T1" fmla="*/ 6 h 6"/>
                <a:gd name="T2" fmla="*/ 3 w 5"/>
                <a:gd name="T3" fmla="*/ 5 h 6"/>
                <a:gd name="T4" fmla="*/ 0 w 5"/>
                <a:gd name="T5" fmla="*/ 6 h 6"/>
                <a:gd name="T6" fmla="*/ 0 w 5"/>
                <a:gd name="T7" fmla="*/ 0 h 6"/>
                <a:gd name="T8" fmla="*/ 3 w 5"/>
                <a:gd name="T9" fmla="*/ 0 h 6"/>
                <a:gd name="T10" fmla="*/ 5 w 5"/>
                <a:gd name="T11" fmla="*/ 0 h 6"/>
                <a:gd name="T12" fmla="*/ 5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5" y="6"/>
                  </a:moveTo>
                  <a:lnTo>
                    <a:pt x="3" y="5"/>
                  </a:lnTo>
                  <a:lnTo>
                    <a:pt x="0" y="6"/>
                  </a:lnTo>
                  <a:lnTo>
                    <a:pt x="0" y="0"/>
                  </a:lnTo>
                  <a:lnTo>
                    <a:pt x="3" y="0"/>
                  </a:lnTo>
                  <a:lnTo>
                    <a:pt x="5" y="0"/>
                  </a:lnTo>
                  <a:lnTo>
                    <a:pt x="5" y="6"/>
                  </a:lnTo>
                  <a:close/>
                </a:path>
              </a:pathLst>
            </a:custGeom>
            <a:solidFill>
              <a:srgbClr val="F4DA8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34" name="Rectangle 1618"/>
            <p:cNvSpPr>
              <a:spLocks noChangeArrowheads="1"/>
            </p:cNvSpPr>
            <p:nvPr/>
          </p:nvSpPr>
          <p:spPr bwMode="auto">
            <a:xfrm>
              <a:off x="4815873" y="3376371"/>
              <a:ext cx="202119" cy="43793"/>
            </a:xfrm>
            <a:prstGeom prst="rect">
              <a:avLst/>
            </a:prstGeom>
            <a:solidFill>
              <a:srgbClr val="7AC4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35" name="Rectangle 1619"/>
            <p:cNvSpPr>
              <a:spLocks noChangeArrowheads="1"/>
            </p:cNvSpPr>
            <p:nvPr/>
          </p:nvSpPr>
          <p:spPr bwMode="auto">
            <a:xfrm>
              <a:off x="4815873" y="3376371"/>
              <a:ext cx="202119" cy="23582"/>
            </a:xfrm>
            <a:prstGeom prst="rect">
              <a:avLst/>
            </a:prstGeom>
            <a:solidFill>
              <a:srgbClr val="B1D9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36" name="Rectangle 1620"/>
            <p:cNvSpPr>
              <a:spLocks noChangeArrowheads="1"/>
            </p:cNvSpPr>
            <p:nvPr/>
          </p:nvSpPr>
          <p:spPr bwMode="auto">
            <a:xfrm>
              <a:off x="4970831" y="3376371"/>
              <a:ext cx="30319" cy="43793"/>
            </a:xfrm>
            <a:prstGeom prst="rect">
              <a:avLst/>
            </a:prstGeom>
            <a:solidFill>
              <a:srgbClr val="8FC4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37" name="Rectangle 1621"/>
            <p:cNvSpPr>
              <a:spLocks noChangeArrowheads="1"/>
            </p:cNvSpPr>
            <p:nvPr/>
          </p:nvSpPr>
          <p:spPr bwMode="auto">
            <a:xfrm>
              <a:off x="4970831" y="3376371"/>
              <a:ext cx="30319" cy="23582"/>
            </a:xfrm>
            <a:prstGeom prst="rect">
              <a:avLst/>
            </a:prstGeom>
            <a:solidFill>
              <a:srgbClr val="D1EC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38" name="Freeform 1622"/>
            <p:cNvSpPr/>
            <p:nvPr/>
          </p:nvSpPr>
          <p:spPr bwMode="auto">
            <a:xfrm>
              <a:off x="4724921" y="2567896"/>
              <a:ext cx="394133" cy="390763"/>
            </a:xfrm>
            <a:custGeom>
              <a:avLst/>
              <a:gdLst>
                <a:gd name="T0" fmla="*/ 54 w 115"/>
                <a:gd name="T1" fmla="*/ 62 h 115"/>
                <a:gd name="T2" fmla="*/ 54 w 115"/>
                <a:gd name="T3" fmla="*/ 0 h 115"/>
                <a:gd name="T4" fmla="*/ 0 w 115"/>
                <a:gd name="T5" fmla="*/ 58 h 115"/>
                <a:gd name="T6" fmla="*/ 58 w 115"/>
                <a:gd name="T7" fmla="*/ 115 h 115"/>
                <a:gd name="T8" fmla="*/ 115 w 115"/>
                <a:gd name="T9" fmla="*/ 62 h 115"/>
                <a:gd name="T10" fmla="*/ 54 w 115"/>
                <a:gd name="T11" fmla="*/ 62 h 115"/>
              </a:gdLst>
              <a:ahLst/>
              <a:cxnLst>
                <a:cxn ang="0">
                  <a:pos x="T0" y="T1"/>
                </a:cxn>
                <a:cxn ang="0">
                  <a:pos x="T2" y="T3"/>
                </a:cxn>
                <a:cxn ang="0">
                  <a:pos x="T4" y="T5"/>
                </a:cxn>
                <a:cxn ang="0">
                  <a:pos x="T6" y="T7"/>
                </a:cxn>
                <a:cxn ang="0">
                  <a:pos x="T8" y="T9"/>
                </a:cxn>
                <a:cxn ang="0">
                  <a:pos x="T10" y="T11"/>
                </a:cxn>
              </a:cxnLst>
              <a:rect l="0" t="0" r="r" b="b"/>
              <a:pathLst>
                <a:path w="115" h="115">
                  <a:moveTo>
                    <a:pt x="54" y="62"/>
                  </a:moveTo>
                  <a:cubicBezTo>
                    <a:pt x="54" y="0"/>
                    <a:pt x="54" y="0"/>
                    <a:pt x="54" y="0"/>
                  </a:cubicBezTo>
                  <a:cubicBezTo>
                    <a:pt x="24" y="2"/>
                    <a:pt x="0" y="27"/>
                    <a:pt x="0" y="58"/>
                  </a:cubicBezTo>
                  <a:cubicBezTo>
                    <a:pt x="0" y="89"/>
                    <a:pt x="26" y="115"/>
                    <a:pt x="58" y="115"/>
                  </a:cubicBezTo>
                  <a:cubicBezTo>
                    <a:pt x="89" y="115"/>
                    <a:pt x="113" y="92"/>
                    <a:pt x="115" y="62"/>
                  </a:cubicBezTo>
                  <a:lnTo>
                    <a:pt x="54" y="62"/>
                  </a:lnTo>
                  <a:close/>
                </a:path>
              </a:pathLst>
            </a:custGeom>
            <a:solidFill>
              <a:srgbClr val="FFEC5F"/>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39" name="Freeform 1623"/>
            <p:cNvSpPr/>
            <p:nvPr/>
          </p:nvSpPr>
          <p:spPr bwMode="auto">
            <a:xfrm>
              <a:off x="4964094" y="2581371"/>
              <a:ext cx="148220" cy="144853"/>
            </a:xfrm>
            <a:custGeom>
              <a:avLst/>
              <a:gdLst>
                <a:gd name="T0" fmla="*/ 43 w 43"/>
                <a:gd name="T1" fmla="*/ 43 h 43"/>
                <a:gd name="T2" fmla="*/ 0 w 43"/>
                <a:gd name="T3" fmla="*/ 0 h 43"/>
                <a:gd name="T4" fmla="*/ 0 w 43"/>
                <a:gd name="T5" fmla="*/ 43 h 43"/>
                <a:gd name="T6" fmla="*/ 43 w 43"/>
                <a:gd name="T7" fmla="*/ 43 h 43"/>
              </a:gdLst>
              <a:ahLst/>
              <a:cxnLst>
                <a:cxn ang="0">
                  <a:pos x="T0" y="T1"/>
                </a:cxn>
                <a:cxn ang="0">
                  <a:pos x="T2" y="T3"/>
                </a:cxn>
                <a:cxn ang="0">
                  <a:pos x="T4" y="T5"/>
                </a:cxn>
                <a:cxn ang="0">
                  <a:pos x="T6" y="T7"/>
                </a:cxn>
              </a:cxnLst>
              <a:rect l="0" t="0" r="r" b="b"/>
              <a:pathLst>
                <a:path w="43" h="43">
                  <a:moveTo>
                    <a:pt x="43" y="43"/>
                  </a:moveTo>
                  <a:cubicBezTo>
                    <a:pt x="43" y="19"/>
                    <a:pt x="23" y="0"/>
                    <a:pt x="0" y="0"/>
                  </a:cubicBezTo>
                  <a:cubicBezTo>
                    <a:pt x="0" y="43"/>
                    <a:pt x="0" y="43"/>
                    <a:pt x="0" y="43"/>
                  </a:cubicBezTo>
                  <a:lnTo>
                    <a:pt x="43" y="43"/>
                  </a:lnTo>
                  <a:close/>
                </a:path>
              </a:pathLst>
            </a:custGeom>
            <a:solidFill>
              <a:srgbClr val="F7931E"/>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0" name="Freeform 1624"/>
            <p:cNvSpPr/>
            <p:nvPr/>
          </p:nvSpPr>
          <p:spPr bwMode="auto">
            <a:xfrm>
              <a:off x="4152251" y="2362408"/>
              <a:ext cx="121271" cy="20212"/>
            </a:xfrm>
            <a:custGeom>
              <a:avLst/>
              <a:gdLst>
                <a:gd name="T0" fmla="*/ 18 w 35"/>
                <a:gd name="T1" fmla="*/ 0 h 6"/>
                <a:gd name="T2" fmla="*/ 33 w 35"/>
                <a:gd name="T3" fmla="*/ 0 h 6"/>
                <a:gd name="T4" fmla="*/ 33 w 35"/>
                <a:gd name="T5" fmla="*/ 4 h 6"/>
                <a:gd name="T6" fmla="*/ 25 w 35"/>
                <a:gd name="T7" fmla="*/ 4 h 6"/>
                <a:gd name="T8" fmla="*/ 25 w 35"/>
                <a:gd name="T9" fmla="*/ 4 h 6"/>
                <a:gd name="T10" fmla="*/ 25 w 35"/>
                <a:gd name="T11" fmla="*/ 4 h 6"/>
                <a:gd name="T12" fmla="*/ 24 w 35"/>
                <a:gd name="T13" fmla="*/ 5 h 6"/>
                <a:gd name="T14" fmla="*/ 22 w 35"/>
                <a:gd name="T15" fmla="*/ 6 h 6"/>
                <a:gd name="T16" fmla="*/ 18 w 35"/>
                <a:gd name="T17" fmla="*/ 6 h 6"/>
                <a:gd name="T18" fmla="*/ 17 w 35"/>
                <a:gd name="T19" fmla="*/ 6 h 6"/>
                <a:gd name="T20" fmla="*/ 13 w 35"/>
                <a:gd name="T21" fmla="*/ 6 h 6"/>
                <a:gd name="T22" fmla="*/ 11 w 35"/>
                <a:gd name="T23" fmla="*/ 5 h 6"/>
                <a:gd name="T24" fmla="*/ 10 w 35"/>
                <a:gd name="T25" fmla="*/ 4 h 6"/>
                <a:gd name="T26" fmla="*/ 10 w 35"/>
                <a:gd name="T27" fmla="*/ 4 h 6"/>
                <a:gd name="T28" fmla="*/ 2 w 35"/>
                <a:gd name="T29" fmla="*/ 4 h 6"/>
                <a:gd name="T30" fmla="*/ 2 w 35"/>
                <a:gd name="T31" fmla="*/ 0 h 6"/>
                <a:gd name="T32" fmla="*/ 17 w 35"/>
                <a:gd name="T33" fmla="*/ 0 h 6"/>
                <a:gd name="T34" fmla="*/ 18 w 35"/>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6">
                  <a:moveTo>
                    <a:pt x="18" y="0"/>
                  </a:moveTo>
                  <a:cubicBezTo>
                    <a:pt x="33" y="0"/>
                    <a:pt x="33" y="0"/>
                    <a:pt x="33" y="0"/>
                  </a:cubicBezTo>
                  <a:cubicBezTo>
                    <a:pt x="33" y="0"/>
                    <a:pt x="35" y="2"/>
                    <a:pt x="33" y="4"/>
                  </a:cubicBezTo>
                  <a:cubicBezTo>
                    <a:pt x="25" y="4"/>
                    <a:pt x="25" y="4"/>
                    <a:pt x="25" y="4"/>
                  </a:cubicBezTo>
                  <a:cubicBezTo>
                    <a:pt x="25" y="4"/>
                    <a:pt x="25" y="4"/>
                    <a:pt x="25" y="4"/>
                  </a:cubicBezTo>
                  <a:cubicBezTo>
                    <a:pt x="25" y="4"/>
                    <a:pt x="25" y="4"/>
                    <a:pt x="25" y="4"/>
                  </a:cubicBezTo>
                  <a:cubicBezTo>
                    <a:pt x="25" y="4"/>
                    <a:pt x="25" y="5"/>
                    <a:pt x="24" y="5"/>
                  </a:cubicBezTo>
                  <a:cubicBezTo>
                    <a:pt x="24" y="6"/>
                    <a:pt x="23" y="6"/>
                    <a:pt x="22" y="6"/>
                  </a:cubicBezTo>
                  <a:cubicBezTo>
                    <a:pt x="18" y="6"/>
                    <a:pt x="18" y="6"/>
                    <a:pt x="18" y="6"/>
                  </a:cubicBezTo>
                  <a:cubicBezTo>
                    <a:pt x="17" y="6"/>
                    <a:pt x="17" y="6"/>
                    <a:pt x="17" y="6"/>
                  </a:cubicBezTo>
                  <a:cubicBezTo>
                    <a:pt x="13" y="6"/>
                    <a:pt x="13" y="6"/>
                    <a:pt x="13" y="6"/>
                  </a:cubicBezTo>
                  <a:cubicBezTo>
                    <a:pt x="12" y="6"/>
                    <a:pt x="11" y="6"/>
                    <a:pt x="11" y="5"/>
                  </a:cubicBezTo>
                  <a:cubicBezTo>
                    <a:pt x="10" y="5"/>
                    <a:pt x="10" y="4"/>
                    <a:pt x="10" y="4"/>
                  </a:cubicBezTo>
                  <a:cubicBezTo>
                    <a:pt x="10" y="4"/>
                    <a:pt x="10" y="4"/>
                    <a:pt x="10" y="4"/>
                  </a:cubicBezTo>
                  <a:cubicBezTo>
                    <a:pt x="2" y="4"/>
                    <a:pt x="2" y="4"/>
                    <a:pt x="2" y="4"/>
                  </a:cubicBezTo>
                  <a:cubicBezTo>
                    <a:pt x="0" y="2"/>
                    <a:pt x="2" y="0"/>
                    <a:pt x="2" y="0"/>
                  </a:cubicBezTo>
                  <a:cubicBezTo>
                    <a:pt x="17" y="0"/>
                    <a:pt x="17" y="0"/>
                    <a:pt x="17" y="0"/>
                  </a:cubicBezTo>
                  <a:lnTo>
                    <a:pt x="18" y="0"/>
                  </a:ln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1" name="Freeform 1625"/>
            <p:cNvSpPr/>
            <p:nvPr/>
          </p:nvSpPr>
          <p:spPr bwMode="auto">
            <a:xfrm>
              <a:off x="4152251" y="2342196"/>
              <a:ext cx="121271" cy="13475"/>
            </a:xfrm>
            <a:custGeom>
              <a:avLst/>
              <a:gdLst>
                <a:gd name="T0" fmla="*/ 18 w 35"/>
                <a:gd name="T1" fmla="*/ 0 h 4"/>
                <a:gd name="T2" fmla="*/ 33 w 35"/>
                <a:gd name="T3" fmla="*/ 0 h 4"/>
                <a:gd name="T4" fmla="*/ 33 w 35"/>
                <a:gd name="T5" fmla="*/ 4 h 4"/>
                <a:gd name="T6" fmla="*/ 18 w 35"/>
                <a:gd name="T7" fmla="*/ 4 h 4"/>
                <a:gd name="T8" fmla="*/ 17 w 35"/>
                <a:gd name="T9" fmla="*/ 4 h 4"/>
                <a:gd name="T10" fmla="*/ 2 w 35"/>
                <a:gd name="T11" fmla="*/ 4 h 4"/>
                <a:gd name="T12" fmla="*/ 2 w 35"/>
                <a:gd name="T13" fmla="*/ 0 h 4"/>
                <a:gd name="T14" fmla="*/ 17 w 35"/>
                <a:gd name="T15" fmla="*/ 0 h 4"/>
                <a:gd name="T16" fmla="*/ 18 w 3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
                  <a:moveTo>
                    <a:pt x="18" y="0"/>
                  </a:moveTo>
                  <a:cubicBezTo>
                    <a:pt x="33" y="0"/>
                    <a:pt x="33" y="0"/>
                    <a:pt x="33" y="0"/>
                  </a:cubicBezTo>
                  <a:cubicBezTo>
                    <a:pt x="33" y="0"/>
                    <a:pt x="35" y="2"/>
                    <a:pt x="33" y="4"/>
                  </a:cubicBezTo>
                  <a:cubicBezTo>
                    <a:pt x="18" y="4"/>
                    <a:pt x="18" y="4"/>
                    <a:pt x="18" y="4"/>
                  </a:cubicBezTo>
                  <a:cubicBezTo>
                    <a:pt x="17" y="4"/>
                    <a:pt x="17" y="4"/>
                    <a:pt x="17" y="4"/>
                  </a:cubicBezTo>
                  <a:cubicBezTo>
                    <a:pt x="2" y="4"/>
                    <a:pt x="2" y="4"/>
                    <a:pt x="2" y="4"/>
                  </a:cubicBezTo>
                  <a:cubicBezTo>
                    <a:pt x="0" y="2"/>
                    <a:pt x="2" y="0"/>
                    <a:pt x="2" y="0"/>
                  </a:cubicBezTo>
                  <a:cubicBezTo>
                    <a:pt x="17" y="0"/>
                    <a:pt x="17" y="0"/>
                    <a:pt x="17" y="0"/>
                  </a:cubicBezTo>
                  <a:lnTo>
                    <a:pt x="18" y="0"/>
                  </a:ln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2" name="Freeform 1626"/>
            <p:cNvSpPr/>
            <p:nvPr/>
          </p:nvSpPr>
          <p:spPr bwMode="auto">
            <a:xfrm>
              <a:off x="4152251" y="2318616"/>
              <a:ext cx="121271" cy="13475"/>
            </a:xfrm>
            <a:custGeom>
              <a:avLst/>
              <a:gdLst>
                <a:gd name="T0" fmla="*/ 18 w 35"/>
                <a:gd name="T1" fmla="*/ 0 h 4"/>
                <a:gd name="T2" fmla="*/ 33 w 35"/>
                <a:gd name="T3" fmla="*/ 0 h 4"/>
                <a:gd name="T4" fmla="*/ 33 w 35"/>
                <a:gd name="T5" fmla="*/ 4 h 4"/>
                <a:gd name="T6" fmla="*/ 18 w 35"/>
                <a:gd name="T7" fmla="*/ 4 h 4"/>
                <a:gd name="T8" fmla="*/ 17 w 35"/>
                <a:gd name="T9" fmla="*/ 4 h 4"/>
                <a:gd name="T10" fmla="*/ 2 w 35"/>
                <a:gd name="T11" fmla="*/ 4 h 4"/>
                <a:gd name="T12" fmla="*/ 2 w 35"/>
                <a:gd name="T13" fmla="*/ 0 h 4"/>
                <a:gd name="T14" fmla="*/ 17 w 35"/>
                <a:gd name="T15" fmla="*/ 0 h 4"/>
                <a:gd name="T16" fmla="*/ 18 w 3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
                  <a:moveTo>
                    <a:pt x="18" y="0"/>
                  </a:moveTo>
                  <a:cubicBezTo>
                    <a:pt x="33" y="0"/>
                    <a:pt x="33" y="0"/>
                    <a:pt x="33" y="0"/>
                  </a:cubicBezTo>
                  <a:cubicBezTo>
                    <a:pt x="33" y="0"/>
                    <a:pt x="35" y="3"/>
                    <a:pt x="33" y="4"/>
                  </a:cubicBezTo>
                  <a:cubicBezTo>
                    <a:pt x="18" y="4"/>
                    <a:pt x="18" y="4"/>
                    <a:pt x="18" y="4"/>
                  </a:cubicBezTo>
                  <a:cubicBezTo>
                    <a:pt x="17" y="4"/>
                    <a:pt x="17" y="4"/>
                    <a:pt x="17" y="4"/>
                  </a:cubicBezTo>
                  <a:cubicBezTo>
                    <a:pt x="2" y="4"/>
                    <a:pt x="2" y="4"/>
                    <a:pt x="2" y="4"/>
                  </a:cubicBezTo>
                  <a:cubicBezTo>
                    <a:pt x="0" y="3"/>
                    <a:pt x="2" y="0"/>
                    <a:pt x="2" y="0"/>
                  </a:cubicBezTo>
                  <a:cubicBezTo>
                    <a:pt x="17" y="0"/>
                    <a:pt x="17" y="0"/>
                    <a:pt x="17" y="0"/>
                  </a:cubicBezTo>
                  <a:lnTo>
                    <a:pt x="18" y="0"/>
                  </a:ln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3" name="Freeform 1627"/>
            <p:cNvSpPr/>
            <p:nvPr/>
          </p:nvSpPr>
          <p:spPr bwMode="auto">
            <a:xfrm>
              <a:off x="4078141" y="1998594"/>
              <a:ext cx="269492" cy="313285"/>
            </a:xfrm>
            <a:custGeom>
              <a:avLst/>
              <a:gdLst>
                <a:gd name="T0" fmla="*/ 40 w 79"/>
                <a:gd name="T1" fmla="*/ 0 h 92"/>
                <a:gd name="T2" fmla="*/ 69 w 79"/>
                <a:gd name="T3" fmla="*/ 13 h 92"/>
                <a:gd name="T4" fmla="*/ 79 w 79"/>
                <a:gd name="T5" fmla="*/ 41 h 92"/>
                <a:gd name="T6" fmla="*/ 70 w 79"/>
                <a:gd name="T7" fmla="*/ 60 h 92"/>
                <a:gd name="T8" fmla="*/ 57 w 79"/>
                <a:gd name="T9" fmla="*/ 92 h 92"/>
                <a:gd name="T10" fmla="*/ 40 w 79"/>
                <a:gd name="T11" fmla="*/ 92 h 92"/>
                <a:gd name="T12" fmla="*/ 39 w 79"/>
                <a:gd name="T13" fmla="*/ 92 h 92"/>
                <a:gd name="T14" fmla="*/ 22 w 79"/>
                <a:gd name="T15" fmla="*/ 92 h 92"/>
                <a:gd name="T16" fmla="*/ 9 w 79"/>
                <a:gd name="T17" fmla="*/ 60 h 92"/>
                <a:gd name="T18" fmla="*/ 0 w 79"/>
                <a:gd name="T19" fmla="*/ 41 h 92"/>
                <a:gd name="T20" fmla="*/ 10 w 79"/>
                <a:gd name="T21" fmla="*/ 13 h 92"/>
                <a:gd name="T22" fmla="*/ 39 w 79"/>
                <a:gd name="T23" fmla="*/ 0 h 92"/>
                <a:gd name="T24" fmla="*/ 40 w 79"/>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92">
                  <a:moveTo>
                    <a:pt x="40" y="0"/>
                  </a:moveTo>
                  <a:cubicBezTo>
                    <a:pt x="42" y="0"/>
                    <a:pt x="58" y="1"/>
                    <a:pt x="69" y="13"/>
                  </a:cubicBezTo>
                  <a:cubicBezTo>
                    <a:pt x="76" y="20"/>
                    <a:pt x="79" y="29"/>
                    <a:pt x="79" y="41"/>
                  </a:cubicBezTo>
                  <a:cubicBezTo>
                    <a:pt x="79" y="41"/>
                    <a:pt x="78" y="51"/>
                    <a:pt x="70" y="60"/>
                  </a:cubicBezTo>
                  <a:cubicBezTo>
                    <a:pt x="70" y="60"/>
                    <a:pt x="57" y="75"/>
                    <a:pt x="57" y="92"/>
                  </a:cubicBezTo>
                  <a:cubicBezTo>
                    <a:pt x="40" y="92"/>
                    <a:pt x="40" y="92"/>
                    <a:pt x="40" y="92"/>
                  </a:cubicBezTo>
                  <a:cubicBezTo>
                    <a:pt x="39" y="92"/>
                    <a:pt x="39" y="92"/>
                    <a:pt x="39" y="92"/>
                  </a:cubicBezTo>
                  <a:cubicBezTo>
                    <a:pt x="22" y="92"/>
                    <a:pt x="22" y="92"/>
                    <a:pt x="22" y="92"/>
                  </a:cubicBezTo>
                  <a:cubicBezTo>
                    <a:pt x="22" y="75"/>
                    <a:pt x="9" y="60"/>
                    <a:pt x="9" y="60"/>
                  </a:cubicBezTo>
                  <a:cubicBezTo>
                    <a:pt x="1" y="51"/>
                    <a:pt x="0" y="41"/>
                    <a:pt x="0" y="41"/>
                  </a:cubicBezTo>
                  <a:cubicBezTo>
                    <a:pt x="0" y="29"/>
                    <a:pt x="3" y="20"/>
                    <a:pt x="10" y="13"/>
                  </a:cubicBezTo>
                  <a:cubicBezTo>
                    <a:pt x="21" y="1"/>
                    <a:pt x="38" y="0"/>
                    <a:pt x="39" y="0"/>
                  </a:cubicBezTo>
                  <a:lnTo>
                    <a:pt x="40" y="0"/>
                  </a:ln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4" name="Freeform 1628"/>
            <p:cNvSpPr/>
            <p:nvPr/>
          </p:nvSpPr>
          <p:spPr bwMode="auto">
            <a:xfrm>
              <a:off x="5482865" y="2308509"/>
              <a:ext cx="77480" cy="13475"/>
            </a:xfrm>
            <a:custGeom>
              <a:avLst/>
              <a:gdLst>
                <a:gd name="T0" fmla="*/ 12 w 23"/>
                <a:gd name="T1" fmla="*/ 0 h 4"/>
                <a:gd name="T2" fmla="*/ 22 w 23"/>
                <a:gd name="T3" fmla="*/ 0 h 4"/>
                <a:gd name="T4" fmla="*/ 22 w 23"/>
                <a:gd name="T5" fmla="*/ 3 h 4"/>
                <a:gd name="T6" fmla="*/ 16 w 23"/>
                <a:gd name="T7" fmla="*/ 3 h 4"/>
                <a:gd name="T8" fmla="*/ 16 w 23"/>
                <a:gd name="T9" fmla="*/ 3 h 4"/>
                <a:gd name="T10" fmla="*/ 16 w 23"/>
                <a:gd name="T11" fmla="*/ 3 h 4"/>
                <a:gd name="T12" fmla="*/ 16 w 23"/>
                <a:gd name="T13" fmla="*/ 4 h 4"/>
                <a:gd name="T14" fmla="*/ 14 w 23"/>
                <a:gd name="T15" fmla="*/ 4 h 4"/>
                <a:gd name="T16" fmla="*/ 12 w 23"/>
                <a:gd name="T17" fmla="*/ 4 h 4"/>
                <a:gd name="T18" fmla="*/ 12 w 23"/>
                <a:gd name="T19" fmla="*/ 4 h 4"/>
                <a:gd name="T20" fmla="*/ 9 w 23"/>
                <a:gd name="T21" fmla="*/ 4 h 4"/>
                <a:gd name="T22" fmla="*/ 7 w 23"/>
                <a:gd name="T23" fmla="*/ 4 h 4"/>
                <a:gd name="T24" fmla="*/ 7 w 23"/>
                <a:gd name="T25" fmla="*/ 3 h 4"/>
                <a:gd name="T26" fmla="*/ 7 w 23"/>
                <a:gd name="T27" fmla="*/ 3 h 4"/>
                <a:gd name="T28" fmla="*/ 2 w 23"/>
                <a:gd name="T29" fmla="*/ 3 h 4"/>
                <a:gd name="T30" fmla="*/ 2 w 23"/>
                <a:gd name="T31" fmla="*/ 0 h 4"/>
                <a:gd name="T32" fmla="*/ 12 w 23"/>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4">
                  <a:moveTo>
                    <a:pt x="12" y="0"/>
                  </a:moveTo>
                  <a:cubicBezTo>
                    <a:pt x="22" y="0"/>
                    <a:pt x="22" y="0"/>
                    <a:pt x="22" y="0"/>
                  </a:cubicBezTo>
                  <a:cubicBezTo>
                    <a:pt x="22" y="0"/>
                    <a:pt x="23" y="2"/>
                    <a:pt x="22" y="3"/>
                  </a:cubicBezTo>
                  <a:cubicBezTo>
                    <a:pt x="16" y="3"/>
                    <a:pt x="16" y="3"/>
                    <a:pt x="16" y="3"/>
                  </a:cubicBezTo>
                  <a:cubicBezTo>
                    <a:pt x="16" y="3"/>
                    <a:pt x="16" y="3"/>
                    <a:pt x="16" y="3"/>
                  </a:cubicBezTo>
                  <a:cubicBezTo>
                    <a:pt x="16" y="3"/>
                    <a:pt x="16" y="3"/>
                    <a:pt x="16" y="3"/>
                  </a:cubicBezTo>
                  <a:cubicBezTo>
                    <a:pt x="16" y="3"/>
                    <a:pt x="16" y="3"/>
                    <a:pt x="16" y="4"/>
                  </a:cubicBezTo>
                  <a:cubicBezTo>
                    <a:pt x="16" y="4"/>
                    <a:pt x="15" y="4"/>
                    <a:pt x="14" y="4"/>
                  </a:cubicBezTo>
                  <a:cubicBezTo>
                    <a:pt x="12" y="4"/>
                    <a:pt x="12" y="4"/>
                    <a:pt x="12" y="4"/>
                  </a:cubicBezTo>
                  <a:cubicBezTo>
                    <a:pt x="12" y="4"/>
                    <a:pt x="12" y="4"/>
                    <a:pt x="12" y="4"/>
                  </a:cubicBezTo>
                  <a:cubicBezTo>
                    <a:pt x="9" y="4"/>
                    <a:pt x="9" y="4"/>
                    <a:pt x="9" y="4"/>
                  </a:cubicBezTo>
                  <a:cubicBezTo>
                    <a:pt x="8" y="4"/>
                    <a:pt x="8" y="4"/>
                    <a:pt x="7" y="4"/>
                  </a:cubicBezTo>
                  <a:cubicBezTo>
                    <a:pt x="7" y="3"/>
                    <a:pt x="7" y="3"/>
                    <a:pt x="7" y="3"/>
                  </a:cubicBezTo>
                  <a:cubicBezTo>
                    <a:pt x="7" y="3"/>
                    <a:pt x="7" y="3"/>
                    <a:pt x="7" y="3"/>
                  </a:cubicBezTo>
                  <a:cubicBezTo>
                    <a:pt x="2" y="3"/>
                    <a:pt x="2" y="3"/>
                    <a:pt x="2" y="3"/>
                  </a:cubicBezTo>
                  <a:cubicBezTo>
                    <a:pt x="0" y="2"/>
                    <a:pt x="1" y="0"/>
                    <a:pt x="2" y="0"/>
                  </a:cubicBezTo>
                  <a:cubicBezTo>
                    <a:pt x="12" y="0"/>
                    <a:pt x="12" y="0"/>
                    <a:pt x="12" y="0"/>
                  </a:cubicBez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5" name="Freeform 1629"/>
            <p:cNvSpPr/>
            <p:nvPr/>
          </p:nvSpPr>
          <p:spPr bwMode="auto">
            <a:xfrm>
              <a:off x="5482865" y="2295035"/>
              <a:ext cx="77480" cy="10107"/>
            </a:xfrm>
            <a:custGeom>
              <a:avLst/>
              <a:gdLst>
                <a:gd name="T0" fmla="*/ 12 w 23"/>
                <a:gd name="T1" fmla="*/ 0 h 3"/>
                <a:gd name="T2" fmla="*/ 22 w 23"/>
                <a:gd name="T3" fmla="*/ 0 h 3"/>
                <a:gd name="T4" fmla="*/ 22 w 23"/>
                <a:gd name="T5" fmla="*/ 3 h 3"/>
                <a:gd name="T6" fmla="*/ 12 w 23"/>
                <a:gd name="T7" fmla="*/ 3 h 3"/>
                <a:gd name="T8" fmla="*/ 12 w 23"/>
                <a:gd name="T9" fmla="*/ 3 h 3"/>
                <a:gd name="T10" fmla="*/ 2 w 23"/>
                <a:gd name="T11" fmla="*/ 3 h 3"/>
                <a:gd name="T12" fmla="*/ 2 w 23"/>
                <a:gd name="T13" fmla="*/ 0 h 3"/>
                <a:gd name="T14" fmla="*/ 12 w 2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12" y="0"/>
                  </a:moveTo>
                  <a:cubicBezTo>
                    <a:pt x="22" y="0"/>
                    <a:pt x="22" y="0"/>
                    <a:pt x="22" y="0"/>
                  </a:cubicBezTo>
                  <a:cubicBezTo>
                    <a:pt x="22" y="0"/>
                    <a:pt x="23" y="2"/>
                    <a:pt x="22" y="3"/>
                  </a:cubicBezTo>
                  <a:cubicBezTo>
                    <a:pt x="12" y="3"/>
                    <a:pt x="12" y="3"/>
                    <a:pt x="12" y="3"/>
                  </a:cubicBezTo>
                  <a:cubicBezTo>
                    <a:pt x="12" y="3"/>
                    <a:pt x="12" y="3"/>
                    <a:pt x="12" y="3"/>
                  </a:cubicBezTo>
                  <a:cubicBezTo>
                    <a:pt x="2" y="3"/>
                    <a:pt x="2" y="3"/>
                    <a:pt x="2" y="3"/>
                  </a:cubicBezTo>
                  <a:cubicBezTo>
                    <a:pt x="0" y="2"/>
                    <a:pt x="1" y="0"/>
                    <a:pt x="2" y="0"/>
                  </a:cubicBezTo>
                  <a:cubicBezTo>
                    <a:pt x="12" y="0"/>
                    <a:pt x="12" y="0"/>
                    <a:pt x="12" y="0"/>
                  </a:cubicBez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6" name="Freeform 1630"/>
            <p:cNvSpPr/>
            <p:nvPr/>
          </p:nvSpPr>
          <p:spPr bwMode="auto">
            <a:xfrm>
              <a:off x="5482865" y="2281560"/>
              <a:ext cx="77480" cy="10107"/>
            </a:xfrm>
            <a:custGeom>
              <a:avLst/>
              <a:gdLst>
                <a:gd name="T0" fmla="*/ 12 w 23"/>
                <a:gd name="T1" fmla="*/ 0 h 3"/>
                <a:gd name="T2" fmla="*/ 22 w 23"/>
                <a:gd name="T3" fmla="*/ 0 h 3"/>
                <a:gd name="T4" fmla="*/ 22 w 23"/>
                <a:gd name="T5" fmla="*/ 3 h 3"/>
                <a:gd name="T6" fmla="*/ 12 w 23"/>
                <a:gd name="T7" fmla="*/ 3 h 3"/>
                <a:gd name="T8" fmla="*/ 12 w 23"/>
                <a:gd name="T9" fmla="*/ 3 h 3"/>
                <a:gd name="T10" fmla="*/ 2 w 23"/>
                <a:gd name="T11" fmla="*/ 3 h 3"/>
                <a:gd name="T12" fmla="*/ 2 w 23"/>
                <a:gd name="T13" fmla="*/ 0 h 3"/>
                <a:gd name="T14" fmla="*/ 12 w 2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12" y="0"/>
                  </a:moveTo>
                  <a:cubicBezTo>
                    <a:pt x="22" y="0"/>
                    <a:pt x="22" y="0"/>
                    <a:pt x="22" y="0"/>
                  </a:cubicBezTo>
                  <a:cubicBezTo>
                    <a:pt x="22" y="0"/>
                    <a:pt x="23" y="1"/>
                    <a:pt x="22" y="3"/>
                  </a:cubicBezTo>
                  <a:cubicBezTo>
                    <a:pt x="12" y="3"/>
                    <a:pt x="12" y="3"/>
                    <a:pt x="12" y="3"/>
                  </a:cubicBezTo>
                  <a:cubicBezTo>
                    <a:pt x="12" y="3"/>
                    <a:pt x="12" y="3"/>
                    <a:pt x="12" y="3"/>
                  </a:cubicBezTo>
                  <a:cubicBezTo>
                    <a:pt x="2" y="3"/>
                    <a:pt x="2" y="3"/>
                    <a:pt x="2" y="3"/>
                  </a:cubicBezTo>
                  <a:cubicBezTo>
                    <a:pt x="0" y="1"/>
                    <a:pt x="1" y="0"/>
                    <a:pt x="2" y="0"/>
                  </a:cubicBezTo>
                  <a:cubicBezTo>
                    <a:pt x="12" y="0"/>
                    <a:pt x="12" y="0"/>
                    <a:pt x="12" y="0"/>
                  </a:cubicBez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7" name="Freeform 1631"/>
            <p:cNvSpPr/>
            <p:nvPr/>
          </p:nvSpPr>
          <p:spPr bwMode="auto">
            <a:xfrm>
              <a:off x="5435704" y="2072704"/>
              <a:ext cx="175170" cy="202119"/>
            </a:xfrm>
            <a:custGeom>
              <a:avLst/>
              <a:gdLst>
                <a:gd name="T0" fmla="*/ 26 w 51"/>
                <a:gd name="T1" fmla="*/ 0 h 59"/>
                <a:gd name="T2" fmla="*/ 45 w 51"/>
                <a:gd name="T3" fmla="*/ 8 h 59"/>
                <a:gd name="T4" fmla="*/ 51 w 51"/>
                <a:gd name="T5" fmla="*/ 27 h 59"/>
                <a:gd name="T6" fmla="*/ 45 w 51"/>
                <a:gd name="T7" fmla="*/ 39 h 59"/>
                <a:gd name="T8" fmla="*/ 37 w 51"/>
                <a:gd name="T9" fmla="*/ 59 h 59"/>
                <a:gd name="T10" fmla="*/ 26 w 51"/>
                <a:gd name="T11" fmla="*/ 59 h 59"/>
                <a:gd name="T12" fmla="*/ 26 w 51"/>
                <a:gd name="T13" fmla="*/ 59 h 59"/>
                <a:gd name="T14" fmla="*/ 14 w 51"/>
                <a:gd name="T15" fmla="*/ 59 h 59"/>
                <a:gd name="T16" fmla="*/ 6 w 51"/>
                <a:gd name="T17" fmla="*/ 39 h 59"/>
                <a:gd name="T18" fmla="*/ 0 w 51"/>
                <a:gd name="T19" fmla="*/ 27 h 59"/>
                <a:gd name="T20" fmla="*/ 6 w 51"/>
                <a:gd name="T21" fmla="*/ 8 h 59"/>
                <a:gd name="T22" fmla="*/ 26 w 51"/>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9">
                  <a:moveTo>
                    <a:pt x="26" y="0"/>
                  </a:moveTo>
                  <a:cubicBezTo>
                    <a:pt x="27" y="0"/>
                    <a:pt x="38" y="1"/>
                    <a:pt x="45" y="8"/>
                  </a:cubicBezTo>
                  <a:cubicBezTo>
                    <a:pt x="49" y="13"/>
                    <a:pt x="51" y="19"/>
                    <a:pt x="51" y="27"/>
                  </a:cubicBezTo>
                  <a:cubicBezTo>
                    <a:pt x="51" y="27"/>
                    <a:pt x="51" y="33"/>
                    <a:pt x="45" y="39"/>
                  </a:cubicBezTo>
                  <a:cubicBezTo>
                    <a:pt x="45" y="39"/>
                    <a:pt x="37" y="49"/>
                    <a:pt x="37" y="59"/>
                  </a:cubicBezTo>
                  <a:cubicBezTo>
                    <a:pt x="26" y="59"/>
                    <a:pt x="26" y="59"/>
                    <a:pt x="26" y="59"/>
                  </a:cubicBezTo>
                  <a:cubicBezTo>
                    <a:pt x="26" y="59"/>
                    <a:pt x="26" y="59"/>
                    <a:pt x="26" y="59"/>
                  </a:cubicBezTo>
                  <a:cubicBezTo>
                    <a:pt x="14" y="59"/>
                    <a:pt x="14" y="59"/>
                    <a:pt x="14" y="59"/>
                  </a:cubicBezTo>
                  <a:cubicBezTo>
                    <a:pt x="14" y="49"/>
                    <a:pt x="6" y="39"/>
                    <a:pt x="6" y="39"/>
                  </a:cubicBezTo>
                  <a:cubicBezTo>
                    <a:pt x="0" y="33"/>
                    <a:pt x="0" y="27"/>
                    <a:pt x="0" y="27"/>
                  </a:cubicBezTo>
                  <a:cubicBezTo>
                    <a:pt x="0" y="19"/>
                    <a:pt x="2" y="13"/>
                    <a:pt x="6" y="8"/>
                  </a:cubicBezTo>
                  <a:cubicBezTo>
                    <a:pt x="13" y="1"/>
                    <a:pt x="24" y="0"/>
                    <a:pt x="26" y="0"/>
                  </a:cubicBez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8" name="Freeform 1632"/>
            <p:cNvSpPr/>
            <p:nvPr/>
          </p:nvSpPr>
          <p:spPr bwMode="auto">
            <a:xfrm>
              <a:off x="6560832" y="2419676"/>
              <a:ext cx="90955" cy="16844"/>
            </a:xfrm>
            <a:custGeom>
              <a:avLst/>
              <a:gdLst>
                <a:gd name="T0" fmla="*/ 14 w 27"/>
                <a:gd name="T1" fmla="*/ 0 h 5"/>
                <a:gd name="T2" fmla="*/ 26 w 27"/>
                <a:gd name="T3" fmla="*/ 0 h 5"/>
                <a:gd name="T4" fmla="*/ 26 w 27"/>
                <a:gd name="T5" fmla="*/ 3 h 5"/>
                <a:gd name="T6" fmla="*/ 20 w 27"/>
                <a:gd name="T7" fmla="*/ 3 h 5"/>
                <a:gd name="T8" fmla="*/ 19 w 27"/>
                <a:gd name="T9" fmla="*/ 3 h 5"/>
                <a:gd name="T10" fmla="*/ 19 w 27"/>
                <a:gd name="T11" fmla="*/ 4 h 5"/>
                <a:gd name="T12" fmla="*/ 19 w 27"/>
                <a:gd name="T13" fmla="*/ 5 h 5"/>
                <a:gd name="T14" fmla="*/ 17 w 27"/>
                <a:gd name="T15" fmla="*/ 5 h 5"/>
                <a:gd name="T16" fmla="*/ 14 w 27"/>
                <a:gd name="T17" fmla="*/ 5 h 5"/>
                <a:gd name="T18" fmla="*/ 13 w 27"/>
                <a:gd name="T19" fmla="*/ 5 h 5"/>
                <a:gd name="T20" fmla="*/ 10 w 27"/>
                <a:gd name="T21" fmla="*/ 5 h 5"/>
                <a:gd name="T22" fmla="*/ 8 w 27"/>
                <a:gd name="T23" fmla="*/ 5 h 5"/>
                <a:gd name="T24" fmla="*/ 8 w 27"/>
                <a:gd name="T25" fmla="*/ 4 h 5"/>
                <a:gd name="T26" fmla="*/ 8 w 27"/>
                <a:gd name="T27" fmla="*/ 3 h 5"/>
                <a:gd name="T28" fmla="*/ 1 w 27"/>
                <a:gd name="T29" fmla="*/ 3 h 5"/>
                <a:gd name="T30" fmla="*/ 1 w 27"/>
                <a:gd name="T31" fmla="*/ 0 h 5"/>
                <a:gd name="T32" fmla="*/ 13 w 27"/>
                <a:gd name="T33" fmla="*/ 0 h 5"/>
                <a:gd name="T34" fmla="*/ 14 w 27"/>
                <a:gd name="T3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5">
                  <a:moveTo>
                    <a:pt x="14" y="0"/>
                  </a:moveTo>
                  <a:cubicBezTo>
                    <a:pt x="26" y="0"/>
                    <a:pt x="26" y="0"/>
                    <a:pt x="26" y="0"/>
                  </a:cubicBezTo>
                  <a:cubicBezTo>
                    <a:pt x="26" y="0"/>
                    <a:pt x="27" y="2"/>
                    <a:pt x="26" y="3"/>
                  </a:cubicBezTo>
                  <a:cubicBezTo>
                    <a:pt x="20" y="3"/>
                    <a:pt x="20" y="3"/>
                    <a:pt x="20" y="3"/>
                  </a:cubicBezTo>
                  <a:cubicBezTo>
                    <a:pt x="19" y="3"/>
                    <a:pt x="19" y="3"/>
                    <a:pt x="19" y="3"/>
                  </a:cubicBezTo>
                  <a:cubicBezTo>
                    <a:pt x="19" y="4"/>
                    <a:pt x="19" y="4"/>
                    <a:pt x="19" y="4"/>
                  </a:cubicBezTo>
                  <a:cubicBezTo>
                    <a:pt x="19" y="4"/>
                    <a:pt x="19" y="4"/>
                    <a:pt x="19" y="5"/>
                  </a:cubicBezTo>
                  <a:cubicBezTo>
                    <a:pt x="18" y="5"/>
                    <a:pt x="18" y="5"/>
                    <a:pt x="17" y="5"/>
                  </a:cubicBezTo>
                  <a:cubicBezTo>
                    <a:pt x="14" y="5"/>
                    <a:pt x="14" y="5"/>
                    <a:pt x="14" y="5"/>
                  </a:cubicBezTo>
                  <a:cubicBezTo>
                    <a:pt x="13" y="5"/>
                    <a:pt x="13" y="5"/>
                    <a:pt x="13" y="5"/>
                  </a:cubicBezTo>
                  <a:cubicBezTo>
                    <a:pt x="10" y="5"/>
                    <a:pt x="10" y="5"/>
                    <a:pt x="10" y="5"/>
                  </a:cubicBezTo>
                  <a:cubicBezTo>
                    <a:pt x="9" y="5"/>
                    <a:pt x="9" y="5"/>
                    <a:pt x="8" y="5"/>
                  </a:cubicBezTo>
                  <a:cubicBezTo>
                    <a:pt x="8" y="4"/>
                    <a:pt x="8" y="4"/>
                    <a:pt x="8" y="4"/>
                  </a:cubicBezTo>
                  <a:cubicBezTo>
                    <a:pt x="8" y="3"/>
                    <a:pt x="8" y="3"/>
                    <a:pt x="8" y="3"/>
                  </a:cubicBezTo>
                  <a:cubicBezTo>
                    <a:pt x="1" y="3"/>
                    <a:pt x="1" y="3"/>
                    <a:pt x="1" y="3"/>
                  </a:cubicBezTo>
                  <a:cubicBezTo>
                    <a:pt x="0" y="2"/>
                    <a:pt x="1" y="0"/>
                    <a:pt x="1" y="0"/>
                  </a:cubicBezTo>
                  <a:cubicBezTo>
                    <a:pt x="13" y="0"/>
                    <a:pt x="13" y="0"/>
                    <a:pt x="13" y="0"/>
                  </a:cubicBezTo>
                  <a:lnTo>
                    <a:pt x="14" y="0"/>
                  </a:ln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49" name="Freeform 1633"/>
            <p:cNvSpPr/>
            <p:nvPr/>
          </p:nvSpPr>
          <p:spPr bwMode="auto">
            <a:xfrm>
              <a:off x="6560832" y="2402831"/>
              <a:ext cx="90955" cy="13475"/>
            </a:xfrm>
            <a:custGeom>
              <a:avLst/>
              <a:gdLst>
                <a:gd name="T0" fmla="*/ 14 w 27"/>
                <a:gd name="T1" fmla="*/ 0 h 4"/>
                <a:gd name="T2" fmla="*/ 26 w 27"/>
                <a:gd name="T3" fmla="*/ 0 h 4"/>
                <a:gd name="T4" fmla="*/ 26 w 27"/>
                <a:gd name="T5" fmla="*/ 4 h 4"/>
                <a:gd name="T6" fmla="*/ 14 w 27"/>
                <a:gd name="T7" fmla="*/ 4 h 4"/>
                <a:gd name="T8" fmla="*/ 13 w 27"/>
                <a:gd name="T9" fmla="*/ 4 h 4"/>
                <a:gd name="T10" fmla="*/ 1 w 27"/>
                <a:gd name="T11" fmla="*/ 4 h 4"/>
                <a:gd name="T12" fmla="*/ 1 w 27"/>
                <a:gd name="T13" fmla="*/ 0 h 4"/>
                <a:gd name="T14" fmla="*/ 13 w 27"/>
                <a:gd name="T15" fmla="*/ 0 h 4"/>
                <a:gd name="T16" fmla="*/ 14 w 2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
                  <a:moveTo>
                    <a:pt x="14" y="0"/>
                  </a:moveTo>
                  <a:cubicBezTo>
                    <a:pt x="26" y="0"/>
                    <a:pt x="26" y="0"/>
                    <a:pt x="26" y="0"/>
                  </a:cubicBezTo>
                  <a:cubicBezTo>
                    <a:pt x="26" y="1"/>
                    <a:pt x="27" y="2"/>
                    <a:pt x="26" y="4"/>
                  </a:cubicBezTo>
                  <a:cubicBezTo>
                    <a:pt x="14" y="4"/>
                    <a:pt x="14" y="4"/>
                    <a:pt x="14" y="4"/>
                  </a:cubicBezTo>
                  <a:cubicBezTo>
                    <a:pt x="13" y="4"/>
                    <a:pt x="13" y="4"/>
                    <a:pt x="13" y="4"/>
                  </a:cubicBezTo>
                  <a:cubicBezTo>
                    <a:pt x="1" y="4"/>
                    <a:pt x="1" y="4"/>
                    <a:pt x="1" y="4"/>
                  </a:cubicBezTo>
                  <a:cubicBezTo>
                    <a:pt x="0" y="2"/>
                    <a:pt x="1" y="1"/>
                    <a:pt x="1" y="0"/>
                  </a:cubicBezTo>
                  <a:cubicBezTo>
                    <a:pt x="13" y="0"/>
                    <a:pt x="13" y="0"/>
                    <a:pt x="13" y="0"/>
                  </a:cubicBezTo>
                  <a:lnTo>
                    <a:pt x="14" y="0"/>
                  </a:ln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50" name="Freeform 1634"/>
            <p:cNvSpPr/>
            <p:nvPr/>
          </p:nvSpPr>
          <p:spPr bwMode="auto">
            <a:xfrm>
              <a:off x="6560832" y="2385989"/>
              <a:ext cx="90955" cy="13475"/>
            </a:xfrm>
            <a:custGeom>
              <a:avLst/>
              <a:gdLst>
                <a:gd name="T0" fmla="*/ 14 w 27"/>
                <a:gd name="T1" fmla="*/ 0 h 4"/>
                <a:gd name="T2" fmla="*/ 26 w 27"/>
                <a:gd name="T3" fmla="*/ 0 h 4"/>
                <a:gd name="T4" fmla="*/ 26 w 27"/>
                <a:gd name="T5" fmla="*/ 4 h 4"/>
                <a:gd name="T6" fmla="*/ 14 w 27"/>
                <a:gd name="T7" fmla="*/ 4 h 4"/>
                <a:gd name="T8" fmla="*/ 13 w 27"/>
                <a:gd name="T9" fmla="*/ 4 h 4"/>
                <a:gd name="T10" fmla="*/ 1 w 27"/>
                <a:gd name="T11" fmla="*/ 4 h 4"/>
                <a:gd name="T12" fmla="*/ 1 w 27"/>
                <a:gd name="T13" fmla="*/ 0 h 4"/>
                <a:gd name="T14" fmla="*/ 13 w 27"/>
                <a:gd name="T15" fmla="*/ 0 h 4"/>
                <a:gd name="T16" fmla="*/ 14 w 2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
                  <a:moveTo>
                    <a:pt x="14" y="0"/>
                  </a:moveTo>
                  <a:cubicBezTo>
                    <a:pt x="26" y="0"/>
                    <a:pt x="26" y="0"/>
                    <a:pt x="26" y="0"/>
                  </a:cubicBezTo>
                  <a:cubicBezTo>
                    <a:pt x="26" y="0"/>
                    <a:pt x="27" y="2"/>
                    <a:pt x="26" y="4"/>
                  </a:cubicBezTo>
                  <a:cubicBezTo>
                    <a:pt x="14" y="4"/>
                    <a:pt x="14" y="4"/>
                    <a:pt x="14" y="4"/>
                  </a:cubicBezTo>
                  <a:cubicBezTo>
                    <a:pt x="13" y="4"/>
                    <a:pt x="13" y="4"/>
                    <a:pt x="13" y="4"/>
                  </a:cubicBezTo>
                  <a:cubicBezTo>
                    <a:pt x="1" y="4"/>
                    <a:pt x="1" y="4"/>
                    <a:pt x="1" y="4"/>
                  </a:cubicBezTo>
                  <a:cubicBezTo>
                    <a:pt x="0" y="2"/>
                    <a:pt x="1" y="0"/>
                    <a:pt x="1" y="0"/>
                  </a:cubicBezTo>
                  <a:cubicBezTo>
                    <a:pt x="13" y="0"/>
                    <a:pt x="13" y="0"/>
                    <a:pt x="13" y="0"/>
                  </a:cubicBezTo>
                  <a:lnTo>
                    <a:pt x="14" y="0"/>
                  </a:lnTo>
                  <a:close/>
                </a:path>
              </a:pathLst>
            </a:custGeom>
            <a:solidFill>
              <a:srgbClr val="545453"/>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51" name="Freeform 1635"/>
            <p:cNvSpPr/>
            <p:nvPr/>
          </p:nvSpPr>
          <p:spPr bwMode="auto">
            <a:xfrm>
              <a:off x="6503566" y="2133340"/>
              <a:ext cx="208856" cy="245912"/>
            </a:xfrm>
            <a:custGeom>
              <a:avLst/>
              <a:gdLst>
                <a:gd name="T0" fmla="*/ 31 w 62"/>
                <a:gd name="T1" fmla="*/ 0 h 72"/>
                <a:gd name="T2" fmla="*/ 54 w 62"/>
                <a:gd name="T3" fmla="*/ 10 h 72"/>
                <a:gd name="T4" fmla="*/ 61 w 62"/>
                <a:gd name="T5" fmla="*/ 32 h 72"/>
                <a:gd name="T6" fmla="*/ 55 w 62"/>
                <a:gd name="T7" fmla="*/ 47 h 72"/>
                <a:gd name="T8" fmla="*/ 44 w 62"/>
                <a:gd name="T9" fmla="*/ 72 h 72"/>
                <a:gd name="T10" fmla="*/ 31 w 62"/>
                <a:gd name="T11" fmla="*/ 72 h 72"/>
                <a:gd name="T12" fmla="*/ 30 w 62"/>
                <a:gd name="T13" fmla="*/ 72 h 72"/>
                <a:gd name="T14" fmla="*/ 17 w 62"/>
                <a:gd name="T15" fmla="*/ 72 h 72"/>
                <a:gd name="T16" fmla="*/ 6 w 62"/>
                <a:gd name="T17" fmla="*/ 47 h 72"/>
                <a:gd name="T18" fmla="*/ 0 w 62"/>
                <a:gd name="T19" fmla="*/ 32 h 72"/>
                <a:gd name="T20" fmla="*/ 7 w 62"/>
                <a:gd name="T21" fmla="*/ 10 h 72"/>
                <a:gd name="T22" fmla="*/ 30 w 62"/>
                <a:gd name="T23" fmla="*/ 0 h 72"/>
                <a:gd name="T24" fmla="*/ 31 w 62"/>
                <a:gd name="T2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2">
                  <a:moveTo>
                    <a:pt x="31" y="0"/>
                  </a:moveTo>
                  <a:cubicBezTo>
                    <a:pt x="32" y="0"/>
                    <a:pt x="45" y="1"/>
                    <a:pt x="54" y="10"/>
                  </a:cubicBezTo>
                  <a:cubicBezTo>
                    <a:pt x="59" y="15"/>
                    <a:pt x="62" y="23"/>
                    <a:pt x="61" y="32"/>
                  </a:cubicBezTo>
                  <a:cubicBezTo>
                    <a:pt x="61" y="32"/>
                    <a:pt x="61" y="40"/>
                    <a:pt x="55" y="47"/>
                  </a:cubicBezTo>
                  <a:cubicBezTo>
                    <a:pt x="55" y="48"/>
                    <a:pt x="44" y="59"/>
                    <a:pt x="44" y="72"/>
                  </a:cubicBezTo>
                  <a:cubicBezTo>
                    <a:pt x="31" y="72"/>
                    <a:pt x="31" y="72"/>
                    <a:pt x="31" y="72"/>
                  </a:cubicBezTo>
                  <a:cubicBezTo>
                    <a:pt x="30" y="72"/>
                    <a:pt x="30" y="72"/>
                    <a:pt x="30" y="72"/>
                  </a:cubicBezTo>
                  <a:cubicBezTo>
                    <a:pt x="17" y="72"/>
                    <a:pt x="17" y="72"/>
                    <a:pt x="17" y="72"/>
                  </a:cubicBezTo>
                  <a:cubicBezTo>
                    <a:pt x="17" y="59"/>
                    <a:pt x="7" y="48"/>
                    <a:pt x="6" y="47"/>
                  </a:cubicBezTo>
                  <a:cubicBezTo>
                    <a:pt x="0" y="40"/>
                    <a:pt x="0" y="32"/>
                    <a:pt x="0" y="32"/>
                  </a:cubicBezTo>
                  <a:cubicBezTo>
                    <a:pt x="0" y="23"/>
                    <a:pt x="2" y="15"/>
                    <a:pt x="7" y="10"/>
                  </a:cubicBezTo>
                  <a:cubicBezTo>
                    <a:pt x="16" y="1"/>
                    <a:pt x="29" y="0"/>
                    <a:pt x="30" y="0"/>
                  </a:cubicBezTo>
                  <a:lnTo>
                    <a:pt x="31" y="0"/>
                  </a:ln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52" name="Rectangle 1636"/>
            <p:cNvSpPr>
              <a:spLocks noChangeArrowheads="1"/>
            </p:cNvSpPr>
            <p:nvPr/>
          </p:nvSpPr>
          <p:spPr bwMode="auto">
            <a:xfrm>
              <a:off x="4192675" y="1873955"/>
              <a:ext cx="16844" cy="97692"/>
            </a:xfrm>
            <a:prstGeom prst="rect">
              <a:avLst/>
            </a:prstGeom>
            <a:solidFill>
              <a:srgbClr val="FFE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53" name="Freeform 1637"/>
            <p:cNvSpPr/>
            <p:nvPr/>
          </p:nvSpPr>
          <p:spPr bwMode="auto">
            <a:xfrm>
              <a:off x="4098353" y="1894167"/>
              <a:ext cx="50531" cy="94322"/>
            </a:xfrm>
            <a:custGeom>
              <a:avLst/>
              <a:gdLst>
                <a:gd name="T0" fmla="*/ 15 w 15"/>
                <a:gd name="T1" fmla="*/ 26 h 28"/>
                <a:gd name="T2" fmla="*/ 11 w 15"/>
                <a:gd name="T3" fmla="*/ 28 h 28"/>
                <a:gd name="T4" fmla="*/ 0 w 15"/>
                <a:gd name="T5" fmla="*/ 2 h 28"/>
                <a:gd name="T6" fmla="*/ 3 w 15"/>
                <a:gd name="T7" fmla="*/ 0 h 28"/>
                <a:gd name="T8" fmla="*/ 15 w 15"/>
                <a:gd name="T9" fmla="*/ 26 h 28"/>
              </a:gdLst>
              <a:ahLst/>
              <a:cxnLst>
                <a:cxn ang="0">
                  <a:pos x="T0" y="T1"/>
                </a:cxn>
                <a:cxn ang="0">
                  <a:pos x="T2" y="T3"/>
                </a:cxn>
                <a:cxn ang="0">
                  <a:pos x="T4" y="T5"/>
                </a:cxn>
                <a:cxn ang="0">
                  <a:pos x="T6" y="T7"/>
                </a:cxn>
                <a:cxn ang="0">
                  <a:pos x="T8" y="T9"/>
                </a:cxn>
              </a:cxnLst>
              <a:rect l="0" t="0" r="r" b="b"/>
              <a:pathLst>
                <a:path w="15" h="28">
                  <a:moveTo>
                    <a:pt x="15" y="26"/>
                  </a:moveTo>
                  <a:lnTo>
                    <a:pt x="11" y="28"/>
                  </a:lnTo>
                  <a:lnTo>
                    <a:pt x="0" y="2"/>
                  </a:lnTo>
                  <a:lnTo>
                    <a:pt x="3" y="0"/>
                  </a:lnTo>
                  <a:lnTo>
                    <a:pt x="15" y="26"/>
                  </a:ln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54" name="Freeform 1638"/>
            <p:cNvSpPr/>
            <p:nvPr/>
          </p:nvSpPr>
          <p:spPr bwMode="auto">
            <a:xfrm>
              <a:off x="4253311" y="1900904"/>
              <a:ext cx="70743" cy="84217"/>
            </a:xfrm>
            <a:custGeom>
              <a:avLst/>
              <a:gdLst>
                <a:gd name="T0" fmla="*/ 3 w 21"/>
                <a:gd name="T1" fmla="*/ 25 h 25"/>
                <a:gd name="T2" fmla="*/ 0 w 21"/>
                <a:gd name="T3" fmla="*/ 22 h 25"/>
                <a:gd name="T4" fmla="*/ 18 w 21"/>
                <a:gd name="T5" fmla="*/ 0 h 25"/>
                <a:gd name="T6" fmla="*/ 21 w 21"/>
                <a:gd name="T7" fmla="*/ 3 h 25"/>
                <a:gd name="T8" fmla="*/ 3 w 21"/>
                <a:gd name="T9" fmla="*/ 25 h 25"/>
              </a:gdLst>
              <a:ahLst/>
              <a:cxnLst>
                <a:cxn ang="0">
                  <a:pos x="T0" y="T1"/>
                </a:cxn>
                <a:cxn ang="0">
                  <a:pos x="T2" y="T3"/>
                </a:cxn>
                <a:cxn ang="0">
                  <a:pos x="T4" y="T5"/>
                </a:cxn>
                <a:cxn ang="0">
                  <a:pos x="T6" y="T7"/>
                </a:cxn>
                <a:cxn ang="0">
                  <a:pos x="T8" y="T9"/>
                </a:cxn>
              </a:cxnLst>
              <a:rect l="0" t="0" r="r" b="b"/>
              <a:pathLst>
                <a:path w="21" h="25">
                  <a:moveTo>
                    <a:pt x="3" y="25"/>
                  </a:moveTo>
                  <a:lnTo>
                    <a:pt x="0" y="22"/>
                  </a:lnTo>
                  <a:lnTo>
                    <a:pt x="18" y="0"/>
                  </a:lnTo>
                  <a:lnTo>
                    <a:pt x="21" y="3"/>
                  </a:lnTo>
                  <a:lnTo>
                    <a:pt x="3" y="25"/>
                  </a:ln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55" name="Rectangle 1639"/>
            <p:cNvSpPr>
              <a:spLocks noChangeArrowheads="1"/>
            </p:cNvSpPr>
            <p:nvPr/>
          </p:nvSpPr>
          <p:spPr bwMode="auto">
            <a:xfrm>
              <a:off x="5503077" y="1958170"/>
              <a:ext cx="13475" cy="94322"/>
            </a:xfrm>
            <a:prstGeom prst="rect">
              <a:avLst/>
            </a:prstGeom>
            <a:solidFill>
              <a:srgbClr val="FFE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56" name="Freeform 1640"/>
            <p:cNvSpPr/>
            <p:nvPr/>
          </p:nvSpPr>
          <p:spPr bwMode="auto">
            <a:xfrm>
              <a:off x="5408755" y="1978382"/>
              <a:ext cx="50531" cy="90955"/>
            </a:xfrm>
            <a:custGeom>
              <a:avLst/>
              <a:gdLst>
                <a:gd name="T0" fmla="*/ 15 w 15"/>
                <a:gd name="T1" fmla="*/ 25 h 27"/>
                <a:gd name="T2" fmla="*/ 11 w 15"/>
                <a:gd name="T3" fmla="*/ 27 h 27"/>
                <a:gd name="T4" fmla="*/ 0 w 15"/>
                <a:gd name="T5" fmla="*/ 2 h 27"/>
                <a:gd name="T6" fmla="*/ 3 w 15"/>
                <a:gd name="T7" fmla="*/ 0 h 27"/>
                <a:gd name="T8" fmla="*/ 15 w 15"/>
                <a:gd name="T9" fmla="*/ 25 h 27"/>
              </a:gdLst>
              <a:ahLst/>
              <a:cxnLst>
                <a:cxn ang="0">
                  <a:pos x="T0" y="T1"/>
                </a:cxn>
                <a:cxn ang="0">
                  <a:pos x="T2" y="T3"/>
                </a:cxn>
                <a:cxn ang="0">
                  <a:pos x="T4" y="T5"/>
                </a:cxn>
                <a:cxn ang="0">
                  <a:pos x="T6" y="T7"/>
                </a:cxn>
                <a:cxn ang="0">
                  <a:pos x="T8" y="T9"/>
                </a:cxn>
              </a:cxnLst>
              <a:rect l="0" t="0" r="r" b="b"/>
              <a:pathLst>
                <a:path w="15" h="27">
                  <a:moveTo>
                    <a:pt x="15" y="25"/>
                  </a:moveTo>
                  <a:lnTo>
                    <a:pt x="11" y="27"/>
                  </a:lnTo>
                  <a:lnTo>
                    <a:pt x="0" y="2"/>
                  </a:lnTo>
                  <a:lnTo>
                    <a:pt x="3" y="0"/>
                  </a:lnTo>
                  <a:lnTo>
                    <a:pt x="15" y="25"/>
                  </a:ln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57" name="Freeform 1641"/>
            <p:cNvSpPr/>
            <p:nvPr/>
          </p:nvSpPr>
          <p:spPr bwMode="auto">
            <a:xfrm>
              <a:off x="5560345" y="1985119"/>
              <a:ext cx="74110" cy="80848"/>
            </a:xfrm>
            <a:custGeom>
              <a:avLst/>
              <a:gdLst>
                <a:gd name="T0" fmla="*/ 3 w 22"/>
                <a:gd name="T1" fmla="*/ 24 h 24"/>
                <a:gd name="T2" fmla="*/ 0 w 22"/>
                <a:gd name="T3" fmla="*/ 21 h 24"/>
                <a:gd name="T4" fmla="*/ 19 w 22"/>
                <a:gd name="T5" fmla="*/ 0 h 24"/>
                <a:gd name="T6" fmla="*/ 22 w 22"/>
                <a:gd name="T7" fmla="*/ 2 h 24"/>
                <a:gd name="T8" fmla="*/ 3 w 22"/>
                <a:gd name="T9" fmla="*/ 24 h 24"/>
              </a:gdLst>
              <a:ahLst/>
              <a:cxnLst>
                <a:cxn ang="0">
                  <a:pos x="T0" y="T1"/>
                </a:cxn>
                <a:cxn ang="0">
                  <a:pos x="T2" y="T3"/>
                </a:cxn>
                <a:cxn ang="0">
                  <a:pos x="T4" y="T5"/>
                </a:cxn>
                <a:cxn ang="0">
                  <a:pos x="T6" y="T7"/>
                </a:cxn>
                <a:cxn ang="0">
                  <a:pos x="T8" y="T9"/>
                </a:cxn>
              </a:cxnLst>
              <a:rect l="0" t="0" r="r" b="b"/>
              <a:pathLst>
                <a:path w="22" h="24">
                  <a:moveTo>
                    <a:pt x="3" y="24"/>
                  </a:moveTo>
                  <a:lnTo>
                    <a:pt x="0" y="21"/>
                  </a:lnTo>
                  <a:lnTo>
                    <a:pt x="19" y="0"/>
                  </a:lnTo>
                  <a:lnTo>
                    <a:pt x="22" y="2"/>
                  </a:lnTo>
                  <a:lnTo>
                    <a:pt x="3" y="24"/>
                  </a:ln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58" name="Rectangle 1642"/>
            <p:cNvSpPr>
              <a:spLocks noChangeArrowheads="1"/>
            </p:cNvSpPr>
            <p:nvPr/>
          </p:nvSpPr>
          <p:spPr bwMode="auto">
            <a:xfrm>
              <a:off x="6594519" y="2012068"/>
              <a:ext cx="13475" cy="94322"/>
            </a:xfrm>
            <a:prstGeom prst="rect">
              <a:avLst/>
            </a:prstGeom>
            <a:solidFill>
              <a:srgbClr val="FFE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243777" tIns="121888" rIns="243777" bIns="121888" numCol="1" anchor="t" anchorCtr="0" compatLnSpc="1"/>
            <a:lstStyle/>
            <a:p>
              <a:endParaRPr lang="en-GB" sz="4800" dirty="0"/>
            </a:p>
          </p:txBody>
        </p:sp>
        <p:sp>
          <p:nvSpPr>
            <p:cNvPr id="959" name="Freeform 1643"/>
            <p:cNvSpPr/>
            <p:nvPr/>
          </p:nvSpPr>
          <p:spPr bwMode="auto">
            <a:xfrm>
              <a:off x="6500197" y="2032280"/>
              <a:ext cx="50531" cy="90955"/>
            </a:xfrm>
            <a:custGeom>
              <a:avLst/>
              <a:gdLst>
                <a:gd name="T0" fmla="*/ 15 w 15"/>
                <a:gd name="T1" fmla="*/ 25 h 27"/>
                <a:gd name="T2" fmla="*/ 11 w 15"/>
                <a:gd name="T3" fmla="*/ 27 h 27"/>
                <a:gd name="T4" fmla="*/ 0 w 15"/>
                <a:gd name="T5" fmla="*/ 2 h 27"/>
                <a:gd name="T6" fmla="*/ 3 w 15"/>
                <a:gd name="T7" fmla="*/ 0 h 27"/>
                <a:gd name="T8" fmla="*/ 15 w 15"/>
                <a:gd name="T9" fmla="*/ 25 h 27"/>
              </a:gdLst>
              <a:ahLst/>
              <a:cxnLst>
                <a:cxn ang="0">
                  <a:pos x="T0" y="T1"/>
                </a:cxn>
                <a:cxn ang="0">
                  <a:pos x="T2" y="T3"/>
                </a:cxn>
                <a:cxn ang="0">
                  <a:pos x="T4" y="T5"/>
                </a:cxn>
                <a:cxn ang="0">
                  <a:pos x="T6" y="T7"/>
                </a:cxn>
                <a:cxn ang="0">
                  <a:pos x="T8" y="T9"/>
                </a:cxn>
              </a:cxnLst>
              <a:rect l="0" t="0" r="r" b="b"/>
              <a:pathLst>
                <a:path w="15" h="27">
                  <a:moveTo>
                    <a:pt x="15" y="25"/>
                  </a:moveTo>
                  <a:lnTo>
                    <a:pt x="11" y="27"/>
                  </a:lnTo>
                  <a:lnTo>
                    <a:pt x="0" y="2"/>
                  </a:lnTo>
                  <a:lnTo>
                    <a:pt x="3" y="0"/>
                  </a:lnTo>
                  <a:lnTo>
                    <a:pt x="15" y="25"/>
                  </a:ln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sp>
          <p:nvSpPr>
            <p:cNvPr id="960" name="Freeform 1644"/>
            <p:cNvSpPr/>
            <p:nvPr/>
          </p:nvSpPr>
          <p:spPr bwMode="auto">
            <a:xfrm>
              <a:off x="6651787" y="2039018"/>
              <a:ext cx="70743" cy="80848"/>
            </a:xfrm>
            <a:custGeom>
              <a:avLst/>
              <a:gdLst>
                <a:gd name="T0" fmla="*/ 3 w 21"/>
                <a:gd name="T1" fmla="*/ 24 h 24"/>
                <a:gd name="T2" fmla="*/ 0 w 21"/>
                <a:gd name="T3" fmla="*/ 21 h 24"/>
                <a:gd name="T4" fmla="*/ 18 w 21"/>
                <a:gd name="T5" fmla="*/ 0 h 24"/>
                <a:gd name="T6" fmla="*/ 21 w 21"/>
                <a:gd name="T7" fmla="*/ 2 h 24"/>
                <a:gd name="T8" fmla="*/ 3 w 21"/>
                <a:gd name="T9" fmla="*/ 24 h 24"/>
              </a:gdLst>
              <a:ahLst/>
              <a:cxnLst>
                <a:cxn ang="0">
                  <a:pos x="T0" y="T1"/>
                </a:cxn>
                <a:cxn ang="0">
                  <a:pos x="T2" y="T3"/>
                </a:cxn>
                <a:cxn ang="0">
                  <a:pos x="T4" y="T5"/>
                </a:cxn>
                <a:cxn ang="0">
                  <a:pos x="T6" y="T7"/>
                </a:cxn>
                <a:cxn ang="0">
                  <a:pos x="T8" y="T9"/>
                </a:cxn>
              </a:cxnLst>
              <a:rect l="0" t="0" r="r" b="b"/>
              <a:pathLst>
                <a:path w="21" h="24">
                  <a:moveTo>
                    <a:pt x="3" y="24"/>
                  </a:moveTo>
                  <a:lnTo>
                    <a:pt x="0" y="21"/>
                  </a:lnTo>
                  <a:lnTo>
                    <a:pt x="18" y="0"/>
                  </a:lnTo>
                  <a:lnTo>
                    <a:pt x="21" y="2"/>
                  </a:lnTo>
                  <a:lnTo>
                    <a:pt x="3" y="24"/>
                  </a:lnTo>
                  <a:close/>
                </a:path>
              </a:pathLst>
            </a:custGeom>
            <a:solidFill>
              <a:srgbClr val="FFE900"/>
            </a:solid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GB" sz="4800" dirty="0"/>
            </a:p>
          </p:txBody>
        </p:sp>
      </p:grpSp>
      <p:sp>
        <p:nvSpPr>
          <p:cNvPr id="540" name="TextBox 539"/>
          <p:cNvSpPr txBox="1"/>
          <p:nvPr/>
        </p:nvSpPr>
        <p:spPr>
          <a:xfrm>
            <a:off x="1731645" y="2089150"/>
            <a:ext cx="6798945" cy="920750"/>
          </a:xfrm>
          <a:prstGeom prst="rect">
            <a:avLst/>
          </a:prstGeom>
          <a:noFill/>
        </p:spPr>
        <p:txBody>
          <a:bodyPr wrap="square" lIns="91422" tIns="45711" rIns="91422" bIns="45711" rtlCol="0">
            <a:spAutoFit/>
          </a:bodyPr>
          <a:lstStyle/>
          <a:p>
            <a:r>
              <a:rPr lang="zh-CN" sz="5400" b="1" dirty="0">
                <a:solidFill>
                  <a:srgbClr val="F2F3F4"/>
                </a:solidFill>
                <a:latin typeface="方正大雅宋简体" panose="02000000000000000000" charset="-122"/>
                <a:ea typeface="方正大雅宋简体" panose="02000000000000000000" charset="-122"/>
                <a:cs typeface="Open Sans Extrabold" panose="020B0906030804020204" pitchFamily="34" charset="0"/>
              </a:rPr>
              <a:t>南昌航空大学</a:t>
            </a:r>
          </a:p>
        </p:txBody>
      </p:sp>
      <p:sp>
        <p:nvSpPr>
          <p:cNvPr id="11" name="Slide Number Placeholder 10"/>
          <p:cNvSpPr>
            <a:spLocks noGrp="1"/>
          </p:cNvSpPr>
          <p:nvPr>
            <p:ph type="sldNum" sz="quarter" idx="11"/>
          </p:nvPr>
        </p:nvSpPr>
        <p:spPr/>
        <p:txBody>
          <a:bodyPr/>
          <a:lstStyle/>
          <a:p>
            <a:fld id="{8C48FCF8-25E9-4F94-BC2B-FA1B572C1FF3}" type="slidenum">
              <a:rPr lang="en-US" smtClean="0"/>
              <a:t>13</a:t>
            </a:fld>
            <a:endParaRPr lang="en-US" dirty="0"/>
          </a:p>
        </p:txBody>
      </p:sp>
      <p:sp>
        <p:nvSpPr>
          <p:cNvPr id="2" name="Slide Number Placeholder 1"/>
          <p:cNvSpPr>
            <a:spLocks noGrp="1"/>
          </p:cNvSpPr>
          <p:nvPr/>
        </p:nvSpPr>
        <p:spPr>
          <a:xfrm>
            <a:off x="-462577" y="511176"/>
            <a:ext cx="1675964" cy="730250"/>
          </a:xfrm>
          <a:prstGeom prst="roundRect">
            <a:avLst>
              <a:gd name="adj" fmla="val 10797"/>
            </a:avLst>
          </a:prstGeom>
          <a:gradFill flip="none" rotWithShape="1">
            <a:gsLst>
              <a:gs pos="0">
                <a:schemeClr val="accent4"/>
              </a:gs>
              <a:gs pos="100000">
                <a:schemeClr val="accent5"/>
              </a:gs>
            </a:gsLst>
            <a:lin ang="10800000" scaled="1"/>
            <a:tileRect/>
          </a:gradFill>
        </p:spPr>
        <p:txBody>
          <a:bodyPr vert="horz" lIns="91440" tIns="45720" rIns="91440" bIns="45720" rtlCol="0" anchor="ctr"/>
          <a:lstStyle>
            <a:defPPr>
              <a:defRPr lang="en-US"/>
            </a:defPPr>
            <a:lvl1pPr marL="0" algn="r" defTabSz="1828165" rtl="0" eaLnBrk="1" latinLnBrk="0" hangingPunct="1">
              <a:defRPr sz="3200" kern="1200">
                <a:solidFill>
                  <a:schemeClr val="bg1"/>
                </a:solidFill>
                <a:latin typeface="Raleway" panose="020B0503030101060003" pitchFamily="34" charset="0"/>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0730"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8895" algn="l" defTabSz="1828165" rtl="0" eaLnBrk="1" latinLnBrk="0" hangingPunct="1">
              <a:defRPr sz="3600" kern="1200">
                <a:solidFill>
                  <a:schemeClr val="tx1"/>
                </a:solidFill>
                <a:latin typeface="+mn-lt"/>
                <a:ea typeface="+mn-ea"/>
                <a:cs typeface="+mn-cs"/>
              </a:defRPr>
            </a:lvl8pPr>
            <a:lvl9pPr marL="7313295" algn="l" defTabSz="1828165" rtl="0" eaLnBrk="1" latinLnBrk="0" hangingPunct="1">
              <a:defRPr sz="3600" kern="1200">
                <a:solidFill>
                  <a:schemeClr val="tx1"/>
                </a:solidFill>
                <a:latin typeface="+mn-lt"/>
                <a:ea typeface="+mn-ea"/>
                <a:cs typeface="+mn-cs"/>
              </a:defRPr>
            </a:lvl9pPr>
          </a:lstStyle>
          <a:p>
            <a:fld id="{8C48FCF8-25E9-4F94-BC2B-FA1B572C1FF3}" type="slidenum">
              <a:rPr lang="en-US" smtClean="0"/>
              <a:t>13</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
                                        </p:tgtEl>
                                        <p:attrNameLst>
                                          <p:attrName>style.visibility</p:attrName>
                                        </p:attrNameLst>
                                      </p:cBhvr>
                                      <p:to>
                                        <p:strVal val="visible"/>
                                      </p:to>
                                    </p:set>
                                    <p:anim calcmode="lin" valueType="num">
                                      <p:cBhvr additive="base">
                                        <p:cTn id="7" dur="500" fill="hold"/>
                                        <p:tgtEl>
                                          <p:spTgt spid="540"/>
                                        </p:tgtEl>
                                        <p:attrNameLst>
                                          <p:attrName>ppt_x</p:attrName>
                                        </p:attrNameLst>
                                      </p:cBhvr>
                                      <p:tavLst>
                                        <p:tav tm="0">
                                          <p:val>
                                            <p:strVal val="#ppt_x"/>
                                          </p:val>
                                        </p:tav>
                                        <p:tav tm="100000">
                                          <p:val>
                                            <p:strVal val="#ppt_x"/>
                                          </p:val>
                                        </p:tav>
                                      </p:tavLst>
                                    </p:anim>
                                    <p:anim calcmode="lin" valueType="num">
                                      <p:cBhvr additive="base">
                                        <p:cTn id="8" dur="500" fill="hold"/>
                                        <p:tgtEl>
                                          <p:spTgt spid="5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922"/>
                                        </p:tgtEl>
                                        <p:attrNameLst>
                                          <p:attrName>style.visibility</p:attrName>
                                        </p:attrNameLst>
                                      </p:cBhvr>
                                      <p:to>
                                        <p:strVal val="visible"/>
                                      </p:to>
                                    </p:set>
                                    <p:animEffect transition="in" filter="box(in)">
                                      <p:cBhvr>
                                        <p:cTn id="13" dur="2000"/>
                                        <p:tgtEl>
                                          <p:spTgt spid="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2" grpId="0"/>
      <p:bldP spid="1922" grpId="1"/>
      <p:bldP spid="540" grpId="0"/>
      <p:bldP spid="54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AutoShape 2" descr="Layers free icon"/>
          <p:cNvSpPr>
            <a:spLocks noChangeAspect="1" noChangeArrowheads="1"/>
          </p:cNvSpPr>
          <p:nvPr/>
        </p:nvSpPr>
        <p:spPr bwMode="auto">
          <a:xfrm>
            <a:off x="155575" y="-1020763"/>
            <a:ext cx="2133600"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dirty="0"/>
          </a:p>
        </p:txBody>
      </p:sp>
      <p:sp>
        <p:nvSpPr>
          <p:cNvPr id="20" name="Slide Number Placeholder 19"/>
          <p:cNvSpPr>
            <a:spLocks noGrp="1"/>
          </p:cNvSpPr>
          <p:nvPr>
            <p:ph type="sldNum" sz="quarter" idx="11"/>
          </p:nvPr>
        </p:nvSpPr>
        <p:spPr/>
        <p:txBody>
          <a:bodyPr/>
          <a:lstStyle/>
          <a:p>
            <a:fld id="{8C48FCF8-25E9-4F94-BC2B-FA1B572C1FF3}" type="slidenum">
              <a:rPr lang="en-US" smtClean="0"/>
              <a:t>14</a:t>
            </a:fld>
            <a:endParaRPr lang="en-US" dirty="0"/>
          </a:p>
        </p:txBody>
      </p:sp>
      <p:pic>
        <p:nvPicPr>
          <p:cNvPr id="24" name="Picture 8" descr="https://i02piccdn.sogoucdn.com/8190e311b39f2875"/>
          <p:cNvPicPr>
            <a:picLocks noChangeAspect="1" noChangeArrowheads="1"/>
          </p:cNvPicPr>
          <p:nvPr/>
        </p:nvPicPr>
        <p:blipFill>
          <a:blip r:embed="rId3" cstate="print"/>
          <a:srcRect/>
          <a:stretch>
            <a:fillRect/>
          </a:stretch>
        </p:blipFill>
        <p:spPr bwMode="auto">
          <a:xfrm>
            <a:off x="4199255" y="1474470"/>
            <a:ext cx="5674995" cy="4037965"/>
          </a:xfrm>
          <a:prstGeom prst="rect">
            <a:avLst/>
          </a:prstGeom>
          <a:noFill/>
        </p:spPr>
      </p:pic>
      <p:pic>
        <p:nvPicPr>
          <p:cNvPr id="30" name="Picture 6" descr="https://i03piccdn.sogoucdn.com/146b99b2df4c53ca"/>
          <p:cNvPicPr>
            <a:picLocks noChangeAspect="1" noChangeArrowheads="1"/>
          </p:cNvPicPr>
          <p:nvPr/>
        </p:nvPicPr>
        <p:blipFill>
          <a:blip r:embed="rId4" cstate="print"/>
          <a:srcRect/>
          <a:stretch>
            <a:fillRect/>
          </a:stretch>
        </p:blipFill>
        <p:spPr bwMode="auto">
          <a:xfrm>
            <a:off x="11979910" y="1474470"/>
            <a:ext cx="5238115" cy="3811905"/>
          </a:xfrm>
          <a:prstGeom prst="rect">
            <a:avLst/>
          </a:prstGeom>
          <a:noFill/>
        </p:spPr>
      </p:pic>
      <p:pic>
        <p:nvPicPr>
          <p:cNvPr id="36" name="Picture 2" descr="https://i04piccdn.sogoucdn.com/04dc13323d279c71"/>
          <p:cNvPicPr>
            <a:picLocks noChangeAspect="1" noChangeArrowheads="1"/>
          </p:cNvPicPr>
          <p:nvPr/>
        </p:nvPicPr>
        <p:blipFill>
          <a:blip r:embed="rId5" cstate="print"/>
          <a:srcRect/>
          <a:stretch>
            <a:fillRect/>
          </a:stretch>
        </p:blipFill>
        <p:spPr bwMode="auto">
          <a:xfrm>
            <a:off x="11979910" y="6463665"/>
            <a:ext cx="5652135" cy="4232275"/>
          </a:xfrm>
          <a:prstGeom prst="rect">
            <a:avLst/>
          </a:prstGeom>
          <a:noFill/>
        </p:spPr>
      </p:pic>
      <p:pic>
        <p:nvPicPr>
          <p:cNvPr id="38" name="Picture 6" descr="https://i01piccdn.sogoucdn.com/fbcc794ba9b6efa4"/>
          <p:cNvPicPr>
            <a:picLocks noChangeAspect="1" noChangeArrowheads="1"/>
          </p:cNvPicPr>
          <p:nvPr/>
        </p:nvPicPr>
        <p:blipFill>
          <a:blip r:embed="rId6" cstate="print"/>
          <a:srcRect/>
          <a:stretch>
            <a:fillRect/>
          </a:stretch>
        </p:blipFill>
        <p:spPr bwMode="auto">
          <a:xfrm>
            <a:off x="4286250" y="6687185"/>
            <a:ext cx="5501005" cy="400875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ox(in)">
                                      <p:cBhvr>
                                        <p:cTn id="2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bwMode="auto">
          <a:xfrm>
            <a:off x="13796023" y="2814149"/>
            <a:ext cx="6542842" cy="1032343"/>
            <a:chOff x="5128064" y="2256183"/>
            <a:chExt cx="3273083" cy="515155"/>
          </a:xfrm>
        </p:grpSpPr>
        <p:sp>
          <p:nvSpPr>
            <p:cNvPr id="4" name="Pentagon 3"/>
            <p:cNvSpPr/>
            <p:nvPr/>
          </p:nvSpPr>
          <p:spPr>
            <a:xfrm>
              <a:off x="5128064" y="2256183"/>
              <a:ext cx="3273083" cy="51515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zh-CN" altLang="en-GB" sz="2600" noProof="1">
                  <a:latin typeface="Arial" panose="020B0604020202020204" pitchFamily="34" charset="0"/>
                  <a:cs typeface="+mn-ea"/>
                  <a:sym typeface="Arial" panose="020B0604020202020204" pitchFamily="34" charset="0"/>
                </a:rPr>
                <a:t>国家优势</a:t>
              </a:r>
            </a:p>
          </p:txBody>
        </p:sp>
        <p:sp>
          <p:nvSpPr>
            <p:cNvPr id="9" name="Rectangle 8"/>
            <p:cNvSpPr/>
            <p:nvPr/>
          </p:nvSpPr>
          <p:spPr>
            <a:xfrm>
              <a:off x="5128064" y="2256183"/>
              <a:ext cx="463712" cy="5151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en-GB" sz="2600" noProof="1">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14" name="Group 35"/>
          <p:cNvGrpSpPr/>
          <p:nvPr/>
        </p:nvGrpSpPr>
        <p:grpSpPr bwMode="auto">
          <a:xfrm>
            <a:off x="13795700" y="7936315"/>
            <a:ext cx="6542842" cy="1029336"/>
            <a:chOff x="5128064" y="3934054"/>
            <a:chExt cx="3273083" cy="515155"/>
          </a:xfrm>
        </p:grpSpPr>
        <p:sp>
          <p:nvSpPr>
            <p:cNvPr id="7" name="Pentagon 6"/>
            <p:cNvSpPr/>
            <p:nvPr/>
          </p:nvSpPr>
          <p:spPr>
            <a:xfrm>
              <a:off x="5128064" y="3934054"/>
              <a:ext cx="3273083" cy="515155"/>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zh-CN" altLang="en-GB" sz="2600" noProof="1">
                  <a:latin typeface="Arial" panose="020B0604020202020204" pitchFamily="34" charset="0"/>
                  <a:cs typeface="+mn-ea"/>
                  <a:sym typeface="Arial" panose="020B0604020202020204" pitchFamily="34" charset="0"/>
                </a:rPr>
                <a:t>教育优势</a:t>
              </a:r>
            </a:p>
          </p:txBody>
        </p:sp>
        <p:sp>
          <p:nvSpPr>
            <p:cNvPr id="11" name="Rectangle 10"/>
            <p:cNvSpPr/>
            <p:nvPr/>
          </p:nvSpPr>
          <p:spPr>
            <a:xfrm>
              <a:off x="5128064" y="3934054"/>
              <a:ext cx="463712" cy="5151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en-GB" sz="2600" noProof="1">
                <a:latin typeface="Arial" panose="020B0604020202020204" pitchFamily="34" charset="0"/>
                <a:ea typeface="微软雅黑" panose="020B0503020204020204" charset="-122"/>
                <a:cs typeface="+mn-ea"/>
                <a:sym typeface="Arial" panose="020B0604020202020204" pitchFamily="34" charset="0"/>
              </a:endParaRPr>
            </a:p>
          </p:txBody>
        </p:sp>
      </p:grpSp>
      <p:sp>
        <p:nvSpPr>
          <p:cNvPr id="23" name="TextBox 22"/>
          <p:cNvSpPr txBox="1">
            <a:spLocks noChangeArrowheads="1"/>
          </p:cNvSpPr>
          <p:nvPr/>
        </p:nvSpPr>
        <p:spPr bwMode="auto">
          <a:xfrm>
            <a:off x="13795990" y="9369004"/>
            <a:ext cx="5789840" cy="2252345"/>
          </a:xfrm>
          <a:prstGeom prst="rect">
            <a:avLst/>
          </a:prstGeom>
          <a:noFill/>
          <a:ln w="9525">
            <a:noFill/>
            <a:miter lim="800000"/>
          </a:ln>
        </p:spPr>
        <p:txBody>
          <a:bodyPr wrap="square" lIns="173342" tIns="86671" rIns="173342" bIns="86671">
            <a:spAutoFit/>
          </a:bodyPr>
          <a:lstStyle/>
          <a:p>
            <a:pPr>
              <a:lnSpc>
                <a:spcPct val="130000"/>
              </a:lnSpc>
            </a:pPr>
            <a:r>
              <a:rPr lang="en-US" altLang="zh-CN" sz="2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en-US" altLang="zh-CN" sz="2600" dirty="0"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mn-ea"/>
              </a:rPr>
              <a:t>留学奖学金项目不断增加</a:t>
            </a:r>
            <a:endParaRPr lang="zh-CN" altLang="en-US" sz="2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30000"/>
              </a:lnSpc>
            </a:pPr>
            <a:r>
              <a:rPr lang="en-US" altLang="zh-CN" sz="2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 </a:t>
            </a:r>
            <a:r>
              <a:rPr lang="zh-CN" altLang="en-US" sz="2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学历获中国教育部及国际广泛认可</a:t>
            </a:r>
          </a:p>
          <a:p>
            <a:pPr>
              <a:lnSpc>
                <a:spcPct val="130000"/>
              </a:lnSpc>
            </a:pPr>
            <a:r>
              <a:rPr lang="en-US" altLang="zh-CN" sz="2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en-US" altLang="zh-CN" sz="2600" dirty="0"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mn-ea"/>
              </a:rPr>
              <a:t>录取更加友好、公平</a:t>
            </a:r>
            <a:endPar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mn-ea"/>
              </a:rPr>
              <a:t>4. </a:t>
            </a:r>
            <a:r>
              <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教育质量无可争锋</a:t>
            </a:r>
            <a:endPar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TextBox 16"/>
          <p:cNvSpPr txBox="1"/>
          <p:nvPr/>
        </p:nvSpPr>
        <p:spPr>
          <a:xfrm>
            <a:off x="13796063" y="4318523"/>
            <a:ext cx="5336792" cy="2772410"/>
          </a:xfrm>
          <a:prstGeom prst="rect">
            <a:avLst/>
          </a:prstGeom>
          <a:noFill/>
        </p:spPr>
        <p:txBody>
          <a:bodyPr wrap="square" lIns="173342" tIns="86671" rIns="173342" bIns="86671">
            <a:spAutoFit/>
          </a:bodyPr>
          <a:lstStyle/>
          <a:p>
            <a:pPr>
              <a:lnSpc>
                <a:spcPct val="130000"/>
              </a:lnSpc>
              <a:defRPr/>
            </a:pPr>
            <a:r>
              <a:rPr lang="en-US" altLang="zh-CN" sz="2600" noProof="1">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经济、科技实力国际领</a:t>
            </a:r>
            <a:endParaRPr lang="zh-CN" altLang="en-US" sz="2600" noProof="1">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nSpc>
                <a:spcPct val="130000"/>
              </a:lnSpc>
              <a:defRPr/>
            </a:pPr>
            <a:r>
              <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 </a:t>
            </a:r>
            <a:r>
              <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学制短、课程紧凑</a:t>
            </a:r>
            <a:endParaRPr lang="en-US" altLang="zh-CN" sz="2600" noProof="1">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71145" indent="-271145">
              <a:lnSpc>
                <a:spcPct val="130000"/>
              </a:lnSpc>
              <a:defRPr/>
            </a:pPr>
            <a:r>
              <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3. </a:t>
            </a:r>
            <a:r>
              <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教育资源丰富，课程多样</a:t>
            </a:r>
            <a:endPar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71145" indent="-271145">
              <a:lnSpc>
                <a:spcPct val="130000"/>
              </a:lnSpc>
              <a:defRPr/>
            </a:pPr>
            <a:r>
              <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mn-ea"/>
              </a:rPr>
              <a:t>4. </a:t>
            </a:r>
            <a:r>
              <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mn-ea"/>
              </a:rPr>
              <a:t>签证放宽，吸引留学生</a:t>
            </a:r>
            <a:endPar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mn-ea"/>
            </a:endParaRPr>
          </a:p>
          <a:p>
            <a:pPr marL="271145" indent="-271145">
              <a:lnSpc>
                <a:spcPct val="130000"/>
              </a:lnSpc>
              <a:defRPr/>
            </a:pPr>
            <a:r>
              <a:rPr lang="en-US" altLang="zh-CN" sz="2600" noProof="1" smtClean="0">
                <a:solidFill>
                  <a:schemeClr val="tx1"/>
                </a:solidFill>
                <a:latin typeface="微软雅黑" panose="020B0503020204020204" charset="-122"/>
                <a:ea typeface="微软雅黑" panose="020B0503020204020204" charset="-122"/>
                <a:cs typeface="微软雅黑" panose="020B0503020204020204" charset="-122"/>
                <a:sym typeface="+mn-ea"/>
              </a:rPr>
              <a:t>5. </a:t>
            </a:r>
            <a:r>
              <a:rPr lang="zh-CN" altLang="en-US" sz="2600" noProof="1" smtClean="0">
                <a:solidFill>
                  <a:schemeClr val="tx1"/>
                </a:solidFill>
                <a:latin typeface="微软雅黑" panose="020B0503020204020204" charset="-122"/>
                <a:ea typeface="微软雅黑" panose="020B0503020204020204" charset="-122"/>
                <a:cs typeface="微软雅黑" panose="020B0503020204020204" charset="-122"/>
                <a:sym typeface="+mn-ea"/>
              </a:rPr>
              <a:t>社会稳定，安全感好</a:t>
            </a:r>
          </a:p>
        </p:txBody>
      </p:sp>
      <p:sp>
        <p:nvSpPr>
          <p:cNvPr id="6" name="TextBox 7"/>
          <p:cNvSpPr txBox="1"/>
          <p:nvPr/>
        </p:nvSpPr>
        <p:spPr>
          <a:xfrm>
            <a:off x="3949700" y="2814320"/>
            <a:ext cx="5669915" cy="903605"/>
          </a:xfrm>
          <a:prstGeom prst="rect">
            <a:avLst/>
          </a:prstGeom>
          <a:noFill/>
        </p:spPr>
        <p:txBody>
          <a:bodyPr wrap="square" rtlCol="0">
            <a:spAutoFit/>
          </a:bodyPr>
          <a:lstStyle/>
          <a:p>
            <a:pPr algn="ctr">
              <a:lnSpc>
                <a:spcPct val="110000"/>
              </a:lnSpc>
            </a:pPr>
            <a:r>
              <a:rPr lang="zh-CN" altLang="en-US" sz="4800" dirty="0">
                <a:solidFill>
                  <a:schemeClr val="accent1"/>
                </a:solidFill>
                <a:latin typeface="华康宋体W12(P)" panose="02020C00000000000000" charset="-122"/>
                <a:ea typeface="华康宋体W12(P)" panose="02020C00000000000000" charset="-122"/>
                <a:cs typeface="华康宋体W12(P)" panose="02020C00000000000000" charset="-122"/>
              </a:rPr>
              <a:t>英国留学优势</a:t>
            </a:r>
          </a:p>
        </p:txBody>
      </p:sp>
      <p:pic>
        <p:nvPicPr>
          <p:cNvPr id="51201" name="内容占位符 3" descr="IMG_1431.JPG"/>
          <p:cNvPicPr>
            <a:picLocks noGrp="1" noChangeAspect="1"/>
          </p:cNvPicPr>
          <p:nvPr/>
        </p:nvPicPr>
        <p:blipFill>
          <a:blip r:embed="rId3" cstate="print"/>
          <a:srcRect/>
          <a:stretch>
            <a:fillRect/>
          </a:stretch>
        </p:blipFill>
        <p:spPr>
          <a:xfrm>
            <a:off x="1929765" y="4470400"/>
            <a:ext cx="9710420" cy="715073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 b="2"/>
          <a:stretch>
            <a:fillRect/>
          </a:stretch>
        </p:blipFill>
        <p:spPr/>
      </p:pic>
      <p:sp>
        <p:nvSpPr>
          <p:cNvPr id="55" name="Freeform 54"/>
          <p:cNvSpPr/>
          <p:nvPr/>
        </p:nvSpPr>
        <p:spPr>
          <a:xfrm>
            <a:off x="0" y="0"/>
            <a:ext cx="24377650" cy="13716000"/>
          </a:xfrm>
          <a:custGeom>
            <a:avLst/>
            <a:gdLst>
              <a:gd name="connsiteX0" fmla="*/ 6655033 w 24377650"/>
              <a:gd name="connsiteY0" fmla="*/ 2253637 h 13716000"/>
              <a:gd name="connsiteX1" fmla="*/ 1239223 w 24377650"/>
              <a:gd name="connsiteY1" fmla="*/ 7669447 h 13716000"/>
              <a:gd name="connsiteX2" fmla="*/ 6655033 w 24377650"/>
              <a:gd name="connsiteY2" fmla="*/ 13085257 h 13716000"/>
              <a:gd name="connsiteX3" fmla="*/ 12070842 w 24377650"/>
              <a:gd name="connsiteY3" fmla="*/ 7669447 h 13716000"/>
              <a:gd name="connsiteX4" fmla="*/ 6655033 w 24377650"/>
              <a:gd name="connsiteY4" fmla="*/ 2253637 h 13716000"/>
              <a:gd name="connsiteX5" fmla="*/ 0 w 24377650"/>
              <a:gd name="connsiteY5" fmla="*/ 0 h 13716000"/>
              <a:gd name="connsiteX6" fmla="*/ 24377650 w 24377650"/>
              <a:gd name="connsiteY6" fmla="*/ 0 h 13716000"/>
              <a:gd name="connsiteX7" fmla="*/ 24377650 w 24377650"/>
              <a:gd name="connsiteY7" fmla="*/ 13716000 h 13716000"/>
              <a:gd name="connsiteX8" fmla="*/ 0 w 24377650"/>
              <a:gd name="connsiteY8"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77650" h="13716000">
                <a:moveTo>
                  <a:pt x="6655033" y="2253637"/>
                </a:moveTo>
                <a:cubicBezTo>
                  <a:pt x="3663963" y="2253637"/>
                  <a:pt x="1239223" y="4678379"/>
                  <a:pt x="1239223" y="7669447"/>
                </a:cubicBezTo>
                <a:cubicBezTo>
                  <a:pt x="1239223" y="10660516"/>
                  <a:pt x="3663963" y="13085257"/>
                  <a:pt x="6655033" y="13085257"/>
                </a:cubicBezTo>
                <a:cubicBezTo>
                  <a:pt x="9646102" y="13085257"/>
                  <a:pt x="12070842" y="10660516"/>
                  <a:pt x="12070842" y="7669447"/>
                </a:cubicBezTo>
                <a:cubicBezTo>
                  <a:pt x="12070842" y="4678379"/>
                  <a:pt x="9646102" y="2253637"/>
                  <a:pt x="6655033" y="2253637"/>
                </a:cubicBezTo>
                <a:close/>
                <a:moveTo>
                  <a:pt x="0" y="0"/>
                </a:moveTo>
                <a:lnTo>
                  <a:pt x="24377650" y="0"/>
                </a:lnTo>
                <a:lnTo>
                  <a:pt x="24377650" y="13716000"/>
                </a:lnTo>
                <a:lnTo>
                  <a:pt x="0" y="13716000"/>
                </a:lnTo>
                <a:close/>
              </a:path>
            </a:pathLst>
          </a:custGeom>
          <a:gradFill>
            <a:gsLst>
              <a:gs pos="0">
                <a:schemeClr val="accent4">
                  <a:alpha val="90000"/>
                </a:schemeClr>
              </a:gs>
              <a:gs pos="100000">
                <a:schemeClr val="accent5">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1819673" y="2780571"/>
            <a:ext cx="9654648" cy="9946716"/>
            <a:chOff x="7639141" y="3767498"/>
            <a:chExt cx="9654648" cy="9946716"/>
          </a:xfrm>
        </p:grpSpPr>
        <p:grpSp>
          <p:nvGrpSpPr>
            <p:cNvPr id="3" name="Group 2"/>
            <p:cNvGrpSpPr/>
            <p:nvPr/>
          </p:nvGrpSpPr>
          <p:grpSpPr>
            <a:xfrm>
              <a:off x="10345633" y="3767498"/>
              <a:ext cx="3635693" cy="3390402"/>
              <a:chOff x="3880623" y="1412510"/>
              <a:chExt cx="1363740" cy="1271732"/>
            </a:xfrm>
          </p:grpSpPr>
          <p:sp>
            <p:nvSpPr>
              <p:cNvPr id="18" name="Freeform 17"/>
              <p:cNvSpPr/>
              <p:nvPr/>
            </p:nvSpPr>
            <p:spPr>
              <a:xfrm rot="1820780">
                <a:off x="3880623" y="1412510"/>
                <a:ext cx="1363740" cy="1271732"/>
              </a:xfrm>
              <a:custGeom>
                <a:avLst/>
                <a:gdLst>
                  <a:gd name="connsiteX0" fmla="*/ 806177 w 1907434"/>
                  <a:gd name="connsiteY0" fmla="*/ 295082 h 1778746"/>
                  <a:gd name="connsiteX1" fmla="*/ 1907434 w 1907434"/>
                  <a:gd name="connsiteY1" fmla="*/ 0 h 1778746"/>
                  <a:gd name="connsiteX2" fmla="*/ 1907434 w 1907434"/>
                  <a:gd name="connsiteY2" fmla="*/ 1349039 h 1778746"/>
                  <a:gd name="connsiteX3" fmla="*/ 1173442 w 1907434"/>
                  <a:gd name="connsiteY3" fmla="*/ 1778746 h 1778746"/>
                  <a:gd name="connsiteX4" fmla="*/ 0 w 1907434"/>
                  <a:gd name="connsiteY4" fmla="*/ 1101259 h 1778746"/>
                  <a:gd name="connsiteX5" fmla="*/ 806177 w 1907434"/>
                  <a:gd name="connsiteY5" fmla="*/ 295082 h 177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7434" h="1778746">
                    <a:moveTo>
                      <a:pt x="806177" y="295082"/>
                    </a:moveTo>
                    <a:cubicBezTo>
                      <a:pt x="1135495" y="104949"/>
                      <a:pt x="1513993" y="0"/>
                      <a:pt x="1907434" y="0"/>
                    </a:cubicBezTo>
                    <a:lnTo>
                      <a:pt x="1907434" y="1349039"/>
                    </a:lnTo>
                    <a:lnTo>
                      <a:pt x="1173442" y="1778746"/>
                    </a:lnTo>
                    <a:lnTo>
                      <a:pt x="0" y="1101259"/>
                    </a:lnTo>
                    <a:cubicBezTo>
                      <a:pt x="196721" y="760529"/>
                      <a:pt x="476858" y="485214"/>
                      <a:pt x="806177" y="295082"/>
                    </a:cubicBezTo>
                    <a:close/>
                  </a:path>
                </a:pathLst>
              </a:custGeom>
              <a:solidFill>
                <a:schemeClr val="accent3"/>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530">
                  <a:lnSpc>
                    <a:spcPct val="90000"/>
                  </a:lnSpc>
                  <a:spcBef>
                    <a:spcPct val="0"/>
                  </a:spcBef>
                  <a:spcAft>
                    <a:spcPct val="35000"/>
                  </a:spcAft>
                </a:pPr>
                <a:endParaRPr lang="en-US" sz="6400" dirty="0">
                  <a:latin typeface="+mj-lt"/>
                </a:endParaRPr>
              </a:p>
            </p:txBody>
          </p:sp>
          <p:sp>
            <p:nvSpPr>
              <p:cNvPr id="24" name="Freeform 30"/>
              <p:cNvSpPr>
                <a:spLocks noEditPoints="1"/>
              </p:cNvSpPr>
              <p:nvPr/>
            </p:nvSpPr>
            <p:spPr bwMode="auto">
              <a:xfrm>
                <a:off x="4479778" y="1759422"/>
                <a:ext cx="392833" cy="306114"/>
              </a:xfrm>
              <a:custGeom>
                <a:avLst/>
                <a:gdLst>
                  <a:gd name="T0" fmla="*/ 6 w 216"/>
                  <a:gd name="T1" fmla="*/ 152 h 168"/>
                  <a:gd name="T2" fmla="*/ 62 w 216"/>
                  <a:gd name="T3" fmla="*/ 152 h 168"/>
                  <a:gd name="T4" fmla="*/ 71 w 216"/>
                  <a:gd name="T5" fmla="*/ 168 h 168"/>
                  <a:gd name="T6" fmla="*/ 140 w 216"/>
                  <a:gd name="T7" fmla="*/ 168 h 168"/>
                  <a:gd name="T8" fmla="*/ 216 w 216"/>
                  <a:gd name="T9" fmla="*/ 161 h 168"/>
                  <a:gd name="T10" fmla="*/ 166 w 216"/>
                  <a:gd name="T11" fmla="*/ 114 h 168"/>
                  <a:gd name="T12" fmla="*/ 170 w 216"/>
                  <a:gd name="T13" fmla="*/ 83 h 168"/>
                  <a:gd name="T14" fmla="*/ 176 w 216"/>
                  <a:gd name="T15" fmla="*/ 55 h 168"/>
                  <a:gd name="T16" fmla="*/ 144 w 216"/>
                  <a:gd name="T17" fmla="*/ 0 h 168"/>
                  <a:gd name="T18" fmla="*/ 102 w 216"/>
                  <a:gd name="T19" fmla="*/ 37 h 168"/>
                  <a:gd name="T20" fmla="*/ 103 w 216"/>
                  <a:gd name="T21" fmla="*/ 68 h 168"/>
                  <a:gd name="T22" fmla="*/ 117 w 216"/>
                  <a:gd name="T23" fmla="*/ 109 h 168"/>
                  <a:gd name="T24" fmla="*/ 82 w 216"/>
                  <a:gd name="T25" fmla="*/ 108 h 168"/>
                  <a:gd name="T26" fmla="*/ 86 w 216"/>
                  <a:gd name="T27" fmla="*/ 84 h 168"/>
                  <a:gd name="T28" fmla="*/ 91 w 216"/>
                  <a:gd name="T29" fmla="*/ 60 h 168"/>
                  <a:gd name="T30" fmla="*/ 64 w 216"/>
                  <a:gd name="T31" fmla="*/ 16 h 168"/>
                  <a:gd name="T32" fmla="*/ 31 w 216"/>
                  <a:gd name="T33" fmla="*/ 46 h 168"/>
                  <a:gd name="T34" fmla="*/ 31 w 216"/>
                  <a:gd name="T35" fmla="*/ 71 h 168"/>
                  <a:gd name="T36" fmla="*/ 42 w 216"/>
                  <a:gd name="T37" fmla="*/ 104 h 168"/>
                  <a:gd name="T38" fmla="*/ 0 w 216"/>
                  <a:gd name="T39" fmla="*/ 130 h 168"/>
                  <a:gd name="T40" fmla="*/ 118 w 216"/>
                  <a:gd name="T41" fmla="*/ 121 h 168"/>
                  <a:gd name="T42" fmla="*/ 117 w 216"/>
                  <a:gd name="T43" fmla="*/ 82 h 168"/>
                  <a:gd name="T44" fmla="*/ 111 w 216"/>
                  <a:gd name="T45" fmla="*/ 67 h 168"/>
                  <a:gd name="T46" fmla="*/ 111 w 216"/>
                  <a:gd name="T47" fmla="*/ 58 h 168"/>
                  <a:gd name="T48" fmla="*/ 111 w 216"/>
                  <a:gd name="T49" fmla="*/ 56 h 168"/>
                  <a:gd name="T50" fmla="*/ 136 w 216"/>
                  <a:gd name="T51" fmla="*/ 8 h 168"/>
                  <a:gd name="T52" fmla="*/ 170 w 216"/>
                  <a:gd name="T53" fmla="*/ 35 h 168"/>
                  <a:gd name="T54" fmla="*/ 169 w 216"/>
                  <a:gd name="T55" fmla="*/ 57 h 168"/>
                  <a:gd name="T56" fmla="*/ 164 w 216"/>
                  <a:gd name="T57" fmla="*/ 78 h 168"/>
                  <a:gd name="T58" fmla="*/ 159 w 216"/>
                  <a:gd name="T59" fmla="*/ 95 h 168"/>
                  <a:gd name="T60" fmla="*/ 205 w 216"/>
                  <a:gd name="T61" fmla="*/ 136 h 168"/>
                  <a:gd name="T62" fmla="*/ 149 w 216"/>
                  <a:gd name="T63" fmla="*/ 160 h 168"/>
                  <a:gd name="T64" fmla="*/ 130 w 216"/>
                  <a:gd name="T65" fmla="*/ 160 h 168"/>
                  <a:gd name="T66" fmla="*/ 8 w 216"/>
                  <a:gd name="T67" fmla="*/ 130 h 168"/>
                  <a:gd name="T68" fmla="*/ 50 w 216"/>
                  <a:gd name="T69" fmla="*/ 104 h 168"/>
                  <a:gd name="T70" fmla="*/ 44 w 216"/>
                  <a:gd name="T71" fmla="*/ 80 h 168"/>
                  <a:gd name="T72" fmla="*/ 39 w 216"/>
                  <a:gd name="T73" fmla="*/ 64 h 168"/>
                  <a:gd name="T74" fmla="*/ 39 w 216"/>
                  <a:gd name="T75" fmla="*/ 63 h 168"/>
                  <a:gd name="T76" fmla="*/ 38 w 216"/>
                  <a:gd name="T77" fmla="*/ 45 h 168"/>
                  <a:gd name="T78" fmla="*/ 64 w 216"/>
                  <a:gd name="T79" fmla="*/ 24 h 168"/>
                  <a:gd name="T80" fmla="*/ 83 w 216"/>
                  <a:gd name="T81" fmla="*/ 62 h 168"/>
                  <a:gd name="T82" fmla="*/ 83 w 216"/>
                  <a:gd name="T83" fmla="*/ 64 h 168"/>
                  <a:gd name="T84" fmla="*/ 78 w 216"/>
                  <a:gd name="T85" fmla="*/ 80 h 168"/>
                  <a:gd name="T86" fmla="*/ 73 w 216"/>
                  <a:gd name="T87" fmla="*/ 104 h 168"/>
                  <a:gd name="T88" fmla="*/ 73 w 216"/>
                  <a:gd name="T89" fmla="*/ 128 h 168"/>
                  <a:gd name="T90" fmla="*/ 62 w 216"/>
                  <a:gd name="T91" fmla="*/ 144 h 168"/>
                  <a:gd name="T92" fmla="*/ 8 w 216"/>
                  <a:gd name="T93" fmla="*/ 14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6" h="168">
                    <a:moveTo>
                      <a:pt x="0" y="130"/>
                    </a:moveTo>
                    <a:cubicBezTo>
                      <a:pt x="0" y="133"/>
                      <a:pt x="0" y="144"/>
                      <a:pt x="0" y="146"/>
                    </a:cubicBezTo>
                    <a:cubicBezTo>
                      <a:pt x="0" y="148"/>
                      <a:pt x="1" y="152"/>
                      <a:pt x="6" y="152"/>
                    </a:cubicBezTo>
                    <a:cubicBezTo>
                      <a:pt x="10" y="152"/>
                      <a:pt x="40" y="152"/>
                      <a:pt x="54" y="152"/>
                    </a:cubicBezTo>
                    <a:cubicBezTo>
                      <a:pt x="58" y="152"/>
                      <a:pt x="60" y="152"/>
                      <a:pt x="60" y="152"/>
                    </a:cubicBezTo>
                    <a:cubicBezTo>
                      <a:pt x="62" y="152"/>
                      <a:pt x="62" y="152"/>
                      <a:pt x="62" y="152"/>
                    </a:cubicBezTo>
                    <a:cubicBezTo>
                      <a:pt x="62" y="152"/>
                      <a:pt x="62" y="152"/>
                      <a:pt x="64" y="152"/>
                    </a:cubicBezTo>
                    <a:cubicBezTo>
                      <a:pt x="64" y="156"/>
                      <a:pt x="64" y="159"/>
                      <a:pt x="64" y="161"/>
                    </a:cubicBezTo>
                    <a:cubicBezTo>
                      <a:pt x="64" y="164"/>
                      <a:pt x="65" y="168"/>
                      <a:pt x="71" y="168"/>
                    </a:cubicBezTo>
                    <a:cubicBezTo>
                      <a:pt x="76" y="168"/>
                      <a:pt x="113" y="168"/>
                      <a:pt x="130" y="168"/>
                    </a:cubicBezTo>
                    <a:cubicBezTo>
                      <a:pt x="136" y="168"/>
                      <a:pt x="139" y="168"/>
                      <a:pt x="139" y="168"/>
                    </a:cubicBezTo>
                    <a:cubicBezTo>
                      <a:pt x="140" y="168"/>
                      <a:pt x="140" y="168"/>
                      <a:pt x="140" y="168"/>
                    </a:cubicBezTo>
                    <a:cubicBezTo>
                      <a:pt x="140" y="168"/>
                      <a:pt x="144" y="168"/>
                      <a:pt x="149" y="168"/>
                    </a:cubicBezTo>
                    <a:cubicBezTo>
                      <a:pt x="166" y="168"/>
                      <a:pt x="203" y="168"/>
                      <a:pt x="208" y="168"/>
                    </a:cubicBezTo>
                    <a:cubicBezTo>
                      <a:pt x="214" y="168"/>
                      <a:pt x="216" y="164"/>
                      <a:pt x="216" y="161"/>
                    </a:cubicBezTo>
                    <a:cubicBezTo>
                      <a:pt x="216" y="158"/>
                      <a:pt x="216" y="145"/>
                      <a:pt x="216" y="141"/>
                    </a:cubicBezTo>
                    <a:cubicBezTo>
                      <a:pt x="216" y="136"/>
                      <a:pt x="214" y="132"/>
                      <a:pt x="208" y="129"/>
                    </a:cubicBezTo>
                    <a:cubicBezTo>
                      <a:pt x="200" y="125"/>
                      <a:pt x="179" y="118"/>
                      <a:pt x="166" y="114"/>
                    </a:cubicBezTo>
                    <a:cubicBezTo>
                      <a:pt x="165" y="114"/>
                      <a:pt x="164" y="114"/>
                      <a:pt x="164" y="109"/>
                    </a:cubicBezTo>
                    <a:cubicBezTo>
                      <a:pt x="164" y="104"/>
                      <a:pt x="165" y="101"/>
                      <a:pt x="166" y="98"/>
                    </a:cubicBezTo>
                    <a:cubicBezTo>
                      <a:pt x="168" y="95"/>
                      <a:pt x="170" y="89"/>
                      <a:pt x="170" y="83"/>
                    </a:cubicBezTo>
                    <a:cubicBezTo>
                      <a:pt x="172" y="81"/>
                      <a:pt x="175" y="77"/>
                      <a:pt x="177" y="68"/>
                    </a:cubicBezTo>
                    <a:cubicBezTo>
                      <a:pt x="178" y="61"/>
                      <a:pt x="178" y="58"/>
                      <a:pt x="177" y="56"/>
                    </a:cubicBezTo>
                    <a:cubicBezTo>
                      <a:pt x="176" y="55"/>
                      <a:pt x="176" y="55"/>
                      <a:pt x="176" y="55"/>
                    </a:cubicBezTo>
                    <a:cubicBezTo>
                      <a:pt x="176" y="53"/>
                      <a:pt x="176" y="44"/>
                      <a:pt x="178" y="37"/>
                    </a:cubicBezTo>
                    <a:cubicBezTo>
                      <a:pt x="179" y="32"/>
                      <a:pt x="177" y="22"/>
                      <a:pt x="171" y="13"/>
                    </a:cubicBezTo>
                    <a:cubicBezTo>
                      <a:pt x="167" y="8"/>
                      <a:pt x="159" y="1"/>
                      <a:pt x="144" y="0"/>
                    </a:cubicBezTo>
                    <a:cubicBezTo>
                      <a:pt x="136" y="0"/>
                      <a:pt x="136" y="0"/>
                      <a:pt x="136" y="0"/>
                    </a:cubicBezTo>
                    <a:cubicBezTo>
                      <a:pt x="121" y="1"/>
                      <a:pt x="113" y="8"/>
                      <a:pt x="109" y="13"/>
                    </a:cubicBezTo>
                    <a:cubicBezTo>
                      <a:pt x="102" y="22"/>
                      <a:pt x="101" y="32"/>
                      <a:pt x="102" y="37"/>
                    </a:cubicBezTo>
                    <a:cubicBezTo>
                      <a:pt x="103" y="44"/>
                      <a:pt x="104" y="53"/>
                      <a:pt x="103" y="55"/>
                    </a:cubicBezTo>
                    <a:cubicBezTo>
                      <a:pt x="103" y="55"/>
                      <a:pt x="103" y="55"/>
                      <a:pt x="103" y="56"/>
                    </a:cubicBezTo>
                    <a:cubicBezTo>
                      <a:pt x="102" y="58"/>
                      <a:pt x="101" y="61"/>
                      <a:pt x="103" y="68"/>
                    </a:cubicBezTo>
                    <a:cubicBezTo>
                      <a:pt x="105" y="77"/>
                      <a:pt x="107" y="81"/>
                      <a:pt x="109" y="83"/>
                    </a:cubicBezTo>
                    <a:cubicBezTo>
                      <a:pt x="110" y="89"/>
                      <a:pt x="112" y="95"/>
                      <a:pt x="113" y="98"/>
                    </a:cubicBezTo>
                    <a:cubicBezTo>
                      <a:pt x="115" y="101"/>
                      <a:pt x="117" y="105"/>
                      <a:pt x="117" y="109"/>
                    </a:cubicBezTo>
                    <a:cubicBezTo>
                      <a:pt x="117" y="113"/>
                      <a:pt x="116" y="113"/>
                      <a:pt x="115" y="114"/>
                    </a:cubicBezTo>
                    <a:cubicBezTo>
                      <a:pt x="113" y="115"/>
                      <a:pt x="109" y="116"/>
                      <a:pt x="106" y="117"/>
                    </a:cubicBezTo>
                    <a:cubicBezTo>
                      <a:pt x="99" y="114"/>
                      <a:pt x="89" y="110"/>
                      <a:pt x="82" y="108"/>
                    </a:cubicBezTo>
                    <a:cubicBezTo>
                      <a:pt x="81" y="108"/>
                      <a:pt x="81" y="108"/>
                      <a:pt x="81" y="104"/>
                    </a:cubicBezTo>
                    <a:cubicBezTo>
                      <a:pt x="81" y="100"/>
                      <a:pt x="81" y="98"/>
                      <a:pt x="82" y="96"/>
                    </a:cubicBezTo>
                    <a:cubicBezTo>
                      <a:pt x="84" y="93"/>
                      <a:pt x="85" y="88"/>
                      <a:pt x="86" y="84"/>
                    </a:cubicBezTo>
                    <a:cubicBezTo>
                      <a:pt x="87" y="82"/>
                      <a:pt x="90" y="78"/>
                      <a:pt x="91" y="71"/>
                    </a:cubicBezTo>
                    <a:cubicBezTo>
                      <a:pt x="92" y="65"/>
                      <a:pt x="92" y="63"/>
                      <a:pt x="91" y="61"/>
                    </a:cubicBezTo>
                    <a:cubicBezTo>
                      <a:pt x="91" y="61"/>
                      <a:pt x="91" y="61"/>
                      <a:pt x="91" y="60"/>
                    </a:cubicBezTo>
                    <a:cubicBezTo>
                      <a:pt x="90" y="59"/>
                      <a:pt x="91" y="52"/>
                      <a:pt x="92" y="46"/>
                    </a:cubicBezTo>
                    <a:cubicBezTo>
                      <a:pt x="92" y="42"/>
                      <a:pt x="92" y="34"/>
                      <a:pt x="86" y="27"/>
                    </a:cubicBezTo>
                    <a:cubicBezTo>
                      <a:pt x="83" y="22"/>
                      <a:pt x="76" y="17"/>
                      <a:pt x="64" y="16"/>
                    </a:cubicBezTo>
                    <a:cubicBezTo>
                      <a:pt x="58" y="16"/>
                      <a:pt x="58" y="16"/>
                      <a:pt x="58" y="16"/>
                    </a:cubicBezTo>
                    <a:cubicBezTo>
                      <a:pt x="46" y="17"/>
                      <a:pt x="40" y="22"/>
                      <a:pt x="36" y="27"/>
                    </a:cubicBezTo>
                    <a:cubicBezTo>
                      <a:pt x="31" y="34"/>
                      <a:pt x="30" y="42"/>
                      <a:pt x="31" y="46"/>
                    </a:cubicBezTo>
                    <a:cubicBezTo>
                      <a:pt x="32" y="52"/>
                      <a:pt x="32" y="59"/>
                      <a:pt x="32" y="60"/>
                    </a:cubicBezTo>
                    <a:cubicBezTo>
                      <a:pt x="32" y="61"/>
                      <a:pt x="32" y="61"/>
                      <a:pt x="31" y="61"/>
                    </a:cubicBezTo>
                    <a:cubicBezTo>
                      <a:pt x="31" y="63"/>
                      <a:pt x="30" y="65"/>
                      <a:pt x="31" y="71"/>
                    </a:cubicBezTo>
                    <a:cubicBezTo>
                      <a:pt x="33" y="78"/>
                      <a:pt x="35" y="82"/>
                      <a:pt x="36" y="84"/>
                    </a:cubicBezTo>
                    <a:cubicBezTo>
                      <a:pt x="37" y="88"/>
                      <a:pt x="38" y="93"/>
                      <a:pt x="40" y="96"/>
                    </a:cubicBezTo>
                    <a:cubicBezTo>
                      <a:pt x="41" y="98"/>
                      <a:pt x="42" y="101"/>
                      <a:pt x="42" y="104"/>
                    </a:cubicBezTo>
                    <a:cubicBezTo>
                      <a:pt x="42" y="108"/>
                      <a:pt x="42" y="108"/>
                      <a:pt x="41" y="108"/>
                    </a:cubicBezTo>
                    <a:cubicBezTo>
                      <a:pt x="31" y="111"/>
                      <a:pt x="14" y="117"/>
                      <a:pt x="7" y="120"/>
                    </a:cubicBezTo>
                    <a:cubicBezTo>
                      <a:pt x="2" y="122"/>
                      <a:pt x="0" y="126"/>
                      <a:pt x="0" y="130"/>
                    </a:cubicBezTo>
                    <a:close/>
                    <a:moveTo>
                      <a:pt x="72" y="141"/>
                    </a:moveTo>
                    <a:cubicBezTo>
                      <a:pt x="72" y="139"/>
                      <a:pt x="73" y="137"/>
                      <a:pt x="76" y="136"/>
                    </a:cubicBezTo>
                    <a:cubicBezTo>
                      <a:pt x="84" y="132"/>
                      <a:pt x="105" y="125"/>
                      <a:pt x="118" y="121"/>
                    </a:cubicBezTo>
                    <a:cubicBezTo>
                      <a:pt x="125" y="119"/>
                      <a:pt x="125" y="113"/>
                      <a:pt x="125" y="109"/>
                    </a:cubicBezTo>
                    <a:cubicBezTo>
                      <a:pt x="125" y="103"/>
                      <a:pt x="123" y="99"/>
                      <a:pt x="121" y="95"/>
                    </a:cubicBezTo>
                    <a:cubicBezTo>
                      <a:pt x="119" y="92"/>
                      <a:pt x="118" y="87"/>
                      <a:pt x="117" y="82"/>
                    </a:cubicBezTo>
                    <a:cubicBezTo>
                      <a:pt x="117" y="80"/>
                      <a:pt x="117" y="80"/>
                      <a:pt x="117" y="80"/>
                    </a:cubicBezTo>
                    <a:cubicBezTo>
                      <a:pt x="115" y="78"/>
                      <a:pt x="115" y="78"/>
                      <a:pt x="115" y="78"/>
                    </a:cubicBezTo>
                    <a:cubicBezTo>
                      <a:pt x="114" y="77"/>
                      <a:pt x="112" y="74"/>
                      <a:pt x="111" y="67"/>
                    </a:cubicBezTo>
                    <a:cubicBezTo>
                      <a:pt x="110" y="61"/>
                      <a:pt x="110" y="60"/>
                      <a:pt x="111" y="58"/>
                    </a:cubicBezTo>
                    <a:cubicBezTo>
                      <a:pt x="111" y="58"/>
                      <a:pt x="111" y="58"/>
                      <a:pt x="111" y="58"/>
                    </a:cubicBezTo>
                    <a:cubicBezTo>
                      <a:pt x="111" y="58"/>
                      <a:pt x="111" y="58"/>
                      <a:pt x="111" y="58"/>
                    </a:cubicBezTo>
                    <a:cubicBezTo>
                      <a:pt x="111" y="58"/>
                      <a:pt x="111" y="57"/>
                      <a:pt x="111" y="57"/>
                    </a:cubicBezTo>
                    <a:cubicBezTo>
                      <a:pt x="111" y="57"/>
                      <a:pt x="111" y="57"/>
                      <a:pt x="111" y="57"/>
                    </a:cubicBezTo>
                    <a:cubicBezTo>
                      <a:pt x="111" y="56"/>
                      <a:pt x="111" y="56"/>
                      <a:pt x="111" y="56"/>
                    </a:cubicBezTo>
                    <a:cubicBezTo>
                      <a:pt x="112" y="53"/>
                      <a:pt x="111" y="42"/>
                      <a:pt x="110" y="35"/>
                    </a:cubicBezTo>
                    <a:cubicBezTo>
                      <a:pt x="109" y="33"/>
                      <a:pt x="110" y="25"/>
                      <a:pt x="115" y="18"/>
                    </a:cubicBezTo>
                    <a:cubicBezTo>
                      <a:pt x="120" y="12"/>
                      <a:pt x="127" y="9"/>
                      <a:pt x="136" y="8"/>
                    </a:cubicBezTo>
                    <a:cubicBezTo>
                      <a:pt x="144" y="8"/>
                      <a:pt x="144" y="8"/>
                      <a:pt x="144" y="8"/>
                    </a:cubicBezTo>
                    <a:cubicBezTo>
                      <a:pt x="155" y="9"/>
                      <a:pt x="161" y="14"/>
                      <a:pt x="165" y="18"/>
                    </a:cubicBezTo>
                    <a:cubicBezTo>
                      <a:pt x="170" y="25"/>
                      <a:pt x="170" y="33"/>
                      <a:pt x="170" y="35"/>
                    </a:cubicBezTo>
                    <a:cubicBezTo>
                      <a:pt x="169" y="41"/>
                      <a:pt x="168" y="53"/>
                      <a:pt x="168" y="56"/>
                    </a:cubicBezTo>
                    <a:cubicBezTo>
                      <a:pt x="168" y="57"/>
                      <a:pt x="168" y="57"/>
                      <a:pt x="168" y="57"/>
                    </a:cubicBezTo>
                    <a:cubicBezTo>
                      <a:pt x="169" y="57"/>
                      <a:pt x="169" y="57"/>
                      <a:pt x="169" y="57"/>
                    </a:cubicBezTo>
                    <a:cubicBezTo>
                      <a:pt x="169" y="57"/>
                      <a:pt x="169" y="58"/>
                      <a:pt x="169" y="58"/>
                    </a:cubicBezTo>
                    <a:cubicBezTo>
                      <a:pt x="170" y="60"/>
                      <a:pt x="170" y="61"/>
                      <a:pt x="169" y="67"/>
                    </a:cubicBezTo>
                    <a:cubicBezTo>
                      <a:pt x="167" y="74"/>
                      <a:pt x="165" y="77"/>
                      <a:pt x="164" y="78"/>
                    </a:cubicBezTo>
                    <a:cubicBezTo>
                      <a:pt x="163" y="80"/>
                      <a:pt x="163" y="80"/>
                      <a:pt x="163" y="80"/>
                    </a:cubicBezTo>
                    <a:cubicBezTo>
                      <a:pt x="163" y="82"/>
                      <a:pt x="163" y="82"/>
                      <a:pt x="163" y="82"/>
                    </a:cubicBezTo>
                    <a:cubicBezTo>
                      <a:pt x="162" y="87"/>
                      <a:pt x="160" y="92"/>
                      <a:pt x="159" y="95"/>
                    </a:cubicBezTo>
                    <a:cubicBezTo>
                      <a:pt x="157" y="98"/>
                      <a:pt x="156" y="103"/>
                      <a:pt x="156" y="109"/>
                    </a:cubicBezTo>
                    <a:cubicBezTo>
                      <a:pt x="156" y="113"/>
                      <a:pt x="156" y="119"/>
                      <a:pt x="163" y="122"/>
                    </a:cubicBezTo>
                    <a:cubicBezTo>
                      <a:pt x="176" y="125"/>
                      <a:pt x="197" y="133"/>
                      <a:pt x="205" y="136"/>
                    </a:cubicBezTo>
                    <a:cubicBezTo>
                      <a:pt x="207" y="137"/>
                      <a:pt x="208" y="138"/>
                      <a:pt x="208" y="141"/>
                    </a:cubicBezTo>
                    <a:cubicBezTo>
                      <a:pt x="208" y="160"/>
                      <a:pt x="208" y="160"/>
                      <a:pt x="208" y="160"/>
                    </a:cubicBezTo>
                    <a:cubicBezTo>
                      <a:pt x="149" y="160"/>
                      <a:pt x="149" y="160"/>
                      <a:pt x="149" y="160"/>
                    </a:cubicBezTo>
                    <a:cubicBezTo>
                      <a:pt x="140" y="160"/>
                      <a:pt x="140" y="160"/>
                      <a:pt x="140" y="160"/>
                    </a:cubicBezTo>
                    <a:cubicBezTo>
                      <a:pt x="139" y="160"/>
                      <a:pt x="139" y="160"/>
                      <a:pt x="139" y="160"/>
                    </a:cubicBezTo>
                    <a:cubicBezTo>
                      <a:pt x="130" y="160"/>
                      <a:pt x="130" y="160"/>
                      <a:pt x="130" y="160"/>
                    </a:cubicBezTo>
                    <a:cubicBezTo>
                      <a:pt x="72" y="160"/>
                      <a:pt x="72" y="160"/>
                      <a:pt x="72" y="160"/>
                    </a:cubicBezTo>
                    <a:lnTo>
                      <a:pt x="72" y="141"/>
                    </a:lnTo>
                    <a:close/>
                    <a:moveTo>
                      <a:pt x="8" y="130"/>
                    </a:moveTo>
                    <a:cubicBezTo>
                      <a:pt x="8" y="130"/>
                      <a:pt x="8" y="128"/>
                      <a:pt x="10" y="127"/>
                    </a:cubicBezTo>
                    <a:cubicBezTo>
                      <a:pt x="17" y="125"/>
                      <a:pt x="34" y="119"/>
                      <a:pt x="44" y="116"/>
                    </a:cubicBezTo>
                    <a:cubicBezTo>
                      <a:pt x="50" y="114"/>
                      <a:pt x="50" y="108"/>
                      <a:pt x="50" y="104"/>
                    </a:cubicBezTo>
                    <a:cubicBezTo>
                      <a:pt x="50" y="100"/>
                      <a:pt x="49" y="95"/>
                      <a:pt x="47" y="92"/>
                    </a:cubicBezTo>
                    <a:cubicBezTo>
                      <a:pt x="46" y="90"/>
                      <a:pt x="45" y="86"/>
                      <a:pt x="44" y="83"/>
                    </a:cubicBezTo>
                    <a:cubicBezTo>
                      <a:pt x="44" y="80"/>
                      <a:pt x="44" y="80"/>
                      <a:pt x="44" y="80"/>
                    </a:cubicBezTo>
                    <a:cubicBezTo>
                      <a:pt x="42" y="78"/>
                      <a:pt x="42" y="78"/>
                      <a:pt x="42" y="78"/>
                    </a:cubicBezTo>
                    <a:cubicBezTo>
                      <a:pt x="42" y="78"/>
                      <a:pt x="40" y="76"/>
                      <a:pt x="39" y="70"/>
                    </a:cubicBezTo>
                    <a:cubicBezTo>
                      <a:pt x="38" y="66"/>
                      <a:pt x="39" y="65"/>
                      <a:pt x="39" y="64"/>
                    </a:cubicBezTo>
                    <a:cubicBezTo>
                      <a:pt x="39" y="64"/>
                      <a:pt x="39" y="64"/>
                      <a:pt x="39" y="64"/>
                    </a:cubicBezTo>
                    <a:cubicBezTo>
                      <a:pt x="39" y="64"/>
                      <a:pt x="39" y="64"/>
                      <a:pt x="39" y="64"/>
                    </a:cubicBezTo>
                    <a:cubicBezTo>
                      <a:pt x="39" y="63"/>
                      <a:pt x="39" y="63"/>
                      <a:pt x="39" y="63"/>
                    </a:cubicBezTo>
                    <a:cubicBezTo>
                      <a:pt x="39" y="62"/>
                      <a:pt x="39" y="62"/>
                      <a:pt x="39" y="62"/>
                    </a:cubicBezTo>
                    <a:cubicBezTo>
                      <a:pt x="39" y="62"/>
                      <a:pt x="39" y="62"/>
                      <a:pt x="39" y="62"/>
                    </a:cubicBezTo>
                    <a:cubicBezTo>
                      <a:pt x="40" y="58"/>
                      <a:pt x="39" y="49"/>
                      <a:pt x="38" y="45"/>
                    </a:cubicBezTo>
                    <a:cubicBezTo>
                      <a:pt x="38" y="43"/>
                      <a:pt x="39" y="37"/>
                      <a:pt x="42" y="32"/>
                    </a:cubicBezTo>
                    <a:cubicBezTo>
                      <a:pt x="46" y="27"/>
                      <a:pt x="51" y="25"/>
                      <a:pt x="58" y="24"/>
                    </a:cubicBezTo>
                    <a:cubicBezTo>
                      <a:pt x="64" y="24"/>
                      <a:pt x="64" y="24"/>
                      <a:pt x="64" y="24"/>
                    </a:cubicBezTo>
                    <a:cubicBezTo>
                      <a:pt x="73" y="25"/>
                      <a:pt x="77" y="29"/>
                      <a:pt x="80" y="32"/>
                    </a:cubicBezTo>
                    <a:cubicBezTo>
                      <a:pt x="84" y="37"/>
                      <a:pt x="84" y="43"/>
                      <a:pt x="84" y="45"/>
                    </a:cubicBezTo>
                    <a:cubicBezTo>
                      <a:pt x="83" y="49"/>
                      <a:pt x="82" y="59"/>
                      <a:pt x="83" y="62"/>
                    </a:cubicBezTo>
                    <a:cubicBezTo>
                      <a:pt x="83" y="62"/>
                      <a:pt x="83" y="62"/>
                      <a:pt x="83" y="62"/>
                    </a:cubicBezTo>
                    <a:cubicBezTo>
                      <a:pt x="83" y="62"/>
                      <a:pt x="83" y="62"/>
                      <a:pt x="83" y="62"/>
                    </a:cubicBezTo>
                    <a:cubicBezTo>
                      <a:pt x="83" y="63"/>
                      <a:pt x="83" y="64"/>
                      <a:pt x="83" y="64"/>
                    </a:cubicBezTo>
                    <a:cubicBezTo>
                      <a:pt x="84" y="65"/>
                      <a:pt x="84" y="66"/>
                      <a:pt x="83" y="70"/>
                    </a:cubicBezTo>
                    <a:cubicBezTo>
                      <a:pt x="82" y="76"/>
                      <a:pt x="80" y="78"/>
                      <a:pt x="80" y="78"/>
                    </a:cubicBezTo>
                    <a:cubicBezTo>
                      <a:pt x="78" y="80"/>
                      <a:pt x="78" y="80"/>
                      <a:pt x="78" y="80"/>
                    </a:cubicBezTo>
                    <a:cubicBezTo>
                      <a:pt x="78" y="83"/>
                      <a:pt x="78" y="83"/>
                      <a:pt x="78" y="83"/>
                    </a:cubicBezTo>
                    <a:cubicBezTo>
                      <a:pt x="77" y="86"/>
                      <a:pt x="76" y="90"/>
                      <a:pt x="75" y="92"/>
                    </a:cubicBezTo>
                    <a:cubicBezTo>
                      <a:pt x="74" y="95"/>
                      <a:pt x="73" y="99"/>
                      <a:pt x="73" y="104"/>
                    </a:cubicBezTo>
                    <a:cubicBezTo>
                      <a:pt x="73" y="108"/>
                      <a:pt x="73" y="114"/>
                      <a:pt x="80" y="116"/>
                    </a:cubicBezTo>
                    <a:cubicBezTo>
                      <a:pt x="84" y="117"/>
                      <a:pt x="89" y="119"/>
                      <a:pt x="94" y="121"/>
                    </a:cubicBezTo>
                    <a:cubicBezTo>
                      <a:pt x="86" y="124"/>
                      <a:pt x="77" y="126"/>
                      <a:pt x="73" y="128"/>
                    </a:cubicBezTo>
                    <a:cubicBezTo>
                      <a:pt x="67" y="131"/>
                      <a:pt x="64" y="136"/>
                      <a:pt x="64" y="141"/>
                    </a:cubicBezTo>
                    <a:cubicBezTo>
                      <a:pt x="64" y="142"/>
                      <a:pt x="64" y="143"/>
                      <a:pt x="64" y="144"/>
                    </a:cubicBezTo>
                    <a:cubicBezTo>
                      <a:pt x="62" y="144"/>
                      <a:pt x="62" y="144"/>
                      <a:pt x="62" y="144"/>
                    </a:cubicBezTo>
                    <a:cubicBezTo>
                      <a:pt x="60" y="144"/>
                      <a:pt x="60" y="144"/>
                      <a:pt x="60" y="144"/>
                    </a:cubicBezTo>
                    <a:cubicBezTo>
                      <a:pt x="54" y="144"/>
                      <a:pt x="54" y="144"/>
                      <a:pt x="54" y="144"/>
                    </a:cubicBezTo>
                    <a:cubicBezTo>
                      <a:pt x="8" y="144"/>
                      <a:pt x="8" y="144"/>
                      <a:pt x="8" y="144"/>
                    </a:cubicBezTo>
                    <a:lnTo>
                      <a:pt x="8" y="130"/>
                    </a:lnTo>
                    <a:close/>
                  </a:path>
                </a:pathLst>
              </a:custGeom>
              <a:solidFill>
                <a:schemeClr val="bg1"/>
              </a:solidFill>
              <a:ln>
                <a:noFill/>
              </a:ln>
            </p:spPr>
            <p:txBody>
              <a:bodyPr vert="horz" wrap="square" lIns="243777" tIns="121888" rIns="243777" bIns="121888" numCol="1" anchor="t" anchorCtr="0" compatLnSpc="1"/>
              <a:lstStyle/>
              <a:p>
                <a:endParaRPr lang="en-US" sz="2665" dirty="0">
                  <a:latin typeface="+mj-lt"/>
                </a:endParaRPr>
              </a:p>
            </p:txBody>
          </p:sp>
          <p:sp>
            <p:nvSpPr>
              <p:cNvPr id="25" name="Rectangle 24"/>
              <p:cNvSpPr/>
              <p:nvPr/>
            </p:nvSpPr>
            <p:spPr>
              <a:xfrm>
                <a:off x="4172715" y="2262332"/>
                <a:ext cx="1001799" cy="157680"/>
              </a:xfrm>
              <a:prstGeom prst="rect">
                <a:avLst/>
              </a:prstGeom>
            </p:spPr>
            <p:txBody>
              <a:bodyPr wrap="square">
                <a:spAutoFit/>
              </a:bodyPr>
              <a:lstStyle/>
              <a:p>
                <a:pPr algn="ctr"/>
                <a:r>
                  <a:rPr lang="zh-CN" altLang="pt-BR" sz="2135" dirty="0">
                    <a:solidFill>
                      <a:schemeClr val="bg1"/>
                    </a:solidFill>
                    <a:latin typeface="方正大雅宋简体" panose="02000000000000000000" charset="-122"/>
                    <a:ea typeface="方正大雅宋简体" panose="02000000000000000000" charset="-122"/>
                    <a:sym typeface="+mn-ea"/>
                  </a:rPr>
                  <a:t>寝室活动</a:t>
                </a:r>
              </a:p>
            </p:txBody>
          </p:sp>
        </p:grpSp>
        <p:grpSp>
          <p:nvGrpSpPr>
            <p:cNvPr id="4" name="Group 3"/>
            <p:cNvGrpSpPr/>
            <p:nvPr/>
          </p:nvGrpSpPr>
          <p:grpSpPr>
            <a:xfrm>
              <a:off x="8479963" y="5124773"/>
              <a:ext cx="2790796" cy="4198136"/>
              <a:chOff x="3180814" y="1921620"/>
              <a:chExt cx="1046821" cy="1574711"/>
            </a:xfrm>
          </p:grpSpPr>
          <p:sp>
            <p:nvSpPr>
              <p:cNvPr id="19" name="Freeform 18"/>
              <p:cNvSpPr/>
              <p:nvPr/>
            </p:nvSpPr>
            <p:spPr>
              <a:xfrm rot="1820780">
                <a:off x="3180814" y="1921620"/>
                <a:ext cx="1046821" cy="1574711"/>
              </a:xfrm>
              <a:custGeom>
                <a:avLst/>
                <a:gdLst>
                  <a:gd name="connsiteX0" fmla="*/ 295080 w 1464167"/>
                  <a:gd name="connsiteY0" fmla="*/ 0 h 2202516"/>
                  <a:gd name="connsiteX1" fmla="*/ 1457724 w 1464167"/>
                  <a:gd name="connsiteY1" fmla="*/ 671253 h 2202516"/>
                  <a:gd name="connsiteX2" fmla="*/ 1464167 w 1464167"/>
                  <a:gd name="connsiteY2" fmla="*/ 1527543 h 2202516"/>
                  <a:gd name="connsiteX3" fmla="*/ 295081 w 1464167"/>
                  <a:gd name="connsiteY3" fmla="*/ 2202516 h 2202516"/>
                  <a:gd name="connsiteX4" fmla="*/ 295080 w 1464167"/>
                  <a:gd name="connsiteY4" fmla="*/ 0 h 220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167" h="2202516">
                    <a:moveTo>
                      <a:pt x="295080" y="0"/>
                    </a:moveTo>
                    <a:lnTo>
                      <a:pt x="1457724" y="671253"/>
                    </a:lnTo>
                    <a:lnTo>
                      <a:pt x="1464167" y="1527543"/>
                    </a:lnTo>
                    <a:lnTo>
                      <a:pt x="295081" y="2202516"/>
                    </a:lnTo>
                    <a:cubicBezTo>
                      <a:pt x="-98361" y="1521055"/>
                      <a:pt x="-98361" y="681460"/>
                      <a:pt x="295080" y="0"/>
                    </a:cubicBezTo>
                    <a:close/>
                  </a:path>
                </a:pathLst>
              </a:custGeom>
              <a:solidFill>
                <a:schemeClr val="tx1"/>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530">
                  <a:lnSpc>
                    <a:spcPct val="90000"/>
                  </a:lnSpc>
                  <a:spcBef>
                    <a:spcPct val="0"/>
                  </a:spcBef>
                  <a:spcAft>
                    <a:spcPct val="35000"/>
                  </a:spcAft>
                </a:pPr>
                <a:endParaRPr lang="en-US" sz="6400" dirty="0">
                  <a:latin typeface="+mj-lt"/>
                </a:endParaRPr>
              </a:p>
            </p:txBody>
          </p:sp>
          <p:grpSp>
            <p:nvGrpSpPr>
              <p:cNvPr id="26" name="Group 25"/>
              <p:cNvGrpSpPr/>
              <p:nvPr/>
            </p:nvGrpSpPr>
            <p:grpSpPr>
              <a:xfrm>
                <a:off x="3538736" y="2301011"/>
                <a:ext cx="324725" cy="325411"/>
                <a:chOff x="958851" y="1020763"/>
                <a:chExt cx="750888" cy="752475"/>
              </a:xfrm>
              <a:solidFill>
                <a:schemeClr val="bg1"/>
              </a:solidFill>
            </p:grpSpPr>
            <p:sp>
              <p:nvSpPr>
                <p:cNvPr id="27" name="Freeform 5"/>
                <p:cNvSpPr>
                  <a:spLocks noEditPoints="1"/>
                </p:cNvSpPr>
                <p:nvPr/>
              </p:nvSpPr>
              <p:spPr bwMode="auto">
                <a:xfrm>
                  <a:off x="958851" y="1020763"/>
                  <a:ext cx="750888" cy="398463"/>
                </a:xfrm>
                <a:custGeom>
                  <a:avLst/>
                  <a:gdLst>
                    <a:gd name="T0" fmla="*/ 236 w 473"/>
                    <a:gd name="T1" fmla="*/ 0 h 251"/>
                    <a:gd name="T2" fmla="*/ 142 w 473"/>
                    <a:gd name="T3" fmla="*/ 95 h 251"/>
                    <a:gd name="T4" fmla="*/ 142 w 473"/>
                    <a:gd name="T5" fmla="*/ 57 h 251"/>
                    <a:gd name="T6" fmla="*/ 66 w 473"/>
                    <a:gd name="T7" fmla="*/ 57 h 251"/>
                    <a:gd name="T8" fmla="*/ 66 w 473"/>
                    <a:gd name="T9" fmla="*/ 171 h 251"/>
                    <a:gd name="T10" fmla="*/ 0 w 473"/>
                    <a:gd name="T11" fmla="*/ 237 h 251"/>
                    <a:gd name="T12" fmla="*/ 11 w 473"/>
                    <a:gd name="T13" fmla="*/ 251 h 251"/>
                    <a:gd name="T14" fmla="*/ 236 w 473"/>
                    <a:gd name="T15" fmla="*/ 26 h 251"/>
                    <a:gd name="T16" fmla="*/ 458 w 473"/>
                    <a:gd name="T17" fmla="*/ 251 h 251"/>
                    <a:gd name="T18" fmla="*/ 473 w 473"/>
                    <a:gd name="T19" fmla="*/ 237 h 251"/>
                    <a:gd name="T20" fmla="*/ 236 w 473"/>
                    <a:gd name="T21" fmla="*/ 0 h 251"/>
                    <a:gd name="T22" fmla="*/ 85 w 473"/>
                    <a:gd name="T23" fmla="*/ 76 h 251"/>
                    <a:gd name="T24" fmla="*/ 123 w 473"/>
                    <a:gd name="T25" fmla="*/ 76 h 251"/>
                    <a:gd name="T26" fmla="*/ 123 w 473"/>
                    <a:gd name="T27" fmla="*/ 114 h 251"/>
                    <a:gd name="T28" fmla="*/ 85 w 473"/>
                    <a:gd name="T29" fmla="*/ 152 h 251"/>
                    <a:gd name="T30" fmla="*/ 85 w 473"/>
                    <a:gd name="T31" fmla="*/ 7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3" h="251">
                      <a:moveTo>
                        <a:pt x="236" y="0"/>
                      </a:moveTo>
                      <a:lnTo>
                        <a:pt x="142" y="95"/>
                      </a:lnTo>
                      <a:lnTo>
                        <a:pt x="142" y="57"/>
                      </a:lnTo>
                      <a:lnTo>
                        <a:pt x="66" y="57"/>
                      </a:lnTo>
                      <a:lnTo>
                        <a:pt x="66" y="171"/>
                      </a:lnTo>
                      <a:lnTo>
                        <a:pt x="0" y="237"/>
                      </a:lnTo>
                      <a:lnTo>
                        <a:pt x="11" y="251"/>
                      </a:lnTo>
                      <a:lnTo>
                        <a:pt x="236" y="26"/>
                      </a:lnTo>
                      <a:lnTo>
                        <a:pt x="458" y="251"/>
                      </a:lnTo>
                      <a:lnTo>
                        <a:pt x="473" y="237"/>
                      </a:lnTo>
                      <a:lnTo>
                        <a:pt x="236" y="0"/>
                      </a:lnTo>
                      <a:close/>
                      <a:moveTo>
                        <a:pt x="85" y="76"/>
                      </a:moveTo>
                      <a:lnTo>
                        <a:pt x="123" y="76"/>
                      </a:lnTo>
                      <a:lnTo>
                        <a:pt x="123" y="114"/>
                      </a:lnTo>
                      <a:lnTo>
                        <a:pt x="85" y="152"/>
                      </a:lnTo>
                      <a:lnTo>
                        <a:pt x="85"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US" sz="2665" dirty="0">
                    <a:latin typeface="+mj-lt"/>
                  </a:endParaRPr>
                </a:p>
              </p:txBody>
            </p:sp>
            <p:sp>
              <p:nvSpPr>
                <p:cNvPr id="28" name="Freeform 6"/>
                <p:cNvSpPr>
                  <a:spLocks noEditPoints="1"/>
                </p:cNvSpPr>
                <p:nvPr/>
              </p:nvSpPr>
              <p:spPr bwMode="auto">
                <a:xfrm>
                  <a:off x="1063626" y="1141413"/>
                  <a:ext cx="539750" cy="631825"/>
                </a:xfrm>
                <a:custGeom>
                  <a:avLst/>
                  <a:gdLst>
                    <a:gd name="T0" fmla="*/ 0 w 340"/>
                    <a:gd name="T1" fmla="*/ 171 h 398"/>
                    <a:gd name="T2" fmla="*/ 0 w 340"/>
                    <a:gd name="T3" fmla="*/ 398 h 398"/>
                    <a:gd name="T4" fmla="*/ 132 w 340"/>
                    <a:gd name="T5" fmla="*/ 398 h 398"/>
                    <a:gd name="T6" fmla="*/ 132 w 340"/>
                    <a:gd name="T7" fmla="*/ 265 h 398"/>
                    <a:gd name="T8" fmla="*/ 208 w 340"/>
                    <a:gd name="T9" fmla="*/ 265 h 398"/>
                    <a:gd name="T10" fmla="*/ 208 w 340"/>
                    <a:gd name="T11" fmla="*/ 398 h 398"/>
                    <a:gd name="T12" fmla="*/ 340 w 340"/>
                    <a:gd name="T13" fmla="*/ 398 h 398"/>
                    <a:gd name="T14" fmla="*/ 340 w 340"/>
                    <a:gd name="T15" fmla="*/ 171 h 398"/>
                    <a:gd name="T16" fmla="*/ 170 w 340"/>
                    <a:gd name="T17" fmla="*/ 0 h 398"/>
                    <a:gd name="T18" fmla="*/ 0 w 340"/>
                    <a:gd name="T19" fmla="*/ 171 h 398"/>
                    <a:gd name="T20" fmla="*/ 322 w 340"/>
                    <a:gd name="T21" fmla="*/ 379 h 398"/>
                    <a:gd name="T22" fmla="*/ 227 w 340"/>
                    <a:gd name="T23" fmla="*/ 379 h 398"/>
                    <a:gd name="T24" fmla="*/ 227 w 340"/>
                    <a:gd name="T25" fmla="*/ 265 h 398"/>
                    <a:gd name="T26" fmla="*/ 227 w 340"/>
                    <a:gd name="T27" fmla="*/ 246 h 398"/>
                    <a:gd name="T28" fmla="*/ 208 w 340"/>
                    <a:gd name="T29" fmla="*/ 246 h 398"/>
                    <a:gd name="T30" fmla="*/ 132 w 340"/>
                    <a:gd name="T31" fmla="*/ 246 h 398"/>
                    <a:gd name="T32" fmla="*/ 113 w 340"/>
                    <a:gd name="T33" fmla="*/ 246 h 398"/>
                    <a:gd name="T34" fmla="*/ 113 w 340"/>
                    <a:gd name="T35" fmla="*/ 265 h 398"/>
                    <a:gd name="T36" fmla="*/ 113 w 340"/>
                    <a:gd name="T37" fmla="*/ 379 h 398"/>
                    <a:gd name="T38" fmla="*/ 19 w 340"/>
                    <a:gd name="T39" fmla="*/ 379 h 398"/>
                    <a:gd name="T40" fmla="*/ 19 w 340"/>
                    <a:gd name="T41" fmla="*/ 178 h 398"/>
                    <a:gd name="T42" fmla="*/ 170 w 340"/>
                    <a:gd name="T43" fmla="*/ 26 h 398"/>
                    <a:gd name="T44" fmla="*/ 322 w 340"/>
                    <a:gd name="T45" fmla="*/ 178 h 398"/>
                    <a:gd name="T46" fmla="*/ 322 w 340"/>
                    <a:gd name="T47" fmla="*/ 37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398">
                      <a:moveTo>
                        <a:pt x="0" y="171"/>
                      </a:moveTo>
                      <a:lnTo>
                        <a:pt x="0" y="398"/>
                      </a:lnTo>
                      <a:lnTo>
                        <a:pt x="132" y="398"/>
                      </a:lnTo>
                      <a:lnTo>
                        <a:pt x="132" y="265"/>
                      </a:lnTo>
                      <a:lnTo>
                        <a:pt x="208" y="265"/>
                      </a:lnTo>
                      <a:lnTo>
                        <a:pt x="208" y="398"/>
                      </a:lnTo>
                      <a:lnTo>
                        <a:pt x="340" y="398"/>
                      </a:lnTo>
                      <a:lnTo>
                        <a:pt x="340" y="171"/>
                      </a:lnTo>
                      <a:lnTo>
                        <a:pt x="170" y="0"/>
                      </a:lnTo>
                      <a:lnTo>
                        <a:pt x="0" y="171"/>
                      </a:lnTo>
                      <a:close/>
                      <a:moveTo>
                        <a:pt x="322" y="379"/>
                      </a:moveTo>
                      <a:lnTo>
                        <a:pt x="227" y="379"/>
                      </a:lnTo>
                      <a:lnTo>
                        <a:pt x="227" y="265"/>
                      </a:lnTo>
                      <a:lnTo>
                        <a:pt x="227" y="246"/>
                      </a:lnTo>
                      <a:lnTo>
                        <a:pt x="208" y="246"/>
                      </a:lnTo>
                      <a:lnTo>
                        <a:pt x="132" y="246"/>
                      </a:lnTo>
                      <a:lnTo>
                        <a:pt x="113" y="246"/>
                      </a:lnTo>
                      <a:lnTo>
                        <a:pt x="113" y="265"/>
                      </a:lnTo>
                      <a:lnTo>
                        <a:pt x="113" y="379"/>
                      </a:lnTo>
                      <a:lnTo>
                        <a:pt x="19" y="379"/>
                      </a:lnTo>
                      <a:lnTo>
                        <a:pt x="19" y="178"/>
                      </a:lnTo>
                      <a:lnTo>
                        <a:pt x="170" y="26"/>
                      </a:lnTo>
                      <a:lnTo>
                        <a:pt x="322" y="178"/>
                      </a:lnTo>
                      <a:lnTo>
                        <a:pt x="322" y="3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243777" tIns="121888" rIns="243777" bIns="121888" numCol="1" anchor="t" anchorCtr="0" compatLnSpc="1"/>
                <a:lstStyle/>
                <a:p>
                  <a:endParaRPr lang="en-US" sz="2665" dirty="0">
                    <a:latin typeface="+mj-lt"/>
                  </a:endParaRPr>
                </a:p>
              </p:txBody>
            </p:sp>
          </p:grpSp>
          <p:sp>
            <p:nvSpPr>
              <p:cNvPr id="29" name="Rectangle 28"/>
              <p:cNvSpPr/>
              <p:nvPr/>
            </p:nvSpPr>
            <p:spPr>
              <a:xfrm>
                <a:off x="3199855" y="2814155"/>
                <a:ext cx="1001799" cy="157680"/>
              </a:xfrm>
              <a:prstGeom prst="rect">
                <a:avLst/>
              </a:prstGeom>
            </p:spPr>
            <p:txBody>
              <a:bodyPr wrap="square">
                <a:spAutoFit/>
              </a:bodyPr>
              <a:lstStyle/>
              <a:p>
                <a:pPr algn="ctr"/>
                <a:r>
                  <a:rPr lang="zh-CN" sz="2135">
                    <a:solidFill>
                      <a:schemeClr val="bg1"/>
                    </a:solidFill>
                    <a:latin typeface="方正大雅宋简体" panose="02000000000000000000" charset="-122"/>
                    <a:ea typeface="方正大雅宋简体" panose="02000000000000000000" charset="-122"/>
                  </a:rPr>
                  <a:t>生活环境</a:t>
                </a:r>
                <a:endParaRPr lang="zh-CN" sz="2135" dirty="0">
                  <a:solidFill>
                    <a:schemeClr val="bg1"/>
                  </a:solidFill>
                  <a:latin typeface="方正大雅宋简体" panose="02000000000000000000" charset="-122"/>
                  <a:ea typeface="方正大雅宋简体" panose="02000000000000000000" charset="-122"/>
                </a:endParaRPr>
              </a:p>
            </p:txBody>
          </p:sp>
        </p:grpSp>
        <p:grpSp>
          <p:nvGrpSpPr>
            <p:cNvPr id="5" name="Group 4"/>
            <p:cNvGrpSpPr/>
            <p:nvPr/>
          </p:nvGrpSpPr>
          <p:grpSpPr>
            <a:xfrm>
              <a:off x="13658096" y="5705995"/>
              <a:ext cx="3635693" cy="3380943"/>
              <a:chOff x="5123120" y="2139636"/>
              <a:chExt cx="1363740" cy="1268184"/>
            </a:xfrm>
          </p:grpSpPr>
          <p:sp>
            <p:nvSpPr>
              <p:cNvPr id="20" name="Freeform 19"/>
              <p:cNvSpPr/>
              <p:nvPr/>
            </p:nvSpPr>
            <p:spPr>
              <a:xfrm rot="1820780">
                <a:off x="5123120" y="2139636"/>
                <a:ext cx="1363740" cy="1268184"/>
              </a:xfrm>
              <a:custGeom>
                <a:avLst/>
                <a:gdLst>
                  <a:gd name="connsiteX0" fmla="*/ 0 w 1907434"/>
                  <a:gd name="connsiteY0" fmla="*/ 0 h 1773783"/>
                  <a:gd name="connsiteX1" fmla="*/ 1907434 w 1907434"/>
                  <a:gd name="connsiteY1" fmla="*/ 1101258 h 1773783"/>
                  <a:gd name="connsiteX2" fmla="*/ 742586 w 1907434"/>
                  <a:gd name="connsiteY2" fmla="*/ 1773783 h 1773783"/>
                  <a:gd name="connsiteX3" fmla="*/ 0 w 1907434"/>
                  <a:gd name="connsiteY3" fmla="*/ 1349559 h 1773783"/>
                  <a:gd name="connsiteX4" fmla="*/ 0 w 1907434"/>
                  <a:gd name="connsiteY4" fmla="*/ 0 h 1773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3783">
                    <a:moveTo>
                      <a:pt x="0" y="0"/>
                    </a:moveTo>
                    <a:cubicBezTo>
                      <a:pt x="786883" y="-1"/>
                      <a:pt x="1513993" y="419797"/>
                      <a:pt x="1907434" y="1101258"/>
                    </a:cubicBezTo>
                    <a:lnTo>
                      <a:pt x="742586" y="1773783"/>
                    </a:lnTo>
                    <a:lnTo>
                      <a:pt x="0" y="1349559"/>
                    </a:lnTo>
                    <a:lnTo>
                      <a:pt x="0" y="0"/>
                    </a:lnTo>
                    <a:close/>
                  </a:path>
                </a:pathLst>
              </a:custGeom>
              <a:solidFill>
                <a:schemeClr val="tx1"/>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530">
                  <a:lnSpc>
                    <a:spcPct val="90000"/>
                  </a:lnSpc>
                  <a:spcBef>
                    <a:spcPct val="0"/>
                  </a:spcBef>
                  <a:spcAft>
                    <a:spcPct val="35000"/>
                  </a:spcAft>
                </a:pPr>
                <a:endParaRPr lang="en-US" sz="6400" dirty="0">
                  <a:latin typeface="+mj-lt"/>
                </a:endParaRPr>
              </a:p>
            </p:txBody>
          </p:sp>
          <p:sp>
            <p:nvSpPr>
              <p:cNvPr id="30" name="Freeform 6"/>
              <p:cNvSpPr>
                <a:spLocks noEditPoints="1"/>
              </p:cNvSpPr>
              <p:nvPr/>
            </p:nvSpPr>
            <p:spPr bwMode="auto">
              <a:xfrm>
                <a:off x="5568118" y="2297068"/>
                <a:ext cx="310260" cy="365571"/>
              </a:xfrm>
              <a:custGeom>
                <a:avLst/>
                <a:gdLst>
                  <a:gd name="T0" fmla="*/ 120 w 184"/>
                  <a:gd name="T1" fmla="*/ 118 h 216"/>
                  <a:gd name="T2" fmla="*/ 96 w 184"/>
                  <a:gd name="T3" fmla="*/ 104 h 216"/>
                  <a:gd name="T4" fmla="*/ 96 w 184"/>
                  <a:gd name="T5" fmla="*/ 55 h 216"/>
                  <a:gd name="T6" fmla="*/ 120 w 184"/>
                  <a:gd name="T7" fmla="*/ 28 h 216"/>
                  <a:gd name="T8" fmla="*/ 92 w 184"/>
                  <a:gd name="T9" fmla="*/ 0 h 216"/>
                  <a:gd name="T10" fmla="*/ 64 w 184"/>
                  <a:gd name="T11" fmla="*/ 28 h 216"/>
                  <a:gd name="T12" fmla="*/ 88 w 184"/>
                  <a:gd name="T13" fmla="*/ 55 h 216"/>
                  <a:gd name="T14" fmla="*/ 88 w 184"/>
                  <a:gd name="T15" fmla="*/ 99 h 216"/>
                  <a:gd name="T16" fmla="*/ 64 w 184"/>
                  <a:gd name="T17" fmla="*/ 86 h 216"/>
                  <a:gd name="T18" fmla="*/ 0 w 184"/>
                  <a:gd name="T19" fmla="*/ 112 h 216"/>
                  <a:gd name="T20" fmla="*/ 0 w 184"/>
                  <a:gd name="T21" fmla="*/ 210 h 216"/>
                  <a:gd name="T22" fmla="*/ 64 w 184"/>
                  <a:gd name="T23" fmla="*/ 184 h 216"/>
                  <a:gd name="T24" fmla="*/ 120 w 184"/>
                  <a:gd name="T25" fmla="*/ 216 h 216"/>
                  <a:gd name="T26" fmla="*/ 184 w 184"/>
                  <a:gd name="T27" fmla="*/ 184 h 216"/>
                  <a:gd name="T28" fmla="*/ 184 w 184"/>
                  <a:gd name="T29" fmla="*/ 86 h 216"/>
                  <a:gd name="T30" fmla="*/ 120 w 184"/>
                  <a:gd name="T31" fmla="*/ 118 h 216"/>
                  <a:gd name="T32" fmla="*/ 56 w 184"/>
                  <a:gd name="T33" fmla="*/ 178 h 216"/>
                  <a:gd name="T34" fmla="*/ 8 w 184"/>
                  <a:gd name="T35" fmla="*/ 198 h 216"/>
                  <a:gd name="T36" fmla="*/ 8 w 184"/>
                  <a:gd name="T37" fmla="*/ 117 h 216"/>
                  <a:gd name="T38" fmla="*/ 56 w 184"/>
                  <a:gd name="T39" fmla="*/ 98 h 216"/>
                  <a:gd name="T40" fmla="*/ 56 w 184"/>
                  <a:gd name="T41" fmla="*/ 178 h 216"/>
                  <a:gd name="T42" fmla="*/ 72 w 184"/>
                  <a:gd name="T43" fmla="*/ 28 h 216"/>
                  <a:gd name="T44" fmla="*/ 92 w 184"/>
                  <a:gd name="T45" fmla="*/ 8 h 216"/>
                  <a:gd name="T46" fmla="*/ 112 w 184"/>
                  <a:gd name="T47" fmla="*/ 28 h 216"/>
                  <a:gd name="T48" fmla="*/ 92 w 184"/>
                  <a:gd name="T49" fmla="*/ 48 h 216"/>
                  <a:gd name="T50" fmla="*/ 72 w 184"/>
                  <a:gd name="T51" fmla="*/ 28 h 216"/>
                  <a:gd name="T52" fmla="*/ 120 w 184"/>
                  <a:gd name="T53" fmla="*/ 207 h 216"/>
                  <a:gd name="T54" fmla="*/ 64 w 184"/>
                  <a:gd name="T55" fmla="*/ 175 h 216"/>
                  <a:gd name="T56" fmla="*/ 64 w 184"/>
                  <a:gd name="T57" fmla="*/ 95 h 216"/>
                  <a:gd name="T58" fmla="*/ 88 w 184"/>
                  <a:gd name="T59" fmla="*/ 108 h 216"/>
                  <a:gd name="T60" fmla="*/ 88 w 184"/>
                  <a:gd name="T61" fmla="*/ 144 h 216"/>
                  <a:gd name="T62" fmla="*/ 96 w 184"/>
                  <a:gd name="T63" fmla="*/ 144 h 216"/>
                  <a:gd name="T64" fmla="*/ 96 w 184"/>
                  <a:gd name="T65" fmla="*/ 113 h 216"/>
                  <a:gd name="T66" fmla="*/ 120 w 184"/>
                  <a:gd name="T67" fmla="*/ 127 h 216"/>
                  <a:gd name="T68" fmla="*/ 120 w 184"/>
                  <a:gd name="T69" fmla="*/ 207 h 216"/>
                  <a:gd name="T70" fmla="*/ 176 w 184"/>
                  <a:gd name="T71" fmla="*/ 179 h 216"/>
                  <a:gd name="T72" fmla="*/ 128 w 184"/>
                  <a:gd name="T73" fmla="*/ 203 h 216"/>
                  <a:gd name="T74" fmla="*/ 128 w 184"/>
                  <a:gd name="T75" fmla="*/ 123 h 216"/>
                  <a:gd name="T76" fmla="*/ 176 w 184"/>
                  <a:gd name="T77" fmla="*/ 99 h 216"/>
                  <a:gd name="T78" fmla="*/ 176 w 184"/>
                  <a:gd name="T79" fmla="*/ 17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216">
                    <a:moveTo>
                      <a:pt x="120" y="118"/>
                    </a:moveTo>
                    <a:cubicBezTo>
                      <a:pt x="96" y="104"/>
                      <a:pt x="96" y="104"/>
                      <a:pt x="96" y="104"/>
                    </a:cubicBezTo>
                    <a:cubicBezTo>
                      <a:pt x="96" y="55"/>
                      <a:pt x="96" y="55"/>
                      <a:pt x="96" y="55"/>
                    </a:cubicBezTo>
                    <a:cubicBezTo>
                      <a:pt x="109" y="53"/>
                      <a:pt x="120" y="42"/>
                      <a:pt x="120" y="28"/>
                    </a:cubicBezTo>
                    <a:cubicBezTo>
                      <a:pt x="120" y="12"/>
                      <a:pt x="107" y="0"/>
                      <a:pt x="92" y="0"/>
                    </a:cubicBezTo>
                    <a:cubicBezTo>
                      <a:pt x="76" y="0"/>
                      <a:pt x="64" y="12"/>
                      <a:pt x="64" y="28"/>
                    </a:cubicBezTo>
                    <a:cubicBezTo>
                      <a:pt x="64" y="42"/>
                      <a:pt x="74" y="54"/>
                      <a:pt x="88" y="55"/>
                    </a:cubicBezTo>
                    <a:cubicBezTo>
                      <a:pt x="88" y="99"/>
                      <a:pt x="88" y="99"/>
                      <a:pt x="88" y="99"/>
                    </a:cubicBezTo>
                    <a:cubicBezTo>
                      <a:pt x="64" y="86"/>
                      <a:pt x="64" y="86"/>
                      <a:pt x="64" y="86"/>
                    </a:cubicBezTo>
                    <a:cubicBezTo>
                      <a:pt x="0" y="112"/>
                      <a:pt x="0" y="112"/>
                      <a:pt x="0" y="112"/>
                    </a:cubicBezTo>
                    <a:cubicBezTo>
                      <a:pt x="0" y="210"/>
                      <a:pt x="0" y="210"/>
                      <a:pt x="0" y="210"/>
                    </a:cubicBezTo>
                    <a:cubicBezTo>
                      <a:pt x="64" y="184"/>
                      <a:pt x="64" y="184"/>
                      <a:pt x="64" y="184"/>
                    </a:cubicBezTo>
                    <a:cubicBezTo>
                      <a:pt x="120" y="216"/>
                      <a:pt x="120" y="216"/>
                      <a:pt x="120" y="216"/>
                    </a:cubicBezTo>
                    <a:cubicBezTo>
                      <a:pt x="184" y="184"/>
                      <a:pt x="184" y="184"/>
                      <a:pt x="184" y="184"/>
                    </a:cubicBezTo>
                    <a:cubicBezTo>
                      <a:pt x="184" y="86"/>
                      <a:pt x="184" y="86"/>
                      <a:pt x="184" y="86"/>
                    </a:cubicBezTo>
                    <a:lnTo>
                      <a:pt x="120" y="118"/>
                    </a:lnTo>
                    <a:close/>
                    <a:moveTo>
                      <a:pt x="56" y="178"/>
                    </a:moveTo>
                    <a:cubicBezTo>
                      <a:pt x="8" y="198"/>
                      <a:pt x="8" y="198"/>
                      <a:pt x="8" y="198"/>
                    </a:cubicBezTo>
                    <a:cubicBezTo>
                      <a:pt x="8" y="117"/>
                      <a:pt x="8" y="117"/>
                      <a:pt x="8" y="117"/>
                    </a:cubicBezTo>
                    <a:cubicBezTo>
                      <a:pt x="56" y="98"/>
                      <a:pt x="56" y="98"/>
                      <a:pt x="56" y="98"/>
                    </a:cubicBezTo>
                    <a:lnTo>
                      <a:pt x="56" y="178"/>
                    </a:lnTo>
                    <a:close/>
                    <a:moveTo>
                      <a:pt x="72" y="28"/>
                    </a:moveTo>
                    <a:cubicBezTo>
                      <a:pt x="72" y="17"/>
                      <a:pt x="81" y="8"/>
                      <a:pt x="92" y="8"/>
                    </a:cubicBezTo>
                    <a:cubicBezTo>
                      <a:pt x="103" y="8"/>
                      <a:pt x="112" y="17"/>
                      <a:pt x="112" y="28"/>
                    </a:cubicBezTo>
                    <a:cubicBezTo>
                      <a:pt x="112" y="39"/>
                      <a:pt x="103" y="48"/>
                      <a:pt x="92" y="48"/>
                    </a:cubicBezTo>
                    <a:cubicBezTo>
                      <a:pt x="81" y="48"/>
                      <a:pt x="72" y="39"/>
                      <a:pt x="72" y="28"/>
                    </a:cubicBezTo>
                    <a:close/>
                    <a:moveTo>
                      <a:pt x="120" y="207"/>
                    </a:moveTo>
                    <a:cubicBezTo>
                      <a:pt x="64" y="175"/>
                      <a:pt x="64" y="175"/>
                      <a:pt x="64" y="175"/>
                    </a:cubicBezTo>
                    <a:cubicBezTo>
                      <a:pt x="64" y="95"/>
                      <a:pt x="64" y="95"/>
                      <a:pt x="64" y="95"/>
                    </a:cubicBezTo>
                    <a:cubicBezTo>
                      <a:pt x="88" y="108"/>
                      <a:pt x="88" y="108"/>
                      <a:pt x="88" y="108"/>
                    </a:cubicBezTo>
                    <a:cubicBezTo>
                      <a:pt x="88" y="144"/>
                      <a:pt x="88" y="144"/>
                      <a:pt x="88" y="144"/>
                    </a:cubicBezTo>
                    <a:cubicBezTo>
                      <a:pt x="96" y="144"/>
                      <a:pt x="96" y="144"/>
                      <a:pt x="96" y="144"/>
                    </a:cubicBezTo>
                    <a:cubicBezTo>
                      <a:pt x="96" y="113"/>
                      <a:pt x="96" y="113"/>
                      <a:pt x="96" y="113"/>
                    </a:cubicBezTo>
                    <a:cubicBezTo>
                      <a:pt x="120" y="127"/>
                      <a:pt x="120" y="127"/>
                      <a:pt x="120" y="127"/>
                    </a:cubicBezTo>
                    <a:lnTo>
                      <a:pt x="120" y="207"/>
                    </a:lnTo>
                    <a:close/>
                    <a:moveTo>
                      <a:pt x="176" y="179"/>
                    </a:moveTo>
                    <a:cubicBezTo>
                      <a:pt x="128" y="203"/>
                      <a:pt x="128" y="203"/>
                      <a:pt x="128" y="203"/>
                    </a:cubicBezTo>
                    <a:cubicBezTo>
                      <a:pt x="128" y="123"/>
                      <a:pt x="128" y="123"/>
                      <a:pt x="128" y="123"/>
                    </a:cubicBezTo>
                    <a:cubicBezTo>
                      <a:pt x="176" y="99"/>
                      <a:pt x="176" y="99"/>
                      <a:pt x="176" y="99"/>
                    </a:cubicBezTo>
                    <a:lnTo>
                      <a:pt x="176" y="179"/>
                    </a:lnTo>
                    <a:close/>
                  </a:path>
                </a:pathLst>
              </a:custGeom>
              <a:solidFill>
                <a:schemeClr val="bg1"/>
              </a:solidFill>
              <a:ln>
                <a:noFill/>
              </a:ln>
            </p:spPr>
            <p:txBody>
              <a:bodyPr vert="horz" wrap="square" lIns="243777" tIns="121888" rIns="243777" bIns="121888" numCol="1" anchor="t" anchorCtr="0" compatLnSpc="1"/>
              <a:lstStyle/>
              <a:p>
                <a:endParaRPr lang="en-US" sz="2665" dirty="0">
                  <a:latin typeface="+mj-lt"/>
                </a:endParaRPr>
              </a:p>
            </p:txBody>
          </p:sp>
          <p:sp>
            <p:nvSpPr>
              <p:cNvPr id="31" name="Rectangle 30"/>
              <p:cNvSpPr/>
              <p:nvPr/>
            </p:nvSpPr>
            <p:spPr>
              <a:xfrm>
                <a:off x="5198090" y="2836846"/>
                <a:ext cx="1001799" cy="157680"/>
              </a:xfrm>
              <a:prstGeom prst="rect">
                <a:avLst/>
              </a:prstGeom>
            </p:spPr>
            <p:txBody>
              <a:bodyPr wrap="square">
                <a:spAutoFit/>
              </a:bodyPr>
              <a:lstStyle/>
              <a:p>
                <a:pPr algn="ctr"/>
                <a:r>
                  <a:rPr lang="zh-CN" sz="2135">
                    <a:solidFill>
                      <a:schemeClr val="bg1"/>
                    </a:solidFill>
                    <a:latin typeface="方正大雅宋简体" panose="02000000000000000000" charset="-122"/>
                    <a:ea typeface="方正大雅宋简体" panose="02000000000000000000" charset="-122"/>
                  </a:rPr>
                  <a:t>地区</a:t>
                </a:r>
                <a:endParaRPr lang="zh-CN" sz="2135" dirty="0">
                  <a:solidFill>
                    <a:schemeClr val="bg1"/>
                  </a:solidFill>
                  <a:latin typeface="方正大雅宋简体" panose="02000000000000000000" charset="-122"/>
                  <a:ea typeface="方正大雅宋简体" panose="02000000000000000000" charset="-122"/>
                </a:endParaRPr>
              </a:p>
            </p:txBody>
          </p:sp>
        </p:grpSp>
        <p:grpSp>
          <p:nvGrpSpPr>
            <p:cNvPr id="6" name="Group 5"/>
            <p:cNvGrpSpPr/>
            <p:nvPr/>
          </p:nvGrpSpPr>
          <p:grpSpPr>
            <a:xfrm>
              <a:off x="7639141" y="8395805"/>
              <a:ext cx="3635693" cy="3379837"/>
              <a:chOff x="2865424" y="3148577"/>
              <a:chExt cx="1363740" cy="1267769"/>
            </a:xfrm>
          </p:grpSpPr>
          <p:sp>
            <p:nvSpPr>
              <p:cNvPr id="21" name="Freeform 20"/>
              <p:cNvSpPr/>
              <p:nvPr/>
            </p:nvSpPr>
            <p:spPr>
              <a:xfrm rot="1820780">
                <a:off x="2865424" y="3148577"/>
                <a:ext cx="1363740" cy="1267769"/>
              </a:xfrm>
              <a:custGeom>
                <a:avLst/>
                <a:gdLst>
                  <a:gd name="connsiteX0" fmla="*/ 0 w 1907435"/>
                  <a:gd name="connsiteY0" fmla="*/ 671944 h 1773202"/>
                  <a:gd name="connsiteX1" fmla="*/ 1163840 w 1907435"/>
                  <a:gd name="connsiteY1" fmla="*/ 0 h 1773202"/>
                  <a:gd name="connsiteX2" fmla="*/ 1907434 w 1907435"/>
                  <a:gd name="connsiteY2" fmla="*/ 424800 h 1773202"/>
                  <a:gd name="connsiteX3" fmla="*/ 1907435 w 1907435"/>
                  <a:gd name="connsiteY3" fmla="*/ 1773202 h 1773202"/>
                  <a:gd name="connsiteX4" fmla="*/ 0 w 1907435"/>
                  <a:gd name="connsiteY4" fmla="*/ 671944 h 177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5" h="1773202">
                    <a:moveTo>
                      <a:pt x="0" y="671944"/>
                    </a:moveTo>
                    <a:lnTo>
                      <a:pt x="1163840" y="0"/>
                    </a:lnTo>
                    <a:lnTo>
                      <a:pt x="1907434" y="424800"/>
                    </a:lnTo>
                    <a:lnTo>
                      <a:pt x="1907435" y="1773202"/>
                    </a:lnTo>
                    <a:cubicBezTo>
                      <a:pt x="1120551" y="1773202"/>
                      <a:pt x="393440" y="1353404"/>
                      <a:pt x="0" y="671944"/>
                    </a:cubicBezTo>
                    <a:close/>
                  </a:path>
                </a:pathLst>
              </a:custGeom>
              <a:solidFill>
                <a:schemeClr val="accent6"/>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530">
                  <a:lnSpc>
                    <a:spcPct val="90000"/>
                  </a:lnSpc>
                  <a:spcBef>
                    <a:spcPct val="0"/>
                  </a:spcBef>
                  <a:spcAft>
                    <a:spcPct val="35000"/>
                  </a:spcAft>
                </a:pPr>
                <a:endParaRPr lang="en-US" sz="6400" dirty="0">
                  <a:latin typeface="+mj-lt"/>
                </a:endParaRPr>
              </a:p>
            </p:txBody>
          </p:sp>
          <p:sp>
            <p:nvSpPr>
              <p:cNvPr id="32" name="Freeform 80"/>
              <p:cNvSpPr>
                <a:spLocks noEditPoints="1"/>
              </p:cNvSpPr>
              <p:nvPr/>
            </p:nvSpPr>
            <p:spPr bwMode="auto">
              <a:xfrm>
                <a:off x="3529942" y="3433678"/>
                <a:ext cx="362843" cy="339207"/>
              </a:xfrm>
              <a:custGeom>
                <a:avLst/>
                <a:gdLst>
                  <a:gd name="T0" fmla="*/ 124 w 240"/>
                  <a:gd name="T1" fmla="*/ 12 h 224"/>
                  <a:gd name="T2" fmla="*/ 124 w 240"/>
                  <a:gd name="T3" fmla="*/ 0 h 224"/>
                  <a:gd name="T4" fmla="*/ 116 w 240"/>
                  <a:gd name="T5" fmla="*/ 0 h 224"/>
                  <a:gd name="T6" fmla="*/ 116 w 240"/>
                  <a:gd name="T7" fmla="*/ 12 h 224"/>
                  <a:gd name="T8" fmla="*/ 0 w 240"/>
                  <a:gd name="T9" fmla="*/ 132 h 224"/>
                  <a:gd name="T10" fmla="*/ 0 w 240"/>
                  <a:gd name="T11" fmla="*/ 144 h 224"/>
                  <a:gd name="T12" fmla="*/ 8 w 240"/>
                  <a:gd name="T13" fmla="*/ 144 h 224"/>
                  <a:gd name="T14" fmla="*/ 33 w 240"/>
                  <a:gd name="T15" fmla="*/ 120 h 224"/>
                  <a:gd name="T16" fmla="*/ 58 w 240"/>
                  <a:gd name="T17" fmla="*/ 145 h 224"/>
                  <a:gd name="T18" fmla="*/ 66 w 240"/>
                  <a:gd name="T19" fmla="*/ 145 h 224"/>
                  <a:gd name="T20" fmla="*/ 91 w 240"/>
                  <a:gd name="T21" fmla="*/ 120 h 224"/>
                  <a:gd name="T22" fmla="*/ 116 w 240"/>
                  <a:gd name="T23" fmla="*/ 145 h 224"/>
                  <a:gd name="T24" fmla="*/ 116 w 240"/>
                  <a:gd name="T25" fmla="*/ 207 h 224"/>
                  <a:gd name="T26" fmla="*/ 133 w 240"/>
                  <a:gd name="T27" fmla="*/ 224 h 224"/>
                  <a:gd name="T28" fmla="*/ 151 w 240"/>
                  <a:gd name="T29" fmla="*/ 207 h 224"/>
                  <a:gd name="T30" fmla="*/ 143 w 240"/>
                  <a:gd name="T31" fmla="*/ 207 h 224"/>
                  <a:gd name="T32" fmla="*/ 133 w 240"/>
                  <a:gd name="T33" fmla="*/ 216 h 224"/>
                  <a:gd name="T34" fmla="*/ 124 w 240"/>
                  <a:gd name="T35" fmla="*/ 207 h 224"/>
                  <a:gd name="T36" fmla="*/ 124 w 240"/>
                  <a:gd name="T37" fmla="*/ 145 h 224"/>
                  <a:gd name="T38" fmla="*/ 124 w 240"/>
                  <a:gd name="T39" fmla="*/ 145 h 224"/>
                  <a:gd name="T40" fmla="*/ 149 w 240"/>
                  <a:gd name="T41" fmla="*/ 120 h 224"/>
                  <a:gd name="T42" fmla="*/ 173 w 240"/>
                  <a:gd name="T43" fmla="*/ 145 h 224"/>
                  <a:gd name="T44" fmla="*/ 181 w 240"/>
                  <a:gd name="T45" fmla="*/ 145 h 224"/>
                  <a:gd name="T46" fmla="*/ 206 w 240"/>
                  <a:gd name="T47" fmla="*/ 120 h 224"/>
                  <a:gd name="T48" fmla="*/ 231 w 240"/>
                  <a:gd name="T49" fmla="*/ 144 h 224"/>
                  <a:gd name="T50" fmla="*/ 239 w 240"/>
                  <a:gd name="T51" fmla="*/ 144 h 224"/>
                  <a:gd name="T52" fmla="*/ 240 w 240"/>
                  <a:gd name="T53" fmla="*/ 132 h 224"/>
                  <a:gd name="T54" fmla="*/ 124 w 240"/>
                  <a:gd name="T55" fmla="*/ 12 h 224"/>
                  <a:gd name="T56" fmla="*/ 206 w 240"/>
                  <a:gd name="T57" fmla="*/ 112 h 224"/>
                  <a:gd name="T58" fmla="*/ 177 w 240"/>
                  <a:gd name="T59" fmla="*/ 129 h 224"/>
                  <a:gd name="T60" fmla="*/ 149 w 240"/>
                  <a:gd name="T61" fmla="*/ 112 h 224"/>
                  <a:gd name="T62" fmla="*/ 120 w 240"/>
                  <a:gd name="T63" fmla="*/ 129 h 224"/>
                  <a:gd name="T64" fmla="*/ 91 w 240"/>
                  <a:gd name="T65" fmla="*/ 112 h 224"/>
                  <a:gd name="T66" fmla="*/ 62 w 240"/>
                  <a:gd name="T67" fmla="*/ 129 h 224"/>
                  <a:gd name="T68" fmla="*/ 33 w 240"/>
                  <a:gd name="T69" fmla="*/ 112 h 224"/>
                  <a:gd name="T70" fmla="*/ 8 w 240"/>
                  <a:gd name="T71" fmla="*/ 124 h 224"/>
                  <a:gd name="T72" fmla="*/ 120 w 240"/>
                  <a:gd name="T73" fmla="*/ 20 h 224"/>
                  <a:gd name="T74" fmla="*/ 231 w 240"/>
                  <a:gd name="T75" fmla="*/ 124 h 224"/>
                  <a:gd name="T76" fmla="*/ 206 w 240"/>
                  <a:gd name="T77"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0" h="224">
                    <a:moveTo>
                      <a:pt x="124" y="12"/>
                    </a:moveTo>
                    <a:cubicBezTo>
                      <a:pt x="124" y="0"/>
                      <a:pt x="124" y="0"/>
                      <a:pt x="124" y="0"/>
                    </a:cubicBezTo>
                    <a:cubicBezTo>
                      <a:pt x="116" y="0"/>
                      <a:pt x="116" y="0"/>
                      <a:pt x="116" y="0"/>
                    </a:cubicBezTo>
                    <a:cubicBezTo>
                      <a:pt x="116" y="12"/>
                      <a:pt x="116" y="12"/>
                      <a:pt x="116" y="12"/>
                    </a:cubicBezTo>
                    <a:cubicBezTo>
                      <a:pt x="51" y="14"/>
                      <a:pt x="0" y="67"/>
                      <a:pt x="0" y="132"/>
                    </a:cubicBezTo>
                    <a:cubicBezTo>
                      <a:pt x="0" y="136"/>
                      <a:pt x="0" y="140"/>
                      <a:pt x="0" y="144"/>
                    </a:cubicBezTo>
                    <a:cubicBezTo>
                      <a:pt x="8" y="144"/>
                      <a:pt x="8" y="144"/>
                      <a:pt x="8" y="144"/>
                    </a:cubicBezTo>
                    <a:cubicBezTo>
                      <a:pt x="9" y="131"/>
                      <a:pt x="20" y="120"/>
                      <a:pt x="33" y="120"/>
                    </a:cubicBezTo>
                    <a:cubicBezTo>
                      <a:pt x="47" y="120"/>
                      <a:pt x="58" y="131"/>
                      <a:pt x="58" y="145"/>
                    </a:cubicBezTo>
                    <a:cubicBezTo>
                      <a:pt x="66" y="145"/>
                      <a:pt x="66" y="145"/>
                      <a:pt x="66" y="145"/>
                    </a:cubicBezTo>
                    <a:cubicBezTo>
                      <a:pt x="66" y="131"/>
                      <a:pt x="77" y="120"/>
                      <a:pt x="91" y="120"/>
                    </a:cubicBezTo>
                    <a:cubicBezTo>
                      <a:pt x="104" y="120"/>
                      <a:pt x="115" y="131"/>
                      <a:pt x="116" y="145"/>
                    </a:cubicBezTo>
                    <a:cubicBezTo>
                      <a:pt x="116" y="207"/>
                      <a:pt x="116" y="207"/>
                      <a:pt x="116" y="207"/>
                    </a:cubicBezTo>
                    <a:cubicBezTo>
                      <a:pt x="116" y="216"/>
                      <a:pt x="124" y="224"/>
                      <a:pt x="133" y="224"/>
                    </a:cubicBezTo>
                    <a:cubicBezTo>
                      <a:pt x="143" y="224"/>
                      <a:pt x="151" y="216"/>
                      <a:pt x="151" y="207"/>
                    </a:cubicBezTo>
                    <a:cubicBezTo>
                      <a:pt x="143" y="207"/>
                      <a:pt x="143" y="207"/>
                      <a:pt x="143" y="207"/>
                    </a:cubicBezTo>
                    <a:cubicBezTo>
                      <a:pt x="143" y="212"/>
                      <a:pt x="139" y="216"/>
                      <a:pt x="133" y="216"/>
                    </a:cubicBezTo>
                    <a:cubicBezTo>
                      <a:pt x="128" y="216"/>
                      <a:pt x="124" y="212"/>
                      <a:pt x="124" y="207"/>
                    </a:cubicBezTo>
                    <a:cubicBezTo>
                      <a:pt x="124" y="145"/>
                      <a:pt x="124" y="145"/>
                      <a:pt x="124" y="145"/>
                    </a:cubicBezTo>
                    <a:cubicBezTo>
                      <a:pt x="124" y="145"/>
                      <a:pt x="124" y="145"/>
                      <a:pt x="124" y="145"/>
                    </a:cubicBezTo>
                    <a:cubicBezTo>
                      <a:pt x="124" y="131"/>
                      <a:pt x="135" y="120"/>
                      <a:pt x="149" y="120"/>
                    </a:cubicBezTo>
                    <a:cubicBezTo>
                      <a:pt x="162" y="120"/>
                      <a:pt x="173" y="131"/>
                      <a:pt x="173" y="145"/>
                    </a:cubicBezTo>
                    <a:cubicBezTo>
                      <a:pt x="181" y="145"/>
                      <a:pt x="181" y="145"/>
                      <a:pt x="181" y="145"/>
                    </a:cubicBezTo>
                    <a:cubicBezTo>
                      <a:pt x="181" y="131"/>
                      <a:pt x="193" y="120"/>
                      <a:pt x="206" y="120"/>
                    </a:cubicBezTo>
                    <a:cubicBezTo>
                      <a:pt x="220" y="120"/>
                      <a:pt x="230" y="131"/>
                      <a:pt x="231" y="144"/>
                    </a:cubicBezTo>
                    <a:cubicBezTo>
                      <a:pt x="239" y="144"/>
                      <a:pt x="239" y="144"/>
                      <a:pt x="239" y="144"/>
                    </a:cubicBezTo>
                    <a:cubicBezTo>
                      <a:pt x="239" y="140"/>
                      <a:pt x="240" y="136"/>
                      <a:pt x="240" y="132"/>
                    </a:cubicBezTo>
                    <a:cubicBezTo>
                      <a:pt x="240" y="67"/>
                      <a:pt x="188" y="14"/>
                      <a:pt x="124" y="12"/>
                    </a:cubicBezTo>
                    <a:close/>
                    <a:moveTo>
                      <a:pt x="206" y="112"/>
                    </a:moveTo>
                    <a:cubicBezTo>
                      <a:pt x="194" y="112"/>
                      <a:pt x="183" y="119"/>
                      <a:pt x="177" y="129"/>
                    </a:cubicBezTo>
                    <a:cubicBezTo>
                      <a:pt x="172" y="119"/>
                      <a:pt x="161" y="112"/>
                      <a:pt x="149" y="112"/>
                    </a:cubicBezTo>
                    <a:cubicBezTo>
                      <a:pt x="136" y="112"/>
                      <a:pt x="125" y="119"/>
                      <a:pt x="120" y="129"/>
                    </a:cubicBezTo>
                    <a:cubicBezTo>
                      <a:pt x="114" y="119"/>
                      <a:pt x="103" y="112"/>
                      <a:pt x="91" y="112"/>
                    </a:cubicBezTo>
                    <a:cubicBezTo>
                      <a:pt x="78" y="112"/>
                      <a:pt x="68" y="119"/>
                      <a:pt x="62" y="129"/>
                    </a:cubicBezTo>
                    <a:cubicBezTo>
                      <a:pt x="56" y="119"/>
                      <a:pt x="46" y="112"/>
                      <a:pt x="33" y="112"/>
                    </a:cubicBezTo>
                    <a:cubicBezTo>
                      <a:pt x="23" y="112"/>
                      <a:pt x="14" y="117"/>
                      <a:pt x="8" y="124"/>
                    </a:cubicBezTo>
                    <a:cubicBezTo>
                      <a:pt x="12" y="66"/>
                      <a:pt x="60" y="20"/>
                      <a:pt x="120" y="20"/>
                    </a:cubicBezTo>
                    <a:cubicBezTo>
                      <a:pt x="179" y="20"/>
                      <a:pt x="227" y="66"/>
                      <a:pt x="231" y="124"/>
                    </a:cubicBezTo>
                    <a:cubicBezTo>
                      <a:pt x="225" y="117"/>
                      <a:pt x="216" y="112"/>
                      <a:pt x="206" y="112"/>
                    </a:cubicBezTo>
                    <a:close/>
                  </a:path>
                </a:pathLst>
              </a:custGeom>
              <a:solidFill>
                <a:schemeClr val="bg1"/>
              </a:solidFill>
              <a:ln>
                <a:noFill/>
              </a:ln>
            </p:spPr>
            <p:txBody>
              <a:bodyPr vert="horz" wrap="square" lIns="243777" tIns="121888" rIns="243777" bIns="121888" numCol="1" anchor="t" anchorCtr="0" compatLnSpc="1"/>
              <a:lstStyle/>
              <a:p>
                <a:endParaRPr lang="en-US" sz="2665" dirty="0">
                  <a:latin typeface="+mj-lt"/>
                </a:endParaRPr>
              </a:p>
            </p:txBody>
          </p:sp>
          <p:sp>
            <p:nvSpPr>
              <p:cNvPr id="33" name="Rectangle 32"/>
              <p:cNvSpPr/>
              <p:nvPr/>
            </p:nvSpPr>
            <p:spPr>
              <a:xfrm>
                <a:off x="3210464" y="3944303"/>
                <a:ext cx="1001799" cy="157680"/>
              </a:xfrm>
              <a:prstGeom prst="rect">
                <a:avLst/>
              </a:prstGeom>
            </p:spPr>
            <p:txBody>
              <a:bodyPr wrap="square">
                <a:spAutoFit/>
              </a:bodyPr>
              <a:lstStyle/>
              <a:p>
                <a:pPr algn="ctr"/>
                <a:r>
                  <a:rPr lang="zh-CN" sz="2135">
                    <a:solidFill>
                      <a:schemeClr val="bg1"/>
                    </a:solidFill>
                    <a:latin typeface="方正大雅宋简体" panose="02000000000000000000" charset="-122"/>
                    <a:ea typeface="方正大雅宋简体" panose="02000000000000000000" charset="-122"/>
                  </a:rPr>
                  <a:t>就业机会</a:t>
                </a:r>
                <a:endParaRPr lang="zh-CN" sz="2135" dirty="0">
                  <a:solidFill>
                    <a:schemeClr val="bg1"/>
                  </a:solidFill>
                  <a:latin typeface="方正大雅宋简体" panose="02000000000000000000" charset="-122"/>
                  <a:ea typeface="方正大雅宋简体" panose="02000000000000000000" charset="-122"/>
                </a:endParaRPr>
              </a:p>
            </p:txBody>
          </p:sp>
        </p:grpSp>
        <p:grpSp>
          <p:nvGrpSpPr>
            <p:cNvPr id="8" name="Group 7"/>
            <p:cNvGrpSpPr/>
            <p:nvPr/>
          </p:nvGrpSpPr>
          <p:grpSpPr>
            <a:xfrm>
              <a:off x="10951886" y="10323812"/>
              <a:ext cx="3635693" cy="3390402"/>
              <a:chOff x="4108027" y="3871768"/>
              <a:chExt cx="1363740" cy="1271732"/>
            </a:xfrm>
          </p:grpSpPr>
          <p:sp>
            <p:nvSpPr>
              <p:cNvPr id="23" name="Freeform 22"/>
              <p:cNvSpPr/>
              <p:nvPr/>
            </p:nvSpPr>
            <p:spPr>
              <a:xfrm rot="1820780">
                <a:off x="4108027" y="3871768"/>
                <a:ext cx="1363740" cy="1271732"/>
              </a:xfrm>
              <a:custGeom>
                <a:avLst/>
                <a:gdLst>
                  <a:gd name="connsiteX0" fmla="*/ 0 w 1907434"/>
                  <a:gd name="connsiteY0" fmla="*/ 429707 h 1778745"/>
                  <a:gd name="connsiteX1" fmla="*/ 733992 w 1907434"/>
                  <a:gd name="connsiteY1" fmla="*/ 0 h 1778745"/>
                  <a:gd name="connsiteX2" fmla="*/ 1907434 w 1907434"/>
                  <a:gd name="connsiteY2" fmla="*/ 677487 h 1778745"/>
                  <a:gd name="connsiteX3" fmla="*/ 0 w 1907434"/>
                  <a:gd name="connsiteY3" fmla="*/ 1778745 h 1778745"/>
                  <a:gd name="connsiteX4" fmla="*/ 0 w 1907434"/>
                  <a:gd name="connsiteY4" fmla="*/ 429707 h 177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434" h="1778745">
                    <a:moveTo>
                      <a:pt x="0" y="429707"/>
                    </a:moveTo>
                    <a:lnTo>
                      <a:pt x="733992" y="0"/>
                    </a:lnTo>
                    <a:lnTo>
                      <a:pt x="1907434" y="677487"/>
                    </a:lnTo>
                    <a:cubicBezTo>
                      <a:pt x="1513993" y="1358947"/>
                      <a:pt x="786882" y="1778745"/>
                      <a:pt x="0" y="1778745"/>
                    </a:cubicBezTo>
                    <a:lnTo>
                      <a:pt x="0" y="429707"/>
                    </a:lnTo>
                    <a:close/>
                  </a:path>
                </a:pathLst>
              </a:custGeom>
              <a:solidFill>
                <a:schemeClr val="tx1"/>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530">
                  <a:lnSpc>
                    <a:spcPct val="90000"/>
                  </a:lnSpc>
                  <a:spcBef>
                    <a:spcPct val="0"/>
                  </a:spcBef>
                  <a:spcAft>
                    <a:spcPct val="35000"/>
                  </a:spcAft>
                </a:pPr>
                <a:endParaRPr lang="en-US" sz="6400" dirty="0">
                  <a:latin typeface="+mj-lt"/>
                </a:endParaRPr>
              </a:p>
            </p:txBody>
          </p:sp>
          <p:sp>
            <p:nvSpPr>
              <p:cNvPr id="35" name="Rectangle 34"/>
              <p:cNvSpPr/>
              <p:nvPr/>
            </p:nvSpPr>
            <p:spPr>
              <a:xfrm>
                <a:off x="4184754" y="4547437"/>
                <a:ext cx="1001799" cy="157680"/>
              </a:xfrm>
              <a:prstGeom prst="rect">
                <a:avLst/>
              </a:prstGeom>
            </p:spPr>
            <p:txBody>
              <a:bodyPr wrap="square">
                <a:spAutoFit/>
              </a:bodyPr>
              <a:lstStyle/>
              <a:p>
                <a:pPr algn="ctr"/>
                <a:r>
                  <a:rPr lang="zh-CN" altLang="en-US" sz="2135" dirty="0">
                    <a:solidFill>
                      <a:schemeClr val="bg1"/>
                    </a:solidFill>
                    <a:latin typeface="方正大雅宋简体" panose="02000000000000000000" charset="-122"/>
                    <a:ea typeface="方正大雅宋简体" panose="02000000000000000000" charset="-122"/>
                  </a:rPr>
                  <a:t>学习环境</a:t>
                </a:r>
              </a:p>
            </p:txBody>
          </p:sp>
          <p:sp>
            <p:nvSpPr>
              <p:cNvPr id="36" name="Freeform 80"/>
              <p:cNvSpPr>
                <a:spLocks noEditPoints="1"/>
              </p:cNvSpPr>
              <p:nvPr/>
            </p:nvSpPr>
            <p:spPr bwMode="auto">
              <a:xfrm>
                <a:off x="4536533" y="3994495"/>
                <a:ext cx="298240" cy="384661"/>
              </a:xfrm>
              <a:custGeom>
                <a:avLst/>
                <a:gdLst>
                  <a:gd name="T0" fmla="*/ 184 w 352"/>
                  <a:gd name="T1" fmla="*/ 152 h 454"/>
                  <a:gd name="T2" fmla="*/ 302 w 352"/>
                  <a:gd name="T3" fmla="*/ 152 h 454"/>
                  <a:gd name="T4" fmla="*/ 352 w 352"/>
                  <a:gd name="T5" fmla="*/ 93 h 454"/>
                  <a:gd name="T6" fmla="*/ 302 w 352"/>
                  <a:gd name="T7" fmla="*/ 34 h 454"/>
                  <a:gd name="T8" fmla="*/ 184 w 352"/>
                  <a:gd name="T9" fmla="*/ 34 h 454"/>
                  <a:gd name="T10" fmla="*/ 184 w 352"/>
                  <a:gd name="T11" fmla="*/ 0 h 454"/>
                  <a:gd name="T12" fmla="*/ 167 w 352"/>
                  <a:gd name="T13" fmla="*/ 0 h 454"/>
                  <a:gd name="T14" fmla="*/ 167 w 352"/>
                  <a:gd name="T15" fmla="*/ 34 h 454"/>
                  <a:gd name="T16" fmla="*/ 16 w 352"/>
                  <a:gd name="T17" fmla="*/ 34 h 454"/>
                  <a:gd name="T18" fmla="*/ 16 w 352"/>
                  <a:gd name="T19" fmla="*/ 152 h 454"/>
                  <a:gd name="T20" fmla="*/ 167 w 352"/>
                  <a:gd name="T21" fmla="*/ 152 h 454"/>
                  <a:gd name="T22" fmla="*/ 167 w 352"/>
                  <a:gd name="T23" fmla="*/ 168 h 454"/>
                  <a:gd name="T24" fmla="*/ 50 w 352"/>
                  <a:gd name="T25" fmla="*/ 168 h 454"/>
                  <a:gd name="T26" fmla="*/ 0 w 352"/>
                  <a:gd name="T27" fmla="*/ 227 h 454"/>
                  <a:gd name="T28" fmla="*/ 50 w 352"/>
                  <a:gd name="T29" fmla="*/ 286 h 454"/>
                  <a:gd name="T30" fmla="*/ 167 w 352"/>
                  <a:gd name="T31" fmla="*/ 286 h 454"/>
                  <a:gd name="T32" fmla="*/ 167 w 352"/>
                  <a:gd name="T33" fmla="*/ 454 h 454"/>
                  <a:gd name="T34" fmla="*/ 184 w 352"/>
                  <a:gd name="T35" fmla="*/ 454 h 454"/>
                  <a:gd name="T36" fmla="*/ 184 w 352"/>
                  <a:gd name="T37" fmla="*/ 286 h 454"/>
                  <a:gd name="T38" fmla="*/ 335 w 352"/>
                  <a:gd name="T39" fmla="*/ 286 h 454"/>
                  <a:gd name="T40" fmla="*/ 335 w 352"/>
                  <a:gd name="T41" fmla="*/ 168 h 454"/>
                  <a:gd name="T42" fmla="*/ 184 w 352"/>
                  <a:gd name="T43" fmla="*/ 168 h 454"/>
                  <a:gd name="T44" fmla="*/ 184 w 352"/>
                  <a:gd name="T45" fmla="*/ 152 h 454"/>
                  <a:gd name="T46" fmla="*/ 33 w 352"/>
                  <a:gd name="T47" fmla="*/ 135 h 454"/>
                  <a:gd name="T48" fmla="*/ 33 w 352"/>
                  <a:gd name="T49" fmla="*/ 51 h 454"/>
                  <a:gd name="T50" fmla="*/ 293 w 352"/>
                  <a:gd name="T51" fmla="*/ 51 h 454"/>
                  <a:gd name="T52" fmla="*/ 329 w 352"/>
                  <a:gd name="T53" fmla="*/ 93 h 454"/>
                  <a:gd name="T54" fmla="*/ 293 w 352"/>
                  <a:gd name="T55" fmla="*/ 135 h 454"/>
                  <a:gd name="T56" fmla="*/ 33 w 352"/>
                  <a:gd name="T57" fmla="*/ 135 h 454"/>
                  <a:gd name="T58" fmla="*/ 318 w 352"/>
                  <a:gd name="T59" fmla="*/ 185 h 454"/>
                  <a:gd name="T60" fmla="*/ 318 w 352"/>
                  <a:gd name="T61" fmla="*/ 269 h 454"/>
                  <a:gd name="T62" fmla="*/ 58 w 352"/>
                  <a:gd name="T63" fmla="*/ 269 h 454"/>
                  <a:gd name="T64" fmla="*/ 21 w 352"/>
                  <a:gd name="T65" fmla="*/ 227 h 454"/>
                  <a:gd name="T66" fmla="*/ 58 w 352"/>
                  <a:gd name="T67" fmla="*/ 185 h 454"/>
                  <a:gd name="T68" fmla="*/ 318 w 352"/>
                  <a:gd name="T69" fmla="*/ 18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2" h="454">
                    <a:moveTo>
                      <a:pt x="184" y="152"/>
                    </a:moveTo>
                    <a:lnTo>
                      <a:pt x="302" y="152"/>
                    </a:lnTo>
                    <a:lnTo>
                      <a:pt x="352" y="93"/>
                    </a:lnTo>
                    <a:lnTo>
                      <a:pt x="302" y="34"/>
                    </a:lnTo>
                    <a:lnTo>
                      <a:pt x="184" y="34"/>
                    </a:lnTo>
                    <a:lnTo>
                      <a:pt x="184" y="0"/>
                    </a:lnTo>
                    <a:lnTo>
                      <a:pt x="167" y="0"/>
                    </a:lnTo>
                    <a:lnTo>
                      <a:pt x="167" y="34"/>
                    </a:lnTo>
                    <a:lnTo>
                      <a:pt x="16" y="34"/>
                    </a:lnTo>
                    <a:lnTo>
                      <a:pt x="16" y="152"/>
                    </a:lnTo>
                    <a:lnTo>
                      <a:pt x="167" y="152"/>
                    </a:lnTo>
                    <a:lnTo>
                      <a:pt x="167" y="168"/>
                    </a:lnTo>
                    <a:lnTo>
                      <a:pt x="50" y="168"/>
                    </a:lnTo>
                    <a:lnTo>
                      <a:pt x="0" y="227"/>
                    </a:lnTo>
                    <a:lnTo>
                      <a:pt x="50" y="286"/>
                    </a:lnTo>
                    <a:lnTo>
                      <a:pt x="167" y="286"/>
                    </a:lnTo>
                    <a:lnTo>
                      <a:pt x="167" y="454"/>
                    </a:lnTo>
                    <a:lnTo>
                      <a:pt x="184" y="454"/>
                    </a:lnTo>
                    <a:lnTo>
                      <a:pt x="184" y="286"/>
                    </a:lnTo>
                    <a:lnTo>
                      <a:pt x="335" y="286"/>
                    </a:lnTo>
                    <a:lnTo>
                      <a:pt x="335" y="168"/>
                    </a:lnTo>
                    <a:lnTo>
                      <a:pt x="184" y="168"/>
                    </a:lnTo>
                    <a:lnTo>
                      <a:pt x="184" y="152"/>
                    </a:lnTo>
                    <a:close/>
                    <a:moveTo>
                      <a:pt x="33" y="135"/>
                    </a:moveTo>
                    <a:lnTo>
                      <a:pt x="33" y="51"/>
                    </a:lnTo>
                    <a:lnTo>
                      <a:pt x="293" y="51"/>
                    </a:lnTo>
                    <a:lnTo>
                      <a:pt x="329" y="93"/>
                    </a:lnTo>
                    <a:lnTo>
                      <a:pt x="293" y="135"/>
                    </a:lnTo>
                    <a:lnTo>
                      <a:pt x="33" y="135"/>
                    </a:lnTo>
                    <a:close/>
                    <a:moveTo>
                      <a:pt x="318" y="185"/>
                    </a:moveTo>
                    <a:lnTo>
                      <a:pt x="318" y="269"/>
                    </a:lnTo>
                    <a:lnTo>
                      <a:pt x="58" y="269"/>
                    </a:lnTo>
                    <a:lnTo>
                      <a:pt x="21" y="227"/>
                    </a:lnTo>
                    <a:lnTo>
                      <a:pt x="58" y="185"/>
                    </a:lnTo>
                    <a:lnTo>
                      <a:pt x="318" y="185"/>
                    </a:lnTo>
                    <a:close/>
                  </a:path>
                </a:pathLst>
              </a:custGeom>
              <a:solidFill>
                <a:schemeClr val="bg1"/>
              </a:solidFill>
              <a:ln>
                <a:noFill/>
              </a:ln>
            </p:spPr>
            <p:txBody>
              <a:bodyPr vert="horz" wrap="square" lIns="243777" tIns="121888" rIns="243777" bIns="121888" numCol="1" anchor="t" anchorCtr="0" compatLnSpc="1"/>
              <a:lstStyle/>
              <a:p>
                <a:endParaRPr lang="en-US" sz="2665" dirty="0">
                  <a:latin typeface="+mj-lt"/>
                </a:endParaRPr>
              </a:p>
            </p:txBody>
          </p:sp>
        </p:grpSp>
        <p:grpSp>
          <p:nvGrpSpPr>
            <p:cNvPr id="7" name="Group 6"/>
            <p:cNvGrpSpPr/>
            <p:nvPr/>
          </p:nvGrpSpPr>
          <p:grpSpPr>
            <a:xfrm>
              <a:off x="13660680" y="8158322"/>
              <a:ext cx="2792705" cy="4198138"/>
              <a:chOff x="5124089" y="3059498"/>
              <a:chExt cx="1047537" cy="1574712"/>
            </a:xfrm>
          </p:grpSpPr>
          <p:sp>
            <p:nvSpPr>
              <p:cNvPr id="22" name="Freeform 21"/>
              <p:cNvSpPr/>
              <p:nvPr/>
            </p:nvSpPr>
            <p:spPr>
              <a:xfrm rot="1820780">
                <a:off x="5124089" y="3059498"/>
                <a:ext cx="1047537" cy="1574712"/>
              </a:xfrm>
              <a:custGeom>
                <a:avLst/>
                <a:gdLst>
                  <a:gd name="connsiteX0" fmla="*/ 0 w 1465168"/>
                  <a:gd name="connsiteY0" fmla="*/ 675550 h 2202517"/>
                  <a:gd name="connsiteX1" fmla="*/ 1170086 w 1465168"/>
                  <a:gd name="connsiteY1" fmla="*/ 0 h 2202517"/>
                  <a:gd name="connsiteX2" fmla="*/ 1170087 w 1465168"/>
                  <a:gd name="connsiteY2" fmla="*/ 2202517 h 2202517"/>
                  <a:gd name="connsiteX3" fmla="*/ 6434 w 1465168"/>
                  <a:gd name="connsiteY3" fmla="*/ 1530681 h 2202517"/>
                  <a:gd name="connsiteX4" fmla="*/ 0 w 1465168"/>
                  <a:gd name="connsiteY4" fmla="*/ 675550 h 220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168" h="2202517">
                    <a:moveTo>
                      <a:pt x="0" y="675550"/>
                    </a:moveTo>
                    <a:lnTo>
                      <a:pt x="1170086" y="0"/>
                    </a:lnTo>
                    <a:cubicBezTo>
                      <a:pt x="1563529" y="681460"/>
                      <a:pt x="1563529" y="1521056"/>
                      <a:pt x="1170087" y="2202517"/>
                    </a:cubicBezTo>
                    <a:lnTo>
                      <a:pt x="6434" y="1530681"/>
                    </a:lnTo>
                    <a:lnTo>
                      <a:pt x="0" y="675550"/>
                    </a:lnTo>
                    <a:close/>
                  </a:path>
                </a:pathLst>
              </a:custGeom>
              <a:solidFill>
                <a:schemeClr val="accent5">
                  <a:lumMod val="75000"/>
                </a:schemeClr>
              </a:solidFill>
              <a:ln w="381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66274" tIns="5043692" rIns="709887" bIns="4971460" numCol="1" spcCol="1270" anchor="ctr" anchorCtr="0">
                <a:noAutofit/>
              </a:bodyPr>
              <a:lstStyle/>
              <a:p>
                <a:pPr algn="ctr" defTabSz="4621530">
                  <a:lnSpc>
                    <a:spcPct val="90000"/>
                  </a:lnSpc>
                  <a:spcBef>
                    <a:spcPct val="0"/>
                  </a:spcBef>
                  <a:spcAft>
                    <a:spcPct val="35000"/>
                  </a:spcAft>
                </a:pPr>
                <a:endParaRPr lang="en-US" sz="6400" dirty="0">
                  <a:latin typeface="+mj-lt"/>
                </a:endParaRPr>
              </a:p>
            </p:txBody>
          </p:sp>
          <p:sp>
            <p:nvSpPr>
              <p:cNvPr id="34" name="Rectangle 33"/>
              <p:cNvSpPr/>
              <p:nvPr/>
            </p:nvSpPr>
            <p:spPr>
              <a:xfrm>
                <a:off x="5130126" y="3947272"/>
                <a:ext cx="1001799" cy="157680"/>
              </a:xfrm>
              <a:prstGeom prst="rect">
                <a:avLst/>
              </a:prstGeom>
            </p:spPr>
            <p:txBody>
              <a:bodyPr wrap="square">
                <a:spAutoFit/>
              </a:bodyPr>
              <a:lstStyle/>
              <a:p>
                <a:pPr algn="ctr"/>
                <a:r>
                  <a:rPr lang="zh-CN" altLang="en-US" sz="2135" dirty="0">
                    <a:solidFill>
                      <a:schemeClr val="bg1"/>
                    </a:solidFill>
                    <a:latin typeface="方正大雅宋简体" panose="02000000000000000000" charset="-122"/>
                    <a:ea typeface="方正大雅宋简体" panose="02000000000000000000" charset="-122"/>
                  </a:rPr>
                  <a:t>荣誉与排名</a:t>
                </a:r>
              </a:p>
            </p:txBody>
          </p:sp>
          <p:sp>
            <p:nvSpPr>
              <p:cNvPr id="37" name="Freeform 19"/>
              <p:cNvSpPr>
                <a:spLocks noEditPoints="1"/>
              </p:cNvSpPr>
              <p:nvPr/>
            </p:nvSpPr>
            <p:spPr bwMode="auto">
              <a:xfrm>
                <a:off x="5503240" y="3465597"/>
                <a:ext cx="296852" cy="297591"/>
              </a:xfrm>
              <a:custGeom>
                <a:avLst/>
                <a:gdLst>
                  <a:gd name="T0" fmla="*/ 327 w 402"/>
                  <a:gd name="T1" fmla="*/ 235 h 403"/>
                  <a:gd name="T2" fmla="*/ 327 w 402"/>
                  <a:gd name="T3" fmla="*/ 193 h 403"/>
                  <a:gd name="T4" fmla="*/ 209 w 402"/>
                  <a:gd name="T5" fmla="*/ 193 h 403"/>
                  <a:gd name="T6" fmla="*/ 209 w 402"/>
                  <a:gd name="T7" fmla="*/ 168 h 403"/>
                  <a:gd name="T8" fmla="*/ 285 w 402"/>
                  <a:gd name="T9" fmla="*/ 168 h 403"/>
                  <a:gd name="T10" fmla="*/ 285 w 402"/>
                  <a:gd name="T11" fmla="*/ 0 h 403"/>
                  <a:gd name="T12" fmla="*/ 117 w 402"/>
                  <a:gd name="T13" fmla="*/ 0 h 403"/>
                  <a:gd name="T14" fmla="*/ 117 w 402"/>
                  <a:gd name="T15" fmla="*/ 168 h 403"/>
                  <a:gd name="T16" fmla="*/ 193 w 402"/>
                  <a:gd name="T17" fmla="*/ 168 h 403"/>
                  <a:gd name="T18" fmla="*/ 193 w 402"/>
                  <a:gd name="T19" fmla="*/ 193 h 403"/>
                  <a:gd name="T20" fmla="*/ 75 w 402"/>
                  <a:gd name="T21" fmla="*/ 193 h 403"/>
                  <a:gd name="T22" fmla="*/ 75 w 402"/>
                  <a:gd name="T23" fmla="*/ 235 h 403"/>
                  <a:gd name="T24" fmla="*/ 0 w 402"/>
                  <a:gd name="T25" fmla="*/ 235 h 403"/>
                  <a:gd name="T26" fmla="*/ 0 w 402"/>
                  <a:gd name="T27" fmla="*/ 403 h 403"/>
                  <a:gd name="T28" fmla="*/ 168 w 402"/>
                  <a:gd name="T29" fmla="*/ 403 h 403"/>
                  <a:gd name="T30" fmla="*/ 168 w 402"/>
                  <a:gd name="T31" fmla="*/ 235 h 403"/>
                  <a:gd name="T32" fmla="*/ 92 w 402"/>
                  <a:gd name="T33" fmla="*/ 235 h 403"/>
                  <a:gd name="T34" fmla="*/ 92 w 402"/>
                  <a:gd name="T35" fmla="*/ 210 h 403"/>
                  <a:gd name="T36" fmla="*/ 310 w 402"/>
                  <a:gd name="T37" fmla="*/ 210 h 403"/>
                  <a:gd name="T38" fmla="*/ 310 w 402"/>
                  <a:gd name="T39" fmla="*/ 235 h 403"/>
                  <a:gd name="T40" fmla="*/ 235 w 402"/>
                  <a:gd name="T41" fmla="*/ 235 h 403"/>
                  <a:gd name="T42" fmla="*/ 235 w 402"/>
                  <a:gd name="T43" fmla="*/ 403 h 403"/>
                  <a:gd name="T44" fmla="*/ 402 w 402"/>
                  <a:gd name="T45" fmla="*/ 403 h 403"/>
                  <a:gd name="T46" fmla="*/ 402 w 402"/>
                  <a:gd name="T47" fmla="*/ 235 h 403"/>
                  <a:gd name="T48" fmla="*/ 327 w 402"/>
                  <a:gd name="T49" fmla="*/ 235 h 403"/>
                  <a:gd name="T50" fmla="*/ 134 w 402"/>
                  <a:gd name="T51" fmla="*/ 16 h 403"/>
                  <a:gd name="T52" fmla="*/ 268 w 402"/>
                  <a:gd name="T53" fmla="*/ 16 h 403"/>
                  <a:gd name="T54" fmla="*/ 268 w 402"/>
                  <a:gd name="T55" fmla="*/ 151 h 403"/>
                  <a:gd name="T56" fmla="*/ 134 w 402"/>
                  <a:gd name="T57" fmla="*/ 151 h 403"/>
                  <a:gd name="T58" fmla="*/ 134 w 402"/>
                  <a:gd name="T59" fmla="*/ 16 h 403"/>
                  <a:gd name="T60" fmla="*/ 151 w 402"/>
                  <a:gd name="T61" fmla="*/ 386 h 403"/>
                  <a:gd name="T62" fmla="*/ 17 w 402"/>
                  <a:gd name="T63" fmla="*/ 386 h 403"/>
                  <a:gd name="T64" fmla="*/ 17 w 402"/>
                  <a:gd name="T65" fmla="*/ 252 h 403"/>
                  <a:gd name="T66" fmla="*/ 151 w 402"/>
                  <a:gd name="T67" fmla="*/ 252 h 403"/>
                  <a:gd name="T68" fmla="*/ 151 w 402"/>
                  <a:gd name="T69" fmla="*/ 386 h 403"/>
                  <a:gd name="T70" fmla="*/ 386 w 402"/>
                  <a:gd name="T71" fmla="*/ 386 h 403"/>
                  <a:gd name="T72" fmla="*/ 251 w 402"/>
                  <a:gd name="T73" fmla="*/ 386 h 403"/>
                  <a:gd name="T74" fmla="*/ 251 w 402"/>
                  <a:gd name="T75" fmla="*/ 252 h 403"/>
                  <a:gd name="T76" fmla="*/ 386 w 402"/>
                  <a:gd name="T77" fmla="*/ 252 h 403"/>
                  <a:gd name="T78" fmla="*/ 386 w 402"/>
                  <a:gd name="T79" fmla="*/ 386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2" h="403">
                    <a:moveTo>
                      <a:pt x="327" y="235"/>
                    </a:moveTo>
                    <a:lnTo>
                      <a:pt x="327" y="193"/>
                    </a:lnTo>
                    <a:lnTo>
                      <a:pt x="209" y="193"/>
                    </a:lnTo>
                    <a:lnTo>
                      <a:pt x="209" y="168"/>
                    </a:lnTo>
                    <a:lnTo>
                      <a:pt x="285" y="168"/>
                    </a:lnTo>
                    <a:lnTo>
                      <a:pt x="285" y="0"/>
                    </a:lnTo>
                    <a:lnTo>
                      <a:pt x="117" y="0"/>
                    </a:lnTo>
                    <a:lnTo>
                      <a:pt x="117" y="168"/>
                    </a:lnTo>
                    <a:lnTo>
                      <a:pt x="193" y="168"/>
                    </a:lnTo>
                    <a:lnTo>
                      <a:pt x="193" y="193"/>
                    </a:lnTo>
                    <a:lnTo>
                      <a:pt x="75" y="193"/>
                    </a:lnTo>
                    <a:lnTo>
                      <a:pt x="75" y="235"/>
                    </a:lnTo>
                    <a:lnTo>
                      <a:pt x="0" y="235"/>
                    </a:lnTo>
                    <a:lnTo>
                      <a:pt x="0" y="403"/>
                    </a:lnTo>
                    <a:lnTo>
                      <a:pt x="168" y="403"/>
                    </a:lnTo>
                    <a:lnTo>
                      <a:pt x="168" y="235"/>
                    </a:lnTo>
                    <a:lnTo>
                      <a:pt x="92" y="235"/>
                    </a:lnTo>
                    <a:lnTo>
                      <a:pt x="92" y="210"/>
                    </a:lnTo>
                    <a:lnTo>
                      <a:pt x="310" y="210"/>
                    </a:lnTo>
                    <a:lnTo>
                      <a:pt x="310" y="235"/>
                    </a:lnTo>
                    <a:lnTo>
                      <a:pt x="235" y="235"/>
                    </a:lnTo>
                    <a:lnTo>
                      <a:pt x="235" y="403"/>
                    </a:lnTo>
                    <a:lnTo>
                      <a:pt x="402" y="403"/>
                    </a:lnTo>
                    <a:lnTo>
                      <a:pt x="402" y="235"/>
                    </a:lnTo>
                    <a:lnTo>
                      <a:pt x="327" y="235"/>
                    </a:lnTo>
                    <a:close/>
                    <a:moveTo>
                      <a:pt x="134" y="16"/>
                    </a:moveTo>
                    <a:lnTo>
                      <a:pt x="268" y="16"/>
                    </a:lnTo>
                    <a:lnTo>
                      <a:pt x="268" y="151"/>
                    </a:lnTo>
                    <a:lnTo>
                      <a:pt x="134" y="151"/>
                    </a:lnTo>
                    <a:lnTo>
                      <a:pt x="134" y="16"/>
                    </a:lnTo>
                    <a:close/>
                    <a:moveTo>
                      <a:pt x="151" y="386"/>
                    </a:moveTo>
                    <a:lnTo>
                      <a:pt x="17" y="386"/>
                    </a:lnTo>
                    <a:lnTo>
                      <a:pt x="17" y="252"/>
                    </a:lnTo>
                    <a:lnTo>
                      <a:pt x="151" y="252"/>
                    </a:lnTo>
                    <a:lnTo>
                      <a:pt x="151" y="386"/>
                    </a:lnTo>
                    <a:close/>
                    <a:moveTo>
                      <a:pt x="386" y="386"/>
                    </a:moveTo>
                    <a:lnTo>
                      <a:pt x="251" y="386"/>
                    </a:lnTo>
                    <a:lnTo>
                      <a:pt x="251" y="252"/>
                    </a:lnTo>
                    <a:lnTo>
                      <a:pt x="386" y="252"/>
                    </a:lnTo>
                    <a:lnTo>
                      <a:pt x="386" y="386"/>
                    </a:lnTo>
                    <a:close/>
                  </a:path>
                </a:pathLst>
              </a:custGeom>
              <a:solidFill>
                <a:schemeClr val="bg1"/>
              </a:solidFill>
              <a:ln>
                <a:noFill/>
              </a:ln>
            </p:spPr>
            <p:txBody>
              <a:bodyPr vert="horz" wrap="square" lIns="243777" tIns="121888" rIns="243777" bIns="121888" numCol="1" anchor="t" anchorCtr="0" compatLnSpc="1"/>
              <a:lstStyle/>
              <a:p>
                <a:endParaRPr lang="en-US" sz="2665" dirty="0">
                  <a:latin typeface="+mj-lt"/>
                </a:endParaRPr>
              </a:p>
            </p:txBody>
          </p:sp>
        </p:grpSp>
      </p:grpSp>
      <p:sp>
        <p:nvSpPr>
          <p:cNvPr id="42" name="Oval 41"/>
          <p:cNvSpPr/>
          <p:nvPr/>
        </p:nvSpPr>
        <p:spPr>
          <a:xfrm>
            <a:off x="739553" y="1763196"/>
            <a:ext cx="11791548" cy="11791548"/>
          </a:xfrm>
          <a:prstGeom prst="ellipse">
            <a:avLst/>
          </a:prstGeom>
          <a:noFill/>
          <a:ln>
            <a:solidFill>
              <a:schemeClr val="accent1">
                <a:shade val="50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370732" y="1376611"/>
            <a:ext cx="12610181" cy="12610181"/>
          </a:xfrm>
          <a:prstGeom prst="ellipse">
            <a:avLst/>
          </a:prstGeom>
          <a:noFill/>
          <a:ln>
            <a:solidFill>
              <a:schemeClr val="accent1">
                <a:shade val="50000"/>
                <a:alpha val="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p:cNvSpPr>
            <a:spLocks noGrp="1"/>
          </p:cNvSpPr>
          <p:nvPr>
            <p:ph type="sldNum" sz="quarter" idx="15"/>
          </p:nvPr>
        </p:nvSpPr>
        <p:spPr/>
        <p:txBody>
          <a:bodyPr/>
          <a:lstStyle/>
          <a:p>
            <a:fld id="{8C48FCF8-25E9-4F94-BC2B-FA1B572C1FF3}" type="slidenum">
              <a:rPr lang="en-US" smtClean="0"/>
              <a:t>16</a:t>
            </a:fld>
            <a:endParaRPr lang="en-US" dirty="0"/>
          </a:p>
        </p:txBody>
      </p:sp>
      <p:sp>
        <p:nvSpPr>
          <p:cNvPr id="2" name="文本框 1"/>
          <p:cNvSpPr txBox="1"/>
          <p:nvPr/>
        </p:nvSpPr>
        <p:spPr>
          <a:xfrm>
            <a:off x="14050645" y="3017520"/>
            <a:ext cx="6278880" cy="1014730"/>
          </a:xfrm>
          <a:prstGeom prst="rect">
            <a:avLst/>
          </a:prstGeom>
          <a:noFill/>
        </p:spPr>
        <p:txBody>
          <a:bodyPr wrap="none" rtlCol="0">
            <a:spAutoFit/>
          </a:bodyPr>
          <a:lstStyle/>
          <a:p>
            <a:r>
              <a:rPr lang="zh-CN" altLang="en-US" sz="6000">
                <a:solidFill>
                  <a:schemeClr val="bg1"/>
                </a:solidFill>
                <a:latin typeface="方正大雅宋简体" panose="02000000000000000000" charset="-122"/>
                <a:ea typeface="方正大雅宋简体" panose="02000000000000000000" charset="-122"/>
              </a:rPr>
              <a:t>英国南威尔士大学</a:t>
            </a:r>
          </a:p>
        </p:txBody>
      </p:sp>
      <p:sp>
        <p:nvSpPr>
          <p:cNvPr id="11" name="文本框 10"/>
          <p:cNvSpPr txBox="1"/>
          <p:nvPr/>
        </p:nvSpPr>
        <p:spPr>
          <a:xfrm>
            <a:off x="14050645" y="4212590"/>
            <a:ext cx="6348730" cy="583565"/>
          </a:xfrm>
          <a:prstGeom prst="rect">
            <a:avLst/>
          </a:prstGeom>
          <a:noFill/>
        </p:spPr>
        <p:txBody>
          <a:bodyPr wrap="none" rtlCol="0">
            <a:spAutoFit/>
          </a:bodyPr>
          <a:lstStyle/>
          <a:p>
            <a:pPr algn="l"/>
            <a:r>
              <a:rPr lang="en-US" altLang="zh-CN" sz="3200" dirty="0">
                <a:solidFill>
                  <a:schemeClr val="bg1"/>
                </a:solidFill>
                <a:latin typeface="Yuppy SC Regular"/>
                <a:ea typeface="Yuppy SC Regular"/>
                <a:cs typeface="Yuppy SC Regular"/>
                <a:sym typeface="+mn-ea"/>
              </a:rPr>
              <a:t>The University of South Wales</a:t>
            </a:r>
          </a:p>
        </p:txBody>
      </p:sp>
      <p:sp>
        <p:nvSpPr>
          <p:cNvPr id="12" name="文本框 11"/>
          <p:cNvSpPr txBox="1"/>
          <p:nvPr/>
        </p:nvSpPr>
        <p:spPr>
          <a:xfrm>
            <a:off x="14050645" y="5869940"/>
            <a:ext cx="8278495" cy="5605780"/>
          </a:xfrm>
          <a:prstGeom prst="rect">
            <a:avLst/>
          </a:prstGeom>
          <a:noFill/>
        </p:spPr>
        <p:txBody>
          <a:bodyPr wrap="square" rtlCol="0">
            <a:spAutoFit/>
          </a:bodyPr>
          <a:lstStyle/>
          <a:p>
            <a:pPr marL="457200" indent="-457200" algn="l">
              <a:lnSpc>
                <a:spcPct val="160000"/>
              </a:lnSpc>
            </a:pPr>
            <a:r>
              <a:rPr lang="en-US" altLang="zh-CN" sz="2800" dirty="0">
                <a:solidFill>
                  <a:schemeClr val="bg1"/>
                </a:solidFill>
                <a:latin typeface="微软雅黑" panose="020B0503020204020204" charset="-122"/>
                <a:ea typeface="微软雅黑" panose="020B0503020204020204" charset="-122"/>
                <a:cs typeface="微软雅黑" panose="020B0503020204020204" charset="-122"/>
                <a:sym typeface="+mn-ea"/>
              </a:rPr>
              <a:t>2013</a:t>
            </a: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正式成立</a:t>
            </a:r>
            <a:endParaRPr lang="en-US" altLang="zh-CN" sz="2800" dirty="0">
              <a:solidFill>
                <a:schemeClr val="bg1"/>
              </a:solidFill>
              <a:latin typeface="微软雅黑" panose="020B0503020204020204" charset="-122"/>
              <a:ea typeface="微软雅黑" panose="020B0503020204020204" charset="-122"/>
              <a:cs typeface="微软雅黑" panose="020B0503020204020204" charset="-122"/>
            </a:endParaRPr>
          </a:p>
          <a:p>
            <a:pPr marL="457200" indent="-457200" algn="l">
              <a:lnSpc>
                <a:spcPct val="160000"/>
              </a:lnSpc>
            </a:pP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原格拉摩根大学（</a:t>
            </a:r>
            <a:r>
              <a:rPr lang="en-US" altLang="zh-CN" sz="2800" dirty="0">
                <a:solidFill>
                  <a:schemeClr val="bg1"/>
                </a:solidFill>
                <a:latin typeface="微软雅黑" panose="020B0503020204020204" charset="-122"/>
                <a:ea typeface="微软雅黑" panose="020B0503020204020204" charset="-122"/>
                <a:cs typeface="微软雅黑" panose="020B0503020204020204" charset="-122"/>
                <a:sym typeface="+mn-ea"/>
              </a:rPr>
              <a:t>University of </a:t>
            </a:r>
            <a:r>
              <a:rPr lang="en-US" altLang="zh-CN" sz="2800" dirty="0" err="1">
                <a:solidFill>
                  <a:schemeClr val="bg1"/>
                </a:solidFill>
                <a:latin typeface="微软雅黑" panose="020B0503020204020204" charset="-122"/>
                <a:ea typeface="微软雅黑" panose="020B0503020204020204" charset="-122"/>
                <a:cs typeface="微软雅黑" panose="020B0503020204020204" charset="-122"/>
                <a:sym typeface="+mn-ea"/>
              </a:rPr>
              <a:t>Glamorgan</a:t>
            </a: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）与</a:t>
            </a:r>
          </a:p>
          <a:p>
            <a:pPr marL="457200" indent="-457200" algn="l">
              <a:lnSpc>
                <a:spcPct val="160000"/>
              </a:lnSpc>
            </a:pP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原纽波特大学（</a:t>
            </a:r>
            <a:r>
              <a:rPr lang="en-US" altLang="zh-CN" sz="2800" dirty="0">
                <a:solidFill>
                  <a:schemeClr val="bg1"/>
                </a:solidFill>
                <a:latin typeface="微软雅黑" panose="020B0503020204020204" charset="-122"/>
                <a:ea typeface="微软雅黑" panose="020B0503020204020204" charset="-122"/>
                <a:cs typeface="微软雅黑" panose="020B0503020204020204" charset="-122"/>
                <a:sym typeface="+mn-ea"/>
              </a:rPr>
              <a:t>University of Newport</a:t>
            </a: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）合并</a:t>
            </a:r>
            <a:endParaRPr lang="en-US" altLang="zh-CN" sz="2800" dirty="0">
              <a:solidFill>
                <a:schemeClr val="bg1"/>
              </a:solidFill>
              <a:latin typeface="微软雅黑" panose="020B0503020204020204" charset="-122"/>
              <a:ea typeface="微软雅黑" panose="020B0503020204020204" charset="-122"/>
              <a:cs typeface="微软雅黑" panose="020B0503020204020204" charset="-122"/>
            </a:endParaRPr>
          </a:p>
          <a:p>
            <a:pPr marL="457200" indent="-457200" algn="l">
              <a:lnSpc>
                <a:spcPct val="160000"/>
              </a:lnSpc>
            </a:pP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将近</a:t>
            </a:r>
            <a:r>
              <a:rPr lang="en-US" altLang="zh-CN" sz="2800" dirty="0">
                <a:solidFill>
                  <a:schemeClr val="bg1"/>
                </a:solidFill>
                <a:latin typeface="微软雅黑" panose="020B0503020204020204" charset="-122"/>
                <a:ea typeface="微软雅黑" panose="020B0503020204020204" charset="-122"/>
                <a:cs typeface="微软雅黑" panose="020B0503020204020204" charset="-122"/>
                <a:sym typeface="+mn-ea"/>
              </a:rPr>
              <a:t>40000</a:t>
            </a: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名学生</a:t>
            </a:r>
            <a:endParaRPr lang="en-US" altLang="zh-CN" sz="2800" dirty="0">
              <a:solidFill>
                <a:schemeClr val="bg1"/>
              </a:solidFill>
              <a:latin typeface="微软雅黑" panose="020B0503020204020204" charset="-122"/>
              <a:ea typeface="微软雅黑" panose="020B0503020204020204" charset="-122"/>
              <a:cs typeface="微软雅黑" panose="020B0503020204020204" charset="-122"/>
            </a:endParaRPr>
          </a:p>
          <a:p>
            <a:pPr marL="457200" indent="-457200" algn="l">
              <a:lnSpc>
                <a:spcPct val="160000"/>
              </a:lnSpc>
            </a:pPr>
            <a:r>
              <a:rPr lang="en-US" altLang="zh-CN" sz="2800" dirty="0">
                <a:solidFill>
                  <a:schemeClr val="bg1"/>
                </a:solidFill>
                <a:latin typeface="微软雅黑" panose="020B0503020204020204" charset="-122"/>
                <a:ea typeface="微软雅黑" panose="020B0503020204020204" charset="-122"/>
                <a:cs typeface="微软雅黑" panose="020B0503020204020204" charset="-122"/>
                <a:sym typeface="+mn-ea"/>
              </a:rPr>
              <a:t>5</a:t>
            </a: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大校区遍布 卡迪夫</a:t>
            </a:r>
            <a:r>
              <a:rPr lang="en-US" altLang="zh-CN" sz="28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rPr>
              <a:t>纽波</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特</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迪拜</a:t>
            </a:r>
            <a:endPar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marL="457200" indent="-457200" algn="l">
              <a:lnSpc>
                <a:spcPct val="160000"/>
              </a:lnSpc>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学校总共有设有</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584</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门课程</a:t>
            </a:r>
          </a:p>
          <a:p>
            <a:pPr marL="457200" indent="-457200" algn="l">
              <a:lnSpc>
                <a:spcPct val="160000"/>
              </a:lnSpc>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包括商科，科学，技术媒体和艺术等科目</a:t>
            </a:r>
            <a:endPar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algn="l">
              <a:lnSpc>
                <a:spcPct val="160000"/>
              </a:lnSpc>
            </a:pPr>
            <a:endParaRPr lang="zh-CN" altLang="en-US" sz="2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17</a:t>
            </a:fld>
            <a:endParaRPr lang="en-US" dirty="0"/>
          </a:p>
        </p:txBody>
      </p:sp>
      <p:pic>
        <p:nvPicPr>
          <p:cNvPr id="105478" name="图片 7"/>
          <p:cNvPicPr>
            <a:picLocks noChangeAspect="1"/>
          </p:cNvPicPr>
          <p:nvPr/>
        </p:nvPicPr>
        <p:blipFill>
          <a:blip r:embed="rId3" cstate="print"/>
          <a:srcRect/>
          <a:stretch>
            <a:fillRect/>
          </a:stretch>
        </p:blipFill>
        <p:spPr bwMode="auto">
          <a:xfrm>
            <a:off x="7100570" y="2232025"/>
            <a:ext cx="9260840" cy="7672705"/>
          </a:xfrm>
          <a:prstGeom prst="rect">
            <a:avLst/>
          </a:prstGeom>
          <a:noFill/>
          <a:ln w="9525">
            <a:noFill/>
            <a:miter lim="800000"/>
            <a:headEnd/>
            <a:tailEnd/>
          </a:ln>
        </p:spPr>
      </p:pic>
      <p:pic>
        <p:nvPicPr>
          <p:cNvPr id="105479" name="图片 9"/>
          <p:cNvPicPr>
            <a:picLocks noChangeAspect="1"/>
          </p:cNvPicPr>
          <p:nvPr/>
        </p:nvPicPr>
        <p:blipFill>
          <a:blip r:embed="rId4" cstate="print"/>
          <a:srcRect/>
          <a:stretch>
            <a:fillRect/>
          </a:stretch>
        </p:blipFill>
        <p:spPr bwMode="auto">
          <a:xfrm>
            <a:off x="1040130" y="2232025"/>
            <a:ext cx="5683885" cy="7658735"/>
          </a:xfrm>
          <a:prstGeom prst="rect">
            <a:avLst/>
          </a:prstGeom>
          <a:noFill/>
          <a:ln w="9525">
            <a:noFill/>
            <a:miter lim="800000"/>
            <a:headEnd/>
            <a:tailEnd/>
          </a:ln>
        </p:spPr>
      </p:pic>
      <p:sp>
        <p:nvSpPr>
          <p:cNvPr id="2" name="文本框 1"/>
          <p:cNvSpPr txBox="1"/>
          <p:nvPr/>
        </p:nvSpPr>
        <p:spPr>
          <a:xfrm>
            <a:off x="16737965" y="2232025"/>
            <a:ext cx="7294880" cy="706755"/>
          </a:xfrm>
          <a:prstGeom prst="rect">
            <a:avLst/>
          </a:prstGeom>
          <a:noFill/>
        </p:spPr>
        <p:txBody>
          <a:bodyPr wrap="none" rtlCol="0">
            <a:spAutoFit/>
          </a:bodyPr>
          <a:lstStyle/>
          <a:p>
            <a:pPr algn="l"/>
            <a:r>
              <a:rPr lang="zh-CN" altLang="en-GB" sz="400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学校的位置 </a:t>
            </a:r>
            <a:r>
              <a:rPr lang="en-GB" altLang="zh-CN" sz="400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a:t>
            </a:r>
            <a:r>
              <a:rPr lang="zh-CN" altLang="en-GB" sz="400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 </a:t>
            </a:r>
            <a:r>
              <a:rPr lang="zh-CN" altLang="en-US" sz="400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卡迪夫</a:t>
            </a:r>
            <a:r>
              <a:rPr lang="zh-CN" altLang="en-GB" sz="400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 </a:t>
            </a:r>
            <a:r>
              <a:rPr lang="en-GB" altLang="zh-CN" sz="400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CARDIFF</a:t>
            </a:r>
          </a:p>
        </p:txBody>
      </p:sp>
      <p:sp>
        <p:nvSpPr>
          <p:cNvPr id="3" name="文本框 2"/>
          <p:cNvSpPr txBox="1"/>
          <p:nvPr/>
        </p:nvSpPr>
        <p:spPr>
          <a:xfrm>
            <a:off x="16737965" y="3316605"/>
            <a:ext cx="6154420" cy="8359140"/>
          </a:xfrm>
          <a:prstGeom prst="rect">
            <a:avLst/>
          </a:prstGeom>
          <a:noFill/>
        </p:spPr>
        <p:txBody>
          <a:bodyPr wrap="square" rtlCol="0">
            <a:spAutoFit/>
          </a:bodyPr>
          <a:lstStyle/>
          <a:p>
            <a:pPr marL="0" indent="0" eaLnBrk="1" hangingPunct="1">
              <a:lnSpc>
                <a:spcPct val="130000"/>
              </a:lnSpc>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英国</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4</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大省会城市之一</a:t>
            </a: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伦敦</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卡迪夫</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爱丁堡</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贝尔法斯特</a:t>
            </a: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FontTx/>
              <a:buNone/>
            </a:pP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离伦敦</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1</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个半小时车程</a:t>
            </a: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连续</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12</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年被评为消费最合理的城市</a:t>
            </a: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卡迪夫机场免费接机免费</a:t>
            </a:r>
          </a:p>
          <a:p>
            <a:pPr marL="0" indent="0" eaLnBrk="1" hangingPunct="1">
              <a:lnSpc>
                <a:spcPct val="130000"/>
              </a:lnSpc>
              <a:buFontTx/>
              <a:buNone/>
            </a:pPr>
            <a:endPar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夏天</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24-27</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度；</a:t>
            </a:r>
            <a:endPar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冬天</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1</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度（室内有暖气</a:t>
            </a:r>
            <a:r>
              <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p>
          <a:p>
            <a:pPr marL="0" indent="0" eaLnBrk="1" hangingPunct="1">
              <a:lnSpc>
                <a:spcPct val="130000"/>
              </a:lnSpc>
              <a:buFontTx/>
              <a:buNone/>
            </a:pPr>
            <a:endPar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algn="l" eaLnBrk="1" hangingPunct="1">
              <a:lnSpc>
                <a:spcPct val="12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安全，友好，热情</a:t>
            </a: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eaLnBrk="1" hangingPunct="1">
              <a:lnSpc>
                <a:spcPct val="12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英国犯罪率最低的城市之一</a:t>
            </a: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eaLnBrk="1" hangingPunct="1">
              <a:lnSpc>
                <a:spcPct val="120000"/>
              </a:lnSpc>
              <a:buFontTx/>
              <a:buNone/>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未有发生骚乱的经历</a:t>
            </a:r>
            <a:endPar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FontTx/>
              <a:buNone/>
            </a:pPr>
            <a:endPar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endParaRPr>
          </a:p>
          <a:p>
            <a:pPr marL="0" indent="0" eaLnBrk="1" hangingPunct="1">
              <a:lnSpc>
                <a:spcPct val="130000"/>
              </a:lnSpc>
              <a:buNone/>
            </a:pPr>
            <a:endParaRPr lang="en-US" altLang="zh-CN" sz="280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5478"/>
                                        </p:tgtEl>
                                        <p:attrNameLst>
                                          <p:attrName>style.visibility</p:attrName>
                                        </p:attrNameLst>
                                      </p:cBhvr>
                                      <p:to>
                                        <p:strVal val="visible"/>
                                      </p:to>
                                    </p:set>
                                    <p:animEffect transition="in" filter="diamond(in)">
                                      <p:cBhvr>
                                        <p:cTn id="7" dur="2000"/>
                                        <p:tgtEl>
                                          <p:spTgt spid="1054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5479"/>
                                        </p:tgtEl>
                                        <p:attrNameLst>
                                          <p:attrName>style.visibility</p:attrName>
                                        </p:attrNameLst>
                                      </p:cBhvr>
                                      <p:to>
                                        <p:strVal val="visible"/>
                                      </p:to>
                                    </p:set>
                                    <p:animEffect transition="in" filter="box(in)">
                                      <p:cBhvr>
                                        <p:cTn id="12" dur="2000"/>
                                        <p:tgtEl>
                                          <p:spTgt spid="10547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 y="8810522"/>
            <a:ext cx="2356074" cy="2185491"/>
          </a:xfrm>
          <a:prstGeom prst="rect">
            <a:avLst/>
          </a:prstGeom>
          <a:solidFill>
            <a:schemeClr val="accent2"/>
          </a:solidFill>
          <a:ln>
            <a:noFill/>
          </a:ln>
        </p:spPr>
        <p:txBody>
          <a:bodyPr vert="horz" wrap="square" lIns="91440" tIns="45720" rIns="91440" bIns="45720" numCol="1" anchor="t" anchorCtr="0" compatLnSpc="1"/>
          <a:lstStyle/>
          <a:p>
            <a:endParaRPr lang="en-US" dirty="0"/>
          </a:p>
        </p:txBody>
      </p:sp>
      <p:sp>
        <p:nvSpPr>
          <p:cNvPr id="5" name="Freeform 7"/>
          <p:cNvSpPr/>
          <p:nvPr/>
        </p:nvSpPr>
        <p:spPr bwMode="auto">
          <a:xfrm>
            <a:off x="2356073" y="8486245"/>
            <a:ext cx="908651" cy="2513146"/>
          </a:xfrm>
          <a:custGeom>
            <a:avLst/>
            <a:gdLst>
              <a:gd name="T0" fmla="*/ 0 w 538"/>
              <a:gd name="T1" fmla="*/ 1488 h 1488"/>
              <a:gd name="T2" fmla="*/ 0 w 538"/>
              <a:gd name="T3" fmla="*/ 194 h 1488"/>
              <a:gd name="T4" fmla="*/ 538 w 538"/>
              <a:gd name="T5" fmla="*/ 0 h 1488"/>
              <a:gd name="T6" fmla="*/ 538 w 538"/>
              <a:gd name="T7" fmla="*/ 1099 h 1488"/>
              <a:gd name="T8" fmla="*/ 0 w 538"/>
              <a:gd name="T9" fmla="*/ 1488 h 1488"/>
            </a:gdLst>
            <a:ahLst/>
            <a:cxnLst>
              <a:cxn ang="0">
                <a:pos x="T0" y="T1"/>
              </a:cxn>
              <a:cxn ang="0">
                <a:pos x="T2" y="T3"/>
              </a:cxn>
              <a:cxn ang="0">
                <a:pos x="T4" y="T5"/>
              </a:cxn>
              <a:cxn ang="0">
                <a:pos x="T6" y="T7"/>
              </a:cxn>
              <a:cxn ang="0">
                <a:pos x="T8" y="T9"/>
              </a:cxn>
            </a:cxnLst>
            <a:rect l="0" t="0" r="r" b="b"/>
            <a:pathLst>
              <a:path w="538" h="1488">
                <a:moveTo>
                  <a:pt x="0" y="1488"/>
                </a:moveTo>
                <a:lnTo>
                  <a:pt x="0" y="194"/>
                </a:lnTo>
                <a:lnTo>
                  <a:pt x="538" y="0"/>
                </a:lnTo>
                <a:lnTo>
                  <a:pt x="538" y="1099"/>
                </a:lnTo>
                <a:lnTo>
                  <a:pt x="0" y="1488"/>
                </a:lnTo>
                <a:close/>
              </a:path>
            </a:pathLst>
          </a:custGeom>
          <a:solidFill>
            <a:schemeClr val="accent2">
              <a:lumMod val="75000"/>
            </a:schemeClr>
          </a:solidFill>
          <a:ln>
            <a:noFill/>
          </a:ln>
        </p:spPr>
        <p:txBody>
          <a:bodyPr vert="horz" wrap="square" lIns="91440" tIns="45720" rIns="91440" bIns="45720" numCol="1" anchor="t" anchorCtr="0" compatLnSpc="1"/>
          <a:lstStyle/>
          <a:p>
            <a:endParaRPr lang="en-US" dirty="0"/>
          </a:p>
        </p:txBody>
      </p:sp>
      <p:sp>
        <p:nvSpPr>
          <p:cNvPr id="6" name="Freeform 8"/>
          <p:cNvSpPr/>
          <p:nvPr/>
        </p:nvSpPr>
        <p:spPr bwMode="auto">
          <a:xfrm>
            <a:off x="3264535" y="8486140"/>
            <a:ext cx="10400030" cy="1856105"/>
          </a:xfrm>
          <a:custGeom>
            <a:avLst/>
            <a:gdLst>
              <a:gd name="T0" fmla="*/ 0 w 4532"/>
              <a:gd name="T1" fmla="*/ 1099 h 1099"/>
              <a:gd name="T2" fmla="*/ 0 w 4532"/>
              <a:gd name="T3" fmla="*/ 0 h 1099"/>
              <a:gd name="T4" fmla="*/ 4135 w 4532"/>
              <a:gd name="T5" fmla="*/ 0 h 1099"/>
              <a:gd name="T6" fmla="*/ 4532 w 4532"/>
              <a:gd name="T7" fmla="*/ 550 h 1099"/>
              <a:gd name="T8" fmla="*/ 4135 w 4532"/>
              <a:gd name="T9" fmla="*/ 1099 h 1099"/>
              <a:gd name="T10" fmla="*/ 0 w 4532"/>
              <a:gd name="T11" fmla="*/ 1099 h 1099"/>
            </a:gdLst>
            <a:ahLst/>
            <a:cxnLst>
              <a:cxn ang="0">
                <a:pos x="T0" y="T1"/>
              </a:cxn>
              <a:cxn ang="0">
                <a:pos x="T2" y="T3"/>
              </a:cxn>
              <a:cxn ang="0">
                <a:pos x="T4" y="T5"/>
              </a:cxn>
              <a:cxn ang="0">
                <a:pos x="T6" y="T7"/>
              </a:cxn>
              <a:cxn ang="0">
                <a:pos x="T8" y="T9"/>
              </a:cxn>
              <a:cxn ang="0">
                <a:pos x="T10" y="T11"/>
              </a:cxn>
            </a:cxnLst>
            <a:rect l="0" t="0" r="r" b="b"/>
            <a:pathLst>
              <a:path w="4532" h="1099">
                <a:moveTo>
                  <a:pt x="0" y="1099"/>
                </a:moveTo>
                <a:lnTo>
                  <a:pt x="0" y="0"/>
                </a:lnTo>
                <a:lnTo>
                  <a:pt x="4135" y="0"/>
                </a:lnTo>
                <a:lnTo>
                  <a:pt x="4532" y="550"/>
                </a:lnTo>
                <a:lnTo>
                  <a:pt x="4135" y="1099"/>
                </a:lnTo>
                <a:lnTo>
                  <a:pt x="0" y="1099"/>
                </a:lnTo>
                <a:close/>
              </a:path>
            </a:pathLst>
          </a:custGeom>
          <a:gradFill flip="none" rotWithShape="1">
            <a:gsLst>
              <a:gs pos="0">
                <a:schemeClr val="accent1"/>
              </a:gs>
              <a:gs pos="100000">
                <a:schemeClr val="accent2">
                  <a:lumMod val="75000"/>
                </a:schemeClr>
              </a:gs>
            </a:gsLst>
            <a:lin ang="10800000" scaled="1"/>
            <a:tileRect/>
          </a:gradFill>
          <a:ln>
            <a:noFill/>
          </a:ln>
        </p:spPr>
        <p:txBody>
          <a:bodyPr vert="horz" wrap="square" lIns="91440" tIns="45720" rIns="91440" bIns="45720" numCol="1" anchor="t" anchorCtr="0" compatLnSpc="1"/>
          <a:lstStyle/>
          <a:p>
            <a:endParaRPr lang="en-US" dirty="0"/>
          </a:p>
        </p:txBody>
      </p:sp>
      <p:sp>
        <p:nvSpPr>
          <p:cNvPr id="10" name="Rectangle 12"/>
          <p:cNvSpPr>
            <a:spLocks noChangeArrowheads="1"/>
          </p:cNvSpPr>
          <p:nvPr/>
        </p:nvSpPr>
        <p:spPr bwMode="auto">
          <a:xfrm>
            <a:off x="-1" y="6630098"/>
            <a:ext cx="2356074" cy="2183803"/>
          </a:xfrm>
          <a:prstGeom prst="rect">
            <a:avLst/>
          </a:prstGeom>
          <a:solidFill>
            <a:schemeClr val="tx2"/>
          </a:solidFill>
          <a:ln>
            <a:noFill/>
          </a:ln>
        </p:spPr>
        <p:txBody>
          <a:bodyPr vert="horz" wrap="square" lIns="91440" tIns="45720" rIns="91440" bIns="45720" numCol="1" anchor="t" anchorCtr="0" compatLnSpc="1"/>
          <a:lstStyle/>
          <a:p>
            <a:endParaRPr lang="en-US" dirty="0"/>
          </a:p>
        </p:txBody>
      </p:sp>
      <p:sp>
        <p:nvSpPr>
          <p:cNvPr id="11" name="Freeform 13"/>
          <p:cNvSpPr/>
          <p:nvPr/>
        </p:nvSpPr>
        <p:spPr bwMode="auto">
          <a:xfrm>
            <a:off x="3264535" y="6630035"/>
            <a:ext cx="9074785" cy="1856105"/>
          </a:xfrm>
          <a:custGeom>
            <a:avLst/>
            <a:gdLst>
              <a:gd name="T0" fmla="*/ 0 w 3866"/>
              <a:gd name="T1" fmla="*/ 1099 h 1099"/>
              <a:gd name="T2" fmla="*/ 0 w 3866"/>
              <a:gd name="T3" fmla="*/ 0 h 1099"/>
              <a:gd name="T4" fmla="*/ 3469 w 3866"/>
              <a:gd name="T5" fmla="*/ 0 h 1099"/>
              <a:gd name="T6" fmla="*/ 3866 w 3866"/>
              <a:gd name="T7" fmla="*/ 549 h 1099"/>
              <a:gd name="T8" fmla="*/ 3469 w 3866"/>
              <a:gd name="T9" fmla="*/ 1099 h 1099"/>
              <a:gd name="T10" fmla="*/ 0 w 3866"/>
              <a:gd name="T11" fmla="*/ 1099 h 1099"/>
            </a:gdLst>
            <a:ahLst/>
            <a:cxnLst>
              <a:cxn ang="0">
                <a:pos x="T0" y="T1"/>
              </a:cxn>
              <a:cxn ang="0">
                <a:pos x="T2" y="T3"/>
              </a:cxn>
              <a:cxn ang="0">
                <a:pos x="T4" y="T5"/>
              </a:cxn>
              <a:cxn ang="0">
                <a:pos x="T6" y="T7"/>
              </a:cxn>
              <a:cxn ang="0">
                <a:pos x="T8" y="T9"/>
              </a:cxn>
              <a:cxn ang="0">
                <a:pos x="T10" y="T11"/>
              </a:cxn>
            </a:cxnLst>
            <a:rect l="0" t="0" r="r" b="b"/>
            <a:pathLst>
              <a:path w="3866" h="1099">
                <a:moveTo>
                  <a:pt x="0" y="1099"/>
                </a:moveTo>
                <a:lnTo>
                  <a:pt x="0" y="0"/>
                </a:lnTo>
                <a:lnTo>
                  <a:pt x="3469" y="0"/>
                </a:lnTo>
                <a:lnTo>
                  <a:pt x="3866" y="549"/>
                </a:lnTo>
                <a:lnTo>
                  <a:pt x="3469" y="1099"/>
                </a:lnTo>
                <a:lnTo>
                  <a:pt x="0" y="1099"/>
                </a:lnTo>
                <a:close/>
              </a:path>
            </a:pathLst>
          </a:custGeom>
          <a:solidFill>
            <a:schemeClr val="tx2"/>
          </a:solidFill>
          <a:ln>
            <a:noFill/>
          </a:ln>
        </p:spPr>
        <p:txBody>
          <a:bodyPr vert="horz" wrap="square" lIns="91440" tIns="45720" rIns="91440" bIns="45720" numCol="1" anchor="t" anchorCtr="0" compatLnSpc="1"/>
          <a:lstStyle/>
          <a:p>
            <a:endParaRPr lang="en-US" dirty="0"/>
          </a:p>
        </p:txBody>
      </p:sp>
      <p:sp>
        <p:nvSpPr>
          <p:cNvPr id="12" name="Freeform 14"/>
          <p:cNvSpPr/>
          <p:nvPr/>
        </p:nvSpPr>
        <p:spPr bwMode="auto">
          <a:xfrm>
            <a:off x="2356073" y="6633476"/>
            <a:ext cx="908651" cy="2183803"/>
          </a:xfrm>
          <a:custGeom>
            <a:avLst/>
            <a:gdLst>
              <a:gd name="T0" fmla="*/ 0 w 538"/>
              <a:gd name="T1" fmla="*/ 1293 h 1293"/>
              <a:gd name="T2" fmla="*/ 0 w 538"/>
              <a:gd name="T3" fmla="*/ 0 h 1293"/>
              <a:gd name="T4" fmla="*/ 538 w 538"/>
              <a:gd name="T5" fmla="*/ 0 h 1293"/>
              <a:gd name="T6" fmla="*/ 538 w 538"/>
              <a:gd name="T7" fmla="*/ 1099 h 1293"/>
              <a:gd name="T8" fmla="*/ 0 w 538"/>
              <a:gd name="T9" fmla="*/ 1293 h 1293"/>
            </a:gdLst>
            <a:ahLst/>
            <a:cxnLst>
              <a:cxn ang="0">
                <a:pos x="T0" y="T1"/>
              </a:cxn>
              <a:cxn ang="0">
                <a:pos x="T2" y="T3"/>
              </a:cxn>
              <a:cxn ang="0">
                <a:pos x="T4" y="T5"/>
              </a:cxn>
              <a:cxn ang="0">
                <a:pos x="T6" y="T7"/>
              </a:cxn>
              <a:cxn ang="0">
                <a:pos x="T8" y="T9"/>
              </a:cxn>
            </a:cxnLst>
            <a:rect l="0" t="0" r="r" b="b"/>
            <a:pathLst>
              <a:path w="538" h="1293">
                <a:moveTo>
                  <a:pt x="0" y="1293"/>
                </a:moveTo>
                <a:lnTo>
                  <a:pt x="0" y="0"/>
                </a:lnTo>
                <a:lnTo>
                  <a:pt x="538" y="0"/>
                </a:lnTo>
                <a:lnTo>
                  <a:pt x="538" y="1099"/>
                </a:lnTo>
                <a:lnTo>
                  <a:pt x="0" y="1293"/>
                </a:lnTo>
                <a:close/>
              </a:path>
            </a:pathLst>
          </a:custGeom>
          <a:solidFill>
            <a:schemeClr val="tx1"/>
          </a:solidFill>
          <a:ln>
            <a:noFill/>
          </a:ln>
        </p:spPr>
        <p:txBody>
          <a:bodyPr vert="horz" wrap="square" lIns="91440" tIns="45720" rIns="91440" bIns="45720" numCol="1" anchor="t" anchorCtr="0" compatLnSpc="1"/>
          <a:lstStyle/>
          <a:p>
            <a:endParaRPr lang="en-US" dirty="0"/>
          </a:p>
        </p:txBody>
      </p:sp>
      <p:sp>
        <p:nvSpPr>
          <p:cNvPr id="17" name="Rectangle 19"/>
          <p:cNvSpPr>
            <a:spLocks noChangeArrowheads="1"/>
          </p:cNvSpPr>
          <p:nvPr/>
        </p:nvSpPr>
        <p:spPr bwMode="auto">
          <a:xfrm>
            <a:off x="-1" y="4444607"/>
            <a:ext cx="2356074" cy="2185491"/>
          </a:xfrm>
          <a:prstGeom prst="rect">
            <a:avLst/>
          </a:prstGeom>
          <a:solidFill>
            <a:schemeClr val="accent2"/>
          </a:solidFill>
          <a:ln>
            <a:noFill/>
          </a:ln>
        </p:spPr>
        <p:txBody>
          <a:bodyPr vert="horz" wrap="square" lIns="91440" tIns="45720" rIns="91440" bIns="45720" numCol="1" anchor="t" anchorCtr="0" compatLnSpc="1"/>
          <a:lstStyle/>
          <a:p>
            <a:endParaRPr lang="en-US" dirty="0"/>
          </a:p>
        </p:txBody>
      </p:sp>
      <p:sp>
        <p:nvSpPr>
          <p:cNvPr id="18" name="Freeform 20"/>
          <p:cNvSpPr/>
          <p:nvPr/>
        </p:nvSpPr>
        <p:spPr bwMode="auto">
          <a:xfrm>
            <a:off x="2356073" y="4444607"/>
            <a:ext cx="908651" cy="2185491"/>
          </a:xfrm>
          <a:custGeom>
            <a:avLst/>
            <a:gdLst>
              <a:gd name="T0" fmla="*/ 0 w 538"/>
              <a:gd name="T1" fmla="*/ 1294 h 1294"/>
              <a:gd name="T2" fmla="*/ 0 w 538"/>
              <a:gd name="T3" fmla="*/ 0 h 1294"/>
              <a:gd name="T4" fmla="*/ 538 w 538"/>
              <a:gd name="T5" fmla="*/ 194 h 1294"/>
              <a:gd name="T6" fmla="*/ 538 w 538"/>
              <a:gd name="T7" fmla="*/ 1294 h 1294"/>
              <a:gd name="T8" fmla="*/ 0 w 538"/>
              <a:gd name="T9" fmla="*/ 1294 h 1294"/>
            </a:gdLst>
            <a:ahLst/>
            <a:cxnLst>
              <a:cxn ang="0">
                <a:pos x="T0" y="T1"/>
              </a:cxn>
              <a:cxn ang="0">
                <a:pos x="T2" y="T3"/>
              </a:cxn>
              <a:cxn ang="0">
                <a:pos x="T4" y="T5"/>
              </a:cxn>
              <a:cxn ang="0">
                <a:pos x="T6" y="T7"/>
              </a:cxn>
              <a:cxn ang="0">
                <a:pos x="T8" y="T9"/>
              </a:cxn>
            </a:cxnLst>
            <a:rect l="0" t="0" r="r" b="b"/>
            <a:pathLst>
              <a:path w="538" h="1294">
                <a:moveTo>
                  <a:pt x="0" y="1294"/>
                </a:moveTo>
                <a:lnTo>
                  <a:pt x="0" y="0"/>
                </a:lnTo>
                <a:lnTo>
                  <a:pt x="538" y="194"/>
                </a:lnTo>
                <a:lnTo>
                  <a:pt x="538" y="1294"/>
                </a:lnTo>
                <a:lnTo>
                  <a:pt x="0" y="1294"/>
                </a:lnTo>
                <a:close/>
              </a:path>
            </a:pathLst>
          </a:custGeom>
          <a:solidFill>
            <a:schemeClr val="accent2">
              <a:lumMod val="75000"/>
            </a:schemeClr>
          </a:solidFill>
          <a:ln>
            <a:noFill/>
          </a:ln>
        </p:spPr>
        <p:txBody>
          <a:bodyPr vert="horz" wrap="square" lIns="91440" tIns="45720" rIns="91440" bIns="45720" numCol="1" anchor="t" anchorCtr="0" compatLnSpc="1"/>
          <a:lstStyle/>
          <a:p>
            <a:endParaRPr lang="en-US" dirty="0"/>
          </a:p>
        </p:txBody>
      </p:sp>
      <p:sp>
        <p:nvSpPr>
          <p:cNvPr id="19" name="Freeform 21"/>
          <p:cNvSpPr/>
          <p:nvPr/>
        </p:nvSpPr>
        <p:spPr bwMode="auto">
          <a:xfrm>
            <a:off x="3264535" y="4777105"/>
            <a:ext cx="10537825" cy="1856105"/>
          </a:xfrm>
          <a:custGeom>
            <a:avLst/>
            <a:gdLst>
              <a:gd name="T0" fmla="*/ 4537 w 4934"/>
              <a:gd name="T1" fmla="*/ 1099 h 1099"/>
              <a:gd name="T2" fmla="*/ 4934 w 4934"/>
              <a:gd name="T3" fmla="*/ 549 h 1099"/>
              <a:gd name="T4" fmla="*/ 4537 w 4934"/>
              <a:gd name="T5" fmla="*/ 0 h 1099"/>
              <a:gd name="T6" fmla="*/ 0 w 4934"/>
              <a:gd name="T7" fmla="*/ 0 h 1099"/>
              <a:gd name="T8" fmla="*/ 0 w 4934"/>
              <a:gd name="T9" fmla="*/ 1099 h 1099"/>
              <a:gd name="T10" fmla="*/ 4537 w 4934"/>
              <a:gd name="T11" fmla="*/ 1099 h 1099"/>
            </a:gdLst>
            <a:ahLst/>
            <a:cxnLst>
              <a:cxn ang="0">
                <a:pos x="T0" y="T1"/>
              </a:cxn>
              <a:cxn ang="0">
                <a:pos x="T2" y="T3"/>
              </a:cxn>
              <a:cxn ang="0">
                <a:pos x="T4" y="T5"/>
              </a:cxn>
              <a:cxn ang="0">
                <a:pos x="T6" y="T7"/>
              </a:cxn>
              <a:cxn ang="0">
                <a:pos x="T8" y="T9"/>
              </a:cxn>
              <a:cxn ang="0">
                <a:pos x="T10" y="T11"/>
              </a:cxn>
            </a:cxnLst>
            <a:rect l="0" t="0" r="r" b="b"/>
            <a:pathLst>
              <a:path w="4934" h="1099">
                <a:moveTo>
                  <a:pt x="4537" y="1099"/>
                </a:moveTo>
                <a:lnTo>
                  <a:pt x="4934" y="549"/>
                </a:lnTo>
                <a:lnTo>
                  <a:pt x="4537" y="0"/>
                </a:lnTo>
                <a:lnTo>
                  <a:pt x="0" y="0"/>
                </a:lnTo>
                <a:lnTo>
                  <a:pt x="0" y="1099"/>
                </a:lnTo>
                <a:lnTo>
                  <a:pt x="4537" y="1099"/>
                </a:lnTo>
                <a:close/>
              </a:path>
            </a:pathLst>
          </a:custGeom>
          <a:gradFill flip="none" rotWithShape="1">
            <a:gsLst>
              <a:gs pos="0">
                <a:schemeClr val="accent1"/>
              </a:gs>
              <a:gs pos="100000">
                <a:schemeClr val="accent2">
                  <a:lumMod val="75000"/>
                </a:schemeClr>
              </a:gs>
            </a:gsLst>
            <a:lin ang="10800000" scaled="1"/>
            <a:tileRect/>
          </a:gradFill>
          <a:ln>
            <a:noFill/>
          </a:ln>
        </p:spPr>
        <p:txBody>
          <a:bodyPr vert="horz" wrap="square" lIns="91440" tIns="45720" rIns="91440" bIns="45720" numCol="1" anchor="t" anchorCtr="0" compatLnSpc="1"/>
          <a:lstStyle/>
          <a:p>
            <a:endParaRPr lang="en-US" dirty="0"/>
          </a:p>
        </p:txBody>
      </p:sp>
      <p:sp>
        <p:nvSpPr>
          <p:cNvPr id="25" name="Rectangle 27"/>
          <p:cNvSpPr>
            <a:spLocks noChangeArrowheads="1"/>
          </p:cNvSpPr>
          <p:nvPr/>
        </p:nvSpPr>
        <p:spPr bwMode="auto">
          <a:xfrm>
            <a:off x="-1" y="2260804"/>
            <a:ext cx="2356074" cy="2183803"/>
          </a:xfrm>
          <a:prstGeom prst="rect">
            <a:avLst/>
          </a:prstGeom>
          <a:solidFill>
            <a:schemeClr val="tx2"/>
          </a:solidFill>
          <a:ln>
            <a:noFill/>
          </a:ln>
        </p:spPr>
        <p:txBody>
          <a:bodyPr vert="horz" wrap="square" lIns="91440" tIns="45720" rIns="91440" bIns="45720" numCol="1" anchor="t" anchorCtr="0" compatLnSpc="1"/>
          <a:lstStyle/>
          <a:p>
            <a:endParaRPr lang="en-US" dirty="0"/>
          </a:p>
        </p:txBody>
      </p:sp>
      <p:sp>
        <p:nvSpPr>
          <p:cNvPr id="26" name="Freeform 28"/>
          <p:cNvSpPr/>
          <p:nvPr/>
        </p:nvSpPr>
        <p:spPr bwMode="auto">
          <a:xfrm>
            <a:off x="2356073" y="2260804"/>
            <a:ext cx="908651" cy="2511458"/>
          </a:xfrm>
          <a:custGeom>
            <a:avLst/>
            <a:gdLst>
              <a:gd name="T0" fmla="*/ 0 w 538"/>
              <a:gd name="T1" fmla="*/ 1293 h 1487"/>
              <a:gd name="T2" fmla="*/ 0 w 538"/>
              <a:gd name="T3" fmla="*/ 0 h 1487"/>
              <a:gd name="T4" fmla="*/ 538 w 538"/>
              <a:gd name="T5" fmla="*/ 388 h 1487"/>
              <a:gd name="T6" fmla="*/ 538 w 538"/>
              <a:gd name="T7" fmla="*/ 1487 h 1487"/>
              <a:gd name="T8" fmla="*/ 0 w 538"/>
              <a:gd name="T9" fmla="*/ 1293 h 1487"/>
            </a:gdLst>
            <a:ahLst/>
            <a:cxnLst>
              <a:cxn ang="0">
                <a:pos x="T0" y="T1"/>
              </a:cxn>
              <a:cxn ang="0">
                <a:pos x="T2" y="T3"/>
              </a:cxn>
              <a:cxn ang="0">
                <a:pos x="T4" y="T5"/>
              </a:cxn>
              <a:cxn ang="0">
                <a:pos x="T6" y="T7"/>
              </a:cxn>
              <a:cxn ang="0">
                <a:pos x="T8" y="T9"/>
              </a:cxn>
            </a:cxnLst>
            <a:rect l="0" t="0" r="r" b="b"/>
            <a:pathLst>
              <a:path w="538" h="1487">
                <a:moveTo>
                  <a:pt x="0" y="1293"/>
                </a:moveTo>
                <a:lnTo>
                  <a:pt x="0" y="0"/>
                </a:lnTo>
                <a:lnTo>
                  <a:pt x="538" y="388"/>
                </a:lnTo>
                <a:lnTo>
                  <a:pt x="538" y="1487"/>
                </a:lnTo>
                <a:lnTo>
                  <a:pt x="0" y="1293"/>
                </a:lnTo>
                <a:close/>
              </a:path>
            </a:pathLst>
          </a:custGeom>
          <a:solidFill>
            <a:schemeClr val="tx1"/>
          </a:solidFill>
          <a:ln>
            <a:noFill/>
          </a:ln>
        </p:spPr>
        <p:txBody>
          <a:bodyPr vert="horz" wrap="square" lIns="91440" tIns="45720" rIns="91440" bIns="45720" numCol="1" anchor="t" anchorCtr="0" compatLnSpc="1"/>
          <a:lstStyle/>
          <a:p>
            <a:endParaRPr lang="en-US" dirty="0"/>
          </a:p>
        </p:txBody>
      </p:sp>
      <p:sp>
        <p:nvSpPr>
          <p:cNvPr id="27" name="Freeform 29"/>
          <p:cNvSpPr/>
          <p:nvPr/>
        </p:nvSpPr>
        <p:spPr bwMode="auto">
          <a:xfrm>
            <a:off x="3264535" y="2915920"/>
            <a:ext cx="9074150" cy="1861185"/>
          </a:xfrm>
          <a:custGeom>
            <a:avLst/>
            <a:gdLst>
              <a:gd name="T0" fmla="*/ 3831 w 4228"/>
              <a:gd name="T1" fmla="*/ 1102 h 1102"/>
              <a:gd name="T2" fmla="*/ 4228 w 4228"/>
              <a:gd name="T3" fmla="*/ 552 h 1102"/>
              <a:gd name="T4" fmla="*/ 3831 w 4228"/>
              <a:gd name="T5" fmla="*/ 0 h 1102"/>
              <a:gd name="T6" fmla="*/ 0 w 4228"/>
              <a:gd name="T7" fmla="*/ 0 h 1102"/>
              <a:gd name="T8" fmla="*/ 0 w 4228"/>
              <a:gd name="T9" fmla="*/ 1102 h 1102"/>
              <a:gd name="T10" fmla="*/ 3831 w 4228"/>
              <a:gd name="T11" fmla="*/ 1102 h 1102"/>
            </a:gdLst>
            <a:ahLst/>
            <a:cxnLst>
              <a:cxn ang="0">
                <a:pos x="T0" y="T1"/>
              </a:cxn>
              <a:cxn ang="0">
                <a:pos x="T2" y="T3"/>
              </a:cxn>
              <a:cxn ang="0">
                <a:pos x="T4" y="T5"/>
              </a:cxn>
              <a:cxn ang="0">
                <a:pos x="T6" y="T7"/>
              </a:cxn>
              <a:cxn ang="0">
                <a:pos x="T8" y="T9"/>
              </a:cxn>
              <a:cxn ang="0">
                <a:pos x="T10" y="T11"/>
              </a:cxn>
            </a:cxnLst>
            <a:rect l="0" t="0" r="r" b="b"/>
            <a:pathLst>
              <a:path w="4228" h="1102">
                <a:moveTo>
                  <a:pt x="3831" y="1102"/>
                </a:moveTo>
                <a:lnTo>
                  <a:pt x="4228" y="552"/>
                </a:lnTo>
                <a:lnTo>
                  <a:pt x="3831" y="0"/>
                </a:lnTo>
                <a:lnTo>
                  <a:pt x="0" y="0"/>
                </a:lnTo>
                <a:lnTo>
                  <a:pt x="0" y="1102"/>
                </a:lnTo>
                <a:lnTo>
                  <a:pt x="3831" y="1102"/>
                </a:lnTo>
                <a:close/>
              </a:path>
            </a:pathLst>
          </a:custGeom>
          <a:solidFill>
            <a:schemeClr val="tx2"/>
          </a:solidFill>
          <a:ln>
            <a:noFill/>
          </a:ln>
          <a:effectLst/>
        </p:spPr>
        <p:txBody>
          <a:bodyPr vert="horz" wrap="square" lIns="91440" tIns="45720" rIns="91440" bIns="45720" numCol="1" anchor="t" anchorCtr="0" compatLnSpc="1"/>
          <a:lstStyle/>
          <a:p>
            <a:endParaRPr lang="en-US" dirty="0"/>
          </a:p>
        </p:txBody>
      </p:sp>
      <p:sp>
        <p:nvSpPr>
          <p:cNvPr id="32" name="Text Placeholder 3"/>
          <p:cNvSpPr txBox="1"/>
          <p:nvPr/>
        </p:nvSpPr>
        <p:spPr>
          <a:xfrm>
            <a:off x="3444240" y="3244850"/>
            <a:ext cx="7647940" cy="1150620"/>
          </a:xfrm>
          <a:prstGeom prst="rect">
            <a:avLst/>
          </a:prstGeom>
        </p:spPr>
        <p:txBody>
          <a:bodyPr anchor="ctr">
            <a:noAutofit/>
          </a:bodyPr>
          <a:lstStyle>
            <a:lvl1pPr marL="457200" indent="-457200" algn="l" defTabSz="182816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0965" indent="-457200" algn="l" defTabSz="1828165"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365" indent="-457200" algn="l" defTabSz="1828165"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5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0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4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20000"/>
              </a:lnSpc>
              <a:buNone/>
            </a:pPr>
            <a:r>
              <a:rPr lang="en-GB" sz="2000" dirty="0">
                <a:solidFill>
                  <a:schemeClr val="bg2"/>
                </a:solidFill>
                <a:latin typeface="微软雅黑" panose="020B0503020204020204" charset="-122"/>
                <a:ea typeface="微软雅黑" panose="020B0503020204020204" charset="-122"/>
                <a:cs typeface="微软雅黑" panose="020B0503020204020204" charset="-122"/>
              </a:rPr>
              <a:t>◆ </a:t>
            </a:r>
            <a:r>
              <a:rPr lang="en-GB" sz="2400" dirty="0">
                <a:solidFill>
                  <a:schemeClr val="bg2"/>
                </a:solidFill>
                <a:latin typeface="微软雅黑" panose="020B0503020204020204" charset="-122"/>
                <a:ea typeface="微软雅黑" panose="020B0503020204020204" charset="-122"/>
                <a:cs typeface="微软雅黑" panose="020B0503020204020204" charset="-122"/>
              </a:rPr>
              <a:t>南威尔士的商学院是威尔士最大的，全英第16大的商学院 。百科全英教育质量最好的 5 所大学之一 。（摘自英国百科全书）</a:t>
            </a:r>
          </a:p>
        </p:txBody>
      </p:sp>
      <p:sp>
        <p:nvSpPr>
          <p:cNvPr id="34" name="Text Placeholder 3"/>
          <p:cNvSpPr txBox="1"/>
          <p:nvPr/>
        </p:nvSpPr>
        <p:spPr>
          <a:xfrm>
            <a:off x="3444240" y="5073015"/>
            <a:ext cx="9232265" cy="1150620"/>
          </a:xfrm>
          <a:prstGeom prst="rect">
            <a:avLst/>
          </a:prstGeom>
        </p:spPr>
        <p:txBody>
          <a:bodyPr anchor="ctr">
            <a:noAutofit/>
          </a:bodyPr>
          <a:lstStyle>
            <a:lvl1pPr marL="457200" indent="-457200" algn="l" defTabSz="182816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0965" indent="-457200" algn="l" defTabSz="1828165"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365" indent="-457200" algn="l" defTabSz="1828165"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5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0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4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30000"/>
              </a:lnSpc>
              <a:buNone/>
            </a:pPr>
            <a:r>
              <a:rPr lang="en-GB" sz="2000" dirty="0">
                <a:solidFill>
                  <a:schemeClr val="bg2"/>
                </a:solidFill>
                <a:latin typeface="微软雅黑" panose="020B0503020204020204" charset="-122"/>
                <a:ea typeface="微软雅黑" panose="020B0503020204020204" charset="-122"/>
                <a:cs typeface="微软雅黑" panose="020B0503020204020204" charset="-122"/>
              </a:rPr>
              <a:t>◆ </a:t>
            </a:r>
            <a:r>
              <a:rPr lang="en-GB" sz="2400" dirty="0">
                <a:solidFill>
                  <a:schemeClr val="bg2"/>
                </a:solidFill>
                <a:latin typeface="微软雅黑" panose="020B0503020204020204" charset="-122"/>
                <a:ea typeface="微软雅黑" panose="020B0503020204020204" charset="-122"/>
                <a:cs typeface="微软雅黑" panose="020B0503020204020204" charset="-122"/>
              </a:rPr>
              <a:t>众多的课程获得专业机构的认证</a:t>
            </a:r>
            <a:r>
              <a:rPr lang="zh-CN" altLang="en-GB" sz="2400" dirty="0">
                <a:solidFill>
                  <a:schemeClr val="bg2"/>
                </a:solidFill>
                <a:latin typeface="微软雅黑" panose="020B0503020204020204" charset="-122"/>
                <a:ea typeface="微软雅黑" panose="020B0503020204020204" charset="-122"/>
                <a:cs typeface="微软雅黑" panose="020B0503020204020204" charset="-122"/>
              </a:rPr>
              <a:t>。</a:t>
            </a:r>
          </a:p>
        </p:txBody>
      </p:sp>
      <p:sp>
        <p:nvSpPr>
          <p:cNvPr id="35" name="Text Placeholder 3"/>
          <p:cNvSpPr txBox="1"/>
          <p:nvPr/>
        </p:nvSpPr>
        <p:spPr>
          <a:xfrm>
            <a:off x="3444240" y="6929120"/>
            <a:ext cx="7647940" cy="1150620"/>
          </a:xfrm>
          <a:prstGeom prst="rect">
            <a:avLst/>
          </a:prstGeom>
        </p:spPr>
        <p:txBody>
          <a:bodyPr anchor="ctr">
            <a:noAutofit/>
          </a:bodyPr>
          <a:lstStyle>
            <a:lvl1pPr marL="457200" indent="-457200" algn="l" defTabSz="182816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0965" indent="-457200" algn="l" defTabSz="1828165"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365" indent="-457200" algn="l" defTabSz="1828165"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5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0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4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30000"/>
              </a:lnSpc>
              <a:buNone/>
            </a:pPr>
            <a:r>
              <a:rPr lang="en-GB" sz="2000" dirty="0">
                <a:solidFill>
                  <a:schemeClr val="bg2"/>
                </a:solidFill>
                <a:latin typeface="微软雅黑" panose="020B0503020204020204" charset="-122"/>
                <a:ea typeface="微软雅黑" panose="020B0503020204020204" charset="-122"/>
                <a:cs typeface="微软雅黑" panose="020B0503020204020204" charset="-122"/>
              </a:rPr>
              <a:t>◆ </a:t>
            </a:r>
            <a:r>
              <a:rPr lang="en-GB" sz="2400" dirty="0">
                <a:solidFill>
                  <a:schemeClr val="bg2"/>
                </a:solidFill>
                <a:latin typeface="微软雅黑" panose="020B0503020204020204" charset="-122"/>
                <a:ea typeface="微软雅黑" panose="020B0503020204020204" charset="-122"/>
                <a:cs typeface="微软雅黑" panose="020B0503020204020204" charset="-122"/>
              </a:rPr>
              <a:t>英国“ 高等教育质量保障局”(QAA) 将学校的12个学科教育列为“优秀”等级</a:t>
            </a:r>
            <a:r>
              <a:rPr lang="zh-CN" altLang="en-GB" sz="2400" dirty="0">
                <a:solidFill>
                  <a:schemeClr val="bg2"/>
                </a:solidFill>
                <a:latin typeface="微软雅黑" panose="020B0503020204020204" charset="-122"/>
                <a:ea typeface="微软雅黑" panose="020B0503020204020204" charset="-122"/>
                <a:cs typeface="微软雅黑" panose="020B0503020204020204" charset="-122"/>
              </a:rPr>
              <a:t>。</a:t>
            </a:r>
          </a:p>
        </p:txBody>
      </p:sp>
      <p:sp>
        <p:nvSpPr>
          <p:cNvPr id="36" name="Text Placeholder 3"/>
          <p:cNvSpPr txBox="1"/>
          <p:nvPr/>
        </p:nvSpPr>
        <p:spPr>
          <a:xfrm>
            <a:off x="3444240" y="8892540"/>
            <a:ext cx="8895080" cy="1150620"/>
          </a:xfrm>
          <a:prstGeom prst="rect">
            <a:avLst/>
          </a:prstGeom>
        </p:spPr>
        <p:txBody>
          <a:bodyPr anchor="ctr">
            <a:noAutofit/>
          </a:bodyPr>
          <a:lstStyle>
            <a:lvl1pPr marL="457200" indent="-457200" algn="l" defTabSz="182816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0965" indent="-457200" algn="l" defTabSz="1828165"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365" indent="-457200" algn="l" defTabSz="1828165"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5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0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4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30000"/>
              </a:lnSpc>
              <a:buNone/>
            </a:pPr>
            <a:r>
              <a:rPr lang="en-GB" sz="2000" dirty="0">
                <a:solidFill>
                  <a:schemeClr val="bg2"/>
                </a:solidFill>
                <a:latin typeface="微软雅黑" panose="020B0503020204020204" charset="-122"/>
                <a:ea typeface="微软雅黑" panose="020B0503020204020204" charset="-122"/>
                <a:cs typeface="微软雅黑" panose="020B0503020204020204" charset="-122"/>
              </a:rPr>
              <a:t>◆ </a:t>
            </a:r>
            <a:r>
              <a:rPr lang="en-GB" sz="2400" dirty="0">
                <a:solidFill>
                  <a:schemeClr val="bg2"/>
                </a:solidFill>
                <a:latin typeface="微软雅黑" panose="020B0503020204020204" charset="-122"/>
                <a:ea typeface="微软雅黑" panose="020B0503020204020204" charset="-122"/>
                <a:cs typeface="微软雅黑" panose="020B0503020204020204" charset="-122"/>
              </a:rPr>
              <a:t>南威尔士 2011 年蝉联英国最高就业率的大学</a:t>
            </a:r>
            <a:r>
              <a:rPr lang="zh-CN" altLang="en-GB" sz="2400" dirty="0">
                <a:solidFill>
                  <a:schemeClr val="bg2"/>
                </a:solidFill>
                <a:latin typeface="微软雅黑" panose="020B0503020204020204" charset="-122"/>
                <a:ea typeface="微软雅黑" panose="020B0503020204020204" charset="-122"/>
                <a:cs typeface="微软雅黑" panose="020B0503020204020204" charset="-122"/>
              </a:rPr>
              <a:t>。</a:t>
            </a:r>
          </a:p>
        </p:txBody>
      </p:sp>
      <p:sp>
        <p:nvSpPr>
          <p:cNvPr id="54" name="AutoShape 19"/>
          <p:cNvSpPr/>
          <p:nvPr/>
        </p:nvSpPr>
        <p:spPr bwMode="auto">
          <a:xfrm>
            <a:off x="617505" y="2876259"/>
            <a:ext cx="987177" cy="987434"/>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2"/>
          </a:solidFill>
          <a:ln>
            <a:noFill/>
          </a:ln>
          <a:effectLst/>
        </p:spPr>
        <p:txBody>
          <a:bodyPr lIns="101578" tIns="101578" rIns="101578" bIns="101578" anchor="ctr"/>
          <a:lstStyle/>
          <a:p>
            <a:pPr defTabSz="914400">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55" name="Freeform 202"/>
          <p:cNvSpPr>
            <a:spLocks noChangeArrowheads="1"/>
          </p:cNvSpPr>
          <p:nvPr/>
        </p:nvSpPr>
        <p:spPr bwMode="auto">
          <a:xfrm>
            <a:off x="735820" y="5185970"/>
            <a:ext cx="750546" cy="807998"/>
          </a:xfrm>
          <a:custGeom>
            <a:avLst/>
            <a:gdLst>
              <a:gd name="T0" fmla="*/ 519 w 520"/>
              <a:gd name="T1" fmla="*/ 134 h 561"/>
              <a:gd name="T2" fmla="*/ 519 w 520"/>
              <a:gd name="T3" fmla="*/ 134 h 561"/>
              <a:gd name="T4" fmla="*/ 280 w 520"/>
              <a:gd name="T5" fmla="*/ 0 h 561"/>
              <a:gd name="T6" fmla="*/ 0 w 520"/>
              <a:gd name="T7" fmla="*/ 280 h 561"/>
              <a:gd name="T8" fmla="*/ 280 w 520"/>
              <a:gd name="T9" fmla="*/ 560 h 561"/>
              <a:gd name="T10" fmla="*/ 513 w 520"/>
              <a:gd name="T11" fmla="*/ 426 h 561"/>
              <a:gd name="T12" fmla="*/ 274 w 520"/>
              <a:gd name="T13" fmla="*/ 286 h 561"/>
              <a:gd name="T14" fmla="*/ 519 w 520"/>
              <a:gd name="T15" fmla="*/ 134 h 561"/>
              <a:gd name="T16" fmla="*/ 327 w 520"/>
              <a:gd name="T17" fmla="*/ 76 h 561"/>
              <a:gd name="T18" fmla="*/ 327 w 520"/>
              <a:gd name="T19" fmla="*/ 76 h 561"/>
              <a:gd name="T20" fmla="*/ 373 w 520"/>
              <a:gd name="T21" fmla="*/ 123 h 561"/>
              <a:gd name="T22" fmla="*/ 327 w 520"/>
              <a:gd name="T23" fmla="*/ 169 h 561"/>
              <a:gd name="T24" fmla="*/ 280 w 520"/>
              <a:gd name="T25" fmla="*/ 123 h 561"/>
              <a:gd name="T26" fmla="*/ 327 w 520"/>
              <a:gd name="T27" fmla="*/ 76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0" h="561">
                <a:moveTo>
                  <a:pt x="519" y="134"/>
                </a:moveTo>
                <a:lnTo>
                  <a:pt x="519" y="134"/>
                </a:lnTo>
                <a:cubicBezTo>
                  <a:pt x="467" y="59"/>
                  <a:pt x="379" y="0"/>
                  <a:pt x="280" y="0"/>
                </a:cubicBezTo>
                <a:cubicBezTo>
                  <a:pt x="123" y="0"/>
                  <a:pt x="0" y="128"/>
                  <a:pt x="0" y="280"/>
                </a:cubicBezTo>
                <a:cubicBezTo>
                  <a:pt x="0" y="437"/>
                  <a:pt x="123" y="560"/>
                  <a:pt x="280" y="560"/>
                </a:cubicBezTo>
                <a:cubicBezTo>
                  <a:pt x="379" y="560"/>
                  <a:pt x="467" y="507"/>
                  <a:pt x="513" y="426"/>
                </a:cubicBezTo>
                <a:cubicBezTo>
                  <a:pt x="274" y="286"/>
                  <a:pt x="274" y="286"/>
                  <a:pt x="274" y="286"/>
                </a:cubicBezTo>
                <a:lnTo>
                  <a:pt x="519" y="134"/>
                </a:lnTo>
                <a:close/>
                <a:moveTo>
                  <a:pt x="327" y="76"/>
                </a:moveTo>
                <a:lnTo>
                  <a:pt x="327" y="76"/>
                </a:lnTo>
                <a:cubicBezTo>
                  <a:pt x="350" y="76"/>
                  <a:pt x="373" y="99"/>
                  <a:pt x="373" y="123"/>
                </a:cubicBezTo>
                <a:cubicBezTo>
                  <a:pt x="373" y="146"/>
                  <a:pt x="350" y="169"/>
                  <a:pt x="327" y="169"/>
                </a:cubicBezTo>
                <a:cubicBezTo>
                  <a:pt x="303" y="169"/>
                  <a:pt x="280" y="146"/>
                  <a:pt x="280" y="123"/>
                </a:cubicBezTo>
                <a:cubicBezTo>
                  <a:pt x="280" y="99"/>
                  <a:pt x="303" y="76"/>
                  <a:pt x="327" y="76"/>
                </a:cubicBezTo>
                <a:close/>
              </a:path>
            </a:pathLst>
          </a:custGeom>
          <a:solidFill>
            <a:schemeClr val="bg2"/>
          </a:solidFill>
          <a:ln>
            <a:noFill/>
          </a:ln>
          <a:effectLst/>
        </p:spPr>
        <p:txBody>
          <a:bodyPr wrap="none" lIns="152366" tIns="76183" rIns="152366" bIns="76183" anchor="ctr"/>
          <a:lstStyle/>
          <a:p>
            <a:endParaRPr lang="en-US" dirty="0">
              <a:latin typeface="Lato Light"/>
            </a:endParaRPr>
          </a:p>
        </p:txBody>
      </p:sp>
      <p:sp>
        <p:nvSpPr>
          <p:cNvPr id="56" name="Freeform 537"/>
          <p:cNvSpPr>
            <a:spLocks noChangeArrowheads="1"/>
          </p:cNvSpPr>
          <p:nvPr/>
        </p:nvSpPr>
        <p:spPr bwMode="auto">
          <a:xfrm>
            <a:off x="669713" y="7316245"/>
            <a:ext cx="882760" cy="942351"/>
          </a:xfrm>
          <a:custGeom>
            <a:avLst/>
            <a:gdLst>
              <a:gd name="T0" fmla="*/ 502 w 526"/>
              <a:gd name="T1" fmla="*/ 140 h 561"/>
              <a:gd name="T2" fmla="*/ 356 w 526"/>
              <a:gd name="T3" fmla="*/ 111 h 561"/>
              <a:gd name="T4" fmla="*/ 164 w 526"/>
              <a:gd name="T5" fmla="*/ 111 h 561"/>
              <a:gd name="T6" fmla="*/ 53 w 526"/>
              <a:gd name="T7" fmla="*/ 111 h 561"/>
              <a:gd name="T8" fmla="*/ 70 w 526"/>
              <a:gd name="T9" fmla="*/ 280 h 561"/>
              <a:gd name="T10" fmla="*/ 99 w 526"/>
              <a:gd name="T11" fmla="*/ 455 h 561"/>
              <a:gd name="T12" fmla="*/ 263 w 526"/>
              <a:gd name="T13" fmla="*/ 560 h 561"/>
              <a:gd name="T14" fmla="*/ 420 w 526"/>
              <a:gd name="T15" fmla="*/ 455 h 561"/>
              <a:gd name="T16" fmla="*/ 455 w 526"/>
              <a:gd name="T17" fmla="*/ 280 h 561"/>
              <a:gd name="T18" fmla="*/ 99 w 526"/>
              <a:gd name="T19" fmla="*/ 426 h 561"/>
              <a:gd name="T20" fmla="*/ 47 w 526"/>
              <a:gd name="T21" fmla="*/ 402 h 561"/>
              <a:gd name="T22" fmla="*/ 88 w 526"/>
              <a:gd name="T23" fmla="*/ 303 h 561"/>
              <a:gd name="T24" fmla="*/ 158 w 526"/>
              <a:gd name="T25" fmla="*/ 414 h 561"/>
              <a:gd name="T26" fmla="*/ 140 w 526"/>
              <a:gd name="T27" fmla="*/ 303 h 561"/>
              <a:gd name="T28" fmla="*/ 111 w 526"/>
              <a:gd name="T29" fmla="*/ 280 h 561"/>
              <a:gd name="T30" fmla="*/ 140 w 526"/>
              <a:gd name="T31" fmla="*/ 280 h 561"/>
              <a:gd name="T32" fmla="*/ 146 w 526"/>
              <a:gd name="T33" fmla="*/ 210 h 561"/>
              <a:gd name="T34" fmla="*/ 88 w 526"/>
              <a:gd name="T35" fmla="*/ 257 h 561"/>
              <a:gd name="T36" fmla="*/ 47 w 526"/>
              <a:gd name="T37" fmla="*/ 158 h 561"/>
              <a:gd name="T38" fmla="*/ 158 w 526"/>
              <a:gd name="T39" fmla="*/ 140 h 561"/>
              <a:gd name="T40" fmla="*/ 344 w 526"/>
              <a:gd name="T41" fmla="*/ 187 h 561"/>
              <a:gd name="T42" fmla="*/ 321 w 526"/>
              <a:gd name="T43" fmla="*/ 175 h 561"/>
              <a:gd name="T44" fmla="*/ 338 w 526"/>
              <a:gd name="T45" fmla="*/ 152 h 561"/>
              <a:gd name="T46" fmla="*/ 263 w 526"/>
              <a:gd name="T47" fmla="*/ 29 h 561"/>
              <a:gd name="T48" fmla="*/ 327 w 526"/>
              <a:gd name="T49" fmla="*/ 122 h 561"/>
              <a:gd name="T50" fmla="*/ 193 w 526"/>
              <a:gd name="T51" fmla="*/ 122 h 561"/>
              <a:gd name="T52" fmla="*/ 187 w 526"/>
              <a:gd name="T53" fmla="*/ 152 h 561"/>
              <a:gd name="T54" fmla="*/ 222 w 526"/>
              <a:gd name="T55" fmla="*/ 163 h 561"/>
              <a:gd name="T56" fmla="*/ 181 w 526"/>
              <a:gd name="T57" fmla="*/ 187 h 561"/>
              <a:gd name="T58" fmla="*/ 181 w 526"/>
              <a:gd name="T59" fmla="*/ 367 h 561"/>
              <a:gd name="T60" fmla="*/ 199 w 526"/>
              <a:gd name="T61" fmla="*/ 385 h 561"/>
              <a:gd name="T62" fmla="*/ 187 w 526"/>
              <a:gd name="T63" fmla="*/ 408 h 561"/>
              <a:gd name="T64" fmla="*/ 263 w 526"/>
              <a:gd name="T65" fmla="*/ 531 h 561"/>
              <a:gd name="T66" fmla="*/ 193 w 526"/>
              <a:gd name="T67" fmla="*/ 437 h 561"/>
              <a:gd name="T68" fmla="*/ 327 w 526"/>
              <a:gd name="T69" fmla="*/ 437 h 561"/>
              <a:gd name="T70" fmla="*/ 338 w 526"/>
              <a:gd name="T71" fmla="*/ 408 h 561"/>
              <a:gd name="T72" fmla="*/ 298 w 526"/>
              <a:gd name="T73" fmla="*/ 396 h 561"/>
              <a:gd name="T74" fmla="*/ 344 w 526"/>
              <a:gd name="T75" fmla="*/ 367 h 561"/>
              <a:gd name="T76" fmla="*/ 350 w 526"/>
              <a:gd name="T77" fmla="*/ 332 h 561"/>
              <a:gd name="T78" fmla="*/ 304 w 526"/>
              <a:gd name="T79" fmla="*/ 356 h 561"/>
              <a:gd name="T80" fmla="*/ 216 w 526"/>
              <a:gd name="T81" fmla="*/ 356 h 561"/>
              <a:gd name="T82" fmla="*/ 169 w 526"/>
              <a:gd name="T83" fmla="*/ 280 h 561"/>
              <a:gd name="T84" fmla="*/ 216 w 526"/>
              <a:gd name="T85" fmla="*/ 204 h 561"/>
              <a:gd name="T86" fmla="*/ 304 w 526"/>
              <a:gd name="T87" fmla="*/ 204 h 561"/>
              <a:gd name="T88" fmla="*/ 350 w 526"/>
              <a:gd name="T89" fmla="*/ 280 h 561"/>
              <a:gd name="T90" fmla="*/ 420 w 526"/>
              <a:gd name="T91" fmla="*/ 134 h 561"/>
              <a:gd name="T92" fmla="*/ 478 w 526"/>
              <a:gd name="T93" fmla="*/ 158 h 561"/>
              <a:gd name="T94" fmla="*/ 432 w 526"/>
              <a:gd name="T95" fmla="*/ 257 h 561"/>
              <a:gd name="T96" fmla="*/ 368 w 526"/>
              <a:gd name="T97" fmla="*/ 140 h 561"/>
              <a:gd name="T98" fmla="*/ 379 w 526"/>
              <a:gd name="T99" fmla="*/ 251 h 561"/>
              <a:gd name="T100" fmla="*/ 408 w 526"/>
              <a:gd name="T101" fmla="*/ 280 h 561"/>
              <a:gd name="T102" fmla="*/ 379 w 526"/>
              <a:gd name="T103" fmla="*/ 280 h 561"/>
              <a:gd name="T104" fmla="*/ 478 w 526"/>
              <a:gd name="T105" fmla="*/ 402 h 561"/>
              <a:gd name="T106" fmla="*/ 420 w 526"/>
              <a:gd name="T107" fmla="*/ 426 h 561"/>
              <a:gd name="T108" fmla="*/ 379 w 526"/>
              <a:gd name="T109" fmla="*/ 350 h 561"/>
              <a:gd name="T110" fmla="*/ 449 w 526"/>
              <a:gd name="T111" fmla="*/ 321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6" h="561">
                <a:moveTo>
                  <a:pt x="502" y="140"/>
                </a:moveTo>
                <a:lnTo>
                  <a:pt x="502" y="140"/>
                </a:lnTo>
                <a:cubicBezTo>
                  <a:pt x="490" y="117"/>
                  <a:pt x="461" y="105"/>
                  <a:pt x="420" y="105"/>
                </a:cubicBezTo>
                <a:cubicBezTo>
                  <a:pt x="403" y="105"/>
                  <a:pt x="379" y="105"/>
                  <a:pt x="356" y="111"/>
                </a:cubicBezTo>
                <a:cubicBezTo>
                  <a:pt x="333" y="47"/>
                  <a:pt x="298" y="0"/>
                  <a:pt x="263" y="0"/>
                </a:cubicBezTo>
                <a:cubicBezTo>
                  <a:pt x="222" y="0"/>
                  <a:pt x="187" y="47"/>
                  <a:pt x="164" y="111"/>
                </a:cubicBezTo>
                <a:cubicBezTo>
                  <a:pt x="140" y="105"/>
                  <a:pt x="123" y="105"/>
                  <a:pt x="99" y="105"/>
                </a:cubicBezTo>
                <a:cubicBezTo>
                  <a:pt x="82" y="105"/>
                  <a:pt x="64" y="111"/>
                  <a:pt x="53" y="111"/>
                </a:cubicBezTo>
                <a:cubicBezTo>
                  <a:pt x="35" y="117"/>
                  <a:pt x="24" y="128"/>
                  <a:pt x="18" y="140"/>
                </a:cubicBezTo>
                <a:cubicBezTo>
                  <a:pt x="0" y="175"/>
                  <a:pt x="18" y="227"/>
                  <a:pt x="70" y="280"/>
                </a:cubicBezTo>
                <a:cubicBezTo>
                  <a:pt x="18" y="332"/>
                  <a:pt x="0" y="385"/>
                  <a:pt x="18" y="420"/>
                </a:cubicBezTo>
                <a:cubicBezTo>
                  <a:pt x="30" y="443"/>
                  <a:pt x="64" y="455"/>
                  <a:pt x="99" y="455"/>
                </a:cubicBezTo>
                <a:cubicBezTo>
                  <a:pt x="123" y="455"/>
                  <a:pt x="140" y="449"/>
                  <a:pt x="164" y="449"/>
                </a:cubicBezTo>
                <a:cubicBezTo>
                  <a:pt x="187" y="513"/>
                  <a:pt x="222" y="560"/>
                  <a:pt x="263" y="560"/>
                </a:cubicBezTo>
                <a:cubicBezTo>
                  <a:pt x="298" y="560"/>
                  <a:pt x="333" y="513"/>
                  <a:pt x="356" y="449"/>
                </a:cubicBezTo>
                <a:cubicBezTo>
                  <a:pt x="379" y="449"/>
                  <a:pt x="403" y="455"/>
                  <a:pt x="420" y="455"/>
                </a:cubicBezTo>
                <a:cubicBezTo>
                  <a:pt x="461" y="455"/>
                  <a:pt x="490" y="443"/>
                  <a:pt x="502" y="420"/>
                </a:cubicBezTo>
                <a:cubicBezTo>
                  <a:pt x="525" y="385"/>
                  <a:pt x="502" y="332"/>
                  <a:pt x="455" y="280"/>
                </a:cubicBezTo>
                <a:cubicBezTo>
                  <a:pt x="502" y="227"/>
                  <a:pt x="525" y="175"/>
                  <a:pt x="502" y="140"/>
                </a:cubicBezTo>
                <a:close/>
                <a:moveTo>
                  <a:pt x="99" y="426"/>
                </a:moveTo>
                <a:lnTo>
                  <a:pt x="99" y="426"/>
                </a:lnTo>
                <a:cubicBezTo>
                  <a:pt x="70" y="426"/>
                  <a:pt x="53" y="414"/>
                  <a:pt x="47" y="402"/>
                </a:cubicBezTo>
                <a:cubicBezTo>
                  <a:pt x="35" y="391"/>
                  <a:pt x="47" y="356"/>
                  <a:pt x="70" y="321"/>
                </a:cubicBezTo>
                <a:cubicBezTo>
                  <a:pt x="76" y="315"/>
                  <a:pt x="82" y="309"/>
                  <a:pt x="88" y="303"/>
                </a:cubicBezTo>
                <a:cubicBezTo>
                  <a:pt x="105" y="315"/>
                  <a:pt x="123" y="332"/>
                  <a:pt x="146" y="350"/>
                </a:cubicBezTo>
                <a:cubicBezTo>
                  <a:pt x="146" y="373"/>
                  <a:pt x="152" y="396"/>
                  <a:pt x="158" y="414"/>
                </a:cubicBezTo>
                <a:cubicBezTo>
                  <a:pt x="134" y="420"/>
                  <a:pt x="117" y="426"/>
                  <a:pt x="99" y="426"/>
                </a:cubicBezTo>
                <a:close/>
                <a:moveTo>
                  <a:pt x="140" y="303"/>
                </a:moveTo>
                <a:lnTo>
                  <a:pt x="140" y="303"/>
                </a:lnTo>
                <a:cubicBezTo>
                  <a:pt x="129" y="297"/>
                  <a:pt x="123" y="286"/>
                  <a:pt x="111" y="280"/>
                </a:cubicBezTo>
                <a:cubicBezTo>
                  <a:pt x="123" y="268"/>
                  <a:pt x="129" y="262"/>
                  <a:pt x="140" y="251"/>
                </a:cubicBezTo>
                <a:cubicBezTo>
                  <a:pt x="140" y="262"/>
                  <a:pt x="140" y="268"/>
                  <a:pt x="140" y="280"/>
                </a:cubicBezTo>
                <a:cubicBezTo>
                  <a:pt x="140" y="286"/>
                  <a:pt x="140" y="297"/>
                  <a:pt x="140" y="303"/>
                </a:cubicBezTo>
                <a:close/>
                <a:moveTo>
                  <a:pt x="146" y="210"/>
                </a:moveTo>
                <a:lnTo>
                  <a:pt x="146" y="210"/>
                </a:lnTo>
                <a:cubicBezTo>
                  <a:pt x="123" y="227"/>
                  <a:pt x="105" y="245"/>
                  <a:pt x="88" y="257"/>
                </a:cubicBezTo>
                <a:cubicBezTo>
                  <a:pt x="82" y="251"/>
                  <a:pt x="76" y="245"/>
                  <a:pt x="70" y="233"/>
                </a:cubicBezTo>
                <a:cubicBezTo>
                  <a:pt x="47" y="204"/>
                  <a:pt x="35" y="169"/>
                  <a:pt x="47" y="158"/>
                </a:cubicBezTo>
                <a:cubicBezTo>
                  <a:pt x="53" y="146"/>
                  <a:pt x="70" y="134"/>
                  <a:pt x="99" y="134"/>
                </a:cubicBezTo>
                <a:cubicBezTo>
                  <a:pt x="117" y="134"/>
                  <a:pt x="134" y="140"/>
                  <a:pt x="158" y="140"/>
                </a:cubicBezTo>
                <a:cubicBezTo>
                  <a:pt x="152" y="163"/>
                  <a:pt x="146" y="187"/>
                  <a:pt x="146" y="210"/>
                </a:cubicBezTo>
                <a:close/>
                <a:moveTo>
                  <a:pt x="344" y="187"/>
                </a:moveTo>
                <a:lnTo>
                  <a:pt x="344" y="187"/>
                </a:lnTo>
                <a:cubicBezTo>
                  <a:pt x="338" y="187"/>
                  <a:pt x="327" y="181"/>
                  <a:pt x="321" y="175"/>
                </a:cubicBezTo>
                <a:cubicBezTo>
                  <a:pt x="315" y="169"/>
                  <a:pt x="304" y="169"/>
                  <a:pt x="298" y="163"/>
                </a:cubicBezTo>
                <a:cubicBezTo>
                  <a:pt x="309" y="158"/>
                  <a:pt x="321" y="152"/>
                  <a:pt x="338" y="152"/>
                </a:cubicBezTo>
                <a:cubicBezTo>
                  <a:pt x="338" y="163"/>
                  <a:pt x="338" y="175"/>
                  <a:pt x="344" y="187"/>
                </a:cubicBezTo>
                <a:close/>
                <a:moveTo>
                  <a:pt x="263" y="29"/>
                </a:moveTo>
                <a:lnTo>
                  <a:pt x="263" y="29"/>
                </a:lnTo>
                <a:cubicBezTo>
                  <a:pt x="280" y="29"/>
                  <a:pt x="309" y="64"/>
                  <a:pt x="327" y="122"/>
                </a:cubicBezTo>
                <a:cubicBezTo>
                  <a:pt x="304" y="128"/>
                  <a:pt x="286" y="134"/>
                  <a:pt x="263" y="146"/>
                </a:cubicBezTo>
                <a:cubicBezTo>
                  <a:pt x="239" y="134"/>
                  <a:pt x="216" y="128"/>
                  <a:pt x="193" y="122"/>
                </a:cubicBezTo>
                <a:cubicBezTo>
                  <a:pt x="216" y="64"/>
                  <a:pt x="239" y="29"/>
                  <a:pt x="263" y="29"/>
                </a:cubicBezTo>
                <a:close/>
                <a:moveTo>
                  <a:pt x="187" y="152"/>
                </a:moveTo>
                <a:lnTo>
                  <a:pt x="187" y="152"/>
                </a:lnTo>
                <a:cubicBezTo>
                  <a:pt x="199" y="152"/>
                  <a:pt x="210" y="158"/>
                  <a:pt x="222" y="163"/>
                </a:cubicBezTo>
                <a:cubicBezTo>
                  <a:pt x="216" y="169"/>
                  <a:pt x="210" y="169"/>
                  <a:pt x="199" y="175"/>
                </a:cubicBezTo>
                <a:cubicBezTo>
                  <a:pt x="193" y="181"/>
                  <a:pt x="187" y="187"/>
                  <a:pt x="181" y="187"/>
                </a:cubicBezTo>
                <a:cubicBezTo>
                  <a:pt x="181" y="175"/>
                  <a:pt x="181" y="163"/>
                  <a:pt x="187" y="152"/>
                </a:cubicBezTo>
                <a:close/>
                <a:moveTo>
                  <a:pt x="181" y="367"/>
                </a:moveTo>
                <a:lnTo>
                  <a:pt x="181" y="367"/>
                </a:lnTo>
                <a:cubicBezTo>
                  <a:pt x="187" y="373"/>
                  <a:pt x="193" y="379"/>
                  <a:pt x="199" y="385"/>
                </a:cubicBezTo>
                <a:cubicBezTo>
                  <a:pt x="210" y="391"/>
                  <a:pt x="216" y="391"/>
                  <a:pt x="222" y="396"/>
                </a:cubicBezTo>
                <a:cubicBezTo>
                  <a:pt x="210" y="402"/>
                  <a:pt x="199" y="408"/>
                  <a:pt x="187" y="408"/>
                </a:cubicBezTo>
                <a:cubicBezTo>
                  <a:pt x="181" y="396"/>
                  <a:pt x="181" y="385"/>
                  <a:pt x="181" y="367"/>
                </a:cubicBezTo>
                <a:close/>
                <a:moveTo>
                  <a:pt x="263" y="531"/>
                </a:moveTo>
                <a:lnTo>
                  <a:pt x="263" y="531"/>
                </a:lnTo>
                <a:cubicBezTo>
                  <a:pt x="239" y="531"/>
                  <a:pt x="216" y="495"/>
                  <a:pt x="193" y="437"/>
                </a:cubicBezTo>
                <a:cubicBezTo>
                  <a:pt x="216" y="432"/>
                  <a:pt x="239" y="426"/>
                  <a:pt x="263" y="414"/>
                </a:cubicBezTo>
                <a:cubicBezTo>
                  <a:pt x="286" y="426"/>
                  <a:pt x="304" y="432"/>
                  <a:pt x="327" y="437"/>
                </a:cubicBezTo>
                <a:cubicBezTo>
                  <a:pt x="309" y="495"/>
                  <a:pt x="280" y="531"/>
                  <a:pt x="263" y="531"/>
                </a:cubicBezTo>
                <a:close/>
                <a:moveTo>
                  <a:pt x="338" y="408"/>
                </a:moveTo>
                <a:lnTo>
                  <a:pt x="338" y="408"/>
                </a:lnTo>
                <a:cubicBezTo>
                  <a:pt x="321" y="408"/>
                  <a:pt x="309" y="402"/>
                  <a:pt x="298" y="396"/>
                </a:cubicBezTo>
                <a:cubicBezTo>
                  <a:pt x="304" y="391"/>
                  <a:pt x="315" y="391"/>
                  <a:pt x="321" y="385"/>
                </a:cubicBezTo>
                <a:cubicBezTo>
                  <a:pt x="327" y="379"/>
                  <a:pt x="338" y="373"/>
                  <a:pt x="344" y="367"/>
                </a:cubicBezTo>
                <a:cubicBezTo>
                  <a:pt x="338" y="385"/>
                  <a:pt x="338" y="396"/>
                  <a:pt x="338" y="408"/>
                </a:cubicBezTo>
                <a:close/>
                <a:moveTo>
                  <a:pt x="350" y="332"/>
                </a:moveTo>
                <a:lnTo>
                  <a:pt x="350" y="332"/>
                </a:lnTo>
                <a:cubicBezTo>
                  <a:pt x="333" y="338"/>
                  <a:pt x="321" y="350"/>
                  <a:pt x="304" y="356"/>
                </a:cubicBezTo>
                <a:cubicBezTo>
                  <a:pt x="292" y="367"/>
                  <a:pt x="274" y="373"/>
                  <a:pt x="263" y="379"/>
                </a:cubicBezTo>
                <a:cubicBezTo>
                  <a:pt x="245" y="373"/>
                  <a:pt x="234" y="367"/>
                  <a:pt x="216" y="356"/>
                </a:cubicBezTo>
                <a:cubicBezTo>
                  <a:pt x="199" y="350"/>
                  <a:pt x="187" y="338"/>
                  <a:pt x="175" y="332"/>
                </a:cubicBezTo>
                <a:cubicBezTo>
                  <a:pt x="175" y="315"/>
                  <a:pt x="169" y="297"/>
                  <a:pt x="169" y="280"/>
                </a:cubicBezTo>
                <a:cubicBezTo>
                  <a:pt x="169" y="262"/>
                  <a:pt x="175" y="245"/>
                  <a:pt x="175" y="227"/>
                </a:cubicBezTo>
                <a:cubicBezTo>
                  <a:pt x="187" y="222"/>
                  <a:pt x="199" y="210"/>
                  <a:pt x="216" y="204"/>
                </a:cubicBezTo>
                <a:cubicBezTo>
                  <a:pt x="234" y="192"/>
                  <a:pt x="245" y="187"/>
                  <a:pt x="263" y="181"/>
                </a:cubicBezTo>
                <a:cubicBezTo>
                  <a:pt x="274" y="187"/>
                  <a:pt x="292" y="192"/>
                  <a:pt x="304" y="204"/>
                </a:cubicBezTo>
                <a:cubicBezTo>
                  <a:pt x="321" y="210"/>
                  <a:pt x="333" y="222"/>
                  <a:pt x="350" y="227"/>
                </a:cubicBezTo>
                <a:cubicBezTo>
                  <a:pt x="350" y="245"/>
                  <a:pt x="350" y="262"/>
                  <a:pt x="350" y="280"/>
                </a:cubicBezTo>
                <a:cubicBezTo>
                  <a:pt x="350" y="297"/>
                  <a:pt x="350" y="315"/>
                  <a:pt x="350" y="332"/>
                </a:cubicBezTo>
                <a:close/>
                <a:moveTo>
                  <a:pt x="420" y="134"/>
                </a:moveTo>
                <a:lnTo>
                  <a:pt x="420" y="134"/>
                </a:lnTo>
                <a:cubicBezTo>
                  <a:pt x="449" y="134"/>
                  <a:pt x="467" y="146"/>
                  <a:pt x="478" y="158"/>
                </a:cubicBezTo>
                <a:cubicBezTo>
                  <a:pt x="484" y="169"/>
                  <a:pt x="473" y="204"/>
                  <a:pt x="449" y="233"/>
                </a:cubicBezTo>
                <a:cubicBezTo>
                  <a:pt x="443" y="245"/>
                  <a:pt x="437" y="251"/>
                  <a:pt x="432" y="257"/>
                </a:cubicBezTo>
                <a:cubicBezTo>
                  <a:pt x="414" y="245"/>
                  <a:pt x="397" y="227"/>
                  <a:pt x="379" y="210"/>
                </a:cubicBezTo>
                <a:cubicBezTo>
                  <a:pt x="373" y="187"/>
                  <a:pt x="373" y="163"/>
                  <a:pt x="368" y="140"/>
                </a:cubicBezTo>
                <a:cubicBezTo>
                  <a:pt x="385" y="140"/>
                  <a:pt x="403" y="134"/>
                  <a:pt x="420" y="134"/>
                </a:cubicBezTo>
                <a:close/>
                <a:moveTo>
                  <a:pt x="379" y="251"/>
                </a:moveTo>
                <a:lnTo>
                  <a:pt x="379" y="251"/>
                </a:lnTo>
                <a:cubicBezTo>
                  <a:pt x="391" y="262"/>
                  <a:pt x="403" y="268"/>
                  <a:pt x="408" y="280"/>
                </a:cubicBezTo>
                <a:cubicBezTo>
                  <a:pt x="403" y="286"/>
                  <a:pt x="391" y="297"/>
                  <a:pt x="379" y="303"/>
                </a:cubicBezTo>
                <a:cubicBezTo>
                  <a:pt x="379" y="297"/>
                  <a:pt x="379" y="286"/>
                  <a:pt x="379" y="280"/>
                </a:cubicBezTo>
                <a:cubicBezTo>
                  <a:pt x="379" y="268"/>
                  <a:pt x="379" y="262"/>
                  <a:pt x="379" y="251"/>
                </a:cubicBezTo>
                <a:close/>
                <a:moveTo>
                  <a:pt x="478" y="402"/>
                </a:moveTo>
                <a:lnTo>
                  <a:pt x="478" y="402"/>
                </a:lnTo>
                <a:cubicBezTo>
                  <a:pt x="467" y="414"/>
                  <a:pt x="449" y="426"/>
                  <a:pt x="420" y="426"/>
                </a:cubicBezTo>
                <a:cubicBezTo>
                  <a:pt x="403" y="426"/>
                  <a:pt x="385" y="420"/>
                  <a:pt x="368" y="414"/>
                </a:cubicBezTo>
                <a:cubicBezTo>
                  <a:pt x="373" y="396"/>
                  <a:pt x="373" y="373"/>
                  <a:pt x="379" y="350"/>
                </a:cubicBezTo>
                <a:cubicBezTo>
                  <a:pt x="397" y="332"/>
                  <a:pt x="414" y="315"/>
                  <a:pt x="432" y="303"/>
                </a:cubicBezTo>
                <a:cubicBezTo>
                  <a:pt x="437" y="309"/>
                  <a:pt x="443" y="315"/>
                  <a:pt x="449" y="321"/>
                </a:cubicBezTo>
                <a:cubicBezTo>
                  <a:pt x="473" y="356"/>
                  <a:pt x="484" y="391"/>
                  <a:pt x="478" y="402"/>
                </a:cubicBezTo>
                <a:close/>
              </a:path>
            </a:pathLst>
          </a:custGeom>
          <a:solidFill>
            <a:schemeClr val="bg2"/>
          </a:solidFill>
          <a:ln>
            <a:noFill/>
          </a:ln>
          <a:effectLst/>
        </p:spPr>
        <p:txBody>
          <a:bodyPr wrap="none" lIns="152366" tIns="76183" rIns="152366" bIns="76183" anchor="ctr"/>
          <a:lstStyle/>
          <a:p>
            <a:endParaRPr lang="en-US" dirty="0">
              <a:latin typeface="Lato Light"/>
            </a:endParaRPr>
          </a:p>
        </p:txBody>
      </p:sp>
      <p:grpSp>
        <p:nvGrpSpPr>
          <p:cNvPr id="57" name="Group 56"/>
          <p:cNvGrpSpPr/>
          <p:nvPr/>
        </p:nvGrpSpPr>
        <p:grpSpPr>
          <a:xfrm>
            <a:off x="572502" y="9580872"/>
            <a:ext cx="1077182" cy="959617"/>
            <a:chOff x="2361120" y="9610894"/>
            <a:chExt cx="559844" cy="498742"/>
          </a:xfrm>
          <a:solidFill>
            <a:schemeClr val="bg2"/>
          </a:solidFill>
        </p:grpSpPr>
        <p:sp>
          <p:nvSpPr>
            <p:cNvPr id="58" name="Freeform 697"/>
            <p:cNvSpPr>
              <a:spLocks noChangeArrowheads="1"/>
            </p:cNvSpPr>
            <p:nvPr/>
          </p:nvSpPr>
          <p:spPr bwMode="auto">
            <a:xfrm>
              <a:off x="2505456" y="9698394"/>
              <a:ext cx="415508" cy="411242"/>
            </a:xfrm>
            <a:custGeom>
              <a:avLst/>
              <a:gdLst>
                <a:gd name="T0" fmla="*/ 420 w 421"/>
                <a:gd name="T1" fmla="*/ 245 h 415"/>
                <a:gd name="T2" fmla="*/ 420 w 421"/>
                <a:gd name="T3" fmla="*/ 245 h 415"/>
                <a:gd name="T4" fmla="*/ 420 w 421"/>
                <a:gd name="T5" fmla="*/ 82 h 415"/>
                <a:gd name="T6" fmla="*/ 344 w 421"/>
                <a:gd name="T7" fmla="*/ 0 h 415"/>
                <a:gd name="T8" fmla="*/ 344 w 421"/>
                <a:gd name="T9" fmla="*/ 158 h 415"/>
                <a:gd name="T10" fmla="*/ 222 w 421"/>
                <a:gd name="T11" fmla="*/ 280 h 415"/>
                <a:gd name="T12" fmla="*/ 35 w 421"/>
                <a:gd name="T13" fmla="*/ 280 h 415"/>
                <a:gd name="T14" fmla="*/ 0 w 421"/>
                <a:gd name="T15" fmla="*/ 309 h 415"/>
                <a:gd name="T16" fmla="*/ 53 w 421"/>
                <a:gd name="T17" fmla="*/ 327 h 415"/>
                <a:gd name="T18" fmla="*/ 256 w 421"/>
                <a:gd name="T19" fmla="*/ 327 h 415"/>
                <a:gd name="T20" fmla="*/ 402 w 421"/>
                <a:gd name="T21" fmla="*/ 385 h 415"/>
                <a:gd name="T22" fmla="*/ 361 w 421"/>
                <a:gd name="T23" fmla="*/ 327 h 415"/>
                <a:gd name="T24" fmla="*/ 420 w 421"/>
                <a:gd name="T25" fmla="*/ 24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415">
                  <a:moveTo>
                    <a:pt x="420" y="245"/>
                  </a:moveTo>
                  <a:lnTo>
                    <a:pt x="420" y="245"/>
                  </a:lnTo>
                  <a:cubicBezTo>
                    <a:pt x="420" y="82"/>
                    <a:pt x="420" y="82"/>
                    <a:pt x="420" y="82"/>
                  </a:cubicBezTo>
                  <a:cubicBezTo>
                    <a:pt x="420" y="41"/>
                    <a:pt x="391" y="6"/>
                    <a:pt x="344" y="0"/>
                  </a:cubicBezTo>
                  <a:cubicBezTo>
                    <a:pt x="344" y="158"/>
                    <a:pt x="344" y="158"/>
                    <a:pt x="344" y="158"/>
                  </a:cubicBezTo>
                  <a:cubicBezTo>
                    <a:pt x="344" y="228"/>
                    <a:pt x="291" y="280"/>
                    <a:pt x="222" y="280"/>
                  </a:cubicBezTo>
                  <a:cubicBezTo>
                    <a:pt x="35" y="280"/>
                    <a:pt x="35" y="280"/>
                    <a:pt x="35" y="280"/>
                  </a:cubicBezTo>
                  <a:cubicBezTo>
                    <a:pt x="23" y="292"/>
                    <a:pt x="12" y="303"/>
                    <a:pt x="0" y="309"/>
                  </a:cubicBezTo>
                  <a:cubicBezTo>
                    <a:pt x="12" y="321"/>
                    <a:pt x="29" y="327"/>
                    <a:pt x="53" y="327"/>
                  </a:cubicBezTo>
                  <a:cubicBezTo>
                    <a:pt x="256" y="327"/>
                    <a:pt x="256" y="327"/>
                    <a:pt x="256" y="327"/>
                  </a:cubicBezTo>
                  <a:cubicBezTo>
                    <a:pt x="332" y="414"/>
                    <a:pt x="420" y="397"/>
                    <a:pt x="402" y="385"/>
                  </a:cubicBezTo>
                  <a:cubicBezTo>
                    <a:pt x="379" y="362"/>
                    <a:pt x="367" y="344"/>
                    <a:pt x="361" y="327"/>
                  </a:cubicBezTo>
                  <a:cubicBezTo>
                    <a:pt x="396" y="315"/>
                    <a:pt x="420" y="286"/>
                    <a:pt x="420" y="245"/>
                  </a:cubicBezTo>
                </a:path>
              </a:pathLst>
            </a:custGeom>
            <a:grpFill/>
            <a:ln>
              <a:noFill/>
            </a:ln>
            <a:effectLst/>
          </p:spPr>
          <p:txBody>
            <a:bodyPr wrap="none" lIns="152366" tIns="76183" rIns="152366" bIns="76183" anchor="ctr"/>
            <a:lstStyle/>
            <a:p>
              <a:endParaRPr lang="en-US" dirty="0">
                <a:latin typeface="Lato Light"/>
              </a:endParaRPr>
            </a:p>
          </p:txBody>
        </p:sp>
        <p:sp>
          <p:nvSpPr>
            <p:cNvPr id="59" name="Freeform 698"/>
            <p:cNvSpPr>
              <a:spLocks noChangeArrowheads="1"/>
            </p:cNvSpPr>
            <p:nvPr/>
          </p:nvSpPr>
          <p:spPr bwMode="auto">
            <a:xfrm>
              <a:off x="2361120" y="9610894"/>
              <a:ext cx="450501" cy="393743"/>
            </a:xfrm>
            <a:custGeom>
              <a:avLst/>
              <a:gdLst>
                <a:gd name="T0" fmla="*/ 455 w 456"/>
                <a:gd name="T1" fmla="*/ 245 h 397"/>
                <a:gd name="T2" fmla="*/ 455 w 456"/>
                <a:gd name="T3" fmla="*/ 245 h 397"/>
                <a:gd name="T4" fmla="*/ 455 w 456"/>
                <a:gd name="T5" fmla="*/ 87 h 397"/>
                <a:gd name="T6" fmla="*/ 368 w 456"/>
                <a:gd name="T7" fmla="*/ 0 h 397"/>
                <a:gd name="T8" fmla="*/ 82 w 456"/>
                <a:gd name="T9" fmla="*/ 0 h 397"/>
                <a:gd name="T10" fmla="*/ 0 w 456"/>
                <a:gd name="T11" fmla="*/ 87 h 397"/>
                <a:gd name="T12" fmla="*/ 0 w 456"/>
                <a:gd name="T13" fmla="*/ 245 h 397"/>
                <a:gd name="T14" fmla="*/ 64 w 456"/>
                <a:gd name="T15" fmla="*/ 326 h 397"/>
                <a:gd name="T16" fmla="*/ 18 w 456"/>
                <a:gd name="T17" fmla="*/ 385 h 397"/>
                <a:gd name="T18" fmla="*/ 41 w 456"/>
                <a:gd name="T19" fmla="*/ 396 h 397"/>
                <a:gd name="T20" fmla="*/ 169 w 456"/>
                <a:gd name="T21" fmla="*/ 332 h 397"/>
                <a:gd name="T22" fmla="*/ 368 w 456"/>
                <a:gd name="T23" fmla="*/ 332 h 397"/>
                <a:gd name="T24" fmla="*/ 455 w 456"/>
                <a:gd name="T25" fmla="*/ 24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6" h="397">
                  <a:moveTo>
                    <a:pt x="455" y="245"/>
                  </a:moveTo>
                  <a:lnTo>
                    <a:pt x="455" y="245"/>
                  </a:lnTo>
                  <a:cubicBezTo>
                    <a:pt x="455" y="87"/>
                    <a:pt x="455" y="87"/>
                    <a:pt x="455" y="87"/>
                  </a:cubicBezTo>
                  <a:cubicBezTo>
                    <a:pt x="455" y="41"/>
                    <a:pt x="414" y="0"/>
                    <a:pt x="368" y="0"/>
                  </a:cubicBezTo>
                  <a:cubicBezTo>
                    <a:pt x="82" y="0"/>
                    <a:pt x="82" y="0"/>
                    <a:pt x="82" y="0"/>
                  </a:cubicBezTo>
                  <a:cubicBezTo>
                    <a:pt x="35" y="0"/>
                    <a:pt x="0" y="41"/>
                    <a:pt x="0" y="87"/>
                  </a:cubicBezTo>
                  <a:cubicBezTo>
                    <a:pt x="0" y="245"/>
                    <a:pt x="0" y="245"/>
                    <a:pt x="0" y="245"/>
                  </a:cubicBezTo>
                  <a:cubicBezTo>
                    <a:pt x="0" y="285"/>
                    <a:pt x="29" y="320"/>
                    <a:pt x="64" y="326"/>
                  </a:cubicBezTo>
                  <a:cubicBezTo>
                    <a:pt x="59" y="344"/>
                    <a:pt x="41" y="367"/>
                    <a:pt x="18" y="385"/>
                  </a:cubicBezTo>
                  <a:cubicBezTo>
                    <a:pt x="12" y="390"/>
                    <a:pt x="18" y="396"/>
                    <a:pt x="41" y="396"/>
                  </a:cubicBezTo>
                  <a:cubicBezTo>
                    <a:pt x="70" y="396"/>
                    <a:pt x="117" y="379"/>
                    <a:pt x="169" y="332"/>
                  </a:cubicBezTo>
                  <a:cubicBezTo>
                    <a:pt x="368" y="332"/>
                    <a:pt x="368" y="332"/>
                    <a:pt x="368" y="332"/>
                  </a:cubicBezTo>
                  <a:cubicBezTo>
                    <a:pt x="414" y="332"/>
                    <a:pt x="455" y="291"/>
                    <a:pt x="455" y="245"/>
                  </a:cubicBezTo>
                </a:path>
              </a:pathLst>
            </a:custGeom>
            <a:grpFill/>
            <a:ln>
              <a:noFill/>
            </a:ln>
            <a:effectLst/>
          </p:spPr>
          <p:txBody>
            <a:bodyPr wrap="none" lIns="152366" tIns="76183" rIns="152366" bIns="76183" anchor="ctr"/>
            <a:lstStyle/>
            <a:p>
              <a:endParaRPr lang="en-US" dirty="0">
                <a:latin typeface="Lato Light"/>
              </a:endParaRPr>
            </a:p>
          </p:txBody>
        </p:sp>
      </p:grpSp>
      <p:sp>
        <p:nvSpPr>
          <p:cNvPr id="8" name="Slide Number Placeholder 7"/>
          <p:cNvSpPr>
            <a:spLocks noGrp="1"/>
          </p:cNvSpPr>
          <p:nvPr>
            <p:ph type="sldNum" sz="quarter" idx="11"/>
          </p:nvPr>
        </p:nvSpPr>
        <p:spPr/>
        <p:txBody>
          <a:bodyPr/>
          <a:lstStyle/>
          <a:p>
            <a:fld id="{8C48FCF8-25E9-4F94-BC2B-FA1B572C1FF3}" type="slidenum">
              <a:rPr lang="en-US" smtClean="0"/>
              <a:t>18</a:t>
            </a:fld>
            <a:endParaRPr lang="en-US" dirty="0"/>
          </a:p>
        </p:txBody>
      </p:sp>
      <p:sp>
        <p:nvSpPr>
          <p:cNvPr id="2" name="TextBox 7"/>
          <p:cNvSpPr txBox="1"/>
          <p:nvPr/>
        </p:nvSpPr>
        <p:spPr>
          <a:xfrm>
            <a:off x="15815945" y="1236980"/>
            <a:ext cx="5669915" cy="1817370"/>
          </a:xfrm>
          <a:prstGeom prst="rect">
            <a:avLst/>
          </a:prstGeom>
          <a:noFill/>
        </p:spPr>
        <p:txBody>
          <a:bodyPr wrap="square" rtlCol="0">
            <a:spAutoFit/>
          </a:bodyPr>
          <a:lstStyle/>
          <a:p>
            <a:pPr algn="ctr">
              <a:lnSpc>
                <a:spcPct val="110000"/>
              </a:lnSpc>
            </a:pPr>
            <a:endParaRPr lang="zh-CN" sz="4800" b="1">
              <a:solidFill>
                <a:schemeClr val="accent1"/>
              </a:solidFill>
              <a:latin typeface="华康宋体W12(P)" panose="02020C00000000000000" charset="-122"/>
              <a:ea typeface="华康宋体W12(P)" panose="02020C00000000000000" charset="-122"/>
              <a:cs typeface="华康宋体W12(P)" panose="02020C00000000000000" charset="-122"/>
              <a:sym typeface="+mn-ea"/>
            </a:endParaRPr>
          </a:p>
          <a:p>
            <a:pPr algn="ctr">
              <a:lnSpc>
                <a:spcPct val="110000"/>
              </a:lnSpc>
            </a:pPr>
            <a:r>
              <a:rPr lang="zh-CN" sz="5400" b="1">
                <a:solidFill>
                  <a:schemeClr val="accent1"/>
                </a:solidFill>
                <a:latin typeface="华康宋体W12(P)" panose="02020C00000000000000" charset="-122"/>
                <a:ea typeface="华康宋体W12(P)" panose="02020C00000000000000" charset="-122"/>
                <a:cs typeface="华康宋体W12(P)" panose="02020C00000000000000" charset="-122"/>
                <a:sym typeface="+mn-ea"/>
              </a:rPr>
              <a:t>大学荣誉</a:t>
            </a:r>
            <a:r>
              <a:rPr lang="en-GB" sz="5400" dirty="0">
                <a:solidFill>
                  <a:schemeClr val="accent1"/>
                </a:solidFill>
                <a:latin typeface="华康宋体W12(P)" panose="02020C00000000000000" charset="-122"/>
                <a:ea typeface="华康宋体W12(P)" panose="02020C00000000000000" charset="-122"/>
                <a:cs typeface="华康宋体W12(P)" panose="02020C00000000000000" charset="-122"/>
              </a:rPr>
              <a:t> </a:t>
            </a:r>
          </a:p>
        </p:txBody>
      </p:sp>
      <p:sp>
        <p:nvSpPr>
          <p:cNvPr id="3" name="文本框 2"/>
          <p:cNvSpPr txBox="1"/>
          <p:nvPr/>
        </p:nvSpPr>
        <p:spPr>
          <a:xfrm>
            <a:off x="15001875" y="5993765"/>
            <a:ext cx="7498715" cy="2848610"/>
          </a:xfrm>
          <a:prstGeom prst="rect">
            <a:avLst/>
          </a:prstGeom>
          <a:noFill/>
        </p:spPr>
        <p:txBody>
          <a:bodyPr wrap="square" rtlCol="0">
            <a:spAutoFit/>
          </a:bodyPr>
          <a:lstStyle/>
          <a:p>
            <a:pPr>
              <a:lnSpc>
                <a:spcPct val="160000"/>
              </a:lnSpc>
            </a:pPr>
            <a:endParaRPr lang="zh-CN" altLang="en-US" sz="2800">
              <a:latin typeface="微软雅黑" panose="020B0503020204020204" charset="-122"/>
              <a:ea typeface="微软雅黑" panose="020B0503020204020204" charset="-122"/>
              <a:cs typeface="微软雅黑" panose="020B0503020204020204" charset="-122"/>
            </a:endParaRPr>
          </a:p>
          <a:p>
            <a:pPr>
              <a:lnSpc>
                <a:spcPct val="160000"/>
              </a:lnSpc>
            </a:pPr>
            <a:r>
              <a:rPr lang="zh-CN" altLang="en-US" sz="2800">
                <a:latin typeface="微软雅黑" panose="020B0503020204020204" charset="-122"/>
                <a:ea typeface="微软雅黑" panose="020B0503020204020204" charset="-122"/>
                <a:cs typeface="微软雅黑" panose="020B0503020204020204" charset="-122"/>
              </a:rPr>
              <a:t>南威尔士的人力资源获得 CIPD 认证。完成 HR Management 硕士学位的学生将被授予 CIPD 协会的会员资格。</a:t>
            </a:r>
          </a:p>
        </p:txBody>
      </p:sp>
      <p:sp>
        <p:nvSpPr>
          <p:cNvPr id="7" name="文本框 6"/>
          <p:cNvSpPr txBox="1"/>
          <p:nvPr/>
        </p:nvSpPr>
        <p:spPr>
          <a:xfrm>
            <a:off x="15001875" y="2876550"/>
            <a:ext cx="7699375" cy="2651125"/>
          </a:xfrm>
          <a:prstGeom prst="rect">
            <a:avLst/>
          </a:prstGeom>
          <a:noFill/>
        </p:spPr>
        <p:txBody>
          <a:bodyPr wrap="square" rtlCol="0">
            <a:spAutoFit/>
          </a:bodyPr>
          <a:lstStyle/>
          <a:p>
            <a:pPr>
              <a:lnSpc>
                <a:spcPct val="160000"/>
              </a:lnSpc>
            </a:pPr>
            <a:endParaRPr lang="zh-CN" altLang="en-US" sz="2400">
              <a:latin typeface="微软雅黑" panose="020B0503020204020204" charset="-122"/>
              <a:ea typeface="微软雅黑" panose="020B0503020204020204" charset="-122"/>
              <a:cs typeface="微软雅黑" panose="020B0503020204020204" charset="-122"/>
            </a:endParaRPr>
          </a:p>
          <a:p>
            <a:pPr>
              <a:lnSpc>
                <a:spcPct val="160000"/>
              </a:lnSpc>
            </a:pPr>
            <a:endParaRPr lang="zh-CN" altLang="en-US" sz="2400">
              <a:latin typeface="微软雅黑" panose="020B0503020204020204" charset="-122"/>
              <a:ea typeface="微软雅黑" panose="020B0503020204020204" charset="-122"/>
              <a:cs typeface="微软雅黑" panose="020B0503020204020204" charset="-122"/>
            </a:endParaRPr>
          </a:p>
          <a:p>
            <a:pPr>
              <a:lnSpc>
                <a:spcPct val="160000"/>
              </a:lnSpc>
            </a:pPr>
            <a:r>
              <a:rPr lang="zh-CN" altLang="en-US" sz="2800">
                <a:latin typeface="微软雅黑" panose="020B0503020204020204" charset="-122"/>
                <a:ea typeface="微软雅黑" panose="020B0503020204020204" charset="-122"/>
                <a:cs typeface="微软雅黑" panose="020B0503020204020204" charset="-122"/>
              </a:rPr>
              <a:t>南威尔士的 Business 是全英为数不多获得满分教育质量的专业。QAA 评为优秀教育质量等级。</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fltVal val="0"/>
                                          </p:val>
                                        </p:tav>
                                        <p:tav tm="100000">
                                          <p:val>
                                            <p:strVal val="#ppt_w"/>
                                          </p:val>
                                        </p:tav>
                                      </p:tavLst>
                                    </p:anim>
                                    <p:anim calcmode="lin" valueType="num">
                                      <p:cBhvr>
                                        <p:cTn id="14" dur="500" fill="hold"/>
                                        <p:tgtEl>
                                          <p:spTgt spid="55"/>
                                        </p:tgtEl>
                                        <p:attrNameLst>
                                          <p:attrName>ppt_h</p:attrName>
                                        </p:attrNameLst>
                                      </p:cBhvr>
                                      <p:tavLst>
                                        <p:tav tm="0">
                                          <p:val>
                                            <p:fltVal val="0"/>
                                          </p:val>
                                        </p:tav>
                                        <p:tav tm="100000">
                                          <p:val>
                                            <p:strVal val="#ppt_h"/>
                                          </p:val>
                                        </p:tav>
                                      </p:tavLst>
                                    </p:anim>
                                    <p:animEffect transition="in" filter="fade">
                                      <p:cBhvr>
                                        <p:cTn id="15" dur="500"/>
                                        <p:tgtEl>
                                          <p:spTgt spid="5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Effect transition="in" filter="fade">
                                      <p:cBhvr>
                                        <p:cTn id="21" dur="500"/>
                                        <p:tgtEl>
                                          <p:spTgt spid="5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500" fill="hold"/>
                                        <p:tgtEl>
                                          <p:spTgt spid="57"/>
                                        </p:tgtEl>
                                        <p:attrNameLst>
                                          <p:attrName>ppt_w</p:attrName>
                                        </p:attrNameLst>
                                      </p:cBhvr>
                                      <p:tavLst>
                                        <p:tav tm="0">
                                          <p:val>
                                            <p:fltVal val="0"/>
                                          </p:val>
                                        </p:tav>
                                        <p:tav tm="100000">
                                          <p:val>
                                            <p:strVal val="#ppt_w"/>
                                          </p:val>
                                        </p:tav>
                                      </p:tavLst>
                                    </p:anim>
                                    <p:anim calcmode="lin" valueType="num">
                                      <p:cBhvr>
                                        <p:cTn id="26" dur="500" fill="hold"/>
                                        <p:tgtEl>
                                          <p:spTgt spid="57"/>
                                        </p:tgtEl>
                                        <p:attrNameLst>
                                          <p:attrName>ppt_h</p:attrName>
                                        </p:attrNameLst>
                                      </p:cBhvr>
                                      <p:tavLst>
                                        <p:tav tm="0">
                                          <p:val>
                                            <p:fltVal val="0"/>
                                          </p:val>
                                        </p:tav>
                                        <p:tav tm="100000">
                                          <p:val>
                                            <p:strVal val="#ppt_h"/>
                                          </p:val>
                                        </p:tav>
                                      </p:tavLst>
                                    </p:anim>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ppt_x"/>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amond(in)">
                                      <p:cBhvr>
                                        <p:cTn id="38" dur="20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linds(horizontal)">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heel(1)">
                                      <p:cBhvr>
                                        <p:cTn id="48" dur="20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diamond(in)">
                                      <p:cBhvr>
                                        <p:cTn id="53" dur="2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linds(horizontal)">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4" grpId="0"/>
      <p:bldP spid="34" grpId="1"/>
      <p:bldP spid="35" grpId="0"/>
      <p:bldP spid="35" grpId="1"/>
      <p:bldP spid="36" grpId="0"/>
      <p:bldP spid="36" grpId="1"/>
      <p:bldP spid="54" grpId="0" bldLvl="0" animBg="1"/>
      <p:bldP spid="55" grpId="0" bldLvl="0" animBg="1"/>
      <p:bldP spid="56" grpId="0" bldLvl="0" animBg="1"/>
      <p:bldP spid="3" grpId="0"/>
      <p:bldP spid="3" grpId="1"/>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C48FCF8-25E9-4F94-BC2B-FA1B572C1FF3}" type="slidenum">
              <a:rPr lang="en-US" smtClean="0"/>
              <a:t>19</a:t>
            </a:fld>
            <a:endParaRPr lang="en-US" dirty="0"/>
          </a:p>
        </p:txBody>
      </p:sp>
      <p:sp>
        <p:nvSpPr>
          <p:cNvPr id="17" name="TextBox 7"/>
          <p:cNvSpPr txBox="1"/>
          <p:nvPr/>
        </p:nvSpPr>
        <p:spPr>
          <a:xfrm>
            <a:off x="1861185" y="1613535"/>
            <a:ext cx="5669915" cy="903605"/>
          </a:xfrm>
          <a:prstGeom prst="rect">
            <a:avLst/>
          </a:prstGeom>
          <a:noFill/>
        </p:spPr>
        <p:txBody>
          <a:bodyPr wrap="square" rtlCol="0">
            <a:spAutoFit/>
          </a:bodyPr>
          <a:lstStyle/>
          <a:p>
            <a:pPr algn="l">
              <a:lnSpc>
                <a:spcPct val="110000"/>
              </a:lnSpc>
            </a:pPr>
            <a:r>
              <a:rPr lang="en-GB" sz="4800" dirty="0">
                <a:latin typeface="华康宋体W12(P)" panose="02020C00000000000000" charset="-122"/>
                <a:ea typeface="华康宋体W12(P)" panose="02020C00000000000000" charset="-122"/>
                <a:cs typeface="华康宋体W12(P)" panose="02020C00000000000000" charset="-122"/>
              </a:rPr>
              <a:t> </a:t>
            </a:r>
          </a:p>
        </p:txBody>
      </p:sp>
      <p:sp>
        <p:nvSpPr>
          <p:cNvPr id="5" name="文本框 4"/>
          <p:cNvSpPr txBox="1"/>
          <p:nvPr/>
        </p:nvSpPr>
        <p:spPr>
          <a:xfrm>
            <a:off x="6787515" y="3359150"/>
            <a:ext cx="11464290" cy="6957695"/>
          </a:xfrm>
          <a:prstGeom prst="rect">
            <a:avLst/>
          </a:prstGeom>
          <a:noFill/>
        </p:spPr>
        <p:txBody>
          <a:bodyPr wrap="square" rtlCol="0">
            <a:spAutoFit/>
          </a:bodyPr>
          <a:lstStyle/>
          <a:p>
            <a:pPr>
              <a:lnSpc>
                <a:spcPct val="120000"/>
              </a:lnSpc>
            </a:pPr>
            <a:r>
              <a:rPr lang="zh-CN" altLang="en-US" sz="4400">
                <a:solidFill>
                  <a:schemeClr val="accent2"/>
                </a:solidFill>
                <a:latin typeface="方正大雅宋简体" panose="02000000000000000000" charset="-122"/>
                <a:ea typeface="方正大雅宋简体" panose="02000000000000000000" charset="-122"/>
                <a:cs typeface="微软雅黑" panose="020B0503020204020204" charset="-122"/>
              </a:rPr>
              <a:t>南威尔士大学优势专业：</a:t>
            </a:r>
          </a:p>
          <a:p>
            <a:pPr>
              <a:lnSpc>
                <a:spcPct val="120000"/>
              </a:lnSpc>
            </a:pPr>
            <a:endParaRPr lang="zh-CN" altLang="en-US" sz="2400">
              <a:solidFill>
                <a:schemeClr val="accent2"/>
              </a:solidFill>
              <a:latin typeface="方正大雅宋简体" panose="02000000000000000000" charset="-122"/>
              <a:ea typeface="方正大雅宋简体" panose="02000000000000000000" charset="-122"/>
              <a:cs typeface="微软雅黑" panose="020B0503020204020204" charset="-122"/>
            </a:endParaRPr>
          </a:p>
          <a:p>
            <a:pPr>
              <a:lnSpc>
                <a:spcPct val="120000"/>
              </a:lnSpc>
            </a:pPr>
            <a:endParaRPr lang="zh-CN" altLang="en-US" sz="24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b="1">
                <a:solidFill>
                  <a:schemeClr val="accent2"/>
                </a:solidFill>
                <a:latin typeface="微软雅黑" panose="020B0503020204020204" charset="-122"/>
                <a:ea typeface="微软雅黑" panose="020B0503020204020204" charset="-122"/>
                <a:cs typeface="微软雅黑" panose="020B0503020204020204" charset="-122"/>
              </a:rPr>
              <a:t>1：会计与金融专业领域：</a:t>
            </a:r>
            <a:r>
              <a:rPr lang="zh-CN" altLang="en-US" sz="2800">
                <a:latin typeface="微软雅黑" panose="020B0503020204020204" charset="-122"/>
                <a:ea typeface="微软雅黑" panose="020B0503020204020204" charset="-122"/>
                <a:cs typeface="微软雅黑" panose="020B0503020204020204" charset="-122"/>
              </a:rPr>
              <a:t>会计和金融为最好的五所之一。</a:t>
            </a:r>
          </a:p>
          <a:p>
            <a:pPr>
              <a:lnSpc>
                <a:spcPct val="120000"/>
              </a:lnSpc>
            </a:pPr>
            <a:endParaRPr lang="zh-CN" altLang="en-US" sz="2800" b="1">
              <a:solidFill>
                <a:schemeClr val="accent2"/>
              </a:solidFill>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b="1">
                <a:solidFill>
                  <a:schemeClr val="accent2"/>
                </a:solidFill>
                <a:latin typeface="微软雅黑" panose="020B0503020204020204" charset="-122"/>
                <a:ea typeface="微软雅黑" panose="020B0503020204020204" charset="-122"/>
                <a:cs typeface="微软雅黑" panose="020B0503020204020204" charset="-122"/>
              </a:rPr>
              <a:t>2：Business商管</a:t>
            </a:r>
            <a:r>
              <a:rPr lang="zh-CN" altLang="en-US" sz="2800">
                <a:latin typeface="微软雅黑" panose="020B0503020204020204" charset="-122"/>
                <a:ea typeface="微软雅黑" panose="020B0503020204020204" charset="-122"/>
                <a:cs typeface="微软雅黑" panose="020B0503020204020204" charset="-122"/>
              </a:rPr>
              <a:t>，全英第12位的商学院，管理专业教育质量满分。</a:t>
            </a:r>
          </a:p>
          <a:p>
            <a:pPr>
              <a:lnSpc>
                <a:spcPct val="120000"/>
              </a:lnSpc>
            </a:pPr>
            <a:endParaRPr lang="zh-CN" altLang="en-US" sz="2800" b="1">
              <a:solidFill>
                <a:schemeClr val="accent2"/>
              </a:solidFill>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b="1">
                <a:solidFill>
                  <a:schemeClr val="accent2"/>
                </a:solidFill>
                <a:latin typeface="微软雅黑" panose="020B0503020204020204" charset="-122"/>
                <a:ea typeface="微软雅黑" panose="020B0503020204020204" charset="-122"/>
                <a:cs typeface="微软雅黑" panose="020B0503020204020204" charset="-122"/>
              </a:rPr>
              <a:t>3：物流供应链：</a:t>
            </a:r>
            <a:r>
              <a:rPr lang="zh-CN" altLang="en-US" sz="2800">
                <a:latin typeface="微软雅黑" panose="020B0503020204020204" charset="-122"/>
                <a:ea typeface="微软雅黑" panose="020B0503020204020204" charset="-122"/>
                <a:cs typeface="微软雅黑" panose="020B0503020204020204" charset="-122"/>
              </a:rPr>
              <a:t>英国运营管理协会认证。</a:t>
            </a:r>
          </a:p>
          <a:p>
            <a:pPr>
              <a:lnSpc>
                <a:spcPct val="120000"/>
              </a:lnSpc>
            </a:pPr>
            <a:endParaRPr lang="zh-CN" altLang="en-US" sz="28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b="1">
                <a:solidFill>
                  <a:schemeClr val="accent2"/>
                </a:solidFill>
                <a:latin typeface="微软雅黑" panose="020B0503020204020204" charset="-122"/>
                <a:ea typeface="微软雅黑" panose="020B0503020204020204" charset="-122"/>
                <a:cs typeface="微软雅黑" panose="020B0503020204020204" charset="-122"/>
              </a:rPr>
              <a:t>4：市场学：</a:t>
            </a:r>
            <a:r>
              <a:rPr lang="zh-CN" altLang="en-US" sz="2800">
                <a:latin typeface="微软雅黑" panose="020B0503020204020204" charset="-122"/>
                <a:ea typeface="微软雅黑" panose="020B0503020204020204" charset="-122"/>
                <a:cs typeface="微软雅黑" panose="020B0503020204020204" charset="-122"/>
              </a:rPr>
              <a:t>英国cim认证。</a:t>
            </a:r>
          </a:p>
          <a:p>
            <a:pPr>
              <a:lnSpc>
                <a:spcPct val="120000"/>
              </a:lnSpc>
            </a:pPr>
            <a:endParaRPr lang="zh-CN" altLang="en-US" sz="2800" b="1">
              <a:solidFill>
                <a:schemeClr val="accent2"/>
              </a:solidFill>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800" b="1">
                <a:solidFill>
                  <a:schemeClr val="accent2"/>
                </a:solidFill>
                <a:latin typeface="微软雅黑" panose="020B0503020204020204" charset="-122"/>
                <a:ea typeface="微软雅黑" panose="020B0503020204020204" charset="-122"/>
                <a:cs typeface="微软雅黑" panose="020B0503020204020204" charset="-122"/>
              </a:rPr>
              <a:t>5：人力资源：</a:t>
            </a:r>
            <a:r>
              <a:rPr lang="zh-CN" altLang="en-US" sz="2800">
                <a:latin typeface="微软雅黑" panose="020B0503020204020204" charset="-122"/>
                <a:ea typeface="微软雅黑" panose="020B0503020204020204" charset="-122"/>
                <a:cs typeface="微软雅黑" panose="020B0503020204020204" charset="-122"/>
              </a:rPr>
              <a:t>欧洲最大人力资源组织机构CIPD认证。</a:t>
            </a:r>
          </a:p>
          <a:p>
            <a:pPr>
              <a:lnSpc>
                <a:spcPct val="120000"/>
              </a:lnSpc>
            </a:pPr>
            <a:r>
              <a:rPr lang="zh-CN" altLang="en-US" sz="2800">
                <a:latin typeface="微软雅黑" panose="020B0503020204020204" charset="-122"/>
                <a:ea typeface="微软雅黑" panose="020B0503020204020204" charset="-122"/>
                <a:cs typeface="微软雅黑" panose="020B0503020204020204" charset="-122"/>
              </a:rPr>
              <a:t>     </a:t>
            </a:r>
          </a:p>
        </p:txBody>
      </p:sp>
      <p:pic>
        <p:nvPicPr>
          <p:cNvPr id="131077" name="Picture 11" descr="USW Int logo Raspberry Screen.jpg">
            <a:hlinkClick r:id="rId4" action="ppaction://hlinksldjump"/>
          </p:cNvPr>
          <p:cNvPicPr>
            <a:picLocks noChangeAspect="1"/>
          </p:cNvPicPr>
          <p:nvPr>
            <p:custDataLst>
              <p:tags r:id="rId1"/>
            </p:custDataLst>
          </p:nvPr>
        </p:nvPicPr>
        <p:blipFill>
          <a:blip r:embed="rId5" cstate="print"/>
          <a:srcRect/>
          <a:stretch>
            <a:fillRect/>
          </a:stretch>
        </p:blipFill>
        <p:spPr bwMode="auto">
          <a:xfrm>
            <a:off x="3620135" y="424180"/>
            <a:ext cx="2862580" cy="293497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725" r="15725"/>
          <a:stretch>
            <a:fillRect/>
          </a:stretch>
        </p:blipFill>
        <p:spPr/>
      </p:pic>
      <p:sp>
        <p:nvSpPr>
          <p:cNvPr id="4" name="Parallelogram 3"/>
          <p:cNvSpPr/>
          <p:nvPr/>
        </p:nvSpPr>
        <p:spPr>
          <a:xfrm>
            <a:off x="8650" y="2252026"/>
            <a:ext cx="13577114" cy="11506152"/>
          </a:xfrm>
          <a:prstGeom prst="parallelogram">
            <a:avLst>
              <a:gd name="adj" fmla="val 38882"/>
            </a:avLst>
          </a:prstGeom>
          <a:gradFill>
            <a:gsLst>
              <a:gs pos="0">
                <a:schemeClr val="accent4"/>
              </a:gs>
              <a:gs pos="100000">
                <a:schemeClr val="accent5">
                  <a:alpha val="86000"/>
                </a:schemeClr>
              </a:gs>
            </a:gsLst>
            <a:lin ang="0" scaled="1"/>
          </a:gradFill>
          <a:ln w="127000" cap="rnd">
            <a:noFill/>
          </a:ln>
          <a:effectLst>
            <a:outerShdw blurRad="101600" dist="139700" dir="8040000" sx="91000" sy="91000" algn="t" rotWithShape="0">
              <a:prstClr val="black">
                <a:alpha val="30000"/>
              </a:prstClr>
            </a:outerShdw>
            <a:softEdge rad="0"/>
          </a:effectLst>
        </p:spPr>
        <p:txBody>
          <a:bodyPr vert="horz" lIns="91440" tIns="45720" rIns="91440" bIns="45720" rtlCol="0" anchor="ctr"/>
          <a:lstStyle/>
          <a:p>
            <a:endParaRPr lang="en-GB" dirty="0">
              <a:solidFill>
                <a:schemeClr val="bg1"/>
              </a:solidFill>
            </a:endParaRPr>
          </a:p>
        </p:txBody>
      </p:sp>
      <p:sp>
        <p:nvSpPr>
          <p:cNvPr id="17" name="Parallelogram 16"/>
          <p:cNvSpPr/>
          <p:nvPr/>
        </p:nvSpPr>
        <p:spPr>
          <a:xfrm>
            <a:off x="8360161" y="7121511"/>
            <a:ext cx="5746415" cy="6615077"/>
          </a:xfrm>
          <a:prstGeom prst="parallelogram">
            <a:avLst>
              <a:gd name="adj" fmla="val 46348"/>
            </a:avLst>
          </a:prstGeom>
          <a:gradFill flip="none" rotWithShape="1">
            <a:gsLst>
              <a:gs pos="0">
                <a:schemeClr val="accent4"/>
              </a:gs>
              <a:gs pos="100000">
                <a:schemeClr val="accent5">
                  <a:alpha val="22000"/>
                </a:schemeClr>
              </a:gs>
            </a:gsLst>
            <a:lin ang="0" scaled="1"/>
            <a:tileRect/>
          </a:gradFill>
          <a:ln w="127000" cap="rnd">
            <a:noFill/>
          </a:ln>
          <a:effectLst>
            <a:outerShdw blurRad="101600" dist="139700" dir="8040000" sx="91000" sy="91000" algn="t" rotWithShape="0">
              <a:prstClr val="black">
                <a:alpha val="30000"/>
              </a:prstClr>
            </a:outerShdw>
            <a:softEdge rad="0"/>
          </a:effectLst>
        </p:spPr>
        <p:txBody>
          <a:bodyPr vert="horz" lIns="91440" tIns="45720" rIns="91440" bIns="45720" rtlCol="0" anchor="ctr"/>
          <a:lstStyle/>
          <a:p>
            <a:endParaRPr lang="en-GB" dirty="0">
              <a:solidFill>
                <a:schemeClr val="bg1"/>
              </a:solidFill>
            </a:endParaRPr>
          </a:p>
        </p:txBody>
      </p:sp>
      <p:sp>
        <p:nvSpPr>
          <p:cNvPr id="32" name="Text Placeholder 5"/>
          <p:cNvSpPr txBox="1"/>
          <p:nvPr/>
        </p:nvSpPr>
        <p:spPr>
          <a:xfrm>
            <a:off x="3236595" y="5372735"/>
            <a:ext cx="8019415" cy="4325620"/>
          </a:xfrm>
          <a:prstGeom prst="rect">
            <a:avLst/>
          </a:prstGeom>
        </p:spPr>
        <p:txBody>
          <a:bodyPr vert="horz" lIns="360000" tIns="180000" rIns="360000" bIns="180000" rtlCol="0">
            <a:noAutofit/>
          </a:bodyPr>
          <a:lstStyle>
            <a:lvl1pPr marL="0" indent="0" algn="l" defTabSz="1828165" rtl="0" eaLnBrk="1" latinLnBrk="0" hangingPunct="1">
              <a:lnSpc>
                <a:spcPct val="90000"/>
              </a:lnSpc>
              <a:spcBef>
                <a:spcPts val="0"/>
              </a:spcBef>
              <a:buFont typeface="Arial" panose="020B0604020202020204" pitchFamily="34" charset="0"/>
              <a:buNone/>
              <a:defRPr sz="10000" kern="1200" baseline="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1370965" indent="-457200" algn="l" defTabSz="1828165"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365" indent="-457200" algn="l" defTabSz="1828165"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19976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35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0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495"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10000"/>
              </a:lnSpc>
            </a:pPr>
            <a:r>
              <a:rPr lang="en-US" altLang="en-GB" sz="9600" dirty="0">
                <a:solidFill>
                  <a:srgbClr val="FFFFFF"/>
                </a:solidFill>
              </a:rPr>
              <a:t>CATALOGUE</a:t>
            </a:r>
            <a:endParaRPr lang="en-GB" sz="9600" dirty="0">
              <a:solidFill>
                <a:srgbClr val="FFFFFF"/>
              </a:solidFill>
            </a:endParaRPr>
          </a:p>
          <a:p>
            <a:pPr>
              <a:lnSpc>
                <a:spcPct val="110000"/>
              </a:lnSpc>
            </a:pPr>
            <a:r>
              <a:rPr lang="zh-CN" altLang="en-GB" sz="9600" dirty="0">
                <a:solidFill>
                  <a:srgbClr val="FFFFFF"/>
                </a:solidFill>
                <a:latin typeface="方正大雅宋简体" panose="02000000000000000000" charset="-122"/>
                <a:ea typeface="方正大雅宋简体" panose="02000000000000000000" charset="-122"/>
                <a:cs typeface="Open Sans Light" panose="020B0306030504020204" pitchFamily="34" charset="0"/>
              </a:rPr>
              <a:t>目录</a:t>
            </a:r>
            <a:endParaRPr lang="zh-CN" altLang="en-GB" sz="6600" dirty="0">
              <a:solidFill>
                <a:srgbClr val="FFFFFF"/>
              </a:solidFill>
              <a:latin typeface="方正大雅宋简体" panose="02000000000000000000" charset="-122"/>
              <a:ea typeface="方正大雅宋简体" panose="02000000000000000000" charset="-122"/>
              <a:cs typeface="Open Sans Light" panose="020B0306030504020204" pitchFamily="34" charset="0"/>
            </a:endParaRPr>
          </a:p>
        </p:txBody>
      </p:sp>
      <p:sp>
        <p:nvSpPr>
          <p:cNvPr id="2" name="Slide Number Placeholder 1"/>
          <p:cNvSpPr>
            <a:spLocks noGrp="1"/>
          </p:cNvSpPr>
          <p:nvPr>
            <p:ph type="sldNum" sz="quarter" idx="14"/>
          </p:nvPr>
        </p:nvSpPr>
        <p:spPr/>
        <p:txBody>
          <a:bodyPr/>
          <a:lstStyle/>
          <a:p>
            <a:fld id="{8C48FCF8-25E9-4F94-BC2B-FA1B572C1FF3}" type="slidenum">
              <a:rPr lang="en-US" smtClean="0"/>
              <a:t>2</a:t>
            </a:fld>
            <a:endParaRPr lang="en-US" dirty="0"/>
          </a:p>
        </p:txBody>
      </p:sp>
      <p:sp>
        <p:nvSpPr>
          <p:cNvPr id="9" name="文本框 8"/>
          <p:cNvSpPr txBox="1"/>
          <p:nvPr/>
        </p:nvSpPr>
        <p:spPr>
          <a:xfrm>
            <a:off x="15734665" y="2230120"/>
            <a:ext cx="4653280" cy="6750685"/>
          </a:xfrm>
          <a:prstGeom prst="rect">
            <a:avLst/>
          </a:prstGeom>
          <a:noFill/>
        </p:spPr>
        <p:txBody>
          <a:bodyPr wrap="none" rtlCol="0">
            <a:spAutoFit/>
          </a:bodyPr>
          <a:lstStyle/>
          <a:p>
            <a:pPr algn="l"/>
            <a:r>
              <a:rPr lang="en-US" altLang="zh-CN" sz="4400">
                <a:solidFill>
                  <a:schemeClr val="accent2"/>
                </a:solidFill>
                <a:latin typeface="华康宋体W12(P)" panose="02020C00000000000000" charset="-122"/>
                <a:ea typeface="华康宋体W12(P)" panose="02020C00000000000000" charset="-122"/>
                <a:cs typeface="华康宋体W12(P)" panose="02020C00000000000000" charset="-122"/>
              </a:rPr>
              <a:t>PART 01 </a:t>
            </a:r>
            <a:r>
              <a:rPr lang="zh-CN" altLang="en-US" sz="4400">
                <a:solidFill>
                  <a:schemeClr val="accent2"/>
                </a:solidFill>
                <a:latin typeface="华康宋体W12(P)" panose="02020C00000000000000" charset="-122"/>
                <a:ea typeface="华康宋体W12(P)" panose="02020C00000000000000" charset="-122"/>
                <a:cs typeface="华康宋体W12(P)" panose="02020C00000000000000" charset="-122"/>
              </a:rPr>
              <a:t>项目介绍</a:t>
            </a:r>
            <a:endParaRPr lang="zh-CN" altLang="en-US" sz="4000">
              <a:solidFill>
                <a:schemeClr val="accent2"/>
              </a:solidFill>
              <a:latin typeface="华康宋体W12(P)" panose="02020C00000000000000" charset="-122"/>
              <a:ea typeface="华康宋体W12(P)" panose="02020C00000000000000" charset="-122"/>
              <a:cs typeface="华康宋体W12(P)" panose="02020C00000000000000" charset="-122"/>
            </a:endParaRPr>
          </a:p>
          <a:p>
            <a:pPr algn="l"/>
            <a:endParaRPr lang="zh-CN" altLang="en-US" sz="4000">
              <a:solidFill>
                <a:schemeClr val="accent2"/>
              </a:solidFill>
              <a:latin typeface="华康宋体W12(P)" panose="02020C00000000000000" charset="-122"/>
              <a:ea typeface="华康宋体W12(P)" panose="02020C00000000000000" charset="-122"/>
              <a:cs typeface="华康宋体W12(P)" panose="02020C00000000000000" charset="-122"/>
            </a:endParaRPr>
          </a:p>
          <a:p>
            <a:pPr algn="l">
              <a:lnSpc>
                <a:spcPct val="180000"/>
              </a:lnSpc>
            </a:pPr>
            <a:r>
              <a:rPr lang="en-US" altLang="zh-CN" sz="3600">
                <a:solidFill>
                  <a:schemeClr val="accent2"/>
                </a:solidFill>
                <a:latin typeface="华康宋体W12(P)" panose="02020C00000000000000" charset="-122"/>
                <a:ea typeface="华康宋体W12(P)" panose="02020C00000000000000" charset="-122"/>
                <a:cs typeface="华康宋体W12(P)" panose="02020C00000000000000" charset="-122"/>
              </a:rPr>
              <a:t>培养模式 </a:t>
            </a:r>
          </a:p>
          <a:p>
            <a:pPr algn="l">
              <a:lnSpc>
                <a:spcPct val="180000"/>
              </a:lnSpc>
            </a:pPr>
            <a:r>
              <a:rPr lang="en-US" altLang="zh-CN" sz="3600">
                <a:solidFill>
                  <a:schemeClr val="accent2"/>
                </a:solidFill>
                <a:latin typeface="华康宋体W12(P)" panose="02020C00000000000000" charset="-122"/>
                <a:ea typeface="华康宋体W12(P)" panose="02020C00000000000000" charset="-122"/>
                <a:cs typeface="华康宋体W12(P)" panose="02020C00000000000000" charset="-122"/>
              </a:rPr>
              <a:t>专业设置</a:t>
            </a:r>
          </a:p>
          <a:p>
            <a:pPr algn="l">
              <a:lnSpc>
                <a:spcPct val="180000"/>
              </a:lnSpc>
            </a:pPr>
            <a:r>
              <a:rPr lang="zh-CN" altLang="en-US" sz="3600">
                <a:solidFill>
                  <a:schemeClr val="accent2"/>
                </a:solidFill>
                <a:latin typeface="华康宋体W12(P)" panose="02020C00000000000000" charset="-122"/>
                <a:ea typeface="华康宋体W12(P)" panose="02020C00000000000000" charset="-122"/>
                <a:cs typeface="华康宋体W12(P)" panose="02020C00000000000000" charset="-122"/>
              </a:rPr>
              <a:t>项目优势</a:t>
            </a:r>
          </a:p>
          <a:p>
            <a:pPr algn="l">
              <a:lnSpc>
                <a:spcPct val="180000"/>
              </a:lnSpc>
            </a:pPr>
            <a:r>
              <a:rPr lang="en-US" altLang="zh-CN" sz="3600">
                <a:solidFill>
                  <a:schemeClr val="accent2"/>
                </a:solidFill>
                <a:latin typeface="华康宋体W12(P)" panose="02020C00000000000000" charset="-122"/>
                <a:ea typeface="华康宋体W12(P)" panose="02020C00000000000000" charset="-122"/>
                <a:cs typeface="华康宋体W12(P)" panose="02020C00000000000000" charset="-122"/>
                <a:sym typeface="+mn-ea"/>
              </a:rPr>
              <a:t>费用说明</a:t>
            </a:r>
            <a:endParaRPr lang="en-US" altLang="zh-CN" sz="3200">
              <a:solidFill>
                <a:schemeClr val="accent2"/>
              </a:solidFill>
              <a:latin typeface="华康宋体W12(P)" panose="02020C00000000000000" charset="-122"/>
              <a:ea typeface="华康宋体W12(P)" panose="02020C00000000000000" charset="-122"/>
              <a:cs typeface="华康宋体W12(P)" panose="02020C00000000000000" charset="-122"/>
              <a:sym typeface="+mn-ea"/>
            </a:endParaRPr>
          </a:p>
          <a:p>
            <a:pPr algn="l">
              <a:lnSpc>
                <a:spcPct val="180000"/>
              </a:lnSpc>
            </a:pPr>
            <a:endParaRPr lang="zh-CN" altLang="en-US" sz="3200">
              <a:solidFill>
                <a:schemeClr val="accent2"/>
              </a:solidFill>
              <a:latin typeface="华康宋体W12(P)" panose="02020C00000000000000" charset="-122"/>
              <a:ea typeface="华康宋体W12(P)" panose="02020C00000000000000" charset="-122"/>
              <a:cs typeface="华康宋体W12(P)" panose="02020C00000000000000" charset="-122"/>
            </a:endParaRPr>
          </a:p>
          <a:p>
            <a:pPr algn="l"/>
            <a:endParaRPr lang="zh-CN" altLang="en-US" sz="3200">
              <a:solidFill>
                <a:schemeClr val="accent2"/>
              </a:solidFill>
              <a:latin typeface="华康宋体W12(P)" panose="02020C00000000000000" charset="-122"/>
              <a:ea typeface="华康宋体W12(P)" panose="02020C00000000000000" charset="-122"/>
              <a:cs typeface="华康宋体W12(P)" panose="02020C00000000000000" charset="-122"/>
            </a:endParaRPr>
          </a:p>
        </p:txBody>
      </p:sp>
      <p:sp>
        <p:nvSpPr>
          <p:cNvPr id="11" name="文本框 10"/>
          <p:cNvSpPr txBox="1"/>
          <p:nvPr/>
        </p:nvSpPr>
        <p:spPr>
          <a:xfrm>
            <a:off x="15734665" y="8881745"/>
            <a:ext cx="5003165" cy="4375150"/>
          </a:xfrm>
          <a:prstGeom prst="rect">
            <a:avLst/>
          </a:prstGeom>
          <a:noFill/>
        </p:spPr>
        <p:txBody>
          <a:bodyPr wrap="square" rtlCol="0">
            <a:spAutoFit/>
          </a:bodyPr>
          <a:lstStyle/>
          <a:p>
            <a:pPr algn="l"/>
            <a:r>
              <a:rPr lang="en-US" altLang="zh-CN" sz="4400">
                <a:solidFill>
                  <a:schemeClr val="accent1"/>
                </a:solidFill>
                <a:latin typeface="华康宋体W12(P)" panose="02020C00000000000000" charset="-122"/>
                <a:ea typeface="华康宋体W12(P)" panose="02020C00000000000000" charset="-122"/>
                <a:cs typeface="华康宋体W12(P)" panose="02020C00000000000000" charset="-122"/>
              </a:rPr>
              <a:t>PART 02 大学介绍</a:t>
            </a:r>
          </a:p>
          <a:p>
            <a:pPr algn="l"/>
            <a:endParaRPr lang="en-US" altLang="zh-CN" sz="4000">
              <a:solidFill>
                <a:schemeClr val="accent1"/>
              </a:solidFill>
              <a:latin typeface="华康宋体W12(P)" panose="02020C00000000000000" charset="-122"/>
              <a:ea typeface="华康宋体W12(P)" panose="02020C00000000000000" charset="-122"/>
              <a:cs typeface="华康宋体W12(P)" panose="02020C00000000000000" charset="-122"/>
            </a:endParaRPr>
          </a:p>
          <a:p>
            <a:pPr algn="l">
              <a:lnSpc>
                <a:spcPct val="180000"/>
              </a:lnSpc>
            </a:pPr>
            <a:r>
              <a:rPr lang="zh-CN" altLang="en-US" sz="3600">
                <a:solidFill>
                  <a:schemeClr val="accent1"/>
                </a:solidFill>
                <a:latin typeface="华康宋体W12(P)" panose="02020C00000000000000" charset="-122"/>
                <a:ea typeface="华康宋体W12(P)" panose="02020C00000000000000" charset="-122"/>
                <a:cs typeface="华康宋体W12(P)" panose="02020C00000000000000" charset="-122"/>
              </a:rPr>
              <a:t>南昌航空大学</a:t>
            </a:r>
          </a:p>
          <a:p>
            <a:pPr algn="l">
              <a:lnSpc>
                <a:spcPct val="180000"/>
              </a:lnSpc>
            </a:pPr>
            <a:r>
              <a:rPr lang="zh-CN" altLang="en-US" sz="3600">
                <a:solidFill>
                  <a:schemeClr val="accent1"/>
                </a:solidFill>
                <a:latin typeface="华康宋体W12(P)" panose="02020C00000000000000" charset="-122"/>
                <a:ea typeface="华康宋体W12(P)" panose="02020C00000000000000" charset="-122"/>
                <a:cs typeface="华康宋体W12(P)" panose="02020C00000000000000" charset="-122"/>
              </a:rPr>
              <a:t>英国南威尔大学</a:t>
            </a:r>
          </a:p>
          <a:p>
            <a:pPr algn="l">
              <a:lnSpc>
                <a:spcPct val="180000"/>
              </a:lnSpc>
            </a:pPr>
            <a:r>
              <a:rPr lang="zh-CN" altLang="en-US" sz="3600">
                <a:solidFill>
                  <a:schemeClr val="accent1"/>
                </a:solidFill>
                <a:latin typeface="华康宋体W12(P)" panose="02020C00000000000000" charset="-122"/>
                <a:ea typeface="华康宋体W12(P)" panose="02020C00000000000000" charset="-122"/>
                <a:cs typeface="华康宋体W12(P)" panose="02020C00000000000000" charset="-122"/>
              </a:rPr>
              <a:t>常见问题</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9" grpId="0"/>
      <p:bldP spid="9" grpId="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fld id="{8C48FCF8-25E9-4F94-BC2B-FA1B572C1FF3}" type="slidenum">
              <a:rPr lang="en-US" smtClean="0"/>
              <a:t>20</a:t>
            </a:fld>
            <a:endParaRPr lang="en-US" dirty="0"/>
          </a:p>
        </p:txBody>
      </p:sp>
      <p:sp>
        <p:nvSpPr>
          <p:cNvPr id="4" name="TextBox 7"/>
          <p:cNvSpPr txBox="1"/>
          <p:nvPr/>
        </p:nvSpPr>
        <p:spPr>
          <a:xfrm>
            <a:off x="7286625" y="1576705"/>
            <a:ext cx="10300335" cy="1715770"/>
          </a:xfrm>
          <a:prstGeom prst="rect">
            <a:avLst/>
          </a:prstGeom>
          <a:noFill/>
        </p:spPr>
        <p:txBody>
          <a:bodyPr wrap="square" rtlCol="0">
            <a:spAutoFit/>
          </a:bodyPr>
          <a:lstStyle/>
          <a:p>
            <a:pPr>
              <a:lnSpc>
                <a:spcPct val="110000"/>
              </a:lnSpc>
            </a:pPr>
            <a:r>
              <a:rPr lang="zh-CN" altLang="en-GB" sz="4800" dirty="0">
                <a:solidFill>
                  <a:schemeClr val="accent2"/>
                </a:solidFill>
                <a:latin typeface="华康宋体W12(P)" panose="02020C00000000000000" charset="-122"/>
                <a:ea typeface="华康宋体W12(P)" panose="02020C00000000000000" charset="-122"/>
                <a:cs typeface="华康宋体W12(P)" panose="02020C00000000000000" charset="-122"/>
              </a:rPr>
              <a:t>专业排名（卫报）2020年全英排名</a:t>
            </a:r>
          </a:p>
          <a:p>
            <a:pPr>
              <a:lnSpc>
                <a:spcPct val="110000"/>
              </a:lnSpc>
            </a:pPr>
            <a:r>
              <a:rPr lang="en-GB" sz="2800" dirty="0">
                <a:latin typeface="华康宋体W12(P)" panose="02020C00000000000000" charset="-122"/>
                <a:ea typeface="华康宋体W12(P)" panose="02020C00000000000000" charset="-122"/>
                <a:cs typeface="华康宋体W12(P)" panose="02020C00000000000000" charset="-122"/>
              </a:rPr>
              <a:t>  http://www.compassedu.hk/guardian_2020144</a:t>
            </a:r>
            <a:r>
              <a:rPr lang="en-GB" sz="4800" dirty="0">
                <a:latin typeface="华康宋体W12(P)" panose="02020C00000000000000" charset="-122"/>
                <a:ea typeface="华康宋体W12(P)" panose="02020C00000000000000" charset="-122"/>
                <a:cs typeface="华康宋体W12(P)" panose="02020C00000000000000" charset="-122"/>
              </a:rPr>
              <a:t> </a:t>
            </a:r>
          </a:p>
        </p:txBody>
      </p:sp>
      <p:pic>
        <p:nvPicPr>
          <p:cNvPr id="131077" name="Picture 11" descr="USW Int logo Raspberry Screen.jpg">
            <a:hlinkClick r:id="rId6" action="ppaction://hlinksldjump"/>
          </p:cNvPr>
          <p:cNvPicPr>
            <a:picLocks noChangeAspect="1"/>
          </p:cNvPicPr>
          <p:nvPr>
            <p:custDataLst>
              <p:tags r:id="rId1"/>
            </p:custDataLst>
          </p:nvPr>
        </p:nvPicPr>
        <p:blipFill>
          <a:blip r:embed="rId7" cstate="print"/>
          <a:srcRect/>
          <a:stretch>
            <a:fillRect/>
          </a:stretch>
        </p:blipFill>
        <p:spPr bwMode="auto">
          <a:xfrm>
            <a:off x="1892935" y="279400"/>
            <a:ext cx="2862580" cy="2934970"/>
          </a:xfrm>
          <a:prstGeom prst="rect">
            <a:avLst/>
          </a:prstGeom>
          <a:noFill/>
          <a:ln w="9525">
            <a:noFill/>
            <a:miter lim="800000"/>
            <a:headEnd/>
            <a:tailEnd/>
          </a:ln>
        </p:spPr>
      </p:pic>
      <p:pic>
        <p:nvPicPr>
          <p:cNvPr id="3" name="图片 -2147482624" descr="C:\Users\ADMINI~1\AppData\Local\Temp\WeChat Files\6a39ec4a43c1a1001e39928dad4966b.png"/>
          <p:cNvPicPr>
            <a:picLocks noChangeAspect="1"/>
          </p:cNvPicPr>
          <p:nvPr>
            <p:custDataLst>
              <p:tags r:id="rId2"/>
            </p:custDataLst>
          </p:nvPr>
        </p:nvPicPr>
        <p:blipFill>
          <a:blip r:embed="rId8"/>
          <a:srcRect r="66830"/>
          <a:stretch>
            <a:fillRect/>
          </a:stretch>
        </p:blipFill>
        <p:spPr>
          <a:xfrm>
            <a:off x="1706880" y="5487035"/>
            <a:ext cx="5579745" cy="5946140"/>
          </a:xfrm>
          <a:prstGeom prst="rect">
            <a:avLst/>
          </a:prstGeom>
          <a:noFill/>
          <a:ln w="9525">
            <a:noFill/>
          </a:ln>
        </p:spPr>
      </p:pic>
      <p:sp>
        <p:nvSpPr>
          <p:cNvPr id="5" name="文本框 4"/>
          <p:cNvSpPr txBox="1"/>
          <p:nvPr/>
        </p:nvSpPr>
        <p:spPr>
          <a:xfrm>
            <a:off x="3262630" y="4315460"/>
            <a:ext cx="2468880" cy="645160"/>
          </a:xfrm>
          <a:prstGeom prst="rect">
            <a:avLst/>
          </a:prstGeom>
          <a:noFill/>
        </p:spPr>
        <p:txBody>
          <a:bodyPr wrap="none" rtlCol="0">
            <a:spAutoFit/>
          </a:bodyPr>
          <a:lstStyle/>
          <a:p>
            <a:r>
              <a:rPr lang="zh-CN" altLang="en-US" sz="3600">
                <a:solidFill>
                  <a:schemeClr val="accent1"/>
                </a:solidFill>
                <a:latin typeface="方正大雅宋简体" panose="02000000000000000000" charset="-122"/>
                <a:ea typeface="方正大雅宋简体" panose="02000000000000000000" charset="-122"/>
              </a:rPr>
              <a:t>会计与金融</a:t>
            </a:r>
          </a:p>
        </p:txBody>
      </p:sp>
      <p:sp>
        <p:nvSpPr>
          <p:cNvPr id="6" name="文本框 5"/>
          <p:cNvSpPr txBox="1"/>
          <p:nvPr/>
        </p:nvSpPr>
        <p:spPr>
          <a:xfrm>
            <a:off x="10731500" y="4315460"/>
            <a:ext cx="2011680" cy="645160"/>
          </a:xfrm>
          <a:prstGeom prst="rect">
            <a:avLst/>
          </a:prstGeom>
          <a:noFill/>
        </p:spPr>
        <p:txBody>
          <a:bodyPr wrap="none" rtlCol="0">
            <a:spAutoFit/>
          </a:bodyPr>
          <a:lstStyle/>
          <a:p>
            <a:r>
              <a:rPr lang="zh-CN" altLang="en-US" sz="3600">
                <a:solidFill>
                  <a:schemeClr val="accent1"/>
                </a:solidFill>
                <a:latin typeface="方正大雅宋简体" panose="02000000000000000000" charset="-122"/>
                <a:ea typeface="方正大雅宋简体" panose="02000000000000000000" charset="-122"/>
              </a:rPr>
              <a:t>土木工程</a:t>
            </a:r>
          </a:p>
        </p:txBody>
      </p:sp>
      <p:sp>
        <p:nvSpPr>
          <p:cNvPr id="7" name="文本框 6"/>
          <p:cNvSpPr txBox="1"/>
          <p:nvPr/>
        </p:nvSpPr>
        <p:spPr>
          <a:xfrm>
            <a:off x="17828260" y="4315460"/>
            <a:ext cx="2926080" cy="645160"/>
          </a:xfrm>
          <a:prstGeom prst="rect">
            <a:avLst/>
          </a:prstGeom>
          <a:noFill/>
        </p:spPr>
        <p:txBody>
          <a:bodyPr wrap="none" rtlCol="0">
            <a:spAutoFit/>
          </a:bodyPr>
          <a:lstStyle/>
          <a:p>
            <a:r>
              <a:rPr lang="zh-CN" altLang="en-US" sz="3600">
                <a:solidFill>
                  <a:schemeClr val="accent1"/>
                </a:solidFill>
                <a:latin typeface="方正大雅宋简体" panose="02000000000000000000" charset="-122"/>
                <a:ea typeface="方正大雅宋简体" panose="02000000000000000000" charset="-122"/>
              </a:rPr>
              <a:t>酒店旅游管理</a:t>
            </a:r>
          </a:p>
        </p:txBody>
      </p:sp>
      <p:pic>
        <p:nvPicPr>
          <p:cNvPr id="8" name="图片 -2147482623" descr="C:\Users\ADMINI~1\AppData\Local\Temp\WeChat Files\bb34640e84b2bc6ba9c07f19cbfd4f2.png"/>
          <p:cNvPicPr>
            <a:picLocks noChangeAspect="1"/>
          </p:cNvPicPr>
          <p:nvPr>
            <p:custDataLst>
              <p:tags r:id="rId3"/>
            </p:custDataLst>
          </p:nvPr>
        </p:nvPicPr>
        <p:blipFill>
          <a:blip r:embed="rId9"/>
          <a:srcRect r="65619"/>
          <a:stretch>
            <a:fillRect/>
          </a:stretch>
        </p:blipFill>
        <p:spPr>
          <a:xfrm>
            <a:off x="8904605" y="5487035"/>
            <a:ext cx="5972810" cy="5946140"/>
          </a:xfrm>
          <a:prstGeom prst="rect">
            <a:avLst/>
          </a:prstGeom>
          <a:noFill/>
          <a:ln w="9525">
            <a:noFill/>
          </a:ln>
        </p:spPr>
      </p:pic>
      <p:pic>
        <p:nvPicPr>
          <p:cNvPr id="9" name="图片 -2147482622" descr="C:\Users\ADMINI~1\AppData\Local\Temp\WeChat Files\15cc1bfa01deedd70049e286b9c80be.png"/>
          <p:cNvPicPr>
            <a:picLocks noChangeAspect="1"/>
          </p:cNvPicPr>
          <p:nvPr/>
        </p:nvPicPr>
        <p:blipFill>
          <a:blip r:embed="rId10"/>
          <a:srcRect r="66688"/>
          <a:stretch>
            <a:fillRect/>
          </a:stretch>
        </p:blipFill>
        <p:spPr>
          <a:xfrm>
            <a:off x="16748125" y="5487035"/>
            <a:ext cx="5567680" cy="57391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21</a:t>
            </a:fld>
            <a:endParaRPr lang="en-US" dirty="0"/>
          </a:p>
        </p:txBody>
      </p:sp>
      <p:sp>
        <p:nvSpPr>
          <p:cNvPr id="5" name="TextBox 7"/>
          <p:cNvSpPr txBox="1"/>
          <p:nvPr/>
        </p:nvSpPr>
        <p:spPr>
          <a:xfrm>
            <a:off x="19604355" y="1817370"/>
            <a:ext cx="4025900" cy="1004570"/>
          </a:xfrm>
          <a:prstGeom prst="rect">
            <a:avLst/>
          </a:prstGeom>
          <a:noFill/>
        </p:spPr>
        <p:txBody>
          <a:bodyPr wrap="square" rtlCol="0">
            <a:spAutoFit/>
          </a:bodyPr>
          <a:lstStyle/>
          <a:p>
            <a:pPr algn="ctr">
              <a:lnSpc>
                <a:spcPct val="110000"/>
              </a:lnSpc>
            </a:pPr>
            <a:r>
              <a:rPr lang="zh-CN" sz="5400" b="1">
                <a:solidFill>
                  <a:schemeClr val="bg1"/>
                </a:solidFill>
                <a:latin typeface="华康宋体W12(P)" panose="02020C00000000000000" charset="-122"/>
                <a:ea typeface="华康宋体W12(P)" panose="02020C00000000000000" charset="-122"/>
                <a:cs typeface="华康宋体W12(P)" panose="02020C00000000000000" charset="-122"/>
                <a:sym typeface="+mn-ea"/>
              </a:rPr>
              <a:t>学习环境</a:t>
            </a:r>
            <a:r>
              <a:rPr lang="en-GB" sz="5400" dirty="0">
                <a:latin typeface="华康宋体W12(P)" panose="02020C00000000000000" charset="-122"/>
                <a:ea typeface="华康宋体W12(P)" panose="02020C00000000000000" charset="-122"/>
                <a:cs typeface="华康宋体W12(P)" panose="02020C00000000000000" charset="-122"/>
              </a:rPr>
              <a:t> </a:t>
            </a:r>
          </a:p>
        </p:txBody>
      </p:sp>
      <p:pic>
        <p:nvPicPr>
          <p:cNvPr id="39937" name="内容占位符 3" descr="IMG_1494.JPG"/>
          <p:cNvPicPr>
            <a:picLocks noGrp="1" noChangeAspect="1"/>
          </p:cNvPicPr>
          <p:nvPr/>
        </p:nvPicPr>
        <p:blipFill>
          <a:blip r:embed="rId3" cstate="print"/>
          <a:srcRect/>
          <a:stretch>
            <a:fillRect/>
          </a:stretch>
        </p:blipFill>
        <p:spPr>
          <a:xfrm>
            <a:off x="1644650" y="1848485"/>
            <a:ext cx="6153785" cy="3469005"/>
          </a:xfrm>
          <a:prstGeom prst="rect">
            <a:avLst/>
          </a:prstGeom>
          <a:noFill/>
          <a:ln w="9525">
            <a:noFill/>
            <a:miter lim="800000"/>
            <a:headEnd/>
            <a:tailEnd/>
          </a:ln>
        </p:spPr>
      </p:pic>
      <p:pic>
        <p:nvPicPr>
          <p:cNvPr id="2" name="内容占位符 4" descr="IMG_1442.JPG"/>
          <p:cNvPicPr>
            <a:picLocks noGrp="1" noChangeAspect="1"/>
          </p:cNvPicPr>
          <p:nvPr/>
        </p:nvPicPr>
        <p:blipFill>
          <a:blip r:embed="rId4" cstate="print"/>
          <a:srcRect/>
          <a:stretch>
            <a:fillRect/>
          </a:stretch>
        </p:blipFill>
        <p:spPr>
          <a:xfrm>
            <a:off x="1644650" y="9578340"/>
            <a:ext cx="6154420" cy="3442970"/>
          </a:xfrm>
          <a:prstGeom prst="rect">
            <a:avLst/>
          </a:prstGeom>
          <a:noFill/>
          <a:ln w="9525">
            <a:noFill/>
            <a:miter lim="800000"/>
            <a:headEnd/>
            <a:tailEnd/>
          </a:ln>
        </p:spPr>
      </p:pic>
      <p:pic>
        <p:nvPicPr>
          <p:cNvPr id="15" name="Picture 2" descr="C:\Users\jmgilles\AppData\Local\Microsoft\Windows\Temporary Internet Files\Content.Outlook\QUKUPG5L\City Campus (2).jpg"/>
          <p:cNvPicPr>
            <a:picLocks noChangeAspect="1" noChangeArrowheads="1"/>
          </p:cNvPicPr>
          <p:nvPr/>
        </p:nvPicPr>
        <p:blipFill>
          <a:blip r:embed="rId5" cstate="print"/>
          <a:srcRect/>
          <a:stretch>
            <a:fillRect/>
          </a:stretch>
        </p:blipFill>
        <p:spPr bwMode="auto">
          <a:xfrm>
            <a:off x="1644650" y="5672455"/>
            <a:ext cx="6153150" cy="3596640"/>
          </a:xfrm>
          <a:prstGeom prst="rect">
            <a:avLst/>
          </a:prstGeom>
          <a:noFill/>
          <a:ln w="9525">
            <a:noFill/>
            <a:miter lim="800000"/>
            <a:headEnd/>
            <a:tailEnd/>
          </a:ln>
        </p:spPr>
      </p:pic>
      <p:pic>
        <p:nvPicPr>
          <p:cNvPr id="44033" name="内容占位符 3" descr="教学楼12.JPG"/>
          <p:cNvPicPr>
            <a:picLocks noGrp="1" noChangeAspect="1"/>
          </p:cNvPicPr>
          <p:nvPr/>
        </p:nvPicPr>
        <p:blipFill>
          <a:blip r:embed="rId6" cstate="print"/>
          <a:srcRect/>
          <a:stretch>
            <a:fillRect/>
          </a:stretch>
        </p:blipFill>
        <p:spPr>
          <a:xfrm>
            <a:off x="14552295" y="9578340"/>
            <a:ext cx="4771390" cy="3386455"/>
          </a:xfrm>
          <a:prstGeom prst="rect">
            <a:avLst/>
          </a:prstGeom>
          <a:noFill/>
          <a:ln w="9525">
            <a:noFill/>
            <a:miter lim="800000"/>
            <a:headEnd/>
            <a:tailEnd/>
          </a:ln>
        </p:spPr>
      </p:pic>
      <p:pic>
        <p:nvPicPr>
          <p:cNvPr id="8" name="图片 1" descr="1.png"/>
          <p:cNvPicPr>
            <a:picLocks noChangeAspect="1"/>
          </p:cNvPicPr>
          <p:nvPr/>
        </p:nvPicPr>
        <p:blipFill>
          <a:blip r:embed="rId7" cstate="print"/>
          <a:srcRect/>
          <a:stretch>
            <a:fillRect/>
          </a:stretch>
        </p:blipFill>
        <p:spPr bwMode="auto">
          <a:xfrm>
            <a:off x="8194675" y="5672455"/>
            <a:ext cx="5942330" cy="3473450"/>
          </a:xfrm>
          <a:prstGeom prst="rect">
            <a:avLst/>
          </a:prstGeom>
          <a:noFill/>
          <a:ln w="9525">
            <a:noFill/>
            <a:miter lim="800000"/>
            <a:headEnd/>
            <a:tailEnd/>
          </a:ln>
        </p:spPr>
      </p:pic>
      <p:pic>
        <p:nvPicPr>
          <p:cNvPr id="9" name="Picture 5" descr="whole campus.jpg"/>
          <p:cNvPicPr>
            <a:picLocks noChangeAspect="1"/>
          </p:cNvPicPr>
          <p:nvPr/>
        </p:nvPicPr>
        <p:blipFill>
          <a:blip r:embed="rId8" cstate="print"/>
          <a:srcRect/>
          <a:stretch>
            <a:fillRect/>
          </a:stretch>
        </p:blipFill>
        <p:spPr bwMode="auto">
          <a:xfrm>
            <a:off x="8260080" y="9567545"/>
            <a:ext cx="5811520" cy="3397250"/>
          </a:xfrm>
          <a:prstGeom prst="rect">
            <a:avLst/>
          </a:prstGeom>
          <a:noFill/>
          <a:ln w="9525">
            <a:solidFill>
              <a:schemeClr val="tx1"/>
            </a:solidFill>
            <a:miter lim="800000"/>
            <a:headEnd/>
            <a:tailEnd/>
          </a:ln>
        </p:spPr>
      </p:pic>
      <p:pic>
        <p:nvPicPr>
          <p:cNvPr id="47105" name="Picture 5" descr="9"/>
          <p:cNvPicPr>
            <a:picLocks noGrp="1" noChangeAspect="1" noChangeArrowheads="1"/>
          </p:cNvPicPr>
          <p:nvPr/>
        </p:nvPicPr>
        <p:blipFill>
          <a:blip r:embed="rId9" cstate="print"/>
          <a:srcRect/>
          <a:stretch>
            <a:fillRect/>
          </a:stretch>
        </p:blipFill>
        <p:spPr>
          <a:xfrm>
            <a:off x="14552295" y="5672455"/>
            <a:ext cx="4631055" cy="3473450"/>
          </a:xfrm>
          <a:prstGeom prst="rect">
            <a:avLst/>
          </a:prstGeom>
          <a:noFill/>
          <a:ln w="9525">
            <a:noFill/>
            <a:miter lim="800000"/>
            <a:headEnd/>
            <a:tailEnd/>
          </a:ln>
        </p:spPr>
      </p:pic>
      <p:pic>
        <p:nvPicPr>
          <p:cNvPr id="4" name="Picture 5" descr="10"/>
          <p:cNvPicPr>
            <a:picLocks noChangeAspect="1" noChangeArrowheads="1"/>
          </p:cNvPicPr>
          <p:nvPr/>
        </p:nvPicPr>
        <p:blipFill>
          <a:blip r:embed="rId10" cstate="print"/>
          <a:srcRect/>
          <a:stretch>
            <a:fillRect/>
          </a:stretch>
        </p:blipFill>
        <p:spPr bwMode="auto">
          <a:xfrm>
            <a:off x="14552295" y="1817370"/>
            <a:ext cx="4631055" cy="3473450"/>
          </a:xfrm>
          <a:prstGeom prst="rect">
            <a:avLst/>
          </a:prstGeom>
          <a:noFill/>
          <a:ln w="9525">
            <a:noFill/>
            <a:miter lim="800000"/>
            <a:headEnd/>
            <a:tailEnd/>
          </a:ln>
        </p:spPr>
      </p:pic>
      <p:pic>
        <p:nvPicPr>
          <p:cNvPr id="6" name="Picture 7" descr="Caerleon Campus.jpg"/>
          <p:cNvPicPr>
            <a:picLocks noChangeAspect="1"/>
          </p:cNvPicPr>
          <p:nvPr/>
        </p:nvPicPr>
        <p:blipFill>
          <a:blip r:embed="rId11" cstate="print"/>
          <a:srcRect/>
          <a:stretch>
            <a:fillRect/>
          </a:stretch>
        </p:blipFill>
        <p:spPr bwMode="auto">
          <a:xfrm>
            <a:off x="8194675" y="1821815"/>
            <a:ext cx="5941695" cy="3473450"/>
          </a:xfrm>
          <a:prstGeom prst="rect">
            <a:avLst/>
          </a:prstGeom>
          <a:noFill/>
          <a:ln w="9525">
            <a:noFill/>
            <a:miter lim="800000"/>
            <a:headEnd/>
            <a:tailEnd/>
          </a:ln>
        </p:spPr>
      </p:pic>
      <p:sp>
        <p:nvSpPr>
          <p:cNvPr id="7" name="文本框 6"/>
          <p:cNvSpPr txBox="1"/>
          <p:nvPr/>
        </p:nvSpPr>
        <p:spPr>
          <a:xfrm>
            <a:off x="20507960" y="3709670"/>
            <a:ext cx="1884680" cy="255333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教学楼</a:t>
            </a:r>
          </a:p>
          <a:p>
            <a:endParaRPr lang="zh-CN" altLang="en-US" sz="3200">
              <a:solidFill>
                <a:schemeClr val="bg1"/>
              </a:solidFill>
              <a:latin typeface="微软雅黑" panose="020B0503020204020204" charset="-122"/>
              <a:ea typeface="微软雅黑" panose="020B0503020204020204" charset="-122"/>
            </a:endParaRPr>
          </a:p>
          <a:p>
            <a:r>
              <a:rPr lang="zh-CN" altLang="en-US" sz="3200">
                <a:solidFill>
                  <a:schemeClr val="bg1"/>
                </a:solidFill>
                <a:latin typeface="微软雅黑" panose="020B0503020204020204" charset="-122"/>
                <a:ea typeface="微软雅黑" panose="020B0503020204020204" charset="-122"/>
              </a:rPr>
              <a:t>校园</a:t>
            </a:r>
          </a:p>
          <a:p>
            <a:endParaRPr lang="zh-CN" altLang="en-US" sz="3200">
              <a:solidFill>
                <a:schemeClr val="bg1"/>
              </a:solidFill>
              <a:latin typeface="微软雅黑" panose="020B0503020204020204" charset="-122"/>
              <a:ea typeface="微软雅黑" panose="020B0503020204020204" charset="-122"/>
            </a:endParaRPr>
          </a:p>
          <a:p>
            <a:r>
              <a:rPr lang="zh-CN" altLang="en-US" sz="3200">
                <a:solidFill>
                  <a:schemeClr val="bg1"/>
                </a:solidFill>
                <a:latin typeface="微软雅黑" panose="020B0503020204020204" charset="-122"/>
                <a:ea typeface="微软雅黑" panose="020B0503020204020204" charset="-122"/>
              </a:rPr>
              <a:t>绿化</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937"/>
                                        </p:tgtEl>
                                        <p:attrNameLst>
                                          <p:attrName>style.visibility</p:attrName>
                                        </p:attrNameLst>
                                      </p:cBhvr>
                                      <p:to>
                                        <p:strVal val="visible"/>
                                      </p:to>
                                    </p:set>
                                    <p:animEffect transition="in" filter="diamond(in)">
                                      <p:cBhvr>
                                        <p:cTn id="7" dur="2000"/>
                                        <p:tgtEl>
                                          <p:spTgt spid="399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7105"/>
                                        </p:tgtEl>
                                        <p:attrNameLst>
                                          <p:attrName>style.visibility</p:attrName>
                                        </p:attrNameLst>
                                      </p:cBhvr>
                                      <p:to>
                                        <p:strVal val="visible"/>
                                      </p:to>
                                    </p:set>
                                    <p:anim calcmode="lin" valueType="num">
                                      <p:cBhvr additive="base">
                                        <p:cTn id="33" dur="500" fill="hold"/>
                                        <p:tgtEl>
                                          <p:spTgt spid="47105"/>
                                        </p:tgtEl>
                                        <p:attrNameLst>
                                          <p:attrName>ppt_x</p:attrName>
                                        </p:attrNameLst>
                                      </p:cBhvr>
                                      <p:tavLst>
                                        <p:tav tm="0">
                                          <p:val>
                                            <p:strVal val="#ppt_x"/>
                                          </p:val>
                                        </p:tav>
                                        <p:tav tm="100000">
                                          <p:val>
                                            <p:strVal val="#ppt_x"/>
                                          </p:val>
                                        </p:tav>
                                      </p:tavLst>
                                    </p:anim>
                                    <p:anim calcmode="lin" valueType="num">
                                      <p:cBhvr additive="base">
                                        <p:cTn id="34" dur="500" fill="hold"/>
                                        <p:tgtEl>
                                          <p:spTgt spid="4710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amond(in)">
                                      <p:cBhvr>
                                        <p:cTn id="39" dur="2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44033"/>
                                        </p:tgtEl>
                                        <p:attrNameLst>
                                          <p:attrName>style.visibility</p:attrName>
                                        </p:attrNameLst>
                                      </p:cBhvr>
                                      <p:to>
                                        <p:strVal val="visible"/>
                                      </p:to>
                                    </p:set>
                                    <p:anim calcmode="lin" valueType="num">
                                      <p:cBhvr additive="base">
                                        <p:cTn id="49" dur="500"/>
                                        <p:tgtEl>
                                          <p:spTgt spid="44033"/>
                                        </p:tgtEl>
                                        <p:attrNameLst>
                                          <p:attrName>ppt_y</p:attrName>
                                        </p:attrNameLst>
                                      </p:cBhvr>
                                      <p:tavLst>
                                        <p:tav tm="0">
                                          <p:val>
                                            <p:strVal val="#ppt_y+#ppt_h*1.125000"/>
                                          </p:val>
                                        </p:tav>
                                        <p:tav tm="100000">
                                          <p:val>
                                            <p:strVal val="#ppt_y"/>
                                          </p:val>
                                        </p:tav>
                                      </p:tavLst>
                                    </p:anim>
                                    <p:animEffect transition="in" filter="wipe(up)">
                                      <p:cBhvr>
                                        <p:cTn id="50" dur="500"/>
                                        <p:tgtEl>
                                          <p:spTgt spid="44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22</a:t>
            </a:fld>
            <a:endParaRPr lang="en-US" dirty="0"/>
          </a:p>
        </p:txBody>
      </p:sp>
      <p:sp>
        <p:nvSpPr>
          <p:cNvPr id="5" name="TextBox 7"/>
          <p:cNvSpPr txBox="1"/>
          <p:nvPr/>
        </p:nvSpPr>
        <p:spPr>
          <a:xfrm>
            <a:off x="19604355" y="1817370"/>
            <a:ext cx="4025900" cy="1004570"/>
          </a:xfrm>
          <a:prstGeom prst="rect">
            <a:avLst/>
          </a:prstGeom>
          <a:noFill/>
        </p:spPr>
        <p:txBody>
          <a:bodyPr wrap="square" rtlCol="0">
            <a:spAutoFit/>
          </a:bodyPr>
          <a:lstStyle/>
          <a:p>
            <a:pPr algn="ctr">
              <a:lnSpc>
                <a:spcPct val="110000"/>
              </a:lnSpc>
            </a:pPr>
            <a:r>
              <a:rPr lang="zh-CN" sz="5400" b="1">
                <a:solidFill>
                  <a:schemeClr val="bg1"/>
                </a:solidFill>
                <a:latin typeface="华康宋体W12(P)" panose="02020C00000000000000" charset="-122"/>
                <a:ea typeface="华康宋体W12(P)" panose="02020C00000000000000" charset="-122"/>
                <a:cs typeface="华康宋体W12(P)" panose="02020C00000000000000" charset="-122"/>
                <a:sym typeface="+mn-ea"/>
              </a:rPr>
              <a:t>学习环境</a:t>
            </a:r>
            <a:r>
              <a:rPr lang="en-GB" sz="4800" dirty="0">
                <a:latin typeface="华康宋体W12(P)" panose="02020C00000000000000" charset="-122"/>
                <a:ea typeface="华康宋体W12(P)" panose="02020C00000000000000" charset="-122"/>
                <a:cs typeface="华康宋体W12(P)" panose="02020C00000000000000" charset="-122"/>
              </a:rPr>
              <a:t> </a:t>
            </a:r>
          </a:p>
        </p:txBody>
      </p:sp>
      <p:sp>
        <p:nvSpPr>
          <p:cNvPr id="7" name="文本框 6"/>
          <p:cNvSpPr txBox="1"/>
          <p:nvPr/>
        </p:nvSpPr>
        <p:spPr>
          <a:xfrm>
            <a:off x="20278725" y="3824605"/>
            <a:ext cx="1884680" cy="4521835"/>
          </a:xfrm>
          <a:prstGeom prst="rect">
            <a:avLst/>
          </a:prstGeom>
          <a:noFill/>
        </p:spPr>
        <p:txBody>
          <a:bodyPr wrap="square" rtlCol="0">
            <a:spAutoFit/>
          </a:bodyPr>
          <a:lstStyle/>
          <a:p>
            <a:pPr>
              <a:lnSpc>
                <a:spcPct val="180000"/>
              </a:lnSpc>
            </a:pP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教室</a:t>
            </a:r>
          </a:p>
          <a:p>
            <a:pPr>
              <a:lnSpc>
                <a:spcPct val="180000"/>
              </a:lnSpc>
            </a:pPr>
            <a:r>
              <a:rPr lang="zh-CN" altLang="en-US" sz="3200">
                <a:solidFill>
                  <a:schemeClr val="bg1"/>
                </a:solidFill>
                <a:latin typeface="微软雅黑" panose="020B0503020204020204" charset="-122"/>
                <a:ea typeface="微软雅黑" panose="020B0503020204020204" charset="-122"/>
                <a:cs typeface="微软雅黑" panose="020B0503020204020204" charset="-122"/>
                <a:sym typeface="+mn-ea"/>
              </a:rPr>
              <a:t>休息室</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                                                                                图书馆</a:t>
            </a:r>
          </a:p>
          <a:p>
            <a:pPr>
              <a:lnSpc>
                <a:spcPct val="180000"/>
              </a:lnSpc>
            </a:pP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阅览室</a:t>
            </a:r>
          </a:p>
          <a:p>
            <a:pPr>
              <a:lnSpc>
                <a:spcPct val="180000"/>
              </a:lnSpc>
            </a:pP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阶梯教室</a:t>
            </a:r>
            <a:endParaRPr lang="zh-CN" altLang="en-US" sz="32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53250" name="Picture 4" descr="DSC_0333"/>
          <p:cNvPicPr>
            <a:picLocks noChangeAspect="1" noChangeArrowheads="1"/>
          </p:cNvPicPr>
          <p:nvPr/>
        </p:nvPicPr>
        <p:blipFill>
          <a:blip r:embed="rId3" cstate="print"/>
          <a:srcRect/>
          <a:stretch>
            <a:fillRect/>
          </a:stretch>
        </p:blipFill>
        <p:spPr bwMode="auto">
          <a:xfrm>
            <a:off x="1598930" y="5930900"/>
            <a:ext cx="5034915" cy="3763010"/>
          </a:xfrm>
          <a:prstGeom prst="rect">
            <a:avLst/>
          </a:prstGeom>
          <a:noFill/>
          <a:ln w="9525">
            <a:noFill/>
            <a:miter lim="800000"/>
            <a:headEnd/>
            <a:tailEnd/>
          </a:ln>
        </p:spPr>
      </p:pic>
      <p:pic>
        <p:nvPicPr>
          <p:cNvPr id="3" name="内容占位符 8" descr="IMG_1426.JPG"/>
          <p:cNvPicPr>
            <a:picLocks noGrp="1" noChangeAspect="1"/>
          </p:cNvPicPr>
          <p:nvPr/>
        </p:nvPicPr>
        <p:blipFill>
          <a:blip r:embed="rId4" cstate="print"/>
          <a:srcRect/>
          <a:stretch>
            <a:fillRect/>
          </a:stretch>
        </p:blipFill>
        <p:spPr>
          <a:xfrm>
            <a:off x="1591310" y="9926955"/>
            <a:ext cx="5031740" cy="3034665"/>
          </a:xfrm>
          <a:prstGeom prst="rect">
            <a:avLst/>
          </a:prstGeom>
          <a:noFill/>
          <a:ln w="9525">
            <a:noFill/>
            <a:miter lim="800000"/>
            <a:headEnd/>
            <a:tailEnd/>
          </a:ln>
        </p:spPr>
      </p:pic>
      <p:pic>
        <p:nvPicPr>
          <p:cNvPr id="58370" name="Picture 4" descr="DSC_0332"/>
          <p:cNvPicPr>
            <a:picLocks noChangeAspect="1" noChangeArrowheads="1"/>
          </p:cNvPicPr>
          <p:nvPr/>
        </p:nvPicPr>
        <p:blipFill>
          <a:blip r:embed="rId5" cstate="print"/>
          <a:srcRect/>
          <a:stretch>
            <a:fillRect/>
          </a:stretch>
        </p:blipFill>
        <p:spPr bwMode="auto">
          <a:xfrm>
            <a:off x="1630680" y="1817370"/>
            <a:ext cx="5003165" cy="3752850"/>
          </a:xfrm>
          <a:prstGeom prst="rect">
            <a:avLst/>
          </a:prstGeom>
          <a:noFill/>
          <a:ln w="9525">
            <a:noFill/>
            <a:miter lim="800000"/>
            <a:headEnd/>
            <a:tailEnd/>
          </a:ln>
        </p:spPr>
      </p:pic>
      <p:pic>
        <p:nvPicPr>
          <p:cNvPr id="10" name="Picture 5" descr="25"/>
          <p:cNvPicPr>
            <a:picLocks noGrp="1" noChangeAspect="1" noChangeArrowheads="1"/>
          </p:cNvPicPr>
          <p:nvPr/>
        </p:nvPicPr>
        <p:blipFill>
          <a:blip r:embed="rId6" cstate="print"/>
          <a:srcRect/>
          <a:stretch>
            <a:fillRect/>
          </a:stretch>
        </p:blipFill>
        <p:spPr>
          <a:xfrm>
            <a:off x="12450445" y="9198610"/>
            <a:ext cx="5035550" cy="3763010"/>
          </a:xfrm>
          <a:prstGeom prst="rect">
            <a:avLst/>
          </a:prstGeom>
          <a:noFill/>
          <a:ln w="9525">
            <a:noFill/>
            <a:miter lim="800000"/>
            <a:headEnd/>
            <a:tailEnd/>
          </a:ln>
        </p:spPr>
      </p:pic>
      <p:pic>
        <p:nvPicPr>
          <p:cNvPr id="11" name="内容占位符 3" descr="图书馆3.JPG"/>
          <p:cNvPicPr>
            <a:picLocks noChangeAspect="1"/>
          </p:cNvPicPr>
          <p:nvPr/>
        </p:nvPicPr>
        <p:blipFill>
          <a:blip r:embed="rId7" cstate="print"/>
          <a:srcRect/>
          <a:stretch>
            <a:fillRect/>
          </a:stretch>
        </p:blipFill>
        <p:spPr bwMode="auto">
          <a:xfrm>
            <a:off x="7007225" y="9198610"/>
            <a:ext cx="5081905" cy="3811270"/>
          </a:xfrm>
          <a:prstGeom prst="rect">
            <a:avLst/>
          </a:prstGeom>
          <a:noFill/>
          <a:ln w="9525">
            <a:noFill/>
            <a:miter lim="800000"/>
            <a:headEnd/>
            <a:tailEnd/>
          </a:ln>
        </p:spPr>
      </p:pic>
      <p:pic>
        <p:nvPicPr>
          <p:cNvPr id="12" name="内容占位符 3" descr="WeChat_1536816192.jpe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7007225" y="1817370"/>
            <a:ext cx="12303125" cy="699960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3250"/>
                                        </p:tgtEl>
                                        <p:attrNameLst>
                                          <p:attrName>style.visibility</p:attrName>
                                        </p:attrNameLst>
                                      </p:cBhvr>
                                      <p:to>
                                        <p:strVal val="visible"/>
                                      </p:to>
                                    </p:set>
                                    <p:anim calcmode="lin" valueType="num">
                                      <p:cBhvr additive="base">
                                        <p:cTn id="19" dur="500" fill="hold"/>
                                        <p:tgtEl>
                                          <p:spTgt spid="53250"/>
                                        </p:tgtEl>
                                        <p:attrNameLst>
                                          <p:attrName>ppt_x</p:attrName>
                                        </p:attrNameLst>
                                      </p:cBhvr>
                                      <p:tavLst>
                                        <p:tav tm="0">
                                          <p:val>
                                            <p:strVal val="#ppt_x"/>
                                          </p:val>
                                        </p:tav>
                                        <p:tav tm="100000">
                                          <p:val>
                                            <p:strVal val="#ppt_x"/>
                                          </p:val>
                                        </p:tav>
                                      </p:tavLst>
                                    </p:anim>
                                    <p:anim calcmode="lin" valueType="num">
                                      <p:cBhvr additive="base">
                                        <p:cTn id="20" dur="500" fill="hold"/>
                                        <p:tgtEl>
                                          <p:spTgt spid="532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amond(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23</a:t>
            </a:fld>
            <a:endParaRPr lang="en-US" dirty="0"/>
          </a:p>
        </p:txBody>
      </p:sp>
      <p:sp>
        <p:nvSpPr>
          <p:cNvPr id="5" name="TextBox 7"/>
          <p:cNvSpPr txBox="1"/>
          <p:nvPr/>
        </p:nvSpPr>
        <p:spPr>
          <a:xfrm>
            <a:off x="1213485" y="2058035"/>
            <a:ext cx="4025900" cy="1004570"/>
          </a:xfrm>
          <a:prstGeom prst="rect">
            <a:avLst/>
          </a:prstGeom>
          <a:noFill/>
        </p:spPr>
        <p:txBody>
          <a:bodyPr wrap="square" rtlCol="0">
            <a:spAutoFit/>
          </a:bodyPr>
          <a:lstStyle/>
          <a:p>
            <a:pPr algn="ctr">
              <a:lnSpc>
                <a:spcPct val="110000"/>
              </a:lnSpc>
            </a:pPr>
            <a:r>
              <a:rPr lang="zh-CN" sz="5400" b="1">
                <a:solidFill>
                  <a:schemeClr val="bg1"/>
                </a:solidFill>
                <a:latin typeface="华康宋体W12(P)" panose="02020C00000000000000" charset="-122"/>
                <a:ea typeface="华康宋体W12(P)" panose="02020C00000000000000" charset="-122"/>
                <a:cs typeface="华康宋体W12(P)" panose="02020C00000000000000" charset="-122"/>
                <a:sym typeface="+mn-ea"/>
              </a:rPr>
              <a:t>生活环境</a:t>
            </a:r>
            <a:r>
              <a:rPr lang="en-GB" sz="4800" dirty="0">
                <a:latin typeface="华康宋体W12(P)" panose="02020C00000000000000" charset="-122"/>
                <a:ea typeface="华康宋体W12(P)" panose="02020C00000000000000" charset="-122"/>
                <a:cs typeface="华康宋体W12(P)" panose="02020C00000000000000" charset="-122"/>
              </a:rPr>
              <a:t> </a:t>
            </a:r>
          </a:p>
        </p:txBody>
      </p:sp>
      <p:sp>
        <p:nvSpPr>
          <p:cNvPr id="7" name="文本框 6"/>
          <p:cNvSpPr txBox="1"/>
          <p:nvPr/>
        </p:nvSpPr>
        <p:spPr>
          <a:xfrm>
            <a:off x="2117090" y="3950335"/>
            <a:ext cx="1884680" cy="1863725"/>
          </a:xfrm>
          <a:prstGeom prst="rect">
            <a:avLst/>
          </a:prstGeom>
          <a:noFill/>
        </p:spPr>
        <p:txBody>
          <a:bodyPr wrap="square" rtlCol="0">
            <a:spAutoFit/>
          </a:bodyPr>
          <a:lstStyle/>
          <a:p>
            <a:pPr>
              <a:lnSpc>
                <a:spcPct val="180000"/>
              </a:lnSpc>
            </a:pP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宿舍                             公共区域</a:t>
            </a: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                                                      </a:t>
            </a:r>
            <a:endParaRPr lang="zh-CN" altLang="en-US" sz="28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67590" name="Content Placeholder 5" descr="accom 2.JPG"/>
          <p:cNvPicPr>
            <a:picLocks noChangeAspect="1"/>
          </p:cNvPicPr>
          <p:nvPr/>
        </p:nvPicPr>
        <p:blipFill>
          <a:blip r:embed="rId3" cstate="print"/>
          <a:srcRect/>
          <a:stretch>
            <a:fillRect/>
          </a:stretch>
        </p:blipFill>
        <p:spPr bwMode="auto">
          <a:xfrm>
            <a:off x="11128375" y="8947150"/>
            <a:ext cx="4345305" cy="3234055"/>
          </a:xfrm>
          <a:prstGeom prst="rect">
            <a:avLst/>
          </a:prstGeom>
          <a:noFill/>
          <a:ln w="9525">
            <a:noFill/>
            <a:miter lim="800000"/>
            <a:headEnd/>
            <a:tailEnd/>
          </a:ln>
        </p:spPr>
      </p:pic>
      <p:pic>
        <p:nvPicPr>
          <p:cNvPr id="9" name="Picture 4" descr="Newport_Student_Village___Opal_Accommodation__height-400"/>
          <p:cNvPicPr>
            <a:picLocks noChangeAspect="1" noChangeArrowheads="1"/>
          </p:cNvPicPr>
          <p:nvPr/>
        </p:nvPicPr>
        <p:blipFill>
          <a:blip r:embed="rId4" cstate="print"/>
          <a:srcRect/>
          <a:stretch>
            <a:fillRect/>
          </a:stretch>
        </p:blipFill>
        <p:spPr bwMode="auto">
          <a:xfrm>
            <a:off x="11128375" y="2058035"/>
            <a:ext cx="9902825" cy="6602095"/>
          </a:xfrm>
          <a:prstGeom prst="rect">
            <a:avLst/>
          </a:prstGeom>
          <a:noFill/>
          <a:ln w="9525">
            <a:noFill/>
            <a:miter lim="800000"/>
            <a:headEnd/>
            <a:tailEnd/>
          </a:ln>
        </p:spPr>
      </p:pic>
      <p:pic>
        <p:nvPicPr>
          <p:cNvPr id="4" name="Picture 5" descr="Accommodation_City_Campus_19554_vRMDLwr_height-400"/>
          <p:cNvPicPr>
            <a:picLocks noChangeAspect="1" noChangeArrowheads="1"/>
          </p:cNvPicPr>
          <p:nvPr/>
        </p:nvPicPr>
        <p:blipFill>
          <a:blip r:embed="rId5" cstate="print"/>
          <a:srcRect/>
          <a:stretch>
            <a:fillRect/>
          </a:stretch>
        </p:blipFill>
        <p:spPr bwMode="auto">
          <a:xfrm>
            <a:off x="5885815" y="8947785"/>
            <a:ext cx="4850765" cy="3234055"/>
          </a:xfrm>
          <a:prstGeom prst="rect">
            <a:avLst/>
          </a:prstGeom>
          <a:noFill/>
          <a:ln w="9525">
            <a:noFill/>
            <a:miter lim="800000"/>
            <a:headEnd/>
            <a:tailEnd/>
          </a:ln>
        </p:spPr>
      </p:pic>
      <p:pic>
        <p:nvPicPr>
          <p:cNvPr id="8" name="Picture 4" descr="DSC_0278"/>
          <p:cNvPicPr>
            <a:picLocks noChangeAspect="1" noChangeArrowheads="1"/>
          </p:cNvPicPr>
          <p:nvPr/>
        </p:nvPicPr>
        <p:blipFill>
          <a:blip r:embed="rId6" cstate="print"/>
          <a:srcRect/>
          <a:stretch>
            <a:fillRect/>
          </a:stretch>
        </p:blipFill>
        <p:spPr bwMode="auto">
          <a:xfrm>
            <a:off x="5795645" y="2058035"/>
            <a:ext cx="4940935" cy="3705860"/>
          </a:xfrm>
          <a:prstGeom prst="rect">
            <a:avLst/>
          </a:prstGeom>
          <a:noFill/>
          <a:ln w="9525">
            <a:noFill/>
            <a:miter lim="800000"/>
            <a:headEnd/>
            <a:tailEnd/>
          </a:ln>
        </p:spPr>
      </p:pic>
      <p:pic>
        <p:nvPicPr>
          <p:cNvPr id="13" name="内容占位符 3" descr="6C94D35359A3C736F17455B8B3CB1891.png"/>
          <p:cNvPicPr>
            <a:picLocks noChangeAspect="1"/>
          </p:cNvPicPr>
          <p:nvPr/>
        </p:nvPicPr>
        <p:blipFill>
          <a:blip r:embed="rId7" cstate="print"/>
          <a:srcRect/>
          <a:stretch>
            <a:fillRect/>
          </a:stretch>
        </p:blipFill>
        <p:spPr bwMode="auto">
          <a:xfrm>
            <a:off x="5807075" y="6071235"/>
            <a:ext cx="4929505" cy="2611120"/>
          </a:xfrm>
          <a:prstGeom prst="rect">
            <a:avLst/>
          </a:prstGeom>
          <a:noFill/>
          <a:ln w="9525">
            <a:noFill/>
            <a:miter lim="800000"/>
            <a:headEnd/>
            <a:tailEnd/>
          </a:ln>
        </p:spPr>
      </p:pic>
      <p:pic>
        <p:nvPicPr>
          <p:cNvPr id="14" name="Picture 4" descr="Accommodation_City_Campus_19570_height-400"/>
          <p:cNvPicPr>
            <a:picLocks noChangeAspect="1" noChangeArrowheads="1"/>
          </p:cNvPicPr>
          <p:nvPr/>
        </p:nvPicPr>
        <p:blipFill>
          <a:blip r:embed="rId8" cstate="print"/>
          <a:srcRect/>
          <a:stretch>
            <a:fillRect/>
          </a:stretch>
        </p:blipFill>
        <p:spPr bwMode="auto">
          <a:xfrm>
            <a:off x="15727680" y="8947785"/>
            <a:ext cx="5303520" cy="321246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67590"/>
                                        </p:tgtEl>
                                        <p:attrNameLst>
                                          <p:attrName>style.visibility</p:attrName>
                                        </p:attrNameLst>
                                      </p:cBhvr>
                                      <p:to>
                                        <p:strVal val="visible"/>
                                      </p:to>
                                    </p:set>
                                    <p:anim calcmode="lin" valueType="num">
                                      <p:cBhvr additive="base">
                                        <p:cTn id="29" dur="500"/>
                                        <p:tgtEl>
                                          <p:spTgt spid="67590"/>
                                        </p:tgtEl>
                                        <p:attrNameLst>
                                          <p:attrName>ppt_y</p:attrName>
                                        </p:attrNameLst>
                                      </p:cBhvr>
                                      <p:tavLst>
                                        <p:tav tm="0">
                                          <p:val>
                                            <p:strVal val="#ppt_y+#ppt_h*1.125000"/>
                                          </p:val>
                                        </p:tav>
                                        <p:tav tm="100000">
                                          <p:val>
                                            <p:strVal val="#ppt_y"/>
                                          </p:val>
                                        </p:tav>
                                      </p:tavLst>
                                    </p:anim>
                                    <p:animEffect transition="in" filter="wipe(up)">
                                      <p:cBhvr>
                                        <p:cTn id="30" dur="500"/>
                                        <p:tgtEl>
                                          <p:spTgt spid="67590"/>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24</a:t>
            </a:fld>
            <a:endParaRPr lang="en-US" dirty="0"/>
          </a:p>
        </p:txBody>
      </p:sp>
      <p:sp>
        <p:nvSpPr>
          <p:cNvPr id="5" name="TextBox 7"/>
          <p:cNvSpPr txBox="1"/>
          <p:nvPr/>
        </p:nvSpPr>
        <p:spPr>
          <a:xfrm>
            <a:off x="1213485" y="1349375"/>
            <a:ext cx="4025900" cy="1004570"/>
          </a:xfrm>
          <a:prstGeom prst="rect">
            <a:avLst/>
          </a:prstGeom>
          <a:noFill/>
        </p:spPr>
        <p:txBody>
          <a:bodyPr wrap="square" rtlCol="0">
            <a:spAutoFit/>
          </a:bodyPr>
          <a:lstStyle/>
          <a:p>
            <a:pPr algn="ctr">
              <a:lnSpc>
                <a:spcPct val="110000"/>
              </a:lnSpc>
            </a:pPr>
            <a:r>
              <a:rPr lang="zh-CN" sz="5400" b="1">
                <a:solidFill>
                  <a:schemeClr val="bg1"/>
                </a:solidFill>
                <a:latin typeface="华康宋体W12(P)" panose="02020C00000000000000" charset="-122"/>
                <a:ea typeface="华康宋体W12(P)" panose="02020C00000000000000" charset="-122"/>
                <a:cs typeface="华康宋体W12(P)" panose="02020C00000000000000" charset="-122"/>
                <a:sym typeface="+mn-ea"/>
              </a:rPr>
              <a:t>宿舍类型</a:t>
            </a:r>
            <a:r>
              <a:rPr lang="en-GB" sz="5400" dirty="0">
                <a:latin typeface="华康宋体W12(P)" panose="02020C00000000000000" charset="-122"/>
                <a:ea typeface="华康宋体W12(P)" panose="02020C00000000000000" charset="-122"/>
                <a:cs typeface="华康宋体W12(P)" panose="02020C00000000000000" charset="-122"/>
              </a:rPr>
              <a:t> </a:t>
            </a:r>
          </a:p>
        </p:txBody>
      </p:sp>
      <p:sp>
        <p:nvSpPr>
          <p:cNvPr id="7" name="文本框 6"/>
          <p:cNvSpPr txBox="1"/>
          <p:nvPr/>
        </p:nvSpPr>
        <p:spPr>
          <a:xfrm>
            <a:off x="2096770" y="2252980"/>
            <a:ext cx="4289425" cy="977265"/>
          </a:xfrm>
          <a:prstGeom prst="rect">
            <a:avLst/>
          </a:prstGeom>
          <a:noFill/>
        </p:spPr>
        <p:txBody>
          <a:bodyPr wrap="square" rtlCol="0">
            <a:spAutoFit/>
          </a:bodyPr>
          <a:lstStyle/>
          <a:p>
            <a:pPr>
              <a:lnSpc>
                <a:spcPct val="180000"/>
              </a:lnSpc>
            </a:pPr>
            <a:r>
              <a:rPr lang="en-US" altLang="zh-CN"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A. 单人寝</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（小床房）</a:t>
            </a:r>
          </a:p>
        </p:txBody>
      </p:sp>
      <p:pic>
        <p:nvPicPr>
          <p:cNvPr id="71683" name="Picture 4" descr="Accommodation__8773_height-400"/>
          <p:cNvPicPr>
            <a:picLocks noChangeAspect="1" noChangeArrowheads="1"/>
          </p:cNvPicPr>
          <p:nvPr/>
        </p:nvPicPr>
        <p:blipFill>
          <a:blip r:embed="rId3" cstate="print"/>
          <a:srcRect/>
          <a:stretch>
            <a:fillRect/>
          </a:stretch>
        </p:blipFill>
        <p:spPr bwMode="auto">
          <a:xfrm>
            <a:off x="2096770" y="3300095"/>
            <a:ext cx="5640070" cy="3759835"/>
          </a:xfrm>
          <a:prstGeom prst="rect">
            <a:avLst/>
          </a:prstGeom>
          <a:noFill/>
          <a:ln w="9525">
            <a:noFill/>
            <a:miter lim="800000"/>
            <a:headEnd/>
            <a:tailEnd/>
          </a:ln>
        </p:spPr>
      </p:pic>
      <p:pic>
        <p:nvPicPr>
          <p:cNvPr id="8" name="Picture 4" descr="Accommodation__8776_height-400"/>
          <p:cNvPicPr>
            <a:picLocks noChangeAspect="1" noChangeArrowheads="1"/>
          </p:cNvPicPr>
          <p:nvPr/>
        </p:nvPicPr>
        <p:blipFill>
          <a:blip r:embed="rId4" cstate="print"/>
          <a:srcRect/>
          <a:stretch>
            <a:fillRect/>
          </a:stretch>
        </p:blipFill>
        <p:spPr bwMode="auto">
          <a:xfrm>
            <a:off x="8110220" y="3300095"/>
            <a:ext cx="5690235" cy="3792855"/>
          </a:xfrm>
          <a:prstGeom prst="rect">
            <a:avLst/>
          </a:prstGeom>
          <a:noFill/>
          <a:ln w="9525">
            <a:noFill/>
            <a:miter lim="800000"/>
            <a:headEnd/>
            <a:tailEnd/>
          </a:ln>
        </p:spPr>
      </p:pic>
      <p:pic>
        <p:nvPicPr>
          <p:cNvPr id="10" name="Picture 4" descr="Accommodation__8811_height-400"/>
          <p:cNvPicPr>
            <a:picLocks noChangeAspect="1" noChangeArrowheads="1"/>
          </p:cNvPicPr>
          <p:nvPr/>
        </p:nvPicPr>
        <p:blipFill>
          <a:blip r:embed="rId5" cstate="print"/>
          <a:srcRect/>
          <a:stretch>
            <a:fillRect/>
          </a:stretch>
        </p:blipFill>
        <p:spPr bwMode="auto">
          <a:xfrm>
            <a:off x="14085570" y="3300095"/>
            <a:ext cx="5716270" cy="3810635"/>
          </a:xfrm>
          <a:prstGeom prst="rect">
            <a:avLst/>
          </a:prstGeom>
          <a:noFill/>
          <a:ln w="9525">
            <a:noFill/>
            <a:miter lim="800000"/>
            <a:headEnd/>
            <a:tailEnd/>
          </a:ln>
        </p:spPr>
      </p:pic>
      <p:pic>
        <p:nvPicPr>
          <p:cNvPr id="11" name="Picture 4" descr="Accommodation__8779_height-400"/>
          <p:cNvPicPr>
            <a:picLocks noChangeAspect="1" noChangeArrowheads="1"/>
          </p:cNvPicPr>
          <p:nvPr/>
        </p:nvPicPr>
        <p:blipFill>
          <a:blip r:embed="rId6" cstate="print"/>
          <a:srcRect/>
          <a:stretch>
            <a:fillRect/>
          </a:stretch>
        </p:blipFill>
        <p:spPr bwMode="auto">
          <a:xfrm>
            <a:off x="20135850" y="3265170"/>
            <a:ext cx="2557780" cy="3845560"/>
          </a:xfrm>
          <a:prstGeom prst="rect">
            <a:avLst/>
          </a:prstGeom>
          <a:noFill/>
          <a:ln w="9525">
            <a:noFill/>
            <a:miter lim="800000"/>
            <a:headEnd/>
            <a:tailEnd/>
          </a:ln>
        </p:spPr>
      </p:pic>
      <p:pic>
        <p:nvPicPr>
          <p:cNvPr id="76803" name="Picture 4" descr="Accommodation__8795_height-400"/>
          <p:cNvPicPr>
            <a:picLocks noChangeAspect="1" noChangeArrowheads="1"/>
          </p:cNvPicPr>
          <p:nvPr/>
        </p:nvPicPr>
        <p:blipFill>
          <a:blip r:embed="rId7" cstate="print"/>
          <a:srcRect/>
          <a:stretch>
            <a:fillRect/>
          </a:stretch>
        </p:blipFill>
        <p:spPr bwMode="auto">
          <a:xfrm>
            <a:off x="2096770" y="7383780"/>
            <a:ext cx="5640070" cy="3760470"/>
          </a:xfrm>
          <a:prstGeom prst="rect">
            <a:avLst/>
          </a:prstGeom>
          <a:noFill/>
          <a:ln w="9525">
            <a:noFill/>
            <a:miter lim="800000"/>
            <a:headEnd/>
            <a:tailEnd/>
          </a:ln>
        </p:spPr>
      </p:pic>
      <p:pic>
        <p:nvPicPr>
          <p:cNvPr id="2" name="Picture 4" descr="Accommodation__8791_height-400"/>
          <p:cNvPicPr>
            <a:picLocks noChangeAspect="1" noChangeArrowheads="1"/>
          </p:cNvPicPr>
          <p:nvPr/>
        </p:nvPicPr>
        <p:blipFill>
          <a:blip r:embed="rId8" cstate="print"/>
          <a:srcRect/>
          <a:stretch>
            <a:fillRect/>
          </a:stretch>
        </p:blipFill>
        <p:spPr bwMode="auto">
          <a:xfrm>
            <a:off x="8110220" y="7383780"/>
            <a:ext cx="5690235" cy="3793490"/>
          </a:xfrm>
          <a:prstGeom prst="rect">
            <a:avLst/>
          </a:prstGeom>
          <a:noFill/>
          <a:ln w="9525">
            <a:noFill/>
            <a:miter lim="800000"/>
            <a:headEnd/>
            <a:tailEnd/>
          </a:ln>
        </p:spPr>
      </p:pic>
      <p:pic>
        <p:nvPicPr>
          <p:cNvPr id="83971" name="Picture 4" descr="IMG_1984"/>
          <p:cNvPicPr>
            <a:picLocks noChangeAspect="1" noChangeArrowheads="1"/>
          </p:cNvPicPr>
          <p:nvPr/>
        </p:nvPicPr>
        <p:blipFill>
          <a:blip r:embed="rId9" cstate="print"/>
          <a:srcRect/>
          <a:stretch>
            <a:fillRect/>
          </a:stretch>
        </p:blipFill>
        <p:spPr bwMode="auto">
          <a:xfrm>
            <a:off x="14085570" y="7383780"/>
            <a:ext cx="6925945" cy="3896360"/>
          </a:xfrm>
          <a:prstGeom prst="rect">
            <a:avLst/>
          </a:prstGeom>
          <a:noFill/>
          <a:ln w="9525">
            <a:noFill/>
            <a:miter lim="800000"/>
            <a:headEnd/>
            <a:tailEnd/>
          </a:ln>
        </p:spPr>
      </p:pic>
      <p:sp>
        <p:nvSpPr>
          <p:cNvPr id="3" name="文本框 2"/>
          <p:cNvSpPr txBox="1"/>
          <p:nvPr/>
        </p:nvSpPr>
        <p:spPr>
          <a:xfrm>
            <a:off x="21508720" y="7456170"/>
            <a:ext cx="2024380" cy="4274820"/>
          </a:xfrm>
          <a:prstGeom prst="rect">
            <a:avLst/>
          </a:prstGeom>
          <a:noFill/>
        </p:spPr>
        <p:txBody>
          <a:bodyPr wrap="square" rtlCol="0">
            <a:spAutoFit/>
          </a:bodyPr>
          <a:lstStyle/>
          <a:p>
            <a:pPr>
              <a:lnSpc>
                <a:spcPct val="17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床   </a:t>
            </a:r>
          </a:p>
          <a:p>
            <a:pPr>
              <a:lnSpc>
                <a:spcPct val="17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写字台   </a:t>
            </a:r>
          </a:p>
          <a:p>
            <a:pPr>
              <a:lnSpc>
                <a:spcPct val="17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书架   </a:t>
            </a:r>
          </a:p>
          <a:p>
            <a:pPr>
              <a:lnSpc>
                <a:spcPct val="17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衣柜   </a:t>
            </a:r>
          </a:p>
          <a:p>
            <a:pPr>
              <a:lnSpc>
                <a:spcPct val="17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独立卫浴</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6803"/>
                                        </p:tgtEl>
                                        <p:attrNameLst>
                                          <p:attrName>style.visibility</p:attrName>
                                        </p:attrNameLst>
                                      </p:cBhvr>
                                      <p:to>
                                        <p:strVal val="visible"/>
                                      </p:to>
                                    </p:set>
                                    <p:anim calcmode="lin" valueType="num">
                                      <p:cBhvr additive="base">
                                        <p:cTn id="11" dur="500" fill="hold"/>
                                        <p:tgtEl>
                                          <p:spTgt spid="76803"/>
                                        </p:tgtEl>
                                        <p:attrNameLst>
                                          <p:attrName>ppt_x</p:attrName>
                                        </p:attrNameLst>
                                      </p:cBhvr>
                                      <p:tavLst>
                                        <p:tav tm="0">
                                          <p:val>
                                            <p:strVal val="#ppt_x"/>
                                          </p:val>
                                        </p:tav>
                                        <p:tav tm="100000">
                                          <p:val>
                                            <p:strVal val="#ppt_x"/>
                                          </p:val>
                                        </p:tav>
                                      </p:tavLst>
                                    </p:anim>
                                    <p:anim calcmode="lin" valueType="num">
                                      <p:cBhvr additive="base">
                                        <p:cTn id="12" dur="500" fill="hold"/>
                                        <p:tgtEl>
                                          <p:spTgt spid="7680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3971"/>
                                        </p:tgtEl>
                                        <p:attrNameLst>
                                          <p:attrName>style.visibility</p:attrName>
                                        </p:attrNameLst>
                                      </p:cBhvr>
                                      <p:to>
                                        <p:strVal val="visible"/>
                                      </p:to>
                                    </p:set>
                                    <p:animEffect transition="in" filter="blinds(horizontal)">
                                      <p:cBhvr>
                                        <p:cTn id="31" dur="500"/>
                                        <p:tgtEl>
                                          <p:spTgt spid="83971"/>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amond(in)">
                                      <p:cBhvr>
                                        <p:cTn id="3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25</a:t>
            </a:fld>
            <a:endParaRPr lang="en-US" dirty="0"/>
          </a:p>
        </p:txBody>
      </p:sp>
      <p:sp>
        <p:nvSpPr>
          <p:cNvPr id="5" name="TextBox 7"/>
          <p:cNvSpPr txBox="1"/>
          <p:nvPr/>
        </p:nvSpPr>
        <p:spPr>
          <a:xfrm>
            <a:off x="1213485" y="1270635"/>
            <a:ext cx="4025900" cy="1004570"/>
          </a:xfrm>
          <a:prstGeom prst="rect">
            <a:avLst/>
          </a:prstGeom>
          <a:noFill/>
        </p:spPr>
        <p:txBody>
          <a:bodyPr wrap="square" rtlCol="0">
            <a:spAutoFit/>
          </a:bodyPr>
          <a:lstStyle/>
          <a:p>
            <a:pPr algn="ctr">
              <a:lnSpc>
                <a:spcPct val="110000"/>
              </a:lnSpc>
            </a:pPr>
            <a:r>
              <a:rPr lang="zh-CN" sz="5400" b="1">
                <a:solidFill>
                  <a:schemeClr val="bg1"/>
                </a:solidFill>
                <a:latin typeface="华康宋体W12(P)" panose="02020C00000000000000" charset="-122"/>
                <a:ea typeface="华康宋体W12(P)" panose="02020C00000000000000" charset="-122"/>
                <a:cs typeface="华康宋体W12(P)" panose="02020C00000000000000" charset="-122"/>
                <a:sym typeface="+mn-ea"/>
              </a:rPr>
              <a:t>宿舍类型</a:t>
            </a:r>
            <a:r>
              <a:rPr lang="en-GB" sz="4800" dirty="0">
                <a:latin typeface="华康宋体W12(P)" panose="02020C00000000000000" charset="-122"/>
                <a:ea typeface="华康宋体W12(P)" panose="02020C00000000000000" charset="-122"/>
                <a:cs typeface="华康宋体W12(P)" panose="02020C00000000000000" charset="-122"/>
              </a:rPr>
              <a:t> </a:t>
            </a:r>
          </a:p>
        </p:txBody>
      </p:sp>
      <p:sp>
        <p:nvSpPr>
          <p:cNvPr id="6" name="文本框 5"/>
          <p:cNvSpPr txBox="1"/>
          <p:nvPr/>
        </p:nvSpPr>
        <p:spPr>
          <a:xfrm>
            <a:off x="2096770" y="2113915"/>
            <a:ext cx="7197090" cy="1863725"/>
          </a:xfrm>
          <a:prstGeom prst="rect">
            <a:avLst/>
          </a:prstGeom>
          <a:noFill/>
        </p:spPr>
        <p:txBody>
          <a:bodyPr wrap="square" rtlCol="0">
            <a:spAutoFit/>
          </a:bodyPr>
          <a:lstStyle/>
          <a:p>
            <a:pPr>
              <a:lnSpc>
                <a:spcPct val="180000"/>
              </a:lnSpc>
            </a:pPr>
            <a:r>
              <a:rPr lang="en-US" altLang="zh-CN"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B. 单人寝</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en-US" altLang="zh-CN"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1.5</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米大床房</a:t>
            </a:r>
            <a:r>
              <a:rPr lang="en-US" altLang="zh-CN"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比</a:t>
            </a:r>
            <a:r>
              <a:rPr lang="en-US" altLang="zh-CN"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A</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房间面积大）</a:t>
            </a:r>
          </a:p>
        </p:txBody>
      </p:sp>
      <p:pic>
        <p:nvPicPr>
          <p:cNvPr id="78851" name="Picture 4" descr="premium"/>
          <p:cNvPicPr>
            <a:picLocks noChangeAspect="1" noChangeArrowheads="1"/>
          </p:cNvPicPr>
          <p:nvPr/>
        </p:nvPicPr>
        <p:blipFill>
          <a:blip r:embed="rId3" cstate="print"/>
          <a:srcRect/>
          <a:stretch>
            <a:fillRect/>
          </a:stretch>
        </p:blipFill>
        <p:spPr bwMode="auto">
          <a:xfrm>
            <a:off x="2096770" y="3170555"/>
            <a:ext cx="6265545" cy="3986530"/>
          </a:xfrm>
          <a:prstGeom prst="rect">
            <a:avLst/>
          </a:prstGeom>
          <a:noFill/>
          <a:ln w="9525">
            <a:noFill/>
            <a:miter lim="800000"/>
            <a:headEnd/>
            <a:tailEnd/>
          </a:ln>
        </p:spPr>
      </p:pic>
      <p:pic>
        <p:nvPicPr>
          <p:cNvPr id="2" name="Picture 4" descr="IMG_1982"/>
          <p:cNvPicPr>
            <a:picLocks noChangeAspect="1" noChangeArrowheads="1"/>
          </p:cNvPicPr>
          <p:nvPr/>
        </p:nvPicPr>
        <p:blipFill>
          <a:blip r:embed="rId4" cstate="print"/>
          <a:srcRect/>
          <a:stretch>
            <a:fillRect/>
          </a:stretch>
        </p:blipFill>
        <p:spPr bwMode="auto">
          <a:xfrm>
            <a:off x="8606155" y="7388225"/>
            <a:ext cx="6301105" cy="4174490"/>
          </a:xfrm>
          <a:prstGeom prst="rect">
            <a:avLst/>
          </a:prstGeom>
          <a:noFill/>
          <a:ln w="9525">
            <a:noFill/>
            <a:miter lim="800000"/>
            <a:headEnd/>
            <a:tailEnd/>
          </a:ln>
        </p:spPr>
      </p:pic>
      <p:pic>
        <p:nvPicPr>
          <p:cNvPr id="82947" name="Picture 4" descr="Premium卫生间"/>
          <p:cNvPicPr>
            <a:picLocks noChangeAspect="1" noChangeArrowheads="1"/>
          </p:cNvPicPr>
          <p:nvPr/>
        </p:nvPicPr>
        <p:blipFill>
          <a:blip r:embed="rId5" cstate="print"/>
          <a:srcRect/>
          <a:stretch>
            <a:fillRect/>
          </a:stretch>
        </p:blipFill>
        <p:spPr bwMode="auto">
          <a:xfrm>
            <a:off x="14907895" y="3170555"/>
            <a:ext cx="2969260" cy="4035425"/>
          </a:xfrm>
          <a:prstGeom prst="rect">
            <a:avLst/>
          </a:prstGeom>
          <a:noFill/>
          <a:ln w="9525">
            <a:noFill/>
            <a:miter lim="800000"/>
            <a:headEnd/>
            <a:tailEnd/>
          </a:ln>
        </p:spPr>
      </p:pic>
      <p:pic>
        <p:nvPicPr>
          <p:cNvPr id="82948" name="Picture 5" descr="Premium卫生间2"/>
          <p:cNvPicPr>
            <a:picLocks noChangeAspect="1" noChangeArrowheads="1"/>
          </p:cNvPicPr>
          <p:nvPr/>
        </p:nvPicPr>
        <p:blipFill>
          <a:blip r:embed="rId6" cstate="print"/>
          <a:srcRect/>
          <a:stretch>
            <a:fillRect/>
          </a:stretch>
        </p:blipFill>
        <p:spPr bwMode="auto">
          <a:xfrm>
            <a:off x="8606155" y="3150870"/>
            <a:ext cx="6004560" cy="4003040"/>
          </a:xfrm>
          <a:prstGeom prst="rect">
            <a:avLst/>
          </a:prstGeom>
          <a:noFill/>
          <a:ln w="9525">
            <a:noFill/>
            <a:miter lim="800000"/>
            <a:headEnd/>
            <a:tailEnd/>
          </a:ln>
        </p:spPr>
      </p:pic>
      <p:pic>
        <p:nvPicPr>
          <p:cNvPr id="4" name="Picture 4" descr="Newport_Student_Village___Opal_Accommodation__height-400_8G5dfZr"/>
          <p:cNvPicPr>
            <a:picLocks noChangeAspect="1" noChangeArrowheads="1"/>
          </p:cNvPicPr>
          <p:nvPr/>
        </p:nvPicPr>
        <p:blipFill>
          <a:blip r:embed="rId7" cstate="print"/>
          <a:srcRect/>
          <a:stretch>
            <a:fillRect/>
          </a:stretch>
        </p:blipFill>
        <p:spPr bwMode="auto">
          <a:xfrm>
            <a:off x="2096770" y="7388225"/>
            <a:ext cx="6265545" cy="4177030"/>
          </a:xfrm>
          <a:prstGeom prst="rect">
            <a:avLst/>
          </a:prstGeom>
          <a:noFill/>
          <a:ln w="9525">
            <a:noFill/>
            <a:miter lim="800000"/>
            <a:headEnd/>
            <a:tailEnd/>
          </a:ln>
        </p:spPr>
      </p:pic>
      <p:sp>
        <p:nvSpPr>
          <p:cNvPr id="3" name="文本框 2"/>
          <p:cNvSpPr txBox="1"/>
          <p:nvPr/>
        </p:nvSpPr>
        <p:spPr>
          <a:xfrm>
            <a:off x="19645630" y="3150870"/>
            <a:ext cx="2445385" cy="6294120"/>
          </a:xfrm>
          <a:prstGeom prst="rect">
            <a:avLst/>
          </a:prstGeom>
          <a:noFill/>
        </p:spPr>
        <p:txBody>
          <a:bodyPr wrap="square" rtlCol="0">
            <a:spAutoFit/>
          </a:bodyPr>
          <a:lstStyle/>
          <a:p>
            <a:pPr>
              <a:lnSpc>
                <a:spcPct val="18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包水 </a:t>
            </a:r>
          </a:p>
          <a:p>
            <a:pPr>
              <a:lnSpc>
                <a:spcPct val="18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包电 </a:t>
            </a:r>
          </a:p>
          <a:p>
            <a:pPr>
              <a:lnSpc>
                <a:spcPct val="18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包暖气 </a:t>
            </a:r>
          </a:p>
          <a:p>
            <a:pPr>
              <a:lnSpc>
                <a:spcPct val="18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包网络 </a:t>
            </a:r>
          </a:p>
          <a:p>
            <a:pPr>
              <a:lnSpc>
                <a:spcPct val="180000"/>
              </a:lnSpc>
            </a:pP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包</a:t>
            </a:r>
            <a:r>
              <a:rPr lang="en-US" altLang="zh-CN"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Wi-Fi  24</a:t>
            </a: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小时热水 </a:t>
            </a:r>
            <a:endParaRPr lang="zh-CN" altLang="en-US" sz="3200" dirty="0">
              <a:solidFill>
                <a:schemeClr val="bg1"/>
              </a:solidFill>
              <a:latin typeface="方正大雅宋简体" panose="02000000000000000000" charset="-122"/>
              <a:ea typeface="方正大雅宋简体" panose="02000000000000000000" charset="-122"/>
              <a:cs typeface="方正大雅宋简体" panose="02000000000000000000" charset="-122"/>
            </a:endParaRPr>
          </a:p>
          <a:p>
            <a:pPr>
              <a:lnSpc>
                <a:spcPct val="180000"/>
              </a:lnSpc>
            </a:pPr>
            <a:endParaRPr lang="zh-CN" altLang="en-US" sz="3200" dirty="0">
              <a:solidFill>
                <a:schemeClr val="bg1"/>
              </a:solidFill>
              <a:latin typeface="方正大雅宋简体" panose="02000000000000000000" charset="-122"/>
              <a:ea typeface="方正大雅宋简体" panose="02000000000000000000" charset="-122"/>
              <a:cs typeface="方正大雅宋简体" panose="02000000000000000000"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additive="base">
                                        <p:cTn id="7" dur="500" fill="hold"/>
                                        <p:tgtEl>
                                          <p:spTgt spid="78851"/>
                                        </p:tgtEl>
                                        <p:attrNameLst>
                                          <p:attrName>ppt_x</p:attrName>
                                        </p:attrNameLst>
                                      </p:cBhvr>
                                      <p:tavLst>
                                        <p:tav tm="0">
                                          <p:val>
                                            <p:strVal val="#ppt_x"/>
                                          </p:val>
                                        </p:tav>
                                        <p:tav tm="100000">
                                          <p:val>
                                            <p:strVal val="#ppt_x"/>
                                          </p:val>
                                        </p:tav>
                                      </p:tavLst>
                                    </p:anim>
                                    <p:anim calcmode="lin" valueType="num">
                                      <p:cBhvr additive="base">
                                        <p:cTn id="8" dur="500" fill="hold"/>
                                        <p:tgtEl>
                                          <p:spTgt spid="788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82948"/>
                                        </p:tgtEl>
                                        <p:attrNameLst>
                                          <p:attrName>style.visibility</p:attrName>
                                        </p:attrNameLst>
                                      </p:cBhvr>
                                      <p:to>
                                        <p:strVal val="visible"/>
                                      </p:to>
                                    </p:set>
                                    <p:animEffect transition="in" filter="wheel(1)">
                                      <p:cBhvr>
                                        <p:cTn id="13" dur="2000"/>
                                        <p:tgtEl>
                                          <p:spTgt spid="8294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82947"/>
                                        </p:tgtEl>
                                        <p:attrNameLst>
                                          <p:attrName>style.visibility</p:attrName>
                                        </p:attrNameLst>
                                      </p:cBhvr>
                                      <p:to>
                                        <p:strVal val="visible"/>
                                      </p:to>
                                    </p:set>
                                    <p:anim calcmode="lin" valueType="num">
                                      <p:cBhvr additive="base">
                                        <p:cTn id="18" dur="500"/>
                                        <p:tgtEl>
                                          <p:spTgt spid="82947"/>
                                        </p:tgtEl>
                                        <p:attrNameLst>
                                          <p:attrName>ppt_y</p:attrName>
                                        </p:attrNameLst>
                                      </p:cBhvr>
                                      <p:tavLst>
                                        <p:tav tm="0">
                                          <p:val>
                                            <p:strVal val="#ppt_y+#ppt_h*1.125000"/>
                                          </p:val>
                                        </p:tav>
                                        <p:tav tm="100000">
                                          <p:val>
                                            <p:strVal val="#ppt_y"/>
                                          </p:val>
                                        </p:tav>
                                      </p:tavLst>
                                    </p:anim>
                                    <p:animEffect transition="in" filter="wipe(up)">
                                      <p:cBhvr>
                                        <p:cTn id="19" dur="500"/>
                                        <p:tgtEl>
                                          <p:spTgt spid="8294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26</a:t>
            </a:fld>
            <a:endParaRPr lang="en-US" dirty="0"/>
          </a:p>
        </p:txBody>
      </p:sp>
      <p:sp>
        <p:nvSpPr>
          <p:cNvPr id="5" name="TextBox 7"/>
          <p:cNvSpPr txBox="1"/>
          <p:nvPr/>
        </p:nvSpPr>
        <p:spPr>
          <a:xfrm>
            <a:off x="1213485" y="1250950"/>
            <a:ext cx="4025900" cy="1004570"/>
          </a:xfrm>
          <a:prstGeom prst="rect">
            <a:avLst/>
          </a:prstGeom>
          <a:noFill/>
        </p:spPr>
        <p:txBody>
          <a:bodyPr wrap="square" rtlCol="0">
            <a:spAutoFit/>
          </a:bodyPr>
          <a:lstStyle/>
          <a:p>
            <a:pPr algn="ctr">
              <a:lnSpc>
                <a:spcPct val="110000"/>
              </a:lnSpc>
            </a:pPr>
            <a:r>
              <a:rPr lang="zh-CN" sz="5400" b="1">
                <a:solidFill>
                  <a:schemeClr val="bg1"/>
                </a:solidFill>
                <a:latin typeface="华康宋体W12(P)" panose="02020C00000000000000" charset="-122"/>
                <a:ea typeface="华康宋体W12(P)" panose="02020C00000000000000" charset="-122"/>
                <a:cs typeface="华康宋体W12(P)" panose="02020C00000000000000" charset="-122"/>
                <a:sym typeface="+mn-ea"/>
              </a:rPr>
              <a:t>宿舍类型</a:t>
            </a:r>
            <a:r>
              <a:rPr lang="en-GB" sz="5400" dirty="0">
                <a:latin typeface="华康宋体W12(P)" panose="02020C00000000000000" charset="-122"/>
                <a:ea typeface="华康宋体W12(P)" panose="02020C00000000000000" charset="-122"/>
                <a:cs typeface="华康宋体W12(P)" panose="02020C00000000000000" charset="-122"/>
              </a:rPr>
              <a:t> </a:t>
            </a:r>
          </a:p>
        </p:txBody>
      </p:sp>
      <p:sp>
        <p:nvSpPr>
          <p:cNvPr id="3" name="文本框 2"/>
          <p:cNvSpPr txBox="1"/>
          <p:nvPr/>
        </p:nvSpPr>
        <p:spPr>
          <a:xfrm>
            <a:off x="2056765" y="2092960"/>
            <a:ext cx="7197725" cy="977265"/>
          </a:xfrm>
          <a:prstGeom prst="rect">
            <a:avLst/>
          </a:prstGeom>
          <a:noFill/>
        </p:spPr>
        <p:txBody>
          <a:bodyPr wrap="square" rtlCol="0">
            <a:spAutoFit/>
          </a:bodyPr>
          <a:lstStyle/>
          <a:p>
            <a:pPr>
              <a:lnSpc>
                <a:spcPct val="180000"/>
              </a:lnSpc>
            </a:pPr>
            <a:r>
              <a:rPr lang="en-US" altLang="zh-CN"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C. 至尊房</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（独立厨房</a:t>
            </a:r>
            <a:r>
              <a:rPr lang="en-US" altLang="zh-CN"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比</a:t>
            </a:r>
            <a:r>
              <a:rPr lang="en-US" altLang="zh-CN"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AB</a:t>
            </a: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面积大）</a:t>
            </a:r>
          </a:p>
        </p:txBody>
      </p:sp>
      <p:pic>
        <p:nvPicPr>
          <p:cNvPr id="89091" name="Picture 4" descr="Studio1"/>
          <p:cNvPicPr>
            <a:picLocks noChangeAspect="1" noChangeArrowheads="1"/>
          </p:cNvPicPr>
          <p:nvPr/>
        </p:nvPicPr>
        <p:blipFill>
          <a:blip r:embed="rId3" cstate="print"/>
          <a:srcRect/>
          <a:stretch>
            <a:fillRect/>
          </a:stretch>
        </p:blipFill>
        <p:spPr bwMode="auto">
          <a:xfrm>
            <a:off x="10015855" y="3166745"/>
            <a:ext cx="6584950" cy="4389755"/>
          </a:xfrm>
          <a:prstGeom prst="rect">
            <a:avLst/>
          </a:prstGeom>
          <a:noFill/>
          <a:ln w="9525">
            <a:noFill/>
            <a:miter lim="800000"/>
            <a:headEnd/>
            <a:tailEnd/>
          </a:ln>
        </p:spPr>
      </p:pic>
      <p:pic>
        <p:nvPicPr>
          <p:cNvPr id="7" name="Picture 4" descr="Studio"/>
          <p:cNvPicPr>
            <a:picLocks noChangeAspect="1" noChangeArrowheads="1"/>
          </p:cNvPicPr>
          <p:nvPr/>
        </p:nvPicPr>
        <p:blipFill>
          <a:blip r:embed="rId4" cstate="print"/>
          <a:srcRect/>
          <a:stretch>
            <a:fillRect/>
          </a:stretch>
        </p:blipFill>
        <p:spPr bwMode="auto">
          <a:xfrm>
            <a:off x="2056765" y="3166745"/>
            <a:ext cx="7716520" cy="4439285"/>
          </a:xfrm>
          <a:prstGeom prst="rect">
            <a:avLst/>
          </a:prstGeom>
          <a:noFill/>
          <a:ln w="9525">
            <a:noFill/>
            <a:miter lim="800000"/>
            <a:headEnd/>
            <a:tailEnd/>
          </a:ln>
        </p:spPr>
      </p:pic>
      <p:pic>
        <p:nvPicPr>
          <p:cNvPr id="90114" name="Picture 3" descr="Studio卫生间"/>
          <p:cNvPicPr>
            <a:picLocks noChangeAspect="1" noChangeArrowheads="1"/>
          </p:cNvPicPr>
          <p:nvPr/>
        </p:nvPicPr>
        <p:blipFill>
          <a:blip r:embed="rId5" cstate="print"/>
          <a:srcRect/>
          <a:stretch>
            <a:fillRect/>
          </a:stretch>
        </p:blipFill>
        <p:spPr bwMode="auto">
          <a:xfrm>
            <a:off x="10015855" y="7866380"/>
            <a:ext cx="3115310" cy="4684395"/>
          </a:xfrm>
          <a:prstGeom prst="rect">
            <a:avLst/>
          </a:prstGeom>
          <a:noFill/>
          <a:ln w="9525">
            <a:noFill/>
            <a:miter lim="800000"/>
            <a:headEnd/>
            <a:tailEnd/>
          </a:ln>
        </p:spPr>
      </p:pic>
      <p:pic>
        <p:nvPicPr>
          <p:cNvPr id="90115" name="Picture 4" descr="Studio卫生间2"/>
          <p:cNvPicPr>
            <a:picLocks noChangeAspect="1" noChangeArrowheads="1"/>
          </p:cNvPicPr>
          <p:nvPr/>
        </p:nvPicPr>
        <p:blipFill>
          <a:blip r:embed="rId6" cstate="print"/>
          <a:srcRect/>
          <a:stretch>
            <a:fillRect/>
          </a:stretch>
        </p:blipFill>
        <p:spPr bwMode="auto">
          <a:xfrm>
            <a:off x="13438505" y="7839710"/>
            <a:ext cx="3162300" cy="4754245"/>
          </a:xfrm>
          <a:prstGeom prst="rect">
            <a:avLst/>
          </a:prstGeom>
          <a:noFill/>
          <a:ln w="9525">
            <a:noFill/>
            <a:miter lim="800000"/>
            <a:headEnd/>
            <a:tailEnd/>
          </a:ln>
        </p:spPr>
      </p:pic>
      <p:pic>
        <p:nvPicPr>
          <p:cNvPr id="91139" name="Picture 4" descr="Studio厨房"/>
          <p:cNvPicPr>
            <a:picLocks noChangeAspect="1" noChangeArrowheads="1"/>
          </p:cNvPicPr>
          <p:nvPr/>
        </p:nvPicPr>
        <p:blipFill>
          <a:blip r:embed="rId7" cstate="print"/>
          <a:srcRect/>
          <a:stretch>
            <a:fillRect/>
          </a:stretch>
        </p:blipFill>
        <p:spPr bwMode="auto">
          <a:xfrm>
            <a:off x="2056765" y="7869555"/>
            <a:ext cx="7717155" cy="4693920"/>
          </a:xfrm>
          <a:prstGeom prst="rect">
            <a:avLst/>
          </a:prstGeom>
          <a:noFill/>
          <a:ln w="9525">
            <a:noFill/>
            <a:miter lim="800000"/>
            <a:headEnd/>
            <a:tailEnd/>
          </a:ln>
        </p:spPr>
      </p:pic>
      <p:sp>
        <p:nvSpPr>
          <p:cNvPr id="2" name="文本框 1"/>
          <p:cNvSpPr txBox="1"/>
          <p:nvPr/>
        </p:nvSpPr>
        <p:spPr>
          <a:xfrm>
            <a:off x="19625945" y="2959100"/>
            <a:ext cx="2445385" cy="7180580"/>
          </a:xfrm>
          <a:prstGeom prst="rect">
            <a:avLst/>
          </a:prstGeom>
          <a:noFill/>
        </p:spPr>
        <p:txBody>
          <a:bodyPr wrap="square" rtlCol="0">
            <a:spAutoFit/>
          </a:bodyPr>
          <a:lstStyle/>
          <a:p>
            <a:pPr>
              <a:lnSpc>
                <a:spcPct val="180000"/>
              </a:lnSpc>
            </a:pPr>
            <a:r>
              <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独立厨房</a:t>
            </a:r>
          </a:p>
          <a:p>
            <a:pPr>
              <a:lnSpc>
                <a:spcPct val="180000"/>
              </a:lnSpc>
            </a:pPr>
            <a:r>
              <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电磁炉</a:t>
            </a:r>
            <a:endPar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endParaRPr>
          </a:p>
          <a:p>
            <a:pPr>
              <a:lnSpc>
                <a:spcPct val="180000"/>
              </a:lnSpc>
            </a:pPr>
            <a:r>
              <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烤箱</a:t>
            </a:r>
            <a:endPar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endParaRPr>
          </a:p>
          <a:p>
            <a:pPr>
              <a:lnSpc>
                <a:spcPct val="180000"/>
              </a:lnSpc>
            </a:pPr>
            <a:r>
              <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烘箱</a:t>
            </a:r>
            <a:endPar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endParaRPr>
          </a:p>
          <a:p>
            <a:pPr>
              <a:lnSpc>
                <a:spcPct val="180000"/>
              </a:lnSpc>
            </a:pPr>
            <a:r>
              <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微波炉</a:t>
            </a:r>
            <a:endPar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endParaRPr>
          </a:p>
          <a:p>
            <a:pPr>
              <a:lnSpc>
                <a:spcPct val="180000"/>
              </a:lnSpc>
            </a:pPr>
            <a:r>
              <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烧水壶</a:t>
            </a:r>
            <a:endPar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endParaRPr>
          </a:p>
          <a:p>
            <a:pPr>
              <a:lnSpc>
                <a:spcPct val="180000"/>
              </a:lnSpc>
            </a:pPr>
            <a:r>
              <a:rPr lang="zh-CN" altLang="en-US" sz="3200" b="1"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锅碗瓢盆</a:t>
            </a:r>
            <a:r>
              <a:rPr lang="zh-CN" altLang="en-US" sz="3200" dirty="0" smtClean="0">
                <a:solidFill>
                  <a:schemeClr val="bg1"/>
                </a:solidFill>
                <a:latin typeface="方正大雅宋简体" panose="02000000000000000000" charset="-122"/>
                <a:ea typeface="方正大雅宋简体" panose="02000000000000000000" charset="-122"/>
                <a:cs typeface="方正大雅宋简体" panose="02000000000000000000" charset="-122"/>
                <a:sym typeface="+mn-ea"/>
              </a:rPr>
              <a:t> </a:t>
            </a:r>
            <a:endParaRPr lang="zh-CN" altLang="en-US" sz="3200" dirty="0">
              <a:solidFill>
                <a:schemeClr val="bg1"/>
              </a:solidFill>
              <a:latin typeface="方正大雅宋简体" panose="02000000000000000000" charset="-122"/>
              <a:ea typeface="方正大雅宋简体" panose="02000000000000000000" charset="-122"/>
              <a:cs typeface="方正大雅宋简体" panose="02000000000000000000" charset="-122"/>
            </a:endParaRPr>
          </a:p>
          <a:p>
            <a:pPr>
              <a:lnSpc>
                <a:spcPct val="180000"/>
              </a:lnSpc>
            </a:pPr>
            <a:endParaRPr lang="zh-CN" altLang="en-US" sz="3200" dirty="0">
              <a:solidFill>
                <a:schemeClr val="bg1"/>
              </a:solidFill>
              <a:latin typeface="方正大雅宋简体" panose="02000000000000000000" charset="-122"/>
              <a:ea typeface="方正大雅宋简体" panose="02000000000000000000" charset="-122"/>
              <a:cs typeface="方正大雅宋简体" panose="02000000000000000000"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1139"/>
                                        </p:tgtEl>
                                        <p:attrNameLst>
                                          <p:attrName>style.visibility</p:attrName>
                                        </p:attrNameLst>
                                      </p:cBhvr>
                                      <p:to>
                                        <p:strVal val="visible"/>
                                      </p:to>
                                    </p:set>
                                    <p:anim calcmode="lin" valueType="num">
                                      <p:cBhvr additive="base">
                                        <p:cTn id="12" dur="500" fill="hold"/>
                                        <p:tgtEl>
                                          <p:spTgt spid="91139"/>
                                        </p:tgtEl>
                                        <p:attrNameLst>
                                          <p:attrName>ppt_x</p:attrName>
                                        </p:attrNameLst>
                                      </p:cBhvr>
                                      <p:tavLst>
                                        <p:tav tm="0">
                                          <p:val>
                                            <p:strVal val="#ppt_x"/>
                                          </p:val>
                                        </p:tav>
                                        <p:tav tm="100000">
                                          <p:val>
                                            <p:strVal val="#ppt_x"/>
                                          </p:val>
                                        </p:tav>
                                      </p:tavLst>
                                    </p:anim>
                                    <p:anim calcmode="lin" valueType="num">
                                      <p:cBhvr additive="base">
                                        <p:cTn id="13"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909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90114"/>
                                        </p:tgtEl>
                                        <p:attrNameLst>
                                          <p:attrName>style.visibility</p:attrName>
                                        </p:attrNameLst>
                                      </p:cBhvr>
                                      <p:to>
                                        <p:strVal val="visible"/>
                                      </p:to>
                                    </p:set>
                                    <p:anim calcmode="lin" valueType="num">
                                      <p:cBhvr additive="base">
                                        <p:cTn id="22" dur="500"/>
                                        <p:tgtEl>
                                          <p:spTgt spid="90114"/>
                                        </p:tgtEl>
                                        <p:attrNameLst>
                                          <p:attrName>ppt_y</p:attrName>
                                        </p:attrNameLst>
                                      </p:cBhvr>
                                      <p:tavLst>
                                        <p:tav tm="0">
                                          <p:val>
                                            <p:strVal val="#ppt_y+#ppt_h*1.125000"/>
                                          </p:val>
                                        </p:tav>
                                        <p:tav tm="100000">
                                          <p:val>
                                            <p:strVal val="#ppt_y"/>
                                          </p:val>
                                        </p:tav>
                                      </p:tavLst>
                                    </p:anim>
                                    <p:animEffect transition="in" filter="wipe(up)">
                                      <p:cBhvr>
                                        <p:cTn id="23" dur="500"/>
                                        <p:tgtEl>
                                          <p:spTgt spid="9011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90115"/>
                                        </p:tgtEl>
                                        <p:attrNameLst>
                                          <p:attrName>style.visibility</p:attrName>
                                        </p:attrNameLst>
                                      </p:cBhvr>
                                      <p:to>
                                        <p:strVal val="visible"/>
                                      </p:to>
                                    </p:set>
                                    <p:anim calcmode="lin" valueType="num">
                                      <p:cBhvr additive="base">
                                        <p:cTn id="28" dur="500"/>
                                        <p:tgtEl>
                                          <p:spTgt spid="90115"/>
                                        </p:tgtEl>
                                        <p:attrNameLst>
                                          <p:attrName>ppt_y</p:attrName>
                                        </p:attrNameLst>
                                      </p:cBhvr>
                                      <p:tavLst>
                                        <p:tav tm="0">
                                          <p:val>
                                            <p:strVal val="#ppt_y+#ppt_h*1.125000"/>
                                          </p:val>
                                        </p:tav>
                                        <p:tav tm="100000">
                                          <p:val>
                                            <p:strVal val="#ppt_y"/>
                                          </p:val>
                                        </p:tav>
                                      </p:tavLst>
                                    </p:anim>
                                    <p:animEffect transition="in" filter="wipe(up)">
                                      <p:cBhvr>
                                        <p:cTn id="29" dur="500"/>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27</a:t>
            </a:fld>
            <a:endParaRPr lang="en-US" dirty="0"/>
          </a:p>
        </p:txBody>
      </p:sp>
      <p:sp>
        <p:nvSpPr>
          <p:cNvPr id="5" name="TextBox 7"/>
          <p:cNvSpPr txBox="1"/>
          <p:nvPr/>
        </p:nvSpPr>
        <p:spPr>
          <a:xfrm>
            <a:off x="1213485" y="1250950"/>
            <a:ext cx="4025900" cy="1004570"/>
          </a:xfrm>
          <a:prstGeom prst="rect">
            <a:avLst/>
          </a:prstGeom>
          <a:noFill/>
        </p:spPr>
        <p:txBody>
          <a:bodyPr wrap="square" rtlCol="0">
            <a:spAutoFit/>
          </a:bodyPr>
          <a:lstStyle/>
          <a:p>
            <a:pPr algn="ctr">
              <a:lnSpc>
                <a:spcPct val="110000"/>
              </a:lnSpc>
            </a:pPr>
            <a:r>
              <a:rPr lang="zh-CN" altLang="en-GB" sz="5400" dirty="0">
                <a:solidFill>
                  <a:schemeClr val="bg1"/>
                </a:solidFill>
                <a:latin typeface="华康宋体W12(P)" panose="02020C00000000000000" charset="-122"/>
                <a:ea typeface="华康宋体W12(P)" panose="02020C00000000000000" charset="-122"/>
                <a:cs typeface="华康宋体W12(P)" panose="02020C00000000000000" charset="-122"/>
              </a:rPr>
              <a:t>校园美食</a:t>
            </a:r>
            <a:r>
              <a:rPr lang="en-GB" sz="5400" dirty="0">
                <a:solidFill>
                  <a:schemeClr val="bg1"/>
                </a:solidFill>
                <a:latin typeface="华康宋体W12(P)" panose="02020C00000000000000" charset="-122"/>
                <a:ea typeface="华康宋体W12(P)" panose="02020C00000000000000" charset="-122"/>
                <a:cs typeface="华康宋体W12(P)" panose="02020C00000000000000" charset="-122"/>
              </a:rPr>
              <a:t> </a:t>
            </a:r>
          </a:p>
        </p:txBody>
      </p:sp>
      <p:sp>
        <p:nvSpPr>
          <p:cNvPr id="3" name="文本框 2"/>
          <p:cNvSpPr txBox="1"/>
          <p:nvPr/>
        </p:nvSpPr>
        <p:spPr>
          <a:xfrm>
            <a:off x="5239385" y="1288415"/>
            <a:ext cx="7197725" cy="977265"/>
          </a:xfrm>
          <a:prstGeom prst="rect">
            <a:avLst/>
          </a:prstGeom>
          <a:noFill/>
        </p:spPr>
        <p:txBody>
          <a:bodyPr wrap="square" rtlCol="0">
            <a:spAutoFit/>
          </a:bodyPr>
          <a:lstStyle/>
          <a:p>
            <a:pPr>
              <a:lnSpc>
                <a:spcPct val="180000"/>
              </a:lnSpc>
            </a:pPr>
            <a:r>
              <a:rPr lang="zh-CN" altLang="en-US" sz="3200" dirty="0" smtClean="0">
                <a:solidFill>
                  <a:schemeClr val="bg1"/>
                </a:solidFill>
                <a:latin typeface="微软雅黑" panose="020B0503020204020204" charset="-122"/>
                <a:ea typeface="微软雅黑" panose="020B0503020204020204" charset="-122"/>
                <a:cs typeface="微软雅黑" panose="020B0503020204020204" charset="-122"/>
                <a:sym typeface="+mn-ea"/>
              </a:rPr>
              <a:t>食堂</a:t>
            </a:r>
          </a:p>
        </p:txBody>
      </p:sp>
      <p:pic>
        <p:nvPicPr>
          <p:cNvPr id="17" name="Picture 4" descr="G6"/>
          <p:cNvPicPr>
            <a:picLocks noChangeAspect="1" noChangeArrowheads="1"/>
          </p:cNvPicPr>
          <p:nvPr/>
        </p:nvPicPr>
        <p:blipFill>
          <a:blip r:embed="rId3" cstate="print"/>
          <a:srcRect/>
          <a:stretch>
            <a:fillRect/>
          </a:stretch>
        </p:blipFill>
        <p:spPr bwMode="auto">
          <a:xfrm>
            <a:off x="2070100" y="2566670"/>
            <a:ext cx="6105525" cy="4712970"/>
          </a:xfrm>
          <a:prstGeom prst="rect">
            <a:avLst/>
          </a:prstGeom>
          <a:noFill/>
          <a:ln w="9525">
            <a:noFill/>
            <a:miter lim="800000"/>
            <a:headEnd/>
            <a:tailEnd/>
          </a:ln>
        </p:spPr>
      </p:pic>
      <p:pic>
        <p:nvPicPr>
          <p:cNvPr id="18" name="Picture 8" descr="DSC_0320"/>
          <p:cNvPicPr>
            <a:picLocks noChangeAspect="1" noChangeArrowheads="1"/>
          </p:cNvPicPr>
          <p:nvPr/>
        </p:nvPicPr>
        <p:blipFill>
          <a:blip r:embed="rId4" cstate="print"/>
          <a:srcRect/>
          <a:stretch>
            <a:fillRect/>
          </a:stretch>
        </p:blipFill>
        <p:spPr>
          <a:xfrm>
            <a:off x="8383270" y="7464425"/>
            <a:ext cx="5814060" cy="3841115"/>
          </a:xfrm>
          <a:prstGeom prst="rect">
            <a:avLst/>
          </a:prstGeom>
        </p:spPr>
      </p:pic>
      <p:pic>
        <p:nvPicPr>
          <p:cNvPr id="19" name="Picture 10" descr="DSC_0322"/>
          <p:cNvPicPr>
            <a:picLocks noChangeAspect="1" noChangeArrowheads="1"/>
          </p:cNvPicPr>
          <p:nvPr/>
        </p:nvPicPr>
        <p:blipFill>
          <a:blip r:embed="rId5" cstate="print"/>
          <a:srcRect/>
          <a:stretch>
            <a:fillRect/>
          </a:stretch>
        </p:blipFill>
        <p:spPr>
          <a:xfrm>
            <a:off x="14418310" y="7465060"/>
            <a:ext cx="5417185" cy="3840480"/>
          </a:xfrm>
          <a:prstGeom prst="rect">
            <a:avLst/>
          </a:prstGeom>
        </p:spPr>
      </p:pic>
      <p:pic>
        <p:nvPicPr>
          <p:cNvPr id="13" name="Picture 4" descr="glamorgan 009"/>
          <p:cNvPicPr>
            <a:picLocks noChangeAspect="1" noChangeArrowheads="1"/>
          </p:cNvPicPr>
          <p:nvPr/>
        </p:nvPicPr>
        <p:blipFill>
          <a:blip r:embed="rId6" cstate="print"/>
          <a:srcRect/>
          <a:stretch>
            <a:fillRect/>
          </a:stretch>
        </p:blipFill>
        <p:spPr bwMode="auto">
          <a:xfrm>
            <a:off x="8383270" y="2567940"/>
            <a:ext cx="5777230" cy="4714240"/>
          </a:xfrm>
          <a:prstGeom prst="rect">
            <a:avLst/>
          </a:prstGeom>
          <a:noFill/>
          <a:ln w="9525">
            <a:noFill/>
            <a:miter lim="800000"/>
            <a:headEnd/>
            <a:tailEnd/>
          </a:ln>
        </p:spPr>
      </p:pic>
      <p:pic>
        <p:nvPicPr>
          <p:cNvPr id="174082" name="Picture 13" descr="DSC_0317"/>
          <p:cNvPicPr>
            <a:picLocks noGrp="1" noChangeAspect="1" noChangeArrowheads="1"/>
          </p:cNvPicPr>
          <p:nvPr/>
        </p:nvPicPr>
        <p:blipFill>
          <a:blip r:embed="rId7" cstate="print"/>
          <a:srcRect/>
          <a:stretch>
            <a:fillRect/>
          </a:stretch>
        </p:blipFill>
        <p:spPr>
          <a:xfrm>
            <a:off x="2070100" y="7464425"/>
            <a:ext cx="6105525" cy="3841115"/>
          </a:xfrm>
          <a:prstGeom prst="rect">
            <a:avLst/>
          </a:prstGeom>
          <a:noFill/>
          <a:ln w="9525">
            <a:noFill/>
            <a:miter lim="800000"/>
            <a:headEnd/>
            <a:tailEnd/>
          </a:ln>
        </p:spPr>
      </p:pic>
      <p:pic>
        <p:nvPicPr>
          <p:cNvPr id="174083" name="Picture 14" descr="DSC_0321"/>
          <p:cNvPicPr>
            <a:picLocks noGrp="1" noChangeAspect="1" noChangeArrowheads="1"/>
          </p:cNvPicPr>
          <p:nvPr/>
        </p:nvPicPr>
        <p:blipFill>
          <a:blip r:embed="rId8" cstate="print"/>
          <a:srcRect/>
          <a:stretch>
            <a:fillRect/>
          </a:stretch>
        </p:blipFill>
        <p:spPr>
          <a:xfrm>
            <a:off x="14378305" y="2569210"/>
            <a:ext cx="5417820" cy="471297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083"/>
                                        </p:tgtEl>
                                        <p:attrNameLst>
                                          <p:attrName>style.visibility</p:attrName>
                                        </p:attrNameLst>
                                      </p:cBhvr>
                                      <p:to>
                                        <p:strVal val="visible"/>
                                      </p:to>
                                    </p:set>
                                    <p:animEffect transition="in" filter="blinds(horizontal)">
                                      <p:cBhvr>
                                        <p:cTn id="17" dur="500"/>
                                        <p:tgtEl>
                                          <p:spTgt spid="17408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082"/>
                                        </p:tgtEl>
                                        <p:attrNameLst>
                                          <p:attrName>style.visibility</p:attrName>
                                        </p:attrNameLst>
                                      </p:cBhvr>
                                      <p:to>
                                        <p:strVal val="visible"/>
                                      </p:to>
                                    </p:set>
                                    <p:animEffect transition="in" filter="blinds(horizontal)">
                                      <p:cBhvr>
                                        <p:cTn id="22" dur="500"/>
                                        <p:tgtEl>
                                          <p:spTgt spid="17408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16933161" y="8217897"/>
            <a:ext cx="6408714" cy="1728192"/>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descr="C:\Users\Administrator\Desktop\图片2.png图片2"/>
          <p:cNvPicPr>
            <a:picLocks noGrp="1" noChangeAspect="1"/>
          </p:cNvPicPr>
          <p:nvPr>
            <p:ph type="pic" sz="quarter" idx="10"/>
          </p:nvPr>
        </p:nvPicPr>
        <p:blipFill>
          <a:blip r:embed="rId2"/>
          <a:srcRect/>
          <a:stretch>
            <a:fillRect/>
          </a:stretch>
        </p:blipFill>
        <p:spPr>
          <a:xfrm>
            <a:off x="2107565" y="3402330"/>
            <a:ext cx="6408420" cy="4824095"/>
          </a:xfrm>
          <a:effectLst>
            <a:outerShdw blurRad="215900" sx="102000" sy="102000" algn="ctr" rotWithShape="0">
              <a:prstClr val="black">
                <a:alpha val="44000"/>
              </a:prstClr>
            </a:outerShdw>
          </a:effectLst>
        </p:spPr>
      </p:pic>
      <p:pic>
        <p:nvPicPr>
          <p:cNvPr id="11" name="Picture Placeholder 10" descr="C:\Users\Administrator\Desktop\图片3.png图片3"/>
          <p:cNvPicPr>
            <a:picLocks noGrp="1" noChangeAspect="1"/>
          </p:cNvPicPr>
          <p:nvPr>
            <p:ph type="pic" sz="quarter" idx="11"/>
          </p:nvPr>
        </p:nvPicPr>
        <p:blipFill>
          <a:blip r:embed="rId3"/>
          <a:srcRect/>
          <a:stretch>
            <a:fillRect/>
          </a:stretch>
        </p:blipFill>
        <p:spPr>
          <a:xfrm>
            <a:off x="8516620" y="2680970"/>
            <a:ext cx="8135620" cy="6089650"/>
          </a:xfrm>
          <a:effectLst>
            <a:outerShdw blurRad="215900" sx="102000" sy="102000" algn="ctr" rotWithShape="0">
              <a:prstClr val="black">
                <a:alpha val="44000"/>
              </a:prstClr>
            </a:outerShdw>
          </a:effectLst>
        </p:spPr>
      </p:pic>
      <p:pic>
        <p:nvPicPr>
          <p:cNvPr id="12" name="Picture Placeholder 11" descr="C:\Users\Administrator\Desktop\图片1.png图片1"/>
          <p:cNvPicPr>
            <a:picLocks noGrp="1" noChangeAspect="1"/>
          </p:cNvPicPr>
          <p:nvPr>
            <p:ph type="pic" sz="quarter" idx="12"/>
          </p:nvPr>
        </p:nvPicPr>
        <p:blipFill>
          <a:blip r:embed="rId4"/>
          <a:srcRect/>
          <a:stretch>
            <a:fillRect/>
          </a:stretch>
        </p:blipFill>
        <p:spPr>
          <a:xfrm>
            <a:off x="16933023" y="3161054"/>
            <a:ext cx="6408217" cy="4808220"/>
          </a:xfrm>
          <a:effectLst>
            <a:outerShdw blurRad="215900" sx="102000" sy="102000" algn="ctr" rotWithShape="0">
              <a:prstClr val="black">
                <a:alpha val="44000"/>
              </a:prstClr>
            </a:outerShdw>
          </a:effectLst>
        </p:spPr>
      </p:pic>
      <p:sp>
        <p:nvSpPr>
          <p:cNvPr id="7" name="Freeform 6"/>
          <p:cNvSpPr/>
          <p:nvPr/>
        </p:nvSpPr>
        <p:spPr>
          <a:xfrm>
            <a:off x="2107704" y="8226152"/>
            <a:ext cx="6408714" cy="1728192"/>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8796497" y="8770667"/>
            <a:ext cx="7855454" cy="2118324"/>
          </a:xfrm>
          <a:custGeom>
            <a:avLst/>
            <a:gdLst>
              <a:gd name="connsiteX0" fmla="*/ 0 w 6408712"/>
              <a:gd name="connsiteY0" fmla="*/ 0 h 1728192"/>
              <a:gd name="connsiteX1" fmla="*/ 6408712 w 6408712"/>
              <a:gd name="connsiteY1" fmla="*/ 0 h 1728192"/>
              <a:gd name="connsiteX2" fmla="*/ 6408712 w 6408712"/>
              <a:gd name="connsiteY2" fmla="*/ 1574447 h 1728192"/>
              <a:gd name="connsiteX3" fmla="*/ 6254967 w 6408712"/>
              <a:gd name="connsiteY3" fmla="*/ 1728192 h 1728192"/>
              <a:gd name="connsiteX4" fmla="*/ 153745 w 6408712"/>
              <a:gd name="connsiteY4" fmla="*/ 1728192 h 1728192"/>
              <a:gd name="connsiteX5" fmla="*/ 0 w 6408712"/>
              <a:gd name="connsiteY5" fmla="*/ 1574447 h 1728192"/>
              <a:gd name="connsiteX6" fmla="*/ 0 w 6408712"/>
              <a:gd name="connsiteY6" fmla="*/ 0 h 17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8712" h="1728192">
                <a:moveTo>
                  <a:pt x="0" y="0"/>
                </a:moveTo>
                <a:lnTo>
                  <a:pt x="6408712" y="0"/>
                </a:lnTo>
                <a:lnTo>
                  <a:pt x="6408712" y="1574447"/>
                </a:lnTo>
                <a:cubicBezTo>
                  <a:pt x="6408712" y="1659358"/>
                  <a:pt x="6339878" y="1728192"/>
                  <a:pt x="6254967" y="1728192"/>
                </a:cubicBezTo>
                <a:lnTo>
                  <a:pt x="153745" y="1728192"/>
                </a:lnTo>
                <a:cubicBezTo>
                  <a:pt x="68834" y="1728192"/>
                  <a:pt x="0" y="1659358"/>
                  <a:pt x="0" y="1574447"/>
                </a:cubicBezTo>
                <a:lnTo>
                  <a:pt x="0" y="0"/>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27555" y="1262380"/>
            <a:ext cx="10428605" cy="920750"/>
          </a:xfrm>
          <a:prstGeom prst="rect">
            <a:avLst/>
          </a:prstGeom>
          <a:noFill/>
        </p:spPr>
        <p:txBody>
          <a:bodyPr wrap="square" lIns="91422" tIns="45711" rIns="91422" bIns="45711" rtlCol="0">
            <a:spAutoFit/>
          </a:bodyPr>
          <a:lstStyle/>
          <a:p>
            <a:pPr eaLnBrk="1" hangingPunct="1"/>
            <a:r>
              <a:rPr lang="zh-CN" altLang="en-US" sz="5400" smtClean="0">
                <a:solidFill>
                  <a:schemeClr val="accent3"/>
                </a:solidFill>
                <a:latin typeface="方正大雅宋简体" panose="02000000000000000000" charset="-122"/>
                <a:ea typeface="方正大雅宋简体" panose="02000000000000000000" charset="-122"/>
                <a:sym typeface="+mn-ea"/>
              </a:rPr>
              <a:t>承办奥运集训的全新体育场馆</a:t>
            </a:r>
            <a:endParaRPr lang="zh-CN" altLang="en-US" sz="5400" dirty="0" smtClean="0">
              <a:solidFill>
                <a:schemeClr val="accent3"/>
              </a:solidFill>
              <a:latin typeface="方正大雅宋简体" panose="02000000000000000000" charset="-122"/>
              <a:ea typeface="方正大雅宋简体" panose="02000000000000000000" charset="-122"/>
              <a:cs typeface="Open Sans Extrabold" panose="020B0906030804020204" pitchFamily="34" charset="0"/>
              <a:sym typeface="+mn-ea"/>
            </a:endParaRPr>
          </a:p>
        </p:txBody>
      </p:sp>
      <p:sp>
        <p:nvSpPr>
          <p:cNvPr id="25" name="Oval 24"/>
          <p:cNvSpPr/>
          <p:nvPr/>
        </p:nvSpPr>
        <p:spPr>
          <a:xfrm>
            <a:off x="12455924" y="10571122"/>
            <a:ext cx="536601" cy="53660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2762"/>
          <p:cNvSpPr/>
          <p:nvPr/>
        </p:nvSpPr>
        <p:spPr bwMode="auto">
          <a:xfrm>
            <a:off x="4850669" y="9476672"/>
            <a:ext cx="583109" cy="705866"/>
          </a:xfrm>
          <a:custGeom>
            <a:avLst/>
            <a:gdLst>
              <a:gd name="T0" fmla="*/ 4 w 42"/>
              <a:gd name="T1" fmla="*/ 50 h 52"/>
              <a:gd name="T2" fmla="*/ 16 w 42"/>
              <a:gd name="T3" fmla="*/ 50 h 52"/>
              <a:gd name="T4" fmla="*/ 35 w 42"/>
              <a:gd name="T5" fmla="*/ 51 h 52"/>
              <a:gd name="T6" fmla="*/ 35 w 42"/>
              <a:gd name="T7" fmla="*/ 45 h 52"/>
              <a:gd name="T8" fmla="*/ 38 w 42"/>
              <a:gd name="T9" fmla="*/ 37 h 52"/>
              <a:gd name="T10" fmla="*/ 38 w 42"/>
              <a:gd name="T11" fmla="*/ 29 h 52"/>
              <a:gd name="T12" fmla="*/ 36 w 42"/>
              <a:gd name="T13" fmla="*/ 21 h 52"/>
              <a:gd name="T14" fmla="*/ 25 w 42"/>
              <a:gd name="T15" fmla="*/ 21 h 52"/>
              <a:gd name="T16" fmla="*/ 29 w 42"/>
              <a:gd name="T17" fmla="*/ 3 h 52"/>
              <a:gd name="T18" fmla="*/ 22 w 42"/>
              <a:gd name="T19" fmla="*/ 3 h 52"/>
              <a:gd name="T20" fmla="*/ 12 w 42"/>
              <a:gd name="T21" fmla="*/ 20 h 52"/>
              <a:gd name="T22" fmla="*/ 3 w 42"/>
              <a:gd name="T23" fmla="*/ 26 h 52"/>
              <a:gd name="T24" fmla="*/ 4 w 42"/>
              <a:gd name="T25"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2">
                <a:moveTo>
                  <a:pt x="4" y="50"/>
                </a:moveTo>
                <a:cubicBezTo>
                  <a:pt x="6" y="51"/>
                  <a:pt x="13" y="51"/>
                  <a:pt x="16" y="50"/>
                </a:cubicBezTo>
                <a:cubicBezTo>
                  <a:pt x="22" y="51"/>
                  <a:pt x="29" y="52"/>
                  <a:pt x="35" y="51"/>
                </a:cubicBezTo>
                <a:cubicBezTo>
                  <a:pt x="37" y="48"/>
                  <a:pt x="36" y="46"/>
                  <a:pt x="35" y="45"/>
                </a:cubicBezTo>
                <a:cubicBezTo>
                  <a:pt x="39" y="43"/>
                  <a:pt x="41" y="41"/>
                  <a:pt x="38" y="37"/>
                </a:cubicBezTo>
                <a:cubicBezTo>
                  <a:pt x="42" y="33"/>
                  <a:pt x="41" y="31"/>
                  <a:pt x="38" y="29"/>
                </a:cubicBezTo>
                <a:cubicBezTo>
                  <a:pt x="41" y="25"/>
                  <a:pt x="40" y="22"/>
                  <a:pt x="36" y="21"/>
                </a:cubicBezTo>
                <a:cubicBezTo>
                  <a:pt x="33" y="21"/>
                  <a:pt x="28" y="20"/>
                  <a:pt x="25" y="21"/>
                </a:cubicBezTo>
                <a:cubicBezTo>
                  <a:pt x="29" y="15"/>
                  <a:pt x="34" y="11"/>
                  <a:pt x="29" y="3"/>
                </a:cubicBezTo>
                <a:cubicBezTo>
                  <a:pt x="28" y="0"/>
                  <a:pt x="24" y="1"/>
                  <a:pt x="22" y="3"/>
                </a:cubicBezTo>
                <a:cubicBezTo>
                  <a:pt x="24" y="8"/>
                  <a:pt x="16" y="14"/>
                  <a:pt x="12" y="20"/>
                </a:cubicBezTo>
                <a:cubicBezTo>
                  <a:pt x="11" y="22"/>
                  <a:pt x="5" y="25"/>
                  <a:pt x="3" y="26"/>
                </a:cubicBezTo>
                <a:cubicBezTo>
                  <a:pt x="0" y="35"/>
                  <a:pt x="1" y="42"/>
                  <a:pt x="4" y="50"/>
                </a:cubicBezTo>
                <a:close/>
              </a:path>
            </a:pathLst>
          </a:custGeom>
          <a:solidFill>
            <a:schemeClr val="accent5"/>
          </a:solidFill>
          <a:ln>
            <a:noFill/>
          </a:ln>
        </p:spPr>
        <p:txBody>
          <a:bodyPr vert="horz" wrap="square" lIns="91440" tIns="45720" rIns="91440" bIns="45720" numCol="1" anchor="t" anchorCtr="0" compatLnSpc="1"/>
          <a:lstStyle/>
          <a:p>
            <a:endParaRPr lang="en-US" dirty="0">
              <a:solidFill>
                <a:schemeClr val="tx2"/>
              </a:solidFill>
            </a:endParaRPr>
          </a:p>
        </p:txBody>
      </p:sp>
      <p:sp>
        <p:nvSpPr>
          <p:cNvPr id="43" name="Freeform 2762"/>
          <p:cNvSpPr/>
          <p:nvPr/>
        </p:nvSpPr>
        <p:spPr bwMode="auto">
          <a:xfrm>
            <a:off x="19845377" y="9476672"/>
            <a:ext cx="583109" cy="705866"/>
          </a:xfrm>
          <a:custGeom>
            <a:avLst/>
            <a:gdLst>
              <a:gd name="T0" fmla="*/ 4 w 42"/>
              <a:gd name="T1" fmla="*/ 50 h 52"/>
              <a:gd name="T2" fmla="*/ 16 w 42"/>
              <a:gd name="T3" fmla="*/ 50 h 52"/>
              <a:gd name="T4" fmla="*/ 35 w 42"/>
              <a:gd name="T5" fmla="*/ 51 h 52"/>
              <a:gd name="T6" fmla="*/ 35 w 42"/>
              <a:gd name="T7" fmla="*/ 45 h 52"/>
              <a:gd name="T8" fmla="*/ 38 w 42"/>
              <a:gd name="T9" fmla="*/ 37 h 52"/>
              <a:gd name="T10" fmla="*/ 38 w 42"/>
              <a:gd name="T11" fmla="*/ 29 h 52"/>
              <a:gd name="T12" fmla="*/ 36 w 42"/>
              <a:gd name="T13" fmla="*/ 21 h 52"/>
              <a:gd name="T14" fmla="*/ 25 w 42"/>
              <a:gd name="T15" fmla="*/ 21 h 52"/>
              <a:gd name="T16" fmla="*/ 29 w 42"/>
              <a:gd name="T17" fmla="*/ 3 h 52"/>
              <a:gd name="T18" fmla="*/ 22 w 42"/>
              <a:gd name="T19" fmla="*/ 3 h 52"/>
              <a:gd name="T20" fmla="*/ 12 w 42"/>
              <a:gd name="T21" fmla="*/ 20 h 52"/>
              <a:gd name="T22" fmla="*/ 3 w 42"/>
              <a:gd name="T23" fmla="*/ 26 h 52"/>
              <a:gd name="T24" fmla="*/ 4 w 42"/>
              <a:gd name="T25"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2">
                <a:moveTo>
                  <a:pt x="4" y="50"/>
                </a:moveTo>
                <a:cubicBezTo>
                  <a:pt x="6" y="51"/>
                  <a:pt x="13" y="51"/>
                  <a:pt x="16" y="50"/>
                </a:cubicBezTo>
                <a:cubicBezTo>
                  <a:pt x="22" y="51"/>
                  <a:pt x="29" y="52"/>
                  <a:pt x="35" y="51"/>
                </a:cubicBezTo>
                <a:cubicBezTo>
                  <a:pt x="37" y="48"/>
                  <a:pt x="36" y="46"/>
                  <a:pt x="35" y="45"/>
                </a:cubicBezTo>
                <a:cubicBezTo>
                  <a:pt x="39" y="43"/>
                  <a:pt x="41" y="41"/>
                  <a:pt x="38" y="37"/>
                </a:cubicBezTo>
                <a:cubicBezTo>
                  <a:pt x="42" y="33"/>
                  <a:pt x="41" y="31"/>
                  <a:pt x="38" y="29"/>
                </a:cubicBezTo>
                <a:cubicBezTo>
                  <a:pt x="41" y="25"/>
                  <a:pt x="40" y="22"/>
                  <a:pt x="36" y="21"/>
                </a:cubicBezTo>
                <a:cubicBezTo>
                  <a:pt x="33" y="21"/>
                  <a:pt x="28" y="20"/>
                  <a:pt x="25" y="21"/>
                </a:cubicBezTo>
                <a:cubicBezTo>
                  <a:pt x="29" y="15"/>
                  <a:pt x="34" y="11"/>
                  <a:pt x="29" y="3"/>
                </a:cubicBezTo>
                <a:cubicBezTo>
                  <a:pt x="28" y="0"/>
                  <a:pt x="24" y="1"/>
                  <a:pt x="22" y="3"/>
                </a:cubicBezTo>
                <a:cubicBezTo>
                  <a:pt x="24" y="8"/>
                  <a:pt x="16" y="14"/>
                  <a:pt x="12" y="20"/>
                </a:cubicBezTo>
                <a:cubicBezTo>
                  <a:pt x="11" y="22"/>
                  <a:pt x="5" y="25"/>
                  <a:pt x="3" y="26"/>
                </a:cubicBezTo>
                <a:cubicBezTo>
                  <a:pt x="0" y="35"/>
                  <a:pt x="1" y="42"/>
                  <a:pt x="4" y="50"/>
                </a:cubicBezTo>
                <a:close/>
              </a:path>
            </a:pathLst>
          </a:custGeom>
          <a:solidFill>
            <a:schemeClr val="accent5"/>
          </a:solidFill>
          <a:ln>
            <a:noFill/>
          </a:ln>
        </p:spPr>
        <p:txBody>
          <a:bodyPr vert="horz" wrap="square" lIns="91440" tIns="45720" rIns="91440" bIns="45720" numCol="1" anchor="t" anchorCtr="0" compatLnSpc="1"/>
          <a:lstStyle/>
          <a:p>
            <a:endParaRPr lang="en-US" dirty="0">
              <a:solidFill>
                <a:schemeClr val="tx2"/>
              </a:solidFill>
            </a:endParaRPr>
          </a:p>
        </p:txBody>
      </p:sp>
      <p:sp>
        <p:nvSpPr>
          <p:cNvPr id="2" name="Slide Number Placeholder 1"/>
          <p:cNvSpPr>
            <a:spLocks noGrp="1"/>
          </p:cNvSpPr>
          <p:nvPr>
            <p:ph type="sldNum" sz="quarter" idx="14"/>
          </p:nvPr>
        </p:nvSpPr>
        <p:spPr/>
        <p:txBody>
          <a:bodyPr/>
          <a:lstStyle/>
          <a:p>
            <a:fld id="{8C48FCF8-25E9-4F94-BC2B-FA1B572C1FF3}" type="slidenum">
              <a:rPr lang="en-US" smtClean="0"/>
              <a:t>28</a:t>
            </a:fld>
            <a:endParaRPr lang="en-US" dirty="0"/>
          </a:p>
        </p:txBody>
      </p:sp>
      <p:sp>
        <p:nvSpPr>
          <p:cNvPr id="3" name="文本框 2"/>
          <p:cNvSpPr txBox="1"/>
          <p:nvPr/>
        </p:nvSpPr>
        <p:spPr>
          <a:xfrm>
            <a:off x="8516620" y="8952230"/>
            <a:ext cx="8416290" cy="2158365"/>
          </a:xfrm>
          <a:prstGeom prst="rect">
            <a:avLst/>
          </a:prstGeom>
          <a:noFill/>
        </p:spPr>
        <p:txBody>
          <a:bodyPr wrap="square" rtlCol="0">
            <a:spAutoFit/>
          </a:bodyPr>
          <a:lstStyle/>
          <a:p>
            <a:pPr>
              <a:lnSpc>
                <a:spcPct val="120000"/>
              </a:lnSpc>
            </a:pPr>
            <a:r>
              <a:rPr lang="zh-CN" altLang="en-US" sz="2800">
                <a:solidFill>
                  <a:schemeClr val="bg1">
                    <a:lumMod val="50000"/>
                  </a:schemeClr>
                </a:solidFill>
                <a:latin typeface="微软雅黑" panose="020B0503020204020204" charset="-122"/>
                <a:ea typeface="微软雅黑" panose="020B0503020204020204" charset="-122"/>
                <a:cs typeface="微软雅黑" panose="020B0503020204020204" charset="-122"/>
              </a:rPr>
              <a:t>英国最大的攀岩墙，9块足球场，4块橄榄球场</a:t>
            </a:r>
          </a:p>
          <a:p>
            <a:pPr>
              <a:lnSpc>
                <a:spcPct val="120000"/>
              </a:lnSpc>
            </a:pPr>
            <a:r>
              <a:rPr lang="zh-CN" altLang="en-US" sz="2800">
                <a:solidFill>
                  <a:schemeClr val="bg1">
                    <a:lumMod val="50000"/>
                  </a:schemeClr>
                </a:solidFill>
                <a:latin typeface="微软雅黑" panose="020B0503020204020204" charset="-122"/>
                <a:ea typeface="微软雅黑" panose="020B0503020204020204" charset="-122"/>
                <a:cs typeface="微软雅黑" panose="020B0503020204020204" charset="-122"/>
              </a:rPr>
              <a:t>击剑；柔道；跆拳道；皮划艇；潜水；冲浪；风帆；</a:t>
            </a:r>
          </a:p>
          <a:p>
            <a:pPr>
              <a:lnSpc>
                <a:spcPct val="120000"/>
              </a:lnSpc>
            </a:pPr>
            <a:r>
              <a:rPr lang="zh-CN" altLang="en-US" sz="2800">
                <a:solidFill>
                  <a:schemeClr val="bg1">
                    <a:lumMod val="50000"/>
                  </a:schemeClr>
                </a:solidFill>
                <a:latin typeface="微软雅黑" panose="020B0503020204020204" charset="-122"/>
                <a:ea typeface="微软雅黑" panose="020B0503020204020204" charset="-122"/>
                <a:cs typeface="微软雅黑" panose="020B0503020204020204" charset="-122"/>
              </a:rPr>
              <a:t>高尔夫；壁球；网球；蹦床；健身中心，桑拿，日光浴</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lumMod val="75000"/>
              </a:schemeClr>
            </a:gs>
          </a:gsLst>
          <a:lin ang="10800000" scaled="1"/>
        </a:gradFill>
        <a:effectLst/>
      </p:bgPr>
    </p:bg>
    <p:spTree>
      <p:nvGrpSpPr>
        <p:cNvPr id="1" name=""/>
        <p:cNvGrpSpPr/>
        <p:nvPr/>
      </p:nvGrpSpPr>
      <p:grpSpPr>
        <a:xfrm>
          <a:off x="0" y="0"/>
          <a:ext cx="0" cy="0"/>
          <a:chOff x="0" y="0"/>
          <a:chExt cx="0" cy="0"/>
        </a:xfrm>
      </p:grpSpPr>
      <p:sp>
        <p:nvSpPr>
          <p:cNvPr id="22" name="Slide Number Placeholder 21"/>
          <p:cNvSpPr>
            <a:spLocks noGrp="1"/>
          </p:cNvSpPr>
          <p:nvPr>
            <p:ph type="sldNum" sz="quarter" idx="11"/>
          </p:nvPr>
        </p:nvSpPr>
        <p:spPr/>
        <p:txBody>
          <a:bodyPr/>
          <a:lstStyle/>
          <a:p>
            <a:fld id="{8C48FCF8-25E9-4F94-BC2B-FA1B572C1FF3}" type="slidenum">
              <a:rPr lang="en-US" smtClean="0"/>
              <a:t>29</a:t>
            </a:fld>
            <a:endParaRPr lang="en-US" dirty="0"/>
          </a:p>
        </p:txBody>
      </p:sp>
      <p:sp>
        <p:nvSpPr>
          <p:cNvPr id="5" name="TextBox 7"/>
          <p:cNvSpPr txBox="1"/>
          <p:nvPr/>
        </p:nvSpPr>
        <p:spPr>
          <a:xfrm>
            <a:off x="2070100" y="1250950"/>
            <a:ext cx="2442210" cy="1004570"/>
          </a:xfrm>
          <a:prstGeom prst="rect">
            <a:avLst/>
          </a:prstGeom>
          <a:noFill/>
        </p:spPr>
        <p:txBody>
          <a:bodyPr wrap="square" rtlCol="0">
            <a:spAutoFit/>
          </a:bodyPr>
          <a:lstStyle/>
          <a:p>
            <a:pPr algn="l">
              <a:lnSpc>
                <a:spcPct val="110000"/>
              </a:lnSpc>
            </a:pPr>
            <a:r>
              <a:rPr lang="zh-CN" altLang="en-GB" sz="5400" dirty="0">
                <a:solidFill>
                  <a:schemeClr val="bg1"/>
                </a:solidFill>
                <a:latin typeface="华康宋体W12(P)" panose="02020C00000000000000" charset="-122"/>
                <a:ea typeface="华康宋体W12(P)" panose="02020C00000000000000" charset="-122"/>
                <a:cs typeface="华康宋体W12(P)" panose="02020C00000000000000" charset="-122"/>
              </a:rPr>
              <a:t>医疗</a:t>
            </a:r>
          </a:p>
        </p:txBody>
      </p:sp>
      <p:sp>
        <p:nvSpPr>
          <p:cNvPr id="3" name="文本框 2"/>
          <p:cNvSpPr txBox="1"/>
          <p:nvPr/>
        </p:nvSpPr>
        <p:spPr>
          <a:xfrm>
            <a:off x="5190490" y="11389995"/>
            <a:ext cx="8495665" cy="866140"/>
          </a:xfrm>
          <a:prstGeom prst="rect">
            <a:avLst/>
          </a:prstGeom>
          <a:noFill/>
        </p:spPr>
        <p:txBody>
          <a:bodyPr wrap="square" rtlCol="0">
            <a:spAutoFit/>
          </a:bodyPr>
          <a:lstStyle/>
          <a:p>
            <a:pPr>
              <a:lnSpc>
                <a:spcPct val="180000"/>
              </a:lnSpc>
            </a:pPr>
            <a:r>
              <a:rPr lang="zh-CN" altLang="en-US" sz="2800" dirty="0" smtClean="0">
                <a:solidFill>
                  <a:schemeClr val="bg1"/>
                </a:solidFill>
                <a:latin typeface="微软雅黑" panose="020B0503020204020204" charset="-122"/>
                <a:ea typeface="微软雅黑" panose="020B0503020204020204" charset="-122"/>
                <a:cs typeface="微软雅黑" panose="020B0503020204020204" charset="-122"/>
                <a:sym typeface="+mn-ea"/>
              </a:rPr>
              <a:t>健康中心 － 格拉摩根皇家医院医生驻诊</a:t>
            </a:r>
          </a:p>
        </p:txBody>
      </p:sp>
      <p:pic>
        <p:nvPicPr>
          <p:cNvPr id="113667" name="内容占位符 4" descr="IMG_1421.JPG"/>
          <p:cNvPicPr>
            <a:picLocks noGrp="1" noChangeAspect="1"/>
          </p:cNvPicPr>
          <p:nvPr/>
        </p:nvPicPr>
        <p:blipFill>
          <a:blip r:embed="rId3" cstate="print"/>
          <a:srcRect/>
          <a:stretch>
            <a:fillRect/>
          </a:stretch>
        </p:blipFill>
        <p:spPr>
          <a:xfrm>
            <a:off x="2070100" y="4017645"/>
            <a:ext cx="11832590" cy="7293610"/>
          </a:xfrm>
          <a:prstGeom prst="rect">
            <a:avLst/>
          </a:prstGeom>
        </p:spPr>
      </p:pic>
      <p:sp>
        <p:nvSpPr>
          <p:cNvPr id="2" name="文本框 1"/>
          <p:cNvSpPr txBox="1"/>
          <p:nvPr/>
        </p:nvSpPr>
        <p:spPr>
          <a:xfrm>
            <a:off x="14873605" y="4017645"/>
            <a:ext cx="8204835" cy="5605780"/>
          </a:xfrm>
          <a:prstGeom prst="rect">
            <a:avLst/>
          </a:prstGeom>
          <a:noFill/>
        </p:spPr>
        <p:txBody>
          <a:bodyPr wrap="square" rtlCol="0">
            <a:spAutoFit/>
          </a:bodyPr>
          <a:lstStyle/>
          <a:p>
            <a:pPr eaLnBrk="1" hangingPunct="1">
              <a:lnSpc>
                <a:spcPct val="140000"/>
              </a:lnSpc>
              <a:buFontTx/>
              <a:buNone/>
            </a:pPr>
            <a:r>
              <a:rPr lang="zh-CN" altLang="en-US" sz="3200" smtClean="0">
                <a:solidFill>
                  <a:schemeClr val="bg1"/>
                </a:solidFill>
                <a:latin typeface="微软雅黑" panose="020B0503020204020204" charset="-122"/>
                <a:ea typeface="微软雅黑" panose="020B0503020204020204" charset="-122"/>
                <a:sym typeface="+mn-ea"/>
              </a:rPr>
              <a:t>中国学生可以享受的优厚医疗福利</a:t>
            </a:r>
            <a:endParaRPr lang="zh-CN" altLang="en-US" sz="3200" smtClean="0">
              <a:solidFill>
                <a:schemeClr val="bg1"/>
              </a:solidFill>
              <a:latin typeface="微软雅黑" panose="020B0503020204020204" charset="-122"/>
              <a:ea typeface="微软雅黑" panose="020B0503020204020204" charset="-122"/>
            </a:endParaRPr>
          </a:p>
          <a:p>
            <a:pPr eaLnBrk="1" hangingPunct="1">
              <a:lnSpc>
                <a:spcPct val="140000"/>
              </a:lnSpc>
              <a:buFontTx/>
              <a:buNone/>
            </a:pPr>
            <a:r>
              <a:rPr lang="zh-CN" altLang="en-US" sz="3200" smtClean="0">
                <a:solidFill>
                  <a:schemeClr val="bg1"/>
                </a:solidFill>
                <a:latin typeface="微软雅黑" panose="020B0503020204020204" charset="-122"/>
                <a:ea typeface="微软雅黑" panose="020B0503020204020204" charset="-122"/>
                <a:sym typeface="+mn-ea"/>
              </a:rPr>
              <a:t>免费看病</a:t>
            </a:r>
            <a:endParaRPr lang="zh-CN" altLang="en-US" sz="3200" smtClean="0">
              <a:solidFill>
                <a:schemeClr val="bg1"/>
              </a:solidFill>
              <a:latin typeface="微软雅黑" panose="020B0503020204020204" charset="-122"/>
              <a:ea typeface="微软雅黑" panose="020B0503020204020204" charset="-122"/>
            </a:endParaRPr>
          </a:p>
          <a:p>
            <a:pPr eaLnBrk="1" hangingPunct="1">
              <a:lnSpc>
                <a:spcPct val="140000"/>
              </a:lnSpc>
              <a:buFontTx/>
              <a:buNone/>
            </a:pPr>
            <a:r>
              <a:rPr lang="zh-CN" altLang="en-US" sz="3200" smtClean="0">
                <a:solidFill>
                  <a:schemeClr val="bg1"/>
                </a:solidFill>
                <a:latin typeface="微软雅黑" panose="020B0503020204020204" charset="-122"/>
                <a:ea typeface="微软雅黑" panose="020B0503020204020204" charset="-122"/>
                <a:sym typeface="+mn-ea"/>
              </a:rPr>
              <a:t>免费配药（其他地方药品都要钱，价格昂贵）</a:t>
            </a:r>
            <a:endParaRPr lang="zh-CN" altLang="en-US" sz="3200" smtClean="0">
              <a:solidFill>
                <a:schemeClr val="bg1"/>
              </a:solidFill>
              <a:latin typeface="微软雅黑" panose="020B0503020204020204" charset="-122"/>
              <a:ea typeface="微软雅黑" panose="020B0503020204020204" charset="-122"/>
            </a:endParaRPr>
          </a:p>
          <a:p>
            <a:pPr eaLnBrk="1" hangingPunct="1">
              <a:lnSpc>
                <a:spcPct val="140000"/>
              </a:lnSpc>
              <a:buFontTx/>
              <a:buNone/>
            </a:pPr>
            <a:r>
              <a:rPr lang="zh-CN" altLang="en-US" sz="3200" smtClean="0">
                <a:solidFill>
                  <a:schemeClr val="bg1"/>
                </a:solidFill>
                <a:latin typeface="微软雅黑" panose="020B0503020204020204" charset="-122"/>
                <a:ea typeface="微软雅黑" panose="020B0503020204020204" charset="-122"/>
                <a:sym typeface="+mn-ea"/>
              </a:rPr>
              <a:t>免费住院</a:t>
            </a:r>
            <a:endParaRPr lang="zh-CN" altLang="en-US" sz="3200" smtClean="0">
              <a:solidFill>
                <a:schemeClr val="bg1"/>
              </a:solidFill>
              <a:latin typeface="微软雅黑" panose="020B0503020204020204" charset="-122"/>
              <a:ea typeface="微软雅黑" panose="020B0503020204020204" charset="-122"/>
            </a:endParaRPr>
          </a:p>
          <a:p>
            <a:pPr eaLnBrk="1" hangingPunct="1">
              <a:lnSpc>
                <a:spcPct val="140000"/>
              </a:lnSpc>
              <a:buFontTx/>
              <a:buNone/>
            </a:pPr>
            <a:r>
              <a:rPr lang="zh-CN" altLang="en-US" sz="3200" smtClean="0">
                <a:solidFill>
                  <a:schemeClr val="bg1"/>
                </a:solidFill>
                <a:latin typeface="微软雅黑" panose="020B0503020204020204" charset="-122"/>
                <a:ea typeface="微软雅黑" panose="020B0503020204020204" charset="-122"/>
                <a:sym typeface="+mn-ea"/>
              </a:rPr>
              <a:t>免费手术治疗</a:t>
            </a:r>
            <a:endParaRPr lang="zh-CN" altLang="en-US" sz="3200" smtClean="0">
              <a:solidFill>
                <a:schemeClr val="bg1"/>
              </a:solidFill>
              <a:latin typeface="微软雅黑" panose="020B0503020204020204" charset="-122"/>
              <a:ea typeface="微软雅黑" panose="020B0503020204020204" charset="-122"/>
            </a:endParaRPr>
          </a:p>
          <a:p>
            <a:pPr eaLnBrk="1" hangingPunct="1">
              <a:lnSpc>
                <a:spcPct val="140000"/>
              </a:lnSpc>
              <a:buFontTx/>
              <a:buNone/>
            </a:pPr>
            <a:r>
              <a:rPr lang="zh-CN" altLang="en-US" sz="3200" smtClean="0">
                <a:solidFill>
                  <a:schemeClr val="bg1"/>
                </a:solidFill>
                <a:latin typeface="微软雅黑" panose="020B0503020204020204" charset="-122"/>
                <a:ea typeface="微软雅黑" panose="020B0503020204020204" charset="-122"/>
                <a:sym typeface="+mn-ea"/>
              </a:rPr>
              <a:t>免费生产，奶粉及婴儿用品</a:t>
            </a:r>
          </a:p>
          <a:p>
            <a:pPr eaLnBrk="1" hangingPunct="1">
              <a:lnSpc>
                <a:spcPct val="140000"/>
              </a:lnSpc>
              <a:buFontTx/>
              <a:buNone/>
            </a:pPr>
            <a:endParaRPr lang="zh-CN" altLang="en-US" sz="3200" smtClean="0">
              <a:solidFill>
                <a:schemeClr val="bg1"/>
              </a:solidFill>
              <a:latin typeface="微软雅黑" panose="020B0503020204020204" charset="-122"/>
              <a:ea typeface="微软雅黑" panose="020B0503020204020204" charset="-122"/>
            </a:endParaRPr>
          </a:p>
          <a:p>
            <a:pPr eaLnBrk="1" hangingPunct="1">
              <a:lnSpc>
                <a:spcPct val="140000"/>
              </a:lnSpc>
              <a:buNone/>
            </a:pPr>
            <a:endParaRPr lang="zh-CN" altLang="en-US" sz="320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7455535" y="2386330"/>
            <a:ext cx="11358880" cy="706755"/>
          </a:xfrm>
          <a:prstGeom prst="rect">
            <a:avLst/>
          </a:prstGeom>
          <a:noFill/>
        </p:spPr>
        <p:txBody>
          <a:bodyPr wrap="none" rtlCol="0">
            <a:spAutoFit/>
          </a:bodyPr>
          <a:lstStyle/>
          <a:p>
            <a:pPr algn="l"/>
            <a:r>
              <a:rPr lang="zh-CN" altLang="en-US" sz="4000">
                <a:solidFill>
                  <a:schemeClr val="bg1"/>
                </a:solidFill>
                <a:latin typeface="方正大雅宋简体" panose="02000000000000000000" charset="-122"/>
                <a:ea typeface="方正大雅宋简体" panose="02000000000000000000" charset="-122"/>
                <a:sym typeface="+mn-ea"/>
              </a:rPr>
              <a:t>全英唯一国际生享受英国本土居民医疗待遇的大学</a:t>
            </a:r>
            <a:endParaRPr lang="zh-CN" altLang="en-US" sz="4000">
              <a:latin typeface="方正大雅宋简体" panose="02000000000000000000" charset="-122"/>
              <a:ea typeface="方正大雅宋简体" panose="02000000000000000000"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additive="base">
                                        <p:cTn id="7" dur="500" fill="hold"/>
                                        <p:tgtEl>
                                          <p:spTgt spid="113667"/>
                                        </p:tgtEl>
                                        <p:attrNameLst>
                                          <p:attrName>ppt_x</p:attrName>
                                        </p:attrNameLst>
                                      </p:cBhvr>
                                      <p:tavLst>
                                        <p:tav tm="0">
                                          <p:val>
                                            <p:strVal val="#ppt_x"/>
                                          </p:val>
                                        </p:tav>
                                        <p:tav tm="100000">
                                          <p:val>
                                            <p:strVal val="#ppt_x"/>
                                          </p:val>
                                        </p:tav>
                                      </p:tavLst>
                                    </p:anim>
                                    <p:anim calcmode="lin" valueType="num">
                                      <p:cBhvr additive="base">
                                        <p:cTn id="8" dur="500" fill="hold"/>
                                        <p:tgtEl>
                                          <p:spTgt spid="1136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p:tgtEl>
                                          <p:spTgt spid="3"/>
                                        </p:tgtEl>
                                        <p:attrNameLst>
                                          <p:attrName>ppt_y</p:attrName>
                                        </p:attrNameLst>
                                      </p:cBhvr>
                                      <p:tavLst>
                                        <p:tav tm="0">
                                          <p:val>
                                            <p:strVal val="#ppt_y+#ppt_h*1.125000"/>
                                          </p:val>
                                        </p:tav>
                                        <p:tav tm="100000">
                                          <p:val>
                                            <p:strVal val="#ppt_y"/>
                                          </p:val>
                                        </p:tav>
                                      </p:tavLst>
                                    </p:anim>
                                    <p:animEffect transition="in" filter="wipe(up)">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02" b="7802"/>
          <a:stretch>
            <a:fillRect/>
          </a:stretch>
        </p:blipFill>
        <p:spPr/>
      </p:pic>
      <p:sp>
        <p:nvSpPr>
          <p:cNvPr id="4" name="Rounded Rectangle 3"/>
          <p:cNvSpPr/>
          <p:nvPr/>
        </p:nvSpPr>
        <p:spPr>
          <a:xfrm>
            <a:off x="13196302" y="1060783"/>
            <a:ext cx="9937104" cy="11017224"/>
          </a:xfrm>
          <a:prstGeom prst="roundRect">
            <a:avLst>
              <a:gd name="adj" fmla="val 2778"/>
            </a:avLst>
          </a:prstGeom>
          <a:gradFill>
            <a:gsLst>
              <a:gs pos="0">
                <a:schemeClr val="accent4"/>
              </a:gs>
              <a:gs pos="100000">
                <a:schemeClr val="accent5"/>
              </a:gs>
            </a:gsLst>
            <a:lin ang="0" scaled="1"/>
          </a:gradFill>
          <a:ln w="127000" cap="rnd">
            <a:noFill/>
          </a:ln>
          <a:effectLst>
            <a:outerShdw blurRad="495300" sx="102000" sy="102000" algn="ctr" rotWithShape="0">
              <a:prstClr val="black">
                <a:alpha val="21000"/>
              </a:prstClr>
            </a:outerShdw>
            <a:softEdge rad="0"/>
          </a:effectLst>
        </p:spPr>
        <p:txBody>
          <a:bodyPr vert="horz" lIns="91440" tIns="45720" rIns="91440" bIns="45720" rtlCol="0" anchor="ctr"/>
          <a:lstStyle/>
          <a:p>
            <a:endParaRPr lang="en-US" dirty="0">
              <a:solidFill>
                <a:schemeClr val="bg1"/>
              </a:solidFill>
            </a:endParaRPr>
          </a:p>
        </p:txBody>
      </p:sp>
      <p:sp>
        <p:nvSpPr>
          <p:cNvPr id="8" name="TextBox 7"/>
          <p:cNvSpPr txBox="1"/>
          <p:nvPr/>
        </p:nvSpPr>
        <p:spPr>
          <a:xfrm>
            <a:off x="15393181" y="5628218"/>
            <a:ext cx="5544616" cy="829945"/>
          </a:xfrm>
          <a:prstGeom prst="rect">
            <a:avLst/>
          </a:prstGeom>
          <a:noFill/>
        </p:spPr>
        <p:txBody>
          <a:bodyPr wrap="square" rtlCol="0">
            <a:spAutoFit/>
          </a:bodyPr>
          <a:lstStyle/>
          <a:p>
            <a:pPr algn="ctr"/>
            <a:r>
              <a:rPr lang="en-US" altLang="en-GB" sz="4800" dirty="0">
                <a:solidFill>
                  <a:schemeClr val="bg1"/>
                </a:solidFill>
                <a:latin typeface="+mj-lt"/>
                <a:ea typeface="Open Sans Extrabold" panose="020B0906030804020204" pitchFamily="34" charset="0"/>
                <a:cs typeface="Open Sans Extrabold" panose="020B0906030804020204" pitchFamily="34" charset="0"/>
              </a:rPr>
              <a:t>PART 01</a:t>
            </a:r>
          </a:p>
        </p:txBody>
      </p:sp>
      <p:sp>
        <p:nvSpPr>
          <p:cNvPr id="9" name="Subtitle 2"/>
          <p:cNvSpPr txBox="1"/>
          <p:nvPr/>
        </p:nvSpPr>
        <p:spPr>
          <a:xfrm>
            <a:off x="16424955" y="6658671"/>
            <a:ext cx="3482340" cy="1324610"/>
          </a:xfrm>
          <a:prstGeom prst="rect">
            <a:avLst/>
          </a:prstGeom>
        </p:spPr>
        <p:txBody>
          <a:bodyPr vert="horz" wrap="none" lIns="217490" tIns="108745" rIns="217490" bIns="108745"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ctr"/>
            <a:r>
              <a:rPr lang="zh-CN" altLang="en-US" sz="6000" dirty="0">
                <a:solidFill>
                  <a:schemeClr val="bg1"/>
                </a:solidFill>
                <a:latin typeface="方正大雅宋简体" panose="02000000000000000000" charset="-122"/>
                <a:ea typeface="方正大雅宋简体" panose="02000000000000000000" charset="-122"/>
                <a:cs typeface="方正大雅宋简体" panose="02000000000000000000" charset="-122"/>
              </a:rPr>
              <a:t>项目介绍</a:t>
            </a:r>
          </a:p>
        </p:txBody>
      </p:sp>
      <p:sp>
        <p:nvSpPr>
          <p:cNvPr id="10" name="Freeform 25"/>
          <p:cNvSpPr>
            <a:spLocks noEditPoints="1"/>
          </p:cNvSpPr>
          <p:nvPr/>
        </p:nvSpPr>
        <p:spPr bwMode="auto">
          <a:xfrm>
            <a:off x="17781033" y="2924863"/>
            <a:ext cx="768911" cy="768911"/>
          </a:xfrm>
          <a:custGeom>
            <a:avLst/>
            <a:gdLst>
              <a:gd name="T0" fmla="*/ 1639 w 1648"/>
              <a:gd name="T1" fmla="*/ 674 h 1648"/>
              <a:gd name="T2" fmla="*/ 1648 w 1648"/>
              <a:gd name="T3" fmla="*/ 621 h 1648"/>
              <a:gd name="T4" fmla="*/ 1576 w 1648"/>
              <a:gd name="T5" fmla="*/ 485 h 1648"/>
              <a:gd name="T6" fmla="*/ 1392 w 1648"/>
              <a:gd name="T7" fmla="*/ 242 h 1648"/>
              <a:gd name="T8" fmla="*/ 1225 w 1648"/>
              <a:gd name="T9" fmla="*/ 125 h 1648"/>
              <a:gd name="T10" fmla="*/ 1225 w 1648"/>
              <a:gd name="T11" fmla="*/ 125 h 1648"/>
              <a:gd name="T12" fmla="*/ 927 w 1648"/>
              <a:gd name="T13" fmla="*/ 32 h 1648"/>
              <a:gd name="T14" fmla="*/ 824 w 1648"/>
              <a:gd name="T15" fmla="*/ 0 h 1648"/>
              <a:gd name="T16" fmla="*/ 721 w 1648"/>
              <a:gd name="T17" fmla="*/ 32 h 1648"/>
              <a:gd name="T18" fmla="*/ 423 w 1648"/>
              <a:gd name="T19" fmla="*/ 125 h 1648"/>
              <a:gd name="T20" fmla="*/ 423 w 1648"/>
              <a:gd name="T21" fmla="*/ 125 h 1648"/>
              <a:gd name="T22" fmla="*/ 256 w 1648"/>
              <a:gd name="T23" fmla="*/ 242 h 1648"/>
              <a:gd name="T24" fmla="*/ 73 w 1648"/>
              <a:gd name="T25" fmla="*/ 485 h 1648"/>
              <a:gd name="T26" fmla="*/ 0 w 1648"/>
              <a:gd name="T27" fmla="*/ 621 h 1648"/>
              <a:gd name="T28" fmla="*/ 9 w 1648"/>
              <a:gd name="T29" fmla="*/ 674 h 1648"/>
              <a:gd name="T30" fmla="*/ 9 w 1648"/>
              <a:gd name="T31" fmla="*/ 974 h 1648"/>
              <a:gd name="T32" fmla="*/ 0 w 1648"/>
              <a:gd name="T33" fmla="*/ 1027 h 1648"/>
              <a:gd name="T34" fmla="*/ 73 w 1648"/>
              <a:gd name="T35" fmla="*/ 1163 h 1648"/>
              <a:gd name="T36" fmla="*/ 256 w 1648"/>
              <a:gd name="T37" fmla="*/ 1406 h 1648"/>
              <a:gd name="T38" fmla="*/ 423 w 1648"/>
              <a:gd name="T39" fmla="*/ 1523 h 1648"/>
              <a:gd name="T40" fmla="*/ 423 w 1648"/>
              <a:gd name="T41" fmla="*/ 1523 h 1648"/>
              <a:gd name="T42" fmla="*/ 721 w 1648"/>
              <a:gd name="T43" fmla="*/ 1616 h 1648"/>
              <a:gd name="T44" fmla="*/ 824 w 1648"/>
              <a:gd name="T45" fmla="*/ 1648 h 1648"/>
              <a:gd name="T46" fmla="*/ 927 w 1648"/>
              <a:gd name="T47" fmla="*/ 1616 h 1648"/>
              <a:gd name="T48" fmla="*/ 1225 w 1648"/>
              <a:gd name="T49" fmla="*/ 1523 h 1648"/>
              <a:gd name="T50" fmla="*/ 1225 w 1648"/>
              <a:gd name="T51" fmla="*/ 1523 h 1648"/>
              <a:gd name="T52" fmla="*/ 1392 w 1648"/>
              <a:gd name="T53" fmla="*/ 1406 h 1648"/>
              <a:gd name="T54" fmla="*/ 1576 w 1648"/>
              <a:gd name="T55" fmla="*/ 1163 h 1648"/>
              <a:gd name="T56" fmla="*/ 1648 w 1648"/>
              <a:gd name="T57" fmla="*/ 1027 h 1648"/>
              <a:gd name="T58" fmla="*/ 1639 w 1648"/>
              <a:gd name="T59" fmla="*/ 974 h 1648"/>
              <a:gd name="T60" fmla="*/ 1639 w 1648"/>
              <a:gd name="T61" fmla="*/ 674 h 1648"/>
              <a:gd name="T62" fmla="*/ 824 w 1648"/>
              <a:gd name="T63" fmla="*/ 1408 h 1648"/>
              <a:gd name="T64" fmla="*/ 240 w 1648"/>
              <a:gd name="T65" fmla="*/ 824 h 1648"/>
              <a:gd name="T66" fmla="*/ 824 w 1648"/>
              <a:gd name="T67" fmla="*/ 240 h 1648"/>
              <a:gd name="T68" fmla="*/ 1408 w 1648"/>
              <a:gd name="T69" fmla="*/ 824 h 1648"/>
              <a:gd name="T70" fmla="*/ 824 w 1648"/>
              <a:gd name="T71" fmla="*/ 1408 h 1648"/>
              <a:gd name="T72" fmla="*/ 738 w 1648"/>
              <a:gd name="T73" fmla="*/ 1096 h 1648"/>
              <a:gd name="T74" fmla="*/ 481 w 1648"/>
              <a:gd name="T75" fmla="*/ 846 h 1648"/>
              <a:gd name="T76" fmla="*/ 587 w 1648"/>
              <a:gd name="T77" fmla="*/ 740 h 1648"/>
              <a:gd name="T78" fmla="*/ 738 w 1648"/>
              <a:gd name="T79" fmla="*/ 883 h 1648"/>
              <a:gd name="T80" fmla="*/ 1061 w 1648"/>
              <a:gd name="T81" fmla="*/ 552 h 1648"/>
              <a:gd name="T82" fmla="*/ 1167 w 1648"/>
              <a:gd name="T83" fmla="*/ 658 h 1648"/>
              <a:gd name="T84" fmla="*/ 738 w 1648"/>
              <a:gd name="T85" fmla="*/ 1096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48" h="1648">
                <a:moveTo>
                  <a:pt x="1639" y="674"/>
                </a:moveTo>
                <a:cubicBezTo>
                  <a:pt x="1645" y="656"/>
                  <a:pt x="1648" y="639"/>
                  <a:pt x="1648" y="621"/>
                </a:cubicBezTo>
                <a:cubicBezTo>
                  <a:pt x="1648" y="568"/>
                  <a:pt x="1622" y="517"/>
                  <a:pt x="1576" y="485"/>
                </a:cubicBezTo>
                <a:cubicBezTo>
                  <a:pt x="1428" y="383"/>
                  <a:pt x="1447" y="408"/>
                  <a:pt x="1392" y="242"/>
                </a:cubicBezTo>
                <a:cubicBezTo>
                  <a:pt x="1368" y="172"/>
                  <a:pt x="1301" y="125"/>
                  <a:pt x="1225" y="125"/>
                </a:cubicBezTo>
                <a:cubicBezTo>
                  <a:pt x="1225" y="125"/>
                  <a:pt x="1225" y="125"/>
                  <a:pt x="1225" y="125"/>
                </a:cubicBezTo>
                <a:cubicBezTo>
                  <a:pt x="1043" y="126"/>
                  <a:pt x="1074" y="136"/>
                  <a:pt x="927" y="32"/>
                </a:cubicBezTo>
                <a:cubicBezTo>
                  <a:pt x="896" y="11"/>
                  <a:pt x="860" y="0"/>
                  <a:pt x="824" y="0"/>
                </a:cubicBezTo>
                <a:cubicBezTo>
                  <a:pt x="788" y="0"/>
                  <a:pt x="752" y="11"/>
                  <a:pt x="721" y="32"/>
                </a:cubicBezTo>
                <a:cubicBezTo>
                  <a:pt x="573" y="136"/>
                  <a:pt x="605" y="126"/>
                  <a:pt x="423" y="125"/>
                </a:cubicBezTo>
                <a:cubicBezTo>
                  <a:pt x="423" y="125"/>
                  <a:pt x="423" y="125"/>
                  <a:pt x="423" y="125"/>
                </a:cubicBezTo>
                <a:cubicBezTo>
                  <a:pt x="347" y="125"/>
                  <a:pt x="280" y="172"/>
                  <a:pt x="256" y="242"/>
                </a:cubicBezTo>
                <a:cubicBezTo>
                  <a:pt x="201" y="409"/>
                  <a:pt x="220" y="383"/>
                  <a:pt x="73" y="485"/>
                </a:cubicBezTo>
                <a:cubicBezTo>
                  <a:pt x="26" y="517"/>
                  <a:pt x="0" y="568"/>
                  <a:pt x="0" y="621"/>
                </a:cubicBezTo>
                <a:cubicBezTo>
                  <a:pt x="0" y="639"/>
                  <a:pt x="3" y="656"/>
                  <a:pt x="9" y="674"/>
                </a:cubicBezTo>
                <a:cubicBezTo>
                  <a:pt x="66" y="840"/>
                  <a:pt x="66" y="808"/>
                  <a:pt x="9" y="974"/>
                </a:cubicBezTo>
                <a:cubicBezTo>
                  <a:pt x="3" y="992"/>
                  <a:pt x="0" y="1009"/>
                  <a:pt x="0" y="1027"/>
                </a:cubicBezTo>
                <a:cubicBezTo>
                  <a:pt x="0" y="1080"/>
                  <a:pt x="26" y="1131"/>
                  <a:pt x="73" y="1163"/>
                </a:cubicBezTo>
                <a:cubicBezTo>
                  <a:pt x="220" y="1265"/>
                  <a:pt x="201" y="1239"/>
                  <a:pt x="256" y="1406"/>
                </a:cubicBezTo>
                <a:cubicBezTo>
                  <a:pt x="280" y="1476"/>
                  <a:pt x="347" y="1523"/>
                  <a:pt x="423" y="1523"/>
                </a:cubicBezTo>
                <a:cubicBezTo>
                  <a:pt x="423" y="1523"/>
                  <a:pt x="423" y="1523"/>
                  <a:pt x="423" y="1523"/>
                </a:cubicBezTo>
                <a:cubicBezTo>
                  <a:pt x="605" y="1522"/>
                  <a:pt x="574" y="1512"/>
                  <a:pt x="721" y="1616"/>
                </a:cubicBezTo>
                <a:cubicBezTo>
                  <a:pt x="752" y="1637"/>
                  <a:pt x="788" y="1648"/>
                  <a:pt x="824" y="1648"/>
                </a:cubicBezTo>
                <a:cubicBezTo>
                  <a:pt x="860" y="1648"/>
                  <a:pt x="896" y="1637"/>
                  <a:pt x="927" y="1616"/>
                </a:cubicBezTo>
                <a:cubicBezTo>
                  <a:pt x="1074" y="1512"/>
                  <a:pt x="1042" y="1522"/>
                  <a:pt x="1225" y="1523"/>
                </a:cubicBezTo>
                <a:cubicBezTo>
                  <a:pt x="1225" y="1523"/>
                  <a:pt x="1225" y="1523"/>
                  <a:pt x="1225" y="1523"/>
                </a:cubicBezTo>
                <a:cubicBezTo>
                  <a:pt x="1301" y="1523"/>
                  <a:pt x="1368" y="1476"/>
                  <a:pt x="1392" y="1406"/>
                </a:cubicBezTo>
                <a:cubicBezTo>
                  <a:pt x="1447" y="1239"/>
                  <a:pt x="1428" y="1265"/>
                  <a:pt x="1576" y="1163"/>
                </a:cubicBezTo>
                <a:cubicBezTo>
                  <a:pt x="1622" y="1131"/>
                  <a:pt x="1648" y="1080"/>
                  <a:pt x="1648" y="1027"/>
                </a:cubicBezTo>
                <a:cubicBezTo>
                  <a:pt x="1648" y="1009"/>
                  <a:pt x="1645" y="992"/>
                  <a:pt x="1639" y="974"/>
                </a:cubicBezTo>
                <a:cubicBezTo>
                  <a:pt x="1582" y="808"/>
                  <a:pt x="1582" y="840"/>
                  <a:pt x="1639" y="674"/>
                </a:cubicBezTo>
                <a:close/>
                <a:moveTo>
                  <a:pt x="824" y="1408"/>
                </a:moveTo>
                <a:cubicBezTo>
                  <a:pt x="502" y="1408"/>
                  <a:pt x="240" y="1146"/>
                  <a:pt x="240" y="824"/>
                </a:cubicBezTo>
                <a:cubicBezTo>
                  <a:pt x="240" y="502"/>
                  <a:pt x="502" y="240"/>
                  <a:pt x="824" y="240"/>
                </a:cubicBezTo>
                <a:cubicBezTo>
                  <a:pt x="1146" y="240"/>
                  <a:pt x="1408" y="502"/>
                  <a:pt x="1408" y="824"/>
                </a:cubicBezTo>
                <a:cubicBezTo>
                  <a:pt x="1408" y="1146"/>
                  <a:pt x="1146" y="1408"/>
                  <a:pt x="824" y="1408"/>
                </a:cubicBezTo>
                <a:close/>
                <a:moveTo>
                  <a:pt x="738" y="1096"/>
                </a:moveTo>
                <a:cubicBezTo>
                  <a:pt x="481" y="846"/>
                  <a:pt x="481" y="846"/>
                  <a:pt x="481" y="846"/>
                </a:cubicBezTo>
                <a:cubicBezTo>
                  <a:pt x="587" y="740"/>
                  <a:pt x="587" y="740"/>
                  <a:pt x="587" y="740"/>
                </a:cubicBezTo>
                <a:cubicBezTo>
                  <a:pt x="738" y="883"/>
                  <a:pt x="738" y="883"/>
                  <a:pt x="738" y="883"/>
                </a:cubicBezTo>
                <a:cubicBezTo>
                  <a:pt x="1061" y="552"/>
                  <a:pt x="1061" y="552"/>
                  <a:pt x="1061" y="552"/>
                </a:cubicBezTo>
                <a:cubicBezTo>
                  <a:pt x="1167" y="658"/>
                  <a:pt x="1167" y="658"/>
                  <a:pt x="1167" y="658"/>
                </a:cubicBezTo>
                <a:lnTo>
                  <a:pt x="738" y="1096"/>
                </a:lnTo>
                <a:close/>
              </a:path>
            </a:pathLst>
          </a:custGeom>
          <a:solidFill>
            <a:schemeClr val="bg1"/>
          </a:solidFill>
          <a:ln>
            <a:noFill/>
          </a:ln>
        </p:spPr>
        <p:txBody>
          <a:bodyPr vert="horz" wrap="square" lIns="91440" tIns="45720" rIns="91440" bIns="45720" numCol="1" anchor="t" anchorCtr="0" compatLnSpc="1"/>
          <a:lstStyle/>
          <a:p>
            <a:endParaRPr lang="bg-BG" dirty="0">
              <a:latin typeface="Lato Light"/>
            </a:endParaRPr>
          </a:p>
        </p:txBody>
      </p:sp>
      <p:sp>
        <p:nvSpPr>
          <p:cNvPr id="11" name="Oval 10"/>
          <p:cNvSpPr/>
          <p:nvPr/>
        </p:nvSpPr>
        <p:spPr>
          <a:xfrm>
            <a:off x="17022019" y="2140682"/>
            <a:ext cx="2286937" cy="228693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5"/>
          </p:nvPr>
        </p:nvSpPr>
        <p:spPr/>
        <p:txBody>
          <a:bodyPr/>
          <a:lstStyle/>
          <a:p>
            <a:fld id="{8C48FCF8-25E9-4F94-BC2B-FA1B572C1FF3}" type="slidenum">
              <a:rPr lang="en-US" smtClean="0"/>
              <a:t>3</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3" r="13"/>
          <a:stretch>
            <a:fillRect/>
          </a:stretch>
        </p:blipFill>
        <p:spPr/>
      </p:pic>
      <p:sp>
        <p:nvSpPr>
          <p:cNvPr id="2" name="Parallelogram 1"/>
          <p:cNvSpPr/>
          <p:nvPr/>
        </p:nvSpPr>
        <p:spPr>
          <a:xfrm>
            <a:off x="9220200" y="0"/>
            <a:ext cx="17068800" cy="13716000"/>
          </a:xfrm>
          <a:prstGeom prst="parallelogram">
            <a:avLst>
              <a:gd name="adj" fmla="val 44295"/>
            </a:avLst>
          </a:prstGeom>
          <a:gradFill>
            <a:gsLst>
              <a:gs pos="0">
                <a:schemeClr val="accent4">
                  <a:alpha val="90000"/>
                </a:schemeClr>
              </a:gs>
              <a:gs pos="100000">
                <a:schemeClr val="accent5">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0"/>
            <a:ext cx="15881330" cy="13716000"/>
          </a:xfrm>
          <a:custGeom>
            <a:avLst/>
            <a:gdLst>
              <a:gd name="connsiteX0" fmla="*/ 0 w 15881330"/>
              <a:gd name="connsiteY0" fmla="*/ 0 h 13716000"/>
              <a:gd name="connsiteX1" fmla="*/ 15881330 w 15881330"/>
              <a:gd name="connsiteY1" fmla="*/ 0 h 13716000"/>
              <a:gd name="connsiteX2" fmla="*/ 9791700 w 15881330"/>
              <a:gd name="connsiteY2" fmla="*/ 13716000 h 13716000"/>
              <a:gd name="connsiteX3" fmla="*/ 0 w 15881330"/>
              <a:gd name="connsiteY3" fmla="*/ 13716000 h 13716000"/>
              <a:gd name="connsiteX4" fmla="*/ 0 w 15881330"/>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330" h="13716000">
                <a:moveTo>
                  <a:pt x="0" y="0"/>
                </a:moveTo>
                <a:lnTo>
                  <a:pt x="15881330" y="0"/>
                </a:lnTo>
                <a:lnTo>
                  <a:pt x="9791700" y="13716000"/>
                </a:lnTo>
                <a:lnTo>
                  <a:pt x="0" y="13716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p:cNvSpPr/>
          <p:nvPr/>
        </p:nvSpPr>
        <p:spPr>
          <a:xfrm>
            <a:off x="20097210" y="4074936"/>
            <a:ext cx="4280440" cy="9641064"/>
          </a:xfrm>
          <a:custGeom>
            <a:avLst/>
            <a:gdLst>
              <a:gd name="connsiteX0" fmla="*/ 4280440 w 4280440"/>
              <a:gd name="connsiteY0" fmla="*/ 0 h 9641064"/>
              <a:gd name="connsiteX1" fmla="*/ 4280440 w 4280440"/>
              <a:gd name="connsiteY1" fmla="*/ 9641064 h 9641064"/>
              <a:gd name="connsiteX2" fmla="*/ 0 w 4280440"/>
              <a:gd name="connsiteY2" fmla="*/ 9641064 h 9641064"/>
            </a:gdLst>
            <a:ahLst/>
            <a:cxnLst>
              <a:cxn ang="0">
                <a:pos x="connsiteX0" y="connsiteY0"/>
              </a:cxn>
              <a:cxn ang="0">
                <a:pos x="connsiteX1" y="connsiteY1"/>
              </a:cxn>
              <a:cxn ang="0">
                <a:pos x="connsiteX2" y="connsiteY2"/>
              </a:cxn>
            </a:cxnLst>
            <a:rect l="l" t="t" r="r" b="b"/>
            <a:pathLst>
              <a:path w="4280440" h="9641064">
                <a:moveTo>
                  <a:pt x="4280440" y="0"/>
                </a:moveTo>
                <a:lnTo>
                  <a:pt x="4280440" y="9641064"/>
                </a:lnTo>
                <a:lnTo>
                  <a:pt x="0" y="964106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p:cNvSpPr>
            <a:spLocks noGrp="1"/>
          </p:cNvSpPr>
          <p:nvPr>
            <p:ph type="sldNum" sz="quarter" idx="15"/>
          </p:nvPr>
        </p:nvSpPr>
        <p:spPr/>
        <p:txBody>
          <a:bodyPr/>
          <a:lstStyle/>
          <a:p>
            <a:fld id="{8C48FCF8-25E9-4F94-BC2B-FA1B572C1FF3}" type="slidenum">
              <a:rPr lang="en-US" smtClean="0"/>
              <a:t>30</a:t>
            </a:fld>
            <a:endParaRPr lang="en-US" dirty="0"/>
          </a:p>
        </p:txBody>
      </p:sp>
      <p:sp>
        <p:nvSpPr>
          <p:cNvPr id="4" name="TextBox 7"/>
          <p:cNvSpPr txBox="1"/>
          <p:nvPr/>
        </p:nvSpPr>
        <p:spPr>
          <a:xfrm>
            <a:off x="14662785" y="6337935"/>
            <a:ext cx="5669915" cy="1445260"/>
          </a:xfrm>
          <a:prstGeom prst="rect">
            <a:avLst/>
          </a:prstGeom>
          <a:noFill/>
        </p:spPr>
        <p:txBody>
          <a:bodyPr wrap="square" rtlCol="0">
            <a:spAutoFit/>
          </a:bodyPr>
          <a:lstStyle/>
          <a:p>
            <a:pPr algn="ctr">
              <a:lnSpc>
                <a:spcPct val="110000"/>
              </a:lnSpc>
            </a:pPr>
            <a:r>
              <a:rPr lang="zh-CN" sz="4000" b="1">
                <a:solidFill>
                  <a:schemeClr val="bg1"/>
                </a:solidFill>
                <a:latin typeface="华康宋体W12(P)" panose="02020C00000000000000" charset="-122"/>
                <a:ea typeface="华康宋体W12(P)" panose="02020C00000000000000" charset="-122"/>
                <a:cs typeface="华康宋体W12(P)" panose="02020C00000000000000" charset="-122"/>
                <a:sym typeface="+mn-ea"/>
              </a:rPr>
              <a:t>学校周边及城市商业设施（小部分）</a:t>
            </a:r>
            <a:r>
              <a:rPr lang="en-GB" sz="4000" dirty="0">
                <a:latin typeface="华康宋体W12(P)" panose="02020C00000000000000" charset="-122"/>
                <a:ea typeface="华康宋体W12(P)" panose="02020C00000000000000" charset="-122"/>
                <a:cs typeface="华康宋体W12(P)" panose="02020C00000000000000" charset="-122"/>
              </a:rPr>
              <a:t> </a:t>
            </a:r>
          </a:p>
        </p:txBody>
      </p:sp>
      <p:sp>
        <p:nvSpPr>
          <p:cNvPr id="15" name="文本框 14"/>
          <p:cNvSpPr txBox="1"/>
          <p:nvPr/>
        </p:nvSpPr>
        <p:spPr>
          <a:xfrm>
            <a:off x="1663065" y="6226810"/>
            <a:ext cx="10805160" cy="1863090"/>
          </a:xfrm>
          <a:prstGeom prst="rect">
            <a:avLst/>
          </a:prstGeom>
          <a:noFill/>
        </p:spPr>
        <p:txBody>
          <a:bodyPr wrap="square" rtlCol="0">
            <a:spAutoFit/>
          </a:bodyPr>
          <a:lstStyle/>
          <a:p>
            <a:pPr>
              <a:lnSpc>
                <a:spcPct val="120000"/>
              </a:lnSpc>
            </a:pPr>
            <a:r>
              <a:rPr lang="zh-CN" altLang="en-US" sz="3200">
                <a:solidFill>
                  <a:schemeClr val="tx1"/>
                </a:solidFill>
                <a:latin typeface="微软雅黑" panose="020B0503020204020204" charset="-122"/>
                <a:ea typeface="微软雅黑" panose="020B0503020204020204" charset="-122"/>
                <a:sym typeface="+mn-ea"/>
              </a:rPr>
              <a:t>学校步行5-10分钟有5个超市，5个银行，菜场，商店，中餐馆，中国商店， 满足学生日常所需。同时学校安排巴士定时接送免费来往上万平米的大型卖场接送学生购物</a:t>
            </a:r>
            <a:r>
              <a:rPr lang="zh-CN" altLang="en-US" sz="2400">
                <a:solidFill>
                  <a:schemeClr val="tx1"/>
                </a:solidFill>
                <a:latin typeface="微软雅黑" panose="020B0503020204020204" charset="-122"/>
                <a:ea typeface="微软雅黑" panose="020B0503020204020204" charset="-122"/>
                <a:sym typeface="+mn-ea"/>
              </a:rPr>
              <a:t>。</a:t>
            </a:r>
          </a:p>
        </p:txBody>
      </p:sp>
      <p:sp>
        <p:nvSpPr>
          <p:cNvPr id="17" name="文本框 16"/>
          <p:cNvSpPr txBox="1"/>
          <p:nvPr/>
        </p:nvSpPr>
        <p:spPr>
          <a:xfrm>
            <a:off x="16233140" y="12164060"/>
            <a:ext cx="3043555" cy="460375"/>
          </a:xfrm>
          <a:prstGeom prst="rect">
            <a:avLst/>
          </a:prstGeom>
          <a:noFill/>
        </p:spPr>
        <p:txBody>
          <a:bodyPr wrap="none" rtlCol="0">
            <a:spAutoFit/>
          </a:bodyPr>
          <a:lstStyle/>
          <a:p>
            <a:pPr algn="l"/>
            <a:r>
              <a:rPr lang="en-US" altLang="zh-CN" sz="2400">
                <a:solidFill>
                  <a:schemeClr val="bg1"/>
                </a:solidFill>
              </a:rPr>
              <a:t>Blooding Shopping</a:t>
            </a:r>
          </a:p>
        </p:txBody>
      </p:sp>
      <p:pic>
        <p:nvPicPr>
          <p:cNvPr id="136194" name="Picture 9" descr="67"/>
          <p:cNvPicPr>
            <a:picLocks noGrp="1" noChangeAspect="1" noChangeArrowheads="1"/>
          </p:cNvPicPr>
          <p:nvPr/>
        </p:nvPicPr>
        <p:blipFill>
          <a:blip r:embed="rId4" cstate="print"/>
          <a:srcRect/>
          <a:stretch>
            <a:fillRect/>
          </a:stretch>
        </p:blipFill>
        <p:spPr>
          <a:xfrm>
            <a:off x="1663065" y="1347470"/>
            <a:ext cx="6675120" cy="4270375"/>
          </a:xfrm>
          <a:prstGeom prst="rect">
            <a:avLst/>
          </a:prstGeom>
          <a:noFill/>
          <a:ln w="9525">
            <a:noFill/>
            <a:miter lim="800000"/>
            <a:headEnd/>
            <a:tailEnd/>
          </a:ln>
        </p:spPr>
      </p:pic>
      <p:pic>
        <p:nvPicPr>
          <p:cNvPr id="136196" name="Picture 11" descr="80"/>
          <p:cNvPicPr>
            <a:picLocks noGrp="1" noChangeAspect="1" noChangeArrowheads="1"/>
          </p:cNvPicPr>
          <p:nvPr/>
        </p:nvPicPr>
        <p:blipFill>
          <a:blip r:embed="rId5" cstate="print"/>
          <a:srcRect/>
          <a:stretch>
            <a:fillRect/>
          </a:stretch>
        </p:blipFill>
        <p:spPr>
          <a:xfrm>
            <a:off x="1663065" y="8277225"/>
            <a:ext cx="5596255" cy="3624580"/>
          </a:xfrm>
          <a:prstGeom prst="rect">
            <a:avLst/>
          </a:prstGeom>
          <a:noFill/>
          <a:ln w="9525">
            <a:noFill/>
            <a:miter lim="800000"/>
            <a:headEnd/>
            <a:tailEnd/>
          </a:ln>
        </p:spPr>
      </p:pic>
      <p:pic>
        <p:nvPicPr>
          <p:cNvPr id="136197" name="Picture 12" descr="71"/>
          <p:cNvPicPr>
            <a:picLocks noGrp="1" noChangeAspect="1" noChangeArrowheads="1"/>
          </p:cNvPicPr>
          <p:nvPr/>
        </p:nvPicPr>
        <p:blipFill>
          <a:blip r:embed="rId6" cstate="print"/>
          <a:srcRect/>
          <a:stretch>
            <a:fillRect/>
          </a:stretch>
        </p:blipFill>
        <p:spPr>
          <a:xfrm>
            <a:off x="7737475" y="8277225"/>
            <a:ext cx="6414135" cy="3608705"/>
          </a:xfrm>
          <a:prstGeom prst="rect">
            <a:avLst/>
          </a:prstGeom>
          <a:noFill/>
          <a:ln w="9525">
            <a:noFill/>
            <a:miter lim="800000"/>
            <a:headEnd/>
            <a:tailEnd/>
          </a:ln>
        </p:spPr>
      </p:pic>
      <p:pic>
        <p:nvPicPr>
          <p:cNvPr id="129026" name="Picture 4" descr="DSC_0356"/>
          <p:cNvPicPr>
            <a:picLocks noChangeAspect="1" noChangeArrowheads="1"/>
          </p:cNvPicPr>
          <p:nvPr/>
        </p:nvPicPr>
        <p:blipFill>
          <a:blip r:embed="rId7" cstate="print"/>
          <a:srcRect/>
          <a:stretch>
            <a:fillRect/>
          </a:stretch>
        </p:blipFill>
        <p:spPr bwMode="auto">
          <a:xfrm>
            <a:off x="8684260" y="1358900"/>
            <a:ext cx="7548880" cy="4247515"/>
          </a:xfrm>
          <a:prstGeom prst="rect">
            <a:avLst/>
          </a:prstGeom>
          <a:noFill/>
          <a:ln w="9525">
            <a:noFill/>
            <a:miter lim="800000"/>
            <a:headEnd/>
            <a:tailEnd/>
          </a:ln>
        </p:spPr>
      </p:pic>
      <p:pic>
        <p:nvPicPr>
          <p:cNvPr id="10" name="图片 6" descr="IMG_1379.JPG"/>
          <p:cNvPicPr>
            <a:picLocks noChangeAspect="1"/>
          </p:cNvPicPr>
          <p:nvPr/>
        </p:nvPicPr>
        <p:blipFill>
          <a:blip r:embed="rId8" cstate="print"/>
          <a:srcRect/>
          <a:stretch>
            <a:fillRect/>
          </a:stretch>
        </p:blipFill>
        <p:spPr bwMode="auto">
          <a:xfrm>
            <a:off x="16741775" y="1358900"/>
            <a:ext cx="4827905" cy="4247515"/>
          </a:xfrm>
          <a:prstGeom prst="rect">
            <a:avLst/>
          </a:prstGeom>
          <a:noFill/>
          <a:ln w="9525">
            <a:noFill/>
            <a:miter lim="800000"/>
            <a:headEnd/>
            <a:tailEnd/>
          </a:ln>
        </p:spPr>
      </p:pic>
      <p:pic>
        <p:nvPicPr>
          <p:cNvPr id="18" name="图片 4" descr="卡蒂夫3.JPG"/>
          <p:cNvPicPr>
            <a:picLocks noChangeAspect="1"/>
          </p:cNvPicPr>
          <p:nvPr/>
        </p:nvPicPr>
        <p:blipFill>
          <a:blip r:embed="rId9" cstate="print"/>
          <a:srcRect/>
          <a:stretch>
            <a:fillRect/>
          </a:stretch>
        </p:blipFill>
        <p:spPr bwMode="auto">
          <a:xfrm>
            <a:off x="14662785" y="8277225"/>
            <a:ext cx="6045835" cy="355981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diamond(in)">
                                      <p:cBhvr>
                                        <p:cTn id="7" dur="2000"/>
                                        <p:tgtEl>
                                          <p:spTgt spid="1361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9026"/>
                                        </p:tgtEl>
                                        <p:attrNameLst>
                                          <p:attrName>style.visibility</p:attrName>
                                        </p:attrNameLst>
                                      </p:cBhvr>
                                      <p:to>
                                        <p:strVal val="visible"/>
                                      </p:to>
                                    </p:set>
                                    <p:anim calcmode="lin" valueType="num">
                                      <p:cBhvr additive="base">
                                        <p:cTn id="12" dur="500" fill="hold"/>
                                        <p:tgtEl>
                                          <p:spTgt spid="129026"/>
                                        </p:tgtEl>
                                        <p:attrNameLst>
                                          <p:attrName>ppt_x</p:attrName>
                                        </p:attrNameLst>
                                      </p:cBhvr>
                                      <p:tavLst>
                                        <p:tav tm="0">
                                          <p:val>
                                            <p:strVal val="#ppt_x"/>
                                          </p:val>
                                        </p:tav>
                                        <p:tav tm="100000">
                                          <p:val>
                                            <p:strVal val="#ppt_x"/>
                                          </p:val>
                                        </p:tav>
                                      </p:tavLst>
                                    </p:anim>
                                    <p:anim calcmode="lin" valueType="num">
                                      <p:cBhvr additive="base">
                                        <p:cTn id="13" dur="500" fill="hold"/>
                                        <p:tgtEl>
                                          <p:spTgt spid="129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36196"/>
                                        </p:tgtEl>
                                        <p:attrNameLst>
                                          <p:attrName>style.visibility</p:attrName>
                                        </p:attrNameLst>
                                      </p:cBhvr>
                                      <p:to>
                                        <p:strVal val="visible"/>
                                      </p:to>
                                    </p:set>
                                    <p:anim calcmode="lin" valueType="num">
                                      <p:cBhvr additive="base">
                                        <p:cTn id="23" dur="500"/>
                                        <p:tgtEl>
                                          <p:spTgt spid="136196"/>
                                        </p:tgtEl>
                                        <p:attrNameLst>
                                          <p:attrName>ppt_y</p:attrName>
                                        </p:attrNameLst>
                                      </p:cBhvr>
                                      <p:tavLst>
                                        <p:tav tm="0">
                                          <p:val>
                                            <p:strVal val="#ppt_y+#ppt_h*1.125000"/>
                                          </p:val>
                                        </p:tav>
                                        <p:tav tm="100000">
                                          <p:val>
                                            <p:strVal val="#ppt_y"/>
                                          </p:val>
                                        </p:tav>
                                      </p:tavLst>
                                    </p:anim>
                                    <p:animEffect transition="in" filter="wipe(up)">
                                      <p:cBhvr>
                                        <p:cTn id="24" dur="500"/>
                                        <p:tgtEl>
                                          <p:spTgt spid="13619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619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ppt_y</p:attrName>
                                        </p:attrNameLst>
                                      </p:cBhvr>
                                      <p:tavLst>
                                        <p:tav tm="0">
                                          <p:val>
                                            <p:strVal val="#ppt_y+#ppt_h*1.125000"/>
                                          </p:val>
                                        </p:tav>
                                        <p:tav tm="100000">
                                          <p:val>
                                            <p:strVal val="#ppt_y"/>
                                          </p:val>
                                        </p:tav>
                                      </p:tavLst>
                                    </p:anim>
                                    <p:animEffect transition="in" filter="wipe(up)">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amond(in)">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8375" name="标题 1"/>
          <p:cNvSpPr>
            <a:spLocks noGrp="1"/>
          </p:cNvSpPr>
          <p:nvPr>
            <p:ph type="title" idx="4294967295"/>
          </p:nvPr>
        </p:nvSpPr>
        <p:spPr>
          <a:xfrm>
            <a:off x="285750" y="9593580"/>
            <a:ext cx="7681595" cy="2284095"/>
          </a:xfrm>
        </p:spPr>
        <p:txBody>
          <a:bodyPr vert="horz" wrap="square" lIns="173352" tIns="86676" rIns="173352" bIns="86676" anchor="ctr"/>
          <a:lstStyle/>
          <a:p>
            <a:pPr>
              <a:buNone/>
            </a:pPr>
            <a:r>
              <a:rPr lang="en-US" altLang="zh-CN" sz="5400" b="1" dirty="0">
                <a:solidFill>
                  <a:srgbClr val="C00000"/>
                </a:solidFill>
                <a:latin typeface="微软雅黑" panose="020B0503020204020204" charset="-122"/>
                <a:ea typeface="微软雅黑" panose="020B0503020204020204" charset="-122"/>
              </a:rPr>
              <a:t>   </a:t>
            </a:r>
            <a:r>
              <a:rPr lang="zh-CN" altLang="en-US" sz="5400" b="1" dirty="0">
                <a:solidFill>
                  <a:srgbClr val="C00000"/>
                </a:solidFill>
                <a:latin typeface="微软雅黑" panose="020B0503020204020204" charset="-122"/>
                <a:ea typeface="微软雅黑" panose="020B0503020204020204" charset="-122"/>
              </a:rPr>
              <a:t>卡迪夫美景</a:t>
            </a:r>
          </a:p>
        </p:txBody>
      </p:sp>
      <p:sp>
        <p:nvSpPr>
          <p:cNvPr id="58376" name="文本框 40"/>
          <p:cNvSpPr txBox="1"/>
          <p:nvPr/>
        </p:nvSpPr>
        <p:spPr>
          <a:xfrm>
            <a:off x="8468995" y="2923540"/>
            <a:ext cx="2723515" cy="1053465"/>
          </a:xfrm>
          <a:prstGeom prst="rect">
            <a:avLst/>
          </a:prstGeom>
          <a:noFill/>
          <a:ln w="9525">
            <a:noFill/>
          </a:ln>
        </p:spPr>
        <p:txBody>
          <a:bodyPr wrap="square" lIns="182817" tIns="91408" rIns="182817" bIns="91408" anchor="t">
            <a:spAutoFit/>
          </a:bodyPr>
          <a:lstStyle/>
          <a:p>
            <a:endParaRPr lang="zh-CN" altLang="en-US" sz="2465" b="1" dirty="0">
              <a:solidFill>
                <a:srgbClr val="7030A0"/>
              </a:solidFill>
              <a:latin typeface="微软雅黑" panose="020B0503020204020204" charset="-122"/>
              <a:ea typeface="微软雅黑" panose="020B0503020204020204" charset="-122"/>
            </a:endParaRPr>
          </a:p>
          <a:p>
            <a:r>
              <a:rPr lang="zh-CN" altLang="en-US" sz="3200" b="1" dirty="0">
                <a:solidFill>
                  <a:srgbClr val="7030A0"/>
                </a:solidFill>
                <a:latin typeface="微软雅黑" panose="020B0503020204020204" charset="-122"/>
                <a:ea typeface="微软雅黑" panose="020B0503020204020204" charset="-122"/>
              </a:rPr>
              <a:t>  布特公园</a:t>
            </a:r>
          </a:p>
        </p:txBody>
      </p:sp>
      <p:sp>
        <p:nvSpPr>
          <p:cNvPr id="58377" name="文本框 41"/>
          <p:cNvSpPr txBox="1"/>
          <p:nvPr/>
        </p:nvSpPr>
        <p:spPr>
          <a:xfrm>
            <a:off x="18058765" y="1362710"/>
            <a:ext cx="1116330" cy="3023235"/>
          </a:xfrm>
          <a:prstGeom prst="rect">
            <a:avLst/>
          </a:prstGeom>
          <a:noFill/>
          <a:ln w="9525">
            <a:noFill/>
          </a:ln>
        </p:spPr>
        <p:txBody>
          <a:bodyPr wrap="square" lIns="182817" tIns="91408" rIns="182817" bIns="91408" anchor="t">
            <a:spAutoFit/>
          </a:bodyPr>
          <a:lstStyle/>
          <a:p>
            <a:r>
              <a:rPr lang="en-US" altLang="zh-CN" sz="2465" b="1" dirty="0">
                <a:solidFill>
                  <a:srgbClr val="7030A0"/>
                </a:solidFill>
                <a:latin typeface="微软雅黑" panose="020B0503020204020204" charset="-122"/>
                <a:ea typeface="微软雅黑" panose="020B0503020204020204" charset="-122"/>
              </a:rPr>
              <a:t>            </a:t>
            </a:r>
            <a:r>
              <a:rPr lang="zh-CN" altLang="en-US" sz="3200" b="1" dirty="0">
                <a:solidFill>
                  <a:srgbClr val="7030A0"/>
                </a:solidFill>
                <a:latin typeface="微软雅黑" panose="020B0503020204020204" charset="-122"/>
                <a:ea typeface="微软雅黑" panose="020B0503020204020204" charset="-122"/>
              </a:rPr>
              <a:t>千禧体育场</a:t>
            </a:r>
          </a:p>
        </p:txBody>
      </p:sp>
      <p:sp>
        <p:nvSpPr>
          <p:cNvPr id="58380" name="文本框 44"/>
          <p:cNvSpPr txBox="1"/>
          <p:nvPr/>
        </p:nvSpPr>
        <p:spPr>
          <a:xfrm>
            <a:off x="9047480" y="11351260"/>
            <a:ext cx="3835400" cy="673735"/>
          </a:xfrm>
          <a:prstGeom prst="rect">
            <a:avLst/>
          </a:prstGeom>
          <a:noFill/>
          <a:ln w="9525">
            <a:noFill/>
          </a:ln>
        </p:spPr>
        <p:txBody>
          <a:bodyPr wrap="square" lIns="182817" tIns="91408" rIns="182817" bIns="91408" anchor="t">
            <a:spAutoFit/>
          </a:bodyPr>
          <a:lstStyle/>
          <a:p>
            <a:r>
              <a:rPr lang="zh-CN" altLang="en-US" sz="3200" b="1" dirty="0">
                <a:solidFill>
                  <a:srgbClr val="7030A0"/>
                </a:solidFill>
                <a:latin typeface="微软雅黑" panose="020B0503020204020204" charset="-122"/>
                <a:ea typeface="微软雅黑" panose="020B0503020204020204" charset="-122"/>
              </a:rPr>
              <a:t>卡迪夫国家博物馆</a:t>
            </a:r>
          </a:p>
        </p:txBody>
      </p:sp>
      <p:sp>
        <p:nvSpPr>
          <p:cNvPr id="58381" name="文本框 45"/>
          <p:cNvSpPr txBox="1"/>
          <p:nvPr/>
        </p:nvSpPr>
        <p:spPr>
          <a:xfrm>
            <a:off x="17802225" y="11923395"/>
            <a:ext cx="4204970" cy="612140"/>
          </a:xfrm>
          <a:prstGeom prst="rect">
            <a:avLst/>
          </a:prstGeom>
          <a:noFill/>
          <a:ln w="9525">
            <a:noFill/>
          </a:ln>
        </p:spPr>
        <p:txBody>
          <a:bodyPr wrap="square" lIns="182817" tIns="91408" rIns="182817" bIns="91408" anchor="t">
            <a:spAutoFit/>
          </a:bodyPr>
          <a:lstStyle/>
          <a:p>
            <a:r>
              <a:rPr lang="zh-CN" altLang="en-US" sz="2800" b="1" dirty="0">
                <a:solidFill>
                  <a:srgbClr val="7030A0"/>
                </a:solidFill>
                <a:latin typeface="微软雅黑" panose="020B0503020204020204" charset="-122"/>
                <a:ea typeface="微软雅黑" panose="020B0503020204020204" charset="-122"/>
              </a:rPr>
              <a:t>卡迪夫城堡</a:t>
            </a:r>
          </a:p>
        </p:txBody>
      </p:sp>
      <p:sp>
        <p:nvSpPr>
          <p:cNvPr id="58383" name="Rectangle 17"/>
          <p:cNvSpPr/>
          <p:nvPr/>
        </p:nvSpPr>
        <p:spPr>
          <a:xfrm>
            <a:off x="18406631" y="13027652"/>
            <a:ext cx="5974030" cy="590550"/>
          </a:xfrm>
          <a:prstGeom prst="rect">
            <a:avLst/>
          </a:prstGeom>
          <a:noFill/>
          <a:ln w="9525">
            <a:noFill/>
          </a:ln>
        </p:spPr>
        <p:txBody>
          <a:bodyPr lIns="182817" tIns="91408" rIns="182817" bIns="91408" anchor="t">
            <a:spAutoFit/>
          </a:bodyPr>
          <a:lstStyle/>
          <a:p>
            <a:pPr algn="r"/>
            <a:r>
              <a:rPr lang="en-US" altLang="zh-CN" sz="1325" dirty="0">
                <a:solidFill>
                  <a:schemeClr val="bg1"/>
                </a:solidFill>
                <a:latin typeface="微软雅黑" panose="020B0503020204020204" charset="-122"/>
                <a:ea typeface="微软雅黑" panose="020B0503020204020204" charset="-122"/>
              </a:rPr>
              <a:t>UCSI University (China Regional Office). All Rights Reserved.</a:t>
            </a:r>
          </a:p>
          <a:p>
            <a:pPr algn="r"/>
            <a:r>
              <a:rPr lang="zh-CN" altLang="en-US" sz="1325" dirty="0">
                <a:solidFill>
                  <a:schemeClr val="bg1"/>
                </a:solidFill>
                <a:latin typeface="微软雅黑" panose="020B0503020204020204" charset="-122"/>
                <a:ea typeface="微软雅黑" panose="020B0503020204020204" charset="-122"/>
              </a:rPr>
              <a:t>马来西亚</a:t>
            </a:r>
            <a:r>
              <a:rPr lang="en-US" altLang="zh-CN" sz="1325" dirty="0">
                <a:solidFill>
                  <a:schemeClr val="bg1"/>
                </a:solidFill>
                <a:latin typeface="微软雅黑" panose="020B0503020204020204" charset="-122"/>
                <a:ea typeface="微软雅黑" panose="020B0503020204020204" charset="-122"/>
              </a:rPr>
              <a:t>UCSI</a:t>
            </a:r>
            <a:r>
              <a:rPr lang="zh-CN" altLang="en-US" sz="1325" dirty="0">
                <a:solidFill>
                  <a:schemeClr val="bg1"/>
                </a:solidFill>
                <a:latin typeface="微软雅黑" panose="020B0503020204020204" charset="-122"/>
                <a:ea typeface="微软雅黑" panose="020B0503020204020204" charset="-122"/>
              </a:rPr>
              <a:t>大学 </a:t>
            </a:r>
            <a:r>
              <a:rPr lang="en-US" altLang="zh-CN" sz="1325" dirty="0">
                <a:solidFill>
                  <a:schemeClr val="bg1"/>
                </a:solidFill>
                <a:latin typeface="微软雅黑" panose="020B0503020204020204" charset="-122"/>
                <a:ea typeface="微软雅黑" panose="020B0503020204020204" charset="-122"/>
              </a:rPr>
              <a:t>(</a:t>
            </a:r>
            <a:r>
              <a:rPr lang="zh-CN" altLang="en-US" sz="1325" dirty="0">
                <a:solidFill>
                  <a:schemeClr val="bg1"/>
                </a:solidFill>
                <a:latin typeface="微软雅黑" panose="020B0503020204020204" charset="-122"/>
                <a:ea typeface="微软雅黑" panose="020B0503020204020204" charset="-122"/>
              </a:rPr>
              <a:t>原思特雅大学</a:t>
            </a:r>
            <a:r>
              <a:rPr lang="en-US" altLang="zh-CN" sz="1325" dirty="0">
                <a:solidFill>
                  <a:schemeClr val="bg1"/>
                </a:solidFill>
                <a:latin typeface="微软雅黑" panose="020B0503020204020204" charset="-122"/>
                <a:ea typeface="微软雅黑" panose="020B0503020204020204" charset="-122"/>
              </a:rPr>
              <a:t>)</a:t>
            </a:r>
            <a:r>
              <a:rPr lang="zh-CN" altLang="en-US" sz="1325" dirty="0">
                <a:solidFill>
                  <a:schemeClr val="bg1"/>
                </a:solidFill>
                <a:latin typeface="微软雅黑" panose="020B0503020204020204" charset="-122"/>
                <a:ea typeface="微软雅黑" panose="020B0503020204020204" charset="-122"/>
              </a:rPr>
              <a:t> 中国办公室</a:t>
            </a:r>
            <a:r>
              <a:rPr lang="en-US" altLang="zh-CN" sz="1325" dirty="0">
                <a:solidFill>
                  <a:schemeClr val="bg1"/>
                </a:solidFill>
                <a:latin typeface="微软雅黑" panose="020B0503020204020204" charset="-122"/>
                <a:ea typeface="微软雅黑" panose="020B0503020204020204" charset="-122"/>
              </a:rPr>
              <a:t>. </a:t>
            </a:r>
            <a:r>
              <a:rPr lang="zh-CN" altLang="en-US" sz="1325" dirty="0">
                <a:solidFill>
                  <a:schemeClr val="bg1"/>
                </a:solidFill>
                <a:latin typeface="微软雅黑" panose="020B0503020204020204" charset="-122"/>
                <a:ea typeface="微软雅黑" panose="020B0503020204020204" charset="-122"/>
              </a:rPr>
              <a:t>版权所有</a:t>
            </a:r>
            <a:r>
              <a:rPr lang="en-US" altLang="zh-CN" sz="1325" dirty="0">
                <a:solidFill>
                  <a:schemeClr val="bg1"/>
                </a:solidFill>
                <a:latin typeface="微软雅黑" panose="020B0503020204020204" charset="-122"/>
                <a:ea typeface="微软雅黑" panose="020B0503020204020204" charset="-122"/>
              </a:rPr>
              <a:t>.</a:t>
            </a:r>
          </a:p>
        </p:txBody>
      </p:sp>
      <p:pic>
        <p:nvPicPr>
          <p:cNvPr id="6" name="图片 5"/>
          <p:cNvPicPr>
            <a:picLocks noChangeAspect="1"/>
          </p:cNvPicPr>
          <p:nvPr/>
        </p:nvPicPr>
        <p:blipFill>
          <a:blip r:embed="rId2"/>
          <a:stretch>
            <a:fillRect/>
          </a:stretch>
        </p:blipFill>
        <p:spPr>
          <a:xfrm>
            <a:off x="2128520" y="1362075"/>
            <a:ext cx="6340475" cy="4552315"/>
          </a:xfrm>
          <a:prstGeom prst="rect">
            <a:avLst/>
          </a:prstGeom>
        </p:spPr>
      </p:pic>
      <p:pic>
        <p:nvPicPr>
          <p:cNvPr id="7" name="图片 6"/>
          <p:cNvPicPr>
            <a:picLocks noChangeAspect="1"/>
          </p:cNvPicPr>
          <p:nvPr/>
        </p:nvPicPr>
        <p:blipFill>
          <a:blip r:embed="rId3"/>
          <a:stretch>
            <a:fillRect/>
          </a:stretch>
        </p:blipFill>
        <p:spPr>
          <a:xfrm>
            <a:off x="11706225" y="1298575"/>
            <a:ext cx="6096000" cy="4615815"/>
          </a:xfrm>
          <a:prstGeom prst="rect">
            <a:avLst/>
          </a:prstGeom>
        </p:spPr>
      </p:pic>
      <p:pic>
        <p:nvPicPr>
          <p:cNvPr id="8" name="图片 7"/>
          <p:cNvPicPr>
            <a:picLocks noChangeAspect="1"/>
          </p:cNvPicPr>
          <p:nvPr/>
        </p:nvPicPr>
        <p:blipFill>
          <a:blip r:embed="rId4"/>
          <a:stretch>
            <a:fillRect/>
          </a:stretch>
        </p:blipFill>
        <p:spPr>
          <a:xfrm>
            <a:off x="5887085" y="6316980"/>
            <a:ext cx="7246620" cy="4474845"/>
          </a:xfrm>
          <a:prstGeom prst="rect">
            <a:avLst/>
          </a:prstGeom>
        </p:spPr>
      </p:pic>
      <p:pic>
        <p:nvPicPr>
          <p:cNvPr id="4" name="图片占位符 3"/>
          <p:cNvPicPr>
            <a:picLocks noChangeAspect="1"/>
          </p:cNvPicPr>
          <p:nvPr/>
        </p:nvPicPr>
        <p:blipFill>
          <a:blip r:embed="rId5"/>
          <a:stretch>
            <a:fillRect/>
          </a:stretch>
        </p:blipFill>
        <p:spPr>
          <a:xfrm>
            <a:off x="14386560" y="6656070"/>
            <a:ext cx="6363970" cy="436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Rectangle 537"/>
          <p:cNvSpPr/>
          <p:nvPr/>
        </p:nvSpPr>
        <p:spPr>
          <a:xfrm>
            <a:off x="9179263" y="1333724"/>
            <a:ext cx="14242810" cy="1120117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7" name="Rectangle 536"/>
          <p:cNvSpPr/>
          <p:nvPr/>
        </p:nvSpPr>
        <p:spPr>
          <a:xfrm>
            <a:off x="1091565" y="1333500"/>
            <a:ext cx="12094210" cy="11201400"/>
          </a:xfrm>
          <a:prstGeom prst="rect">
            <a:avLst/>
          </a:prstGeom>
          <a:gradFill>
            <a:gsLst>
              <a:gs pos="0">
                <a:schemeClr val="accent6">
                  <a:lumMod val="75000"/>
                </a:schemeClr>
              </a:gs>
              <a:gs pos="100000">
                <a:schemeClr val="accent5">
                  <a:lumMod val="75000"/>
                </a:schemeClr>
              </a:gs>
            </a:gsLst>
            <a:lin ang="19200000" scaled="0"/>
          </a:gradFill>
          <a:ln>
            <a:noFill/>
          </a:ln>
          <a:effectLst>
            <a:outerShdw blurRad="685800" sx="102000" sy="102000" algn="c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10"/>
          <p:cNvSpPr>
            <a:spLocks noGrp="1"/>
          </p:cNvSpPr>
          <p:nvPr>
            <p:ph type="sldNum" sz="quarter" idx="11"/>
          </p:nvPr>
        </p:nvSpPr>
        <p:spPr/>
        <p:txBody>
          <a:bodyPr/>
          <a:lstStyle/>
          <a:p>
            <a:fld id="{8C48FCF8-25E9-4F94-BC2B-FA1B572C1FF3}" type="slidenum">
              <a:rPr lang="en-US" smtClean="0"/>
              <a:t>32</a:t>
            </a:fld>
            <a:endParaRPr lang="en-US" dirty="0"/>
          </a:p>
        </p:txBody>
      </p:sp>
      <p:pic>
        <p:nvPicPr>
          <p:cNvPr id="8" name="Picture 4" descr="QQ图片20161115173102"/>
          <p:cNvPicPr>
            <a:picLocks noChangeAspect="1" noChangeArrowheads="1"/>
          </p:cNvPicPr>
          <p:nvPr/>
        </p:nvPicPr>
        <p:blipFill>
          <a:blip r:embed="rId3" cstate="print"/>
          <a:srcRect/>
          <a:stretch>
            <a:fillRect/>
          </a:stretch>
        </p:blipFill>
        <p:spPr bwMode="auto">
          <a:xfrm>
            <a:off x="13355320" y="1543685"/>
            <a:ext cx="9810115" cy="10844530"/>
          </a:xfrm>
          <a:prstGeom prst="rect">
            <a:avLst/>
          </a:prstGeom>
          <a:noFill/>
          <a:ln w="9525">
            <a:noFill/>
            <a:miter lim="800000"/>
            <a:headEnd/>
            <a:tailEnd/>
          </a:ln>
        </p:spPr>
      </p:pic>
      <p:sp>
        <p:nvSpPr>
          <p:cNvPr id="5" name="TextBox 7"/>
          <p:cNvSpPr txBox="1"/>
          <p:nvPr/>
        </p:nvSpPr>
        <p:spPr>
          <a:xfrm>
            <a:off x="2089785" y="2192655"/>
            <a:ext cx="5608955" cy="903605"/>
          </a:xfrm>
          <a:prstGeom prst="rect">
            <a:avLst/>
          </a:prstGeom>
          <a:noFill/>
        </p:spPr>
        <p:txBody>
          <a:bodyPr wrap="square" rtlCol="0">
            <a:spAutoFit/>
          </a:bodyPr>
          <a:lstStyle/>
          <a:p>
            <a:pPr algn="l">
              <a:lnSpc>
                <a:spcPct val="110000"/>
              </a:lnSpc>
            </a:pPr>
            <a:r>
              <a:rPr lang="zh-CN" altLang="en-GB" sz="4800" dirty="0">
                <a:solidFill>
                  <a:schemeClr val="bg1"/>
                </a:solidFill>
                <a:latin typeface="华康宋体W12(P)" panose="02020C00000000000000" charset="-122"/>
                <a:ea typeface="华康宋体W12(P)" panose="02020C00000000000000" charset="-122"/>
                <a:cs typeface="华康宋体W12(P)" panose="02020C00000000000000" charset="-122"/>
              </a:rPr>
              <a:t>极好的就业率</a:t>
            </a:r>
          </a:p>
        </p:txBody>
      </p:sp>
      <p:sp>
        <p:nvSpPr>
          <p:cNvPr id="2" name="文本框 1"/>
          <p:cNvSpPr txBox="1"/>
          <p:nvPr/>
        </p:nvSpPr>
        <p:spPr>
          <a:xfrm>
            <a:off x="2686050" y="3950335"/>
            <a:ext cx="8573135" cy="2120900"/>
          </a:xfrm>
          <a:prstGeom prst="rect">
            <a:avLst/>
          </a:prstGeom>
          <a:noFill/>
        </p:spPr>
        <p:txBody>
          <a:bodyPr wrap="square" rtlCol="0">
            <a:spAutoFit/>
          </a:bodyPr>
          <a:lstStyle/>
          <a:p>
            <a:pPr algn="l">
              <a:lnSpc>
                <a:spcPct val="110000"/>
              </a:lnSpc>
            </a:pP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学校与当地及本国的业主们有着广泛的联系，超过96%的校毕业生毕业后马上找到工作或继续深造，高于英国平均水平。</a:t>
            </a:r>
            <a:endParaRPr lang="zh-CN" altLang="en-US" sz="2400">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10000"/>
              </a:lnSpc>
            </a:pPr>
            <a:endPar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endParaRPr>
          </a:p>
          <a:p>
            <a:pPr algn="l">
              <a:lnSpc>
                <a:spcPct val="110000"/>
              </a:lnSpc>
            </a:pP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英国航空公司</a:t>
            </a:r>
            <a:r>
              <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欧莱雅</a:t>
            </a:r>
            <a:r>
              <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微软</a:t>
            </a:r>
            <a:r>
              <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劳斯莱斯</a:t>
            </a:r>
            <a:endParaRPr lang="zh-CN" altLang="en-US" sz="2400" dirty="0">
              <a:solidFill>
                <a:schemeClr val="bg1"/>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gn="l">
              <a:lnSpc>
                <a:spcPct val="110000"/>
              </a:lnSpc>
            </a:pPr>
            <a:endPar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TextBox 7"/>
          <p:cNvSpPr txBox="1"/>
          <p:nvPr/>
        </p:nvSpPr>
        <p:spPr>
          <a:xfrm>
            <a:off x="2089785" y="6514465"/>
            <a:ext cx="5608955" cy="903605"/>
          </a:xfrm>
          <a:prstGeom prst="rect">
            <a:avLst/>
          </a:prstGeom>
          <a:noFill/>
        </p:spPr>
        <p:txBody>
          <a:bodyPr wrap="square" rtlCol="0">
            <a:spAutoFit/>
          </a:bodyPr>
          <a:lstStyle/>
          <a:p>
            <a:pPr algn="l">
              <a:lnSpc>
                <a:spcPct val="110000"/>
              </a:lnSpc>
            </a:pPr>
            <a:r>
              <a:rPr lang="zh-CN" altLang="en-GB" sz="4800" dirty="0">
                <a:solidFill>
                  <a:schemeClr val="bg1"/>
                </a:solidFill>
                <a:latin typeface="华康宋体W12(P)" panose="02020C00000000000000" charset="-122"/>
                <a:ea typeface="华康宋体W12(P)" panose="02020C00000000000000" charset="-122"/>
                <a:cs typeface="华康宋体W12(P)" panose="02020C00000000000000" charset="-122"/>
              </a:rPr>
              <a:t>蓝海人力战略合作</a:t>
            </a:r>
          </a:p>
        </p:txBody>
      </p:sp>
      <p:sp>
        <p:nvSpPr>
          <p:cNvPr id="9" name="文本框 8"/>
          <p:cNvSpPr txBox="1"/>
          <p:nvPr/>
        </p:nvSpPr>
        <p:spPr>
          <a:xfrm>
            <a:off x="2866390" y="8080375"/>
            <a:ext cx="8900795" cy="3448685"/>
          </a:xfrm>
          <a:prstGeom prst="rect">
            <a:avLst/>
          </a:prstGeom>
          <a:noFill/>
        </p:spPr>
        <p:txBody>
          <a:bodyPr wrap="square" rtlCol="0">
            <a:spAutoFit/>
          </a:bodyPr>
          <a:lstStyle/>
          <a:p>
            <a:pPr algn="l">
              <a:lnSpc>
                <a:spcPct val="130000"/>
              </a:lnSpc>
            </a:pP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蓝海人力总部摄于上海和北京并在全国</a:t>
            </a:r>
            <a:r>
              <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30</a:t>
            </a: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多个城市设立公司</a:t>
            </a:r>
            <a:endPar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30000"/>
              </a:lnSpc>
            </a:pPr>
            <a:endPar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30000"/>
              </a:lnSpc>
            </a:pP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暑期实习机会</a:t>
            </a:r>
            <a:endPar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30000"/>
              </a:lnSpc>
            </a:pP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推荐就业，安排面试</a:t>
            </a:r>
            <a:endPar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30000"/>
              </a:lnSpc>
            </a:pP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协助北上广落户</a:t>
            </a:r>
            <a:endPar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30000"/>
              </a:lnSpc>
            </a:pPr>
            <a:r>
              <a:rPr lang="zh-CN" altLang="en-US" sz="2400" dirty="0" smtClean="0">
                <a:solidFill>
                  <a:schemeClr val="bg1"/>
                </a:solidFill>
                <a:latin typeface="微软雅黑" panose="020B0503020204020204" charset="-122"/>
                <a:ea typeface="微软雅黑" panose="020B0503020204020204" charset="-122"/>
                <a:cs typeface="微软雅黑" panose="020B0503020204020204" charset="-122"/>
                <a:sym typeface="+mn-ea"/>
              </a:rPr>
              <a:t>职场提升服务</a:t>
            </a:r>
            <a:endParaRPr lang="en-US" altLang="zh-CN" sz="2400" dirty="0" smtClean="0">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30000"/>
              </a:lnSpc>
            </a:pPr>
            <a:endParaRPr lang="zh-CN" altLang="en-US" sz="240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3" r="13"/>
          <a:stretch>
            <a:fillRect/>
          </a:stretch>
        </p:blipFill>
        <p:spPr/>
      </p:pic>
      <p:sp>
        <p:nvSpPr>
          <p:cNvPr id="2" name="Parallelogram 1"/>
          <p:cNvSpPr/>
          <p:nvPr/>
        </p:nvSpPr>
        <p:spPr>
          <a:xfrm>
            <a:off x="9220200" y="21590"/>
            <a:ext cx="17068800" cy="13716000"/>
          </a:xfrm>
          <a:prstGeom prst="parallelogram">
            <a:avLst>
              <a:gd name="adj" fmla="val 44295"/>
            </a:avLst>
          </a:prstGeom>
          <a:gradFill>
            <a:gsLst>
              <a:gs pos="0">
                <a:schemeClr val="accent4">
                  <a:alpha val="90000"/>
                </a:schemeClr>
              </a:gs>
              <a:gs pos="100000">
                <a:schemeClr val="accent5">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0"/>
            <a:ext cx="15881330" cy="13716000"/>
          </a:xfrm>
          <a:custGeom>
            <a:avLst/>
            <a:gdLst>
              <a:gd name="connsiteX0" fmla="*/ 0 w 15881330"/>
              <a:gd name="connsiteY0" fmla="*/ 0 h 13716000"/>
              <a:gd name="connsiteX1" fmla="*/ 15881330 w 15881330"/>
              <a:gd name="connsiteY1" fmla="*/ 0 h 13716000"/>
              <a:gd name="connsiteX2" fmla="*/ 9791700 w 15881330"/>
              <a:gd name="connsiteY2" fmla="*/ 13716000 h 13716000"/>
              <a:gd name="connsiteX3" fmla="*/ 0 w 15881330"/>
              <a:gd name="connsiteY3" fmla="*/ 13716000 h 13716000"/>
              <a:gd name="connsiteX4" fmla="*/ 0 w 15881330"/>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330" h="13716000">
                <a:moveTo>
                  <a:pt x="0" y="0"/>
                </a:moveTo>
                <a:lnTo>
                  <a:pt x="15881330" y="0"/>
                </a:lnTo>
                <a:lnTo>
                  <a:pt x="9791700" y="13716000"/>
                </a:lnTo>
                <a:lnTo>
                  <a:pt x="0" y="13716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reeform 15"/>
          <p:cNvSpPr/>
          <p:nvPr/>
        </p:nvSpPr>
        <p:spPr>
          <a:xfrm>
            <a:off x="20097210" y="4074936"/>
            <a:ext cx="4280440" cy="9641064"/>
          </a:xfrm>
          <a:custGeom>
            <a:avLst/>
            <a:gdLst>
              <a:gd name="connsiteX0" fmla="*/ 4280440 w 4280440"/>
              <a:gd name="connsiteY0" fmla="*/ 0 h 9641064"/>
              <a:gd name="connsiteX1" fmla="*/ 4280440 w 4280440"/>
              <a:gd name="connsiteY1" fmla="*/ 9641064 h 9641064"/>
              <a:gd name="connsiteX2" fmla="*/ 0 w 4280440"/>
              <a:gd name="connsiteY2" fmla="*/ 9641064 h 9641064"/>
            </a:gdLst>
            <a:ahLst/>
            <a:cxnLst>
              <a:cxn ang="0">
                <a:pos x="connsiteX0" y="connsiteY0"/>
              </a:cxn>
              <a:cxn ang="0">
                <a:pos x="connsiteX1" y="connsiteY1"/>
              </a:cxn>
              <a:cxn ang="0">
                <a:pos x="connsiteX2" y="connsiteY2"/>
              </a:cxn>
            </a:cxnLst>
            <a:rect l="l" t="t" r="r" b="b"/>
            <a:pathLst>
              <a:path w="4280440" h="9641064">
                <a:moveTo>
                  <a:pt x="4280440" y="0"/>
                </a:moveTo>
                <a:lnTo>
                  <a:pt x="4280440" y="9641064"/>
                </a:lnTo>
                <a:lnTo>
                  <a:pt x="0" y="9641064"/>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p:cNvSpPr>
            <a:spLocks noGrp="1"/>
          </p:cNvSpPr>
          <p:nvPr>
            <p:ph type="sldNum" sz="quarter" idx="15"/>
          </p:nvPr>
        </p:nvSpPr>
        <p:spPr/>
        <p:txBody>
          <a:bodyPr/>
          <a:lstStyle/>
          <a:p>
            <a:fld id="{8C48FCF8-25E9-4F94-BC2B-FA1B572C1FF3}" type="slidenum">
              <a:rPr lang="en-US" smtClean="0"/>
              <a:t>33</a:t>
            </a:fld>
            <a:endParaRPr lang="en-US" dirty="0"/>
          </a:p>
        </p:txBody>
      </p:sp>
      <p:sp>
        <p:nvSpPr>
          <p:cNvPr id="4" name="TextBox 7"/>
          <p:cNvSpPr txBox="1"/>
          <p:nvPr/>
        </p:nvSpPr>
        <p:spPr>
          <a:xfrm>
            <a:off x="15308580" y="5483860"/>
            <a:ext cx="5669915" cy="903605"/>
          </a:xfrm>
          <a:prstGeom prst="rect">
            <a:avLst/>
          </a:prstGeom>
          <a:noFill/>
        </p:spPr>
        <p:txBody>
          <a:bodyPr wrap="square" rtlCol="0">
            <a:spAutoFit/>
          </a:bodyPr>
          <a:lstStyle/>
          <a:p>
            <a:pPr algn="ctr">
              <a:lnSpc>
                <a:spcPct val="110000"/>
              </a:lnSpc>
            </a:pPr>
            <a:r>
              <a:rPr lang="zh-CN" sz="4800" b="1">
                <a:solidFill>
                  <a:schemeClr val="bg1"/>
                </a:solidFill>
                <a:latin typeface="华康宋体W12(P)" panose="02020C00000000000000" charset="-122"/>
                <a:ea typeface="华康宋体W12(P)" panose="02020C00000000000000" charset="-122"/>
                <a:cs typeface="华康宋体W12(P)" panose="02020C00000000000000" charset="-122"/>
                <a:sym typeface="+mn-ea"/>
              </a:rPr>
              <a:t>常见问题</a:t>
            </a:r>
            <a:r>
              <a:rPr lang="en-GB" sz="4800" dirty="0">
                <a:latin typeface="华康宋体W12(P)" panose="02020C00000000000000" charset="-122"/>
                <a:ea typeface="华康宋体W12(P)" panose="02020C00000000000000" charset="-122"/>
                <a:cs typeface="华康宋体W12(P)" panose="02020C00000000000000" charset="-122"/>
              </a:rPr>
              <a:t> </a:t>
            </a:r>
          </a:p>
        </p:txBody>
      </p:sp>
      <p:sp>
        <p:nvSpPr>
          <p:cNvPr id="6" name="文本框 5"/>
          <p:cNvSpPr txBox="1"/>
          <p:nvPr/>
        </p:nvSpPr>
        <p:spPr>
          <a:xfrm>
            <a:off x="2163445" y="5633085"/>
            <a:ext cx="1300480" cy="768350"/>
          </a:xfrm>
          <a:prstGeom prst="rect">
            <a:avLst/>
          </a:prstGeom>
          <a:noFill/>
        </p:spPr>
        <p:txBody>
          <a:bodyPr wrap="none" rtlCol="0">
            <a:spAutoFit/>
          </a:bodyPr>
          <a:lstStyle/>
          <a:p>
            <a:r>
              <a:rPr lang="zh-CN" altLang="en-US" sz="4400">
                <a:solidFill>
                  <a:schemeClr val="accent5"/>
                </a:solidFill>
                <a:latin typeface="方正大雅宋简体" panose="02000000000000000000" charset="-122"/>
                <a:ea typeface="方正大雅宋简体" panose="02000000000000000000" charset="-122"/>
              </a:rPr>
              <a:t>入学</a:t>
            </a:r>
          </a:p>
        </p:txBody>
      </p:sp>
      <p:sp>
        <p:nvSpPr>
          <p:cNvPr id="7" name="文本框 6"/>
          <p:cNvSpPr txBox="1"/>
          <p:nvPr/>
        </p:nvSpPr>
        <p:spPr>
          <a:xfrm>
            <a:off x="2163445" y="9154795"/>
            <a:ext cx="1300480" cy="768350"/>
          </a:xfrm>
          <a:prstGeom prst="rect">
            <a:avLst/>
          </a:prstGeom>
          <a:noFill/>
        </p:spPr>
        <p:txBody>
          <a:bodyPr wrap="none" rtlCol="0">
            <a:spAutoFit/>
          </a:bodyPr>
          <a:lstStyle/>
          <a:p>
            <a:r>
              <a:rPr lang="zh-CN" altLang="en-US" sz="4400">
                <a:solidFill>
                  <a:schemeClr val="accent6"/>
                </a:solidFill>
                <a:latin typeface="方正大雅宋简体" panose="02000000000000000000" charset="-122"/>
                <a:ea typeface="方正大雅宋简体" panose="02000000000000000000" charset="-122"/>
              </a:rPr>
              <a:t>毕业</a:t>
            </a:r>
          </a:p>
        </p:txBody>
      </p:sp>
      <p:sp>
        <p:nvSpPr>
          <p:cNvPr id="8" name="文本框 7"/>
          <p:cNvSpPr txBox="1"/>
          <p:nvPr/>
        </p:nvSpPr>
        <p:spPr>
          <a:xfrm>
            <a:off x="2163445" y="6387465"/>
            <a:ext cx="8925560" cy="2453640"/>
          </a:xfrm>
          <a:prstGeom prst="rect">
            <a:avLst/>
          </a:prstGeom>
          <a:noFill/>
        </p:spPr>
        <p:txBody>
          <a:bodyPr wrap="square" rtlCol="0">
            <a:spAutoFit/>
          </a:bodyPr>
          <a:lstStyle/>
          <a:p>
            <a:pPr>
              <a:lnSpc>
                <a:spcPct val="120000"/>
              </a:lnSpc>
            </a:pPr>
            <a:r>
              <a:rPr sz="3200">
                <a:solidFill>
                  <a:schemeClr val="tx1"/>
                </a:solidFill>
                <a:latin typeface="微软雅黑" panose="020B0503020204020204" charset="-122"/>
                <a:ea typeface="微软雅黑" panose="020B0503020204020204" charset="-122"/>
                <a:sym typeface="+mn-ea"/>
              </a:rPr>
              <a:t>该项目考虑到部分学生英语基础较弱，故在我校就读的前三年，除了要按照两校共同商议的人才培养方案进行授课，教学计划中将增设英语语言培训课程（雅思课程）</a:t>
            </a:r>
            <a:r>
              <a:rPr lang="zh-CN" sz="3200">
                <a:solidFill>
                  <a:schemeClr val="tx1"/>
                </a:solidFill>
                <a:latin typeface="微软雅黑" panose="020B0503020204020204" charset="-122"/>
                <a:ea typeface="微软雅黑" panose="020B0503020204020204" charset="-122"/>
                <a:sym typeface="+mn-ea"/>
              </a:rPr>
              <a:t>。</a:t>
            </a:r>
          </a:p>
        </p:txBody>
      </p:sp>
      <p:sp>
        <p:nvSpPr>
          <p:cNvPr id="15" name="文本框 14"/>
          <p:cNvSpPr txBox="1"/>
          <p:nvPr/>
        </p:nvSpPr>
        <p:spPr>
          <a:xfrm>
            <a:off x="2163445" y="10172065"/>
            <a:ext cx="8119110" cy="3044190"/>
          </a:xfrm>
          <a:prstGeom prst="rect">
            <a:avLst/>
          </a:prstGeom>
          <a:noFill/>
        </p:spPr>
        <p:txBody>
          <a:bodyPr wrap="square" rtlCol="0">
            <a:spAutoFit/>
          </a:bodyPr>
          <a:lstStyle/>
          <a:p>
            <a:pPr>
              <a:lnSpc>
                <a:spcPct val="120000"/>
              </a:lnSpc>
            </a:pPr>
            <a:r>
              <a:rPr lang="zh-CN" altLang="en-US" sz="3200">
                <a:solidFill>
                  <a:schemeClr val="tx1"/>
                </a:solidFill>
                <a:latin typeface="微软雅黑" panose="020B0503020204020204" charset="-122"/>
                <a:ea typeface="微软雅黑" panose="020B0503020204020204" charset="-122"/>
                <a:sym typeface="+mn-ea"/>
              </a:rPr>
              <a:t>没有考试，考试就是写论文，配备中文助教，图书馆设有专门的论文修改处。最终成绩根据平时考勤、课堂表现、个人作业、团体作业综合评定。</a:t>
            </a:r>
            <a:endParaRPr lang="zh-CN" altLang="en-US" sz="3200" dirty="0">
              <a:solidFill>
                <a:schemeClr val="tx1"/>
              </a:solidFill>
              <a:latin typeface="微软雅黑" panose="020B0503020204020204" charset="-122"/>
              <a:ea typeface="微软雅黑" panose="020B0503020204020204" charset="-122"/>
              <a:sym typeface="+mn-ea"/>
            </a:endParaRPr>
          </a:p>
          <a:p>
            <a:pPr>
              <a:lnSpc>
                <a:spcPct val="120000"/>
              </a:lnSpc>
            </a:pPr>
            <a:endParaRPr lang="zh-CN" altLang="en-US" sz="3200" dirty="0">
              <a:solidFill>
                <a:schemeClr val="tx1"/>
              </a:solidFill>
              <a:latin typeface="微软雅黑" panose="020B0503020204020204" charset="-122"/>
              <a:ea typeface="微软雅黑" panose="020B0503020204020204" charset="-122"/>
              <a:sym typeface="+mn-ea"/>
            </a:endParaRPr>
          </a:p>
        </p:txBody>
      </p:sp>
      <p:sp>
        <p:nvSpPr>
          <p:cNvPr id="17" name="文本框 16"/>
          <p:cNvSpPr txBox="1"/>
          <p:nvPr/>
        </p:nvSpPr>
        <p:spPr>
          <a:xfrm>
            <a:off x="16649065" y="6387465"/>
            <a:ext cx="2988310" cy="1445260"/>
          </a:xfrm>
          <a:prstGeom prst="rect">
            <a:avLst/>
          </a:prstGeom>
          <a:noFill/>
        </p:spPr>
        <p:txBody>
          <a:bodyPr wrap="none" rtlCol="0">
            <a:spAutoFit/>
          </a:bodyPr>
          <a:lstStyle/>
          <a:p>
            <a:r>
              <a:rPr lang="en-US" altLang="zh-CN" sz="8800">
                <a:solidFill>
                  <a:schemeClr val="bg1"/>
                </a:solidFill>
              </a:rPr>
              <a:t>Q&amp;A</a:t>
            </a:r>
          </a:p>
        </p:txBody>
      </p:sp>
      <p:sp>
        <p:nvSpPr>
          <p:cNvPr id="119" name="iṥlîḓe"/>
          <p:cNvSpPr/>
          <p:nvPr/>
        </p:nvSpPr>
        <p:spPr>
          <a:xfrm>
            <a:off x="2263775" y="1456055"/>
            <a:ext cx="8119745" cy="4027805"/>
          </a:xfrm>
          <a:prstGeom prst="rect">
            <a:avLst/>
          </a:prstGeom>
          <a:blipFill rotWithShape="1">
            <a:blip r:embed="rId4" cstate="print"/>
            <a:stretch>
              <a:fillRect b="-6000"/>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1089" y="2392863"/>
            <a:ext cx="6958985" cy="1080120"/>
          </a:xfrm>
          <a:prstGeom prst="rect">
            <a:avLst/>
          </a:prstGeom>
          <a:gradFill>
            <a:gsLst>
              <a:gs pos="0">
                <a:schemeClr val="accent4"/>
              </a:gs>
              <a:gs pos="100000">
                <a:schemeClr val="accent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612473" y="2578980"/>
            <a:ext cx="4396501" cy="706755"/>
          </a:xfrm>
          <a:prstGeom prst="rect">
            <a:avLst/>
          </a:prstGeom>
          <a:noFill/>
        </p:spPr>
        <p:txBody>
          <a:bodyPr wrap="square" rtlCol="0">
            <a:spAutoFit/>
          </a:bodyPr>
          <a:lstStyle/>
          <a:p>
            <a:r>
              <a:rPr lang="en-US" altLang="en-GB" sz="4000" dirty="0">
                <a:solidFill>
                  <a:schemeClr val="bg1"/>
                </a:solidFill>
              </a:rPr>
              <a:t>Q</a:t>
            </a:r>
            <a:r>
              <a:rPr lang="en-GB" sz="4000" dirty="0">
                <a:solidFill>
                  <a:schemeClr val="bg1"/>
                </a:solidFill>
              </a:rPr>
              <a:t>uestion</a:t>
            </a:r>
          </a:p>
        </p:txBody>
      </p:sp>
      <p:sp>
        <p:nvSpPr>
          <p:cNvPr id="17" name="TextBox 16"/>
          <p:cNvSpPr txBox="1"/>
          <p:nvPr/>
        </p:nvSpPr>
        <p:spPr>
          <a:xfrm>
            <a:off x="5212874" y="1824927"/>
            <a:ext cx="2880320" cy="2215991"/>
          </a:xfrm>
          <a:prstGeom prst="rect">
            <a:avLst/>
          </a:prstGeom>
          <a:noFill/>
        </p:spPr>
        <p:txBody>
          <a:bodyPr wrap="square" rtlCol="0">
            <a:spAutoFit/>
          </a:bodyPr>
          <a:lstStyle/>
          <a:p>
            <a:pPr algn="r"/>
            <a:r>
              <a:rPr lang="en-GB" sz="13800" dirty="0">
                <a:solidFill>
                  <a:schemeClr val="bg1"/>
                </a:solidFill>
                <a:latin typeface="+mj-lt"/>
              </a:rPr>
              <a:t>01</a:t>
            </a:r>
          </a:p>
        </p:txBody>
      </p:sp>
      <p:sp>
        <p:nvSpPr>
          <p:cNvPr id="32" name="Rectangle 31"/>
          <p:cNvSpPr/>
          <p:nvPr/>
        </p:nvSpPr>
        <p:spPr>
          <a:xfrm>
            <a:off x="8763073" y="2392863"/>
            <a:ext cx="6958985" cy="1080120"/>
          </a:xfrm>
          <a:prstGeom prst="rect">
            <a:avLst/>
          </a:prstGeom>
          <a:gradFill>
            <a:gsLst>
              <a:gs pos="0">
                <a:schemeClr val="accent4"/>
              </a:gs>
              <a:gs pos="100000">
                <a:schemeClr val="accent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024457" y="2578980"/>
            <a:ext cx="3838993" cy="706755"/>
          </a:xfrm>
          <a:prstGeom prst="rect">
            <a:avLst/>
          </a:prstGeom>
          <a:noFill/>
        </p:spPr>
        <p:txBody>
          <a:bodyPr wrap="square" rtlCol="0">
            <a:spAutoFit/>
          </a:bodyPr>
          <a:lstStyle/>
          <a:p>
            <a:r>
              <a:rPr lang="en-US" altLang="en-GB" sz="4000" dirty="0">
                <a:solidFill>
                  <a:schemeClr val="bg1"/>
                </a:solidFill>
                <a:sym typeface="+mn-ea"/>
              </a:rPr>
              <a:t>Q</a:t>
            </a:r>
            <a:r>
              <a:rPr lang="en-GB" sz="4000" dirty="0">
                <a:solidFill>
                  <a:schemeClr val="bg1"/>
                </a:solidFill>
                <a:sym typeface="+mn-ea"/>
              </a:rPr>
              <a:t>uestion</a:t>
            </a:r>
            <a:endParaRPr lang="en-GB" sz="4000" dirty="0">
              <a:solidFill>
                <a:schemeClr val="bg1"/>
              </a:solidFill>
            </a:endParaRPr>
          </a:p>
        </p:txBody>
      </p:sp>
      <p:sp>
        <p:nvSpPr>
          <p:cNvPr id="35" name="Rectangle 34"/>
          <p:cNvSpPr/>
          <p:nvPr/>
        </p:nvSpPr>
        <p:spPr>
          <a:xfrm>
            <a:off x="16175056" y="2392863"/>
            <a:ext cx="6958985" cy="1080120"/>
          </a:xfrm>
          <a:prstGeom prst="rect">
            <a:avLst/>
          </a:prstGeom>
          <a:gradFill>
            <a:gsLst>
              <a:gs pos="0">
                <a:schemeClr val="accent4"/>
              </a:gs>
              <a:gs pos="100000">
                <a:schemeClr val="accent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6436440" y="2578979"/>
            <a:ext cx="3621747" cy="706755"/>
          </a:xfrm>
          <a:prstGeom prst="rect">
            <a:avLst/>
          </a:prstGeom>
          <a:noFill/>
        </p:spPr>
        <p:txBody>
          <a:bodyPr wrap="square" rtlCol="0">
            <a:spAutoFit/>
          </a:bodyPr>
          <a:lstStyle/>
          <a:p>
            <a:r>
              <a:rPr lang="en-US" altLang="en-GB" sz="4000" dirty="0">
                <a:solidFill>
                  <a:schemeClr val="bg1"/>
                </a:solidFill>
                <a:sym typeface="+mn-ea"/>
              </a:rPr>
              <a:t>Q</a:t>
            </a:r>
            <a:r>
              <a:rPr lang="en-GB" sz="4000" dirty="0">
                <a:solidFill>
                  <a:schemeClr val="bg1"/>
                </a:solidFill>
                <a:sym typeface="+mn-ea"/>
              </a:rPr>
              <a:t>uestion</a:t>
            </a:r>
            <a:endParaRPr lang="en-GB" sz="4000" dirty="0">
              <a:solidFill>
                <a:schemeClr val="bg1"/>
              </a:solidFill>
            </a:endParaRPr>
          </a:p>
        </p:txBody>
      </p:sp>
      <p:sp>
        <p:nvSpPr>
          <p:cNvPr id="38" name="TextBox 37"/>
          <p:cNvSpPr txBox="1"/>
          <p:nvPr/>
        </p:nvSpPr>
        <p:spPr>
          <a:xfrm>
            <a:off x="12407611" y="1816799"/>
            <a:ext cx="2880320" cy="2215991"/>
          </a:xfrm>
          <a:prstGeom prst="rect">
            <a:avLst/>
          </a:prstGeom>
          <a:noFill/>
        </p:spPr>
        <p:txBody>
          <a:bodyPr wrap="square" rtlCol="0">
            <a:spAutoFit/>
          </a:bodyPr>
          <a:lstStyle/>
          <a:p>
            <a:pPr algn="r"/>
            <a:r>
              <a:rPr lang="en-GB" sz="13800" dirty="0">
                <a:solidFill>
                  <a:schemeClr val="bg1"/>
                </a:solidFill>
                <a:latin typeface="+mj-lt"/>
              </a:rPr>
              <a:t>02</a:t>
            </a:r>
          </a:p>
        </p:txBody>
      </p:sp>
      <p:sp>
        <p:nvSpPr>
          <p:cNvPr id="39" name="TextBox 38"/>
          <p:cNvSpPr txBox="1"/>
          <p:nvPr/>
        </p:nvSpPr>
        <p:spPr>
          <a:xfrm>
            <a:off x="19841308" y="1816799"/>
            <a:ext cx="2880320" cy="2215991"/>
          </a:xfrm>
          <a:prstGeom prst="rect">
            <a:avLst/>
          </a:prstGeom>
          <a:noFill/>
        </p:spPr>
        <p:txBody>
          <a:bodyPr wrap="square" rtlCol="0">
            <a:spAutoFit/>
          </a:bodyPr>
          <a:lstStyle/>
          <a:p>
            <a:pPr algn="r"/>
            <a:r>
              <a:rPr lang="en-GB" sz="13800" dirty="0">
                <a:solidFill>
                  <a:schemeClr val="bg1"/>
                </a:solidFill>
                <a:latin typeface="+mj-lt"/>
              </a:rPr>
              <a:t>03</a:t>
            </a:r>
          </a:p>
        </p:txBody>
      </p:sp>
      <p:sp>
        <p:nvSpPr>
          <p:cNvPr id="2" name="Slide Number Placeholder 1"/>
          <p:cNvSpPr>
            <a:spLocks noGrp="1"/>
          </p:cNvSpPr>
          <p:nvPr>
            <p:ph type="sldNum" sz="quarter" idx="11"/>
          </p:nvPr>
        </p:nvSpPr>
        <p:spPr/>
        <p:txBody>
          <a:bodyPr/>
          <a:lstStyle/>
          <a:p>
            <a:fld id="{8C48FCF8-25E9-4F94-BC2B-FA1B572C1FF3}" type="slidenum">
              <a:rPr lang="en-US" smtClean="0"/>
              <a:t>34</a:t>
            </a:fld>
            <a:endParaRPr lang="en-US" dirty="0"/>
          </a:p>
        </p:txBody>
      </p:sp>
      <p:sp>
        <p:nvSpPr>
          <p:cNvPr id="5" name="Rectangle 2"/>
          <p:cNvSpPr/>
          <p:nvPr/>
        </p:nvSpPr>
        <p:spPr>
          <a:xfrm>
            <a:off x="1351089" y="7878628"/>
            <a:ext cx="6958985" cy="1080120"/>
          </a:xfrm>
          <a:prstGeom prst="rect">
            <a:avLst/>
          </a:prstGeom>
          <a:gradFill>
            <a:gsLst>
              <a:gs pos="0">
                <a:schemeClr val="accent4"/>
              </a:gs>
              <a:gs pos="100000">
                <a:schemeClr val="accent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5"/>
          <p:cNvSpPr txBox="1"/>
          <p:nvPr/>
        </p:nvSpPr>
        <p:spPr>
          <a:xfrm>
            <a:off x="1612473" y="8064745"/>
            <a:ext cx="4396501" cy="706755"/>
          </a:xfrm>
          <a:prstGeom prst="rect">
            <a:avLst/>
          </a:prstGeom>
          <a:noFill/>
        </p:spPr>
        <p:txBody>
          <a:bodyPr wrap="square" rtlCol="0">
            <a:spAutoFit/>
          </a:bodyPr>
          <a:lstStyle/>
          <a:p>
            <a:r>
              <a:rPr lang="en-US" altLang="en-GB" sz="4000" dirty="0">
                <a:solidFill>
                  <a:schemeClr val="bg1"/>
                </a:solidFill>
              </a:rPr>
              <a:t>Q</a:t>
            </a:r>
            <a:r>
              <a:rPr lang="en-GB" sz="4000" dirty="0">
                <a:solidFill>
                  <a:schemeClr val="bg1"/>
                </a:solidFill>
              </a:rPr>
              <a:t>uestion</a:t>
            </a:r>
          </a:p>
        </p:txBody>
      </p:sp>
      <p:sp>
        <p:nvSpPr>
          <p:cNvPr id="7" name="TextBox 16"/>
          <p:cNvSpPr txBox="1"/>
          <p:nvPr/>
        </p:nvSpPr>
        <p:spPr>
          <a:xfrm>
            <a:off x="5212874" y="7310692"/>
            <a:ext cx="2880320" cy="2214880"/>
          </a:xfrm>
          <a:prstGeom prst="rect">
            <a:avLst/>
          </a:prstGeom>
          <a:noFill/>
        </p:spPr>
        <p:txBody>
          <a:bodyPr wrap="square" rtlCol="0">
            <a:spAutoFit/>
          </a:bodyPr>
          <a:lstStyle/>
          <a:p>
            <a:pPr algn="r"/>
            <a:r>
              <a:rPr lang="en-GB" sz="13800" dirty="0">
                <a:solidFill>
                  <a:schemeClr val="bg1"/>
                </a:solidFill>
                <a:latin typeface="+mj-lt"/>
              </a:rPr>
              <a:t>0</a:t>
            </a:r>
            <a:r>
              <a:rPr lang="en-US" altLang="en-GB" sz="13800" dirty="0">
                <a:solidFill>
                  <a:schemeClr val="bg1"/>
                </a:solidFill>
                <a:latin typeface="+mj-lt"/>
              </a:rPr>
              <a:t>4</a:t>
            </a:r>
          </a:p>
        </p:txBody>
      </p:sp>
      <p:sp>
        <p:nvSpPr>
          <p:cNvPr id="10" name="Rectangle 2"/>
          <p:cNvSpPr/>
          <p:nvPr/>
        </p:nvSpPr>
        <p:spPr>
          <a:xfrm>
            <a:off x="8762809" y="7878628"/>
            <a:ext cx="6958985" cy="1080120"/>
          </a:xfrm>
          <a:prstGeom prst="rect">
            <a:avLst/>
          </a:prstGeom>
          <a:gradFill>
            <a:gsLst>
              <a:gs pos="0">
                <a:schemeClr val="accent4"/>
              </a:gs>
              <a:gs pos="100000">
                <a:schemeClr val="accent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5"/>
          <p:cNvSpPr txBox="1"/>
          <p:nvPr/>
        </p:nvSpPr>
        <p:spPr>
          <a:xfrm>
            <a:off x="9024193" y="8064745"/>
            <a:ext cx="4396501" cy="706755"/>
          </a:xfrm>
          <a:prstGeom prst="rect">
            <a:avLst/>
          </a:prstGeom>
          <a:noFill/>
        </p:spPr>
        <p:txBody>
          <a:bodyPr wrap="square" rtlCol="0">
            <a:spAutoFit/>
          </a:bodyPr>
          <a:lstStyle/>
          <a:p>
            <a:r>
              <a:rPr lang="en-US" altLang="en-GB" sz="4000" dirty="0">
                <a:solidFill>
                  <a:schemeClr val="bg1"/>
                </a:solidFill>
              </a:rPr>
              <a:t>Q</a:t>
            </a:r>
            <a:r>
              <a:rPr lang="en-GB" sz="4000" dirty="0">
                <a:solidFill>
                  <a:schemeClr val="bg1"/>
                </a:solidFill>
              </a:rPr>
              <a:t>uestion</a:t>
            </a:r>
          </a:p>
        </p:txBody>
      </p:sp>
      <p:sp>
        <p:nvSpPr>
          <p:cNvPr id="12" name="TextBox 16"/>
          <p:cNvSpPr txBox="1"/>
          <p:nvPr/>
        </p:nvSpPr>
        <p:spPr>
          <a:xfrm>
            <a:off x="12624594" y="7310692"/>
            <a:ext cx="2880320" cy="2214880"/>
          </a:xfrm>
          <a:prstGeom prst="rect">
            <a:avLst/>
          </a:prstGeom>
          <a:noFill/>
        </p:spPr>
        <p:txBody>
          <a:bodyPr wrap="square" rtlCol="0">
            <a:spAutoFit/>
          </a:bodyPr>
          <a:lstStyle/>
          <a:p>
            <a:pPr algn="r"/>
            <a:r>
              <a:rPr lang="en-GB" sz="13800" dirty="0">
                <a:solidFill>
                  <a:schemeClr val="bg1"/>
                </a:solidFill>
                <a:latin typeface="+mj-lt"/>
              </a:rPr>
              <a:t>0</a:t>
            </a:r>
            <a:r>
              <a:rPr lang="en-US" altLang="en-GB" sz="13800" dirty="0">
                <a:solidFill>
                  <a:schemeClr val="bg1"/>
                </a:solidFill>
                <a:latin typeface="+mj-lt"/>
              </a:rPr>
              <a:t>5</a:t>
            </a:r>
          </a:p>
        </p:txBody>
      </p:sp>
      <p:sp>
        <p:nvSpPr>
          <p:cNvPr id="14" name="文本框 13"/>
          <p:cNvSpPr txBox="1"/>
          <p:nvPr/>
        </p:nvSpPr>
        <p:spPr>
          <a:xfrm>
            <a:off x="1612265" y="3761105"/>
            <a:ext cx="6939280" cy="521970"/>
          </a:xfrm>
          <a:prstGeom prst="rect">
            <a:avLst/>
          </a:prstGeom>
          <a:noFill/>
        </p:spPr>
        <p:txBody>
          <a:bodyPr wrap="none" rtlCol="0">
            <a:spAutoFit/>
          </a:bodyPr>
          <a:lstStyle/>
          <a:p>
            <a:pPr algn="l"/>
            <a:r>
              <a:rPr lang="zh-CN" altLang="en-US" sz="2800">
                <a:solidFill>
                  <a:schemeClr val="accent6"/>
                </a:solidFill>
                <a:latin typeface="方正大雅宋简体" panose="02000000000000000000" charset="-122"/>
                <a:ea typeface="方正大雅宋简体" panose="02000000000000000000" charset="-122"/>
              </a:rPr>
              <a:t>在英国一年的生活和学习成本大概是多少？</a:t>
            </a:r>
          </a:p>
        </p:txBody>
      </p:sp>
      <p:sp>
        <p:nvSpPr>
          <p:cNvPr id="18" name="文本框 17"/>
          <p:cNvSpPr txBox="1"/>
          <p:nvPr/>
        </p:nvSpPr>
        <p:spPr>
          <a:xfrm>
            <a:off x="9024620" y="3761105"/>
            <a:ext cx="5872480" cy="521970"/>
          </a:xfrm>
          <a:prstGeom prst="rect">
            <a:avLst/>
          </a:prstGeom>
          <a:noFill/>
        </p:spPr>
        <p:txBody>
          <a:bodyPr wrap="none" rtlCol="0">
            <a:spAutoFit/>
          </a:bodyPr>
          <a:lstStyle/>
          <a:p>
            <a:pPr algn="l"/>
            <a:r>
              <a:rPr lang="zh-CN" altLang="en-US" sz="2800">
                <a:solidFill>
                  <a:schemeClr val="accent6"/>
                </a:solidFill>
                <a:latin typeface="方正大雅宋简体" panose="02000000000000000000" charset="-122"/>
                <a:ea typeface="方正大雅宋简体" panose="02000000000000000000" charset="-122"/>
              </a:rPr>
              <a:t>录取以后是否有获得奖学金的机会？</a:t>
            </a:r>
          </a:p>
        </p:txBody>
      </p:sp>
      <p:sp>
        <p:nvSpPr>
          <p:cNvPr id="19" name="文本框 18"/>
          <p:cNvSpPr txBox="1"/>
          <p:nvPr/>
        </p:nvSpPr>
        <p:spPr>
          <a:xfrm>
            <a:off x="16667480" y="3761105"/>
            <a:ext cx="5516880" cy="521970"/>
          </a:xfrm>
          <a:prstGeom prst="rect">
            <a:avLst/>
          </a:prstGeom>
          <a:noFill/>
        </p:spPr>
        <p:txBody>
          <a:bodyPr wrap="none" rtlCol="0">
            <a:spAutoFit/>
          </a:bodyPr>
          <a:lstStyle/>
          <a:p>
            <a:pPr algn="l"/>
            <a:r>
              <a:rPr lang="zh-CN" altLang="en-US" sz="2800">
                <a:solidFill>
                  <a:schemeClr val="accent6"/>
                </a:solidFill>
                <a:latin typeface="方正大雅宋简体" panose="02000000000000000000" charset="-122"/>
                <a:ea typeface="方正大雅宋简体" panose="02000000000000000000" charset="-122"/>
              </a:rPr>
              <a:t>学生是住学校统一安排的宿舍吗？</a:t>
            </a:r>
          </a:p>
        </p:txBody>
      </p:sp>
      <p:sp>
        <p:nvSpPr>
          <p:cNvPr id="21" name="文本框 20"/>
          <p:cNvSpPr txBox="1"/>
          <p:nvPr/>
        </p:nvSpPr>
        <p:spPr>
          <a:xfrm>
            <a:off x="1612265" y="9300845"/>
            <a:ext cx="7294880" cy="521970"/>
          </a:xfrm>
          <a:prstGeom prst="rect">
            <a:avLst/>
          </a:prstGeom>
          <a:noFill/>
        </p:spPr>
        <p:txBody>
          <a:bodyPr wrap="none" rtlCol="0">
            <a:spAutoFit/>
          </a:bodyPr>
          <a:lstStyle/>
          <a:p>
            <a:pPr algn="l"/>
            <a:r>
              <a:rPr lang="zh-CN" altLang="en-US" sz="2800">
                <a:solidFill>
                  <a:schemeClr val="accent6"/>
                </a:solidFill>
                <a:latin typeface="方正大雅宋简体" panose="02000000000000000000" charset="-122"/>
                <a:ea typeface="方正大雅宋简体" panose="02000000000000000000" charset="-122"/>
                <a:sym typeface="+mn-ea"/>
              </a:rPr>
              <a:t>孩子在就读期间，其父母可否获得探亲签证？</a:t>
            </a:r>
            <a:endParaRPr lang="zh-CN" altLang="en-US" sz="2800">
              <a:solidFill>
                <a:schemeClr val="accent6"/>
              </a:solidFill>
              <a:latin typeface="方正大雅宋简体" panose="02000000000000000000" charset="-122"/>
              <a:ea typeface="方正大雅宋简体" panose="02000000000000000000" charset="-122"/>
            </a:endParaRPr>
          </a:p>
        </p:txBody>
      </p:sp>
      <p:sp>
        <p:nvSpPr>
          <p:cNvPr id="22" name="文本框 21"/>
          <p:cNvSpPr txBox="1"/>
          <p:nvPr/>
        </p:nvSpPr>
        <p:spPr>
          <a:xfrm>
            <a:off x="1452880" y="4537075"/>
            <a:ext cx="6755765" cy="1641475"/>
          </a:xfrm>
          <a:prstGeom prst="rect">
            <a:avLst/>
          </a:prstGeom>
          <a:noFill/>
        </p:spPr>
        <p:txBody>
          <a:bodyPr wrap="square" rtlCol="0">
            <a:spAutoFit/>
          </a:bodyPr>
          <a:lstStyle/>
          <a:p>
            <a:pPr>
              <a:lnSpc>
                <a:spcPct val="140000"/>
              </a:lnSpc>
            </a:pPr>
            <a:r>
              <a:rPr lang="zh-CN" altLang="en-US" sz="2400">
                <a:solidFill>
                  <a:schemeClr val="bg1">
                    <a:lumMod val="50000"/>
                  </a:schemeClr>
                </a:solidFill>
                <a:latin typeface="微软雅黑" panose="020B0503020204020204" charset="-122"/>
                <a:ea typeface="微软雅黑" panose="020B0503020204020204" charset="-122"/>
                <a:cs typeface="微软雅黑" panose="020B0503020204020204" charset="-122"/>
              </a:rPr>
              <a:t>答：在英国南威尔士大学的学习及生活成本大约为每年15万元人民币。还可在政府规定的时间内兼职工作，获取收入，体验生活。</a:t>
            </a:r>
          </a:p>
        </p:txBody>
      </p:sp>
      <p:sp>
        <p:nvSpPr>
          <p:cNvPr id="23" name="文本框 22"/>
          <p:cNvSpPr txBox="1"/>
          <p:nvPr/>
        </p:nvSpPr>
        <p:spPr>
          <a:xfrm>
            <a:off x="16436340" y="4537075"/>
            <a:ext cx="6755765" cy="1124585"/>
          </a:xfrm>
          <a:prstGeom prst="rect">
            <a:avLst/>
          </a:prstGeom>
          <a:noFill/>
        </p:spPr>
        <p:txBody>
          <a:bodyPr wrap="square" rtlCol="0">
            <a:spAutoFit/>
          </a:bodyPr>
          <a:lstStyle/>
          <a:p>
            <a:pPr>
              <a:lnSpc>
                <a:spcPct val="140000"/>
              </a:lnSpc>
            </a:pPr>
            <a:r>
              <a:rPr lang="zh-CN" altLang="en-US" sz="2400">
                <a:solidFill>
                  <a:schemeClr val="bg1">
                    <a:lumMod val="50000"/>
                  </a:schemeClr>
                </a:solidFill>
                <a:latin typeface="微软雅黑" panose="020B0503020204020204" charset="-122"/>
                <a:ea typeface="微软雅黑" panose="020B0503020204020204" charset="-122"/>
                <a:cs typeface="微软雅黑" panose="020B0503020204020204" charset="-122"/>
              </a:rPr>
              <a:t>答：学校可以100%为入学学生安排宿舍，学生如果有需求，项目方会帮助学生申请安置。</a:t>
            </a:r>
          </a:p>
        </p:txBody>
      </p:sp>
      <p:sp>
        <p:nvSpPr>
          <p:cNvPr id="25" name="文本框 24"/>
          <p:cNvSpPr txBox="1"/>
          <p:nvPr/>
        </p:nvSpPr>
        <p:spPr>
          <a:xfrm>
            <a:off x="1612265" y="9949180"/>
            <a:ext cx="6755765" cy="1124585"/>
          </a:xfrm>
          <a:prstGeom prst="rect">
            <a:avLst/>
          </a:prstGeom>
          <a:noFill/>
        </p:spPr>
        <p:txBody>
          <a:bodyPr wrap="square" rtlCol="0">
            <a:spAutoFit/>
          </a:bodyPr>
          <a:lstStyle/>
          <a:p>
            <a:pPr>
              <a:lnSpc>
                <a:spcPct val="140000"/>
              </a:lnSpc>
            </a:pPr>
            <a:r>
              <a:rPr lang="zh-CN" altLang="en-US" sz="240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答：孩子在就读期间，其父母是可以获得探亲签证，但应根据大使馆签证的规定流程进行申请。</a:t>
            </a:r>
            <a:endParaRPr lang="zh-CN" altLang="en-US" sz="24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6" name="文本框 25"/>
          <p:cNvSpPr txBox="1"/>
          <p:nvPr/>
        </p:nvSpPr>
        <p:spPr>
          <a:xfrm>
            <a:off x="8966200" y="4537075"/>
            <a:ext cx="6755765" cy="1641475"/>
          </a:xfrm>
          <a:prstGeom prst="rect">
            <a:avLst/>
          </a:prstGeom>
          <a:noFill/>
        </p:spPr>
        <p:txBody>
          <a:bodyPr wrap="square" rtlCol="0">
            <a:spAutoFit/>
          </a:bodyPr>
          <a:lstStyle/>
          <a:p>
            <a:pPr>
              <a:lnSpc>
                <a:spcPct val="140000"/>
              </a:lnSpc>
            </a:pPr>
            <a:r>
              <a:rPr lang="zh-CN" altLang="en-US" sz="2400">
                <a:solidFill>
                  <a:schemeClr val="bg1">
                    <a:lumMod val="50000"/>
                  </a:schemeClr>
                </a:solidFill>
                <a:latin typeface="微软雅黑" panose="020B0503020204020204" charset="-122"/>
                <a:ea typeface="微软雅黑" panose="020B0503020204020204" charset="-122"/>
                <a:cs typeface="微软雅黑" panose="020B0503020204020204" charset="-122"/>
              </a:rPr>
              <a:t>答：此项目的学生一旦升入英国南威尔士大学深造，即可获得一定金额的奖学金。</a:t>
            </a:r>
          </a:p>
          <a:p>
            <a:pPr>
              <a:lnSpc>
                <a:spcPct val="140000"/>
              </a:lnSpc>
            </a:pPr>
            <a:endParaRPr lang="zh-CN" altLang="en-US" sz="24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heel(1)">
                                      <p:cBhvr>
                                        <p:cTn id="18" dur="2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linds(horizont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5" grpId="0"/>
      <p:bldP spid="25" grpId="1"/>
      <p:bldP spid="26" grpId="0"/>
      <p:bldP spid="2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6787118" y="4567795"/>
            <a:ext cx="10803415" cy="7836073"/>
            <a:chOff x="9436597" y="5401332"/>
            <a:chExt cx="5473605" cy="3970186"/>
          </a:xfrm>
        </p:grpSpPr>
        <p:sp>
          <p:nvSpPr>
            <p:cNvPr id="42" name="Freeform 46"/>
            <p:cNvSpPr>
              <a:spLocks noChangeArrowheads="1"/>
            </p:cNvSpPr>
            <p:nvPr/>
          </p:nvSpPr>
          <p:spPr bwMode="auto">
            <a:xfrm>
              <a:off x="11500439" y="8784290"/>
              <a:ext cx="654897" cy="587228"/>
            </a:xfrm>
            <a:custGeom>
              <a:avLst/>
              <a:gdLst>
                <a:gd name="T0" fmla="*/ 864 w 1222"/>
                <a:gd name="T1" fmla="*/ 1091 h 1092"/>
                <a:gd name="T2" fmla="*/ 0 w 1222"/>
                <a:gd name="T3" fmla="*/ 331 h 1092"/>
                <a:gd name="T4" fmla="*/ 331 w 1222"/>
                <a:gd name="T5" fmla="*/ 0 h 1092"/>
                <a:gd name="T6" fmla="*/ 1221 w 1222"/>
                <a:gd name="T7" fmla="*/ 517 h 1092"/>
                <a:gd name="T8" fmla="*/ 864 w 1222"/>
                <a:gd name="T9" fmla="*/ 1091 h 1092"/>
              </a:gdLst>
              <a:ahLst/>
              <a:cxnLst>
                <a:cxn ang="0">
                  <a:pos x="T0" y="T1"/>
                </a:cxn>
                <a:cxn ang="0">
                  <a:pos x="T2" y="T3"/>
                </a:cxn>
                <a:cxn ang="0">
                  <a:pos x="T4" y="T5"/>
                </a:cxn>
                <a:cxn ang="0">
                  <a:pos x="T6" y="T7"/>
                </a:cxn>
                <a:cxn ang="0">
                  <a:pos x="T8" y="T9"/>
                </a:cxn>
              </a:cxnLst>
              <a:rect l="0" t="0" r="r" b="b"/>
              <a:pathLst>
                <a:path w="1222" h="1092">
                  <a:moveTo>
                    <a:pt x="864" y="1091"/>
                  </a:moveTo>
                  <a:lnTo>
                    <a:pt x="0" y="331"/>
                  </a:lnTo>
                  <a:lnTo>
                    <a:pt x="331" y="0"/>
                  </a:lnTo>
                  <a:lnTo>
                    <a:pt x="1221" y="517"/>
                  </a:lnTo>
                  <a:lnTo>
                    <a:pt x="864" y="1091"/>
                  </a:lnTo>
                </a:path>
              </a:pathLst>
            </a:custGeom>
            <a:solidFill>
              <a:srgbClr val="FFFFFF"/>
            </a:solidFill>
            <a:ln>
              <a:noFill/>
            </a:ln>
            <a:effectLst/>
          </p:spPr>
          <p:txBody>
            <a:bodyPr wrap="none" anchor="ctr"/>
            <a:lstStyle/>
            <a:p>
              <a:pPr>
                <a:defRPr/>
              </a:pPr>
              <a:endParaRPr lang="en-US" sz="4800" dirty="0"/>
            </a:p>
          </p:txBody>
        </p:sp>
        <p:sp>
          <p:nvSpPr>
            <p:cNvPr id="43" name="Freeform 47"/>
            <p:cNvSpPr>
              <a:spLocks noChangeArrowheads="1"/>
            </p:cNvSpPr>
            <p:nvPr/>
          </p:nvSpPr>
          <p:spPr bwMode="auto">
            <a:xfrm>
              <a:off x="12155336" y="8784290"/>
              <a:ext cx="651824" cy="587228"/>
            </a:xfrm>
            <a:custGeom>
              <a:avLst/>
              <a:gdLst>
                <a:gd name="T0" fmla="*/ 352 w 1217"/>
                <a:gd name="T1" fmla="*/ 1091 h 1092"/>
                <a:gd name="T2" fmla="*/ 1216 w 1217"/>
                <a:gd name="T3" fmla="*/ 331 h 1092"/>
                <a:gd name="T4" fmla="*/ 890 w 1217"/>
                <a:gd name="T5" fmla="*/ 0 h 1092"/>
                <a:gd name="T6" fmla="*/ 0 w 1217"/>
                <a:gd name="T7" fmla="*/ 517 h 1092"/>
                <a:gd name="T8" fmla="*/ 352 w 1217"/>
                <a:gd name="T9" fmla="*/ 1091 h 1092"/>
              </a:gdLst>
              <a:ahLst/>
              <a:cxnLst>
                <a:cxn ang="0">
                  <a:pos x="T0" y="T1"/>
                </a:cxn>
                <a:cxn ang="0">
                  <a:pos x="T2" y="T3"/>
                </a:cxn>
                <a:cxn ang="0">
                  <a:pos x="T4" y="T5"/>
                </a:cxn>
                <a:cxn ang="0">
                  <a:pos x="T6" y="T7"/>
                </a:cxn>
                <a:cxn ang="0">
                  <a:pos x="T8" y="T9"/>
                </a:cxn>
              </a:cxnLst>
              <a:rect l="0" t="0" r="r" b="b"/>
              <a:pathLst>
                <a:path w="1217" h="1092">
                  <a:moveTo>
                    <a:pt x="352" y="1091"/>
                  </a:moveTo>
                  <a:lnTo>
                    <a:pt x="1216" y="331"/>
                  </a:lnTo>
                  <a:lnTo>
                    <a:pt x="890" y="0"/>
                  </a:lnTo>
                  <a:lnTo>
                    <a:pt x="0" y="517"/>
                  </a:lnTo>
                  <a:lnTo>
                    <a:pt x="352" y="1091"/>
                  </a:lnTo>
                </a:path>
              </a:pathLst>
            </a:custGeom>
            <a:solidFill>
              <a:srgbClr val="FDFEFF"/>
            </a:solidFill>
            <a:ln>
              <a:noFill/>
            </a:ln>
            <a:effectLst/>
          </p:spPr>
          <p:txBody>
            <a:bodyPr wrap="none" anchor="ctr"/>
            <a:lstStyle/>
            <a:p>
              <a:pPr>
                <a:defRPr/>
              </a:pPr>
              <a:endParaRPr lang="en-US" sz="4800" dirty="0"/>
            </a:p>
          </p:txBody>
        </p:sp>
        <p:sp>
          <p:nvSpPr>
            <p:cNvPr id="44" name="Freeform 60"/>
            <p:cNvSpPr>
              <a:spLocks noChangeArrowheads="1"/>
            </p:cNvSpPr>
            <p:nvPr/>
          </p:nvSpPr>
          <p:spPr bwMode="auto">
            <a:xfrm>
              <a:off x="11315960" y="6607552"/>
              <a:ext cx="1684902" cy="2053759"/>
            </a:xfrm>
            <a:custGeom>
              <a:avLst/>
              <a:gdLst>
                <a:gd name="T0" fmla="*/ 2950 w 3142"/>
                <a:gd name="T1" fmla="*/ 1748 h 3829"/>
                <a:gd name="T2" fmla="*/ 2950 w 3142"/>
                <a:gd name="T3" fmla="*/ 1748 h 3829"/>
                <a:gd name="T4" fmla="*/ 1568 w 3142"/>
                <a:gd name="T5" fmla="*/ 0 h 3829"/>
                <a:gd name="T6" fmla="*/ 192 w 3142"/>
                <a:gd name="T7" fmla="*/ 1748 h 3829"/>
                <a:gd name="T8" fmla="*/ 560 w 3142"/>
                <a:gd name="T9" fmla="*/ 2437 h 3829"/>
                <a:gd name="T10" fmla="*/ 1191 w 3142"/>
                <a:gd name="T11" fmla="*/ 3823 h 3829"/>
                <a:gd name="T12" fmla="*/ 1951 w 3142"/>
                <a:gd name="T13" fmla="*/ 3828 h 3829"/>
                <a:gd name="T14" fmla="*/ 2531 w 3142"/>
                <a:gd name="T15" fmla="*/ 2488 h 3829"/>
                <a:gd name="T16" fmla="*/ 2950 w 3142"/>
                <a:gd name="T17" fmla="*/ 1748 h 3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2" h="3829">
                  <a:moveTo>
                    <a:pt x="2950" y="1748"/>
                  </a:moveTo>
                  <a:lnTo>
                    <a:pt x="2950" y="1748"/>
                  </a:lnTo>
                  <a:cubicBezTo>
                    <a:pt x="3141" y="890"/>
                    <a:pt x="2546" y="0"/>
                    <a:pt x="1568" y="0"/>
                  </a:cubicBezTo>
                  <a:cubicBezTo>
                    <a:pt x="596" y="0"/>
                    <a:pt x="0" y="890"/>
                    <a:pt x="192" y="1748"/>
                  </a:cubicBezTo>
                  <a:cubicBezTo>
                    <a:pt x="249" y="2023"/>
                    <a:pt x="389" y="2256"/>
                    <a:pt x="560" y="2437"/>
                  </a:cubicBezTo>
                  <a:cubicBezTo>
                    <a:pt x="1077" y="2980"/>
                    <a:pt x="1191" y="3823"/>
                    <a:pt x="1191" y="3823"/>
                  </a:cubicBezTo>
                  <a:cubicBezTo>
                    <a:pt x="1951" y="3828"/>
                    <a:pt x="1951" y="3828"/>
                    <a:pt x="1951" y="3828"/>
                  </a:cubicBezTo>
                  <a:cubicBezTo>
                    <a:pt x="1951" y="3828"/>
                    <a:pt x="1982" y="3057"/>
                    <a:pt x="2531" y="2488"/>
                  </a:cubicBezTo>
                  <a:cubicBezTo>
                    <a:pt x="2717" y="2291"/>
                    <a:pt x="2883" y="2048"/>
                    <a:pt x="2950" y="1748"/>
                  </a:cubicBezTo>
                </a:path>
              </a:pathLst>
            </a:custGeom>
            <a:solidFill>
              <a:srgbClr val="FDB81C"/>
            </a:solidFill>
            <a:ln>
              <a:noFill/>
            </a:ln>
            <a:effectLst/>
          </p:spPr>
          <p:txBody>
            <a:bodyPr wrap="none" anchor="ctr"/>
            <a:lstStyle/>
            <a:p>
              <a:pPr>
                <a:defRPr/>
              </a:pPr>
              <a:endParaRPr lang="en-US" sz="4800" dirty="0"/>
            </a:p>
          </p:txBody>
        </p:sp>
        <p:sp>
          <p:nvSpPr>
            <p:cNvPr id="45" name="Freeform 61"/>
            <p:cNvSpPr>
              <a:spLocks noChangeArrowheads="1"/>
            </p:cNvSpPr>
            <p:nvPr/>
          </p:nvSpPr>
          <p:spPr bwMode="auto">
            <a:xfrm>
              <a:off x="11315960" y="6607552"/>
              <a:ext cx="842450" cy="2053759"/>
            </a:xfrm>
            <a:custGeom>
              <a:avLst/>
              <a:gdLst>
                <a:gd name="T0" fmla="*/ 1568 w 1569"/>
                <a:gd name="T1" fmla="*/ 0 h 3824"/>
                <a:gd name="T2" fmla="*/ 1568 w 1569"/>
                <a:gd name="T3" fmla="*/ 0 h 3824"/>
                <a:gd name="T4" fmla="*/ 192 w 1569"/>
                <a:gd name="T5" fmla="*/ 1748 h 3824"/>
                <a:gd name="T6" fmla="*/ 560 w 1569"/>
                <a:gd name="T7" fmla="*/ 2437 h 3824"/>
                <a:gd name="T8" fmla="*/ 1191 w 1569"/>
                <a:gd name="T9" fmla="*/ 3823 h 3824"/>
                <a:gd name="T10" fmla="*/ 1568 w 1569"/>
                <a:gd name="T11" fmla="*/ 3823 h 3824"/>
                <a:gd name="T12" fmla="*/ 1568 w 1569"/>
                <a:gd name="T13" fmla="*/ 0 h 3824"/>
              </a:gdLst>
              <a:ahLst/>
              <a:cxnLst>
                <a:cxn ang="0">
                  <a:pos x="T0" y="T1"/>
                </a:cxn>
                <a:cxn ang="0">
                  <a:pos x="T2" y="T3"/>
                </a:cxn>
                <a:cxn ang="0">
                  <a:pos x="T4" y="T5"/>
                </a:cxn>
                <a:cxn ang="0">
                  <a:pos x="T6" y="T7"/>
                </a:cxn>
                <a:cxn ang="0">
                  <a:pos x="T8" y="T9"/>
                </a:cxn>
                <a:cxn ang="0">
                  <a:pos x="T10" y="T11"/>
                </a:cxn>
                <a:cxn ang="0">
                  <a:pos x="T12" y="T13"/>
                </a:cxn>
              </a:cxnLst>
              <a:rect l="0" t="0" r="r" b="b"/>
              <a:pathLst>
                <a:path w="1569" h="3824">
                  <a:moveTo>
                    <a:pt x="1568" y="0"/>
                  </a:moveTo>
                  <a:lnTo>
                    <a:pt x="1568" y="0"/>
                  </a:lnTo>
                  <a:cubicBezTo>
                    <a:pt x="596" y="0"/>
                    <a:pt x="0" y="890"/>
                    <a:pt x="192" y="1748"/>
                  </a:cubicBezTo>
                  <a:cubicBezTo>
                    <a:pt x="249" y="2023"/>
                    <a:pt x="389" y="2256"/>
                    <a:pt x="560" y="2437"/>
                  </a:cubicBezTo>
                  <a:cubicBezTo>
                    <a:pt x="1082" y="2980"/>
                    <a:pt x="1191" y="3823"/>
                    <a:pt x="1191" y="3823"/>
                  </a:cubicBezTo>
                  <a:cubicBezTo>
                    <a:pt x="1568" y="3823"/>
                    <a:pt x="1568" y="3823"/>
                    <a:pt x="1568" y="3823"/>
                  </a:cubicBezTo>
                  <a:lnTo>
                    <a:pt x="1568" y="0"/>
                  </a:lnTo>
                </a:path>
              </a:pathLst>
            </a:custGeom>
            <a:solidFill>
              <a:srgbClr val="FEDE3B"/>
            </a:solidFill>
            <a:ln>
              <a:noFill/>
            </a:ln>
            <a:effectLst/>
          </p:spPr>
          <p:txBody>
            <a:bodyPr wrap="none" anchor="ctr"/>
            <a:lstStyle/>
            <a:p>
              <a:pPr>
                <a:defRPr/>
              </a:pPr>
              <a:endParaRPr lang="en-US" sz="4800" dirty="0"/>
            </a:p>
          </p:txBody>
        </p:sp>
        <p:sp>
          <p:nvSpPr>
            <p:cNvPr id="46" name="Freeform 62"/>
            <p:cNvSpPr>
              <a:spLocks noChangeArrowheads="1"/>
            </p:cNvSpPr>
            <p:nvPr/>
          </p:nvSpPr>
          <p:spPr bwMode="auto">
            <a:xfrm>
              <a:off x="11531185" y="6752054"/>
              <a:ext cx="1257527" cy="614897"/>
            </a:xfrm>
            <a:custGeom>
              <a:avLst/>
              <a:gdLst>
                <a:gd name="T0" fmla="*/ 201 w 2345"/>
                <a:gd name="T1" fmla="*/ 958 h 1145"/>
                <a:gd name="T2" fmla="*/ 201 w 2345"/>
                <a:gd name="T3" fmla="*/ 958 h 1145"/>
                <a:gd name="T4" fmla="*/ 1169 w 2345"/>
                <a:gd name="T5" fmla="*/ 606 h 1145"/>
                <a:gd name="T6" fmla="*/ 2142 w 2345"/>
                <a:gd name="T7" fmla="*/ 958 h 1145"/>
                <a:gd name="T8" fmla="*/ 2292 w 2345"/>
                <a:gd name="T9" fmla="*/ 1144 h 1145"/>
                <a:gd name="T10" fmla="*/ 2054 w 2345"/>
                <a:gd name="T11" fmla="*/ 352 h 1145"/>
                <a:gd name="T12" fmla="*/ 1169 w 2345"/>
                <a:gd name="T13" fmla="*/ 0 h 1145"/>
                <a:gd name="T14" fmla="*/ 290 w 2345"/>
                <a:gd name="T15" fmla="*/ 352 h 1145"/>
                <a:gd name="T16" fmla="*/ 51 w 2345"/>
                <a:gd name="T17" fmla="*/ 1144 h 1145"/>
                <a:gd name="T18" fmla="*/ 201 w 2345"/>
                <a:gd name="T19" fmla="*/ 958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5" h="1145">
                  <a:moveTo>
                    <a:pt x="201" y="958"/>
                  </a:moveTo>
                  <a:lnTo>
                    <a:pt x="201" y="958"/>
                  </a:lnTo>
                  <a:cubicBezTo>
                    <a:pt x="434" y="730"/>
                    <a:pt x="781" y="606"/>
                    <a:pt x="1169" y="606"/>
                  </a:cubicBezTo>
                  <a:cubicBezTo>
                    <a:pt x="1562" y="606"/>
                    <a:pt x="1904" y="730"/>
                    <a:pt x="2142" y="958"/>
                  </a:cubicBezTo>
                  <a:cubicBezTo>
                    <a:pt x="2199" y="1015"/>
                    <a:pt x="2251" y="1076"/>
                    <a:pt x="2292" y="1144"/>
                  </a:cubicBezTo>
                  <a:cubicBezTo>
                    <a:pt x="2344" y="864"/>
                    <a:pt x="2255" y="575"/>
                    <a:pt x="2054" y="352"/>
                  </a:cubicBezTo>
                  <a:cubicBezTo>
                    <a:pt x="1837" y="125"/>
                    <a:pt x="1526" y="0"/>
                    <a:pt x="1169" y="0"/>
                  </a:cubicBezTo>
                  <a:cubicBezTo>
                    <a:pt x="817" y="0"/>
                    <a:pt x="502" y="125"/>
                    <a:pt x="290" y="352"/>
                  </a:cubicBezTo>
                  <a:cubicBezTo>
                    <a:pt x="88" y="570"/>
                    <a:pt x="0" y="864"/>
                    <a:pt x="51" y="1144"/>
                  </a:cubicBezTo>
                  <a:cubicBezTo>
                    <a:pt x="93" y="1076"/>
                    <a:pt x="145" y="1015"/>
                    <a:pt x="201" y="958"/>
                  </a:cubicBezTo>
                </a:path>
              </a:pathLst>
            </a:custGeom>
            <a:solidFill>
              <a:srgbClr val="FEDE3B"/>
            </a:solidFill>
            <a:ln>
              <a:noFill/>
            </a:ln>
            <a:effectLst/>
          </p:spPr>
          <p:txBody>
            <a:bodyPr wrap="none" anchor="ctr"/>
            <a:lstStyle/>
            <a:p>
              <a:pPr>
                <a:defRPr/>
              </a:pPr>
              <a:endParaRPr lang="en-US" sz="4800" dirty="0"/>
            </a:p>
          </p:txBody>
        </p:sp>
        <p:sp>
          <p:nvSpPr>
            <p:cNvPr id="47" name="Freeform 63"/>
            <p:cNvSpPr>
              <a:spLocks noChangeArrowheads="1"/>
            </p:cNvSpPr>
            <p:nvPr/>
          </p:nvSpPr>
          <p:spPr bwMode="auto">
            <a:xfrm>
              <a:off x="11531185" y="6752054"/>
              <a:ext cx="627225" cy="614897"/>
            </a:xfrm>
            <a:custGeom>
              <a:avLst/>
              <a:gdLst>
                <a:gd name="T0" fmla="*/ 1169 w 1170"/>
                <a:gd name="T1" fmla="*/ 0 h 1145"/>
                <a:gd name="T2" fmla="*/ 1169 w 1170"/>
                <a:gd name="T3" fmla="*/ 0 h 1145"/>
                <a:gd name="T4" fmla="*/ 290 w 1170"/>
                <a:gd name="T5" fmla="*/ 358 h 1145"/>
                <a:gd name="T6" fmla="*/ 51 w 1170"/>
                <a:gd name="T7" fmla="*/ 1144 h 1145"/>
                <a:gd name="T8" fmla="*/ 201 w 1170"/>
                <a:gd name="T9" fmla="*/ 958 h 1145"/>
                <a:gd name="T10" fmla="*/ 1169 w 1170"/>
                <a:gd name="T11" fmla="*/ 606 h 1145"/>
                <a:gd name="T12" fmla="*/ 1169 w 1170"/>
                <a:gd name="T13" fmla="*/ 0 h 1145"/>
              </a:gdLst>
              <a:ahLst/>
              <a:cxnLst>
                <a:cxn ang="0">
                  <a:pos x="T0" y="T1"/>
                </a:cxn>
                <a:cxn ang="0">
                  <a:pos x="T2" y="T3"/>
                </a:cxn>
                <a:cxn ang="0">
                  <a:pos x="T4" y="T5"/>
                </a:cxn>
                <a:cxn ang="0">
                  <a:pos x="T6" y="T7"/>
                </a:cxn>
                <a:cxn ang="0">
                  <a:pos x="T8" y="T9"/>
                </a:cxn>
                <a:cxn ang="0">
                  <a:pos x="T10" y="T11"/>
                </a:cxn>
                <a:cxn ang="0">
                  <a:pos x="T12" y="T13"/>
                </a:cxn>
              </a:cxnLst>
              <a:rect l="0" t="0" r="r" b="b"/>
              <a:pathLst>
                <a:path w="1170" h="1145">
                  <a:moveTo>
                    <a:pt x="1169" y="0"/>
                  </a:moveTo>
                  <a:lnTo>
                    <a:pt x="1169" y="0"/>
                  </a:lnTo>
                  <a:cubicBezTo>
                    <a:pt x="812" y="0"/>
                    <a:pt x="502" y="129"/>
                    <a:pt x="290" y="358"/>
                  </a:cubicBezTo>
                  <a:cubicBezTo>
                    <a:pt x="88" y="575"/>
                    <a:pt x="0" y="864"/>
                    <a:pt x="51" y="1144"/>
                  </a:cubicBezTo>
                  <a:cubicBezTo>
                    <a:pt x="93" y="1076"/>
                    <a:pt x="140" y="1015"/>
                    <a:pt x="201" y="958"/>
                  </a:cubicBezTo>
                  <a:cubicBezTo>
                    <a:pt x="434" y="735"/>
                    <a:pt x="776" y="606"/>
                    <a:pt x="1169" y="606"/>
                  </a:cubicBezTo>
                  <a:lnTo>
                    <a:pt x="1169" y="0"/>
                  </a:lnTo>
                </a:path>
              </a:pathLst>
            </a:custGeom>
            <a:solidFill>
              <a:srgbClr val="F8F0B2"/>
            </a:solidFill>
            <a:ln>
              <a:noFill/>
            </a:ln>
            <a:effectLst/>
          </p:spPr>
          <p:txBody>
            <a:bodyPr wrap="none" anchor="ctr"/>
            <a:lstStyle/>
            <a:p>
              <a:pPr>
                <a:defRPr/>
              </a:pPr>
              <a:endParaRPr lang="en-US" sz="4800" dirty="0"/>
            </a:p>
          </p:txBody>
        </p:sp>
        <p:sp>
          <p:nvSpPr>
            <p:cNvPr id="48" name="Freeform 64"/>
            <p:cNvSpPr>
              <a:spLocks noChangeArrowheads="1"/>
            </p:cNvSpPr>
            <p:nvPr/>
          </p:nvSpPr>
          <p:spPr bwMode="auto">
            <a:xfrm>
              <a:off x="11644944" y="7373101"/>
              <a:ext cx="1030004" cy="1288210"/>
            </a:xfrm>
            <a:custGeom>
              <a:avLst/>
              <a:gdLst>
                <a:gd name="T0" fmla="*/ 709 w 1921"/>
                <a:gd name="T1" fmla="*/ 2396 h 2397"/>
                <a:gd name="T2" fmla="*/ 709 w 1921"/>
                <a:gd name="T3" fmla="*/ 2396 h 2397"/>
                <a:gd name="T4" fmla="*/ 1196 w 1921"/>
                <a:gd name="T5" fmla="*/ 2396 h 2397"/>
                <a:gd name="T6" fmla="*/ 1273 w 1921"/>
                <a:gd name="T7" fmla="*/ 1977 h 2397"/>
                <a:gd name="T8" fmla="*/ 1718 w 1921"/>
                <a:gd name="T9" fmla="*/ 668 h 2397"/>
                <a:gd name="T10" fmla="*/ 1904 w 1921"/>
                <a:gd name="T11" fmla="*/ 280 h 2397"/>
                <a:gd name="T12" fmla="*/ 1200 w 1921"/>
                <a:gd name="T13" fmla="*/ 0 h 2397"/>
                <a:gd name="T14" fmla="*/ 957 w 1921"/>
                <a:gd name="T15" fmla="*/ 6 h 2397"/>
                <a:gd name="T16" fmla="*/ 719 w 1921"/>
                <a:gd name="T17" fmla="*/ 0 h 2397"/>
                <a:gd name="T18" fmla="*/ 16 w 1921"/>
                <a:gd name="T19" fmla="*/ 280 h 2397"/>
                <a:gd name="T20" fmla="*/ 155 w 1921"/>
                <a:gd name="T21" fmla="*/ 627 h 2397"/>
                <a:gd name="T22" fmla="*/ 632 w 1921"/>
                <a:gd name="T23" fmla="*/ 1956 h 2397"/>
                <a:gd name="T24" fmla="*/ 709 w 1921"/>
                <a:gd name="T25" fmla="*/ 2396 h 2397"/>
                <a:gd name="T26" fmla="*/ 93 w 1921"/>
                <a:gd name="T27" fmla="*/ 300 h 2397"/>
                <a:gd name="T28" fmla="*/ 93 w 1921"/>
                <a:gd name="T29" fmla="*/ 300 h 2397"/>
                <a:gd name="T30" fmla="*/ 719 w 1921"/>
                <a:gd name="T31" fmla="*/ 88 h 2397"/>
                <a:gd name="T32" fmla="*/ 957 w 1921"/>
                <a:gd name="T33" fmla="*/ 88 h 2397"/>
                <a:gd name="T34" fmla="*/ 1196 w 1921"/>
                <a:gd name="T35" fmla="*/ 88 h 2397"/>
                <a:gd name="T36" fmla="*/ 1821 w 1921"/>
                <a:gd name="T37" fmla="*/ 300 h 2397"/>
                <a:gd name="T38" fmla="*/ 1666 w 1921"/>
                <a:gd name="T39" fmla="*/ 621 h 2397"/>
                <a:gd name="T40" fmla="*/ 1231 w 1921"/>
                <a:gd name="T41" fmla="*/ 1838 h 2397"/>
                <a:gd name="T42" fmla="*/ 1206 w 1921"/>
                <a:gd name="T43" fmla="*/ 1397 h 2397"/>
                <a:gd name="T44" fmla="*/ 947 w 1921"/>
                <a:gd name="T45" fmla="*/ 590 h 2397"/>
                <a:gd name="T46" fmla="*/ 694 w 1921"/>
                <a:gd name="T47" fmla="*/ 1382 h 2397"/>
                <a:gd name="T48" fmla="*/ 673 w 1921"/>
                <a:gd name="T49" fmla="*/ 1842 h 2397"/>
                <a:gd name="T50" fmla="*/ 207 w 1921"/>
                <a:gd name="T51" fmla="*/ 580 h 2397"/>
                <a:gd name="T52" fmla="*/ 93 w 1921"/>
                <a:gd name="T53" fmla="*/ 300 h 2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1" h="2397">
                  <a:moveTo>
                    <a:pt x="709" y="2396"/>
                  </a:moveTo>
                  <a:lnTo>
                    <a:pt x="709" y="2396"/>
                  </a:lnTo>
                  <a:cubicBezTo>
                    <a:pt x="1196" y="2396"/>
                    <a:pt x="1196" y="2396"/>
                    <a:pt x="1196" y="2396"/>
                  </a:cubicBezTo>
                  <a:cubicBezTo>
                    <a:pt x="1273" y="1977"/>
                    <a:pt x="1273" y="1977"/>
                    <a:pt x="1273" y="1977"/>
                  </a:cubicBezTo>
                  <a:cubicBezTo>
                    <a:pt x="1314" y="1672"/>
                    <a:pt x="1418" y="962"/>
                    <a:pt x="1718" y="668"/>
                  </a:cubicBezTo>
                  <a:cubicBezTo>
                    <a:pt x="1858" y="529"/>
                    <a:pt x="1920" y="404"/>
                    <a:pt x="1904" y="280"/>
                  </a:cubicBezTo>
                  <a:cubicBezTo>
                    <a:pt x="1868" y="21"/>
                    <a:pt x="1547" y="0"/>
                    <a:pt x="1200" y="0"/>
                  </a:cubicBezTo>
                  <a:cubicBezTo>
                    <a:pt x="957" y="6"/>
                    <a:pt x="957" y="6"/>
                    <a:pt x="957" y="6"/>
                  </a:cubicBezTo>
                  <a:cubicBezTo>
                    <a:pt x="719" y="0"/>
                    <a:pt x="719" y="0"/>
                    <a:pt x="719" y="0"/>
                  </a:cubicBezTo>
                  <a:cubicBezTo>
                    <a:pt x="367" y="0"/>
                    <a:pt x="52" y="21"/>
                    <a:pt x="16" y="280"/>
                  </a:cubicBezTo>
                  <a:cubicBezTo>
                    <a:pt x="0" y="399"/>
                    <a:pt x="47" y="523"/>
                    <a:pt x="155" y="627"/>
                  </a:cubicBezTo>
                  <a:cubicBezTo>
                    <a:pt x="461" y="932"/>
                    <a:pt x="580" y="1641"/>
                    <a:pt x="632" y="1956"/>
                  </a:cubicBezTo>
                  <a:lnTo>
                    <a:pt x="709" y="2396"/>
                  </a:lnTo>
                  <a:close/>
                  <a:moveTo>
                    <a:pt x="93" y="300"/>
                  </a:moveTo>
                  <a:lnTo>
                    <a:pt x="93" y="300"/>
                  </a:lnTo>
                  <a:cubicBezTo>
                    <a:pt x="124" y="125"/>
                    <a:pt x="336" y="88"/>
                    <a:pt x="719" y="88"/>
                  </a:cubicBezTo>
                  <a:cubicBezTo>
                    <a:pt x="957" y="88"/>
                    <a:pt x="957" y="88"/>
                    <a:pt x="957" y="88"/>
                  </a:cubicBezTo>
                  <a:cubicBezTo>
                    <a:pt x="1196" y="88"/>
                    <a:pt x="1196" y="88"/>
                    <a:pt x="1196" y="88"/>
                  </a:cubicBezTo>
                  <a:cubicBezTo>
                    <a:pt x="1583" y="88"/>
                    <a:pt x="1795" y="125"/>
                    <a:pt x="1821" y="300"/>
                  </a:cubicBezTo>
                  <a:cubicBezTo>
                    <a:pt x="1837" y="399"/>
                    <a:pt x="1785" y="502"/>
                    <a:pt x="1666" y="621"/>
                  </a:cubicBezTo>
                  <a:cubicBezTo>
                    <a:pt x="1392" y="895"/>
                    <a:pt x="1283" y="1486"/>
                    <a:pt x="1231" y="1838"/>
                  </a:cubicBezTo>
                  <a:cubicBezTo>
                    <a:pt x="1216" y="1744"/>
                    <a:pt x="1196" y="1599"/>
                    <a:pt x="1206" y="1397"/>
                  </a:cubicBezTo>
                  <a:cubicBezTo>
                    <a:pt x="1242" y="694"/>
                    <a:pt x="1087" y="590"/>
                    <a:pt x="947" y="590"/>
                  </a:cubicBezTo>
                  <a:cubicBezTo>
                    <a:pt x="797" y="590"/>
                    <a:pt x="663" y="699"/>
                    <a:pt x="694" y="1382"/>
                  </a:cubicBezTo>
                  <a:cubicBezTo>
                    <a:pt x="704" y="1599"/>
                    <a:pt x="688" y="1749"/>
                    <a:pt x="673" y="1842"/>
                  </a:cubicBezTo>
                  <a:cubicBezTo>
                    <a:pt x="616" y="1480"/>
                    <a:pt x="497" y="875"/>
                    <a:pt x="207" y="580"/>
                  </a:cubicBezTo>
                  <a:cubicBezTo>
                    <a:pt x="119" y="492"/>
                    <a:pt x="78" y="399"/>
                    <a:pt x="93" y="300"/>
                  </a:cubicBezTo>
                  <a:close/>
                </a:path>
              </a:pathLst>
            </a:custGeom>
            <a:solidFill>
              <a:srgbClr val="F78D1E"/>
            </a:solidFill>
            <a:ln>
              <a:noFill/>
            </a:ln>
            <a:effectLst/>
          </p:spPr>
          <p:txBody>
            <a:bodyPr wrap="none" anchor="ctr"/>
            <a:lstStyle/>
            <a:p>
              <a:pPr>
                <a:defRPr/>
              </a:pPr>
              <a:endParaRPr lang="en-US" sz="4800" dirty="0"/>
            </a:p>
          </p:txBody>
        </p:sp>
        <p:sp>
          <p:nvSpPr>
            <p:cNvPr id="49" name="Freeform 65"/>
            <p:cNvSpPr>
              <a:spLocks noChangeArrowheads="1"/>
            </p:cNvSpPr>
            <p:nvPr/>
          </p:nvSpPr>
          <p:spPr bwMode="auto">
            <a:xfrm>
              <a:off x="11315960" y="6607552"/>
              <a:ext cx="1684902" cy="2053759"/>
            </a:xfrm>
            <a:custGeom>
              <a:avLst/>
              <a:gdLst>
                <a:gd name="T0" fmla="*/ 1568 w 3142"/>
                <a:gd name="T1" fmla="*/ 0 h 3829"/>
                <a:gd name="T2" fmla="*/ 1568 w 3142"/>
                <a:gd name="T3" fmla="*/ 0 h 3829"/>
                <a:gd name="T4" fmla="*/ 192 w 3142"/>
                <a:gd name="T5" fmla="*/ 1748 h 3829"/>
                <a:gd name="T6" fmla="*/ 560 w 3142"/>
                <a:gd name="T7" fmla="*/ 2437 h 3829"/>
                <a:gd name="T8" fmla="*/ 1191 w 3142"/>
                <a:gd name="T9" fmla="*/ 3818 h 3829"/>
                <a:gd name="T10" fmla="*/ 1951 w 3142"/>
                <a:gd name="T11" fmla="*/ 3828 h 3829"/>
                <a:gd name="T12" fmla="*/ 2531 w 3142"/>
                <a:gd name="T13" fmla="*/ 2488 h 3829"/>
                <a:gd name="T14" fmla="*/ 2950 w 3142"/>
                <a:gd name="T15" fmla="*/ 1748 h 3829"/>
                <a:gd name="T16" fmla="*/ 1568 w 3142"/>
                <a:gd name="T17" fmla="*/ 0 h 3829"/>
                <a:gd name="T18" fmla="*/ 2877 w 3142"/>
                <a:gd name="T19" fmla="*/ 1733 h 3829"/>
                <a:gd name="T20" fmla="*/ 2877 w 3142"/>
                <a:gd name="T21" fmla="*/ 1733 h 3829"/>
                <a:gd name="T22" fmla="*/ 2479 w 3142"/>
                <a:gd name="T23" fmla="*/ 2437 h 3829"/>
                <a:gd name="T24" fmla="*/ 1894 w 3142"/>
                <a:gd name="T25" fmla="*/ 3771 h 3829"/>
                <a:gd name="T26" fmla="*/ 1243 w 3142"/>
                <a:gd name="T27" fmla="*/ 3766 h 3829"/>
                <a:gd name="T28" fmla="*/ 611 w 3142"/>
                <a:gd name="T29" fmla="*/ 2389 h 3829"/>
                <a:gd name="T30" fmla="*/ 259 w 3142"/>
                <a:gd name="T31" fmla="*/ 1733 h 3829"/>
                <a:gd name="T32" fmla="*/ 529 w 3142"/>
                <a:gd name="T33" fmla="*/ 558 h 3829"/>
                <a:gd name="T34" fmla="*/ 1568 w 3142"/>
                <a:gd name="T35" fmla="*/ 72 h 3829"/>
                <a:gd name="T36" fmla="*/ 2608 w 3142"/>
                <a:gd name="T37" fmla="*/ 558 h 3829"/>
                <a:gd name="T38" fmla="*/ 2877 w 3142"/>
                <a:gd name="T39" fmla="*/ 1733 h 3829"/>
                <a:gd name="T40" fmla="*/ 1568 w 3142"/>
                <a:gd name="T41" fmla="*/ 0 h 3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42" h="3829">
                  <a:moveTo>
                    <a:pt x="1568" y="0"/>
                  </a:moveTo>
                  <a:lnTo>
                    <a:pt x="1568" y="0"/>
                  </a:lnTo>
                  <a:cubicBezTo>
                    <a:pt x="596" y="0"/>
                    <a:pt x="0" y="890"/>
                    <a:pt x="192" y="1748"/>
                  </a:cubicBezTo>
                  <a:cubicBezTo>
                    <a:pt x="249" y="2023"/>
                    <a:pt x="389" y="2256"/>
                    <a:pt x="560" y="2437"/>
                  </a:cubicBezTo>
                  <a:cubicBezTo>
                    <a:pt x="1082" y="2980"/>
                    <a:pt x="1191" y="3818"/>
                    <a:pt x="1191" y="3818"/>
                  </a:cubicBezTo>
                  <a:cubicBezTo>
                    <a:pt x="1951" y="3828"/>
                    <a:pt x="1951" y="3828"/>
                    <a:pt x="1951" y="3828"/>
                  </a:cubicBezTo>
                  <a:cubicBezTo>
                    <a:pt x="1951" y="3828"/>
                    <a:pt x="1982" y="3057"/>
                    <a:pt x="2531" y="2488"/>
                  </a:cubicBezTo>
                  <a:cubicBezTo>
                    <a:pt x="2717" y="2291"/>
                    <a:pt x="2883" y="2048"/>
                    <a:pt x="2950" y="1748"/>
                  </a:cubicBezTo>
                  <a:cubicBezTo>
                    <a:pt x="3141" y="890"/>
                    <a:pt x="2546" y="0"/>
                    <a:pt x="1568" y="0"/>
                  </a:cubicBezTo>
                  <a:lnTo>
                    <a:pt x="2877" y="1733"/>
                  </a:lnTo>
                  <a:lnTo>
                    <a:pt x="2877" y="1733"/>
                  </a:lnTo>
                  <a:cubicBezTo>
                    <a:pt x="2825" y="1987"/>
                    <a:pt x="2691" y="2214"/>
                    <a:pt x="2479" y="2437"/>
                  </a:cubicBezTo>
                  <a:cubicBezTo>
                    <a:pt x="2003" y="2928"/>
                    <a:pt x="1884" y="3590"/>
                    <a:pt x="1894" y="3771"/>
                  </a:cubicBezTo>
                  <a:cubicBezTo>
                    <a:pt x="1243" y="3766"/>
                    <a:pt x="1243" y="3766"/>
                    <a:pt x="1243" y="3766"/>
                  </a:cubicBezTo>
                  <a:cubicBezTo>
                    <a:pt x="1237" y="3585"/>
                    <a:pt x="1066" y="2861"/>
                    <a:pt x="611" y="2389"/>
                  </a:cubicBezTo>
                  <a:cubicBezTo>
                    <a:pt x="435" y="2204"/>
                    <a:pt x="316" y="1981"/>
                    <a:pt x="259" y="1733"/>
                  </a:cubicBezTo>
                  <a:cubicBezTo>
                    <a:pt x="171" y="1319"/>
                    <a:pt x="269" y="884"/>
                    <a:pt x="529" y="558"/>
                  </a:cubicBezTo>
                  <a:cubicBezTo>
                    <a:pt x="782" y="248"/>
                    <a:pt x="1149" y="72"/>
                    <a:pt x="1568" y="72"/>
                  </a:cubicBezTo>
                  <a:cubicBezTo>
                    <a:pt x="1988" y="72"/>
                    <a:pt x="2360" y="248"/>
                    <a:pt x="2608" y="558"/>
                  </a:cubicBezTo>
                  <a:cubicBezTo>
                    <a:pt x="2867" y="884"/>
                    <a:pt x="2970" y="1319"/>
                    <a:pt x="2877" y="1733"/>
                  </a:cubicBezTo>
                  <a:lnTo>
                    <a:pt x="1568" y="0"/>
                  </a:lnTo>
                </a:path>
              </a:pathLst>
            </a:custGeom>
            <a:solidFill>
              <a:srgbClr val="F0F0F2"/>
            </a:solidFill>
            <a:ln>
              <a:noFill/>
            </a:ln>
            <a:effectLst/>
          </p:spPr>
          <p:txBody>
            <a:bodyPr wrap="none" anchor="ctr"/>
            <a:lstStyle/>
            <a:p>
              <a:pPr>
                <a:defRPr/>
              </a:pPr>
              <a:endParaRPr lang="en-US" sz="4800" dirty="0"/>
            </a:p>
          </p:txBody>
        </p:sp>
        <p:sp>
          <p:nvSpPr>
            <p:cNvPr id="50" name="Freeform 66"/>
            <p:cNvSpPr>
              <a:spLocks noChangeArrowheads="1"/>
            </p:cNvSpPr>
            <p:nvPr/>
          </p:nvSpPr>
          <p:spPr bwMode="auto">
            <a:xfrm>
              <a:off x="11933960" y="8621344"/>
              <a:ext cx="442748" cy="365863"/>
            </a:xfrm>
            <a:custGeom>
              <a:avLst/>
              <a:gdLst>
                <a:gd name="T0" fmla="*/ 823 w 824"/>
                <a:gd name="T1" fmla="*/ 249 h 684"/>
                <a:gd name="T2" fmla="*/ 823 w 824"/>
                <a:gd name="T3" fmla="*/ 249 h 684"/>
                <a:gd name="T4" fmla="*/ 792 w 824"/>
                <a:gd name="T5" fmla="*/ 171 h 684"/>
                <a:gd name="T6" fmla="*/ 823 w 824"/>
                <a:gd name="T7" fmla="*/ 104 h 684"/>
                <a:gd name="T8" fmla="*/ 725 w 824"/>
                <a:gd name="T9" fmla="*/ 0 h 684"/>
                <a:gd name="T10" fmla="*/ 104 w 824"/>
                <a:gd name="T11" fmla="*/ 0 h 684"/>
                <a:gd name="T12" fmla="*/ 0 w 824"/>
                <a:gd name="T13" fmla="*/ 104 h 684"/>
                <a:gd name="T14" fmla="*/ 31 w 824"/>
                <a:gd name="T15" fmla="*/ 171 h 684"/>
                <a:gd name="T16" fmla="*/ 0 w 824"/>
                <a:gd name="T17" fmla="*/ 249 h 684"/>
                <a:gd name="T18" fmla="*/ 31 w 824"/>
                <a:gd name="T19" fmla="*/ 321 h 684"/>
                <a:gd name="T20" fmla="*/ 0 w 824"/>
                <a:gd name="T21" fmla="*/ 394 h 684"/>
                <a:gd name="T22" fmla="*/ 104 w 824"/>
                <a:gd name="T23" fmla="*/ 492 h 684"/>
                <a:gd name="T24" fmla="*/ 120 w 824"/>
                <a:gd name="T25" fmla="*/ 492 h 684"/>
                <a:gd name="T26" fmla="*/ 414 w 824"/>
                <a:gd name="T27" fmla="*/ 683 h 684"/>
                <a:gd name="T28" fmla="*/ 704 w 824"/>
                <a:gd name="T29" fmla="*/ 492 h 684"/>
                <a:gd name="T30" fmla="*/ 725 w 824"/>
                <a:gd name="T31" fmla="*/ 492 h 684"/>
                <a:gd name="T32" fmla="*/ 823 w 824"/>
                <a:gd name="T33" fmla="*/ 394 h 684"/>
                <a:gd name="T34" fmla="*/ 792 w 824"/>
                <a:gd name="T35" fmla="*/ 321 h 684"/>
                <a:gd name="T36" fmla="*/ 823 w 824"/>
                <a:gd name="T37" fmla="*/ 249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4" h="684">
                  <a:moveTo>
                    <a:pt x="823" y="249"/>
                  </a:moveTo>
                  <a:lnTo>
                    <a:pt x="823" y="249"/>
                  </a:lnTo>
                  <a:cubicBezTo>
                    <a:pt x="823" y="218"/>
                    <a:pt x="813" y="192"/>
                    <a:pt x="792" y="171"/>
                  </a:cubicBezTo>
                  <a:cubicBezTo>
                    <a:pt x="813" y="156"/>
                    <a:pt x="823" y="129"/>
                    <a:pt x="823" y="104"/>
                  </a:cubicBezTo>
                  <a:cubicBezTo>
                    <a:pt x="823" y="47"/>
                    <a:pt x="782" y="0"/>
                    <a:pt x="725" y="0"/>
                  </a:cubicBezTo>
                  <a:cubicBezTo>
                    <a:pt x="104" y="0"/>
                    <a:pt x="104" y="0"/>
                    <a:pt x="104" y="0"/>
                  </a:cubicBezTo>
                  <a:cubicBezTo>
                    <a:pt x="47" y="0"/>
                    <a:pt x="0" y="47"/>
                    <a:pt x="0" y="104"/>
                  </a:cubicBezTo>
                  <a:cubicBezTo>
                    <a:pt x="0" y="129"/>
                    <a:pt x="10" y="156"/>
                    <a:pt x="31" y="171"/>
                  </a:cubicBezTo>
                  <a:cubicBezTo>
                    <a:pt x="10" y="192"/>
                    <a:pt x="0" y="218"/>
                    <a:pt x="0" y="249"/>
                  </a:cubicBezTo>
                  <a:cubicBezTo>
                    <a:pt x="0" y="275"/>
                    <a:pt x="10" y="300"/>
                    <a:pt x="31" y="321"/>
                  </a:cubicBezTo>
                  <a:cubicBezTo>
                    <a:pt x="10" y="337"/>
                    <a:pt x="0" y="363"/>
                    <a:pt x="0" y="394"/>
                  </a:cubicBezTo>
                  <a:cubicBezTo>
                    <a:pt x="0" y="446"/>
                    <a:pt x="47" y="492"/>
                    <a:pt x="104" y="492"/>
                  </a:cubicBezTo>
                  <a:cubicBezTo>
                    <a:pt x="120" y="492"/>
                    <a:pt x="120" y="492"/>
                    <a:pt x="120" y="492"/>
                  </a:cubicBezTo>
                  <a:cubicBezTo>
                    <a:pt x="171" y="606"/>
                    <a:pt x="280" y="683"/>
                    <a:pt x="414" y="683"/>
                  </a:cubicBezTo>
                  <a:cubicBezTo>
                    <a:pt x="544" y="683"/>
                    <a:pt x="653" y="606"/>
                    <a:pt x="704" y="492"/>
                  </a:cubicBezTo>
                  <a:cubicBezTo>
                    <a:pt x="725" y="492"/>
                    <a:pt x="725" y="492"/>
                    <a:pt x="725" y="492"/>
                  </a:cubicBezTo>
                  <a:cubicBezTo>
                    <a:pt x="782" y="492"/>
                    <a:pt x="823" y="446"/>
                    <a:pt x="823" y="394"/>
                  </a:cubicBezTo>
                  <a:cubicBezTo>
                    <a:pt x="823" y="363"/>
                    <a:pt x="813" y="337"/>
                    <a:pt x="792" y="321"/>
                  </a:cubicBezTo>
                  <a:cubicBezTo>
                    <a:pt x="813" y="300"/>
                    <a:pt x="823" y="275"/>
                    <a:pt x="823" y="249"/>
                  </a:cubicBezTo>
                </a:path>
              </a:pathLst>
            </a:custGeom>
            <a:solidFill>
              <a:srgbClr val="DEEBF2"/>
            </a:solidFill>
            <a:ln>
              <a:noFill/>
            </a:ln>
            <a:effectLst/>
          </p:spPr>
          <p:txBody>
            <a:bodyPr wrap="none" anchor="ctr"/>
            <a:lstStyle/>
            <a:p>
              <a:pPr>
                <a:defRPr/>
              </a:pPr>
              <a:endParaRPr lang="en-US" sz="4800" dirty="0"/>
            </a:p>
          </p:txBody>
        </p:sp>
        <p:sp>
          <p:nvSpPr>
            <p:cNvPr id="51" name="Freeform 67"/>
            <p:cNvSpPr>
              <a:spLocks noChangeArrowheads="1"/>
            </p:cNvSpPr>
            <p:nvPr/>
          </p:nvSpPr>
          <p:spPr bwMode="auto">
            <a:xfrm>
              <a:off x="11964707" y="8630566"/>
              <a:ext cx="381256" cy="86085"/>
            </a:xfrm>
            <a:custGeom>
              <a:avLst/>
              <a:gdLst>
                <a:gd name="T0" fmla="*/ 709 w 715"/>
                <a:gd name="T1" fmla="*/ 37 h 157"/>
                <a:gd name="T2" fmla="*/ 709 w 715"/>
                <a:gd name="T3" fmla="*/ 37 h 157"/>
                <a:gd name="T4" fmla="*/ 678 w 715"/>
                <a:gd name="T5" fmla="*/ 73 h 157"/>
                <a:gd name="T6" fmla="*/ 41 w 715"/>
                <a:gd name="T7" fmla="*/ 156 h 157"/>
                <a:gd name="T8" fmla="*/ 5 w 715"/>
                <a:gd name="T9" fmla="*/ 125 h 157"/>
                <a:gd name="T10" fmla="*/ 37 w 715"/>
                <a:gd name="T11" fmla="*/ 83 h 157"/>
                <a:gd name="T12" fmla="*/ 673 w 715"/>
                <a:gd name="T13" fmla="*/ 6 h 157"/>
                <a:gd name="T14" fmla="*/ 709 w 715"/>
                <a:gd name="T15" fmla="*/ 3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 h="157">
                  <a:moveTo>
                    <a:pt x="709" y="37"/>
                  </a:moveTo>
                  <a:lnTo>
                    <a:pt x="709" y="37"/>
                  </a:lnTo>
                  <a:cubicBezTo>
                    <a:pt x="714" y="52"/>
                    <a:pt x="699" y="73"/>
                    <a:pt x="678" y="73"/>
                  </a:cubicBezTo>
                  <a:cubicBezTo>
                    <a:pt x="41" y="156"/>
                    <a:pt x="41" y="156"/>
                    <a:pt x="41" y="156"/>
                  </a:cubicBezTo>
                  <a:cubicBezTo>
                    <a:pt x="26" y="156"/>
                    <a:pt x="5" y="145"/>
                    <a:pt x="5" y="125"/>
                  </a:cubicBezTo>
                  <a:cubicBezTo>
                    <a:pt x="0" y="104"/>
                    <a:pt x="16" y="88"/>
                    <a:pt x="37" y="83"/>
                  </a:cubicBezTo>
                  <a:cubicBezTo>
                    <a:pt x="673" y="6"/>
                    <a:pt x="673" y="6"/>
                    <a:pt x="673" y="6"/>
                  </a:cubicBezTo>
                  <a:cubicBezTo>
                    <a:pt x="688" y="0"/>
                    <a:pt x="709" y="16"/>
                    <a:pt x="709" y="37"/>
                  </a:cubicBezTo>
                </a:path>
              </a:pathLst>
            </a:custGeom>
            <a:solidFill>
              <a:srgbClr val="58717D"/>
            </a:solidFill>
            <a:ln>
              <a:noFill/>
            </a:ln>
            <a:effectLst/>
          </p:spPr>
          <p:txBody>
            <a:bodyPr wrap="none" anchor="ctr"/>
            <a:lstStyle/>
            <a:p>
              <a:pPr>
                <a:defRPr/>
              </a:pPr>
              <a:endParaRPr lang="en-US" sz="4800" dirty="0"/>
            </a:p>
          </p:txBody>
        </p:sp>
        <p:sp>
          <p:nvSpPr>
            <p:cNvPr id="52" name="Freeform 68"/>
            <p:cNvSpPr>
              <a:spLocks noChangeArrowheads="1"/>
            </p:cNvSpPr>
            <p:nvPr/>
          </p:nvSpPr>
          <p:spPr bwMode="auto">
            <a:xfrm>
              <a:off x="11964707" y="8710503"/>
              <a:ext cx="381256" cy="83012"/>
            </a:xfrm>
            <a:custGeom>
              <a:avLst/>
              <a:gdLst>
                <a:gd name="T0" fmla="*/ 709 w 715"/>
                <a:gd name="T1" fmla="*/ 32 h 156"/>
                <a:gd name="T2" fmla="*/ 709 w 715"/>
                <a:gd name="T3" fmla="*/ 32 h 156"/>
                <a:gd name="T4" fmla="*/ 678 w 715"/>
                <a:gd name="T5" fmla="*/ 73 h 156"/>
                <a:gd name="T6" fmla="*/ 41 w 715"/>
                <a:gd name="T7" fmla="*/ 155 h 156"/>
                <a:gd name="T8" fmla="*/ 5 w 715"/>
                <a:gd name="T9" fmla="*/ 124 h 156"/>
                <a:gd name="T10" fmla="*/ 37 w 715"/>
                <a:gd name="T11" fmla="*/ 88 h 156"/>
                <a:gd name="T12" fmla="*/ 673 w 715"/>
                <a:gd name="T13" fmla="*/ 0 h 156"/>
                <a:gd name="T14" fmla="*/ 709 w 715"/>
                <a:gd name="T15" fmla="*/ 3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 h="156">
                  <a:moveTo>
                    <a:pt x="709" y="32"/>
                  </a:moveTo>
                  <a:lnTo>
                    <a:pt x="709" y="32"/>
                  </a:lnTo>
                  <a:cubicBezTo>
                    <a:pt x="714" y="52"/>
                    <a:pt x="699" y="73"/>
                    <a:pt x="678" y="73"/>
                  </a:cubicBezTo>
                  <a:cubicBezTo>
                    <a:pt x="41" y="155"/>
                    <a:pt x="41" y="155"/>
                    <a:pt x="41" y="155"/>
                  </a:cubicBezTo>
                  <a:cubicBezTo>
                    <a:pt x="26" y="155"/>
                    <a:pt x="5" y="145"/>
                    <a:pt x="5" y="124"/>
                  </a:cubicBezTo>
                  <a:cubicBezTo>
                    <a:pt x="0" y="109"/>
                    <a:pt x="16" y="88"/>
                    <a:pt x="37" y="88"/>
                  </a:cubicBezTo>
                  <a:cubicBezTo>
                    <a:pt x="673" y="0"/>
                    <a:pt x="673" y="0"/>
                    <a:pt x="673" y="0"/>
                  </a:cubicBezTo>
                  <a:cubicBezTo>
                    <a:pt x="688" y="0"/>
                    <a:pt x="709" y="15"/>
                    <a:pt x="709" y="32"/>
                  </a:cubicBezTo>
                </a:path>
              </a:pathLst>
            </a:custGeom>
            <a:solidFill>
              <a:srgbClr val="58717D"/>
            </a:solidFill>
            <a:ln>
              <a:noFill/>
            </a:ln>
            <a:effectLst/>
          </p:spPr>
          <p:txBody>
            <a:bodyPr wrap="none" anchor="ctr"/>
            <a:lstStyle/>
            <a:p>
              <a:pPr>
                <a:defRPr/>
              </a:pPr>
              <a:endParaRPr lang="en-US" sz="4800" dirty="0"/>
            </a:p>
          </p:txBody>
        </p:sp>
        <p:sp>
          <p:nvSpPr>
            <p:cNvPr id="53" name="Freeform 69"/>
            <p:cNvSpPr>
              <a:spLocks noChangeArrowheads="1"/>
            </p:cNvSpPr>
            <p:nvPr/>
          </p:nvSpPr>
          <p:spPr bwMode="auto">
            <a:xfrm>
              <a:off x="11964707" y="8784290"/>
              <a:ext cx="381256" cy="83012"/>
            </a:xfrm>
            <a:custGeom>
              <a:avLst/>
              <a:gdLst>
                <a:gd name="T0" fmla="*/ 709 w 715"/>
                <a:gd name="T1" fmla="*/ 36 h 156"/>
                <a:gd name="T2" fmla="*/ 709 w 715"/>
                <a:gd name="T3" fmla="*/ 36 h 156"/>
                <a:gd name="T4" fmla="*/ 678 w 715"/>
                <a:gd name="T5" fmla="*/ 72 h 156"/>
                <a:gd name="T6" fmla="*/ 41 w 715"/>
                <a:gd name="T7" fmla="*/ 155 h 156"/>
                <a:gd name="T8" fmla="*/ 5 w 715"/>
                <a:gd name="T9" fmla="*/ 124 h 156"/>
                <a:gd name="T10" fmla="*/ 37 w 715"/>
                <a:gd name="T11" fmla="*/ 83 h 156"/>
                <a:gd name="T12" fmla="*/ 673 w 715"/>
                <a:gd name="T13" fmla="*/ 5 h 156"/>
                <a:gd name="T14" fmla="*/ 709 w 715"/>
                <a:gd name="T15" fmla="*/ 3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5" h="156">
                  <a:moveTo>
                    <a:pt x="709" y="36"/>
                  </a:moveTo>
                  <a:lnTo>
                    <a:pt x="709" y="36"/>
                  </a:lnTo>
                  <a:cubicBezTo>
                    <a:pt x="714" y="52"/>
                    <a:pt x="699" y="72"/>
                    <a:pt x="678" y="72"/>
                  </a:cubicBezTo>
                  <a:cubicBezTo>
                    <a:pt x="41" y="155"/>
                    <a:pt x="41" y="155"/>
                    <a:pt x="41" y="155"/>
                  </a:cubicBezTo>
                  <a:cubicBezTo>
                    <a:pt x="26" y="155"/>
                    <a:pt x="5" y="145"/>
                    <a:pt x="5" y="124"/>
                  </a:cubicBezTo>
                  <a:cubicBezTo>
                    <a:pt x="0" y="103"/>
                    <a:pt x="16" y="88"/>
                    <a:pt x="37" y="83"/>
                  </a:cubicBezTo>
                  <a:cubicBezTo>
                    <a:pt x="673" y="5"/>
                    <a:pt x="673" y="5"/>
                    <a:pt x="673" y="5"/>
                  </a:cubicBezTo>
                  <a:cubicBezTo>
                    <a:pt x="688" y="0"/>
                    <a:pt x="709" y="16"/>
                    <a:pt x="709" y="36"/>
                  </a:cubicBezTo>
                </a:path>
              </a:pathLst>
            </a:custGeom>
            <a:solidFill>
              <a:srgbClr val="58717D"/>
            </a:solidFill>
            <a:ln>
              <a:noFill/>
            </a:ln>
            <a:effectLst/>
          </p:spPr>
          <p:txBody>
            <a:bodyPr wrap="none" anchor="ctr"/>
            <a:lstStyle/>
            <a:p>
              <a:pPr>
                <a:defRPr/>
              </a:pPr>
              <a:endParaRPr lang="en-US" sz="4800" dirty="0"/>
            </a:p>
          </p:txBody>
        </p:sp>
        <p:sp>
          <p:nvSpPr>
            <p:cNvPr id="54" name="Freeform 70"/>
            <p:cNvSpPr>
              <a:spLocks noChangeArrowheads="1"/>
            </p:cNvSpPr>
            <p:nvPr/>
          </p:nvSpPr>
          <p:spPr bwMode="auto">
            <a:xfrm>
              <a:off x="10633390" y="5863525"/>
              <a:ext cx="3074639" cy="2816233"/>
            </a:xfrm>
            <a:custGeom>
              <a:avLst/>
              <a:gdLst>
                <a:gd name="T0" fmla="*/ 5728 w 5729"/>
                <a:gd name="T1" fmla="*/ 2856 h 5247"/>
                <a:gd name="T2" fmla="*/ 5728 w 5729"/>
                <a:gd name="T3" fmla="*/ 2856 h 5247"/>
                <a:gd name="T4" fmla="*/ 5138 w 5729"/>
                <a:gd name="T5" fmla="*/ 2256 h 5247"/>
                <a:gd name="T6" fmla="*/ 5376 w 5729"/>
                <a:gd name="T7" fmla="*/ 1453 h 5247"/>
                <a:gd name="T8" fmla="*/ 4558 w 5729"/>
                <a:gd name="T9" fmla="*/ 1216 h 5247"/>
                <a:gd name="T10" fmla="*/ 4351 w 5729"/>
                <a:gd name="T11" fmla="*/ 404 h 5247"/>
                <a:gd name="T12" fmla="*/ 3523 w 5729"/>
                <a:gd name="T13" fmla="*/ 600 h 5247"/>
                <a:gd name="T14" fmla="*/ 2929 w 5729"/>
                <a:gd name="T15" fmla="*/ 0 h 5247"/>
                <a:gd name="T16" fmla="*/ 2313 w 5729"/>
                <a:gd name="T17" fmla="*/ 575 h 5247"/>
                <a:gd name="T18" fmla="*/ 1490 w 5729"/>
                <a:gd name="T19" fmla="*/ 341 h 5247"/>
                <a:gd name="T20" fmla="*/ 1247 w 5729"/>
                <a:gd name="T21" fmla="*/ 1139 h 5247"/>
                <a:gd name="T22" fmla="*/ 413 w 5729"/>
                <a:gd name="T23" fmla="*/ 1340 h 5247"/>
                <a:gd name="T24" fmla="*/ 615 w 5729"/>
                <a:gd name="T25" fmla="*/ 2152 h 5247"/>
                <a:gd name="T26" fmla="*/ 0 w 5729"/>
                <a:gd name="T27" fmla="*/ 2731 h 5247"/>
                <a:gd name="T28" fmla="*/ 590 w 5729"/>
                <a:gd name="T29" fmla="*/ 3332 h 5247"/>
                <a:gd name="T30" fmla="*/ 352 w 5729"/>
                <a:gd name="T31" fmla="*/ 4139 h 5247"/>
                <a:gd name="T32" fmla="*/ 1169 w 5729"/>
                <a:gd name="T33" fmla="*/ 4372 h 5247"/>
                <a:gd name="T34" fmla="*/ 1376 w 5729"/>
                <a:gd name="T35" fmla="*/ 5184 h 5247"/>
                <a:gd name="T36" fmla="*/ 2204 w 5729"/>
                <a:gd name="T37" fmla="*/ 4987 h 5247"/>
                <a:gd name="T38" fmla="*/ 2204 w 5729"/>
                <a:gd name="T39" fmla="*/ 4993 h 5247"/>
                <a:gd name="T40" fmla="*/ 1759 w 5729"/>
                <a:gd name="T41" fmla="*/ 3859 h 5247"/>
                <a:gd name="T42" fmla="*/ 1360 w 5729"/>
                <a:gd name="T43" fmla="*/ 3141 h 5247"/>
                <a:gd name="T44" fmla="*/ 1661 w 5729"/>
                <a:gd name="T45" fmla="*/ 1852 h 5247"/>
                <a:gd name="T46" fmla="*/ 2840 w 5729"/>
                <a:gd name="T47" fmla="*/ 1309 h 5247"/>
                <a:gd name="T48" fmla="*/ 4015 w 5729"/>
                <a:gd name="T49" fmla="*/ 1852 h 5247"/>
                <a:gd name="T50" fmla="*/ 4320 w 5729"/>
                <a:gd name="T51" fmla="*/ 3141 h 5247"/>
                <a:gd name="T52" fmla="*/ 3876 w 5729"/>
                <a:gd name="T53" fmla="*/ 3907 h 5247"/>
                <a:gd name="T54" fmla="*/ 3456 w 5729"/>
                <a:gd name="T55" fmla="*/ 5008 h 5247"/>
                <a:gd name="T56" fmla="*/ 4238 w 5729"/>
                <a:gd name="T57" fmla="*/ 5246 h 5247"/>
                <a:gd name="T58" fmla="*/ 4480 w 5729"/>
                <a:gd name="T59" fmla="*/ 4450 h 5247"/>
                <a:gd name="T60" fmla="*/ 5308 w 5729"/>
                <a:gd name="T61" fmla="*/ 4248 h 5247"/>
                <a:gd name="T62" fmla="*/ 5112 w 5729"/>
                <a:gd name="T63" fmla="*/ 3441 h 5247"/>
                <a:gd name="T64" fmla="*/ 5728 w 5729"/>
                <a:gd name="T65" fmla="*/ 2856 h 5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29" h="5247">
                  <a:moveTo>
                    <a:pt x="5728" y="2856"/>
                  </a:moveTo>
                  <a:lnTo>
                    <a:pt x="5728" y="2856"/>
                  </a:lnTo>
                  <a:cubicBezTo>
                    <a:pt x="5448" y="2773"/>
                    <a:pt x="5215" y="2556"/>
                    <a:pt x="5138" y="2256"/>
                  </a:cubicBezTo>
                  <a:cubicBezTo>
                    <a:pt x="5065" y="1955"/>
                    <a:pt x="5164" y="1651"/>
                    <a:pt x="5376" y="1453"/>
                  </a:cubicBezTo>
                  <a:cubicBezTo>
                    <a:pt x="5091" y="1516"/>
                    <a:pt x="4775" y="1438"/>
                    <a:pt x="4558" y="1216"/>
                  </a:cubicBezTo>
                  <a:cubicBezTo>
                    <a:pt x="4336" y="993"/>
                    <a:pt x="4268" y="683"/>
                    <a:pt x="4351" y="404"/>
                  </a:cubicBezTo>
                  <a:cubicBezTo>
                    <a:pt x="4139" y="600"/>
                    <a:pt x="3824" y="688"/>
                    <a:pt x="3523" y="600"/>
                  </a:cubicBezTo>
                  <a:cubicBezTo>
                    <a:pt x="3218" y="517"/>
                    <a:pt x="3000" y="279"/>
                    <a:pt x="2929" y="0"/>
                  </a:cubicBezTo>
                  <a:cubicBezTo>
                    <a:pt x="2846" y="274"/>
                    <a:pt x="2617" y="502"/>
                    <a:pt x="2313" y="575"/>
                  </a:cubicBezTo>
                  <a:cubicBezTo>
                    <a:pt x="2002" y="647"/>
                    <a:pt x="1691" y="548"/>
                    <a:pt x="1490" y="341"/>
                  </a:cubicBezTo>
                  <a:cubicBezTo>
                    <a:pt x="1557" y="621"/>
                    <a:pt x="1474" y="926"/>
                    <a:pt x="1247" y="1139"/>
                  </a:cubicBezTo>
                  <a:cubicBezTo>
                    <a:pt x="1019" y="1355"/>
                    <a:pt x="698" y="1422"/>
                    <a:pt x="413" y="1340"/>
                  </a:cubicBezTo>
                  <a:cubicBezTo>
                    <a:pt x="615" y="1552"/>
                    <a:pt x="704" y="1857"/>
                    <a:pt x="615" y="2152"/>
                  </a:cubicBezTo>
                  <a:cubicBezTo>
                    <a:pt x="527" y="2448"/>
                    <a:pt x="284" y="2659"/>
                    <a:pt x="0" y="2731"/>
                  </a:cubicBezTo>
                  <a:cubicBezTo>
                    <a:pt x="279" y="2814"/>
                    <a:pt x="512" y="3037"/>
                    <a:pt x="590" y="3332"/>
                  </a:cubicBezTo>
                  <a:cubicBezTo>
                    <a:pt x="662" y="3632"/>
                    <a:pt x="564" y="3937"/>
                    <a:pt x="352" y="4139"/>
                  </a:cubicBezTo>
                  <a:cubicBezTo>
                    <a:pt x="636" y="4072"/>
                    <a:pt x="952" y="4149"/>
                    <a:pt x="1169" y="4372"/>
                  </a:cubicBezTo>
                  <a:cubicBezTo>
                    <a:pt x="1387" y="4594"/>
                    <a:pt x="1454" y="4910"/>
                    <a:pt x="1376" y="5184"/>
                  </a:cubicBezTo>
                  <a:cubicBezTo>
                    <a:pt x="1588" y="4987"/>
                    <a:pt x="1899" y="4904"/>
                    <a:pt x="2204" y="4987"/>
                  </a:cubicBezTo>
                  <a:lnTo>
                    <a:pt x="2204" y="4993"/>
                  </a:lnTo>
                  <a:cubicBezTo>
                    <a:pt x="2178" y="4713"/>
                    <a:pt x="2084" y="4196"/>
                    <a:pt x="1759" y="3859"/>
                  </a:cubicBezTo>
                  <a:cubicBezTo>
                    <a:pt x="1557" y="3658"/>
                    <a:pt x="1422" y="3410"/>
                    <a:pt x="1360" y="3141"/>
                  </a:cubicBezTo>
                  <a:cubicBezTo>
                    <a:pt x="1257" y="2685"/>
                    <a:pt x="1371" y="2204"/>
                    <a:pt x="1661" y="1852"/>
                  </a:cubicBezTo>
                  <a:cubicBezTo>
                    <a:pt x="1951" y="1505"/>
                    <a:pt x="2365" y="1309"/>
                    <a:pt x="2840" y="1309"/>
                  </a:cubicBezTo>
                  <a:cubicBezTo>
                    <a:pt x="3311" y="1309"/>
                    <a:pt x="3730" y="1505"/>
                    <a:pt x="4015" y="1852"/>
                  </a:cubicBezTo>
                  <a:cubicBezTo>
                    <a:pt x="4309" y="2204"/>
                    <a:pt x="4423" y="2685"/>
                    <a:pt x="4320" y="3141"/>
                  </a:cubicBezTo>
                  <a:cubicBezTo>
                    <a:pt x="4258" y="3410"/>
                    <a:pt x="4108" y="3668"/>
                    <a:pt x="3876" y="3907"/>
                  </a:cubicBezTo>
                  <a:cubicBezTo>
                    <a:pt x="3523" y="4258"/>
                    <a:pt x="3466" y="4755"/>
                    <a:pt x="3456" y="5008"/>
                  </a:cubicBezTo>
                  <a:cubicBezTo>
                    <a:pt x="3751" y="4952"/>
                    <a:pt x="4041" y="5050"/>
                    <a:pt x="4238" y="5246"/>
                  </a:cubicBezTo>
                  <a:cubicBezTo>
                    <a:pt x="4170" y="4972"/>
                    <a:pt x="4253" y="4662"/>
                    <a:pt x="4480" y="4450"/>
                  </a:cubicBezTo>
                  <a:cubicBezTo>
                    <a:pt x="4708" y="4238"/>
                    <a:pt x="5023" y="4170"/>
                    <a:pt x="5308" y="4248"/>
                  </a:cubicBezTo>
                  <a:cubicBezTo>
                    <a:pt x="5106" y="4040"/>
                    <a:pt x="5023" y="3736"/>
                    <a:pt x="5112" y="3441"/>
                  </a:cubicBezTo>
                  <a:cubicBezTo>
                    <a:pt x="5200" y="3141"/>
                    <a:pt x="5437" y="2928"/>
                    <a:pt x="5728" y="2856"/>
                  </a:cubicBezTo>
                </a:path>
              </a:pathLst>
            </a:custGeom>
            <a:solidFill>
              <a:schemeClr val="accent5">
                <a:lumMod val="75000"/>
              </a:schemeClr>
            </a:solidFill>
            <a:ln>
              <a:noFill/>
            </a:ln>
            <a:effectLst/>
          </p:spPr>
          <p:txBody>
            <a:bodyPr wrap="none" anchor="ctr"/>
            <a:lstStyle/>
            <a:p>
              <a:pPr>
                <a:defRPr/>
              </a:pPr>
              <a:endParaRPr lang="en-US" sz="4800" dirty="0"/>
            </a:p>
          </p:txBody>
        </p:sp>
        <p:sp>
          <p:nvSpPr>
            <p:cNvPr id="55" name="Freeform 71"/>
            <p:cNvSpPr>
              <a:spLocks noChangeArrowheads="1"/>
            </p:cNvSpPr>
            <p:nvPr/>
          </p:nvSpPr>
          <p:spPr bwMode="auto">
            <a:xfrm>
              <a:off x="10633390" y="5860452"/>
              <a:ext cx="3074639" cy="2822382"/>
            </a:xfrm>
            <a:custGeom>
              <a:avLst/>
              <a:gdLst>
                <a:gd name="T0" fmla="*/ 5728 w 5729"/>
                <a:gd name="T1" fmla="*/ 2862 h 5259"/>
                <a:gd name="T2" fmla="*/ 5376 w 5729"/>
                <a:gd name="T3" fmla="*/ 1459 h 5259"/>
                <a:gd name="T4" fmla="*/ 5179 w 5729"/>
                <a:gd name="T5" fmla="*/ 1480 h 5259"/>
                <a:gd name="T6" fmla="*/ 4351 w 5729"/>
                <a:gd name="T7" fmla="*/ 410 h 5259"/>
                <a:gd name="T8" fmla="*/ 3761 w 5729"/>
                <a:gd name="T9" fmla="*/ 637 h 5259"/>
                <a:gd name="T10" fmla="*/ 2929 w 5729"/>
                <a:gd name="T11" fmla="*/ 0 h 5259"/>
                <a:gd name="T12" fmla="*/ 2105 w 5729"/>
                <a:gd name="T13" fmla="*/ 601 h 5259"/>
                <a:gd name="T14" fmla="*/ 1485 w 5729"/>
                <a:gd name="T15" fmla="*/ 347 h 5259"/>
                <a:gd name="T16" fmla="*/ 652 w 5729"/>
                <a:gd name="T17" fmla="*/ 1377 h 5259"/>
                <a:gd name="T18" fmla="*/ 413 w 5729"/>
                <a:gd name="T19" fmla="*/ 1346 h 5259"/>
                <a:gd name="T20" fmla="*/ 0 w 5729"/>
                <a:gd name="T21" fmla="*/ 2737 h 5259"/>
                <a:gd name="T22" fmla="*/ 590 w 5729"/>
                <a:gd name="T23" fmla="*/ 3338 h 5259"/>
                <a:gd name="T24" fmla="*/ 346 w 5729"/>
                <a:gd name="T25" fmla="*/ 4145 h 5259"/>
                <a:gd name="T26" fmla="*/ 1169 w 5729"/>
                <a:gd name="T27" fmla="*/ 4378 h 5259"/>
                <a:gd name="T28" fmla="*/ 1376 w 5729"/>
                <a:gd name="T29" fmla="*/ 5190 h 5259"/>
                <a:gd name="T30" fmla="*/ 2204 w 5729"/>
                <a:gd name="T31" fmla="*/ 4993 h 5259"/>
                <a:gd name="T32" fmla="*/ 2204 w 5729"/>
                <a:gd name="T33" fmla="*/ 4999 h 5259"/>
                <a:gd name="T34" fmla="*/ 2209 w 5729"/>
                <a:gd name="T35" fmla="*/ 4999 h 5259"/>
                <a:gd name="T36" fmla="*/ 1324 w 5729"/>
                <a:gd name="T37" fmla="*/ 2810 h 5259"/>
                <a:gd name="T38" fmla="*/ 4015 w 5729"/>
                <a:gd name="T39" fmla="*/ 1858 h 5259"/>
                <a:gd name="T40" fmla="*/ 3876 w 5729"/>
                <a:gd name="T41" fmla="*/ 3913 h 5259"/>
                <a:gd name="T42" fmla="*/ 3456 w 5729"/>
                <a:gd name="T43" fmla="*/ 5014 h 5259"/>
                <a:gd name="T44" fmla="*/ 4238 w 5729"/>
                <a:gd name="T45" fmla="*/ 5258 h 5259"/>
                <a:gd name="T46" fmla="*/ 4480 w 5729"/>
                <a:gd name="T47" fmla="*/ 4456 h 5259"/>
                <a:gd name="T48" fmla="*/ 5314 w 5729"/>
                <a:gd name="T49" fmla="*/ 4254 h 5259"/>
                <a:gd name="T50" fmla="*/ 5112 w 5729"/>
                <a:gd name="T51" fmla="*/ 3447 h 5259"/>
                <a:gd name="T52" fmla="*/ 5728 w 5729"/>
                <a:gd name="T53" fmla="*/ 2862 h 5259"/>
                <a:gd name="T54" fmla="*/ 5112 w 5729"/>
                <a:gd name="T55" fmla="*/ 3447 h 5259"/>
                <a:gd name="T56" fmla="*/ 5308 w 5729"/>
                <a:gd name="T57" fmla="*/ 4254 h 5259"/>
                <a:gd name="T58" fmla="*/ 4480 w 5729"/>
                <a:gd name="T59" fmla="*/ 4456 h 5259"/>
                <a:gd name="T60" fmla="*/ 4238 w 5729"/>
                <a:gd name="T61" fmla="*/ 5252 h 5259"/>
                <a:gd name="T62" fmla="*/ 3456 w 5729"/>
                <a:gd name="T63" fmla="*/ 5014 h 5259"/>
                <a:gd name="T64" fmla="*/ 3876 w 5729"/>
                <a:gd name="T65" fmla="*/ 3913 h 5259"/>
                <a:gd name="T66" fmla="*/ 4015 w 5729"/>
                <a:gd name="T67" fmla="*/ 1858 h 5259"/>
                <a:gd name="T68" fmla="*/ 1324 w 5729"/>
                <a:gd name="T69" fmla="*/ 2810 h 5259"/>
                <a:gd name="T70" fmla="*/ 2204 w 5729"/>
                <a:gd name="T71" fmla="*/ 4999 h 5259"/>
                <a:gd name="T72" fmla="*/ 2204 w 5729"/>
                <a:gd name="T73" fmla="*/ 4993 h 5259"/>
                <a:gd name="T74" fmla="*/ 2204 w 5729"/>
                <a:gd name="T75" fmla="*/ 4993 h 5259"/>
                <a:gd name="T76" fmla="*/ 1376 w 5729"/>
                <a:gd name="T77" fmla="*/ 5190 h 5259"/>
                <a:gd name="T78" fmla="*/ 1169 w 5729"/>
                <a:gd name="T79" fmla="*/ 4378 h 5259"/>
                <a:gd name="T80" fmla="*/ 352 w 5729"/>
                <a:gd name="T81" fmla="*/ 4145 h 5259"/>
                <a:gd name="T82" fmla="*/ 590 w 5729"/>
                <a:gd name="T83" fmla="*/ 3338 h 5259"/>
                <a:gd name="T84" fmla="*/ 0 w 5729"/>
                <a:gd name="T85" fmla="*/ 2737 h 5259"/>
                <a:gd name="T86" fmla="*/ 419 w 5729"/>
                <a:gd name="T87" fmla="*/ 1346 h 5259"/>
                <a:gd name="T88" fmla="*/ 652 w 5729"/>
                <a:gd name="T89" fmla="*/ 1382 h 5259"/>
                <a:gd name="T90" fmla="*/ 1490 w 5729"/>
                <a:gd name="T91" fmla="*/ 347 h 5259"/>
                <a:gd name="T92" fmla="*/ 2105 w 5729"/>
                <a:gd name="T93" fmla="*/ 606 h 5259"/>
                <a:gd name="T94" fmla="*/ 2929 w 5729"/>
                <a:gd name="T95" fmla="*/ 6 h 5259"/>
                <a:gd name="T96" fmla="*/ 3761 w 5729"/>
                <a:gd name="T97" fmla="*/ 643 h 5259"/>
                <a:gd name="T98" fmla="*/ 4351 w 5729"/>
                <a:gd name="T99" fmla="*/ 410 h 5259"/>
                <a:gd name="T100" fmla="*/ 5179 w 5729"/>
                <a:gd name="T101" fmla="*/ 1480 h 5259"/>
                <a:gd name="T102" fmla="*/ 5376 w 5729"/>
                <a:gd name="T103" fmla="*/ 1455 h 5259"/>
                <a:gd name="T104" fmla="*/ 5728 w 5729"/>
                <a:gd name="T105" fmla="*/ 2867 h 5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29" h="5259">
                  <a:moveTo>
                    <a:pt x="5728" y="2862"/>
                  </a:moveTo>
                  <a:lnTo>
                    <a:pt x="5728" y="2862"/>
                  </a:lnTo>
                  <a:lnTo>
                    <a:pt x="5728" y="2862"/>
                  </a:lnTo>
                  <a:cubicBezTo>
                    <a:pt x="5448" y="2779"/>
                    <a:pt x="5215" y="2562"/>
                    <a:pt x="5138" y="2262"/>
                  </a:cubicBezTo>
                  <a:cubicBezTo>
                    <a:pt x="5122" y="2194"/>
                    <a:pt x="5112" y="2127"/>
                    <a:pt x="5112" y="2060"/>
                  </a:cubicBezTo>
                  <a:cubicBezTo>
                    <a:pt x="5112" y="1832"/>
                    <a:pt x="5210" y="1615"/>
                    <a:pt x="5376" y="1459"/>
                  </a:cubicBezTo>
                  <a:cubicBezTo>
                    <a:pt x="5376" y="1455"/>
                    <a:pt x="5376" y="1455"/>
                    <a:pt x="5376" y="1455"/>
                  </a:cubicBezTo>
                  <a:lnTo>
                    <a:pt x="5376" y="1455"/>
                  </a:lnTo>
                  <a:cubicBezTo>
                    <a:pt x="5308" y="1470"/>
                    <a:pt x="5241" y="1480"/>
                    <a:pt x="5179" y="1480"/>
                  </a:cubicBezTo>
                  <a:cubicBezTo>
                    <a:pt x="4952" y="1480"/>
                    <a:pt x="4729" y="1393"/>
                    <a:pt x="4558" y="1222"/>
                  </a:cubicBezTo>
                  <a:cubicBezTo>
                    <a:pt x="4398" y="1062"/>
                    <a:pt x="4320" y="849"/>
                    <a:pt x="4320" y="643"/>
                  </a:cubicBezTo>
                  <a:cubicBezTo>
                    <a:pt x="4320" y="564"/>
                    <a:pt x="4330" y="487"/>
                    <a:pt x="4351" y="410"/>
                  </a:cubicBezTo>
                  <a:lnTo>
                    <a:pt x="4351" y="410"/>
                  </a:lnTo>
                  <a:lnTo>
                    <a:pt x="4351" y="410"/>
                  </a:lnTo>
                  <a:cubicBezTo>
                    <a:pt x="4191" y="554"/>
                    <a:pt x="3984" y="637"/>
                    <a:pt x="3761" y="637"/>
                  </a:cubicBezTo>
                  <a:cubicBezTo>
                    <a:pt x="3684" y="637"/>
                    <a:pt x="3601" y="627"/>
                    <a:pt x="3523" y="606"/>
                  </a:cubicBezTo>
                  <a:cubicBezTo>
                    <a:pt x="3218" y="523"/>
                    <a:pt x="3000" y="285"/>
                    <a:pt x="2929" y="6"/>
                  </a:cubicBezTo>
                  <a:cubicBezTo>
                    <a:pt x="2929" y="0"/>
                    <a:pt x="2929" y="0"/>
                    <a:pt x="2929" y="0"/>
                  </a:cubicBezTo>
                  <a:cubicBezTo>
                    <a:pt x="2929" y="6"/>
                    <a:pt x="2929" y="6"/>
                    <a:pt x="2929" y="6"/>
                  </a:cubicBezTo>
                  <a:cubicBezTo>
                    <a:pt x="2840" y="280"/>
                    <a:pt x="2617" y="502"/>
                    <a:pt x="2313" y="581"/>
                  </a:cubicBezTo>
                  <a:cubicBezTo>
                    <a:pt x="2240" y="595"/>
                    <a:pt x="2173" y="601"/>
                    <a:pt x="2105" y="601"/>
                  </a:cubicBezTo>
                  <a:cubicBezTo>
                    <a:pt x="1868" y="601"/>
                    <a:pt x="1651" y="508"/>
                    <a:pt x="1490" y="347"/>
                  </a:cubicBezTo>
                  <a:cubicBezTo>
                    <a:pt x="1485" y="342"/>
                    <a:pt x="1485" y="342"/>
                    <a:pt x="1485" y="342"/>
                  </a:cubicBezTo>
                  <a:cubicBezTo>
                    <a:pt x="1485" y="347"/>
                    <a:pt x="1485" y="347"/>
                    <a:pt x="1485" y="347"/>
                  </a:cubicBezTo>
                  <a:cubicBezTo>
                    <a:pt x="1500" y="410"/>
                    <a:pt x="1510" y="477"/>
                    <a:pt x="1510" y="539"/>
                  </a:cubicBezTo>
                  <a:cubicBezTo>
                    <a:pt x="1510" y="762"/>
                    <a:pt x="1422" y="978"/>
                    <a:pt x="1247" y="1145"/>
                  </a:cubicBezTo>
                  <a:cubicBezTo>
                    <a:pt x="1081" y="1299"/>
                    <a:pt x="869" y="1377"/>
                    <a:pt x="652" y="1377"/>
                  </a:cubicBezTo>
                  <a:cubicBezTo>
                    <a:pt x="574" y="1377"/>
                    <a:pt x="496" y="1367"/>
                    <a:pt x="419" y="1346"/>
                  </a:cubicBezTo>
                  <a:cubicBezTo>
                    <a:pt x="413" y="1346"/>
                    <a:pt x="413" y="1346"/>
                    <a:pt x="413" y="1346"/>
                  </a:cubicBezTo>
                  <a:lnTo>
                    <a:pt x="413" y="1346"/>
                  </a:lnTo>
                  <a:cubicBezTo>
                    <a:pt x="564" y="1501"/>
                    <a:pt x="652" y="1708"/>
                    <a:pt x="652" y="1925"/>
                  </a:cubicBezTo>
                  <a:cubicBezTo>
                    <a:pt x="652" y="1998"/>
                    <a:pt x="641" y="2081"/>
                    <a:pt x="615" y="2158"/>
                  </a:cubicBezTo>
                  <a:cubicBezTo>
                    <a:pt x="527" y="2454"/>
                    <a:pt x="284" y="2665"/>
                    <a:pt x="0" y="2737"/>
                  </a:cubicBezTo>
                  <a:lnTo>
                    <a:pt x="0" y="2737"/>
                  </a:lnTo>
                  <a:lnTo>
                    <a:pt x="0" y="2737"/>
                  </a:lnTo>
                  <a:cubicBezTo>
                    <a:pt x="279" y="2820"/>
                    <a:pt x="512" y="3043"/>
                    <a:pt x="590" y="3338"/>
                  </a:cubicBezTo>
                  <a:cubicBezTo>
                    <a:pt x="605" y="3405"/>
                    <a:pt x="610" y="3472"/>
                    <a:pt x="610" y="3540"/>
                  </a:cubicBezTo>
                  <a:cubicBezTo>
                    <a:pt x="610" y="3772"/>
                    <a:pt x="517" y="3990"/>
                    <a:pt x="352" y="4145"/>
                  </a:cubicBezTo>
                  <a:cubicBezTo>
                    <a:pt x="346" y="4145"/>
                    <a:pt x="346" y="4145"/>
                    <a:pt x="346" y="4145"/>
                  </a:cubicBezTo>
                  <a:cubicBezTo>
                    <a:pt x="352" y="4145"/>
                    <a:pt x="352" y="4145"/>
                    <a:pt x="352" y="4145"/>
                  </a:cubicBezTo>
                  <a:cubicBezTo>
                    <a:pt x="419" y="4129"/>
                    <a:pt x="486" y="4125"/>
                    <a:pt x="554" y="4125"/>
                  </a:cubicBezTo>
                  <a:cubicBezTo>
                    <a:pt x="775" y="4125"/>
                    <a:pt x="998" y="4207"/>
                    <a:pt x="1169" y="4378"/>
                  </a:cubicBezTo>
                  <a:cubicBezTo>
                    <a:pt x="1329" y="4544"/>
                    <a:pt x="1407" y="4750"/>
                    <a:pt x="1407" y="4962"/>
                  </a:cubicBezTo>
                  <a:cubicBezTo>
                    <a:pt x="1407" y="5040"/>
                    <a:pt x="1397" y="5118"/>
                    <a:pt x="1376" y="5190"/>
                  </a:cubicBezTo>
                  <a:lnTo>
                    <a:pt x="1376" y="5190"/>
                  </a:lnTo>
                  <a:lnTo>
                    <a:pt x="1376" y="5190"/>
                  </a:lnTo>
                  <a:cubicBezTo>
                    <a:pt x="1531" y="5045"/>
                    <a:pt x="1743" y="4962"/>
                    <a:pt x="1966" y="4962"/>
                  </a:cubicBezTo>
                  <a:cubicBezTo>
                    <a:pt x="2043" y="4962"/>
                    <a:pt x="2126" y="4973"/>
                    <a:pt x="2204" y="4993"/>
                  </a:cubicBezTo>
                  <a:lnTo>
                    <a:pt x="2204" y="4993"/>
                  </a:lnTo>
                  <a:lnTo>
                    <a:pt x="2204" y="4993"/>
                  </a:lnTo>
                  <a:cubicBezTo>
                    <a:pt x="2204" y="4999"/>
                    <a:pt x="2204" y="4999"/>
                    <a:pt x="2204" y="4999"/>
                  </a:cubicBezTo>
                  <a:lnTo>
                    <a:pt x="2204" y="4999"/>
                  </a:lnTo>
                  <a:cubicBezTo>
                    <a:pt x="2209" y="4999"/>
                    <a:pt x="2209" y="4999"/>
                    <a:pt x="2209" y="4999"/>
                  </a:cubicBezTo>
                  <a:lnTo>
                    <a:pt x="2209" y="4999"/>
                  </a:lnTo>
                  <a:cubicBezTo>
                    <a:pt x="2178" y="4719"/>
                    <a:pt x="2084" y="4202"/>
                    <a:pt x="1759" y="3865"/>
                  </a:cubicBezTo>
                  <a:cubicBezTo>
                    <a:pt x="1557" y="3664"/>
                    <a:pt x="1422" y="3416"/>
                    <a:pt x="1360" y="3147"/>
                  </a:cubicBezTo>
                  <a:cubicBezTo>
                    <a:pt x="1335" y="3033"/>
                    <a:pt x="1324" y="2924"/>
                    <a:pt x="1324" y="2810"/>
                  </a:cubicBezTo>
                  <a:cubicBezTo>
                    <a:pt x="1324" y="2469"/>
                    <a:pt x="1443" y="2127"/>
                    <a:pt x="1661" y="1858"/>
                  </a:cubicBezTo>
                  <a:cubicBezTo>
                    <a:pt x="1951" y="1511"/>
                    <a:pt x="2365" y="1320"/>
                    <a:pt x="2840" y="1320"/>
                  </a:cubicBezTo>
                  <a:cubicBezTo>
                    <a:pt x="3311" y="1320"/>
                    <a:pt x="3730" y="1511"/>
                    <a:pt x="4015" y="1858"/>
                  </a:cubicBezTo>
                  <a:cubicBezTo>
                    <a:pt x="4238" y="2127"/>
                    <a:pt x="4357" y="2469"/>
                    <a:pt x="4357" y="2810"/>
                  </a:cubicBezTo>
                  <a:cubicBezTo>
                    <a:pt x="4357" y="2924"/>
                    <a:pt x="4340" y="3033"/>
                    <a:pt x="4320" y="3147"/>
                  </a:cubicBezTo>
                  <a:cubicBezTo>
                    <a:pt x="4258" y="3416"/>
                    <a:pt x="4108" y="3674"/>
                    <a:pt x="3876" y="3913"/>
                  </a:cubicBezTo>
                  <a:cubicBezTo>
                    <a:pt x="3523" y="4264"/>
                    <a:pt x="3466" y="4761"/>
                    <a:pt x="3456" y="5014"/>
                  </a:cubicBezTo>
                  <a:lnTo>
                    <a:pt x="3456" y="5014"/>
                  </a:lnTo>
                  <a:lnTo>
                    <a:pt x="3456" y="5014"/>
                  </a:lnTo>
                  <a:cubicBezTo>
                    <a:pt x="3513" y="5004"/>
                    <a:pt x="3570" y="4999"/>
                    <a:pt x="3627" y="4999"/>
                  </a:cubicBezTo>
                  <a:cubicBezTo>
                    <a:pt x="3860" y="4999"/>
                    <a:pt x="4077" y="5097"/>
                    <a:pt x="4238" y="5252"/>
                  </a:cubicBezTo>
                  <a:cubicBezTo>
                    <a:pt x="4238" y="5258"/>
                    <a:pt x="4238" y="5258"/>
                    <a:pt x="4238" y="5258"/>
                  </a:cubicBezTo>
                  <a:cubicBezTo>
                    <a:pt x="4238" y="5252"/>
                    <a:pt x="4238" y="5252"/>
                    <a:pt x="4238" y="5252"/>
                  </a:cubicBezTo>
                  <a:cubicBezTo>
                    <a:pt x="4222" y="5190"/>
                    <a:pt x="4217" y="5123"/>
                    <a:pt x="4217" y="5056"/>
                  </a:cubicBezTo>
                  <a:cubicBezTo>
                    <a:pt x="4217" y="4839"/>
                    <a:pt x="4305" y="4621"/>
                    <a:pt x="4480" y="4456"/>
                  </a:cubicBezTo>
                  <a:cubicBezTo>
                    <a:pt x="4646" y="4300"/>
                    <a:pt x="4858" y="4223"/>
                    <a:pt x="5075" y="4223"/>
                  </a:cubicBezTo>
                  <a:cubicBezTo>
                    <a:pt x="5153" y="4223"/>
                    <a:pt x="5231" y="4233"/>
                    <a:pt x="5308" y="4254"/>
                  </a:cubicBezTo>
                  <a:cubicBezTo>
                    <a:pt x="5314" y="4254"/>
                    <a:pt x="5314" y="4254"/>
                    <a:pt x="5314" y="4254"/>
                  </a:cubicBezTo>
                  <a:cubicBezTo>
                    <a:pt x="5308" y="4254"/>
                    <a:pt x="5308" y="4254"/>
                    <a:pt x="5308" y="4254"/>
                  </a:cubicBezTo>
                  <a:cubicBezTo>
                    <a:pt x="5164" y="4098"/>
                    <a:pt x="5075" y="3897"/>
                    <a:pt x="5075" y="3680"/>
                  </a:cubicBezTo>
                  <a:cubicBezTo>
                    <a:pt x="5075" y="3601"/>
                    <a:pt x="5086" y="3524"/>
                    <a:pt x="5112" y="3447"/>
                  </a:cubicBezTo>
                  <a:cubicBezTo>
                    <a:pt x="5200" y="3147"/>
                    <a:pt x="5437" y="2934"/>
                    <a:pt x="5728" y="2867"/>
                  </a:cubicBezTo>
                  <a:cubicBezTo>
                    <a:pt x="5728" y="2862"/>
                    <a:pt x="5728" y="2862"/>
                    <a:pt x="5728" y="2862"/>
                  </a:cubicBezTo>
                  <a:lnTo>
                    <a:pt x="5728" y="2862"/>
                  </a:lnTo>
                  <a:lnTo>
                    <a:pt x="5728" y="2862"/>
                  </a:lnTo>
                  <a:lnTo>
                    <a:pt x="5728" y="2862"/>
                  </a:lnTo>
                  <a:cubicBezTo>
                    <a:pt x="5437" y="2934"/>
                    <a:pt x="5200" y="3147"/>
                    <a:pt x="5112" y="3447"/>
                  </a:cubicBezTo>
                  <a:cubicBezTo>
                    <a:pt x="5086" y="3524"/>
                    <a:pt x="5075" y="3601"/>
                    <a:pt x="5075" y="3680"/>
                  </a:cubicBezTo>
                  <a:cubicBezTo>
                    <a:pt x="5075" y="3897"/>
                    <a:pt x="5164" y="4098"/>
                    <a:pt x="5308" y="4254"/>
                  </a:cubicBezTo>
                  <a:lnTo>
                    <a:pt x="5308" y="4254"/>
                  </a:lnTo>
                  <a:lnTo>
                    <a:pt x="5308" y="4254"/>
                  </a:lnTo>
                  <a:cubicBezTo>
                    <a:pt x="5235" y="4233"/>
                    <a:pt x="5153" y="4223"/>
                    <a:pt x="5075" y="4223"/>
                  </a:cubicBezTo>
                  <a:cubicBezTo>
                    <a:pt x="4858" y="4223"/>
                    <a:pt x="4646" y="4300"/>
                    <a:pt x="4480" y="4456"/>
                  </a:cubicBezTo>
                  <a:cubicBezTo>
                    <a:pt x="4305" y="4621"/>
                    <a:pt x="4217" y="4839"/>
                    <a:pt x="4217" y="5056"/>
                  </a:cubicBezTo>
                  <a:cubicBezTo>
                    <a:pt x="4217" y="5123"/>
                    <a:pt x="4222" y="5190"/>
                    <a:pt x="4238" y="5252"/>
                  </a:cubicBezTo>
                  <a:lnTo>
                    <a:pt x="4238" y="5252"/>
                  </a:lnTo>
                  <a:lnTo>
                    <a:pt x="4238" y="5252"/>
                  </a:lnTo>
                  <a:cubicBezTo>
                    <a:pt x="4082" y="5092"/>
                    <a:pt x="3860" y="4999"/>
                    <a:pt x="3627" y="4999"/>
                  </a:cubicBezTo>
                  <a:cubicBezTo>
                    <a:pt x="3570" y="4999"/>
                    <a:pt x="3513" y="5004"/>
                    <a:pt x="3456" y="5014"/>
                  </a:cubicBezTo>
                  <a:lnTo>
                    <a:pt x="3456" y="5014"/>
                  </a:lnTo>
                  <a:cubicBezTo>
                    <a:pt x="3462" y="5014"/>
                    <a:pt x="3462" y="5014"/>
                    <a:pt x="3462" y="5014"/>
                  </a:cubicBezTo>
                  <a:cubicBezTo>
                    <a:pt x="3466" y="4761"/>
                    <a:pt x="3523" y="4264"/>
                    <a:pt x="3876" y="3913"/>
                  </a:cubicBezTo>
                  <a:cubicBezTo>
                    <a:pt x="4108" y="3674"/>
                    <a:pt x="4258" y="3416"/>
                    <a:pt x="4320" y="3147"/>
                  </a:cubicBezTo>
                  <a:cubicBezTo>
                    <a:pt x="4346" y="3033"/>
                    <a:pt x="4357" y="2924"/>
                    <a:pt x="4357" y="2810"/>
                  </a:cubicBezTo>
                  <a:cubicBezTo>
                    <a:pt x="4357" y="2469"/>
                    <a:pt x="4238" y="2127"/>
                    <a:pt x="4015" y="1858"/>
                  </a:cubicBezTo>
                  <a:cubicBezTo>
                    <a:pt x="3730" y="1511"/>
                    <a:pt x="3311" y="1315"/>
                    <a:pt x="2840" y="1315"/>
                  </a:cubicBezTo>
                  <a:cubicBezTo>
                    <a:pt x="2365" y="1315"/>
                    <a:pt x="1951" y="1511"/>
                    <a:pt x="1661" y="1858"/>
                  </a:cubicBezTo>
                  <a:cubicBezTo>
                    <a:pt x="1443" y="2127"/>
                    <a:pt x="1324" y="2469"/>
                    <a:pt x="1324" y="2810"/>
                  </a:cubicBezTo>
                  <a:cubicBezTo>
                    <a:pt x="1324" y="2924"/>
                    <a:pt x="1335" y="3033"/>
                    <a:pt x="1360" y="3147"/>
                  </a:cubicBezTo>
                  <a:cubicBezTo>
                    <a:pt x="1422" y="3416"/>
                    <a:pt x="1557" y="3664"/>
                    <a:pt x="1753" y="3865"/>
                  </a:cubicBezTo>
                  <a:cubicBezTo>
                    <a:pt x="2084" y="4202"/>
                    <a:pt x="2178" y="4719"/>
                    <a:pt x="2204" y="4999"/>
                  </a:cubicBezTo>
                  <a:lnTo>
                    <a:pt x="2204" y="4999"/>
                  </a:lnTo>
                  <a:lnTo>
                    <a:pt x="2204" y="4999"/>
                  </a:lnTo>
                  <a:cubicBezTo>
                    <a:pt x="2204" y="4993"/>
                    <a:pt x="2204" y="4993"/>
                    <a:pt x="2204" y="4993"/>
                  </a:cubicBezTo>
                  <a:lnTo>
                    <a:pt x="2204" y="4993"/>
                  </a:lnTo>
                  <a:lnTo>
                    <a:pt x="2204" y="4993"/>
                  </a:lnTo>
                  <a:lnTo>
                    <a:pt x="2204" y="4993"/>
                  </a:lnTo>
                  <a:cubicBezTo>
                    <a:pt x="2126" y="4973"/>
                    <a:pt x="2043" y="4962"/>
                    <a:pt x="1966" y="4962"/>
                  </a:cubicBezTo>
                  <a:cubicBezTo>
                    <a:pt x="1743" y="4962"/>
                    <a:pt x="1531" y="5045"/>
                    <a:pt x="1376" y="5190"/>
                  </a:cubicBezTo>
                  <a:lnTo>
                    <a:pt x="1376" y="5190"/>
                  </a:lnTo>
                  <a:lnTo>
                    <a:pt x="1376" y="5190"/>
                  </a:lnTo>
                  <a:cubicBezTo>
                    <a:pt x="1397" y="5118"/>
                    <a:pt x="1407" y="5040"/>
                    <a:pt x="1407" y="4962"/>
                  </a:cubicBezTo>
                  <a:cubicBezTo>
                    <a:pt x="1407" y="4750"/>
                    <a:pt x="1329" y="4544"/>
                    <a:pt x="1169" y="4378"/>
                  </a:cubicBezTo>
                  <a:cubicBezTo>
                    <a:pt x="998" y="4207"/>
                    <a:pt x="775" y="4119"/>
                    <a:pt x="554" y="4119"/>
                  </a:cubicBezTo>
                  <a:cubicBezTo>
                    <a:pt x="486" y="4119"/>
                    <a:pt x="419" y="4129"/>
                    <a:pt x="352" y="4145"/>
                  </a:cubicBezTo>
                  <a:lnTo>
                    <a:pt x="352" y="4145"/>
                  </a:lnTo>
                  <a:lnTo>
                    <a:pt x="352" y="4145"/>
                  </a:lnTo>
                  <a:cubicBezTo>
                    <a:pt x="517" y="3990"/>
                    <a:pt x="615" y="3772"/>
                    <a:pt x="615" y="3540"/>
                  </a:cubicBezTo>
                  <a:cubicBezTo>
                    <a:pt x="615" y="3472"/>
                    <a:pt x="605" y="3405"/>
                    <a:pt x="590" y="3338"/>
                  </a:cubicBezTo>
                  <a:cubicBezTo>
                    <a:pt x="512" y="3043"/>
                    <a:pt x="279" y="2820"/>
                    <a:pt x="0" y="2737"/>
                  </a:cubicBezTo>
                  <a:lnTo>
                    <a:pt x="0" y="2737"/>
                  </a:lnTo>
                  <a:lnTo>
                    <a:pt x="0" y="2737"/>
                  </a:lnTo>
                  <a:cubicBezTo>
                    <a:pt x="290" y="2665"/>
                    <a:pt x="527" y="2454"/>
                    <a:pt x="615" y="2158"/>
                  </a:cubicBezTo>
                  <a:cubicBezTo>
                    <a:pt x="641" y="2081"/>
                    <a:pt x="652" y="1998"/>
                    <a:pt x="652" y="1925"/>
                  </a:cubicBezTo>
                  <a:cubicBezTo>
                    <a:pt x="652" y="1708"/>
                    <a:pt x="564" y="1501"/>
                    <a:pt x="419" y="1346"/>
                  </a:cubicBezTo>
                  <a:cubicBezTo>
                    <a:pt x="413" y="1346"/>
                    <a:pt x="413" y="1346"/>
                    <a:pt x="413" y="1346"/>
                  </a:cubicBezTo>
                  <a:lnTo>
                    <a:pt x="413" y="1346"/>
                  </a:lnTo>
                  <a:cubicBezTo>
                    <a:pt x="492" y="1367"/>
                    <a:pt x="574" y="1382"/>
                    <a:pt x="652" y="1382"/>
                  </a:cubicBezTo>
                  <a:cubicBezTo>
                    <a:pt x="869" y="1382"/>
                    <a:pt x="1081" y="1305"/>
                    <a:pt x="1247" y="1145"/>
                  </a:cubicBezTo>
                  <a:cubicBezTo>
                    <a:pt x="1422" y="978"/>
                    <a:pt x="1510" y="762"/>
                    <a:pt x="1510" y="539"/>
                  </a:cubicBezTo>
                  <a:cubicBezTo>
                    <a:pt x="1510" y="477"/>
                    <a:pt x="1505" y="410"/>
                    <a:pt x="1490" y="347"/>
                  </a:cubicBezTo>
                  <a:lnTo>
                    <a:pt x="1490" y="347"/>
                  </a:lnTo>
                  <a:cubicBezTo>
                    <a:pt x="1485" y="347"/>
                    <a:pt x="1485" y="347"/>
                    <a:pt x="1485" y="347"/>
                  </a:cubicBezTo>
                  <a:cubicBezTo>
                    <a:pt x="1645" y="508"/>
                    <a:pt x="1868" y="606"/>
                    <a:pt x="2105" y="606"/>
                  </a:cubicBezTo>
                  <a:cubicBezTo>
                    <a:pt x="2173" y="606"/>
                    <a:pt x="2240" y="595"/>
                    <a:pt x="2313" y="581"/>
                  </a:cubicBezTo>
                  <a:cubicBezTo>
                    <a:pt x="2617" y="508"/>
                    <a:pt x="2846" y="280"/>
                    <a:pt x="2929" y="6"/>
                  </a:cubicBezTo>
                  <a:lnTo>
                    <a:pt x="2929" y="6"/>
                  </a:lnTo>
                  <a:lnTo>
                    <a:pt x="2929" y="6"/>
                  </a:lnTo>
                  <a:cubicBezTo>
                    <a:pt x="3000" y="285"/>
                    <a:pt x="3218" y="523"/>
                    <a:pt x="3523" y="606"/>
                  </a:cubicBezTo>
                  <a:cubicBezTo>
                    <a:pt x="3601" y="627"/>
                    <a:pt x="3684" y="643"/>
                    <a:pt x="3761" y="643"/>
                  </a:cubicBezTo>
                  <a:cubicBezTo>
                    <a:pt x="3984" y="643"/>
                    <a:pt x="4196" y="554"/>
                    <a:pt x="4351" y="410"/>
                  </a:cubicBezTo>
                  <a:lnTo>
                    <a:pt x="4351" y="410"/>
                  </a:lnTo>
                  <a:lnTo>
                    <a:pt x="4351" y="410"/>
                  </a:lnTo>
                  <a:cubicBezTo>
                    <a:pt x="4330" y="487"/>
                    <a:pt x="4320" y="564"/>
                    <a:pt x="4320" y="643"/>
                  </a:cubicBezTo>
                  <a:cubicBezTo>
                    <a:pt x="4320" y="849"/>
                    <a:pt x="4398" y="1062"/>
                    <a:pt x="4558" y="1222"/>
                  </a:cubicBezTo>
                  <a:cubicBezTo>
                    <a:pt x="4729" y="1393"/>
                    <a:pt x="4952" y="1480"/>
                    <a:pt x="5179" y="1480"/>
                  </a:cubicBezTo>
                  <a:cubicBezTo>
                    <a:pt x="5241" y="1480"/>
                    <a:pt x="5308" y="1476"/>
                    <a:pt x="5376" y="1459"/>
                  </a:cubicBezTo>
                  <a:lnTo>
                    <a:pt x="5376" y="1459"/>
                  </a:lnTo>
                  <a:cubicBezTo>
                    <a:pt x="5376" y="1455"/>
                    <a:pt x="5376" y="1455"/>
                    <a:pt x="5376" y="1455"/>
                  </a:cubicBezTo>
                  <a:cubicBezTo>
                    <a:pt x="5210" y="1615"/>
                    <a:pt x="5112" y="1827"/>
                    <a:pt x="5112" y="2060"/>
                  </a:cubicBezTo>
                  <a:cubicBezTo>
                    <a:pt x="5112" y="2127"/>
                    <a:pt x="5122" y="2194"/>
                    <a:pt x="5138" y="2262"/>
                  </a:cubicBezTo>
                  <a:cubicBezTo>
                    <a:pt x="5215" y="2562"/>
                    <a:pt x="5443" y="2785"/>
                    <a:pt x="5728" y="2867"/>
                  </a:cubicBezTo>
                  <a:cubicBezTo>
                    <a:pt x="5728" y="2862"/>
                    <a:pt x="5728" y="2862"/>
                    <a:pt x="5728" y="2862"/>
                  </a:cubicBezTo>
                </a:path>
              </a:pathLst>
            </a:custGeom>
            <a:solidFill>
              <a:srgbClr val="FFFFFF"/>
            </a:solidFill>
            <a:ln>
              <a:noFill/>
            </a:ln>
            <a:effectLst/>
          </p:spPr>
          <p:txBody>
            <a:bodyPr wrap="none" anchor="ctr"/>
            <a:lstStyle/>
            <a:p>
              <a:pPr>
                <a:defRPr/>
              </a:pPr>
              <a:endParaRPr lang="en-US" sz="4800" dirty="0"/>
            </a:p>
          </p:txBody>
        </p:sp>
        <p:grpSp>
          <p:nvGrpSpPr>
            <p:cNvPr id="56" name="Group 55"/>
            <p:cNvGrpSpPr/>
            <p:nvPr/>
          </p:nvGrpSpPr>
          <p:grpSpPr>
            <a:xfrm>
              <a:off x="9436597" y="5401332"/>
              <a:ext cx="5473605" cy="3230973"/>
              <a:chOff x="9436597" y="5579572"/>
              <a:chExt cx="5473605" cy="3230973"/>
            </a:xfrm>
            <a:solidFill>
              <a:schemeClr val="accent4"/>
            </a:solidFill>
          </p:grpSpPr>
          <p:sp>
            <p:nvSpPr>
              <p:cNvPr id="57" name="Freeform 5"/>
              <p:cNvSpPr>
                <a:spLocks noChangeArrowheads="1"/>
              </p:cNvSpPr>
              <p:nvPr/>
            </p:nvSpPr>
            <p:spPr bwMode="auto">
              <a:xfrm>
                <a:off x="9436597" y="6505981"/>
                <a:ext cx="713663" cy="713630"/>
              </a:xfrm>
              <a:custGeom>
                <a:avLst/>
                <a:gdLst>
                  <a:gd name="T0" fmla="*/ 942 w 1248"/>
                  <a:gd name="T1" fmla="*/ 0 h 1253"/>
                  <a:gd name="T2" fmla="*/ 942 w 1248"/>
                  <a:gd name="T3" fmla="*/ 0 h 1253"/>
                  <a:gd name="T4" fmla="*/ 585 w 1248"/>
                  <a:gd name="T5" fmla="*/ 506 h 1253"/>
                  <a:gd name="T6" fmla="*/ 0 w 1248"/>
                  <a:gd name="T7" fmla="*/ 305 h 1253"/>
                  <a:gd name="T8" fmla="*/ 502 w 1248"/>
                  <a:gd name="T9" fmla="*/ 662 h 1253"/>
                  <a:gd name="T10" fmla="*/ 300 w 1248"/>
                  <a:gd name="T11" fmla="*/ 1252 h 1253"/>
                  <a:gd name="T12" fmla="*/ 662 w 1248"/>
                  <a:gd name="T13" fmla="*/ 745 h 1253"/>
                  <a:gd name="T14" fmla="*/ 1247 w 1248"/>
                  <a:gd name="T15" fmla="*/ 946 h 1253"/>
                  <a:gd name="T16" fmla="*/ 741 w 1248"/>
                  <a:gd name="T17" fmla="*/ 589 h 1253"/>
                  <a:gd name="T18" fmla="*/ 942 w 1248"/>
                  <a:gd name="T19"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8" h="1253">
                    <a:moveTo>
                      <a:pt x="942" y="0"/>
                    </a:moveTo>
                    <a:lnTo>
                      <a:pt x="942" y="0"/>
                    </a:lnTo>
                    <a:lnTo>
                      <a:pt x="585" y="506"/>
                    </a:lnTo>
                    <a:lnTo>
                      <a:pt x="0" y="305"/>
                    </a:lnTo>
                    <a:lnTo>
                      <a:pt x="502" y="662"/>
                    </a:lnTo>
                    <a:lnTo>
                      <a:pt x="300" y="1252"/>
                    </a:lnTo>
                    <a:lnTo>
                      <a:pt x="662" y="745"/>
                    </a:lnTo>
                    <a:lnTo>
                      <a:pt x="1247" y="946"/>
                    </a:lnTo>
                    <a:lnTo>
                      <a:pt x="741" y="589"/>
                    </a:lnTo>
                    <a:lnTo>
                      <a:pt x="942" y="0"/>
                    </a:lnTo>
                  </a:path>
                </a:pathLst>
              </a:custGeom>
              <a:solidFill>
                <a:schemeClr val="accent4"/>
              </a:solidFill>
              <a:ln>
                <a:noFill/>
              </a:ln>
              <a:effectLst/>
            </p:spPr>
            <p:txBody>
              <a:bodyPr wrap="none" anchor="ctr"/>
              <a:lstStyle/>
              <a:p>
                <a:pPr>
                  <a:defRPr/>
                </a:pPr>
                <a:endParaRPr lang="en-US" sz="4800" dirty="0"/>
              </a:p>
            </p:txBody>
          </p:sp>
          <p:sp>
            <p:nvSpPr>
              <p:cNvPr id="58" name="Freeform 7"/>
              <p:cNvSpPr>
                <a:spLocks noChangeArrowheads="1"/>
              </p:cNvSpPr>
              <p:nvPr/>
            </p:nvSpPr>
            <p:spPr bwMode="auto">
              <a:xfrm>
                <a:off x="12952538" y="5579572"/>
                <a:ext cx="307727" cy="314258"/>
              </a:xfrm>
              <a:custGeom>
                <a:avLst/>
                <a:gdLst>
                  <a:gd name="T0" fmla="*/ 496 w 539"/>
                  <a:gd name="T1" fmla="*/ 0 h 545"/>
                  <a:gd name="T2" fmla="*/ 496 w 539"/>
                  <a:gd name="T3" fmla="*/ 0 h 545"/>
                  <a:gd name="T4" fmla="*/ 263 w 539"/>
                  <a:gd name="T5" fmla="*/ 213 h 545"/>
                  <a:gd name="T6" fmla="*/ 0 w 539"/>
                  <a:gd name="T7" fmla="*/ 42 h 545"/>
                  <a:gd name="T8" fmla="*/ 207 w 539"/>
                  <a:gd name="T9" fmla="*/ 280 h 545"/>
                  <a:gd name="T10" fmla="*/ 41 w 539"/>
                  <a:gd name="T11" fmla="*/ 544 h 545"/>
                  <a:gd name="T12" fmla="*/ 273 w 539"/>
                  <a:gd name="T13" fmla="*/ 337 h 545"/>
                  <a:gd name="T14" fmla="*/ 538 w 539"/>
                  <a:gd name="T15" fmla="*/ 502 h 545"/>
                  <a:gd name="T16" fmla="*/ 331 w 539"/>
                  <a:gd name="T17" fmla="*/ 269 h 545"/>
                  <a:gd name="T18" fmla="*/ 496 w 539"/>
                  <a:gd name="T19"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545">
                    <a:moveTo>
                      <a:pt x="496" y="0"/>
                    </a:moveTo>
                    <a:lnTo>
                      <a:pt x="496" y="0"/>
                    </a:lnTo>
                    <a:lnTo>
                      <a:pt x="263" y="213"/>
                    </a:lnTo>
                    <a:lnTo>
                      <a:pt x="0" y="42"/>
                    </a:lnTo>
                    <a:lnTo>
                      <a:pt x="207" y="280"/>
                    </a:lnTo>
                    <a:lnTo>
                      <a:pt x="41" y="544"/>
                    </a:lnTo>
                    <a:lnTo>
                      <a:pt x="273" y="337"/>
                    </a:lnTo>
                    <a:lnTo>
                      <a:pt x="538" y="502"/>
                    </a:lnTo>
                    <a:lnTo>
                      <a:pt x="331" y="269"/>
                    </a:lnTo>
                    <a:lnTo>
                      <a:pt x="496" y="0"/>
                    </a:lnTo>
                  </a:path>
                </a:pathLst>
              </a:custGeom>
              <a:solidFill>
                <a:schemeClr val="accent6"/>
              </a:solidFill>
              <a:ln>
                <a:noFill/>
              </a:ln>
              <a:effectLst/>
            </p:spPr>
            <p:txBody>
              <a:bodyPr wrap="none" anchor="ctr"/>
              <a:lstStyle/>
              <a:p>
                <a:pPr>
                  <a:defRPr/>
                </a:pPr>
                <a:endParaRPr lang="en-US" sz="4800" dirty="0"/>
              </a:p>
            </p:txBody>
          </p:sp>
          <p:sp>
            <p:nvSpPr>
              <p:cNvPr id="59" name="Freeform 9"/>
              <p:cNvSpPr>
                <a:spLocks noChangeArrowheads="1"/>
              </p:cNvSpPr>
              <p:nvPr/>
            </p:nvSpPr>
            <p:spPr bwMode="auto">
              <a:xfrm>
                <a:off x="10094606" y="8434091"/>
                <a:ext cx="307727" cy="314258"/>
              </a:xfrm>
              <a:custGeom>
                <a:avLst/>
                <a:gdLst>
                  <a:gd name="T0" fmla="*/ 497 w 539"/>
                  <a:gd name="T1" fmla="*/ 0 h 545"/>
                  <a:gd name="T2" fmla="*/ 497 w 539"/>
                  <a:gd name="T3" fmla="*/ 0 h 545"/>
                  <a:gd name="T4" fmla="*/ 497 w 539"/>
                  <a:gd name="T5" fmla="*/ 0 h 545"/>
                  <a:gd name="T6" fmla="*/ 264 w 539"/>
                  <a:gd name="T7" fmla="*/ 213 h 545"/>
                  <a:gd name="T8" fmla="*/ 0 w 539"/>
                  <a:gd name="T9" fmla="*/ 42 h 545"/>
                  <a:gd name="T10" fmla="*/ 207 w 539"/>
                  <a:gd name="T11" fmla="*/ 279 h 545"/>
                  <a:gd name="T12" fmla="*/ 41 w 539"/>
                  <a:gd name="T13" fmla="*/ 544 h 545"/>
                  <a:gd name="T14" fmla="*/ 274 w 539"/>
                  <a:gd name="T15" fmla="*/ 336 h 545"/>
                  <a:gd name="T16" fmla="*/ 538 w 539"/>
                  <a:gd name="T17" fmla="*/ 502 h 545"/>
                  <a:gd name="T18" fmla="*/ 332 w 539"/>
                  <a:gd name="T19" fmla="*/ 269 h 545"/>
                  <a:gd name="T20" fmla="*/ 497 w 539"/>
                  <a:gd name="T21"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9" h="545">
                    <a:moveTo>
                      <a:pt x="497" y="0"/>
                    </a:moveTo>
                    <a:lnTo>
                      <a:pt x="497" y="0"/>
                    </a:lnTo>
                    <a:lnTo>
                      <a:pt x="497" y="0"/>
                    </a:lnTo>
                    <a:cubicBezTo>
                      <a:pt x="264" y="213"/>
                      <a:pt x="264" y="213"/>
                      <a:pt x="264" y="213"/>
                    </a:cubicBezTo>
                    <a:cubicBezTo>
                      <a:pt x="0" y="42"/>
                      <a:pt x="0" y="42"/>
                      <a:pt x="0" y="42"/>
                    </a:cubicBezTo>
                    <a:cubicBezTo>
                      <a:pt x="207" y="279"/>
                      <a:pt x="207" y="279"/>
                      <a:pt x="207" y="279"/>
                    </a:cubicBezTo>
                    <a:cubicBezTo>
                      <a:pt x="41" y="544"/>
                      <a:pt x="41" y="544"/>
                      <a:pt x="41" y="544"/>
                    </a:cubicBezTo>
                    <a:cubicBezTo>
                      <a:pt x="274" y="336"/>
                      <a:pt x="274" y="336"/>
                      <a:pt x="274" y="336"/>
                    </a:cubicBezTo>
                    <a:cubicBezTo>
                      <a:pt x="538" y="502"/>
                      <a:pt x="538" y="502"/>
                      <a:pt x="538" y="502"/>
                    </a:cubicBezTo>
                    <a:cubicBezTo>
                      <a:pt x="332" y="269"/>
                      <a:pt x="332" y="269"/>
                      <a:pt x="332" y="269"/>
                    </a:cubicBezTo>
                    <a:cubicBezTo>
                      <a:pt x="497" y="0"/>
                      <a:pt x="497" y="0"/>
                      <a:pt x="497" y="0"/>
                    </a:cubicBezTo>
                  </a:path>
                </a:pathLst>
              </a:custGeom>
              <a:solidFill>
                <a:schemeClr val="accent5">
                  <a:lumMod val="75000"/>
                </a:schemeClr>
              </a:solidFill>
              <a:ln>
                <a:noFill/>
              </a:ln>
              <a:effectLst/>
            </p:spPr>
            <p:txBody>
              <a:bodyPr wrap="none" anchor="ctr"/>
              <a:lstStyle/>
              <a:p>
                <a:pPr>
                  <a:defRPr/>
                </a:pPr>
                <a:endParaRPr lang="en-US" sz="4800" dirty="0"/>
              </a:p>
            </p:txBody>
          </p:sp>
          <p:sp>
            <p:nvSpPr>
              <p:cNvPr id="60" name="Freeform 11"/>
              <p:cNvSpPr>
                <a:spLocks noChangeArrowheads="1"/>
              </p:cNvSpPr>
              <p:nvPr/>
            </p:nvSpPr>
            <p:spPr bwMode="auto">
              <a:xfrm>
                <a:off x="14602475" y="7055933"/>
                <a:ext cx="307727" cy="304439"/>
              </a:xfrm>
              <a:custGeom>
                <a:avLst/>
                <a:gdLst>
                  <a:gd name="T0" fmla="*/ 496 w 539"/>
                  <a:gd name="T1" fmla="*/ 0 h 539"/>
                  <a:gd name="T2" fmla="*/ 263 w 539"/>
                  <a:gd name="T3" fmla="*/ 207 h 539"/>
                  <a:gd name="T4" fmla="*/ 0 w 539"/>
                  <a:gd name="T5" fmla="*/ 42 h 539"/>
                  <a:gd name="T6" fmla="*/ 207 w 539"/>
                  <a:gd name="T7" fmla="*/ 274 h 539"/>
                  <a:gd name="T8" fmla="*/ 42 w 539"/>
                  <a:gd name="T9" fmla="*/ 538 h 539"/>
                  <a:gd name="T10" fmla="*/ 274 w 539"/>
                  <a:gd name="T11" fmla="*/ 331 h 539"/>
                  <a:gd name="T12" fmla="*/ 538 w 539"/>
                  <a:gd name="T13" fmla="*/ 497 h 539"/>
                  <a:gd name="T14" fmla="*/ 331 w 539"/>
                  <a:gd name="T15" fmla="*/ 264 h 539"/>
                  <a:gd name="T16" fmla="*/ 496 w 539"/>
                  <a:gd name="T17" fmla="*/ 0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9" h="539">
                    <a:moveTo>
                      <a:pt x="496" y="0"/>
                    </a:moveTo>
                    <a:lnTo>
                      <a:pt x="263" y="207"/>
                    </a:lnTo>
                    <a:lnTo>
                      <a:pt x="0" y="42"/>
                    </a:lnTo>
                    <a:lnTo>
                      <a:pt x="207" y="274"/>
                    </a:lnTo>
                    <a:lnTo>
                      <a:pt x="42" y="538"/>
                    </a:lnTo>
                    <a:lnTo>
                      <a:pt x="274" y="331"/>
                    </a:lnTo>
                    <a:lnTo>
                      <a:pt x="538" y="497"/>
                    </a:lnTo>
                    <a:lnTo>
                      <a:pt x="331" y="264"/>
                    </a:lnTo>
                    <a:lnTo>
                      <a:pt x="496" y="0"/>
                    </a:lnTo>
                  </a:path>
                </a:pathLst>
              </a:custGeom>
              <a:solidFill>
                <a:schemeClr val="accent2"/>
              </a:solidFill>
              <a:ln>
                <a:noFill/>
              </a:ln>
              <a:effectLst/>
            </p:spPr>
            <p:txBody>
              <a:bodyPr wrap="none" anchor="ctr"/>
              <a:lstStyle/>
              <a:p>
                <a:pPr>
                  <a:defRPr/>
                </a:pPr>
                <a:endParaRPr lang="en-US" sz="4800" dirty="0"/>
              </a:p>
            </p:txBody>
          </p:sp>
          <p:sp>
            <p:nvSpPr>
              <p:cNvPr id="61" name="Freeform 12"/>
              <p:cNvSpPr>
                <a:spLocks noChangeArrowheads="1"/>
              </p:cNvSpPr>
              <p:nvPr/>
            </p:nvSpPr>
            <p:spPr bwMode="auto">
              <a:xfrm>
                <a:off x="13633465" y="8096915"/>
                <a:ext cx="713663" cy="713630"/>
              </a:xfrm>
              <a:custGeom>
                <a:avLst/>
                <a:gdLst>
                  <a:gd name="T0" fmla="*/ 947 w 1248"/>
                  <a:gd name="T1" fmla="*/ 0 h 1249"/>
                  <a:gd name="T2" fmla="*/ 947 w 1248"/>
                  <a:gd name="T3" fmla="*/ 0 h 1249"/>
                  <a:gd name="T4" fmla="*/ 591 w 1248"/>
                  <a:gd name="T5" fmla="*/ 507 h 1249"/>
                  <a:gd name="T6" fmla="*/ 0 w 1248"/>
                  <a:gd name="T7" fmla="*/ 306 h 1249"/>
                  <a:gd name="T8" fmla="*/ 508 w 1248"/>
                  <a:gd name="T9" fmla="*/ 663 h 1249"/>
                  <a:gd name="T10" fmla="*/ 306 w 1248"/>
                  <a:gd name="T11" fmla="*/ 1248 h 1249"/>
                  <a:gd name="T12" fmla="*/ 306 w 1248"/>
                  <a:gd name="T13" fmla="*/ 1248 h 1249"/>
                  <a:gd name="T14" fmla="*/ 663 w 1248"/>
                  <a:gd name="T15" fmla="*/ 745 h 1249"/>
                  <a:gd name="T16" fmla="*/ 1247 w 1248"/>
                  <a:gd name="T17" fmla="*/ 947 h 1249"/>
                  <a:gd name="T18" fmla="*/ 745 w 1248"/>
                  <a:gd name="T19" fmla="*/ 585 h 1249"/>
                  <a:gd name="T20" fmla="*/ 947 w 1248"/>
                  <a:gd name="T21" fmla="*/ 0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8" h="1249">
                    <a:moveTo>
                      <a:pt x="947" y="0"/>
                    </a:moveTo>
                    <a:lnTo>
                      <a:pt x="947" y="0"/>
                    </a:lnTo>
                    <a:lnTo>
                      <a:pt x="591" y="507"/>
                    </a:lnTo>
                    <a:lnTo>
                      <a:pt x="0" y="306"/>
                    </a:lnTo>
                    <a:lnTo>
                      <a:pt x="508" y="663"/>
                    </a:lnTo>
                    <a:lnTo>
                      <a:pt x="306" y="1248"/>
                    </a:lnTo>
                    <a:lnTo>
                      <a:pt x="306" y="1248"/>
                    </a:lnTo>
                    <a:lnTo>
                      <a:pt x="663" y="745"/>
                    </a:lnTo>
                    <a:lnTo>
                      <a:pt x="1247" y="947"/>
                    </a:lnTo>
                    <a:lnTo>
                      <a:pt x="745" y="585"/>
                    </a:lnTo>
                    <a:lnTo>
                      <a:pt x="947" y="0"/>
                    </a:lnTo>
                  </a:path>
                </a:pathLst>
              </a:custGeom>
              <a:solidFill>
                <a:schemeClr val="accent6"/>
              </a:solidFill>
              <a:ln>
                <a:noFill/>
              </a:ln>
              <a:effectLst/>
            </p:spPr>
            <p:txBody>
              <a:bodyPr wrap="none" anchor="ctr"/>
              <a:lstStyle/>
              <a:p>
                <a:pPr>
                  <a:defRPr/>
                </a:pPr>
                <a:endParaRPr lang="en-US" sz="4800" dirty="0"/>
              </a:p>
            </p:txBody>
          </p:sp>
        </p:grpSp>
      </p:grpSp>
      <p:sp>
        <p:nvSpPr>
          <p:cNvPr id="6" name="Oval 5"/>
          <p:cNvSpPr/>
          <p:nvPr/>
        </p:nvSpPr>
        <p:spPr>
          <a:xfrm>
            <a:off x="7443947" y="3664785"/>
            <a:ext cx="9489756" cy="9489756"/>
          </a:xfrm>
          <a:prstGeom prst="ellipse">
            <a:avLst/>
          </a:prstGeom>
          <a:no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p>
        </p:txBody>
      </p:sp>
      <p:grpSp>
        <p:nvGrpSpPr>
          <p:cNvPr id="22" name="Group 21"/>
          <p:cNvGrpSpPr/>
          <p:nvPr/>
        </p:nvGrpSpPr>
        <p:grpSpPr>
          <a:xfrm>
            <a:off x="15223817" y="4124500"/>
            <a:ext cx="1187357" cy="1187357"/>
            <a:chOff x="1037690" y="2460587"/>
            <a:chExt cx="786047" cy="786047"/>
          </a:xfrm>
        </p:grpSpPr>
        <p:sp>
          <p:nvSpPr>
            <p:cNvPr id="12" name="Oval 11"/>
            <p:cNvSpPr/>
            <p:nvPr/>
          </p:nvSpPr>
          <p:spPr>
            <a:xfrm>
              <a:off x="1037690" y="2460587"/>
              <a:ext cx="786047" cy="78604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p>
          </p:txBody>
        </p:sp>
        <p:sp>
          <p:nvSpPr>
            <p:cNvPr id="4" name="Freeform 115"/>
            <p:cNvSpPr>
              <a:spLocks noChangeArrowheads="1"/>
            </p:cNvSpPr>
            <p:nvPr/>
          </p:nvSpPr>
          <p:spPr bwMode="auto">
            <a:xfrm>
              <a:off x="1234529" y="2673247"/>
              <a:ext cx="392368" cy="360727"/>
            </a:xfrm>
            <a:custGeom>
              <a:avLst/>
              <a:gdLst>
                <a:gd name="T0" fmla="*/ 600 w 601"/>
                <a:gd name="T1" fmla="*/ 226 h 552"/>
                <a:gd name="T2" fmla="*/ 600 w 601"/>
                <a:gd name="T3" fmla="*/ 226 h 552"/>
                <a:gd name="T4" fmla="*/ 522 w 601"/>
                <a:gd name="T5" fmla="*/ 304 h 552"/>
                <a:gd name="T6" fmla="*/ 452 w 601"/>
                <a:gd name="T7" fmla="*/ 226 h 552"/>
                <a:gd name="T8" fmla="*/ 452 w 601"/>
                <a:gd name="T9" fmla="*/ 226 h 552"/>
                <a:gd name="T10" fmla="*/ 452 w 601"/>
                <a:gd name="T11" fmla="*/ 226 h 552"/>
                <a:gd name="T12" fmla="*/ 452 w 601"/>
                <a:gd name="T13" fmla="*/ 226 h 552"/>
                <a:gd name="T14" fmla="*/ 374 w 601"/>
                <a:gd name="T15" fmla="*/ 304 h 552"/>
                <a:gd name="T16" fmla="*/ 296 w 601"/>
                <a:gd name="T17" fmla="*/ 226 h 552"/>
                <a:gd name="T18" fmla="*/ 296 w 601"/>
                <a:gd name="T19" fmla="*/ 226 h 552"/>
                <a:gd name="T20" fmla="*/ 296 w 601"/>
                <a:gd name="T21" fmla="*/ 226 h 552"/>
                <a:gd name="T22" fmla="*/ 296 w 601"/>
                <a:gd name="T23" fmla="*/ 226 h 552"/>
                <a:gd name="T24" fmla="*/ 296 w 601"/>
                <a:gd name="T25" fmla="*/ 226 h 552"/>
                <a:gd name="T26" fmla="*/ 226 w 601"/>
                <a:gd name="T27" fmla="*/ 304 h 552"/>
                <a:gd name="T28" fmla="*/ 148 w 601"/>
                <a:gd name="T29" fmla="*/ 226 h 552"/>
                <a:gd name="T30" fmla="*/ 148 w 601"/>
                <a:gd name="T31" fmla="*/ 226 h 552"/>
                <a:gd name="T32" fmla="*/ 148 w 601"/>
                <a:gd name="T33" fmla="*/ 226 h 552"/>
                <a:gd name="T34" fmla="*/ 148 w 601"/>
                <a:gd name="T35" fmla="*/ 226 h 552"/>
                <a:gd name="T36" fmla="*/ 148 w 601"/>
                <a:gd name="T37" fmla="*/ 226 h 552"/>
                <a:gd name="T38" fmla="*/ 70 w 601"/>
                <a:gd name="T39" fmla="*/ 304 h 552"/>
                <a:gd name="T40" fmla="*/ 0 w 601"/>
                <a:gd name="T41" fmla="*/ 226 h 552"/>
                <a:gd name="T42" fmla="*/ 0 w 601"/>
                <a:gd name="T43" fmla="*/ 226 h 552"/>
                <a:gd name="T44" fmla="*/ 0 w 601"/>
                <a:gd name="T45" fmla="*/ 226 h 552"/>
                <a:gd name="T46" fmla="*/ 0 w 601"/>
                <a:gd name="T47" fmla="*/ 226 h 552"/>
                <a:gd name="T48" fmla="*/ 49 w 601"/>
                <a:gd name="T49" fmla="*/ 84 h 552"/>
                <a:gd name="T50" fmla="*/ 551 w 601"/>
                <a:gd name="T51" fmla="*/ 84 h 552"/>
                <a:gd name="T52" fmla="*/ 600 w 601"/>
                <a:gd name="T53" fmla="*/ 226 h 552"/>
                <a:gd name="T54" fmla="*/ 508 w 601"/>
                <a:gd name="T55" fmla="*/ 56 h 552"/>
                <a:gd name="T56" fmla="*/ 508 w 601"/>
                <a:gd name="T57" fmla="*/ 56 h 552"/>
                <a:gd name="T58" fmla="*/ 91 w 601"/>
                <a:gd name="T59" fmla="*/ 56 h 552"/>
                <a:gd name="T60" fmla="*/ 63 w 601"/>
                <a:gd name="T61" fmla="*/ 28 h 552"/>
                <a:gd name="T62" fmla="*/ 91 w 601"/>
                <a:gd name="T63" fmla="*/ 0 h 552"/>
                <a:gd name="T64" fmla="*/ 508 w 601"/>
                <a:gd name="T65" fmla="*/ 0 h 552"/>
                <a:gd name="T66" fmla="*/ 537 w 601"/>
                <a:gd name="T67" fmla="*/ 28 h 552"/>
                <a:gd name="T68" fmla="*/ 508 w 601"/>
                <a:gd name="T69" fmla="*/ 56 h 552"/>
                <a:gd name="T70" fmla="*/ 84 w 601"/>
                <a:gd name="T71" fmla="*/ 332 h 552"/>
                <a:gd name="T72" fmla="*/ 84 w 601"/>
                <a:gd name="T73" fmla="*/ 332 h 552"/>
                <a:gd name="T74" fmla="*/ 84 w 601"/>
                <a:gd name="T75" fmla="*/ 332 h 552"/>
                <a:gd name="T76" fmla="*/ 91 w 601"/>
                <a:gd name="T77" fmla="*/ 332 h 552"/>
                <a:gd name="T78" fmla="*/ 91 w 601"/>
                <a:gd name="T79" fmla="*/ 332 h 552"/>
                <a:gd name="T80" fmla="*/ 98 w 601"/>
                <a:gd name="T81" fmla="*/ 332 h 552"/>
                <a:gd name="T82" fmla="*/ 113 w 601"/>
                <a:gd name="T83" fmla="*/ 325 h 552"/>
                <a:gd name="T84" fmla="*/ 113 w 601"/>
                <a:gd name="T85" fmla="*/ 325 h 552"/>
                <a:gd name="T86" fmla="*/ 113 w 601"/>
                <a:gd name="T87" fmla="*/ 325 h 552"/>
                <a:gd name="T88" fmla="*/ 113 w 601"/>
                <a:gd name="T89" fmla="*/ 466 h 552"/>
                <a:gd name="T90" fmla="*/ 487 w 601"/>
                <a:gd name="T91" fmla="*/ 466 h 552"/>
                <a:gd name="T92" fmla="*/ 487 w 601"/>
                <a:gd name="T93" fmla="*/ 325 h 552"/>
                <a:gd name="T94" fmla="*/ 487 w 601"/>
                <a:gd name="T95" fmla="*/ 325 h 552"/>
                <a:gd name="T96" fmla="*/ 487 w 601"/>
                <a:gd name="T97" fmla="*/ 325 h 552"/>
                <a:gd name="T98" fmla="*/ 501 w 601"/>
                <a:gd name="T99" fmla="*/ 332 h 552"/>
                <a:gd name="T100" fmla="*/ 508 w 601"/>
                <a:gd name="T101" fmla="*/ 332 h 552"/>
                <a:gd name="T102" fmla="*/ 508 w 601"/>
                <a:gd name="T103" fmla="*/ 332 h 552"/>
                <a:gd name="T104" fmla="*/ 515 w 601"/>
                <a:gd name="T105" fmla="*/ 332 h 552"/>
                <a:gd name="T106" fmla="*/ 515 w 601"/>
                <a:gd name="T107" fmla="*/ 332 h 552"/>
                <a:gd name="T108" fmla="*/ 522 w 601"/>
                <a:gd name="T109" fmla="*/ 332 h 552"/>
                <a:gd name="T110" fmla="*/ 544 w 601"/>
                <a:gd name="T111" fmla="*/ 332 h 552"/>
                <a:gd name="T112" fmla="*/ 544 w 601"/>
                <a:gd name="T113" fmla="*/ 523 h 552"/>
                <a:gd name="T114" fmla="*/ 515 w 601"/>
                <a:gd name="T115" fmla="*/ 551 h 552"/>
                <a:gd name="T116" fmla="*/ 84 w 601"/>
                <a:gd name="T117" fmla="*/ 551 h 552"/>
                <a:gd name="T118" fmla="*/ 56 w 601"/>
                <a:gd name="T119" fmla="*/ 523 h 552"/>
                <a:gd name="T120" fmla="*/ 56 w 601"/>
                <a:gd name="T121" fmla="*/ 332 h 552"/>
                <a:gd name="T122" fmla="*/ 70 w 601"/>
                <a:gd name="T123" fmla="*/ 332 h 552"/>
                <a:gd name="T124" fmla="*/ 84 w 601"/>
                <a:gd name="T125" fmla="*/ 33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1" h="552">
                  <a:moveTo>
                    <a:pt x="600" y="226"/>
                  </a:moveTo>
                  <a:lnTo>
                    <a:pt x="600" y="226"/>
                  </a:lnTo>
                  <a:cubicBezTo>
                    <a:pt x="600" y="268"/>
                    <a:pt x="565" y="304"/>
                    <a:pt x="522" y="304"/>
                  </a:cubicBezTo>
                  <a:cubicBezTo>
                    <a:pt x="480" y="304"/>
                    <a:pt x="452" y="268"/>
                    <a:pt x="452" y="226"/>
                  </a:cubicBezTo>
                  <a:lnTo>
                    <a:pt x="452" y="226"/>
                  </a:lnTo>
                  <a:lnTo>
                    <a:pt x="452" y="226"/>
                  </a:lnTo>
                  <a:lnTo>
                    <a:pt x="452" y="226"/>
                  </a:lnTo>
                  <a:cubicBezTo>
                    <a:pt x="452" y="268"/>
                    <a:pt x="417" y="304"/>
                    <a:pt x="374" y="304"/>
                  </a:cubicBezTo>
                  <a:cubicBezTo>
                    <a:pt x="332" y="304"/>
                    <a:pt x="296" y="268"/>
                    <a:pt x="296" y="226"/>
                  </a:cubicBezTo>
                  <a:lnTo>
                    <a:pt x="296" y="226"/>
                  </a:lnTo>
                  <a:lnTo>
                    <a:pt x="296" y="226"/>
                  </a:lnTo>
                  <a:lnTo>
                    <a:pt x="296" y="226"/>
                  </a:lnTo>
                  <a:lnTo>
                    <a:pt x="296" y="226"/>
                  </a:lnTo>
                  <a:cubicBezTo>
                    <a:pt x="296" y="268"/>
                    <a:pt x="268" y="304"/>
                    <a:pt x="226" y="304"/>
                  </a:cubicBezTo>
                  <a:cubicBezTo>
                    <a:pt x="183" y="304"/>
                    <a:pt x="148" y="268"/>
                    <a:pt x="148" y="226"/>
                  </a:cubicBezTo>
                  <a:lnTo>
                    <a:pt x="148" y="226"/>
                  </a:lnTo>
                  <a:lnTo>
                    <a:pt x="148" y="226"/>
                  </a:lnTo>
                  <a:lnTo>
                    <a:pt x="148" y="226"/>
                  </a:lnTo>
                  <a:lnTo>
                    <a:pt x="148" y="226"/>
                  </a:lnTo>
                  <a:cubicBezTo>
                    <a:pt x="148" y="268"/>
                    <a:pt x="113" y="304"/>
                    <a:pt x="70" y="304"/>
                  </a:cubicBezTo>
                  <a:cubicBezTo>
                    <a:pt x="28" y="304"/>
                    <a:pt x="0" y="268"/>
                    <a:pt x="0" y="226"/>
                  </a:cubicBezTo>
                  <a:lnTo>
                    <a:pt x="0" y="226"/>
                  </a:lnTo>
                  <a:lnTo>
                    <a:pt x="0" y="226"/>
                  </a:lnTo>
                  <a:lnTo>
                    <a:pt x="0" y="226"/>
                  </a:lnTo>
                  <a:cubicBezTo>
                    <a:pt x="49" y="84"/>
                    <a:pt x="49" y="84"/>
                    <a:pt x="49" y="84"/>
                  </a:cubicBezTo>
                  <a:cubicBezTo>
                    <a:pt x="551" y="84"/>
                    <a:pt x="551" y="84"/>
                    <a:pt x="551" y="84"/>
                  </a:cubicBezTo>
                  <a:cubicBezTo>
                    <a:pt x="600" y="226"/>
                    <a:pt x="600" y="226"/>
                    <a:pt x="600" y="226"/>
                  </a:cubicBezTo>
                  <a:close/>
                  <a:moveTo>
                    <a:pt x="508" y="56"/>
                  </a:moveTo>
                  <a:lnTo>
                    <a:pt x="508" y="56"/>
                  </a:lnTo>
                  <a:cubicBezTo>
                    <a:pt x="91" y="56"/>
                    <a:pt x="91" y="56"/>
                    <a:pt x="91" y="56"/>
                  </a:cubicBezTo>
                  <a:cubicBezTo>
                    <a:pt x="77" y="56"/>
                    <a:pt x="63" y="49"/>
                    <a:pt x="63" y="28"/>
                  </a:cubicBezTo>
                  <a:cubicBezTo>
                    <a:pt x="63" y="14"/>
                    <a:pt x="77" y="0"/>
                    <a:pt x="91" y="0"/>
                  </a:cubicBezTo>
                  <a:cubicBezTo>
                    <a:pt x="508" y="0"/>
                    <a:pt x="508" y="0"/>
                    <a:pt x="508" y="0"/>
                  </a:cubicBezTo>
                  <a:cubicBezTo>
                    <a:pt x="522" y="0"/>
                    <a:pt x="537" y="14"/>
                    <a:pt x="537" y="28"/>
                  </a:cubicBezTo>
                  <a:cubicBezTo>
                    <a:pt x="537" y="49"/>
                    <a:pt x="522" y="56"/>
                    <a:pt x="508" y="56"/>
                  </a:cubicBezTo>
                  <a:close/>
                  <a:moveTo>
                    <a:pt x="84" y="332"/>
                  </a:moveTo>
                  <a:lnTo>
                    <a:pt x="84" y="332"/>
                  </a:lnTo>
                  <a:lnTo>
                    <a:pt x="84" y="332"/>
                  </a:lnTo>
                  <a:cubicBezTo>
                    <a:pt x="84" y="332"/>
                    <a:pt x="84" y="332"/>
                    <a:pt x="91" y="332"/>
                  </a:cubicBezTo>
                  <a:lnTo>
                    <a:pt x="91" y="332"/>
                  </a:lnTo>
                  <a:cubicBezTo>
                    <a:pt x="91" y="332"/>
                    <a:pt x="91" y="332"/>
                    <a:pt x="98" y="332"/>
                  </a:cubicBezTo>
                  <a:cubicBezTo>
                    <a:pt x="98" y="325"/>
                    <a:pt x="106" y="325"/>
                    <a:pt x="113" y="325"/>
                  </a:cubicBezTo>
                  <a:lnTo>
                    <a:pt x="113" y="325"/>
                  </a:lnTo>
                  <a:lnTo>
                    <a:pt x="113" y="325"/>
                  </a:lnTo>
                  <a:cubicBezTo>
                    <a:pt x="113" y="466"/>
                    <a:pt x="113" y="466"/>
                    <a:pt x="113" y="466"/>
                  </a:cubicBezTo>
                  <a:cubicBezTo>
                    <a:pt x="487" y="466"/>
                    <a:pt x="487" y="466"/>
                    <a:pt x="487" y="466"/>
                  </a:cubicBezTo>
                  <a:cubicBezTo>
                    <a:pt x="487" y="325"/>
                    <a:pt x="487" y="325"/>
                    <a:pt x="487" y="325"/>
                  </a:cubicBezTo>
                  <a:lnTo>
                    <a:pt x="487" y="325"/>
                  </a:lnTo>
                  <a:lnTo>
                    <a:pt x="487" y="325"/>
                  </a:lnTo>
                  <a:cubicBezTo>
                    <a:pt x="494" y="325"/>
                    <a:pt x="494" y="325"/>
                    <a:pt x="501" y="332"/>
                  </a:cubicBezTo>
                  <a:cubicBezTo>
                    <a:pt x="501" y="332"/>
                    <a:pt x="501" y="332"/>
                    <a:pt x="508" y="332"/>
                  </a:cubicBezTo>
                  <a:lnTo>
                    <a:pt x="508" y="332"/>
                  </a:lnTo>
                  <a:lnTo>
                    <a:pt x="515" y="332"/>
                  </a:lnTo>
                  <a:lnTo>
                    <a:pt x="515" y="332"/>
                  </a:lnTo>
                  <a:lnTo>
                    <a:pt x="522" y="332"/>
                  </a:lnTo>
                  <a:cubicBezTo>
                    <a:pt x="530" y="332"/>
                    <a:pt x="537" y="332"/>
                    <a:pt x="544" y="332"/>
                  </a:cubicBezTo>
                  <a:cubicBezTo>
                    <a:pt x="544" y="523"/>
                    <a:pt x="544" y="523"/>
                    <a:pt x="544" y="523"/>
                  </a:cubicBezTo>
                  <a:cubicBezTo>
                    <a:pt x="544" y="537"/>
                    <a:pt x="530" y="551"/>
                    <a:pt x="515" y="551"/>
                  </a:cubicBezTo>
                  <a:cubicBezTo>
                    <a:pt x="84" y="551"/>
                    <a:pt x="84" y="551"/>
                    <a:pt x="84" y="551"/>
                  </a:cubicBezTo>
                  <a:cubicBezTo>
                    <a:pt x="63" y="551"/>
                    <a:pt x="56" y="537"/>
                    <a:pt x="56" y="523"/>
                  </a:cubicBezTo>
                  <a:cubicBezTo>
                    <a:pt x="56" y="332"/>
                    <a:pt x="56" y="332"/>
                    <a:pt x="56" y="332"/>
                  </a:cubicBezTo>
                  <a:cubicBezTo>
                    <a:pt x="63" y="332"/>
                    <a:pt x="63" y="332"/>
                    <a:pt x="70" y="332"/>
                  </a:cubicBezTo>
                  <a:cubicBezTo>
                    <a:pt x="77" y="332"/>
                    <a:pt x="77" y="332"/>
                    <a:pt x="84" y="332"/>
                  </a:cubicBezTo>
                  <a:close/>
                </a:path>
              </a:pathLst>
            </a:custGeom>
            <a:solidFill>
              <a:schemeClr val="bg1"/>
            </a:solidFill>
            <a:ln>
              <a:noFill/>
            </a:ln>
            <a:effectLst/>
          </p:spPr>
          <p:txBody>
            <a:bodyPr wrap="none" anchor="ctr"/>
            <a:lstStyle/>
            <a:p>
              <a:pPr>
                <a:defRPr/>
              </a:pPr>
              <a:endParaRPr lang="en-US" sz="4800" dirty="0"/>
            </a:p>
          </p:txBody>
        </p:sp>
      </p:grpSp>
      <p:sp>
        <p:nvSpPr>
          <p:cNvPr id="15" name="Oval 14"/>
          <p:cNvSpPr/>
          <p:nvPr/>
        </p:nvSpPr>
        <p:spPr>
          <a:xfrm>
            <a:off x="17151457" y="9524243"/>
            <a:ext cx="1187357" cy="118735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p>
        </p:txBody>
      </p:sp>
      <p:grpSp>
        <p:nvGrpSpPr>
          <p:cNvPr id="8" name="Group 1"/>
          <p:cNvGrpSpPr/>
          <p:nvPr/>
        </p:nvGrpSpPr>
        <p:grpSpPr bwMode="auto">
          <a:xfrm>
            <a:off x="17449862" y="9827079"/>
            <a:ext cx="590546" cy="581683"/>
            <a:chOff x="7197121" y="8332916"/>
            <a:chExt cx="553830" cy="543285"/>
          </a:xfrm>
          <a:solidFill>
            <a:schemeClr val="bg1"/>
          </a:solidFill>
        </p:grpSpPr>
        <p:sp>
          <p:nvSpPr>
            <p:cNvPr id="9" name="Freeform 8"/>
            <p:cNvSpPr>
              <a:spLocks noChangeArrowheads="1"/>
            </p:cNvSpPr>
            <p:nvPr/>
          </p:nvSpPr>
          <p:spPr bwMode="auto">
            <a:xfrm>
              <a:off x="7197121" y="8332916"/>
              <a:ext cx="553830" cy="543285"/>
            </a:xfrm>
            <a:custGeom>
              <a:avLst/>
              <a:gdLst>
                <a:gd name="T0" fmla="*/ 231 w 462"/>
                <a:gd name="T1" fmla="*/ 0 h 453"/>
                <a:gd name="T2" fmla="*/ 231 w 462"/>
                <a:gd name="T3" fmla="*/ 0 h 453"/>
                <a:gd name="T4" fmla="*/ 0 w 462"/>
                <a:gd name="T5" fmla="*/ 222 h 453"/>
                <a:gd name="T6" fmla="*/ 231 w 462"/>
                <a:gd name="T7" fmla="*/ 452 h 453"/>
                <a:gd name="T8" fmla="*/ 461 w 462"/>
                <a:gd name="T9" fmla="*/ 222 h 453"/>
                <a:gd name="T10" fmla="*/ 231 w 462"/>
                <a:gd name="T11" fmla="*/ 0 h 453"/>
                <a:gd name="T12" fmla="*/ 231 w 462"/>
                <a:gd name="T13" fmla="*/ 399 h 453"/>
                <a:gd name="T14" fmla="*/ 231 w 462"/>
                <a:gd name="T15" fmla="*/ 399 h 453"/>
                <a:gd name="T16" fmla="*/ 53 w 462"/>
                <a:gd name="T17" fmla="*/ 222 h 453"/>
                <a:gd name="T18" fmla="*/ 231 w 462"/>
                <a:gd name="T19" fmla="*/ 45 h 453"/>
                <a:gd name="T20" fmla="*/ 408 w 462"/>
                <a:gd name="T21" fmla="*/ 222 h 453"/>
                <a:gd name="T22" fmla="*/ 231 w 462"/>
                <a:gd name="T23"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1" y="0"/>
                  </a:moveTo>
                  <a:lnTo>
                    <a:pt x="231" y="0"/>
                  </a:lnTo>
                  <a:cubicBezTo>
                    <a:pt x="106" y="0"/>
                    <a:pt x="0" y="98"/>
                    <a:pt x="0" y="222"/>
                  </a:cubicBezTo>
                  <a:cubicBezTo>
                    <a:pt x="0" y="346"/>
                    <a:pt x="106" y="452"/>
                    <a:pt x="231" y="452"/>
                  </a:cubicBezTo>
                  <a:cubicBezTo>
                    <a:pt x="355" y="452"/>
                    <a:pt x="461" y="346"/>
                    <a:pt x="461" y="222"/>
                  </a:cubicBezTo>
                  <a:cubicBezTo>
                    <a:pt x="461" y="98"/>
                    <a:pt x="355" y="0"/>
                    <a:pt x="231" y="0"/>
                  </a:cubicBezTo>
                  <a:close/>
                  <a:moveTo>
                    <a:pt x="231" y="399"/>
                  </a:moveTo>
                  <a:lnTo>
                    <a:pt x="231" y="399"/>
                  </a:lnTo>
                  <a:cubicBezTo>
                    <a:pt x="133" y="399"/>
                    <a:pt x="53" y="319"/>
                    <a:pt x="53" y="222"/>
                  </a:cubicBezTo>
                  <a:cubicBezTo>
                    <a:pt x="53" y="124"/>
                    <a:pt x="133" y="45"/>
                    <a:pt x="231" y="45"/>
                  </a:cubicBezTo>
                  <a:cubicBezTo>
                    <a:pt x="328" y="45"/>
                    <a:pt x="408" y="124"/>
                    <a:pt x="408" y="222"/>
                  </a:cubicBezTo>
                  <a:cubicBezTo>
                    <a:pt x="408" y="319"/>
                    <a:pt x="328" y="399"/>
                    <a:pt x="231" y="399"/>
                  </a:cubicBezTo>
                  <a:close/>
                </a:path>
              </a:pathLst>
            </a:custGeom>
            <a:grpFill/>
            <a:ln>
              <a:noFill/>
            </a:ln>
            <a:effectLst/>
          </p:spPr>
          <p:txBody>
            <a:bodyPr wrap="none" anchor="ctr"/>
            <a:lstStyle/>
            <a:p>
              <a:pPr>
                <a:defRPr/>
              </a:pPr>
              <a:endParaRPr lang="en-US" sz="4800" dirty="0"/>
            </a:p>
          </p:txBody>
        </p:sp>
        <p:sp>
          <p:nvSpPr>
            <p:cNvPr id="10" name="Freeform 9"/>
            <p:cNvSpPr>
              <a:spLocks noChangeArrowheads="1"/>
            </p:cNvSpPr>
            <p:nvPr/>
          </p:nvSpPr>
          <p:spPr bwMode="auto">
            <a:xfrm>
              <a:off x="7450784" y="8450839"/>
              <a:ext cx="126832" cy="261114"/>
            </a:xfrm>
            <a:custGeom>
              <a:avLst/>
              <a:gdLst>
                <a:gd name="T0" fmla="*/ 36 w 107"/>
                <a:gd name="T1" fmla="*/ 0 h 222"/>
                <a:gd name="T2" fmla="*/ 0 w 107"/>
                <a:gd name="T3" fmla="*/ 0 h 222"/>
                <a:gd name="T4" fmla="*/ 0 w 107"/>
                <a:gd name="T5" fmla="*/ 133 h 222"/>
                <a:gd name="T6" fmla="*/ 89 w 107"/>
                <a:gd name="T7" fmla="*/ 221 h 222"/>
                <a:gd name="T8" fmla="*/ 106 w 107"/>
                <a:gd name="T9" fmla="*/ 195 h 222"/>
                <a:gd name="T10" fmla="*/ 36 w 107"/>
                <a:gd name="T11" fmla="*/ 114 h 222"/>
                <a:gd name="T12" fmla="*/ 36 w 10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07" h="222">
                  <a:moveTo>
                    <a:pt x="36" y="0"/>
                  </a:moveTo>
                  <a:lnTo>
                    <a:pt x="0" y="0"/>
                  </a:lnTo>
                  <a:lnTo>
                    <a:pt x="0" y="133"/>
                  </a:lnTo>
                  <a:lnTo>
                    <a:pt x="89" y="221"/>
                  </a:lnTo>
                  <a:lnTo>
                    <a:pt x="106" y="195"/>
                  </a:lnTo>
                  <a:lnTo>
                    <a:pt x="36" y="114"/>
                  </a:lnTo>
                  <a:lnTo>
                    <a:pt x="36" y="0"/>
                  </a:lnTo>
                </a:path>
              </a:pathLst>
            </a:custGeom>
            <a:grpFill/>
            <a:ln>
              <a:noFill/>
            </a:ln>
            <a:effectLst/>
          </p:spPr>
          <p:txBody>
            <a:bodyPr wrap="none" anchor="ctr"/>
            <a:lstStyle/>
            <a:p>
              <a:pPr>
                <a:defRPr/>
              </a:pPr>
              <a:endParaRPr lang="en-US" sz="4800" dirty="0"/>
            </a:p>
          </p:txBody>
        </p:sp>
      </p:grpSp>
      <p:grpSp>
        <p:nvGrpSpPr>
          <p:cNvPr id="21" name="Group 20"/>
          <p:cNvGrpSpPr/>
          <p:nvPr/>
        </p:nvGrpSpPr>
        <p:grpSpPr>
          <a:xfrm>
            <a:off x="8159420" y="4103698"/>
            <a:ext cx="1187357" cy="1187357"/>
            <a:chOff x="2572979" y="2460587"/>
            <a:chExt cx="786047" cy="786047"/>
          </a:xfrm>
        </p:grpSpPr>
        <p:sp>
          <p:nvSpPr>
            <p:cNvPr id="13" name="Oval 12"/>
            <p:cNvSpPr/>
            <p:nvPr/>
          </p:nvSpPr>
          <p:spPr>
            <a:xfrm>
              <a:off x="2572979" y="2460587"/>
              <a:ext cx="786047" cy="78604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p>
          </p:txBody>
        </p:sp>
        <p:sp>
          <p:nvSpPr>
            <p:cNvPr id="5" name="Freeform 96"/>
            <p:cNvSpPr>
              <a:spLocks noChangeArrowheads="1"/>
            </p:cNvSpPr>
            <p:nvPr/>
          </p:nvSpPr>
          <p:spPr bwMode="auto">
            <a:xfrm>
              <a:off x="2747233" y="2642771"/>
              <a:ext cx="437538" cy="421678"/>
            </a:xfrm>
            <a:custGeom>
              <a:avLst/>
              <a:gdLst>
                <a:gd name="T0" fmla="*/ 78442719 w 602"/>
                <a:gd name="T1" fmla="*/ 71923702 h 580"/>
                <a:gd name="T2" fmla="*/ 78442719 w 602"/>
                <a:gd name="T3" fmla="*/ 71923702 h 580"/>
                <a:gd name="T4" fmla="*/ 78442719 w 602"/>
                <a:gd name="T5" fmla="*/ 71923702 h 580"/>
                <a:gd name="T6" fmla="*/ 74657633 w 602"/>
                <a:gd name="T7" fmla="*/ 75578543 h 580"/>
                <a:gd name="T8" fmla="*/ 3654665 w 602"/>
                <a:gd name="T9" fmla="*/ 75578543 h 580"/>
                <a:gd name="T10" fmla="*/ 0 w 602"/>
                <a:gd name="T11" fmla="*/ 71923702 h 580"/>
                <a:gd name="T12" fmla="*/ 0 w 602"/>
                <a:gd name="T13" fmla="*/ 71923702 h 580"/>
                <a:gd name="T14" fmla="*/ 0 w 602"/>
                <a:gd name="T15" fmla="*/ 71923702 h 580"/>
                <a:gd name="T16" fmla="*/ 10180751 w 602"/>
                <a:gd name="T17" fmla="*/ 53518347 h 580"/>
                <a:gd name="T18" fmla="*/ 21274806 w 602"/>
                <a:gd name="T19" fmla="*/ 49733080 h 580"/>
                <a:gd name="T20" fmla="*/ 30411109 w 602"/>
                <a:gd name="T21" fmla="*/ 46077877 h 580"/>
                <a:gd name="T22" fmla="*/ 30411109 w 602"/>
                <a:gd name="T23" fmla="*/ 38637768 h 580"/>
                <a:gd name="T24" fmla="*/ 26756804 w 602"/>
                <a:gd name="T25" fmla="*/ 29500304 h 580"/>
                <a:gd name="T26" fmla="*/ 24929472 w 602"/>
                <a:gd name="T27" fmla="*/ 25845463 h 580"/>
                <a:gd name="T28" fmla="*/ 25843138 w 602"/>
                <a:gd name="T29" fmla="*/ 19318704 h 580"/>
                <a:gd name="T30" fmla="*/ 24929472 w 602"/>
                <a:gd name="T31" fmla="*/ 12009021 h 580"/>
                <a:gd name="T32" fmla="*/ 39678193 w 602"/>
                <a:gd name="T33" fmla="*/ 0 h 580"/>
                <a:gd name="T34" fmla="*/ 53513248 w 602"/>
                <a:gd name="T35" fmla="*/ 12009021 h 580"/>
                <a:gd name="T36" fmla="*/ 52599581 w 602"/>
                <a:gd name="T37" fmla="*/ 19318704 h 580"/>
                <a:gd name="T38" fmla="*/ 54426914 w 602"/>
                <a:gd name="T39" fmla="*/ 25845463 h 580"/>
                <a:gd name="T40" fmla="*/ 51685915 w 602"/>
                <a:gd name="T41" fmla="*/ 29500304 h 580"/>
                <a:gd name="T42" fmla="*/ 48031249 w 602"/>
                <a:gd name="T43" fmla="*/ 38637768 h 580"/>
                <a:gd name="T44" fmla="*/ 48031249 w 602"/>
                <a:gd name="T45" fmla="*/ 46077877 h 580"/>
                <a:gd name="T46" fmla="*/ 57167913 w 602"/>
                <a:gd name="T47" fmla="*/ 49733080 h 580"/>
                <a:gd name="T48" fmla="*/ 69175635 w 602"/>
                <a:gd name="T49" fmla="*/ 53518347 h 580"/>
                <a:gd name="T50" fmla="*/ 78442719 w 602"/>
                <a:gd name="T51" fmla="*/ 71923702 h 5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80">
                  <a:moveTo>
                    <a:pt x="601" y="551"/>
                  </a:moveTo>
                  <a:lnTo>
                    <a:pt x="601" y="551"/>
                  </a:lnTo>
                  <a:cubicBezTo>
                    <a:pt x="601" y="572"/>
                    <a:pt x="594" y="579"/>
                    <a:pt x="572" y="579"/>
                  </a:cubicBezTo>
                  <a:cubicBezTo>
                    <a:pt x="28" y="579"/>
                    <a:pt x="28" y="579"/>
                    <a:pt x="28" y="579"/>
                  </a:cubicBezTo>
                  <a:cubicBezTo>
                    <a:pt x="14" y="579"/>
                    <a:pt x="0" y="572"/>
                    <a:pt x="0" y="551"/>
                  </a:cubicBezTo>
                  <a:cubicBezTo>
                    <a:pt x="0" y="551"/>
                    <a:pt x="0" y="452"/>
                    <a:pt x="78" y="410"/>
                  </a:cubicBezTo>
                  <a:cubicBezTo>
                    <a:pt x="120" y="388"/>
                    <a:pt x="106" y="410"/>
                    <a:pt x="163" y="381"/>
                  </a:cubicBezTo>
                  <a:cubicBezTo>
                    <a:pt x="219" y="360"/>
                    <a:pt x="233" y="353"/>
                    <a:pt x="233" y="353"/>
                  </a:cubicBezTo>
                  <a:cubicBezTo>
                    <a:pt x="233" y="296"/>
                    <a:pt x="233" y="296"/>
                    <a:pt x="233" y="296"/>
                  </a:cubicBezTo>
                  <a:cubicBezTo>
                    <a:pt x="233" y="296"/>
                    <a:pt x="212" y="275"/>
                    <a:pt x="205" y="226"/>
                  </a:cubicBezTo>
                  <a:cubicBezTo>
                    <a:pt x="191" y="233"/>
                    <a:pt x="191" y="212"/>
                    <a:pt x="191" y="198"/>
                  </a:cubicBezTo>
                  <a:cubicBezTo>
                    <a:pt x="191" y="183"/>
                    <a:pt x="184" y="148"/>
                    <a:pt x="198" y="148"/>
                  </a:cubicBezTo>
                  <a:cubicBezTo>
                    <a:pt x="191" y="127"/>
                    <a:pt x="191" y="99"/>
                    <a:pt x="191" y="92"/>
                  </a:cubicBezTo>
                  <a:cubicBezTo>
                    <a:pt x="198" y="49"/>
                    <a:pt x="240" y="0"/>
                    <a:pt x="304" y="0"/>
                  </a:cubicBezTo>
                  <a:cubicBezTo>
                    <a:pt x="375" y="0"/>
                    <a:pt x="410" y="49"/>
                    <a:pt x="410" y="92"/>
                  </a:cubicBezTo>
                  <a:cubicBezTo>
                    <a:pt x="410" y="99"/>
                    <a:pt x="410" y="127"/>
                    <a:pt x="403" y="148"/>
                  </a:cubicBezTo>
                  <a:cubicBezTo>
                    <a:pt x="424" y="148"/>
                    <a:pt x="417" y="183"/>
                    <a:pt x="417" y="198"/>
                  </a:cubicBezTo>
                  <a:cubicBezTo>
                    <a:pt x="417" y="212"/>
                    <a:pt x="410" y="233"/>
                    <a:pt x="396" y="226"/>
                  </a:cubicBezTo>
                  <a:cubicBezTo>
                    <a:pt x="389" y="275"/>
                    <a:pt x="368" y="296"/>
                    <a:pt x="368" y="296"/>
                  </a:cubicBezTo>
                  <a:cubicBezTo>
                    <a:pt x="368" y="353"/>
                    <a:pt x="368" y="353"/>
                    <a:pt x="368" y="353"/>
                  </a:cubicBezTo>
                  <a:cubicBezTo>
                    <a:pt x="368" y="353"/>
                    <a:pt x="382" y="360"/>
                    <a:pt x="438" y="381"/>
                  </a:cubicBezTo>
                  <a:cubicBezTo>
                    <a:pt x="502" y="410"/>
                    <a:pt x="481" y="388"/>
                    <a:pt x="530" y="410"/>
                  </a:cubicBezTo>
                  <a:cubicBezTo>
                    <a:pt x="601" y="452"/>
                    <a:pt x="601" y="551"/>
                    <a:pt x="601" y="551"/>
                  </a:cubicBezTo>
                </a:path>
              </a:pathLst>
            </a:custGeom>
            <a:solidFill>
              <a:schemeClr val="bg1"/>
            </a:solidFill>
            <a:ln>
              <a:noFill/>
            </a:ln>
          </p:spPr>
          <p:txBody>
            <a:bodyPr wrap="none" anchor="ctr"/>
            <a:lstStyle/>
            <a:p>
              <a:endParaRPr lang="en-US" sz="4800" dirty="0"/>
            </a:p>
          </p:txBody>
        </p:sp>
      </p:grpSp>
      <p:sp>
        <p:nvSpPr>
          <p:cNvPr id="17" name="Oval 16"/>
          <p:cNvSpPr/>
          <p:nvPr/>
        </p:nvSpPr>
        <p:spPr>
          <a:xfrm>
            <a:off x="6303090" y="9524241"/>
            <a:ext cx="1187357" cy="118735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p>
        </p:txBody>
      </p:sp>
      <p:sp>
        <p:nvSpPr>
          <p:cNvPr id="7" name="Freeform 123"/>
          <p:cNvSpPr>
            <a:spLocks noChangeArrowheads="1"/>
          </p:cNvSpPr>
          <p:nvPr/>
        </p:nvSpPr>
        <p:spPr bwMode="auto">
          <a:xfrm>
            <a:off x="6608256" y="9822570"/>
            <a:ext cx="577024" cy="590699"/>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p:spPr>
        <p:txBody>
          <a:bodyPr wrap="none" lIns="243734" tIns="121867" rIns="243734" bIns="121867" anchor="ctr"/>
          <a:lstStyle/>
          <a:p>
            <a:pPr>
              <a:defRPr/>
            </a:pPr>
            <a:endParaRPr lang="en-US" sz="4800" dirty="0"/>
          </a:p>
        </p:txBody>
      </p:sp>
      <p:sp>
        <p:nvSpPr>
          <p:cNvPr id="67" name="TextBox 66"/>
          <p:cNvSpPr txBox="1"/>
          <p:nvPr/>
        </p:nvSpPr>
        <p:spPr>
          <a:xfrm>
            <a:off x="16813122" y="4202953"/>
            <a:ext cx="3884959" cy="984645"/>
          </a:xfrm>
          <a:prstGeom prst="rect">
            <a:avLst/>
          </a:prstGeom>
          <a:noFill/>
        </p:spPr>
        <p:txBody>
          <a:bodyPr wrap="square" lIns="0" tIns="0" rIns="0" bIns="0" anchor="ctr">
            <a:normAutofit/>
          </a:bodyPr>
          <a:lstStyle/>
          <a:p>
            <a:pPr algn="ctr" defTabSz="3249930">
              <a:defRPr/>
            </a:pPr>
            <a:r>
              <a:rPr lang="zh-CN" altLang="en-US" sz="6000" dirty="0">
                <a:solidFill>
                  <a:schemeClr val="accent2">
                    <a:lumMod val="75000"/>
                  </a:schemeClr>
                </a:solidFill>
                <a:latin typeface="方正大雅宋简体" panose="02000000000000000000" charset="-122"/>
                <a:ea typeface="方正大雅宋简体" panose="02000000000000000000" charset="-122"/>
                <a:cs typeface="Lato Regular"/>
              </a:rPr>
              <a:t>项目优势</a:t>
            </a:r>
          </a:p>
        </p:txBody>
      </p:sp>
      <p:sp>
        <p:nvSpPr>
          <p:cNvPr id="68" name="TextBox 67"/>
          <p:cNvSpPr txBox="1"/>
          <p:nvPr/>
        </p:nvSpPr>
        <p:spPr>
          <a:xfrm>
            <a:off x="2042016" y="9827155"/>
            <a:ext cx="3884959" cy="656462"/>
          </a:xfrm>
          <a:prstGeom prst="rect">
            <a:avLst/>
          </a:prstGeom>
          <a:noFill/>
        </p:spPr>
        <p:txBody>
          <a:bodyPr wrap="square" lIns="0" tIns="0" rIns="0" bIns="0" anchor="ctr">
            <a:noAutofit/>
          </a:bodyPr>
          <a:lstStyle>
            <a:defPPr>
              <a:defRPr lang="en-US"/>
            </a:defPPr>
            <a:lvl1pPr algn="ctr" defTabSz="3249930">
              <a:defRPr sz="4265" b="1">
                <a:solidFill>
                  <a:srgbClr val="FFFFFF"/>
                </a:solidFill>
                <a:cs typeface="Lato Regular"/>
              </a:defRPr>
            </a:lvl1pPr>
          </a:lstStyle>
          <a:p>
            <a:r>
              <a:rPr lang="zh-CN" altLang="en-US" sz="6000" b="0" dirty="0">
                <a:solidFill>
                  <a:schemeClr val="accent2">
                    <a:lumMod val="75000"/>
                  </a:schemeClr>
                </a:solidFill>
                <a:latin typeface="方正大雅宋简体" panose="02000000000000000000" charset="-122"/>
                <a:ea typeface="方正大雅宋简体" panose="02000000000000000000" charset="-122"/>
              </a:rPr>
              <a:t>高额奖学金</a:t>
            </a:r>
          </a:p>
        </p:txBody>
      </p:sp>
      <p:sp>
        <p:nvSpPr>
          <p:cNvPr id="69" name="TextBox 68"/>
          <p:cNvSpPr txBox="1"/>
          <p:nvPr/>
        </p:nvSpPr>
        <p:spPr>
          <a:xfrm>
            <a:off x="3966025" y="4379109"/>
            <a:ext cx="3884959" cy="656462"/>
          </a:xfrm>
          <a:prstGeom prst="rect">
            <a:avLst/>
          </a:prstGeom>
          <a:noFill/>
        </p:spPr>
        <p:txBody>
          <a:bodyPr wrap="square" lIns="0" tIns="0" rIns="0" bIns="0" anchor="ctr">
            <a:noAutofit/>
          </a:bodyPr>
          <a:lstStyle>
            <a:defPPr>
              <a:defRPr lang="en-US"/>
            </a:defPPr>
            <a:lvl1pPr algn="ctr" defTabSz="3249930">
              <a:defRPr sz="4265" b="1">
                <a:solidFill>
                  <a:srgbClr val="FFFFFF"/>
                </a:solidFill>
                <a:cs typeface="Lato Regular"/>
              </a:defRPr>
            </a:lvl1pPr>
          </a:lstStyle>
          <a:p>
            <a:r>
              <a:rPr lang="zh-CN" altLang="en-US" sz="6000" b="0" dirty="0">
                <a:solidFill>
                  <a:schemeClr val="accent2">
                    <a:lumMod val="75000"/>
                  </a:schemeClr>
                </a:solidFill>
                <a:latin typeface="方正大雅宋简体" panose="02000000000000000000" charset="-122"/>
                <a:ea typeface="方正大雅宋简体" panose="02000000000000000000" charset="-122"/>
              </a:rPr>
              <a:t>报名条件</a:t>
            </a:r>
          </a:p>
        </p:txBody>
      </p:sp>
      <p:sp>
        <p:nvSpPr>
          <p:cNvPr id="70" name="TextBox 69"/>
          <p:cNvSpPr txBox="1"/>
          <p:nvPr/>
        </p:nvSpPr>
        <p:spPr>
          <a:xfrm>
            <a:off x="18770973" y="9827158"/>
            <a:ext cx="3884959" cy="656462"/>
          </a:xfrm>
          <a:prstGeom prst="rect">
            <a:avLst/>
          </a:prstGeom>
          <a:noFill/>
        </p:spPr>
        <p:txBody>
          <a:bodyPr wrap="square" lIns="0" tIns="0" rIns="0" bIns="0" anchor="ctr">
            <a:noAutofit/>
          </a:bodyPr>
          <a:lstStyle>
            <a:defPPr>
              <a:defRPr lang="en-US"/>
            </a:defPPr>
            <a:lvl1pPr algn="ctr" defTabSz="3249930">
              <a:defRPr sz="4265" b="1">
                <a:solidFill>
                  <a:srgbClr val="FFFFFF"/>
                </a:solidFill>
                <a:cs typeface="Lato Regular"/>
              </a:defRPr>
            </a:lvl1pPr>
          </a:lstStyle>
          <a:p>
            <a:pPr algn="l"/>
            <a:r>
              <a:rPr lang="zh-CN" altLang="en-US" sz="6000" b="0" dirty="0">
                <a:solidFill>
                  <a:schemeClr val="accent2">
                    <a:lumMod val="75000"/>
                  </a:schemeClr>
                </a:solidFill>
                <a:latin typeface="方正大雅宋简体" panose="02000000000000000000" charset="-122"/>
                <a:ea typeface="方正大雅宋简体" panose="02000000000000000000" charset="-122"/>
              </a:rPr>
              <a:t>报名方式</a:t>
            </a:r>
          </a:p>
        </p:txBody>
      </p:sp>
      <p:sp>
        <p:nvSpPr>
          <p:cNvPr id="63" name="TextBox 62"/>
          <p:cNvSpPr txBox="1"/>
          <p:nvPr/>
        </p:nvSpPr>
        <p:spPr>
          <a:xfrm>
            <a:off x="1721485" y="1414780"/>
            <a:ext cx="20934680" cy="1167130"/>
          </a:xfrm>
          <a:prstGeom prst="rect">
            <a:avLst/>
          </a:prstGeom>
          <a:noFill/>
        </p:spPr>
        <p:txBody>
          <a:bodyPr wrap="square" lIns="91422" tIns="45711" rIns="91422" bIns="45711" rtlCol="0">
            <a:spAutoFit/>
          </a:bodyPr>
          <a:lstStyle/>
          <a:p>
            <a:pPr algn="ctr"/>
            <a:r>
              <a:rPr sz="7000" dirty="0">
                <a:solidFill>
                  <a:schemeClr val="accent1"/>
                </a:solidFill>
                <a:latin typeface="华康宋体W12(P)" panose="02020C00000000000000" charset="-122"/>
                <a:ea typeface="华康宋体W12(P)" panose="02020C00000000000000" charset="-122"/>
                <a:cs typeface="华康宋体W12(P)" panose="02020C00000000000000" charset="-122"/>
                <a:sym typeface="+mn-ea"/>
              </a:rPr>
              <a:t>3+1+1本硕连读</a:t>
            </a:r>
            <a:endParaRPr lang="id-ID" sz="7000" b="1" dirty="0">
              <a:solidFill>
                <a:schemeClr val="accent1"/>
              </a:solidFill>
              <a:latin typeface="华康宋体W12(P)" panose="02020C00000000000000" charset="-122"/>
              <a:ea typeface="华康宋体W12(P)" panose="02020C00000000000000" charset="-122"/>
              <a:cs typeface="华康宋体W12(P)" panose="02020C00000000000000" charset="-122"/>
              <a:sym typeface="+mn-ea"/>
            </a:endParaRPr>
          </a:p>
        </p:txBody>
      </p:sp>
      <p:sp>
        <p:nvSpPr>
          <p:cNvPr id="2" name="Slide Number Placeholder 1"/>
          <p:cNvSpPr>
            <a:spLocks noGrp="1"/>
          </p:cNvSpPr>
          <p:nvPr/>
        </p:nvSpPr>
        <p:spPr>
          <a:xfrm>
            <a:off x="-462577" y="511176"/>
            <a:ext cx="1675964" cy="730250"/>
          </a:xfrm>
          <a:prstGeom prst="roundRect">
            <a:avLst>
              <a:gd name="adj" fmla="val 10797"/>
            </a:avLst>
          </a:prstGeom>
          <a:gradFill flip="none" rotWithShape="1">
            <a:gsLst>
              <a:gs pos="0">
                <a:schemeClr val="accent4"/>
              </a:gs>
              <a:gs pos="100000">
                <a:schemeClr val="accent5"/>
              </a:gs>
            </a:gsLst>
            <a:lin ang="10800000" scaled="1"/>
            <a:tileRect/>
          </a:gradFill>
        </p:spPr>
        <p:txBody>
          <a:bodyPr vert="horz" lIns="91440" tIns="45720" rIns="91440" bIns="45720" rtlCol="0" anchor="ctr"/>
          <a:lstStyle>
            <a:defPPr>
              <a:defRPr lang="en-US"/>
            </a:defPPr>
            <a:lvl1pPr marL="0" algn="r" defTabSz="1828165" rtl="0" eaLnBrk="1" latinLnBrk="0" hangingPunct="1">
              <a:defRPr sz="3200" kern="1200">
                <a:solidFill>
                  <a:schemeClr val="bg1"/>
                </a:solidFill>
                <a:latin typeface="Raleway" panose="020B0503030101060003" pitchFamily="34" charset="0"/>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0730"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8895" algn="l" defTabSz="1828165" rtl="0" eaLnBrk="1" latinLnBrk="0" hangingPunct="1">
              <a:defRPr sz="3600" kern="1200">
                <a:solidFill>
                  <a:schemeClr val="tx1"/>
                </a:solidFill>
                <a:latin typeface="+mn-lt"/>
                <a:ea typeface="+mn-ea"/>
                <a:cs typeface="+mn-cs"/>
              </a:defRPr>
            </a:lvl8pPr>
            <a:lvl9pPr marL="7313295" algn="l" defTabSz="1828165" rtl="0" eaLnBrk="1" latinLnBrk="0" hangingPunct="1">
              <a:defRPr sz="3600" kern="1200">
                <a:solidFill>
                  <a:schemeClr val="tx1"/>
                </a:solidFill>
                <a:latin typeface="+mn-lt"/>
                <a:ea typeface="+mn-ea"/>
                <a:cs typeface="+mn-cs"/>
              </a:defRPr>
            </a:lvl9pPr>
          </a:lstStyle>
          <a:p>
            <a:fld id="{8C48FCF8-25E9-4F94-BC2B-FA1B572C1FF3}" type="slidenum">
              <a:rPr lang="en-US" smtClean="0"/>
              <a:t>35</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up)">
                                      <p:cBhvr>
                                        <p:cTn id="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453"/>
          <a:stretch>
            <a:fillRect/>
          </a:stretch>
        </p:blipFill>
        <p:spPr>
          <a:xfrm>
            <a:off x="0" y="-1"/>
            <a:ext cx="24377650" cy="13716001"/>
          </a:xfrm>
          <a:prstGeom prst="rect">
            <a:avLst/>
          </a:prstGeom>
        </p:spPr>
      </p:pic>
      <p:sp>
        <p:nvSpPr>
          <p:cNvPr id="6" name="Parallelogram 1"/>
          <p:cNvSpPr/>
          <p:nvPr/>
        </p:nvSpPr>
        <p:spPr>
          <a:xfrm>
            <a:off x="7308850" y="0"/>
            <a:ext cx="17068800" cy="13716000"/>
          </a:xfrm>
          <a:prstGeom prst="parallelogram">
            <a:avLst>
              <a:gd name="adj" fmla="val 44295"/>
            </a:avLst>
          </a:prstGeom>
          <a:gradFill>
            <a:gsLst>
              <a:gs pos="0">
                <a:schemeClr val="accent4">
                  <a:alpha val="90000"/>
                </a:schemeClr>
              </a:gs>
              <a:gs pos="100000">
                <a:schemeClr val="accent5">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1"/>
          <p:cNvSpPr/>
          <p:nvPr/>
        </p:nvSpPr>
        <p:spPr>
          <a:xfrm flipH="1">
            <a:off x="0" y="0"/>
            <a:ext cx="17068800" cy="13716000"/>
          </a:xfrm>
          <a:prstGeom prst="parallelogram">
            <a:avLst>
              <a:gd name="adj" fmla="val 44295"/>
            </a:avLst>
          </a:prstGeom>
          <a:gradFill>
            <a:gsLst>
              <a:gs pos="0">
                <a:schemeClr val="accent4">
                  <a:alpha val="90000"/>
                </a:schemeClr>
              </a:gs>
              <a:gs pos="100000">
                <a:schemeClr val="accent5">
                  <a:alpha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2546350" y="4104941"/>
            <a:ext cx="19284950" cy="1861185"/>
          </a:xfrm>
          <a:prstGeom prst="rect">
            <a:avLst/>
          </a:prstGeom>
          <a:noFill/>
        </p:spPr>
        <p:txBody>
          <a:bodyPr wrap="square" rtlCol="0">
            <a:spAutoFit/>
          </a:bodyPr>
          <a:lstStyle/>
          <a:p>
            <a:pPr algn="ctr"/>
            <a:r>
              <a:rPr lang="en-US" sz="11500" dirty="0" smtClean="0">
                <a:solidFill>
                  <a:schemeClr val="bg1"/>
                </a:solidFill>
                <a:latin typeface="方正大雅宋简体" panose="02000000000000000000" charset="-122"/>
                <a:ea typeface="方正大雅宋简体" panose="02000000000000000000" charset="-122"/>
                <a:cs typeface="阿里巴巴普惠体 H" panose="00020600040101010101" pitchFamily="18" charset="-122"/>
              </a:rPr>
              <a:t>THANKS</a:t>
            </a:r>
          </a:p>
        </p:txBody>
      </p:sp>
      <p:sp>
        <p:nvSpPr>
          <p:cNvPr id="216" name="TextBox 215"/>
          <p:cNvSpPr txBox="1"/>
          <p:nvPr/>
        </p:nvSpPr>
        <p:spPr>
          <a:xfrm>
            <a:off x="5596295" y="6857998"/>
            <a:ext cx="13888737" cy="1754326"/>
          </a:xfrm>
          <a:prstGeom prst="rect">
            <a:avLst/>
          </a:prstGeom>
          <a:noFill/>
        </p:spPr>
        <p:txBody>
          <a:bodyPr wrap="square" rtlCol="0">
            <a:spAutoFit/>
          </a:bodyPr>
          <a:lstStyle/>
          <a:p>
            <a:pPr algn="ctr"/>
            <a:r>
              <a:rPr lang="zh-CN" altLang="en-US" sz="3600" dirty="0" smtClean="0">
                <a:solidFill>
                  <a:schemeClr val="bg1"/>
                </a:solidFill>
                <a:latin typeface="Microsoft JhengHei" panose="020B0604030504040204" pitchFamily="34" charset="-120"/>
                <a:ea typeface="宋体" panose="02010600030101010101" pitchFamily="2" charset="-122"/>
              </a:rPr>
              <a:t>江西省友好出国留学</a:t>
            </a:r>
            <a:r>
              <a:rPr lang="zh-CN" altLang="en-US" sz="3600" dirty="0" smtClean="0">
                <a:solidFill>
                  <a:schemeClr val="bg1"/>
                </a:solidFill>
                <a:latin typeface="Microsoft JhengHei" panose="020B0604030504040204" pitchFamily="34" charset="-120"/>
                <a:ea typeface="宋体" panose="02010600030101010101" pitchFamily="2" charset="-122"/>
              </a:rPr>
              <a:t>服务中心</a:t>
            </a:r>
            <a:endParaRPr lang="en-US" altLang="zh-CN" sz="3600" dirty="0" smtClean="0">
              <a:solidFill>
                <a:schemeClr val="bg1"/>
              </a:solidFill>
              <a:latin typeface="Microsoft JhengHei" panose="020B0604030504040204" pitchFamily="34" charset="-120"/>
              <a:ea typeface="宋体" panose="02010600030101010101" pitchFamily="2" charset="-122"/>
            </a:endParaRPr>
          </a:p>
          <a:p>
            <a:pPr algn="ctr"/>
            <a:r>
              <a:rPr lang="zh-CN" altLang="en-US" sz="3600" dirty="0" smtClean="0">
                <a:solidFill>
                  <a:schemeClr val="bg1"/>
                </a:solidFill>
                <a:latin typeface="Microsoft JhengHei" panose="020B0604030504040204" pitchFamily="34" charset="-120"/>
                <a:ea typeface="宋体" panose="02010600030101010101" pitchFamily="2" charset="-122"/>
              </a:rPr>
              <a:t>招生咨询服务热线</a:t>
            </a:r>
            <a:r>
              <a:rPr lang="en-US" altLang="zh-CN" sz="3600" dirty="0" smtClean="0">
                <a:solidFill>
                  <a:schemeClr val="bg1"/>
                </a:solidFill>
                <a:latin typeface="Microsoft JhengHei" panose="020B0604030504040204" pitchFamily="34" charset="-120"/>
                <a:ea typeface="宋体" panose="02010600030101010101" pitchFamily="2" charset="-122"/>
              </a:rPr>
              <a:t>400-6789-773</a:t>
            </a:r>
          </a:p>
          <a:p>
            <a:pPr algn="ctr"/>
            <a:r>
              <a:rPr lang="zh-CN" altLang="en-US" sz="3600" dirty="0" smtClean="0">
                <a:solidFill>
                  <a:schemeClr val="bg1"/>
                </a:solidFill>
                <a:latin typeface="Microsoft JhengHei" panose="020B0604030504040204" pitchFamily="34" charset="-120"/>
                <a:ea typeface="宋体" panose="02010600030101010101" pitchFamily="2" charset="-122"/>
              </a:rPr>
              <a:t>手机</a:t>
            </a:r>
            <a:r>
              <a:rPr lang="en-US" altLang="zh-CN" sz="3600" dirty="0" smtClean="0">
                <a:solidFill>
                  <a:schemeClr val="bg1"/>
                </a:solidFill>
                <a:latin typeface="Microsoft JhengHei" panose="020B0604030504040204" pitchFamily="34" charset="-120"/>
                <a:ea typeface="宋体" panose="02010600030101010101" pitchFamily="2" charset="-122"/>
              </a:rPr>
              <a:t>/</a:t>
            </a:r>
            <a:r>
              <a:rPr lang="zh-CN" altLang="en-US" sz="3600" dirty="0" smtClean="0">
                <a:solidFill>
                  <a:schemeClr val="bg1"/>
                </a:solidFill>
                <a:latin typeface="Microsoft JhengHei" panose="020B0604030504040204" pitchFamily="34" charset="-120"/>
                <a:ea typeface="宋体" panose="02010600030101010101" pitchFamily="2" charset="-122"/>
              </a:rPr>
              <a:t>微信监督电话：</a:t>
            </a:r>
            <a:r>
              <a:rPr lang="en-US" altLang="zh-CN" sz="3600" dirty="0" smtClean="0">
                <a:solidFill>
                  <a:schemeClr val="bg1"/>
                </a:solidFill>
                <a:latin typeface="Microsoft JhengHei" panose="020B0604030504040204" pitchFamily="34" charset="-120"/>
                <a:ea typeface="宋体" panose="02010600030101010101" pitchFamily="2" charset="-122"/>
              </a:rPr>
              <a:t>18070058672</a:t>
            </a:r>
            <a:endParaRPr lang="zh-CN" altLang="en-US" sz="3600" dirty="0">
              <a:solidFill>
                <a:schemeClr val="bg1"/>
              </a:solidFill>
              <a:latin typeface="Microsoft JhengHei" panose="020B0604030504040204" pitchFamily="34" charset="-120"/>
              <a:ea typeface="宋体" panose="02010600030101010101" pitchFamily="2"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ayers free icon"/>
          <p:cNvSpPr>
            <a:spLocks noChangeAspect="1" noChangeArrowheads="1"/>
          </p:cNvSpPr>
          <p:nvPr/>
        </p:nvSpPr>
        <p:spPr bwMode="auto">
          <a:xfrm>
            <a:off x="155575" y="-1020763"/>
            <a:ext cx="2133600" cy="2133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dirty="0"/>
          </a:p>
        </p:txBody>
      </p:sp>
      <p:sp>
        <p:nvSpPr>
          <p:cNvPr id="20" name="Slide Number Placeholder 19"/>
          <p:cNvSpPr>
            <a:spLocks noGrp="1"/>
          </p:cNvSpPr>
          <p:nvPr>
            <p:ph type="sldNum" sz="quarter" idx="11"/>
          </p:nvPr>
        </p:nvSpPr>
        <p:spPr/>
        <p:txBody>
          <a:bodyPr/>
          <a:lstStyle/>
          <a:p>
            <a:fld id="{8C48FCF8-25E9-4F94-BC2B-FA1B572C1FF3}" type="slidenum">
              <a:rPr lang="en-US" smtClean="0"/>
              <a:t>4</a:t>
            </a:fld>
            <a:endParaRPr lang="en-US" dirty="0"/>
          </a:p>
        </p:txBody>
      </p:sp>
      <p:pic>
        <p:nvPicPr>
          <p:cNvPr id="25" name="image7.jpeg"/>
          <p:cNvPicPr>
            <a:picLocks noChangeAspect="1"/>
          </p:cNvPicPr>
          <p:nvPr/>
        </p:nvPicPr>
        <p:blipFill>
          <a:blip r:embed="rId4" cstate="print"/>
          <a:stretch>
            <a:fillRect/>
          </a:stretch>
        </p:blipFill>
        <p:spPr>
          <a:xfrm>
            <a:off x="8178165" y="2384425"/>
            <a:ext cx="4940935" cy="3673475"/>
          </a:xfrm>
          <a:prstGeom prst="rect">
            <a:avLst/>
          </a:prstGeom>
        </p:spPr>
      </p:pic>
      <p:pic>
        <p:nvPicPr>
          <p:cNvPr id="31" name="图片 30"/>
          <p:cNvPicPr>
            <a:picLocks noChangeAspect="1"/>
          </p:cNvPicPr>
          <p:nvPr/>
        </p:nvPicPr>
        <p:blipFill>
          <a:blip r:embed="rId5" cstate="print"/>
          <a:stretch>
            <a:fillRect/>
          </a:stretch>
        </p:blipFill>
        <p:spPr>
          <a:xfrm>
            <a:off x="14723745" y="2385060"/>
            <a:ext cx="4973955" cy="3672840"/>
          </a:xfrm>
          <a:prstGeom prst="rect">
            <a:avLst/>
          </a:prstGeom>
        </p:spPr>
      </p:pic>
      <p:pic>
        <p:nvPicPr>
          <p:cNvPr id="35" name="Picture 3"/>
          <p:cNvPicPr>
            <a:picLocks noChangeAspect="1" noChangeArrowheads="1"/>
          </p:cNvPicPr>
          <p:nvPr/>
        </p:nvPicPr>
        <p:blipFill>
          <a:blip r:embed="rId6" cstate="print"/>
          <a:srcRect/>
          <a:stretch>
            <a:fillRect/>
          </a:stretch>
        </p:blipFill>
        <p:spPr bwMode="auto">
          <a:xfrm>
            <a:off x="1213485" y="2429510"/>
            <a:ext cx="5358765" cy="3629025"/>
          </a:xfrm>
          <a:prstGeom prst="rect">
            <a:avLst/>
          </a:prstGeom>
          <a:noFill/>
          <a:ln w="9525">
            <a:noFill/>
            <a:miter lim="800000"/>
            <a:headEnd/>
            <a:tailEnd/>
          </a:ln>
        </p:spPr>
      </p:pic>
      <p:sp>
        <p:nvSpPr>
          <p:cNvPr id="39" name="文本框 38"/>
          <p:cNvSpPr txBox="1"/>
          <p:nvPr/>
        </p:nvSpPr>
        <p:spPr>
          <a:xfrm>
            <a:off x="12397105" y="10472420"/>
            <a:ext cx="9627235" cy="2330450"/>
          </a:xfrm>
          <a:prstGeom prst="rect">
            <a:avLst/>
          </a:prstGeom>
          <a:noFill/>
        </p:spPr>
        <p:txBody>
          <a:bodyPr wrap="square" rtlCol="0">
            <a:spAutoFit/>
          </a:bodyPr>
          <a:lstStyle/>
          <a:p>
            <a:pPr>
              <a:lnSpc>
                <a:spcPct val="130000"/>
              </a:lnSpc>
            </a:pPr>
            <a:r>
              <a:rPr sz="28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3+1+1国际本硕连读项目是由我们江西省友好出国留学服务中心一手引进，分别获得南威尔士大学及南昌航空大学的授传，我们中心也跟南航合作很多年，目前的话，学校几乎所有的国际项目都是由我们中心负责。</a:t>
            </a:r>
          </a:p>
        </p:txBody>
      </p:sp>
      <p:sp>
        <p:nvSpPr>
          <p:cNvPr id="40" name="文本框 39"/>
          <p:cNvSpPr txBox="1"/>
          <p:nvPr/>
        </p:nvSpPr>
        <p:spPr>
          <a:xfrm>
            <a:off x="12248515" y="8441690"/>
            <a:ext cx="11210925" cy="583565"/>
          </a:xfrm>
          <a:prstGeom prst="rect">
            <a:avLst/>
          </a:prstGeom>
          <a:noFill/>
        </p:spPr>
        <p:txBody>
          <a:bodyPr wrap="square" rtlCol="0" anchor="t">
            <a:spAutoFit/>
          </a:bodyPr>
          <a:lstStyle/>
          <a:p>
            <a:pPr algn="l"/>
            <a:r>
              <a:rPr lang="zh-CN" sz="3200" b="1" dirty="0">
                <a:ea typeface="宋体" panose="02010600030101010101" pitchFamily="2" charset="-122"/>
                <a:sym typeface="+mn-ea"/>
              </a:rPr>
              <a:t>英国南威尔士大学赴南昌航空大学科技学</a:t>
            </a:r>
            <a:r>
              <a:rPr lang="zh-CN" sz="3200" b="1" dirty="0" smtClean="0">
                <a:ea typeface="宋体" panose="02010600030101010101" pitchFamily="2" charset="-122"/>
                <a:sym typeface="+mn-ea"/>
              </a:rPr>
              <a:t>院交</a:t>
            </a:r>
            <a:r>
              <a:rPr lang="zh-CN" sz="3200" b="1" dirty="0">
                <a:ea typeface="宋体" panose="02010600030101010101" pitchFamily="2" charset="-122"/>
                <a:sym typeface="+mn-ea"/>
              </a:rPr>
              <a:t>流访问</a:t>
            </a:r>
            <a:endParaRPr lang="zh-CN" altLang="en-US" sz="3200"/>
          </a:p>
        </p:txBody>
      </p:sp>
      <p:pic>
        <p:nvPicPr>
          <p:cNvPr id="107522" name="Picture 2"/>
          <p:cNvPicPr>
            <a:picLocks noChangeAspect="1" noChangeArrowheads="1"/>
          </p:cNvPicPr>
          <p:nvPr/>
        </p:nvPicPr>
        <p:blipFill>
          <a:blip r:embed="rId7" cstate="print"/>
          <a:srcRect/>
          <a:stretch>
            <a:fillRect/>
          </a:stretch>
        </p:blipFill>
        <p:spPr bwMode="auto">
          <a:xfrm>
            <a:off x="1423670" y="8790305"/>
            <a:ext cx="2926715" cy="3691890"/>
          </a:xfrm>
          <a:prstGeom prst="rect">
            <a:avLst/>
          </a:prstGeom>
          <a:noFill/>
          <a:ln w="9525">
            <a:noFill/>
            <a:miter lim="800000"/>
            <a:headEnd/>
            <a:tailEnd/>
          </a:ln>
        </p:spPr>
      </p:pic>
      <p:pic>
        <p:nvPicPr>
          <p:cNvPr id="107523" name="Picture 3"/>
          <p:cNvPicPr>
            <a:picLocks noChangeAspect="1" noChangeArrowheads="1"/>
          </p:cNvPicPr>
          <p:nvPr/>
        </p:nvPicPr>
        <p:blipFill>
          <a:blip r:embed="rId8" cstate="print"/>
          <a:srcRect/>
          <a:stretch>
            <a:fillRect/>
          </a:stretch>
        </p:blipFill>
        <p:spPr bwMode="auto">
          <a:xfrm>
            <a:off x="4705350" y="8902065"/>
            <a:ext cx="2886075" cy="3696970"/>
          </a:xfrm>
          <a:prstGeom prst="rect">
            <a:avLst/>
          </a:prstGeom>
          <a:noFill/>
          <a:ln w="9525">
            <a:noFill/>
            <a:miter lim="800000"/>
            <a:headEnd/>
            <a:tailEnd/>
          </a:ln>
        </p:spPr>
      </p:pic>
      <p:sp>
        <p:nvSpPr>
          <p:cNvPr id="2" name="文本框 1"/>
          <p:cNvSpPr txBox="1"/>
          <p:nvPr/>
        </p:nvSpPr>
        <p:spPr>
          <a:xfrm>
            <a:off x="1273175" y="12772390"/>
            <a:ext cx="3227070" cy="368300"/>
          </a:xfrm>
          <a:prstGeom prst="rect">
            <a:avLst/>
          </a:prstGeom>
          <a:noFill/>
        </p:spPr>
        <p:txBody>
          <a:bodyPr wrap="square" rtlCol="0">
            <a:spAutoFit/>
          </a:bodyPr>
          <a:lstStyle/>
          <a:p>
            <a:r>
              <a:rPr lang="zh-CN" altLang="en-US" b="1" kern="0" dirty="0" smtClean="0">
                <a:solidFill>
                  <a:schemeClr val="accent5"/>
                </a:solidFill>
                <a:latin typeface="微软雅黑" panose="020B0503020204020204" charset="-122"/>
                <a:ea typeface="微软雅黑" panose="020B0503020204020204" charset="-122"/>
                <a:sym typeface="+mn-ea"/>
              </a:rPr>
              <a:t>学生获得南威尔士录取通知书</a:t>
            </a:r>
          </a:p>
        </p:txBody>
      </p:sp>
      <p:sp>
        <p:nvSpPr>
          <p:cNvPr id="3" name="文本框 2"/>
          <p:cNvSpPr txBox="1"/>
          <p:nvPr/>
        </p:nvSpPr>
        <p:spPr>
          <a:xfrm>
            <a:off x="5142230" y="12772390"/>
            <a:ext cx="2011680" cy="368300"/>
          </a:xfrm>
          <a:prstGeom prst="rect">
            <a:avLst/>
          </a:prstGeom>
          <a:noFill/>
        </p:spPr>
        <p:txBody>
          <a:bodyPr wrap="none" rtlCol="0">
            <a:spAutoFit/>
          </a:bodyPr>
          <a:lstStyle/>
          <a:p>
            <a:pPr algn="l"/>
            <a:r>
              <a:rPr lang="zh-CN" altLang="en-US" b="1" kern="0" dirty="0" smtClean="0">
                <a:solidFill>
                  <a:schemeClr val="accent5"/>
                </a:solidFill>
                <a:latin typeface="微软雅黑" panose="020B0503020204020204" charset="-122"/>
                <a:ea typeface="微软雅黑" panose="020B0503020204020204" charset="-122"/>
                <a:sym typeface="+mn-ea"/>
              </a:rPr>
              <a:t>教育部学位认证书</a:t>
            </a:r>
          </a:p>
        </p:txBody>
      </p:sp>
      <p:pic>
        <p:nvPicPr>
          <p:cNvPr id="5" name="Picture 2"/>
          <p:cNvPicPr>
            <a:picLocks noGrp="1" noChangeAspect="1" noChangeArrowheads="1"/>
          </p:cNvPicPr>
          <p:nvPr>
            <p:custDataLst>
              <p:tags r:id="rId1"/>
            </p:custDataLst>
          </p:nvPr>
        </p:nvPicPr>
        <p:blipFill>
          <a:blip r:embed="rId9" cstate="print"/>
          <a:srcRect/>
          <a:stretch>
            <a:fillRect/>
          </a:stretch>
        </p:blipFill>
        <p:spPr bwMode="auto">
          <a:xfrm>
            <a:off x="8178165" y="8853170"/>
            <a:ext cx="2660650" cy="3745865"/>
          </a:xfrm>
          <a:prstGeom prst="rect">
            <a:avLst/>
          </a:prstGeom>
          <a:noFill/>
          <a:ln w="9525">
            <a:noFill/>
            <a:miter lim="800000"/>
            <a:headEnd/>
            <a:tailEnd/>
          </a:ln>
        </p:spPr>
      </p:pic>
      <p:sp>
        <p:nvSpPr>
          <p:cNvPr id="6" name="文本框 5"/>
          <p:cNvSpPr txBox="1"/>
          <p:nvPr/>
        </p:nvSpPr>
        <p:spPr>
          <a:xfrm>
            <a:off x="8406130" y="12772390"/>
            <a:ext cx="2240280" cy="368300"/>
          </a:xfrm>
          <a:prstGeom prst="rect">
            <a:avLst/>
          </a:prstGeom>
          <a:noFill/>
        </p:spPr>
        <p:txBody>
          <a:bodyPr wrap="none" rtlCol="0">
            <a:spAutoFit/>
          </a:bodyPr>
          <a:lstStyle/>
          <a:p>
            <a:pPr algn="l"/>
            <a:r>
              <a:rPr lang="zh-CN" altLang="en-US" b="1" kern="0" dirty="0" smtClean="0">
                <a:solidFill>
                  <a:schemeClr val="accent5"/>
                </a:solidFill>
                <a:latin typeface="微软雅黑" panose="020B0503020204020204" charset="-122"/>
                <a:ea typeface="微软雅黑" panose="020B0503020204020204" charset="-122"/>
                <a:sym typeface="+mn-ea"/>
              </a:rPr>
              <a:t>南威尔士大学授权书</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strips(down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07522"/>
                                        </p:tgtEl>
                                        <p:attrNameLst>
                                          <p:attrName>style.visibility</p:attrName>
                                        </p:attrNameLst>
                                      </p:cBhvr>
                                      <p:to>
                                        <p:strVal val="visible"/>
                                      </p:to>
                                    </p:set>
                                    <p:animEffect transition="in" filter="diamond(in)">
                                      <p:cBhvr>
                                        <p:cTn id="23" dur="2000"/>
                                        <p:tgtEl>
                                          <p:spTgt spid="10752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7523"/>
                                        </p:tgtEl>
                                        <p:attrNameLst>
                                          <p:attrName>style.visibility</p:attrName>
                                        </p:attrNameLst>
                                      </p:cBhvr>
                                      <p:to>
                                        <p:strVal val="visible"/>
                                      </p:to>
                                    </p:set>
                                    <p:animEffect transition="in" filter="blinds(horizontal)">
                                      <p:cBhvr>
                                        <p:cTn id="28" dur="500"/>
                                        <p:tgtEl>
                                          <p:spTgt spid="10752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ox(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1" presetClass="entr" presetSubtype="0" fill="hold" grpId="0" nodeType="clickEffect">
                                  <p:stCondLst>
                                    <p:cond delay="0"/>
                                  </p:stCondLst>
                                  <p:childTnLst>
                                    <p:set>
                                      <p:cBhvr>
                                        <p:cTn id="37" dur="1000">
                                          <p:stCondLst>
                                            <p:cond delay="0"/>
                                          </p:stCondLst>
                                        </p:cTn>
                                        <p:tgtEl>
                                          <p:spTgt spid="4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diamond(in)">
                                      <p:cBhvr>
                                        <p:cTn id="4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pic>
        <p:nvPicPr>
          <p:cNvPr id="6" name="Picture Placeholder 5"/>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a:stretch>
            <a:fillRect/>
          </a:stretch>
        </p:blipFill>
        <p:spPr>
          <a:ln>
            <a:noFill/>
          </a:ln>
        </p:spPr>
      </p:pic>
      <p:sp>
        <p:nvSpPr>
          <p:cNvPr id="7" name="Freeform 71"/>
          <p:cNvSpPr>
            <a:spLocks noChangeArrowheads="1"/>
          </p:cNvSpPr>
          <p:nvPr/>
        </p:nvSpPr>
        <p:spPr bwMode="auto">
          <a:xfrm rot="11131217">
            <a:off x="2158549" y="3112765"/>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5"/>
          </a:solidFill>
          <a:ln>
            <a:noFill/>
          </a:ln>
          <a:effectLst/>
        </p:spPr>
        <p:txBody>
          <a:bodyPr wrap="none" anchor="ctr"/>
          <a:lstStyle/>
          <a:p>
            <a:endParaRPr lang="en-US" dirty="0">
              <a:solidFill>
                <a:schemeClr val="tx2"/>
              </a:solidFill>
            </a:endParaRPr>
          </a:p>
        </p:txBody>
      </p:sp>
      <p:sp>
        <p:nvSpPr>
          <p:cNvPr id="8" name="TextBox 7"/>
          <p:cNvSpPr txBox="1"/>
          <p:nvPr/>
        </p:nvSpPr>
        <p:spPr>
          <a:xfrm>
            <a:off x="2186859" y="1604463"/>
            <a:ext cx="10521171" cy="903605"/>
          </a:xfrm>
          <a:prstGeom prst="rect">
            <a:avLst/>
          </a:prstGeom>
          <a:noFill/>
        </p:spPr>
        <p:txBody>
          <a:bodyPr wrap="square" rtlCol="0">
            <a:spAutoFit/>
          </a:bodyPr>
          <a:lstStyle/>
          <a:p>
            <a:pPr algn="l">
              <a:lnSpc>
                <a:spcPct val="110000"/>
              </a:lnSpc>
            </a:pPr>
            <a:r>
              <a:rPr lang="zh-CN" altLang="en-US" sz="4800" b="1">
                <a:solidFill>
                  <a:schemeClr val="accent2"/>
                </a:solidFill>
                <a:latin typeface="华康宋体W12(P)" panose="02020C00000000000000" charset="-122"/>
                <a:ea typeface="华康宋体W12(P)" panose="02020C00000000000000" charset="-122"/>
                <a:cs typeface="华康宋体W12(P)" panose="02020C00000000000000" charset="-122"/>
                <a:sym typeface="+mn-ea"/>
              </a:rPr>
              <a:t>培养模式：本科+硕士（</a:t>
            </a:r>
            <a:r>
              <a:rPr lang="en-US" altLang="zh-CN" sz="4800" b="1">
                <a:solidFill>
                  <a:schemeClr val="accent2"/>
                </a:solidFill>
                <a:latin typeface="华康宋体W12(P)" panose="02020C00000000000000" charset="-122"/>
                <a:ea typeface="华康宋体W12(P)" panose="02020C00000000000000" charset="-122"/>
                <a:cs typeface="华康宋体W12(P)" panose="02020C00000000000000" charset="-122"/>
                <a:sym typeface="+mn-ea"/>
              </a:rPr>
              <a:t>3+</a:t>
            </a:r>
            <a:r>
              <a:rPr lang="zh-CN" altLang="en-US" sz="4800" b="1">
                <a:solidFill>
                  <a:schemeClr val="accent2"/>
                </a:solidFill>
                <a:latin typeface="华康宋体W12(P)" panose="02020C00000000000000" charset="-122"/>
                <a:ea typeface="华康宋体W12(P)" panose="02020C00000000000000" charset="-122"/>
                <a:cs typeface="华康宋体W12(P)" panose="02020C00000000000000" charset="-122"/>
                <a:sym typeface="+mn-ea"/>
              </a:rPr>
              <a:t>1+1）</a:t>
            </a:r>
            <a:r>
              <a:rPr lang="en-GB" sz="4800" dirty="0">
                <a:solidFill>
                  <a:schemeClr val="accent2"/>
                </a:solidFill>
                <a:latin typeface="华康宋体W12(P)" panose="02020C00000000000000" charset="-122"/>
                <a:ea typeface="华康宋体W12(P)" panose="02020C00000000000000" charset="-122"/>
                <a:cs typeface="华康宋体W12(P)" panose="02020C00000000000000" charset="-122"/>
              </a:rPr>
              <a:t> </a:t>
            </a:r>
          </a:p>
        </p:txBody>
      </p:sp>
      <p:sp>
        <p:nvSpPr>
          <p:cNvPr id="9" name="TextBox 8"/>
          <p:cNvSpPr txBox="1"/>
          <p:nvPr/>
        </p:nvSpPr>
        <p:spPr>
          <a:xfrm>
            <a:off x="3738880" y="3743325"/>
            <a:ext cx="10377170" cy="1470025"/>
          </a:xfrm>
          <a:prstGeom prst="rect">
            <a:avLst/>
          </a:prstGeom>
          <a:noFill/>
        </p:spPr>
        <p:txBody>
          <a:bodyPr wrap="square" rtlCol="0">
            <a:spAutoFit/>
          </a:bodyPr>
          <a:lstStyle/>
          <a:p>
            <a:pPr>
              <a:lnSpc>
                <a:spcPct val="140000"/>
              </a:lnSpc>
            </a:pPr>
            <a:r>
              <a:rPr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国内</a:t>
            </a:r>
            <a:r>
              <a:rPr lang="en-US"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3</a:t>
            </a:r>
            <a:r>
              <a:rPr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年</a:t>
            </a:r>
            <a:r>
              <a:rPr lang="zh-CN"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委托南昌航空大学培养</a:t>
            </a:r>
            <a:r>
              <a:rPr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，完成语言及国内专业课程的学习，成绩合格后</a:t>
            </a:r>
            <a:r>
              <a:rPr lang="zh-CN"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进入</a:t>
            </a:r>
            <a:r>
              <a:rPr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英国南威尔士大学本硕</a:t>
            </a:r>
            <a:r>
              <a:rPr lang="zh-CN"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连读</a:t>
            </a:r>
            <a:r>
              <a:rPr lang="zh-CN" altLang="en-US"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a:t>
            </a:r>
            <a:endParaRPr lang="zh-CN" altLang="en-US" sz="3200" dirty="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0" name="Freeform 71"/>
          <p:cNvSpPr>
            <a:spLocks noChangeArrowheads="1"/>
          </p:cNvSpPr>
          <p:nvPr/>
        </p:nvSpPr>
        <p:spPr bwMode="auto">
          <a:xfrm>
            <a:off x="15366176" y="7144490"/>
            <a:ext cx="909999" cy="675742"/>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5"/>
          </a:solidFill>
          <a:ln>
            <a:noFill/>
          </a:ln>
          <a:effectLst/>
        </p:spPr>
        <p:txBody>
          <a:bodyPr wrap="none" anchor="ctr"/>
          <a:lstStyle/>
          <a:p>
            <a:endParaRPr lang="en-US" dirty="0">
              <a:solidFill>
                <a:schemeClr val="tx2"/>
              </a:solidFill>
            </a:endParaRPr>
          </a:p>
        </p:txBody>
      </p:sp>
      <p:sp>
        <p:nvSpPr>
          <p:cNvPr id="11" name="Subtitle 2"/>
          <p:cNvSpPr txBox="1"/>
          <p:nvPr/>
        </p:nvSpPr>
        <p:spPr>
          <a:xfrm>
            <a:off x="3637227" y="2935901"/>
            <a:ext cx="2263140" cy="881380"/>
          </a:xfrm>
          <a:prstGeom prst="rect">
            <a:avLst/>
          </a:prstGeom>
        </p:spPr>
        <p:txBody>
          <a:bodyPr vert="horz" wrap="none" lIns="217490" tIns="108745" rIns="217490" bIns="108745"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ctr">
              <a:lnSpc>
                <a:spcPct val="120000"/>
              </a:lnSpc>
            </a:pPr>
            <a:r>
              <a:rPr lang="zh-CN" altLang="en-US" sz="3600" b="1">
                <a:latin typeface="Arial" panose="020B0604020202020204" pitchFamily="34" charset="0"/>
                <a:ea typeface="微软雅黑" panose="020B0503020204020204" charset="-122"/>
                <a:cs typeface="+mn-ea"/>
                <a:sym typeface="Arial" panose="020B0604020202020204" pitchFamily="34" charset="0"/>
              </a:rPr>
              <a:t>第一阶段</a:t>
            </a:r>
            <a:endParaRPr lang="en-US" sz="3600" dirty="0">
              <a:solidFill>
                <a:schemeClr val="tx1"/>
              </a:solidFill>
              <a:latin typeface="+mn-lt"/>
              <a:cs typeface="Lato Light"/>
            </a:endParaRPr>
          </a:p>
        </p:txBody>
      </p:sp>
      <p:sp>
        <p:nvSpPr>
          <p:cNvPr id="2" name="Slide Number Placeholder 1"/>
          <p:cNvSpPr>
            <a:spLocks noGrp="1"/>
          </p:cNvSpPr>
          <p:nvPr>
            <p:ph type="sldNum" sz="quarter" idx="13"/>
          </p:nvPr>
        </p:nvSpPr>
        <p:spPr/>
        <p:txBody>
          <a:bodyPr/>
          <a:lstStyle/>
          <a:p>
            <a:fld id="{8C48FCF8-25E9-4F94-BC2B-FA1B572C1FF3}" type="slidenum">
              <a:rPr lang="en-US" smtClean="0"/>
              <a:t>5</a:t>
            </a:fld>
            <a:endParaRPr lang="en-US" dirty="0"/>
          </a:p>
        </p:txBody>
      </p:sp>
      <p:sp>
        <p:nvSpPr>
          <p:cNvPr id="4" name="Subtitle 2"/>
          <p:cNvSpPr txBox="1"/>
          <p:nvPr/>
        </p:nvSpPr>
        <p:spPr>
          <a:xfrm>
            <a:off x="4589727" y="5773081"/>
            <a:ext cx="2263140" cy="881380"/>
          </a:xfrm>
          <a:prstGeom prst="rect">
            <a:avLst/>
          </a:prstGeom>
        </p:spPr>
        <p:txBody>
          <a:bodyPr vert="horz" wrap="none" lIns="217490" tIns="108745" rIns="217490" bIns="108745"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ctr">
              <a:lnSpc>
                <a:spcPct val="120000"/>
              </a:lnSpc>
            </a:pPr>
            <a:r>
              <a:rPr lang="zh-CN" altLang="en-US" sz="3600" b="1">
                <a:latin typeface="Arial" panose="020B0604020202020204" pitchFamily="34" charset="0"/>
                <a:ea typeface="微软雅黑" panose="020B0503020204020204" charset="-122"/>
                <a:cs typeface="+mn-ea"/>
                <a:sym typeface="Arial" panose="020B0604020202020204" pitchFamily="34" charset="0"/>
              </a:rPr>
              <a:t>第二阶段</a:t>
            </a:r>
            <a:endParaRPr lang="en-US" sz="3600" dirty="0">
              <a:solidFill>
                <a:schemeClr val="tx1"/>
              </a:solidFill>
              <a:latin typeface="+mn-lt"/>
              <a:cs typeface="Lato Light"/>
            </a:endParaRPr>
          </a:p>
        </p:txBody>
      </p:sp>
      <p:sp>
        <p:nvSpPr>
          <p:cNvPr id="3" name="TextBox 8"/>
          <p:cNvSpPr txBox="1"/>
          <p:nvPr/>
        </p:nvSpPr>
        <p:spPr>
          <a:xfrm>
            <a:off x="4691380" y="6580505"/>
            <a:ext cx="10035540" cy="1470025"/>
          </a:xfrm>
          <a:prstGeom prst="rect">
            <a:avLst/>
          </a:prstGeom>
          <a:noFill/>
        </p:spPr>
        <p:txBody>
          <a:bodyPr wrap="square" rtlCol="0">
            <a:spAutoFit/>
          </a:bodyPr>
          <a:lstStyle/>
          <a:p>
            <a:pPr>
              <a:lnSpc>
                <a:spcPct val="140000"/>
              </a:lnSpc>
            </a:pPr>
            <a:r>
              <a:rPr sz="3200">
                <a:solidFill>
                  <a:schemeClr val="bg2">
                    <a:lumMod val="50000"/>
                  </a:schemeClr>
                </a:solidFill>
                <a:effectLst/>
                <a:latin typeface="微软雅黑" panose="020B0503020204020204" charset="-122"/>
                <a:ea typeface="微软雅黑" panose="020B0503020204020204" charset="-122"/>
                <a:cs typeface="微软雅黑" panose="020B0503020204020204" charset="-122"/>
                <a:sym typeface="+mn-ea"/>
              </a:rPr>
              <a:t>学生在英国南威尔士大学本硕连读，学习两年，获得南威尔士大学学士学位与硕士学位</a:t>
            </a:r>
          </a:p>
        </p:txBody>
      </p:sp>
      <p:sp>
        <p:nvSpPr>
          <p:cNvPr id="14" name="TextBox 13"/>
          <p:cNvSpPr txBox="1"/>
          <p:nvPr/>
        </p:nvSpPr>
        <p:spPr>
          <a:xfrm>
            <a:off x="6852285" y="9888855"/>
            <a:ext cx="9972675" cy="1470025"/>
          </a:xfrm>
          <a:prstGeom prst="rect">
            <a:avLst/>
          </a:prstGeom>
          <a:noFill/>
        </p:spPr>
        <p:txBody>
          <a:bodyPr wrap="square" rtlCol="0">
            <a:spAutoFit/>
          </a:bodyPr>
          <a:lstStyle/>
          <a:p>
            <a:pPr>
              <a:lnSpc>
                <a:spcPct val="140000"/>
              </a:lnSpc>
            </a:pPr>
            <a:r>
              <a:rPr lang="en-US" altLang="zh-CN" sz="3200" dirty="0" err="1">
                <a:latin typeface="微软雅黑" panose="020B0503020204020204" charset="-122"/>
                <a:ea typeface="微软雅黑" panose="020B0503020204020204" charset="-122"/>
                <a:sym typeface="+mn-ea"/>
              </a:rPr>
              <a:t>高中、中专在读或毕业学生，</a:t>
            </a:r>
            <a:r>
              <a:rPr lang="en-US" altLang="zh-CN" sz="3200" dirty="0" err="1" smtClean="0">
                <a:latin typeface="微软雅黑" panose="020B0503020204020204" charset="-122"/>
                <a:ea typeface="微软雅黑" panose="020B0503020204020204" charset="-122"/>
                <a:sym typeface="+mn-ea"/>
              </a:rPr>
              <a:t>英语成绩良好者优先录取</a:t>
            </a:r>
            <a:r>
              <a:rPr lang="zh-CN" altLang="en-US" sz="3200" dirty="0" smtClean="0">
                <a:latin typeface="微软雅黑" panose="020B0503020204020204" charset="-122"/>
                <a:ea typeface="微软雅黑" panose="020B0503020204020204" charset="-122"/>
                <a:sym typeface="+mn-ea"/>
              </a:rPr>
              <a:t>，可不需要高考成绩及雅思成绩。</a:t>
            </a:r>
            <a:endParaRPr lang="en-GB" sz="3200" dirty="0">
              <a:latin typeface="微软雅黑" panose="020B0503020204020204" charset="-122"/>
              <a:ea typeface="微软雅黑" panose="020B0503020204020204" charset="-122"/>
            </a:endParaRPr>
          </a:p>
        </p:txBody>
      </p:sp>
      <p:sp>
        <p:nvSpPr>
          <p:cNvPr id="12" name="TextBox 7"/>
          <p:cNvSpPr txBox="1"/>
          <p:nvPr/>
        </p:nvSpPr>
        <p:spPr>
          <a:xfrm>
            <a:off x="6751320" y="8824595"/>
            <a:ext cx="5669915" cy="903605"/>
          </a:xfrm>
          <a:prstGeom prst="rect">
            <a:avLst/>
          </a:prstGeom>
          <a:noFill/>
        </p:spPr>
        <p:txBody>
          <a:bodyPr wrap="square" rtlCol="0">
            <a:spAutoFit/>
          </a:bodyPr>
          <a:lstStyle/>
          <a:p>
            <a:pPr algn="l">
              <a:lnSpc>
                <a:spcPct val="110000"/>
              </a:lnSpc>
            </a:pPr>
            <a:r>
              <a:rPr lang="zh-CN" sz="4800" b="1">
                <a:solidFill>
                  <a:schemeClr val="accent1"/>
                </a:solidFill>
                <a:latin typeface="华康宋体W12(P)" panose="02020C00000000000000" charset="-122"/>
                <a:ea typeface="华康宋体W12(P)" panose="02020C00000000000000" charset="-122"/>
                <a:cs typeface="华康宋体W12(P)" panose="02020C00000000000000" charset="-122"/>
                <a:sym typeface="+mn-ea"/>
              </a:rPr>
              <a:t>招生对象</a:t>
            </a:r>
            <a:r>
              <a:rPr lang="en-GB" sz="4800" dirty="0">
                <a:solidFill>
                  <a:schemeClr val="accent1"/>
                </a:solidFill>
                <a:latin typeface="华康宋体W12(P)" panose="02020C00000000000000" charset="-122"/>
                <a:ea typeface="华康宋体W12(P)" panose="02020C00000000000000" charset="-122"/>
                <a:cs typeface="华康宋体W12(P)" panose="02020C00000000000000" charset="-122"/>
              </a:rPr>
              <a:t>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amond(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1" grpId="0"/>
      <p:bldP spid="11" grpId="1"/>
      <p:bldP spid="4" grpId="0"/>
      <p:bldP spid="4" grpId="1"/>
      <p:bldP spid="3" grpId="0"/>
      <p:bldP spid="3" grpId="1"/>
      <p:bldP spid="14" grpId="0"/>
      <p:bldP spid="14" grpId="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7"/>
          <p:cNvGrpSpPr/>
          <p:nvPr/>
        </p:nvGrpSpPr>
        <p:grpSpPr>
          <a:xfrm>
            <a:off x="1751580" y="3953751"/>
            <a:ext cx="4390988" cy="2871146"/>
            <a:chOff x="1" y="0"/>
            <a:chExt cx="4392858" cy="2872248"/>
          </a:xfrm>
        </p:grpSpPr>
        <p:sp>
          <p:nvSpPr>
            <p:cNvPr id="66562" name="Shape 333"/>
            <p:cNvSpPr/>
            <p:nvPr/>
          </p:nvSpPr>
          <p:spPr>
            <a:xfrm>
              <a:off x="1" y="0"/>
              <a:ext cx="4392858" cy="2872248"/>
            </a:xfrm>
            <a:custGeom>
              <a:avLst/>
              <a:gdLst/>
              <a:ahLst/>
              <a:cxnLst>
                <a:cxn ang="0">
                  <a:pos x="0" y="0"/>
                </a:cxn>
                <a:cxn ang="0">
                  <a:pos x="5030" y="10904"/>
                </a:cxn>
                <a:cxn ang="0">
                  <a:pos x="0" y="21600"/>
                </a:cxn>
                <a:cxn ang="0">
                  <a:pos x="16497" y="21600"/>
                </a:cxn>
                <a:cxn ang="0">
                  <a:pos x="21600" y="10886"/>
                </a:cxn>
                <a:cxn ang="0">
                  <a:pos x="16483" y="28"/>
                </a:cxn>
                <a:cxn ang="0">
                  <a:pos x="0" y="0"/>
                </a:cxn>
              </a:cxnLst>
              <a:rect l="0" t="0" r="0" b="0"/>
              <a:pathLst>
                <a:path w="21600" h="21600">
                  <a:moveTo>
                    <a:pt x="0" y="0"/>
                  </a:moveTo>
                  <a:lnTo>
                    <a:pt x="5030" y="10904"/>
                  </a:lnTo>
                  <a:lnTo>
                    <a:pt x="0" y="21600"/>
                  </a:lnTo>
                  <a:lnTo>
                    <a:pt x="16497" y="21600"/>
                  </a:lnTo>
                  <a:lnTo>
                    <a:pt x="21600" y="10886"/>
                  </a:lnTo>
                  <a:lnTo>
                    <a:pt x="16483" y="28"/>
                  </a:lnTo>
                  <a:lnTo>
                    <a:pt x="0" y="0"/>
                  </a:lnTo>
                  <a:close/>
                </a:path>
              </a:pathLst>
            </a:custGeom>
            <a:solidFill>
              <a:schemeClr val="accent1"/>
            </a:solidFill>
            <a:ln w="12700">
              <a:noFill/>
            </a:ln>
          </p:spPr>
          <p:txBody>
            <a:bodyPr/>
            <a:lstStyle/>
            <a:p>
              <a:endParaRPr lang="zh-CN" altLang="en-US" sz="3410"/>
            </a:p>
          </p:txBody>
        </p:sp>
        <p:sp>
          <p:nvSpPr>
            <p:cNvPr id="66563" name="Shape 335"/>
            <p:cNvSpPr/>
            <p:nvPr/>
          </p:nvSpPr>
          <p:spPr>
            <a:xfrm>
              <a:off x="1619757" y="1064124"/>
              <a:ext cx="1495715" cy="699403"/>
            </a:xfrm>
            <a:prstGeom prst="rect">
              <a:avLst/>
            </a:prstGeom>
            <a:noFill/>
            <a:ln w="12700">
              <a:noFill/>
            </a:ln>
          </p:spPr>
          <p:txBody>
            <a:bodyPr lIns="0" tIns="0" rIns="0" bIns="0" anchor="ctr">
              <a:spAutoFit/>
            </a:bodyPr>
            <a:lstStyle/>
            <a:p>
              <a:pPr algn="ctr">
                <a:lnSpc>
                  <a:spcPct val="120000"/>
                </a:lnSpc>
              </a:pPr>
              <a:r>
                <a:rPr lang="zh-CN" altLang="en-US" sz="3790" b="1" dirty="0">
                  <a:solidFill>
                    <a:schemeClr val="bg1"/>
                  </a:solidFill>
                  <a:latin typeface="Arial" panose="020B0604020202020204" pitchFamily="34" charset="0"/>
                  <a:ea typeface="微软雅黑" panose="020B0503020204020204" charset="-122"/>
                  <a:sym typeface="Arial" panose="020B0604020202020204" pitchFamily="34" charset="0"/>
                </a:rPr>
                <a:t>师 资</a:t>
              </a:r>
              <a:r>
                <a:rPr lang="zh-CN" altLang="en-US" sz="2650" b="1" dirty="0">
                  <a:solidFill>
                    <a:schemeClr val="bg1"/>
                  </a:solidFill>
                  <a:latin typeface="Arial" panose="020B0604020202020204" pitchFamily="34" charset="0"/>
                  <a:ea typeface="微软雅黑" panose="020B0503020204020204" charset="-122"/>
                  <a:sym typeface="Arial" panose="020B0604020202020204" pitchFamily="34" charset="0"/>
                </a:rPr>
                <a:t> </a:t>
              </a:r>
              <a:endParaRPr lang="id-ID" altLang="zh-CN" sz="265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grpSp>
        <p:nvGrpSpPr>
          <p:cNvPr id="3" name="Group 342"/>
          <p:cNvGrpSpPr/>
          <p:nvPr/>
        </p:nvGrpSpPr>
        <p:grpSpPr>
          <a:xfrm>
            <a:off x="6381519" y="3930702"/>
            <a:ext cx="4391236" cy="2871186"/>
            <a:chOff x="806113" y="-22233"/>
            <a:chExt cx="4392859" cy="2872248"/>
          </a:xfrm>
          <a:solidFill>
            <a:srgbClr val="E60000"/>
          </a:solidFill>
        </p:grpSpPr>
        <p:sp>
          <p:nvSpPr>
            <p:cNvPr id="8" name="Shape 338"/>
            <p:cNvSpPr/>
            <p:nvPr/>
          </p:nvSpPr>
          <p:spPr>
            <a:xfrm>
              <a:off x="806113" y="-22233"/>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2"/>
            </a:solidFill>
            <a:ln w="12700" cap="flat">
              <a:noFill/>
              <a:miter lim="400000"/>
            </a:ln>
            <a:effectLst/>
          </p:spPr>
          <p:txBody>
            <a:bodyPr lIns="0" tIns="0" rIns="0" bIns="0" anchor="ctr"/>
            <a:lstStyle/>
            <a:p>
              <a:pPr marL="0" marR="0" lvl="0" indent="0" algn="ctr" defTabSz="914400" rtl="0" eaLnBrk="1" fontAlgn="base" latinLnBrk="0" hangingPunct="1">
                <a:lnSpc>
                  <a:spcPct val="120000"/>
                </a:lnSpc>
                <a:spcBef>
                  <a:spcPct val="0"/>
                </a:spcBef>
                <a:spcAft>
                  <a:spcPct val="0"/>
                </a:spcAft>
                <a:buClrTx/>
                <a:buSzTx/>
                <a:buFontTx/>
                <a:buNone/>
                <a:defRPr sz="11200"/>
              </a:pPr>
              <a:endParaRPr kumimoji="0" sz="2650"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11" name="Shape 340"/>
            <p:cNvSpPr/>
            <p:nvPr/>
          </p:nvSpPr>
          <p:spPr>
            <a:xfrm>
              <a:off x="1194479" y="1289712"/>
              <a:ext cx="2852436" cy="431800"/>
            </a:xfrm>
            <a:prstGeom prst="rect">
              <a:avLst/>
            </a:prstGeom>
            <a:noFill/>
            <a:ln w="12700" cap="flat">
              <a:noFill/>
              <a:miter lim="400000"/>
            </a:ln>
            <a:effectLst/>
          </p:spPr>
          <p:txBody>
            <a:bodyPr lIns="0" tIns="0" rIns="0" bIns="0" anchor="ctr"/>
            <a:lstStyle>
              <a:lvl1pPr>
                <a:defRPr sz="2000">
                  <a:solidFill>
                    <a:srgbClr val="FAF9FC"/>
                  </a:solidFill>
                  <a:latin typeface="STIXGeneral-Bold"/>
                  <a:ea typeface="STIXGeneral-Bold"/>
                  <a:cs typeface="STIXGeneral-Bold"/>
                  <a:sym typeface="STIXGeneral-Bold"/>
                </a:defRPr>
              </a:lvl1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en-US" altLang="zh-CN" sz="3790"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       </a:t>
              </a:r>
              <a:r>
                <a:rPr kumimoji="0" lang="zh-CN" altLang="id-ID" sz="3790"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设 施</a:t>
              </a:r>
            </a:p>
          </p:txBody>
        </p:sp>
      </p:grpSp>
      <p:grpSp>
        <p:nvGrpSpPr>
          <p:cNvPr id="4" name="Group 347"/>
          <p:cNvGrpSpPr/>
          <p:nvPr/>
        </p:nvGrpSpPr>
        <p:grpSpPr>
          <a:xfrm>
            <a:off x="11094177" y="3922001"/>
            <a:ext cx="4390986" cy="2871146"/>
            <a:chOff x="0" y="0"/>
            <a:chExt cx="4392859" cy="2872248"/>
          </a:xfrm>
        </p:grpSpPr>
        <p:sp>
          <p:nvSpPr>
            <p:cNvPr id="13" name="Shape 343">
              <a:hlinkClick r:id="rId3" action="ppaction://hlinksldjump"/>
            </p:cNvPr>
            <p:cNvSpPr/>
            <p:nvPr/>
          </p:nvSpPr>
          <p:spPr>
            <a:xfrm>
              <a:off x="0" y="0"/>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3"/>
            </a:solidFill>
            <a:ln w="12700" cap="flat">
              <a:noFill/>
              <a:miter lim="400000"/>
            </a:ln>
            <a:effectLst/>
          </p:spPr>
          <p:txBody>
            <a:bodyPr lIns="0" tIns="0" rIns="0" bIns="0" anchor="ctr"/>
            <a:lstStyle/>
            <a:p>
              <a:pPr marL="0" marR="0" lvl="0" indent="0" algn="ctr" defTabSz="914400" rtl="0" eaLnBrk="1" fontAlgn="base" latinLnBrk="0" hangingPunct="1">
                <a:lnSpc>
                  <a:spcPct val="120000"/>
                </a:lnSpc>
                <a:spcBef>
                  <a:spcPct val="0"/>
                </a:spcBef>
                <a:spcAft>
                  <a:spcPct val="0"/>
                </a:spcAft>
                <a:buClrTx/>
                <a:buSzTx/>
                <a:buFontTx/>
                <a:buNone/>
                <a:defRPr sz="11200"/>
              </a:pPr>
              <a:endParaRPr kumimoji="0" sz="2650"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66567" name="Shape 345"/>
            <p:cNvSpPr/>
            <p:nvPr/>
          </p:nvSpPr>
          <p:spPr>
            <a:xfrm>
              <a:off x="1086541" y="1289712"/>
              <a:ext cx="2972476" cy="431800"/>
            </a:xfrm>
            <a:prstGeom prst="rect">
              <a:avLst/>
            </a:prstGeom>
            <a:noFill/>
            <a:ln w="12700">
              <a:noFill/>
            </a:ln>
          </p:spPr>
          <p:txBody>
            <a:bodyPr lIns="0" tIns="0" rIns="0" bIns="0" anchor="ctr"/>
            <a:lstStyle/>
            <a:p>
              <a:pPr algn="ctr">
                <a:lnSpc>
                  <a:spcPct val="120000"/>
                </a:lnSpc>
              </a:pPr>
              <a:r>
                <a:rPr lang="zh-CN" altLang="id-ID" sz="3790" b="1" dirty="0">
                  <a:solidFill>
                    <a:schemeClr val="bg1"/>
                  </a:solidFill>
                  <a:latin typeface="Arial" panose="020B0604020202020204" pitchFamily="34" charset="0"/>
                  <a:ea typeface="微软雅黑" panose="020B0503020204020204" charset="-122"/>
                  <a:sym typeface="Arial" panose="020B0604020202020204" pitchFamily="34" charset="0"/>
                </a:rPr>
                <a:t>设 置</a:t>
              </a:r>
            </a:p>
          </p:txBody>
        </p:sp>
      </p:grpSp>
      <p:grpSp>
        <p:nvGrpSpPr>
          <p:cNvPr id="6" name="Group 352"/>
          <p:cNvGrpSpPr/>
          <p:nvPr/>
        </p:nvGrpSpPr>
        <p:grpSpPr>
          <a:xfrm>
            <a:off x="16002125" y="3992297"/>
            <a:ext cx="4391222" cy="2871186"/>
            <a:chOff x="0" y="0"/>
            <a:chExt cx="4392859" cy="2872248"/>
          </a:xfrm>
          <a:solidFill>
            <a:srgbClr val="E60000"/>
          </a:solidFill>
        </p:grpSpPr>
        <p:sp>
          <p:nvSpPr>
            <p:cNvPr id="18" name="Shape 348"/>
            <p:cNvSpPr/>
            <p:nvPr/>
          </p:nvSpPr>
          <p:spPr>
            <a:xfrm>
              <a:off x="0" y="0"/>
              <a:ext cx="4392859" cy="28722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30" y="10904"/>
                  </a:lnTo>
                  <a:lnTo>
                    <a:pt x="0" y="21600"/>
                  </a:lnTo>
                  <a:lnTo>
                    <a:pt x="16497" y="21600"/>
                  </a:lnTo>
                  <a:lnTo>
                    <a:pt x="21600" y="10886"/>
                  </a:lnTo>
                  <a:lnTo>
                    <a:pt x="16483" y="28"/>
                  </a:lnTo>
                  <a:lnTo>
                    <a:pt x="0" y="0"/>
                  </a:lnTo>
                  <a:close/>
                </a:path>
              </a:pathLst>
            </a:custGeom>
            <a:solidFill>
              <a:schemeClr val="accent4"/>
            </a:solidFill>
            <a:ln w="12700" cap="flat">
              <a:noFill/>
              <a:miter lim="400000"/>
            </a:ln>
            <a:effectLst/>
          </p:spPr>
          <p:txBody>
            <a:bodyPr lIns="0" tIns="0" rIns="0" bIns="0" anchor="ctr"/>
            <a:lstStyle/>
            <a:p>
              <a:pPr marL="0" marR="0" lvl="0" indent="0" algn="ctr" defTabSz="914400" rtl="0" eaLnBrk="1" fontAlgn="base" latinLnBrk="0" hangingPunct="1">
                <a:lnSpc>
                  <a:spcPct val="120000"/>
                </a:lnSpc>
                <a:spcBef>
                  <a:spcPct val="0"/>
                </a:spcBef>
                <a:spcAft>
                  <a:spcPct val="0"/>
                </a:spcAft>
                <a:buClrTx/>
                <a:buSzTx/>
                <a:buFontTx/>
                <a:buNone/>
                <a:defRPr sz="11200"/>
              </a:pPr>
              <a:endParaRPr kumimoji="0" sz="2650"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21" name="Shape 350"/>
            <p:cNvSpPr/>
            <p:nvPr/>
          </p:nvSpPr>
          <p:spPr>
            <a:xfrm>
              <a:off x="1186403" y="1289712"/>
              <a:ext cx="2924718" cy="431800"/>
            </a:xfrm>
            <a:prstGeom prst="rect">
              <a:avLst/>
            </a:prstGeom>
            <a:noFill/>
            <a:ln w="12700" cap="flat">
              <a:noFill/>
              <a:miter lim="400000"/>
            </a:ln>
            <a:effectLst/>
          </p:spPr>
          <p:txBody>
            <a:bodyPr lIns="0" tIns="0" rIns="0" bIns="0" anchor="ctr"/>
            <a:lstStyle>
              <a:lvl1pPr>
                <a:defRPr sz="2000">
                  <a:solidFill>
                    <a:srgbClr val="FAF9FC"/>
                  </a:solidFill>
                  <a:latin typeface="STIXGeneral-Bold"/>
                  <a:ea typeface="STIXGeneral-Bold"/>
                  <a:cs typeface="STIXGeneral-Bold"/>
                  <a:sym typeface="STIXGeneral-Bold"/>
                </a:defRPr>
              </a:lvl1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id-ID" sz="3790"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管 理</a:t>
              </a:r>
            </a:p>
          </p:txBody>
        </p:sp>
      </p:grpSp>
      <p:sp>
        <p:nvSpPr>
          <p:cNvPr id="66571" name="Shape 355"/>
          <p:cNvSpPr/>
          <p:nvPr/>
        </p:nvSpPr>
        <p:spPr>
          <a:xfrm>
            <a:off x="18508345" y="5243195"/>
            <a:ext cx="3014980" cy="368935"/>
          </a:xfrm>
          <a:prstGeom prst="rect">
            <a:avLst/>
          </a:prstGeom>
          <a:noFill/>
          <a:ln w="12700">
            <a:noFill/>
          </a:ln>
        </p:spPr>
        <p:txBody>
          <a:bodyPr lIns="0" tIns="0" rIns="0" bIns="0" anchor="ctr"/>
          <a:lstStyle/>
          <a:p>
            <a:pPr algn="ctr">
              <a:lnSpc>
                <a:spcPct val="120000"/>
              </a:lnSpc>
            </a:pPr>
            <a:endParaRPr lang="zh-CN" altLang="id-ID" sz="379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nvGrpSpPr>
          <p:cNvPr id="9" name="Group 360"/>
          <p:cNvGrpSpPr/>
          <p:nvPr/>
        </p:nvGrpSpPr>
        <p:grpSpPr>
          <a:xfrm>
            <a:off x="3521217" y="6412582"/>
            <a:ext cx="851714" cy="851714"/>
            <a:chOff x="0" y="0"/>
            <a:chExt cx="850594" cy="850594"/>
          </a:xfrm>
        </p:grpSpPr>
        <p:sp>
          <p:nvSpPr>
            <p:cNvPr id="66573" name="Shape 358"/>
            <p:cNvSpPr/>
            <p:nvPr/>
          </p:nvSpPr>
          <p:spPr>
            <a:xfrm>
              <a:off x="0" y="0"/>
              <a:ext cx="850594" cy="850594"/>
            </a:xfrm>
            <a:custGeom>
              <a:avLst/>
              <a:gdLst/>
              <a:ahLst/>
              <a:cxnLst>
                <a:cxn ang="0">
                  <a:pos x="16796" y="2882"/>
                </a:cxn>
                <a:cxn ang="0">
                  <a:pos x="16796" y="16796"/>
                </a:cxn>
                <a:cxn ang="0">
                  <a:pos x="2882" y="16796"/>
                </a:cxn>
                <a:cxn ang="0">
                  <a:pos x="2882" y="2882"/>
                </a:cxn>
                <a:cxn ang="0">
                  <a:pos x="16796" y="2882"/>
                </a:cxn>
              </a:cxnLst>
              <a:rect l="0" t="0" r="0" b="0"/>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50800" cap="flat" cmpd="sng">
              <a:solidFill>
                <a:srgbClr val="FBF9FC"/>
              </a:solidFill>
              <a:prstDash val="solid"/>
              <a:miter lim="400000"/>
              <a:headEnd type="none" w="med" len="med"/>
              <a:tailEnd type="none" w="med" len="med"/>
            </a:ln>
          </p:spPr>
          <p:txBody>
            <a:bodyPr/>
            <a:lstStyle/>
            <a:p>
              <a:endParaRPr lang="zh-CN" altLang="en-US" sz="3410"/>
            </a:p>
          </p:txBody>
        </p:sp>
        <p:sp>
          <p:nvSpPr>
            <p:cNvPr id="66574" name="Shape 359"/>
            <p:cNvSpPr/>
            <p:nvPr/>
          </p:nvSpPr>
          <p:spPr>
            <a:xfrm>
              <a:off x="300082" y="114147"/>
              <a:ext cx="250430" cy="622301"/>
            </a:xfrm>
            <a:prstGeom prst="rect">
              <a:avLst/>
            </a:prstGeom>
            <a:noFill/>
            <a:ln w="12700">
              <a:noFill/>
            </a:ln>
          </p:spPr>
          <p:txBody>
            <a:bodyPr lIns="0" tIns="0" rIns="0" bIns="0" anchor="ctr"/>
            <a:lstStyle/>
            <a:p>
              <a:pPr algn="ctr">
                <a:lnSpc>
                  <a:spcPct val="120000"/>
                </a:lnSpc>
              </a:pPr>
              <a:r>
                <a:rPr lang="zh-CN" altLang="zh-CN" sz="2650" b="1" dirty="0">
                  <a:solidFill>
                    <a:schemeClr val="bg1"/>
                  </a:solidFill>
                  <a:latin typeface="Arial" panose="020B0604020202020204" pitchFamily="34" charset="0"/>
                  <a:ea typeface="微软雅黑" panose="020B0503020204020204" charset="-122"/>
                  <a:sym typeface="Arial" panose="020B0604020202020204" pitchFamily="34" charset="0"/>
                </a:rPr>
                <a:t>1</a:t>
              </a:r>
            </a:p>
          </p:txBody>
        </p:sp>
      </p:grpSp>
      <p:grpSp>
        <p:nvGrpSpPr>
          <p:cNvPr id="10" name="Group 363"/>
          <p:cNvGrpSpPr/>
          <p:nvPr/>
        </p:nvGrpSpPr>
        <p:grpSpPr>
          <a:xfrm>
            <a:off x="7354250" y="6413768"/>
            <a:ext cx="850281" cy="850281"/>
            <a:chOff x="0" y="0"/>
            <a:chExt cx="850594" cy="850594"/>
          </a:xfrm>
          <a:solidFill>
            <a:srgbClr val="E60000"/>
          </a:solidFill>
        </p:grpSpPr>
        <p:sp>
          <p:nvSpPr>
            <p:cNvPr id="31" name="Shape 361"/>
            <p:cNvSpPr/>
            <p:nvPr/>
          </p:nvSpPr>
          <p:spPr>
            <a:xfrm>
              <a:off x="0" y="0"/>
              <a:ext cx="850594" cy="850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50800" cap="flat">
              <a:solidFill>
                <a:srgbClr val="FBF9FC"/>
              </a:solidFill>
              <a:prstDash val="solid"/>
              <a:miter lim="400000"/>
            </a:ln>
            <a:effectLst/>
          </p:spPr>
          <p:txBody>
            <a:bodyPr lIns="0" tIns="0" rIns="0" bIns="0" anchor="ctr"/>
            <a:lstStyle/>
            <a:p>
              <a:pPr marL="0" marR="0" lvl="0" indent="0" algn="ctr" defTabSz="914400" rtl="0" eaLnBrk="1" fontAlgn="base" latinLnBrk="0" hangingPunct="1">
                <a:lnSpc>
                  <a:spcPct val="120000"/>
                </a:lnSpc>
                <a:spcBef>
                  <a:spcPct val="0"/>
                </a:spcBef>
                <a:spcAft>
                  <a:spcPct val="0"/>
                </a:spcAft>
                <a:buClrTx/>
                <a:buSzTx/>
                <a:buFontTx/>
                <a:buNone/>
                <a:defRPr sz="11200"/>
              </a:pPr>
              <a:endParaRPr kumimoji="0" sz="20665"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32" name="Shape 362"/>
            <p:cNvSpPr/>
            <p:nvPr/>
          </p:nvSpPr>
          <p:spPr>
            <a:xfrm>
              <a:off x="331789" y="180733"/>
              <a:ext cx="187394" cy="489130"/>
            </a:xfrm>
            <a:prstGeom prst="rect">
              <a:avLst/>
            </a:prstGeom>
            <a:noFill/>
            <a:ln w="12700" cap="flat">
              <a:noFill/>
              <a:miter lim="400000"/>
            </a:ln>
            <a:effectLst/>
          </p:spPr>
          <p:txBody>
            <a:bodyPr wrap="none" lIns="0" tIns="0" rIns="0" bIns="0" anchor="ctr">
              <a:spAutoFit/>
            </a:bodyPr>
            <a:lstStyle>
              <a:lvl1pPr>
                <a:defRPr sz="3200" b="1">
                  <a:solidFill>
                    <a:srgbClr val="FAF9FC"/>
                  </a:solidFill>
                  <a:latin typeface="Oxygen"/>
                  <a:ea typeface="Oxygen"/>
                  <a:cs typeface="Oxygen"/>
                  <a:sym typeface="Oxygen"/>
                </a:defRPr>
              </a:lvl1pPr>
            </a:lstStyle>
            <a:p>
              <a:pPr marL="0" marR="0" lvl="0" indent="0" algn="ctr" defTabSz="914400" rtl="0" eaLnBrk="1" fontAlgn="base" latinLnBrk="0" hangingPunct="1">
                <a:lnSpc>
                  <a:spcPct val="120000"/>
                </a:lnSpc>
                <a:spcBef>
                  <a:spcPct val="0"/>
                </a:spcBef>
                <a:spcAft>
                  <a:spcPct val="0"/>
                </a:spcAft>
                <a:buClrTx/>
                <a:buSzTx/>
                <a:buFontTx/>
                <a:buNone/>
                <a:defRPr sz="1800" b="0">
                  <a:solidFill>
                    <a:srgbClr val="000000"/>
                  </a:solidFill>
                </a:defRPr>
              </a:pPr>
              <a:r>
                <a:rPr kumimoji="0" sz="265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2</a:t>
              </a:r>
            </a:p>
          </p:txBody>
        </p:sp>
      </p:grpSp>
      <p:grpSp>
        <p:nvGrpSpPr>
          <p:cNvPr id="12" name="Group 366"/>
          <p:cNvGrpSpPr/>
          <p:nvPr/>
        </p:nvGrpSpPr>
        <p:grpSpPr>
          <a:xfrm>
            <a:off x="11264884" y="6412582"/>
            <a:ext cx="851712" cy="851714"/>
            <a:chOff x="0" y="0"/>
            <a:chExt cx="850594" cy="850594"/>
          </a:xfrm>
        </p:grpSpPr>
        <p:sp>
          <p:nvSpPr>
            <p:cNvPr id="34" name="Shape 364"/>
            <p:cNvSpPr/>
            <p:nvPr/>
          </p:nvSpPr>
          <p:spPr>
            <a:xfrm>
              <a:off x="0" y="0"/>
              <a:ext cx="850594" cy="850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50800" cap="flat">
              <a:solidFill>
                <a:srgbClr val="FBF9FC"/>
              </a:solidFill>
              <a:prstDash val="solid"/>
              <a:miter lim="400000"/>
            </a:ln>
            <a:effectLst/>
          </p:spPr>
          <p:txBody>
            <a:bodyPr lIns="0" tIns="0" rIns="0" bIns="0" anchor="ctr"/>
            <a:lstStyle/>
            <a:p>
              <a:pPr marL="0" marR="0" lvl="0" indent="0" algn="ctr" defTabSz="914400" rtl="0" eaLnBrk="1" fontAlgn="base" latinLnBrk="0" hangingPunct="1">
                <a:lnSpc>
                  <a:spcPct val="120000"/>
                </a:lnSpc>
                <a:spcBef>
                  <a:spcPct val="0"/>
                </a:spcBef>
                <a:spcAft>
                  <a:spcPct val="0"/>
                </a:spcAft>
                <a:buClrTx/>
                <a:buSzTx/>
                <a:buFontTx/>
                <a:buNone/>
                <a:defRPr sz="11200"/>
              </a:pPr>
              <a:endParaRPr kumimoji="0" sz="20665"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66578" name="Shape 365"/>
            <p:cNvSpPr/>
            <p:nvPr/>
          </p:nvSpPr>
          <p:spPr>
            <a:xfrm>
              <a:off x="331946" y="181145"/>
              <a:ext cx="187079" cy="488307"/>
            </a:xfrm>
            <a:prstGeom prst="rect">
              <a:avLst/>
            </a:prstGeom>
            <a:noFill/>
            <a:ln w="12700">
              <a:noFill/>
            </a:ln>
          </p:spPr>
          <p:txBody>
            <a:bodyPr wrap="none" lIns="0" tIns="0" rIns="0" bIns="0" anchor="ctr">
              <a:spAutoFit/>
            </a:bodyPr>
            <a:lstStyle/>
            <a:p>
              <a:pPr algn="ctr">
                <a:lnSpc>
                  <a:spcPct val="120000"/>
                </a:lnSpc>
              </a:pPr>
              <a:r>
                <a:rPr lang="zh-CN" altLang="zh-CN" sz="2650" b="1" dirty="0">
                  <a:solidFill>
                    <a:schemeClr val="bg1"/>
                  </a:solidFill>
                  <a:latin typeface="Arial" panose="020B0604020202020204" pitchFamily="34" charset="0"/>
                  <a:ea typeface="微软雅黑" panose="020B0503020204020204" charset="-122"/>
                  <a:sym typeface="Arial" panose="020B0604020202020204" pitchFamily="34" charset="0"/>
                </a:rPr>
                <a:t>3</a:t>
              </a:r>
            </a:p>
          </p:txBody>
        </p:sp>
      </p:grpSp>
      <p:grpSp>
        <p:nvGrpSpPr>
          <p:cNvPr id="14" name="Group 369"/>
          <p:cNvGrpSpPr/>
          <p:nvPr/>
        </p:nvGrpSpPr>
        <p:grpSpPr>
          <a:xfrm>
            <a:off x="16002635" y="6413500"/>
            <a:ext cx="965835" cy="850265"/>
            <a:chOff x="0" y="0"/>
            <a:chExt cx="850594" cy="850594"/>
          </a:xfrm>
          <a:solidFill>
            <a:srgbClr val="E60000"/>
          </a:solidFill>
        </p:grpSpPr>
        <p:sp>
          <p:nvSpPr>
            <p:cNvPr id="37" name="Shape 367"/>
            <p:cNvSpPr/>
            <p:nvPr/>
          </p:nvSpPr>
          <p:spPr>
            <a:xfrm>
              <a:off x="0" y="0"/>
              <a:ext cx="850594" cy="85059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50800" cap="flat">
              <a:solidFill>
                <a:srgbClr val="FBF9FC"/>
              </a:solidFill>
              <a:prstDash val="solid"/>
              <a:miter lim="400000"/>
            </a:ln>
            <a:effectLst/>
          </p:spPr>
          <p:txBody>
            <a:bodyPr lIns="0" tIns="0" rIns="0" bIns="0" anchor="ctr"/>
            <a:lstStyle/>
            <a:p>
              <a:pPr marL="0" marR="0" lvl="0" indent="0" algn="ctr" defTabSz="914400" rtl="0" eaLnBrk="1" fontAlgn="base" latinLnBrk="0" hangingPunct="1">
                <a:lnSpc>
                  <a:spcPct val="120000"/>
                </a:lnSpc>
                <a:spcBef>
                  <a:spcPct val="0"/>
                </a:spcBef>
                <a:spcAft>
                  <a:spcPct val="0"/>
                </a:spcAft>
                <a:buClrTx/>
                <a:buSzTx/>
                <a:buFontTx/>
                <a:buNone/>
                <a:defRPr sz="11200"/>
              </a:pPr>
              <a:endParaRPr kumimoji="0" sz="20665"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38" name="Shape 368"/>
            <p:cNvSpPr/>
            <p:nvPr/>
          </p:nvSpPr>
          <p:spPr>
            <a:xfrm>
              <a:off x="243825" y="114147"/>
              <a:ext cx="362944" cy="622301"/>
            </a:xfrm>
            <a:prstGeom prst="rect">
              <a:avLst/>
            </a:prstGeom>
            <a:noFill/>
            <a:ln w="12700" cap="flat">
              <a:noFill/>
              <a:miter lim="400000"/>
            </a:ln>
            <a:effectLst/>
          </p:spPr>
          <p:txBody>
            <a:bodyPr lIns="0" tIns="0" rIns="0" bIns="0" anchor="ctr"/>
            <a:lstStyle>
              <a:lvl1pPr>
                <a:defRPr sz="3200" b="1">
                  <a:solidFill>
                    <a:srgbClr val="FAF9FC"/>
                  </a:solidFill>
                  <a:latin typeface="Oxygen"/>
                  <a:ea typeface="Oxygen"/>
                  <a:cs typeface="Oxygen"/>
                  <a:sym typeface="Oxygen"/>
                </a:defRPr>
              </a:lvl1pPr>
            </a:lstStyle>
            <a:p>
              <a:pPr marL="0" marR="0" lvl="0" indent="0" algn="ctr" defTabSz="914400" rtl="0" eaLnBrk="1" fontAlgn="base" latinLnBrk="0" hangingPunct="1">
                <a:lnSpc>
                  <a:spcPct val="120000"/>
                </a:lnSpc>
                <a:spcBef>
                  <a:spcPct val="0"/>
                </a:spcBef>
                <a:spcAft>
                  <a:spcPct val="0"/>
                </a:spcAft>
                <a:buClrTx/>
                <a:buSzTx/>
                <a:buFontTx/>
                <a:buNone/>
                <a:defRPr sz="1800" b="0">
                  <a:solidFill>
                    <a:srgbClr val="000000"/>
                  </a:solidFill>
                </a:defRPr>
              </a:pPr>
              <a:r>
                <a:rPr kumimoji="0" sz="265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4</a:t>
              </a:r>
            </a:p>
          </p:txBody>
        </p:sp>
      </p:grpSp>
      <p:sp>
        <p:nvSpPr>
          <p:cNvPr id="43" name="Shape 373"/>
          <p:cNvSpPr/>
          <p:nvPr/>
        </p:nvSpPr>
        <p:spPr>
          <a:xfrm>
            <a:off x="1511108" y="7959421"/>
            <a:ext cx="4870451" cy="1677035"/>
          </a:xfrm>
          <a:prstGeom prst="rect">
            <a:avLst/>
          </a:prstGeom>
          <a:noFill/>
          <a:ln w="12700">
            <a:noFill/>
          </a:ln>
        </p:spPr>
        <p:txBody>
          <a:bodyPr wrap="square" lIns="0" tIns="0" rIns="0" bIns="0" anchor="t">
            <a:spAutoFit/>
          </a:bodyPr>
          <a:lstStyle/>
          <a:p>
            <a:pPr algn="just">
              <a:lnSpc>
                <a:spcPct val="120000"/>
              </a:lnSpc>
            </a:pPr>
            <a:r>
              <a:rPr lang="zh-CN" altLang="en-US" sz="3030" b="1" dirty="0">
                <a:solidFill>
                  <a:srgbClr val="7F7F7F"/>
                </a:solidFill>
                <a:latin typeface="Arial" panose="020B0604020202020204" pitchFamily="34" charset="0"/>
                <a:ea typeface="微软雅黑" panose="020B0503020204020204" charset="-122"/>
                <a:sym typeface="Arial" panose="020B0604020202020204" pitchFamily="34" charset="0"/>
              </a:rPr>
              <a:t>一线</a:t>
            </a:r>
            <a:r>
              <a:rPr lang="en-US" altLang="zh-CN" sz="3030" b="1" dirty="0" err="1" smtClean="0">
                <a:solidFill>
                  <a:srgbClr val="7F7F7F"/>
                </a:solidFill>
                <a:latin typeface="Arial" panose="020B0604020202020204" pitchFamily="34" charset="0"/>
                <a:ea typeface="微软雅黑" panose="020B0503020204020204" charset="-122"/>
                <a:sym typeface="Arial" panose="020B0604020202020204" pitchFamily="34" charset="0"/>
              </a:rPr>
              <a:t>雅思名师执教</a:t>
            </a:r>
          </a:p>
          <a:p>
            <a:pPr algn="just">
              <a:lnSpc>
                <a:spcPct val="120000"/>
              </a:lnSpc>
            </a:pPr>
            <a:r>
              <a:rPr lang="zh-CN" altLang="en-US" sz="3030" b="1" dirty="0" err="1" smtClean="0">
                <a:solidFill>
                  <a:srgbClr val="7F7F7F"/>
                </a:solidFill>
                <a:latin typeface="Arial" panose="020B0604020202020204" pitchFamily="34" charset="0"/>
                <a:ea typeface="微软雅黑" panose="020B0503020204020204" charset="-122"/>
                <a:sym typeface="Arial" panose="020B0604020202020204" pitchFamily="34" charset="0"/>
              </a:rPr>
              <a:t>（小班授课）</a:t>
            </a:r>
            <a:endParaRPr lang="en-US" altLang="zh-CN" sz="3030" b="1" dirty="0" smtClean="0">
              <a:solidFill>
                <a:srgbClr val="7F7F7F"/>
              </a:solidFill>
              <a:latin typeface="Arial" panose="020B0604020202020204" pitchFamily="34" charset="0"/>
              <a:ea typeface="微软雅黑" panose="020B0503020204020204" charset="-122"/>
              <a:sym typeface="Arial" panose="020B0604020202020204" pitchFamily="34" charset="0"/>
            </a:endParaRPr>
          </a:p>
          <a:p>
            <a:pPr algn="just">
              <a:lnSpc>
                <a:spcPct val="120000"/>
              </a:lnSpc>
            </a:pPr>
            <a:r>
              <a:rPr lang="zh-CN" altLang="en-US" sz="3030" b="1" dirty="0" smtClean="0">
                <a:solidFill>
                  <a:srgbClr val="7F7F7F"/>
                </a:solidFill>
                <a:latin typeface="Arial" panose="020B0604020202020204" pitchFamily="34" charset="0"/>
                <a:ea typeface="微软雅黑" panose="020B0503020204020204" charset="-122"/>
                <a:sym typeface="Arial" panose="020B0604020202020204" pitchFamily="34" charset="0"/>
              </a:rPr>
              <a:t>南航本校老师讲专业课</a:t>
            </a:r>
            <a:endPar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endParaRPr>
          </a:p>
        </p:txBody>
      </p:sp>
      <p:sp>
        <p:nvSpPr>
          <p:cNvPr id="46" name="Shape 376"/>
          <p:cNvSpPr/>
          <p:nvPr/>
        </p:nvSpPr>
        <p:spPr>
          <a:xfrm>
            <a:off x="6381750" y="7959725"/>
            <a:ext cx="3766820" cy="1118235"/>
          </a:xfrm>
          <a:prstGeom prst="rect">
            <a:avLst/>
          </a:prstGeom>
          <a:noFill/>
          <a:ln w="12700">
            <a:noFill/>
          </a:ln>
        </p:spPr>
        <p:txBody>
          <a:bodyPr wrap="square" lIns="0" tIns="0" rIns="0" bIns="0" anchor="t">
            <a:spAutoFit/>
          </a:bodyPr>
          <a:lstStyle/>
          <a:p>
            <a:pPr algn="just">
              <a:lnSpc>
                <a:spcPct val="120000"/>
              </a:lnSpc>
            </a:pPr>
            <a:endPar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endParaRPr>
          </a:p>
          <a:p>
            <a:pPr algn="just">
              <a:lnSpc>
                <a:spcPct val="120000"/>
              </a:lnSpc>
            </a:pPr>
            <a:r>
              <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rPr>
              <a:t>现代多媒体教室</a:t>
            </a:r>
          </a:p>
        </p:txBody>
      </p:sp>
      <p:sp>
        <p:nvSpPr>
          <p:cNvPr id="49" name="Shape 379"/>
          <p:cNvSpPr/>
          <p:nvPr/>
        </p:nvSpPr>
        <p:spPr>
          <a:xfrm>
            <a:off x="11094720" y="7959725"/>
            <a:ext cx="3707130" cy="1677035"/>
          </a:xfrm>
          <a:prstGeom prst="rect">
            <a:avLst/>
          </a:prstGeom>
          <a:noFill/>
          <a:ln w="12700">
            <a:noFill/>
          </a:ln>
        </p:spPr>
        <p:txBody>
          <a:bodyPr wrap="square" lIns="0" tIns="0" rIns="0" bIns="0" anchor="t">
            <a:spAutoFit/>
          </a:bodyPr>
          <a:lstStyle/>
          <a:p>
            <a:pPr algn="just">
              <a:lnSpc>
                <a:spcPct val="120000"/>
              </a:lnSpc>
            </a:pPr>
            <a:r>
              <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rPr>
              <a:t>科学课程设置</a:t>
            </a:r>
          </a:p>
          <a:p>
            <a:pPr algn="just">
              <a:lnSpc>
                <a:spcPct val="120000"/>
              </a:lnSpc>
            </a:pPr>
            <a:r>
              <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rPr>
              <a:t>确保与国外学习</a:t>
            </a:r>
          </a:p>
          <a:p>
            <a:pPr algn="just">
              <a:lnSpc>
                <a:spcPct val="120000"/>
              </a:lnSpc>
            </a:pPr>
            <a:r>
              <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rPr>
              <a:t>生活无缝对接</a:t>
            </a:r>
          </a:p>
        </p:txBody>
      </p:sp>
      <p:sp>
        <p:nvSpPr>
          <p:cNvPr id="52" name="Shape 382"/>
          <p:cNvSpPr/>
          <p:nvPr/>
        </p:nvSpPr>
        <p:spPr>
          <a:xfrm>
            <a:off x="16002635" y="7959725"/>
            <a:ext cx="4391025" cy="2236470"/>
          </a:xfrm>
          <a:prstGeom prst="rect">
            <a:avLst/>
          </a:prstGeom>
          <a:noFill/>
          <a:ln w="12700">
            <a:noFill/>
          </a:ln>
        </p:spPr>
        <p:txBody>
          <a:bodyPr wrap="square" lIns="0" tIns="0" rIns="0" bIns="0" anchor="t">
            <a:spAutoFit/>
          </a:bodyPr>
          <a:lstStyle/>
          <a:p>
            <a:pPr algn="just">
              <a:lnSpc>
                <a:spcPct val="120000"/>
              </a:lnSpc>
            </a:pPr>
            <a:r>
              <a:rPr lang="en-US" altLang="zh-CN" sz="3030" b="1" dirty="0" err="1" smtClean="0">
                <a:solidFill>
                  <a:srgbClr val="7F7F7F"/>
                </a:solidFill>
                <a:latin typeface="Arial" panose="020B0604020202020204" pitchFamily="34" charset="0"/>
                <a:ea typeface="微软雅黑" panose="020B0503020204020204" charset="-122"/>
                <a:sym typeface="Arial" panose="020B0604020202020204" pitchFamily="34" charset="0"/>
              </a:rPr>
              <a:t>配备辅导员和</a:t>
            </a:r>
            <a:endPar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endParaRPr>
          </a:p>
          <a:p>
            <a:pPr algn="just">
              <a:lnSpc>
                <a:spcPct val="120000"/>
              </a:lnSpc>
            </a:pPr>
            <a:r>
              <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rPr>
              <a:t>班主任老师</a:t>
            </a:r>
          </a:p>
          <a:p>
            <a:pPr algn="just">
              <a:lnSpc>
                <a:spcPct val="120000"/>
              </a:lnSpc>
            </a:pPr>
            <a:r>
              <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rPr>
              <a:t>严格按照教学计划</a:t>
            </a:r>
          </a:p>
          <a:p>
            <a:pPr algn="just">
              <a:lnSpc>
                <a:spcPct val="120000"/>
              </a:lnSpc>
            </a:pPr>
            <a:r>
              <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rPr>
              <a:t>对学生进行管理</a:t>
            </a:r>
          </a:p>
        </p:txBody>
      </p:sp>
      <p:sp>
        <p:nvSpPr>
          <p:cNvPr id="55" name="Shape 385"/>
          <p:cNvSpPr/>
          <p:nvPr/>
        </p:nvSpPr>
        <p:spPr>
          <a:xfrm>
            <a:off x="17772495" y="7959500"/>
            <a:ext cx="5026949" cy="1118235"/>
          </a:xfrm>
          <a:prstGeom prst="rect">
            <a:avLst/>
          </a:prstGeom>
          <a:noFill/>
          <a:ln w="12700">
            <a:noFill/>
          </a:ln>
        </p:spPr>
        <p:txBody>
          <a:bodyPr wrap="square" lIns="0" tIns="0" rIns="0" bIns="0" anchor="t">
            <a:spAutoFit/>
          </a:bodyPr>
          <a:lstStyle/>
          <a:p>
            <a:pPr algn="just">
              <a:lnSpc>
                <a:spcPct val="120000"/>
              </a:lnSpc>
            </a:pPr>
            <a:endPar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endParaRPr>
          </a:p>
          <a:p>
            <a:pPr algn="just">
              <a:lnSpc>
                <a:spcPct val="120000"/>
              </a:lnSpc>
            </a:pPr>
            <a:endParaRPr lang="en-US" altLang="zh-CN" sz="3030" b="1" dirty="0">
              <a:solidFill>
                <a:srgbClr val="7F7F7F"/>
              </a:solidFill>
              <a:latin typeface="Arial" panose="020B0604020202020204" pitchFamily="34" charset="0"/>
              <a:ea typeface="微软雅黑" panose="020B0503020204020204" charset="-122"/>
              <a:sym typeface="Arial" panose="020B0604020202020204" pitchFamily="34" charset="0"/>
            </a:endParaRPr>
          </a:p>
        </p:txBody>
      </p:sp>
      <p:sp>
        <p:nvSpPr>
          <p:cNvPr id="16" name="Slide Number Placeholder 2"/>
          <p:cNvSpPr>
            <a:spLocks noGrp="1"/>
          </p:cNvSpPr>
          <p:nvPr/>
        </p:nvSpPr>
        <p:spPr>
          <a:xfrm>
            <a:off x="-462577" y="511176"/>
            <a:ext cx="1675964" cy="730250"/>
          </a:xfrm>
          <a:prstGeom prst="roundRect">
            <a:avLst>
              <a:gd name="adj" fmla="val 10797"/>
            </a:avLst>
          </a:prstGeom>
          <a:gradFill flip="none" rotWithShape="1">
            <a:gsLst>
              <a:gs pos="0">
                <a:schemeClr val="accent4"/>
              </a:gs>
              <a:gs pos="100000">
                <a:schemeClr val="accent5"/>
              </a:gs>
            </a:gsLst>
            <a:lin ang="10800000" scaled="1"/>
            <a:tileRect/>
          </a:gradFill>
        </p:spPr>
        <p:txBody>
          <a:bodyPr vert="horz" lIns="91440" tIns="45720" rIns="91440" bIns="45720" rtlCol="0" anchor="ctr"/>
          <a:lstStyle>
            <a:defPPr>
              <a:defRPr lang="en-US"/>
            </a:defPPr>
            <a:lvl1pPr marL="0" algn="r" defTabSz="1828165" rtl="0" eaLnBrk="1" latinLnBrk="0" hangingPunct="1">
              <a:defRPr sz="3200" kern="1200">
                <a:solidFill>
                  <a:schemeClr val="bg1"/>
                </a:solidFill>
                <a:latin typeface="Raleway" panose="020B0503030101060003" pitchFamily="34" charset="0"/>
                <a:ea typeface="+mn-ea"/>
                <a:cs typeface="+mn-cs"/>
              </a:defRPr>
            </a:lvl1pPr>
            <a:lvl2pPr marL="914400" algn="l" defTabSz="1828165" rtl="0" eaLnBrk="1" latinLnBrk="0" hangingPunct="1">
              <a:defRPr sz="3600" kern="1200">
                <a:solidFill>
                  <a:schemeClr val="tx1"/>
                </a:solidFill>
                <a:latin typeface="+mn-lt"/>
                <a:ea typeface="+mn-ea"/>
                <a:cs typeface="+mn-cs"/>
              </a:defRPr>
            </a:lvl2pPr>
            <a:lvl3pPr marL="1828165" algn="l" defTabSz="1828165" rtl="0" eaLnBrk="1" latinLnBrk="0" hangingPunct="1">
              <a:defRPr sz="3600" kern="1200">
                <a:solidFill>
                  <a:schemeClr val="tx1"/>
                </a:solidFill>
                <a:latin typeface="+mn-lt"/>
                <a:ea typeface="+mn-ea"/>
                <a:cs typeface="+mn-cs"/>
              </a:defRPr>
            </a:lvl3pPr>
            <a:lvl4pPr marL="2742565" algn="l" defTabSz="1828165" rtl="0" eaLnBrk="1" latinLnBrk="0" hangingPunct="1">
              <a:defRPr sz="3600" kern="1200">
                <a:solidFill>
                  <a:schemeClr val="tx1"/>
                </a:solidFill>
                <a:latin typeface="+mn-lt"/>
                <a:ea typeface="+mn-ea"/>
                <a:cs typeface="+mn-cs"/>
              </a:defRPr>
            </a:lvl4pPr>
            <a:lvl5pPr marL="3656965" algn="l" defTabSz="1828165" rtl="0" eaLnBrk="1" latinLnBrk="0" hangingPunct="1">
              <a:defRPr sz="3600" kern="1200">
                <a:solidFill>
                  <a:schemeClr val="tx1"/>
                </a:solidFill>
                <a:latin typeface="+mn-lt"/>
                <a:ea typeface="+mn-ea"/>
                <a:cs typeface="+mn-cs"/>
              </a:defRPr>
            </a:lvl5pPr>
            <a:lvl6pPr marL="4570730" algn="l" defTabSz="1828165" rtl="0" eaLnBrk="1" latinLnBrk="0" hangingPunct="1">
              <a:defRPr sz="3600" kern="1200">
                <a:solidFill>
                  <a:schemeClr val="tx1"/>
                </a:solidFill>
                <a:latin typeface="+mn-lt"/>
                <a:ea typeface="+mn-ea"/>
                <a:cs typeface="+mn-cs"/>
              </a:defRPr>
            </a:lvl6pPr>
            <a:lvl7pPr marL="5485130" algn="l" defTabSz="1828165" rtl="0" eaLnBrk="1" latinLnBrk="0" hangingPunct="1">
              <a:defRPr sz="3600" kern="1200">
                <a:solidFill>
                  <a:schemeClr val="tx1"/>
                </a:solidFill>
                <a:latin typeface="+mn-lt"/>
                <a:ea typeface="+mn-ea"/>
                <a:cs typeface="+mn-cs"/>
              </a:defRPr>
            </a:lvl7pPr>
            <a:lvl8pPr marL="6398895" algn="l" defTabSz="1828165" rtl="0" eaLnBrk="1" latinLnBrk="0" hangingPunct="1">
              <a:defRPr sz="3600" kern="1200">
                <a:solidFill>
                  <a:schemeClr val="tx1"/>
                </a:solidFill>
                <a:latin typeface="+mn-lt"/>
                <a:ea typeface="+mn-ea"/>
                <a:cs typeface="+mn-cs"/>
              </a:defRPr>
            </a:lvl8pPr>
            <a:lvl9pPr marL="7313295" algn="l" defTabSz="1828165" rtl="0" eaLnBrk="1" latinLnBrk="0" hangingPunct="1">
              <a:defRPr sz="3600" kern="1200">
                <a:solidFill>
                  <a:schemeClr val="tx1"/>
                </a:solidFill>
                <a:latin typeface="+mn-lt"/>
                <a:ea typeface="+mn-ea"/>
                <a:cs typeface="+mn-cs"/>
              </a:defRPr>
            </a:lvl9pPr>
          </a:lstStyle>
          <a:p>
            <a:fld id="{8C48FCF8-25E9-4F94-BC2B-FA1B572C1FF3}" type="slidenum">
              <a:rPr lang="en-US" smtClean="0"/>
              <a:t>6</a:t>
            </a:fld>
            <a:endParaRPr lang="en-US" dirty="0"/>
          </a:p>
        </p:txBody>
      </p:sp>
      <p:sp>
        <p:nvSpPr>
          <p:cNvPr id="17" name="TextBox 7"/>
          <p:cNvSpPr txBox="1"/>
          <p:nvPr/>
        </p:nvSpPr>
        <p:spPr>
          <a:xfrm>
            <a:off x="1684020" y="1513205"/>
            <a:ext cx="5669915" cy="903605"/>
          </a:xfrm>
          <a:prstGeom prst="rect">
            <a:avLst/>
          </a:prstGeom>
          <a:noFill/>
        </p:spPr>
        <p:txBody>
          <a:bodyPr wrap="square" rtlCol="0">
            <a:spAutoFit/>
          </a:bodyPr>
          <a:lstStyle/>
          <a:p>
            <a:pPr algn="l">
              <a:lnSpc>
                <a:spcPct val="110000"/>
              </a:lnSpc>
            </a:pPr>
            <a:r>
              <a:rPr sz="4800" b="1">
                <a:solidFill>
                  <a:schemeClr val="accent1"/>
                </a:solidFill>
                <a:latin typeface="华康宋体W12(P)" panose="02020C00000000000000" charset="-122"/>
                <a:ea typeface="华康宋体W12(P)" panose="02020C00000000000000" charset="-122"/>
                <a:cs typeface="华康宋体W12(P)" panose="02020C00000000000000" charset="-122"/>
                <a:sym typeface="+mn-ea"/>
              </a:rPr>
              <a:t>项目教学特点</a:t>
            </a:r>
            <a:r>
              <a:rPr lang="en-GB" sz="4800" dirty="0">
                <a:latin typeface="华康宋体W12(P)" panose="02020C00000000000000" charset="-122"/>
                <a:ea typeface="华康宋体W12(P)" panose="02020C00000000000000" charset="-122"/>
                <a:cs typeface="华康宋体W12(P)" panose="02020C00000000000000" charset="-122"/>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400"/>
                                  </p:stCondLst>
                                  <p:childTnLst>
                                    <p:set>
                                      <p:cBhvr>
                                        <p:cTn id="6" dur="indefinite" fill="hold"/>
                                        <p:tgtEl>
                                          <p:spTgt spid="6"/>
                                        </p:tgtEl>
                                        <p:attrNameLst>
                                          <p:attrName>style.visibility</p:attrName>
                                        </p:attrNameLst>
                                      </p:cBhvr>
                                      <p:to>
                                        <p:strVal val="visible"/>
                                      </p:to>
                                    </p:set>
                                    <p:anim calcmode="lin" valueType="num">
                                      <p:cBhvr>
                                        <p:cTn id="7" dur="800" fill="hold"/>
                                        <p:tgtEl>
                                          <p:spTgt spid="6"/>
                                        </p:tgtEl>
                                        <p:attrNameLst>
                                          <p:attrName>ppt_x</p:attrName>
                                        </p:attrNameLst>
                                      </p:cBhvr>
                                      <p:tavLst>
                                        <p:tav tm="0">
                                          <p:val>
                                            <p:strVal val="0-#ppt_w/2"/>
                                          </p:val>
                                        </p:tav>
                                        <p:tav tm="100000">
                                          <p:val>
                                            <p:strVal val="#ppt_x"/>
                                          </p:val>
                                        </p:tav>
                                      </p:tavLst>
                                    </p:anim>
                                    <p:anim calcmode="lin" valueType="num">
                                      <p:cBhvr>
                                        <p:cTn id="8" dur="8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800"/>
                                  </p:stCondLst>
                                  <p:childTnLst>
                                    <p:set>
                                      <p:cBhvr>
                                        <p:cTn id="10" dur="indefinite" fill="hold"/>
                                        <p:tgtEl>
                                          <p:spTgt spid="4"/>
                                        </p:tgtEl>
                                        <p:attrNameLst>
                                          <p:attrName>style.visibility</p:attrName>
                                        </p:attrNameLst>
                                      </p:cBhvr>
                                      <p:to>
                                        <p:strVal val="visible"/>
                                      </p:to>
                                    </p:set>
                                    <p:anim calcmode="lin" valueType="num">
                                      <p:cBhvr>
                                        <p:cTn id="11" dur="800" fill="hold"/>
                                        <p:tgtEl>
                                          <p:spTgt spid="4"/>
                                        </p:tgtEl>
                                        <p:attrNameLst>
                                          <p:attrName>ppt_x</p:attrName>
                                        </p:attrNameLst>
                                      </p:cBhvr>
                                      <p:tavLst>
                                        <p:tav tm="0">
                                          <p:val>
                                            <p:strVal val="0-#ppt_w/2"/>
                                          </p:val>
                                        </p:tav>
                                        <p:tav tm="100000">
                                          <p:val>
                                            <p:strVal val="#ppt_x"/>
                                          </p:val>
                                        </p:tav>
                                      </p:tavLst>
                                    </p:anim>
                                    <p:anim calcmode="lin" valueType="num">
                                      <p:cBhvr>
                                        <p:cTn id="12" dur="8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200"/>
                                  </p:stCondLst>
                                  <p:childTnLst>
                                    <p:set>
                                      <p:cBhvr>
                                        <p:cTn id="14" dur="indefinite" fill="hold"/>
                                        <p:tgtEl>
                                          <p:spTgt spid="3"/>
                                        </p:tgtEl>
                                        <p:attrNameLst>
                                          <p:attrName>style.visibility</p:attrName>
                                        </p:attrNameLst>
                                      </p:cBhvr>
                                      <p:to>
                                        <p:strVal val="visible"/>
                                      </p:to>
                                    </p:set>
                                    <p:anim calcmode="lin" valueType="num">
                                      <p:cBhvr>
                                        <p:cTn id="15" dur="800" fill="hold"/>
                                        <p:tgtEl>
                                          <p:spTgt spid="3"/>
                                        </p:tgtEl>
                                        <p:attrNameLst>
                                          <p:attrName>ppt_x</p:attrName>
                                        </p:attrNameLst>
                                      </p:cBhvr>
                                      <p:tavLst>
                                        <p:tav tm="0">
                                          <p:val>
                                            <p:strVal val="0-#ppt_w/2"/>
                                          </p:val>
                                        </p:tav>
                                        <p:tav tm="100000">
                                          <p:val>
                                            <p:strVal val="#ppt_x"/>
                                          </p:val>
                                        </p:tav>
                                      </p:tavLst>
                                    </p:anim>
                                    <p:anim calcmode="lin" valueType="num">
                                      <p:cBhvr>
                                        <p:cTn id="16" dur="8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600"/>
                                  </p:stCondLst>
                                  <p:childTnLst>
                                    <p:set>
                                      <p:cBhvr>
                                        <p:cTn id="18" dur="indefinite" fill="hold"/>
                                        <p:tgtEl>
                                          <p:spTgt spid="2"/>
                                        </p:tgtEl>
                                        <p:attrNameLst>
                                          <p:attrName>style.visibility</p:attrName>
                                        </p:attrNameLst>
                                      </p:cBhvr>
                                      <p:to>
                                        <p:strVal val="visible"/>
                                      </p:to>
                                    </p:set>
                                    <p:anim calcmode="lin" valueType="num">
                                      <p:cBhvr>
                                        <p:cTn id="19" dur="800" fill="hold"/>
                                        <p:tgtEl>
                                          <p:spTgt spid="2"/>
                                        </p:tgtEl>
                                        <p:attrNameLst>
                                          <p:attrName>ppt_x</p:attrName>
                                        </p:attrNameLst>
                                      </p:cBhvr>
                                      <p:tavLst>
                                        <p:tav tm="0">
                                          <p:val>
                                            <p:strVal val="0-#ppt_w/2"/>
                                          </p:val>
                                        </p:tav>
                                        <p:tav tm="100000">
                                          <p:val>
                                            <p:strVal val="#ppt_x"/>
                                          </p:val>
                                        </p:tav>
                                      </p:tavLst>
                                    </p:anim>
                                    <p:anim calcmode="lin" valueType="num">
                                      <p:cBhvr>
                                        <p:cTn id="20" dur="8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1400"/>
                            </p:stCondLst>
                            <p:childTnLst>
                              <p:par>
                                <p:cTn id="22" presetID="2" presetClass="entr" presetSubtype="4" fill="hold" nodeType="afterEffect">
                                  <p:stCondLst>
                                    <p:cond delay="0"/>
                                  </p:stCondLst>
                                  <p:childTnLst>
                                    <p:set>
                                      <p:cBhvr>
                                        <p:cTn id="23" dur="indefinite" fill="hold"/>
                                        <p:tgtEl>
                                          <p:spTgt spid="9"/>
                                        </p:tgtEl>
                                        <p:attrNameLst>
                                          <p:attrName>style.visibility</p:attrName>
                                        </p:attrNameLst>
                                      </p:cBhvr>
                                      <p:to>
                                        <p:strVal val="visible"/>
                                      </p:to>
                                    </p:set>
                                    <p:anim calcmode="lin" valueType="num">
                                      <p:cBhvr>
                                        <p:cTn id="24" dur="600" fill="hold"/>
                                        <p:tgtEl>
                                          <p:spTgt spid="9"/>
                                        </p:tgtEl>
                                        <p:attrNameLst>
                                          <p:attrName>ppt_x</p:attrName>
                                        </p:attrNameLst>
                                      </p:cBhvr>
                                      <p:tavLst>
                                        <p:tav tm="0">
                                          <p:val>
                                            <p:strVal val="#ppt_x"/>
                                          </p:val>
                                        </p:tav>
                                        <p:tav tm="100000">
                                          <p:val>
                                            <p:strVal val="#ppt_x"/>
                                          </p:val>
                                        </p:tav>
                                      </p:tavLst>
                                    </p:anim>
                                    <p:anim calcmode="lin" valueType="num">
                                      <p:cBhvr>
                                        <p:cTn id="25" dur="6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indefinite" fill="hold"/>
                                        <p:tgtEl>
                                          <p:spTgt spid="10"/>
                                        </p:tgtEl>
                                        <p:attrNameLst>
                                          <p:attrName>style.visibility</p:attrName>
                                        </p:attrNameLst>
                                      </p:cBhvr>
                                      <p:to>
                                        <p:strVal val="visible"/>
                                      </p:to>
                                    </p:set>
                                    <p:anim calcmode="lin" valueType="num">
                                      <p:cBhvr>
                                        <p:cTn id="28" dur="600" fill="hold"/>
                                        <p:tgtEl>
                                          <p:spTgt spid="10"/>
                                        </p:tgtEl>
                                        <p:attrNameLst>
                                          <p:attrName>ppt_x</p:attrName>
                                        </p:attrNameLst>
                                      </p:cBhvr>
                                      <p:tavLst>
                                        <p:tav tm="0">
                                          <p:val>
                                            <p:strVal val="#ppt_x"/>
                                          </p:val>
                                        </p:tav>
                                        <p:tav tm="100000">
                                          <p:val>
                                            <p:strVal val="#ppt_x"/>
                                          </p:val>
                                        </p:tav>
                                      </p:tavLst>
                                    </p:anim>
                                    <p:anim calcmode="lin" valueType="num">
                                      <p:cBhvr>
                                        <p:cTn id="29" dur="6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400"/>
                                  </p:stCondLst>
                                  <p:childTnLst>
                                    <p:set>
                                      <p:cBhvr>
                                        <p:cTn id="31" dur="indefinite" fill="hold"/>
                                        <p:tgtEl>
                                          <p:spTgt spid="12"/>
                                        </p:tgtEl>
                                        <p:attrNameLst>
                                          <p:attrName>style.visibility</p:attrName>
                                        </p:attrNameLst>
                                      </p:cBhvr>
                                      <p:to>
                                        <p:strVal val="visible"/>
                                      </p:to>
                                    </p:set>
                                    <p:anim calcmode="lin" valueType="num">
                                      <p:cBhvr>
                                        <p:cTn id="32" dur="600" fill="hold"/>
                                        <p:tgtEl>
                                          <p:spTgt spid="12"/>
                                        </p:tgtEl>
                                        <p:attrNameLst>
                                          <p:attrName>ppt_x</p:attrName>
                                        </p:attrNameLst>
                                      </p:cBhvr>
                                      <p:tavLst>
                                        <p:tav tm="0">
                                          <p:val>
                                            <p:strVal val="#ppt_x"/>
                                          </p:val>
                                        </p:tav>
                                        <p:tav tm="100000">
                                          <p:val>
                                            <p:strVal val="#ppt_x"/>
                                          </p:val>
                                        </p:tav>
                                      </p:tavLst>
                                    </p:anim>
                                    <p:anim calcmode="lin" valueType="num">
                                      <p:cBhvr>
                                        <p:cTn id="33" dur="6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600"/>
                                  </p:stCondLst>
                                  <p:childTnLst>
                                    <p:set>
                                      <p:cBhvr>
                                        <p:cTn id="35" dur="indefinite" fill="hold"/>
                                        <p:tgtEl>
                                          <p:spTgt spid="14"/>
                                        </p:tgtEl>
                                        <p:attrNameLst>
                                          <p:attrName>style.visibility</p:attrName>
                                        </p:attrNameLst>
                                      </p:cBhvr>
                                      <p:to>
                                        <p:strVal val="visible"/>
                                      </p:to>
                                    </p:set>
                                    <p:anim calcmode="lin" valueType="num">
                                      <p:cBhvr>
                                        <p:cTn id="36" dur="600" fill="hold"/>
                                        <p:tgtEl>
                                          <p:spTgt spid="14"/>
                                        </p:tgtEl>
                                        <p:attrNameLst>
                                          <p:attrName>ppt_x</p:attrName>
                                        </p:attrNameLst>
                                      </p:cBhvr>
                                      <p:tavLst>
                                        <p:tav tm="0">
                                          <p:val>
                                            <p:strVal val="#ppt_x"/>
                                          </p:val>
                                        </p:tav>
                                        <p:tav tm="100000">
                                          <p:val>
                                            <p:strVal val="#ppt_x"/>
                                          </p:val>
                                        </p:tav>
                                      </p:tavLst>
                                    </p:anim>
                                    <p:anim calcmode="lin" valueType="num">
                                      <p:cBhvr>
                                        <p:cTn id="37" dur="60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2400"/>
                            </p:stCondLst>
                            <p:childTnLst>
                              <p:par>
                                <p:cTn id="39" presetID="10"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par>
                          <p:cTn id="42" fill="hold">
                            <p:stCondLst>
                              <p:cond delay="290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par>
                          <p:cTn id="46" fill="hold">
                            <p:stCondLst>
                              <p:cond delay="3400"/>
                            </p:stCondLst>
                            <p:childTnLst>
                              <p:par>
                                <p:cTn id="47" presetID="10" presetClass="entr" presetSubtype="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par>
                          <p:cTn id="50" fill="hold">
                            <p:stCondLst>
                              <p:cond delay="3900"/>
                            </p:stCondLst>
                            <p:childTnLst>
                              <p:par>
                                <p:cTn id="51" presetID="10" presetClass="entr" presetSubtype="0"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par>
                          <p:cTn id="54" fill="hold">
                            <p:stCondLst>
                              <p:cond delay="4400"/>
                            </p:stCondLst>
                            <p:childTnLst>
                              <p:par>
                                <p:cTn id="55" presetID="10"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46" grpId="0" bldLvl="0" animBg="1"/>
      <p:bldP spid="49" grpId="0" bldLvl="0" animBg="1"/>
      <p:bldP spid="52" grpId="0" bldLvl="0" animBg="1"/>
      <p:bldP spid="5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3689749" y="6778902"/>
            <a:ext cx="536601" cy="53660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4226708" y="6709952"/>
            <a:ext cx="2912256" cy="673735"/>
          </a:xfrm>
          <a:prstGeom prst="rect">
            <a:avLst/>
          </a:prstGeom>
          <a:noFill/>
        </p:spPr>
        <p:txBody>
          <a:bodyPr wrap="square" lIns="182843" tIns="91422" rIns="182843" bIns="91422" rtlCol="0">
            <a:spAutoFit/>
          </a:bodyPr>
          <a:lstStyle/>
          <a:p>
            <a:r>
              <a:rPr lang="zh-CN" altLang="en-US" sz="3200" b="1" dirty="0">
                <a:ea typeface="宋体" panose="02010600030101010101" pitchFamily="2" charset="-122"/>
                <a:cs typeface="Lato Regular"/>
              </a:rPr>
              <a:t>雅思小班模式</a:t>
            </a:r>
          </a:p>
        </p:txBody>
      </p:sp>
      <p:sp>
        <p:nvSpPr>
          <p:cNvPr id="2" name="Slide Number Placeholder 1"/>
          <p:cNvSpPr>
            <a:spLocks noGrp="1"/>
          </p:cNvSpPr>
          <p:nvPr>
            <p:ph type="sldNum" sz="quarter" idx="14"/>
          </p:nvPr>
        </p:nvSpPr>
        <p:spPr/>
        <p:txBody>
          <a:bodyPr/>
          <a:lstStyle/>
          <a:p>
            <a:fld id="{8C48FCF8-25E9-4F94-BC2B-FA1B572C1FF3}" type="slidenum">
              <a:rPr lang="en-US" smtClean="0"/>
              <a:t>7</a:t>
            </a:fld>
            <a:endParaRPr lang="en-US" dirty="0"/>
          </a:p>
        </p:txBody>
      </p:sp>
      <p:pic>
        <p:nvPicPr>
          <p:cNvPr id="106498" name="Picture 2"/>
          <p:cNvPicPr>
            <a:picLocks noChangeAspect="1" noChangeArrowheads="1"/>
          </p:cNvPicPr>
          <p:nvPr>
            <p:custDataLst>
              <p:tags r:id="rId1"/>
            </p:custDataLst>
          </p:nvPr>
        </p:nvPicPr>
        <p:blipFill>
          <a:blip r:embed="rId4" cstate="print"/>
          <a:srcRect/>
          <a:stretch>
            <a:fillRect/>
          </a:stretch>
        </p:blipFill>
        <p:spPr bwMode="auto">
          <a:xfrm>
            <a:off x="2815590" y="1866900"/>
            <a:ext cx="5734050" cy="4582795"/>
          </a:xfrm>
          <a:prstGeom prst="rect">
            <a:avLst/>
          </a:prstGeom>
          <a:noFill/>
          <a:ln w="9525">
            <a:noFill/>
            <a:miter lim="800000"/>
            <a:headEnd/>
            <a:tailEnd/>
          </a:ln>
          <a:effectLst>
            <a:outerShdw blurRad="355600" dist="203200" dir="8220000" sx="103000" sy="103000" algn="ctr" rotWithShape="0">
              <a:schemeClr val="bg1">
                <a:lumMod val="75000"/>
                <a:alpha val="65000"/>
              </a:schemeClr>
            </a:outerShdw>
          </a:effectLst>
        </p:spPr>
      </p:pic>
      <p:pic>
        <p:nvPicPr>
          <p:cNvPr id="18" name="Picture 2" descr="C:\Users\Administrator\Desktop\图片1.png图片1"/>
          <p:cNvPicPr>
            <a:picLocks noChangeAspect="1" noChangeArrowheads="1"/>
          </p:cNvPicPr>
          <p:nvPr>
            <p:custDataLst>
              <p:tags r:id="rId2"/>
            </p:custDataLst>
          </p:nvPr>
        </p:nvPicPr>
        <p:blipFill>
          <a:blip r:embed="rId5"/>
          <a:srcRect/>
          <a:stretch>
            <a:fillRect/>
          </a:stretch>
        </p:blipFill>
        <p:spPr bwMode="auto">
          <a:xfrm>
            <a:off x="9952355" y="1866900"/>
            <a:ext cx="6885305" cy="4590415"/>
          </a:xfrm>
          <a:prstGeom prst="rect">
            <a:avLst/>
          </a:prstGeom>
          <a:noFill/>
          <a:ln w="9525">
            <a:noFill/>
            <a:miter lim="800000"/>
            <a:headEnd/>
            <a:tailEnd/>
          </a:ln>
          <a:effectLst>
            <a:outerShdw blurRad="355600" dist="203200" dir="8220000" sx="103000" sy="103000" algn="ctr" rotWithShape="0">
              <a:schemeClr val="bg1">
                <a:lumMod val="75000"/>
                <a:alpha val="65000"/>
              </a:schemeClr>
            </a:outerShdw>
          </a:effectLst>
        </p:spPr>
      </p:pic>
      <p:sp>
        <p:nvSpPr>
          <p:cNvPr id="26" name="TextBox 41"/>
          <p:cNvSpPr txBox="1"/>
          <p:nvPr/>
        </p:nvSpPr>
        <p:spPr>
          <a:xfrm>
            <a:off x="10890250" y="6710045"/>
            <a:ext cx="5946775" cy="673735"/>
          </a:xfrm>
          <a:prstGeom prst="rect">
            <a:avLst/>
          </a:prstGeom>
          <a:noFill/>
        </p:spPr>
        <p:txBody>
          <a:bodyPr wrap="square" lIns="182843" tIns="91422" rIns="182843" bIns="91422" rtlCol="0">
            <a:spAutoFit/>
          </a:bodyPr>
          <a:lstStyle/>
          <a:p>
            <a:r>
              <a:rPr lang="zh-CN" altLang="en-US" sz="3200" b="1" dirty="0" smtClean="0">
                <a:solidFill>
                  <a:schemeClr val="tx1"/>
                </a:solidFill>
                <a:latin typeface="宋体" panose="02010600030101010101" pitchFamily="2" charset="-122"/>
                <a:ea typeface="宋体" panose="02010600030101010101" pitchFamily="2" charset="-122"/>
                <a:sym typeface="+mn-ea"/>
              </a:rPr>
              <a:t>国际生跟本院学生一起军训</a:t>
            </a:r>
            <a:endParaRPr lang="zh-CN" altLang="en-US" sz="3200" b="1" dirty="0" smtClean="0">
              <a:solidFill>
                <a:schemeClr val="tx1"/>
              </a:solidFill>
              <a:latin typeface="宋体" panose="02010600030101010101" pitchFamily="2" charset="-122"/>
              <a:ea typeface="宋体" panose="02010600030101010101" pitchFamily="2" charset="-122"/>
              <a:cs typeface="Lato Regular"/>
              <a:sym typeface="+mn-ea"/>
            </a:endParaRPr>
          </a:p>
        </p:txBody>
      </p:sp>
      <p:sp>
        <p:nvSpPr>
          <p:cNvPr id="27" name="TextBox 41"/>
          <p:cNvSpPr txBox="1"/>
          <p:nvPr/>
        </p:nvSpPr>
        <p:spPr>
          <a:xfrm>
            <a:off x="9004300" y="12550140"/>
            <a:ext cx="4687570" cy="1166495"/>
          </a:xfrm>
          <a:prstGeom prst="rect">
            <a:avLst/>
          </a:prstGeom>
          <a:noFill/>
        </p:spPr>
        <p:txBody>
          <a:bodyPr wrap="square" lIns="182843" tIns="91422" rIns="182843" bIns="91422" rtlCol="0">
            <a:spAutoFit/>
          </a:bodyPr>
          <a:lstStyle/>
          <a:p>
            <a:r>
              <a:rPr lang="zh-CN" altLang="en-US" sz="3200" b="1" dirty="0" smtClean="0">
                <a:solidFill>
                  <a:schemeClr val="tx1"/>
                </a:solidFill>
                <a:latin typeface="宋体" panose="02010600030101010101" pitchFamily="2" charset="-122"/>
                <a:ea typeface="宋体" panose="02010600030101010101" pitchFamily="2" charset="-122"/>
                <a:cs typeface="Lato Regular"/>
                <a:sym typeface="+mn-ea"/>
              </a:rPr>
              <a:t>国际生参加社团活动（动漫社）</a:t>
            </a:r>
          </a:p>
        </p:txBody>
      </p:sp>
      <p:sp>
        <p:nvSpPr>
          <p:cNvPr id="29" name="TextBox 41"/>
          <p:cNvSpPr txBox="1"/>
          <p:nvPr/>
        </p:nvSpPr>
        <p:spPr>
          <a:xfrm>
            <a:off x="16900525" y="12550140"/>
            <a:ext cx="4232910" cy="673735"/>
          </a:xfrm>
          <a:prstGeom prst="rect">
            <a:avLst/>
          </a:prstGeom>
          <a:noFill/>
        </p:spPr>
        <p:txBody>
          <a:bodyPr wrap="square" lIns="182843" tIns="91422" rIns="182843" bIns="91422" rtlCol="0">
            <a:spAutoFit/>
          </a:bodyPr>
          <a:lstStyle/>
          <a:p>
            <a:r>
              <a:rPr lang="zh-CN" altLang="en-US" sz="3200" b="1" dirty="0" smtClean="0">
                <a:solidFill>
                  <a:schemeClr val="tx1"/>
                </a:solidFill>
                <a:latin typeface="宋体" panose="02010600030101010101" pitchFamily="2" charset="-122"/>
                <a:ea typeface="宋体" panose="02010600030101010101" pitchFamily="2" charset="-122"/>
                <a:cs typeface="Lato Regular"/>
                <a:sym typeface="+mn-ea"/>
              </a:rPr>
              <a:t>国际生参加迎新晚会</a:t>
            </a:r>
          </a:p>
        </p:txBody>
      </p:sp>
      <p:sp>
        <p:nvSpPr>
          <p:cNvPr id="31" name="Oval 24"/>
          <p:cNvSpPr/>
          <p:nvPr/>
        </p:nvSpPr>
        <p:spPr>
          <a:xfrm>
            <a:off x="16363714" y="12618997"/>
            <a:ext cx="536601" cy="53660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24"/>
          <p:cNvSpPr/>
          <p:nvPr/>
        </p:nvSpPr>
        <p:spPr>
          <a:xfrm>
            <a:off x="10348359" y="6749692"/>
            <a:ext cx="536601" cy="53660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24"/>
          <p:cNvSpPr/>
          <p:nvPr/>
        </p:nvSpPr>
        <p:spPr>
          <a:xfrm>
            <a:off x="8467489" y="12618997"/>
            <a:ext cx="536601" cy="53660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图片 2"/>
          <p:cNvPicPr>
            <a:picLocks noChangeAspect="1"/>
          </p:cNvPicPr>
          <p:nvPr/>
        </p:nvPicPr>
        <p:blipFill>
          <a:blip r:embed="rId6"/>
          <a:stretch>
            <a:fillRect/>
          </a:stretch>
        </p:blipFill>
        <p:spPr>
          <a:xfrm>
            <a:off x="6678930" y="7943850"/>
            <a:ext cx="6289675" cy="3843655"/>
          </a:xfrm>
          <a:prstGeom prst="rect">
            <a:avLst/>
          </a:prstGeom>
        </p:spPr>
      </p:pic>
      <p:pic>
        <p:nvPicPr>
          <p:cNvPr id="4" name="图片 3"/>
          <p:cNvPicPr>
            <a:picLocks noChangeAspect="1"/>
          </p:cNvPicPr>
          <p:nvPr/>
        </p:nvPicPr>
        <p:blipFill>
          <a:blip r:embed="rId7"/>
          <a:stretch>
            <a:fillRect/>
          </a:stretch>
        </p:blipFill>
        <p:spPr>
          <a:xfrm>
            <a:off x="14782165" y="7943215"/>
            <a:ext cx="6351270" cy="38442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blinds(horizontal)">
                                      <p:cBhvr>
                                        <p:cTn id="7" dur="500"/>
                                        <p:tgtEl>
                                          <p:spTgt spid="1064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C48FCF8-25E9-4F94-BC2B-FA1B572C1FF3}" type="slidenum">
              <a:rPr lang="en-US" smtClean="0"/>
              <a:t>8</a:t>
            </a:fld>
            <a:endParaRPr lang="en-US" dirty="0"/>
          </a:p>
        </p:txBody>
      </p:sp>
      <p:sp>
        <p:nvSpPr>
          <p:cNvPr id="17" name="TextBox 7"/>
          <p:cNvSpPr txBox="1"/>
          <p:nvPr/>
        </p:nvSpPr>
        <p:spPr>
          <a:xfrm>
            <a:off x="1327785" y="350520"/>
            <a:ext cx="6551930" cy="903605"/>
          </a:xfrm>
          <a:prstGeom prst="rect">
            <a:avLst/>
          </a:prstGeom>
          <a:noFill/>
        </p:spPr>
        <p:txBody>
          <a:bodyPr wrap="square" rtlCol="0">
            <a:spAutoFit/>
          </a:bodyPr>
          <a:lstStyle/>
          <a:p>
            <a:pPr algn="l">
              <a:lnSpc>
                <a:spcPct val="110000"/>
              </a:lnSpc>
            </a:pPr>
            <a:r>
              <a:rPr lang="en-US" sz="4800" b="1">
                <a:solidFill>
                  <a:schemeClr val="accent2"/>
                </a:solidFill>
                <a:latin typeface="华康宋体W12(P)" panose="02020C00000000000000" charset="-122"/>
                <a:ea typeface="华康宋体W12(P)" panose="02020C00000000000000" charset="-122"/>
                <a:cs typeface="华康宋体W12(P)" panose="02020C00000000000000" charset="-122"/>
                <a:sym typeface="+mn-ea"/>
              </a:rPr>
              <a:t>   </a:t>
            </a:r>
            <a:r>
              <a:rPr sz="4800" b="1">
                <a:solidFill>
                  <a:schemeClr val="accent2"/>
                </a:solidFill>
                <a:latin typeface="华康宋体W12(P)" panose="02020C00000000000000" charset="-122"/>
                <a:ea typeface="华康宋体W12(P)" panose="02020C00000000000000" charset="-122"/>
                <a:cs typeface="华康宋体W12(P)" panose="02020C00000000000000" charset="-122"/>
                <a:sym typeface="+mn-ea"/>
              </a:rPr>
              <a:t>专业设置</a:t>
            </a:r>
            <a:r>
              <a:rPr lang="en-GB" sz="4800" dirty="0">
                <a:latin typeface="华康宋体W12(P)" panose="02020C00000000000000" charset="-122"/>
                <a:ea typeface="华康宋体W12(P)" panose="02020C00000000000000" charset="-122"/>
                <a:cs typeface="华康宋体W12(P)" panose="02020C00000000000000" charset="-122"/>
              </a:rPr>
              <a:t> </a:t>
            </a:r>
          </a:p>
        </p:txBody>
      </p:sp>
      <p:graphicFrame>
        <p:nvGraphicFramePr>
          <p:cNvPr id="4" name="表格 3"/>
          <p:cNvGraphicFramePr/>
          <p:nvPr>
            <p:custDataLst>
              <p:tags r:id="rId1"/>
            </p:custDataLst>
          </p:nvPr>
        </p:nvGraphicFramePr>
        <p:xfrm>
          <a:off x="5379085" y="1139825"/>
          <a:ext cx="17914620" cy="12331700"/>
        </p:xfrm>
        <a:graphic>
          <a:graphicData uri="http://schemas.openxmlformats.org/drawingml/2006/table">
            <a:tbl>
              <a:tblPr firstRow="1" bandRow="1">
                <a:tableStyleId>{327F97BB-C833-4FB7-BDE5-3F7075034690}</a:tableStyleId>
              </a:tblPr>
              <a:tblGrid>
                <a:gridCol w="9268460">
                  <a:extLst>
                    <a:ext uri="{9D8B030D-6E8A-4147-A177-3AD203B41FA5}">
                      <a16:colId xmlns:a16="http://schemas.microsoft.com/office/drawing/2014/main" val="20000"/>
                    </a:ext>
                  </a:extLst>
                </a:gridCol>
                <a:gridCol w="8646160">
                  <a:extLst>
                    <a:ext uri="{9D8B030D-6E8A-4147-A177-3AD203B41FA5}">
                      <a16:colId xmlns:a16="http://schemas.microsoft.com/office/drawing/2014/main" val="20001"/>
                    </a:ext>
                  </a:extLst>
                </a:gridCol>
              </a:tblGrid>
              <a:tr h="683260">
                <a:tc>
                  <a:txBody>
                    <a:bodyPr/>
                    <a:lstStyle/>
                    <a:p>
                      <a:pPr indent="0" algn="ctr">
                        <a:buNone/>
                      </a:pPr>
                      <a:r>
                        <a:rPr lang="en-US" sz="4000" dirty="0" err="1">
                          <a:latin typeface="微软雅黑" panose="020B0503020204020204" charset="-122"/>
                          <a:ea typeface="微软雅黑" panose="020B0503020204020204" charset="-122"/>
                        </a:rPr>
                        <a:t>本科专业</a:t>
                      </a:r>
                      <a:endParaRPr lang="en-US" altLang="en-US" sz="4000" dirty="0" err="1">
                        <a:latin typeface="微软雅黑" panose="020B0503020204020204" charset="-122"/>
                        <a:ea typeface="微软雅黑" panose="020B0503020204020204" charset="-122"/>
                      </a:endParaRPr>
                    </a:p>
                  </a:txBody>
                  <a:tcPr marL="68580" marR="68580" marT="0" marB="0" anchor="ctr"/>
                </a:tc>
                <a:tc>
                  <a:txBody>
                    <a:bodyPr/>
                    <a:lstStyle/>
                    <a:p>
                      <a:pPr indent="0" algn="ctr">
                        <a:buNone/>
                      </a:pPr>
                      <a:r>
                        <a:rPr lang="en-US" sz="4000">
                          <a:latin typeface="微软雅黑" panose="020B0503020204020204" charset="-122"/>
                          <a:ea typeface="微软雅黑" panose="020B0503020204020204" charset="-122"/>
                        </a:rPr>
                        <a:t>硕士专业</a:t>
                      </a:r>
                      <a:endParaRPr lang="en-US" altLang="en-US" sz="4000">
                        <a:latin typeface="微软雅黑" panose="020B0503020204020204" charset="-122"/>
                        <a:ea typeface="微软雅黑" panose="020B0503020204020204" charset="-122"/>
                      </a:endParaRPr>
                    </a:p>
                  </a:txBody>
                  <a:tcPr marL="68580" marR="68580" marT="0" marB="0" anchor="ctr"/>
                </a:tc>
                <a:extLst>
                  <a:ext uri="{0D108BD9-81ED-4DB2-BD59-A6C34878D82A}">
                    <a16:rowId xmlns:a16="http://schemas.microsoft.com/office/drawing/2014/main" val="10000"/>
                  </a:ext>
                </a:extLst>
              </a:tr>
              <a:tr h="11648440">
                <a:tc>
                  <a:txBody>
                    <a:bodyPr/>
                    <a:lstStyle/>
                    <a:p>
                      <a:pPr indent="0">
                        <a:lnSpc>
                          <a:spcPct val="130000"/>
                        </a:lnSpc>
                        <a:buNone/>
                      </a:pPr>
                      <a:r>
                        <a:rPr lang="en-US" sz="2800" b="1" dirty="0" err="1">
                          <a:solidFill>
                            <a:schemeClr val="accent6"/>
                          </a:solidFill>
                          <a:latin typeface="微软雅黑" panose="020B0503020204020204" charset="-122"/>
                          <a:ea typeface="微软雅黑" panose="020B0503020204020204" charset="-122"/>
                          <a:cs typeface="微软雅黑" panose="020B0503020204020204" charset="-122"/>
                        </a:rPr>
                        <a:t>商业会计</a:t>
                      </a:r>
                      <a:endParaRPr lang="en-US" sz="2800" b="1" dirty="0">
                        <a:solidFill>
                          <a:schemeClr val="accent6"/>
                        </a:solidFill>
                        <a:latin typeface="微软雅黑" panose="020B0503020204020204" charset="-122"/>
                        <a:ea typeface="微软雅黑" panose="020B0503020204020204" charset="-122"/>
                        <a:cs typeface="微软雅黑" panose="020B0503020204020204" charset="-122"/>
                      </a:endParaRPr>
                    </a:p>
                    <a:p>
                      <a:pPr indent="0">
                        <a:lnSpc>
                          <a:spcPct val="130000"/>
                        </a:lnSpc>
                        <a:buNone/>
                      </a:pPr>
                      <a:r>
                        <a:rPr lang="zh-CN" altLang="en-US" sz="2800" b="1" dirty="0">
                          <a:solidFill>
                            <a:schemeClr val="accent6"/>
                          </a:solidFill>
                          <a:latin typeface="微软雅黑" panose="020B0503020204020204" charset="-122"/>
                          <a:ea typeface="微软雅黑" panose="020B0503020204020204" charset="-122"/>
                          <a:cs typeface="微软雅黑" panose="020B0503020204020204" charset="-122"/>
                        </a:rPr>
                        <a:t>工商管理</a:t>
                      </a:r>
                      <a:endParaRPr lang="en-US" sz="2800" b="1" dirty="0">
                        <a:solidFill>
                          <a:schemeClr val="accent6"/>
                        </a:solidFill>
                        <a:latin typeface="微软雅黑" panose="020B0503020204020204" charset="-122"/>
                        <a:ea typeface="微软雅黑" panose="020B0503020204020204" charset="-122"/>
                        <a:cs typeface="微软雅黑" panose="020B0503020204020204" charset="-122"/>
                      </a:endParaRPr>
                    </a:p>
                    <a:p>
                      <a:pPr indent="0">
                        <a:lnSpc>
                          <a:spcPct val="130000"/>
                        </a:lnSpc>
                        <a:buNone/>
                      </a:pPr>
                      <a:r>
                        <a:rPr lang="en-US" sz="2800" b="1" dirty="0" err="1">
                          <a:solidFill>
                            <a:schemeClr val="accent6"/>
                          </a:solidFill>
                          <a:latin typeface="微软雅黑" panose="020B0503020204020204" charset="-122"/>
                          <a:ea typeface="微软雅黑" panose="020B0503020204020204" charset="-122"/>
                          <a:cs typeface="微软雅黑" panose="020B0503020204020204" charset="-122"/>
                        </a:rPr>
                        <a:t>市场学</a:t>
                      </a:r>
                      <a:endParaRPr lang="en-US" sz="2800" dirty="0">
                        <a:latin typeface="微软雅黑" panose="020B0503020204020204" charset="-122"/>
                        <a:ea typeface="微软雅黑" panose="020B0503020204020204" charset="-122"/>
                        <a:cs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cs typeface="微软雅黑" panose="020B0503020204020204" charset="-122"/>
                        </a:rPr>
                        <a:t>人力资源管理</a:t>
                      </a:r>
                      <a:endParaRPr lang="en-US" sz="2800" dirty="0">
                        <a:latin typeface="微软雅黑" panose="020B0503020204020204" charset="-122"/>
                        <a:ea typeface="微软雅黑" panose="020B0503020204020204" charset="-122"/>
                        <a:cs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cs typeface="微软雅黑" panose="020B0503020204020204" charset="-122"/>
                        </a:rPr>
                        <a:t>物流与供应链管理</a:t>
                      </a:r>
                      <a:endParaRPr lang="en-US" sz="2800" dirty="0">
                        <a:latin typeface="微软雅黑" panose="020B0503020204020204" charset="-122"/>
                        <a:ea typeface="微软雅黑" panose="020B0503020204020204" charset="-122"/>
                        <a:cs typeface="微软雅黑" panose="020B0503020204020204" charset="-122"/>
                      </a:endParaRPr>
                    </a:p>
                    <a:p>
                      <a:pPr indent="0">
                        <a:lnSpc>
                          <a:spcPct val="130000"/>
                        </a:lnSpc>
                        <a:buNone/>
                      </a:pPr>
                      <a:r>
                        <a:rPr lang="en-US" sz="2800" b="1" dirty="0" err="1">
                          <a:solidFill>
                            <a:schemeClr val="accent6"/>
                          </a:solidFill>
                          <a:latin typeface="微软雅黑" panose="020B0503020204020204" charset="-122"/>
                          <a:ea typeface="微软雅黑" panose="020B0503020204020204" charset="-122"/>
                          <a:cs typeface="微软雅黑" panose="020B0503020204020204" charset="-122"/>
                        </a:rPr>
                        <a:t>金融与投资</a:t>
                      </a:r>
                      <a:endParaRPr lang="en-US" sz="2800" dirty="0">
                        <a:latin typeface="微软雅黑" panose="020B0503020204020204" charset="-122"/>
                        <a:ea typeface="微软雅黑" panose="020B0503020204020204" charset="-122"/>
                        <a:cs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cs typeface="微软雅黑" panose="020B0503020204020204" charset="-122"/>
                        </a:rPr>
                        <a:t>电子电器工程</a:t>
                      </a:r>
                      <a:endParaRPr lang="en-US" sz="2800" dirty="0">
                        <a:latin typeface="微软雅黑" panose="020B0503020204020204" charset="-122"/>
                        <a:ea typeface="微软雅黑" panose="020B0503020204020204" charset="-122"/>
                        <a:cs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cs typeface="微软雅黑" panose="020B0503020204020204" charset="-122"/>
                        </a:rPr>
                        <a:t>机械</a:t>
                      </a:r>
                      <a:r>
                        <a:rPr lang="en-US" sz="2800" dirty="0">
                          <a:latin typeface="微软雅黑" panose="020B0503020204020204" charset="-122"/>
                          <a:ea typeface="微软雅黑" panose="020B0503020204020204" charset="-122"/>
                          <a:cs typeface="微软雅黑" panose="020B0503020204020204" charset="-122"/>
                        </a:rPr>
                        <a:t>       </a:t>
                      </a:r>
                    </a:p>
                    <a:p>
                      <a:pPr indent="0">
                        <a:buNone/>
                      </a:pPr>
                      <a:r>
                        <a:rPr lang="en-US" sz="2800" dirty="0">
                          <a:latin typeface="微软雅黑" panose="020B0503020204020204" charset="-122"/>
                          <a:ea typeface="微软雅黑" panose="020B0503020204020204" charset="-122"/>
                          <a:cs typeface="微软雅黑" panose="020B0503020204020204" charset="-122"/>
                        </a:rPr>
                        <a:t>视觉传达</a:t>
                      </a:r>
                    </a:p>
                    <a:p>
                      <a:pPr indent="0">
                        <a:buNone/>
                      </a:pPr>
                      <a:r>
                        <a:rPr lang="en-US" sz="2800" dirty="0">
                          <a:latin typeface="微软雅黑" panose="020B0503020204020204" charset="-122"/>
                          <a:ea typeface="微软雅黑" panose="020B0503020204020204" charset="-122"/>
                          <a:cs typeface="微软雅黑" panose="020B0503020204020204" charset="-122"/>
                        </a:rPr>
                        <a:t>动画</a:t>
                      </a:r>
                    </a:p>
                    <a:p>
                      <a:pPr indent="0">
                        <a:buNone/>
                      </a:pPr>
                      <a:r>
                        <a:rPr lang="en-US" sz="2800" dirty="0">
                          <a:latin typeface="微软雅黑" panose="020B0503020204020204" charset="-122"/>
                          <a:ea typeface="微软雅黑" panose="020B0503020204020204" charset="-122"/>
                          <a:cs typeface="微软雅黑" panose="020B0503020204020204" charset="-122"/>
                        </a:rPr>
                        <a:t>广播电视编导</a:t>
                      </a:r>
                    </a:p>
                    <a:p>
                      <a:pPr indent="0">
                        <a:buNone/>
                      </a:pPr>
                      <a:r>
                        <a:rPr lang="zh-CN" altLang="en-US" sz="2800" dirty="0">
                          <a:latin typeface="微软雅黑" panose="020B0503020204020204" charset="-122"/>
                          <a:ea typeface="微软雅黑" panose="020B0503020204020204" charset="-122"/>
                          <a:cs typeface="微软雅黑" panose="020B0503020204020204" charset="-122"/>
                        </a:rPr>
                        <a:t>土木工程</a:t>
                      </a:r>
                    </a:p>
                    <a:p>
                      <a:pPr indent="0">
                        <a:buNone/>
                      </a:pPr>
                      <a:r>
                        <a:rPr lang="zh-CN" altLang="en-US" sz="2800" dirty="0">
                          <a:latin typeface="微软雅黑" panose="020B0503020204020204" charset="-122"/>
                          <a:ea typeface="微软雅黑" panose="020B0503020204020204" charset="-122"/>
                          <a:cs typeface="微软雅黑" panose="020B0503020204020204" charset="-122"/>
                        </a:rPr>
                        <a:t>计算机科学技术</a:t>
                      </a:r>
                      <a:endParaRPr lang="en-US" sz="4000" dirty="0">
                        <a:latin typeface="微软雅黑" panose="020B0503020204020204" charset="-122"/>
                        <a:ea typeface="微软雅黑" panose="020B0503020204020204" charset="-122"/>
                        <a:cs typeface="微软雅黑" panose="020B0503020204020204" charset="-122"/>
                      </a:endParaRPr>
                    </a:p>
                    <a:p>
                      <a:pPr indent="0">
                        <a:buNone/>
                      </a:pPr>
                      <a:endParaRPr lang="en-US" sz="2500" dirty="0">
                        <a:latin typeface="微软雅黑" panose="020B0503020204020204" charset="-122"/>
                        <a:ea typeface="微软雅黑" panose="020B0503020204020204" charset="-122"/>
                        <a:cs typeface="微软雅黑" panose="020B0503020204020204" charset="-122"/>
                      </a:endParaRPr>
                    </a:p>
                    <a:p>
                      <a:pPr indent="0">
                        <a:buNone/>
                      </a:pPr>
                      <a:endParaRPr lang="en-US" sz="2500" dirty="0">
                        <a:latin typeface="微软雅黑" panose="020B0503020204020204" charset="-122"/>
                        <a:ea typeface="微软雅黑" panose="020B0503020204020204" charset="-122"/>
                        <a:cs typeface="微软雅黑" panose="020B0503020204020204" charset="-122"/>
                      </a:endParaRPr>
                    </a:p>
                    <a:p>
                      <a:pPr indent="0">
                        <a:buNone/>
                      </a:pPr>
                      <a:endParaRPr lang="en-US" sz="2500" dirty="0">
                        <a:latin typeface="微软雅黑" panose="020B0503020204020204" charset="-122"/>
                        <a:ea typeface="微软雅黑" panose="020B0503020204020204" charset="-122"/>
                        <a:cs typeface="微软雅黑" panose="020B0503020204020204" charset="-122"/>
                      </a:endParaRPr>
                    </a:p>
                    <a:p>
                      <a:pPr indent="0">
                        <a:buNone/>
                      </a:pPr>
                      <a:endParaRPr lang="en-US" altLang="en-US" sz="2000" dirty="0" err="1">
                        <a:latin typeface="微软雅黑" panose="020B0503020204020204" charset="-122"/>
                        <a:ea typeface="微软雅黑" panose="020B0503020204020204" charset="-122"/>
                        <a:cs typeface="微软雅黑" panose="020B0503020204020204" charset="-122"/>
                      </a:endParaRPr>
                    </a:p>
                  </a:txBody>
                  <a:tcPr marL="68580" marR="68580" marT="0" marB="0"/>
                </a:tc>
                <a:tc>
                  <a:txBody>
                    <a:bodyPr/>
                    <a:lstStyle/>
                    <a:p>
                      <a:pPr indent="0">
                        <a:lnSpc>
                          <a:spcPct val="130000"/>
                        </a:lnSpc>
                        <a:buNone/>
                      </a:pPr>
                      <a:r>
                        <a:rPr lang="en-US" sz="2800" dirty="0" err="1">
                          <a:latin typeface="微软雅黑" panose="020B0503020204020204" charset="-122"/>
                          <a:ea typeface="微软雅黑" panose="020B0503020204020204" charset="-122"/>
                        </a:rPr>
                        <a:t>会计</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审计</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国际金融系统</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市场学</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人力资源管理</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公共关系国际</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物流与供应量</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工商管理</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土木与建筑工程</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土木工程与环境管理</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电子和信息工程</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嵌入式设计</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光电子学</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电脑和信息系统</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电脑系统安全</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机械工程</a:t>
                      </a:r>
                      <a:endParaRPr lang="en-US" sz="2800" dirty="0">
                        <a:latin typeface="微软雅黑" panose="020B0503020204020204" charset="-122"/>
                        <a:ea typeface="微软雅黑" panose="020B0503020204020204" charset="-122"/>
                      </a:endParaRPr>
                    </a:p>
                    <a:p>
                      <a:pPr indent="0">
                        <a:lnSpc>
                          <a:spcPct val="130000"/>
                        </a:lnSpc>
                        <a:buNone/>
                      </a:pPr>
                      <a:r>
                        <a:rPr lang="en-US" sz="2800" dirty="0" err="1">
                          <a:latin typeface="微软雅黑" panose="020B0503020204020204" charset="-122"/>
                          <a:ea typeface="微软雅黑" panose="020B0503020204020204" charset="-122"/>
                        </a:rPr>
                        <a:t>能源系统课程</a:t>
                      </a:r>
                    </a:p>
                    <a:p>
                      <a:pPr indent="0">
                        <a:buNone/>
                      </a:pPr>
                      <a:r>
                        <a:rPr lang="en-US" sz="2800" dirty="0">
                          <a:latin typeface="微软雅黑" panose="020B0503020204020204" charset="-122"/>
                          <a:ea typeface="微软雅黑" panose="020B0503020204020204" charset="-122"/>
                          <a:cs typeface="微软雅黑" panose="020B0503020204020204" charset="-122"/>
                          <a:sym typeface="+mn-ea"/>
                        </a:rPr>
                        <a:t>视觉传达</a:t>
                      </a:r>
                    </a:p>
                    <a:p>
                      <a:pPr indent="0">
                        <a:buNone/>
                      </a:pPr>
                      <a:r>
                        <a:rPr lang="en-US" sz="2800" dirty="0">
                          <a:latin typeface="微软雅黑" panose="020B0503020204020204" charset="-122"/>
                          <a:ea typeface="微软雅黑" panose="020B0503020204020204" charset="-122"/>
                          <a:cs typeface="微软雅黑" panose="020B0503020204020204" charset="-122"/>
                          <a:sym typeface="+mn-ea"/>
                        </a:rPr>
                        <a:t>动画</a:t>
                      </a:r>
                    </a:p>
                    <a:p>
                      <a:pPr indent="0">
                        <a:buNone/>
                      </a:pPr>
                      <a:r>
                        <a:rPr lang="en-US" sz="2800" dirty="0">
                          <a:latin typeface="微软雅黑" panose="020B0503020204020204" charset="-122"/>
                          <a:ea typeface="微软雅黑" panose="020B0503020204020204" charset="-122"/>
                          <a:cs typeface="微软雅黑" panose="020B0503020204020204" charset="-122"/>
                          <a:sym typeface="+mn-ea"/>
                        </a:rPr>
                        <a:t>广播电视编导</a:t>
                      </a:r>
                    </a:p>
                    <a:p>
                      <a:pPr indent="0">
                        <a:lnSpc>
                          <a:spcPct val="130000"/>
                        </a:lnSpc>
                        <a:buNone/>
                      </a:pPr>
                      <a:endParaRPr lang="en-US" altLang="en-US" sz="2800" dirty="0">
                        <a:latin typeface="微软雅黑" panose="020B0503020204020204" charset="-122"/>
                        <a:ea typeface="微软雅黑" panose="020B0503020204020204" charset="-122"/>
                        <a:cs typeface="微软雅黑" panose="020B0503020204020204" charset="-122"/>
                        <a:sym typeface="+mn-ea"/>
                      </a:endParaRPr>
                    </a:p>
                  </a:txBody>
                  <a:tcPr marL="68580" marR="68580" marT="0" marB="0"/>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amond(in)">
                                      <p:cBhvr>
                                        <p:cTn id="7" dur="2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C48FCF8-25E9-4F94-BC2B-FA1B572C1FF3}" type="slidenum">
              <a:rPr lang="en-US" smtClean="0"/>
              <a:t>9</a:t>
            </a:fld>
            <a:endParaRPr lang="en-US" dirty="0"/>
          </a:p>
        </p:txBody>
      </p:sp>
      <p:sp>
        <p:nvSpPr>
          <p:cNvPr id="3" name="TextBox 7"/>
          <p:cNvSpPr txBox="1"/>
          <p:nvPr/>
        </p:nvSpPr>
        <p:spPr>
          <a:xfrm>
            <a:off x="1782445" y="1814195"/>
            <a:ext cx="5669915" cy="903605"/>
          </a:xfrm>
          <a:prstGeom prst="rect">
            <a:avLst/>
          </a:prstGeom>
          <a:noFill/>
        </p:spPr>
        <p:txBody>
          <a:bodyPr wrap="square" rtlCol="0">
            <a:spAutoFit/>
          </a:bodyPr>
          <a:lstStyle/>
          <a:p>
            <a:pPr algn="l">
              <a:lnSpc>
                <a:spcPct val="110000"/>
              </a:lnSpc>
            </a:pPr>
            <a:r>
              <a:rPr sz="4800" b="1">
                <a:solidFill>
                  <a:schemeClr val="accent1"/>
                </a:solidFill>
                <a:latin typeface="华康宋体W12(P)" panose="02020C00000000000000" charset="-122"/>
                <a:ea typeface="华康宋体W12(P)" panose="02020C00000000000000" charset="-122"/>
                <a:cs typeface="华康宋体W12(P)" panose="02020C00000000000000" charset="-122"/>
                <a:sym typeface="+mn-ea"/>
              </a:rPr>
              <a:t>课程设置</a:t>
            </a:r>
            <a:r>
              <a:rPr lang="en-GB" sz="4800" dirty="0">
                <a:latin typeface="华康宋体W12(P)" panose="02020C00000000000000" charset="-122"/>
                <a:ea typeface="华康宋体W12(P)" panose="02020C00000000000000" charset="-122"/>
                <a:cs typeface="华康宋体W12(P)" panose="02020C00000000000000" charset="-122"/>
              </a:rPr>
              <a:t> </a:t>
            </a:r>
          </a:p>
        </p:txBody>
      </p:sp>
      <p:graphicFrame>
        <p:nvGraphicFramePr>
          <p:cNvPr id="6" name="表格 5"/>
          <p:cNvGraphicFramePr/>
          <p:nvPr>
            <p:custDataLst>
              <p:tags r:id="rId1"/>
            </p:custDataLst>
          </p:nvPr>
        </p:nvGraphicFramePr>
        <p:xfrm>
          <a:off x="1782445" y="3479800"/>
          <a:ext cx="9464675" cy="7740650"/>
        </p:xfrm>
        <a:graphic>
          <a:graphicData uri="http://schemas.openxmlformats.org/drawingml/2006/table">
            <a:tbl>
              <a:tblPr firstRow="1" bandRow="1">
                <a:tableStyleId>{D113A9D2-9D6B-4929-AA2D-F23B5EE8CBE7}</a:tableStyleId>
              </a:tblPr>
              <a:tblGrid>
                <a:gridCol w="3839845">
                  <a:extLst>
                    <a:ext uri="{9D8B030D-6E8A-4147-A177-3AD203B41FA5}">
                      <a16:colId xmlns:a16="http://schemas.microsoft.com/office/drawing/2014/main" val="20000"/>
                    </a:ext>
                  </a:extLst>
                </a:gridCol>
                <a:gridCol w="5624830">
                  <a:extLst>
                    <a:ext uri="{9D8B030D-6E8A-4147-A177-3AD203B41FA5}">
                      <a16:colId xmlns:a16="http://schemas.microsoft.com/office/drawing/2014/main" val="20001"/>
                    </a:ext>
                  </a:extLst>
                </a:gridCol>
              </a:tblGrid>
              <a:tr h="915035">
                <a:tc>
                  <a:txBody>
                    <a:bodyPr/>
                    <a:lstStyle/>
                    <a:p>
                      <a:pPr algn="ctr">
                        <a:buNone/>
                      </a:pPr>
                      <a:r>
                        <a:rPr lang="zh-CN" altLang="en-US" sz="4000">
                          <a:latin typeface="微软雅黑" panose="020B0503020204020204" charset="-122"/>
                          <a:ea typeface="微软雅黑" panose="020B0503020204020204" charset="-122"/>
                        </a:rPr>
                        <a:t>类别</a:t>
                      </a:r>
                    </a:p>
                  </a:txBody>
                  <a:tcPr anchor="ctr"/>
                </a:tc>
                <a:tc>
                  <a:txBody>
                    <a:bodyPr/>
                    <a:lstStyle/>
                    <a:p>
                      <a:pPr algn="ctr">
                        <a:buNone/>
                      </a:pPr>
                      <a:r>
                        <a:rPr lang="zh-CN" altLang="en-US" sz="4000">
                          <a:latin typeface="微软雅黑" panose="020B0503020204020204" charset="-122"/>
                          <a:ea typeface="微软雅黑" panose="020B0503020204020204" charset="-122"/>
                        </a:rPr>
                        <a:t>课程内容</a:t>
                      </a:r>
                    </a:p>
                  </a:txBody>
                  <a:tcPr anchor="ctr"/>
                </a:tc>
                <a:extLst>
                  <a:ext uri="{0D108BD9-81ED-4DB2-BD59-A6C34878D82A}">
                    <a16:rowId xmlns:a16="http://schemas.microsoft.com/office/drawing/2014/main" val="10000"/>
                  </a:ext>
                </a:extLst>
              </a:tr>
              <a:tr h="1280795">
                <a:tc>
                  <a:txBody>
                    <a:bodyPr/>
                    <a:lstStyle/>
                    <a:p>
                      <a:pPr algn="l">
                        <a:lnSpc>
                          <a:spcPct val="140000"/>
                        </a:lnSpc>
                        <a:buNone/>
                      </a:pPr>
                      <a:r>
                        <a:rPr lang="zh-CN" altLang="en-US" sz="2500">
                          <a:latin typeface="微软雅黑" panose="020B0503020204020204" charset="-122"/>
                          <a:ea typeface="微软雅黑" panose="020B0503020204020204" charset="-122"/>
                        </a:rPr>
                        <a:t>语言类</a:t>
                      </a:r>
                    </a:p>
                  </a:txBody>
                  <a:tcPr/>
                </a:tc>
                <a:tc>
                  <a:txBody>
                    <a:bodyPr/>
                    <a:lstStyle/>
                    <a:p>
                      <a:pPr algn="l">
                        <a:lnSpc>
                          <a:spcPct val="140000"/>
                        </a:lnSpc>
                        <a:buNone/>
                      </a:pPr>
                      <a:r>
                        <a:rPr lang="zh-CN" altLang="en-US" sz="2500">
                          <a:latin typeface="微软雅黑" panose="020B0503020204020204" charset="-122"/>
                          <a:ea typeface="微软雅黑" panose="020B0503020204020204" charset="-122"/>
                          <a:cs typeface="微软雅黑" panose="020B0503020204020204" charset="-122"/>
                        </a:rPr>
                        <a:t>雅思英语   学术英语</a:t>
                      </a:r>
                    </a:p>
                    <a:p>
                      <a:pPr algn="l">
                        <a:buNone/>
                      </a:pPr>
                      <a:endParaRPr lang="zh-CN" altLang="en-US" sz="2500">
                        <a:latin typeface="微软雅黑" panose="020B0503020204020204" charset="-122"/>
                        <a:ea typeface="微软雅黑" panose="020B0503020204020204" charset="-122"/>
                        <a:cs typeface="微软雅黑" panose="020B0503020204020204" charset="-122"/>
                      </a:endParaRPr>
                    </a:p>
                  </a:txBody>
                  <a:tcPr/>
                </a:tc>
                <a:extLst>
                  <a:ext uri="{0D108BD9-81ED-4DB2-BD59-A6C34878D82A}">
                    <a16:rowId xmlns:a16="http://schemas.microsoft.com/office/drawing/2014/main" val="10001"/>
                  </a:ext>
                </a:extLst>
              </a:tr>
              <a:tr h="1280795">
                <a:tc>
                  <a:txBody>
                    <a:bodyPr/>
                    <a:lstStyle/>
                    <a:p>
                      <a:pPr algn="l">
                        <a:lnSpc>
                          <a:spcPct val="140000"/>
                        </a:lnSpc>
                        <a:buNone/>
                      </a:pPr>
                      <a:r>
                        <a:rPr lang="zh-CN" altLang="en-US" sz="2500">
                          <a:latin typeface="微软雅黑" panose="020B0503020204020204" charset="-122"/>
                          <a:ea typeface="微软雅黑" panose="020B0503020204020204" charset="-122"/>
                        </a:rPr>
                        <a:t>商科基础课</a:t>
                      </a:r>
                    </a:p>
                  </a:txBody>
                  <a:tcPr/>
                </a:tc>
                <a:tc>
                  <a:txBody>
                    <a:bodyPr/>
                    <a:lstStyle/>
                    <a:p>
                      <a:pPr algn="l">
                        <a:lnSpc>
                          <a:spcPct val="140000"/>
                        </a:lnSpc>
                        <a:buNone/>
                      </a:pPr>
                      <a:r>
                        <a:rPr lang="zh-CN" altLang="en-US" sz="2500">
                          <a:latin typeface="微软雅黑" panose="020B0503020204020204" charset="-122"/>
                          <a:ea typeface="微软雅黑" panose="020B0503020204020204" charset="-122"/>
                          <a:cs typeface="微软雅黑" panose="020B0503020204020204" charset="-122"/>
                        </a:rPr>
                        <a:t>市场营销  财务管理  数学  </a:t>
                      </a:r>
                    </a:p>
                    <a:p>
                      <a:pPr algn="l">
                        <a:lnSpc>
                          <a:spcPct val="140000"/>
                        </a:lnSpc>
                        <a:buNone/>
                      </a:pPr>
                      <a:r>
                        <a:rPr lang="zh-CN" altLang="en-US" sz="2500">
                          <a:latin typeface="微软雅黑" panose="020B0503020204020204" charset="-122"/>
                          <a:ea typeface="微软雅黑" panose="020B0503020204020204" charset="-122"/>
                          <a:cs typeface="微软雅黑" panose="020B0503020204020204" charset="-122"/>
                        </a:rPr>
                        <a:t>经济学 管理学</a:t>
                      </a:r>
                    </a:p>
                  </a:txBody>
                  <a:tcPr/>
                </a:tc>
                <a:extLst>
                  <a:ext uri="{0D108BD9-81ED-4DB2-BD59-A6C34878D82A}">
                    <a16:rowId xmlns:a16="http://schemas.microsoft.com/office/drawing/2014/main" val="10002"/>
                  </a:ext>
                </a:extLst>
              </a:tr>
              <a:tr h="1280795">
                <a:tc>
                  <a:txBody>
                    <a:bodyPr/>
                    <a:lstStyle/>
                    <a:p>
                      <a:pPr algn="l">
                        <a:lnSpc>
                          <a:spcPct val="140000"/>
                        </a:lnSpc>
                        <a:buNone/>
                      </a:pPr>
                      <a:r>
                        <a:rPr lang="zh-CN" altLang="en-US" sz="2500">
                          <a:latin typeface="微软雅黑" panose="020B0503020204020204" charset="-122"/>
                          <a:ea typeface="微软雅黑" panose="020B0503020204020204" charset="-122"/>
                        </a:rPr>
                        <a:t>专业必修课</a:t>
                      </a:r>
                    </a:p>
                  </a:txBody>
                  <a:tcPr/>
                </a:tc>
                <a:tc>
                  <a:txBody>
                    <a:bodyPr/>
                    <a:lstStyle/>
                    <a:p>
                      <a:pPr algn="l">
                        <a:lnSpc>
                          <a:spcPct val="140000"/>
                        </a:lnSpc>
                        <a:buNone/>
                      </a:pPr>
                      <a:r>
                        <a:rPr lang="zh-CN" altLang="en-US" sz="2500">
                          <a:latin typeface="微软雅黑" panose="020B0503020204020204" charset="-122"/>
                          <a:ea typeface="微软雅黑" panose="020B0503020204020204" charset="-122"/>
                          <a:cs typeface="微软雅黑" panose="020B0503020204020204" charset="-122"/>
                        </a:rPr>
                        <a:t>商务管理  电子商务</a:t>
                      </a:r>
                    </a:p>
                    <a:p>
                      <a:pPr algn="l">
                        <a:buNone/>
                      </a:pPr>
                      <a:endParaRPr lang="zh-CN" altLang="en-US" sz="2500">
                        <a:latin typeface="微软雅黑" panose="020B0503020204020204" charset="-122"/>
                        <a:ea typeface="微软雅黑" panose="020B0503020204020204" charset="-122"/>
                        <a:cs typeface="微软雅黑" panose="020B0503020204020204" charset="-122"/>
                      </a:endParaRPr>
                    </a:p>
                  </a:txBody>
                  <a:tcPr/>
                </a:tc>
                <a:extLst>
                  <a:ext uri="{0D108BD9-81ED-4DB2-BD59-A6C34878D82A}">
                    <a16:rowId xmlns:a16="http://schemas.microsoft.com/office/drawing/2014/main" val="10003"/>
                  </a:ext>
                </a:extLst>
              </a:tr>
              <a:tr h="1281430">
                <a:tc>
                  <a:txBody>
                    <a:bodyPr/>
                    <a:lstStyle/>
                    <a:p>
                      <a:pPr algn="l">
                        <a:lnSpc>
                          <a:spcPct val="140000"/>
                        </a:lnSpc>
                        <a:buNone/>
                      </a:pPr>
                      <a:r>
                        <a:rPr lang="zh-CN" altLang="en-US" sz="2500">
                          <a:latin typeface="微软雅黑" panose="020B0503020204020204" charset="-122"/>
                          <a:ea typeface="微软雅黑" panose="020B0503020204020204" charset="-122"/>
                        </a:rPr>
                        <a:t>选修课</a:t>
                      </a:r>
                    </a:p>
                  </a:txBody>
                  <a:tcPr/>
                </a:tc>
                <a:tc>
                  <a:txBody>
                    <a:bodyPr/>
                    <a:lstStyle/>
                    <a:p>
                      <a:pPr algn="l">
                        <a:lnSpc>
                          <a:spcPct val="140000"/>
                        </a:lnSpc>
                        <a:buNone/>
                      </a:pPr>
                      <a:r>
                        <a:rPr lang="zh-CN" altLang="en-US" sz="2500">
                          <a:latin typeface="微软雅黑" panose="020B0503020204020204" charset="-122"/>
                          <a:ea typeface="微软雅黑" panose="020B0503020204020204" charset="-122"/>
                          <a:cs typeface="微软雅黑" panose="020B0503020204020204" charset="-122"/>
                        </a:rPr>
                        <a:t>工作管理与领导力   活动管理</a:t>
                      </a:r>
                    </a:p>
                    <a:p>
                      <a:pPr algn="l">
                        <a:buNone/>
                      </a:pPr>
                      <a:endParaRPr lang="zh-CN" altLang="en-US" sz="2500">
                        <a:latin typeface="微软雅黑" panose="020B0503020204020204" charset="-122"/>
                        <a:ea typeface="微软雅黑" panose="020B0503020204020204" charset="-122"/>
                        <a:cs typeface="微软雅黑" panose="020B0503020204020204" charset="-122"/>
                      </a:endParaRPr>
                    </a:p>
                  </a:txBody>
                  <a:tcPr/>
                </a:tc>
                <a:extLst>
                  <a:ext uri="{0D108BD9-81ED-4DB2-BD59-A6C34878D82A}">
                    <a16:rowId xmlns:a16="http://schemas.microsoft.com/office/drawing/2014/main" val="10004"/>
                  </a:ext>
                </a:extLst>
              </a:tr>
              <a:tr h="1701800">
                <a:tc>
                  <a:txBody>
                    <a:bodyPr/>
                    <a:lstStyle/>
                    <a:p>
                      <a:pPr algn="l">
                        <a:lnSpc>
                          <a:spcPct val="140000"/>
                        </a:lnSpc>
                        <a:buNone/>
                      </a:pPr>
                      <a:r>
                        <a:rPr lang="zh-CN" altLang="en-US" sz="2500">
                          <a:latin typeface="微软雅黑" panose="020B0503020204020204" charset="-122"/>
                          <a:ea typeface="微软雅黑" panose="020B0503020204020204" charset="-122"/>
                        </a:rPr>
                        <a:t>个人职业规划与社会实践</a:t>
                      </a:r>
                    </a:p>
                  </a:txBody>
                  <a:tcPr/>
                </a:tc>
                <a:tc>
                  <a:txBody>
                    <a:bodyPr/>
                    <a:lstStyle/>
                    <a:p>
                      <a:pPr algn="l">
                        <a:lnSpc>
                          <a:spcPct val="140000"/>
                        </a:lnSpc>
                        <a:buNone/>
                      </a:pPr>
                      <a:r>
                        <a:rPr lang="zh-CN" altLang="en-US" sz="2500">
                          <a:latin typeface="微软雅黑" panose="020B0503020204020204" charset="-122"/>
                          <a:ea typeface="微软雅黑" panose="020B0503020204020204" charset="-122"/>
                          <a:cs typeface="微软雅黑" panose="020B0503020204020204" charset="-122"/>
                        </a:rPr>
                        <a:t>职业规划指导       面试模拟课程 </a:t>
                      </a:r>
                    </a:p>
                    <a:p>
                      <a:pPr algn="l">
                        <a:lnSpc>
                          <a:spcPct val="140000"/>
                        </a:lnSpc>
                        <a:buNone/>
                      </a:pPr>
                      <a:r>
                        <a:rPr lang="zh-CN" altLang="en-US" sz="2500">
                          <a:latin typeface="微软雅黑" panose="020B0503020204020204" charset="-122"/>
                          <a:ea typeface="微软雅黑" panose="020B0503020204020204" charset="-122"/>
                          <a:cs typeface="微软雅黑" panose="020B0503020204020204" charset="-122"/>
                        </a:rPr>
                        <a:t>名企见习等</a:t>
                      </a:r>
                    </a:p>
                  </a:txBody>
                  <a:tcPr/>
                </a:tc>
                <a:extLst>
                  <a:ext uri="{0D108BD9-81ED-4DB2-BD59-A6C34878D82A}">
                    <a16:rowId xmlns:a16="http://schemas.microsoft.com/office/drawing/2014/main" val="10005"/>
                  </a:ext>
                </a:extLst>
              </a:tr>
            </a:tbl>
          </a:graphicData>
        </a:graphic>
      </p:graphicFrame>
      <p:sp>
        <p:nvSpPr>
          <p:cNvPr id="4" name="椭圆 3">
            <a:hlinkClick r:id="rId4" action="ppaction://hlinksldjump"/>
          </p:cNvPr>
          <p:cNvSpPr/>
          <p:nvPr/>
        </p:nvSpPr>
        <p:spPr>
          <a:xfrm>
            <a:off x="4848860" y="1915160"/>
            <a:ext cx="701675" cy="701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4"/>
          <p:cNvGrpSpPr>
            <a:grpSpLocks noChangeAspect="1"/>
          </p:cNvGrpSpPr>
          <p:nvPr/>
        </p:nvGrpSpPr>
        <p:grpSpPr bwMode="auto">
          <a:xfrm>
            <a:off x="12721694" y="1601158"/>
            <a:ext cx="9258300" cy="10449769"/>
            <a:chOff x="5784" y="2180"/>
            <a:chExt cx="3792" cy="4280"/>
          </a:xfrm>
        </p:grpSpPr>
        <p:sp>
          <p:nvSpPr>
            <p:cNvPr id="7" name="AutoShape 3"/>
            <p:cNvSpPr>
              <a:spLocks noChangeAspect="1" noChangeArrowheads="1" noTextEdit="1"/>
            </p:cNvSpPr>
            <p:nvPr/>
          </p:nvSpPr>
          <p:spPr bwMode="auto">
            <a:xfrm>
              <a:off x="5784" y="2180"/>
              <a:ext cx="3792" cy="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dirty="0"/>
            </a:p>
          </p:txBody>
        </p:sp>
        <p:sp>
          <p:nvSpPr>
            <p:cNvPr id="8" name="Freeform 5"/>
            <p:cNvSpPr>
              <a:spLocks noEditPoints="1"/>
            </p:cNvSpPr>
            <p:nvPr/>
          </p:nvSpPr>
          <p:spPr bwMode="auto">
            <a:xfrm>
              <a:off x="5786" y="5130"/>
              <a:ext cx="3790" cy="1330"/>
            </a:xfrm>
            <a:custGeom>
              <a:avLst/>
              <a:gdLst>
                <a:gd name="T0" fmla="*/ 777 w 1601"/>
                <a:gd name="T1" fmla="*/ 351 h 562"/>
                <a:gd name="T2" fmla="*/ 795 w 1601"/>
                <a:gd name="T3" fmla="*/ 347 h 562"/>
                <a:gd name="T4" fmla="*/ 776 w 1601"/>
                <a:gd name="T5" fmla="*/ 351 h 562"/>
                <a:gd name="T6" fmla="*/ 743 w 1601"/>
                <a:gd name="T7" fmla="*/ 337 h 562"/>
                <a:gd name="T8" fmla="*/ 693 w 1601"/>
                <a:gd name="T9" fmla="*/ 298 h 562"/>
                <a:gd name="T10" fmla="*/ 660 w 1601"/>
                <a:gd name="T11" fmla="*/ 285 h 562"/>
                <a:gd name="T12" fmla="*/ 781 w 1601"/>
                <a:gd name="T13" fmla="*/ 206 h 562"/>
                <a:gd name="T14" fmla="*/ 781 w 1601"/>
                <a:gd name="T15" fmla="*/ 206 h 562"/>
                <a:gd name="T16" fmla="*/ 1138 w 1601"/>
                <a:gd name="T17" fmla="*/ 44 h 562"/>
                <a:gd name="T18" fmla="*/ 1138 w 1601"/>
                <a:gd name="T19" fmla="*/ 44 h 562"/>
                <a:gd name="T20" fmla="*/ 724 w 1601"/>
                <a:gd name="T21" fmla="*/ 17 h 562"/>
                <a:gd name="T22" fmla="*/ 705 w 1601"/>
                <a:gd name="T23" fmla="*/ 92 h 562"/>
                <a:gd name="T24" fmla="*/ 676 w 1601"/>
                <a:gd name="T25" fmla="*/ 231 h 562"/>
                <a:gd name="T26" fmla="*/ 716 w 1601"/>
                <a:gd name="T27" fmla="*/ 150 h 562"/>
                <a:gd name="T28" fmla="*/ 498 w 1601"/>
                <a:gd name="T29" fmla="*/ 429 h 562"/>
                <a:gd name="T30" fmla="*/ 612 w 1601"/>
                <a:gd name="T31" fmla="*/ 363 h 562"/>
                <a:gd name="T32" fmla="*/ 1288 w 1601"/>
                <a:gd name="T33" fmla="*/ 422 h 562"/>
                <a:gd name="T34" fmla="*/ 1288 w 1601"/>
                <a:gd name="T35" fmla="*/ 330 h 562"/>
                <a:gd name="T36" fmla="*/ 1288 w 1601"/>
                <a:gd name="T37" fmla="*/ 422 h 562"/>
                <a:gd name="T38" fmla="*/ 876 w 1601"/>
                <a:gd name="T39" fmla="*/ 36 h 562"/>
                <a:gd name="T40" fmla="*/ 792 w 1601"/>
                <a:gd name="T41" fmla="*/ 126 h 562"/>
                <a:gd name="T42" fmla="*/ 914 w 1601"/>
                <a:gd name="T43" fmla="*/ 113 h 562"/>
                <a:gd name="T44" fmla="*/ 1049 w 1601"/>
                <a:gd name="T45" fmla="*/ 213 h 562"/>
                <a:gd name="T46" fmla="*/ 818 w 1601"/>
                <a:gd name="T47" fmla="*/ 269 h 562"/>
                <a:gd name="T48" fmla="*/ 778 w 1601"/>
                <a:gd name="T49" fmla="*/ 191 h 562"/>
                <a:gd name="T50" fmla="*/ 778 w 1601"/>
                <a:gd name="T51" fmla="*/ 185 h 562"/>
                <a:gd name="T52" fmla="*/ 800 w 1601"/>
                <a:gd name="T53" fmla="*/ 345 h 562"/>
                <a:gd name="T54" fmla="*/ 837 w 1601"/>
                <a:gd name="T55" fmla="*/ 354 h 562"/>
                <a:gd name="T56" fmla="*/ 761 w 1601"/>
                <a:gd name="T57" fmla="*/ 383 h 562"/>
                <a:gd name="T58" fmla="*/ 710 w 1601"/>
                <a:gd name="T59" fmla="*/ 401 h 562"/>
                <a:gd name="T60" fmla="*/ 691 w 1601"/>
                <a:gd name="T61" fmla="*/ 334 h 562"/>
                <a:gd name="T62" fmla="*/ 633 w 1601"/>
                <a:gd name="T63" fmla="*/ 305 h 562"/>
                <a:gd name="T64" fmla="*/ 622 w 1601"/>
                <a:gd name="T65" fmla="*/ 346 h 562"/>
                <a:gd name="T66" fmla="*/ 623 w 1601"/>
                <a:gd name="T67" fmla="*/ 243 h 562"/>
                <a:gd name="T68" fmla="*/ 449 w 1601"/>
                <a:gd name="T69" fmla="*/ 202 h 562"/>
                <a:gd name="T70" fmla="*/ 413 w 1601"/>
                <a:gd name="T71" fmla="*/ 90 h 562"/>
                <a:gd name="T72" fmla="*/ 415 w 1601"/>
                <a:gd name="T73" fmla="*/ 34 h 562"/>
                <a:gd name="T74" fmla="*/ 800 w 1601"/>
                <a:gd name="T75" fmla="*/ 562 h 562"/>
                <a:gd name="T76" fmla="*/ 1437 w 1601"/>
                <a:gd name="T77" fmla="*/ 121 h 562"/>
                <a:gd name="T78" fmla="*/ 1260 w 1601"/>
                <a:gd name="T79" fmla="*/ 206 h 562"/>
                <a:gd name="T80" fmla="*/ 1162 w 1601"/>
                <a:gd name="T81" fmla="*/ 249 h 562"/>
                <a:gd name="T82" fmla="*/ 1138 w 1601"/>
                <a:gd name="T83" fmla="*/ 44 h 562"/>
                <a:gd name="T84" fmla="*/ 886 w 1601"/>
                <a:gd name="T85"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562">
                  <a:moveTo>
                    <a:pt x="777" y="351"/>
                  </a:moveTo>
                  <a:cubicBezTo>
                    <a:pt x="777" y="351"/>
                    <a:pt x="777" y="351"/>
                    <a:pt x="777" y="351"/>
                  </a:cubicBezTo>
                  <a:cubicBezTo>
                    <a:pt x="777" y="351"/>
                    <a:pt x="777" y="351"/>
                    <a:pt x="777" y="351"/>
                  </a:cubicBezTo>
                  <a:cubicBezTo>
                    <a:pt x="777" y="351"/>
                    <a:pt x="777" y="351"/>
                    <a:pt x="777" y="351"/>
                  </a:cubicBezTo>
                  <a:moveTo>
                    <a:pt x="795" y="347"/>
                  </a:moveTo>
                  <a:cubicBezTo>
                    <a:pt x="795" y="347"/>
                    <a:pt x="795" y="347"/>
                    <a:pt x="795" y="347"/>
                  </a:cubicBezTo>
                  <a:cubicBezTo>
                    <a:pt x="795" y="347"/>
                    <a:pt x="795" y="347"/>
                    <a:pt x="795" y="347"/>
                  </a:cubicBezTo>
                  <a:moveTo>
                    <a:pt x="743" y="337"/>
                  </a:moveTo>
                  <a:cubicBezTo>
                    <a:pt x="752" y="346"/>
                    <a:pt x="764" y="351"/>
                    <a:pt x="776" y="351"/>
                  </a:cubicBezTo>
                  <a:cubicBezTo>
                    <a:pt x="764" y="351"/>
                    <a:pt x="752" y="346"/>
                    <a:pt x="743" y="337"/>
                  </a:cubicBezTo>
                  <a:moveTo>
                    <a:pt x="742" y="337"/>
                  </a:moveTo>
                  <a:cubicBezTo>
                    <a:pt x="743" y="337"/>
                    <a:pt x="743" y="337"/>
                    <a:pt x="743" y="337"/>
                  </a:cubicBezTo>
                  <a:cubicBezTo>
                    <a:pt x="743" y="337"/>
                    <a:pt x="743" y="337"/>
                    <a:pt x="742" y="337"/>
                  </a:cubicBezTo>
                  <a:moveTo>
                    <a:pt x="694" y="298"/>
                  </a:moveTo>
                  <a:cubicBezTo>
                    <a:pt x="694" y="298"/>
                    <a:pt x="694" y="298"/>
                    <a:pt x="693" y="298"/>
                  </a:cubicBezTo>
                  <a:cubicBezTo>
                    <a:pt x="693" y="298"/>
                    <a:pt x="693" y="298"/>
                    <a:pt x="693" y="298"/>
                  </a:cubicBezTo>
                  <a:cubicBezTo>
                    <a:pt x="694" y="298"/>
                    <a:pt x="694" y="298"/>
                    <a:pt x="694" y="298"/>
                  </a:cubicBezTo>
                  <a:moveTo>
                    <a:pt x="660" y="285"/>
                  </a:moveTo>
                  <a:cubicBezTo>
                    <a:pt x="669" y="293"/>
                    <a:pt x="681" y="298"/>
                    <a:pt x="693" y="298"/>
                  </a:cubicBezTo>
                  <a:cubicBezTo>
                    <a:pt x="681" y="298"/>
                    <a:pt x="669" y="293"/>
                    <a:pt x="660" y="285"/>
                  </a:cubicBezTo>
                  <a:moveTo>
                    <a:pt x="781" y="206"/>
                  </a:moveTo>
                  <a:cubicBezTo>
                    <a:pt x="786" y="221"/>
                    <a:pt x="798" y="235"/>
                    <a:pt x="818" y="246"/>
                  </a:cubicBezTo>
                  <a:cubicBezTo>
                    <a:pt x="798" y="235"/>
                    <a:pt x="786" y="221"/>
                    <a:pt x="781" y="206"/>
                  </a:cubicBezTo>
                  <a:moveTo>
                    <a:pt x="781" y="206"/>
                  </a:moveTo>
                  <a:cubicBezTo>
                    <a:pt x="781" y="206"/>
                    <a:pt x="781" y="206"/>
                    <a:pt x="781" y="206"/>
                  </a:cubicBezTo>
                  <a:cubicBezTo>
                    <a:pt x="781" y="206"/>
                    <a:pt x="781" y="206"/>
                    <a:pt x="781" y="206"/>
                  </a:cubicBezTo>
                  <a:moveTo>
                    <a:pt x="1138" y="44"/>
                  </a:moveTo>
                  <a:cubicBezTo>
                    <a:pt x="1138" y="53"/>
                    <a:pt x="1140" y="62"/>
                    <a:pt x="1145" y="70"/>
                  </a:cubicBezTo>
                  <a:cubicBezTo>
                    <a:pt x="1145" y="70"/>
                    <a:pt x="1145" y="70"/>
                    <a:pt x="1145" y="70"/>
                  </a:cubicBezTo>
                  <a:cubicBezTo>
                    <a:pt x="1140" y="62"/>
                    <a:pt x="1138" y="53"/>
                    <a:pt x="1138" y="44"/>
                  </a:cubicBezTo>
                  <a:cubicBezTo>
                    <a:pt x="1138" y="44"/>
                    <a:pt x="1138" y="44"/>
                    <a:pt x="1138" y="44"/>
                  </a:cubicBezTo>
                  <a:moveTo>
                    <a:pt x="746" y="3"/>
                  </a:moveTo>
                  <a:cubicBezTo>
                    <a:pt x="724" y="17"/>
                    <a:pt x="724" y="17"/>
                    <a:pt x="724" y="17"/>
                  </a:cubicBezTo>
                  <a:cubicBezTo>
                    <a:pt x="722" y="23"/>
                    <a:pt x="720" y="26"/>
                    <a:pt x="720" y="26"/>
                  </a:cubicBezTo>
                  <a:cubicBezTo>
                    <a:pt x="720" y="26"/>
                    <a:pt x="720" y="26"/>
                    <a:pt x="720" y="26"/>
                  </a:cubicBezTo>
                  <a:cubicBezTo>
                    <a:pt x="715" y="48"/>
                    <a:pt x="710" y="71"/>
                    <a:pt x="705" y="92"/>
                  </a:cubicBezTo>
                  <a:cubicBezTo>
                    <a:pt x="705" y="141"/>
                    <a:pt x="705" y="141"/>
                    <a:pt x="705" y="141"/>
                  </a:cubicBezTo>
                  <a:cubicBezTo>
                    <a:pt x="705" y="156"/>
                    <a:pt x="698" y="172"/>
                    <a:pt x="683" y="185"/>
                  </a:cubicBezTo>
                  <a:cubicBezTo>
                    <a:pt x="679" y="207"/>
                    <a:pt x="676" y="223"/>
                    <a:pt x="676" y="231"/>
                  </a:cubicBezTo>
                  <a:cubicBezTo>
                    <a:pt x="676" y="232"/>
                    <a:pt x="676" y="233"/>
                    <a:pt x="676" y="234"/>
                  </a:cubicBezTo>
                  <a:cubicBezTo>
                    <a:pt x="678" y="254"/>
                    <a:pt x="697" y="275"/>
                    <a:pt x="708" y="285"/>
                  </a:cubicBezTo>
                  <a:cubicBezTo>
                    <a:pt x="715" y="253"/>
                    <a:pt x="715" y="223"/>
                    <a:pt x="716" y="150"/>
                  </a:cubicBezTo>
                  <a:cubicBezTo>
                    <a:pt x="718" y="66"/>
                    <a:pt x="746" y="3"/>
                    <a:pt x="746" y="3"/>
                  </a:cubicBezTo>
                  <a:moveTo>
                    <a:pt x="555" y="442"/>
                  </a:moveTo>
                  <a:cubicBezTo>
                    <a:pt x="535" y="442"/>
                    <a:pt x="514" y="438"/>
                    <a:pt x="498" y="429"/>
                  </a:cubicBezTo>
                  <a:cubicBezTo>
                    <a:pt x="467" y="410"/>
                    <a:pt x="467" y="381"/>
                    <a:pt x="498" y="363"/>
                  </a:cubicBezTo>
                  <a:cubicBezTo>
                    <a:pt x="514" y="354"/>
                    <a:pt x="535" y="349"/>
                    <a:pt x="555" y="349"/>
                  </a:cubicBezTo>
                  <a:cubicBezTo>
                    <a:pt x="576" y="349"/>
                    <a:pt x="596" y="354"/>
                    <a:pt x="612" y="363"/>
                  </a:cubicBezTo>
                  <a:cubicBezTo>
                    <a:pt x="643" y="381"/>
                    <a:pt x="643" y="410"/>
                    <a:pt x="612" y="429"/>
                  </a:cubicBezTo>
                  <a:cubicBezTo>
                    <a:pt x="596" y="438"/>
                    <a:pt x="576" y="442"/>
                    <a:pt x="555" y="442"/>
                  </a:cubicBezTo>
                  <a:moveTo>
                    <a:pt x="1288" y="422"/>
                  </a:moveTo>
                  <a:cubicBezTo>
                    <a:pt x="1267" y="422"/>
                    <a:pt x="1246" y="418"/>
                    <a:pt x="1231" y="409"/>
                  </a:cubicBezTo>
                  <a:cubicBezTo>
                    <a:pt x="1199" y="391"/>
                    <a:pt x="1199" y="361"/>
                    <a:pt x="1231" y="343"/>
                  </a:cubicBezTo>
                  <a:cubicBezTo>
                    <a:pt x="1246" y="334"/>
                    <a:pt x="1267" y="330"/>
                    <a:pt x="1288" y="330"/>
                  </a:cubicBezTo>
                  <a:cubicBezTo>
                    <a:pt x="1308" y="330"/>
                    <a:pt x="1329" y="334"/>
                    <a:pt x="1344" y="343"/>
                  </a:cubicBezTo>
                  <a:cubicBezTo>
                    <a:pt x="1376" y="361"/>
                    <a:pt x="1376" y="391"/>
                    <a:pt x="1344" y="409"/>
                  </a:cubicBezTo>
                  <a:cubicBezTo>
                    <a:pt x="1329" y="418"/>
                    <a:pt x="1308" y="422"/>
                    <a:pt x="1288" y="422"/>
                  </a:cubicBezTo>
                  <a:moveTo>
                    <a:pt x="886" y="0"/>
                  </a:moveTo>
                  <a:cubicBezTo>
                    <a:pt x="885" y="33"/>
                    <a:pt x="885" y="33"/>
                    <a:pt x="885" y="33"/>
                  </a:cubicBezTo>
                  <a:cubicBezTo>
                    <a:pt x="885" y="33"/>
                    <a:pt x="882" y="34"/>
                    <a:pt x="876" y="36"/>
                  </a:cubicBezTo>
                  <a:cubicBezTo>
                    <a:pt x="876" y="47"/>
                    <a:pt x="874" y="60"/>
                    <a:pt x="869" y="65"/>
                  </a:cubicBezTo>
                  <a:cubicBezTo>
                    <a:pt x="858" y="78"/>
                    <a:pt x="848" y="71"/>
                    <a:pt x="823" y="105"/>
                  </a:cubicBezTo>
                  <a:cubicBezTo>
                    <a:pt x="814" y="117"/>
                    <a:pt x="803" y="124"/>
                    <a:pt x="792" y="126"/>
                  </a:cubicBezTo>
                  <a:cubicBezTo>
                    <a:pt x="788" y="143"/>
                    <a:pt x="784" y="160"/>
                    <a:pt x="781" y="175"/>
                  </a:cubicBezTo>
                  <a:cubicBezTo>
                    <a:pt x="786" y="161"/>
                    <a:pt x="798" y="147"/>
                    <a:pt x="818" y="135"/>
                  </a:cubicBezTo>
                  <a:cubicBezTo>
                    <a:pt x="844" y="120"/>
                    <a:pt x="879" y="113"/>
                    <a:pt x="914" y="113"/>
                  </a:cubicBezTo>
                  <a:cubicBezTo>
                    <a:pt x="948" y="113"/>
                    <a:pt x="983" y="120"/>
                    <a:pt x="1009" y="135"/>
                  </a:cubicBezTo>
                  <a:cubicBezTo>
                    <a:pt x="1036" y="151"/>
                    <a:pt x="1049" y="171"/>
                    <a:pt x="1049" y="191"/>
                  </a:cubicBezTo>
                  <a:cubicBezTo>
                    <a:pt x="1049" y="213"/>
                    <a:pt x="1049" y="213"/>
                    <a:pt x="1049" y="213"/>
                  </a:cubicBezTo>
                  <a:cubicBezTo>
                    <a:pt x="1049" y="233"/>
                    <a:pt x="1036" y="253"/>
                    <a:pt x="1009" y="269"/>
                  </a:cubicBezTo>
                  <a:cubicBezTo>
                    <a:pt x="983" y="284"/>
                    <a:pt x="948" y="292"/>
                    <a:pt x="914" y="292"/>
                  </a:cubicBezTo>
                  <a:cubicBezTo>
                    <a:pt x="879" y="292"/>
                    <a:pt x="844" y="284"/>
                    <a:pt x="818" y="269"/>
                  </a:cubicBezTo>
                  <a:cubicBezTo>
                    <a:pt x="791" y="253"/>
                    <a:pt x="778" y="233"/>
                    <a:pt x="778" y="213"/>
                  </a:cubicBezTo>
                  <a:cubicBezTo>
                    <a:pt x="778" y="191"/>
                    <a:pt x="778" y="191"/>
                    <a:pt x="778" y="191"/>
                  </a:cubicBezTo>
                  <a:cubicBezTo>
                    <a:pt x="778" y="191"/>
                    <a:pt x="778" y="191"/>
                    <a:pt x="778" y="191"/>
                  </a:cubicBezTo>
                  <a:cubicBezTo>
                    <a:pt x="778" y="191"/>
                    <a:pt x="778" y="191"/>
                    <a:pt x="778" y="191"/>
                  </a:cubicBezTo>
                  <a:cubicBezTo>
                    <a:pt x="778" y="191"/>
                    <a:pt x="778" y="191"/>
                    <a:pt x="778" y="191"/>
                  </a:cubicBezTo>
                  <a:cubicBezTo>
                    <a:pt x="778" y="189"/>
                    <a:pt x="778" y="187"/>
                    <a:pt x="778" y="185"/>
                  </a:cubicBezTo>
                  <a:cubicBezTo>
                    <a:pt x="768" y="232"/>
                    <a:pt x="759" y="270"/>
                    <a:pt x="759" y="284"/>
                  </a:cubicBezTo>
                  <a:cubicBezTo>
                    <a:pt x="759" y="285"/>
                    <a:pt x="759" y="286"/>
                    <a:pt x="759" y="286"/>
                  </a:cubicBezTo>
                  <a:cubicBezTo>
                    <a:pt x="762" y="316"/>
                    <a:pt x="800" y="345"/>
                    <a:pt x="800" y="345"/>
                  </a:cubicBezTo>
                  <a:cubicBezTo>
                    <a:pt x="800" y="345"/>
                    <a:pt x="800" y="345"/>
                    <a:pt x="800" y="345"/>
                  </a:cubicBezTo>
                  <a:cubicBezTo>
                    <a:pt x="835" y="348"/>
                    <a:pt x="835" y="348"/>
                    <a:pt x="835" y="348"/>
                  </a:cubicBezTo>
                  <a:cubicBezTo>
                    <a:pt x="839" y="349"/>
                    <a:pt x="840" y="353"/>
                    <a:pt x="837" y="354"/>
                  </a:cubicBezTo>
                  <a:cubicBezTo>
                    <a:pt x="787" y="383"/>
                    <a:pt x="787" y="383"/>
                    <a:pt x="787" y="383"/>
                  </a:cubicBezTo>
                  <a:cubicBezTo>
                    <a:pt x="783" y="386"/>
                    <a:pt x="778" y="387"/>
                    <a:pt x="774" y="387"/>
                  </a:cubicBezTo>
                  <a:cubicBezTo>
                    <a:pt x="769" y="387"/>
                    <a:pt x="765" y="386"/>
                    <a:pt x="761" y="383"/>
                  </a:cubicBezTo>
                  <a:cubicBezTo>
                    <a:pt x="716" y="358"/>
                    <a:pt x="716" y="358"/>
                    <a:pt x="716" y="358"/>
                  </a:cubicBezTo>
                  <a:cubicBezTo>
                    <a:pt x="716" y="399"/>
                    <a:pt x="716" y="399"/>
                    <a:pt x="716" y="399"/>
                  </a:cubicBezTo>
                  <a:cubicBezTo>
                    <a:pt x="714" y="400"/>
                    <a:pt x="712" y="401"/>
                    <a:pt x="710" y="401"/>
                  </a:cubicBezTo>
                  <a:cubicBezTo>
                    <a:pt x="707" y="401"/>
                    <a:pt x="705" y="399"/>
                    <a:pt x="705" y="399"/>
                  </a:cubicBezTo>
                  <a:cubicBezTo>
                    <a:pt x="705" y="399"/>
                    <a:pt x="708" y="382"/>
                    <a:pt x="695" y="345"/>
                  </a:cubicBezTo>
                  <a:cubicBezTo>
                    <a:pt x="693" y="341"/>
                    <a:pt x="692" y="338"/>
                    <a:pt x="691" y="334"/>
                  </a:cubicBezTo>
                  <a:cubicBezTo>
                    <a:pt x="691" y="334"/>
                    <a:pt x="691" y="334"/>
                    <a:pt x="691" y="334"/>
                  </a:cubicBezTo>
                  <a:cubicBezTo>
                    <a:pt x="686" y="334"/>
                    <a:pt x="682" y="333"/>
                    <a:pt x="678" y="331"/>
                  </a:cubicBezTo>
                  <a:cubicBezTo>
                    <a:pt x="633" y="305"/>
                    <a:pt x="633" y="305"/>
                    <a:pt x="633" y="305"/>
                  </a:cubicBezTo>
                  <a:cubicBezTo>
                    <a:pt x="633" y="346"/>
                    <a:pt x="633" y="346"/>
                    <a:pt x="633" y="346"/>
                  </a:cubicBezTo>
                  <a:cubicBezTo>
                    <a:pt x="631" y="348"/>
                    <a:pt x="629" y="348"/>
                    <a:pt x="627" y="348"/>
                  </a:cubicBezTo>
                  <a:cubicBezTo>
                    <a:pt x="624" y="348"/>
                    <a:pt x="622" y="346"/>
                    <a:pt x="622" y="346"/>
                  </a:cubicBezTo>
                  <a:cubicBezTo>
                    <a:pt x="622" y="346"/>
                    <a:pt x="625" y="329"/>
                    <a:pt x="611" y="292"/>
                  </a:cubicBezTo>
                  <a:cubicBezTo>
                    <a:pt x="598" y="256"/>
                    <a:pt x="623" y="243"/>
                    <a:pt x="623" y="243"/>
                  </a:cubicBezTo>
                  <a:cubicBezTo>
                    <a:pt x="623" y="243"/>
                    <a:pt x="623" y="243"/>
                    <a:pt x="623" y="243"/>
                  </a:cubicBezTo>
                  <a:cubicBezTo>
                    <a:pt x="625" y="234"/>
                    <a:pt x="627" y="225"/>
                    <a:pt x="628" y="216"/>
                  </a:cubicBezTo>
                  <a:cubicBezTo>
                    <a:pt x="605" y="223"/>
                    <a:pt x="580" y="227"/>
                    <a:pt x="555" y="227"/>
                  </a:cubicBezTo>
                  <a:cubicBezTo>
                    <a:pt x="517" y="227"/>
                    <a:pt x="479" y="219"/>
                    <a:pt x="449" y="202"/>
                  </a:cubicBezTo>
                  <a:cubicBezTo>
                    <a:pt x="420" y="185"/>
                    <a:pt x="406" y="163"/>
                    <a:pt x="406" y="141"/>
                  </a:cubicBezTo>
                  <a:cubicBezTo>
                    <a:pt x="406" y="64"/>
                    <a:pt x="406" y="64"/>
                    <a:pt x="406" y="64"/>
                  </a:cubicBezTo>
                  <a:cubicBezTo>
                    <a:pt x="406" y="72"/>
                    <a:pt x="408" y="81"/>
                    <a:pt x="413" y="90"/>
                  </a:cubicBezTo>
                  <a:cubicBezTo>
                    <a:pt x="413" y="90"/>
                    <a:pt x="413" y="90"/>
                    <a:pt x="413" y="90"/>
                  </a:cubicBezTo>
                  <a:cubicBezTo>
                    <a:pt x="413" y="90"/>
                    <a:pt x="413" y="90"/>
                    <a:pt x="413" y="90"/>
                  </a:cubicBezTo>
                  <a:cubicBezTo>
                    <a:pt x="403" y="71"/>
                    <a:pt x="403" y="52"/>
                    <a:pt x="415" y="34"/>
                  </a:cubicBezTo>
                  <a:cubicBezTo>
                    <a:pt x="415" y="33"/>
                    <a:pt x="414" y="33"/>
                    <a:pt x="414" y="33"/>
                  </a:cubicBezTo>
                  <a:cubicBezTo>
                    <a:pt x="167" y="81"/>
                    <a:pt x="0" y="173"/>
                    <a:pt x="0" y="280"/>
                  </a:cubicBezTo>
                  <a:cubicBezTo>
                    <a:pt x="0" y="436"/>
                    <a:pt x="358" y="562"/>
                    <a:pt x="800" y="562"/>
                  </a:cubicBezTo>
                  <a:cubicBezTo>
                    <a:pt x="1243" y="562"/>
                    <a:pt x="1601" y="436"/>
                    <a:pt x="1601" y="280"/>
                  </a:cubicBezTo>
                  <a:cubicBezTo>
                    <a:pt x="1601" y="216"/>
                    <a:pt x="1540" y="156"/>
                    <a:pt x="1437" y="109"/>
                  </a:cubicBezTo>
                  <a:cubicBezTo>
                    <a:pt x="1437" y="121"/>
                    <a:pt x="1437" y="121"/>
                    <a:pt x="1437" y="121"/>
                  </a:cubicBezTo>
                  <a:cubicBezTo>
                    <a:pt x="1437" y="143"/>
                    <a:pt x="1422" y="165"/>
                    <a:pt x="1393" y="182"/>
                  </a:cubicBezTo>
                  <a:cubicBezTo>
                    <a:pt x="1364" y="199"/>
                    <a:pt x="1326" y="207"/>
                    <a:pt x="1288" y="207"/>
                  </a:cubicBezTo>
                  <a:cubicBezTo>
                    <a:pt x="1278" y="207"/>
                    <a:pt x="1269" y="207"/>
                    <a:pt x="1260" y="206"/>
                  </a:cubicBezTo>
                  <a:cubicBezTo>
                    <a:pt x="1260" y="249"/>
                    <a:pt x="1260" y="249"/>
                    <a:pt x="1260" y="249"/>
                  </a:cubicBezTo>
                  <a:cubicBezTo>
                    <a:pt x="1260" y="249"/>
                    <a:pt x="1238" y="263"/>
                    <a:pt x="1209" y="263"/>
                  </a:cubicBezTo>
                  <a:cubicBezTo>
                    <a:pt x="1195" y="263"/>
                    <a:pt x="1178" y="260"/>
                    <a:pt x="1162" y="249"/>
                  </a:cubicBezTo>
                  <a:cubicBezTo>
                    <a:pt x="1162" y="168"/>
                    <a:pt x="1162" y="168"/>
                    <a:pt x="1162" y="168"/>
                  </a:cubicBezTo>
                  <a:cubicBezTo>
                    <a:pt x="1146" y="154"/>
                    <a:pt x="1138" y="137"/>
                    <a:pt x="1138" y="121"/>
                  </a:cubicBezTo>
                  <a:cubicBezTo>
                    <a:pt x="1138" y="44"/>
                    <a:pt x="1138" y="44"/>
                    <a:pt x="1138" y="44"/>
                  </a:cubicBezTo>
                  <a:cubicBezTo>
                    <a:pt x="1130" y="39"/>
                    <a:pt x="1122" y="33"/>
                    <a:pt x="1113" y="26"/>
                  </a:cubicBezTo>
                  <a:cubicBezTo>
                    <a:pt x="1113" y="26"/>
                    <a:pt x="1112" y="24"/>
                    <a:pt x="1111" y="20"/>
                  </a:cubicBezTo>
                  <a:cubicBezTo>
                    <a:pt x="1040" y="10"/>
                    <a:pt x="965" y="3"/>
                    <a:pt x="886" y="0"/>
                  </a:cubicBezTo>
                </a:path>
              </a:pathLst>
            </a:custGeom>
            <a:solidFill>
              <a:srgbClr val="F1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 name="Freeform 6"/>
            <p:cNvSpPr/>
            <p:nvPr/>
          </p:nvSpPr>
          <p:spPr bwMode="auto">
            <a:xfrm>
              <a:off x="7566" y="5133"/>
              <a:ext cx="299" cy="314"/>
            </a:xfrm>
            <a:custGeom>
              <a:avLst/>
              <a:gdLst>
                <a:gd name="T0" fmla="*/ 117 w 126"/>
                <a:gd name="T1" fmla="*/ 64 h 133"/>
                <a:gd name="T2" fmla="*/ 122 w 126"/>
                <a:gd name="T3" fmla="*/ 18 h 133"/>
                <a:gd name="T4" fmla="*/ 107 w 126"/>
                <a:gd name="T5" fmla="*/ 3 h 133"/>
                <a:gd name="T6" fmla="*/ 47 w 126"/>
                <a:gd name="T7" fmla="*/ 35 h 133"/>
                <a:gd name="T8" fmla="*/ 9 w 126"/>
                <a:gd name="T9" fmla="*/ 111 h 133"/>
                <a:gd name="T10" fmla="*/ 71 w 126"/>
                <a:gd name="T11" fmla="*/ 104 h 133"/>
                <a:gd name="T12" fmla="*/ 117 w 126"/>
                <a:gd name="T13" fmla="*/ 64 h 133"/>
              </a:gdLst>
              <a:ahLst/>
              <a:cxnLst>
                <a:cxn ang="0">
                  <a:pos x="T0" y="T1"/>
                </a:cxn>
                <a:cxn ang="0">
                  <a:pos x="T2" y="T3"/>
                </a:cxn>
                <a:cxn ang="0">
                  <a:pos x="T4" y="T5"/>
                </a:cxn>
                <a:cxn ang="0">
                  <a:pos x="T6" y="T7"/>
                </a:cxn>
                <a:cxn ang="0">
                  <a:pos x="T8" y="T9"/>
                </a:cxn>
                <a:cxn ang="0">
                  <a:pos x="T10" y="T11"/>
                </a:cxn>
                <a:cxn ang="0">
                  <a:pos x="T12" y="T13"/>
                </a:cxn>
              </a:cxnLst>
              <a:rect l="0" t="0" r="r" b="b"/>
              <a:pathLst>
                <a:path w="126" h="133">
                  <a:moveTo>
                    <a:pt x="117" y="64"/>
                  </a:moveTo>
                  <a:cubicBezTo>
                    <a:pt x="125" y="55"/>
                    <a:pt x="126" y="29"/>
                    <a:pt x="122" y="18"/>
                  </a:cubicBezTo>
                  <a:cubicBezTo>
                    <a:pt x="120" y="11"/>
                    <a:pt x="116" y="5"/>
                    <a:pt x="107" y="3"/>
                  </a:cubicBezTo>
                  <a:cubicBezTo>
                    <a:pt x="86" y="0"/>
                    <a:pt x="65" y="6"/>
                    <a:pt x="47" y="35"/>
                  </a:cubicBezTo>
                  <a:cubicBezTo>
                    <a:pt x="28" y="63"/>
                    <a:pt x="0" y="90"/>
                    <a:pt x="9" y="111"/>
                  </a:cubicBezTo>
                  <a:cubicBezTo>
                    <a:pt x="17" y="133"/>
                    <a:pt x="51" y="132"/>
                    <a:pt x="71" y="104"/>
                  </a:cubicBezTo>
                  <a:cubicBezTo>
                    <a:pt x="96" y="70"/>
                    <a:pt x="106" y="77"/>
                    <a:pt x="117" y="64"/>
                  </a:cubicBezTo>
                </a:path>
              </a:pathLst>
            </a:custGeom>
            <a:solidFill>
              <a:srgbClr val="1210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0" name="Freeform 7"/>
            <p:cNvSpPr/>
            <p:nvPr/>
          </p:nvSpPr>
          <p:spPr bwMode="auto">
            <a:xfrm>
              <a:off x="7671" y="4915"/>
              <a:ext cx="215" cy="336"/>
            </a:xfrm>
            <a:custGeom>
              <a:avLst/>
              <a:gdLst>
                <a:gd name="T0" fmla="*/ 89 w 91"/>
                <a:gd name="T1" fmla="*/ 124 h 142"/>
                <a:gd name="T2" fmla="*/ 0 w 91"/>
                <a:gd name="T3" fmla="*/ 124 h 142"/>
                <a:gd name="T4" fmla="*/ 0 w 91"/>
                <a:gd name="T5" fmla="*/ 0 h 142"/>
                <a:gd name="T6" fmla="*/ 91 w 91"/>
                <a:gd name="T7" fmla="*/ 0 h 142"/>
                <a:gd name="T8" fmla="*/ 89 w 91"/>
                <a:gd name="T9" fmla="*/ 124 h 142"/>
              </a:gdLst>
              <a:ahLst/>
              <a:cxnLst>
                <a:cxn ang="0">
                  <a:pos x="T0" y="T1"/>
                </a:cxn>
                <a:cxn ang="0">
                  <a:pos x="T2" y="T3"/>
                </a:cxn>
                <a:cxn ang="0">
                  <a:pos x="T4" y="T5"/>
                </a:cxn>
                <a:cxn ang="0">
                  <a:pos x="T6" y="T7"/>
                </a:cxn>
                <a:cxn ang="0">
                  <a:pos x="T8" y="T9"/>
                </a:cxn>
              </a:cxnLst>
              <a:rect l="0" t="0" r="r" b="b"/>
              <a:pathLst>
                <a:path w="91" h="142">
                  <a:moveTo>
                    <a:pt x="89" y="124"/>
                  </a:moveTo>
                  <a:cubicBezTo>
                    <a:pt x="89" y="124"/>
                    <a:pt x="42" y="142"/>
                    <a:pt x="0" y="124"/>
                  </a:cubicBezTo>
                  <a:cubicBezTo>
                    <a:pt x="0" y="0"/>
                    <a:pt x="0" y="0"/>
                    <a:pt x="0" y="0"/>
                  </a:cubicBezTo>
                  <a:cubicBezTo>
                    <a:pt x="91" y="0"/>
                    <a:pt x="91" y="0"/>
                    <a:pt x="91" y="0"/>
                  </a:cubicBezTo>
                  <a:cubicBezTo>
                    <a:pt x="89" y="124"/>
                    <a:pt x="89" y="124"/>
                    <a:pt x="89" y="124"/>
                  </a:cubicBezTo>
                </a:path>
              </a:pathLst>
            </a:custGeom>
            <a:solidFill>
              <a:srgbClr val="2932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 name="Freeform 8"/>
            <p:cNvSpPr/>
            <p:nvPr/>
          </p:nvSpPr>
          <p:spPr bwMode="auto">
            <a:xfrm>
              <a:off x="8033" y="5133"/>
              <a:ext cx="298" cy="314"/>
            </a:xfrm>
            <a:custGeom>
              <a:avLst/>
              <a:gdLst>
                <a:gd name="T0" fmla="*/ 9 w 126"/>
                <a:gd name="T1" fmla="*/ 64 h 133"/>
                <a:gd name="T2" fmla="*/ 4 w 126"/>
                <a:gd name="T3" fmla="*/ 18 h 133"/>
                <a:gd name="T4" fmla="*/ 19 w 126"/>
                <a:gd name="T5" fmla="*/ 3 h 133"/>
                <a:gd name="T6" fmla="*/ 80 w 126"/>
                <a:gd name="T7" fmla="*/ 35 h 133"/>
                <a:gd name="T8" fmla="*/ 118 w 126"/>
                <a:gd name="T9" fmla="*/ 111 h 133"/>
                <a:gd name="T10" fmla="*/ 56 w 126"/>
                <a:gd name="T11" fmla="*/ 104 h 133"/>
                <a:gd name="T12" fmla="*/ 9 w 126"/>
                <a:gd name="T13" fmla="*/ 64 h 133"/>
              </a:gdLst>
              <a:ahLst/>
              <a:cxnLst>
                <a:cxn ang="0">
                  <a:pos x="T0" y="T1"/>
                </a:cxn>
                <a:cxn ang="0">
                  <a:pos x="T2" y="T3"/>
                </a:cxn>
                <a:cxn ang="0">
                  <a:pos x="T4" y="T5"/>
                </a:cxn>
                <a:cxn ang="0">
                  <a:pos x="T6" y="T7"/>
                </a:cxn>
                <a:cxn ang="0">
                  <a:pos x="T8" y="T9"/>
                </a:cxn>
                <a:cxn ang="0">
                  <a:pos x="T10" y="T11"/>
                </a:cxn>
                <a:cxn ang="0">
                  <a:pos x="T12" y="T13"/>
                </a:cxn>
              </a:cxnLst>
              <a:rect l="0" t="0" r="r" b="b"/>
              <a:pathLst>
                <a:path w="126" h="133">
                  <a:moveTo>
                    <a:pt x="9" y="64"/>
                  </a:moveTo>
                  <a:cubicBezTo>
                    <a:pt x="2" y="55"/>
                    <a:pt x="0" y="29"/>
                    <a:pt x="4" y="18"/>
                  </a:cubicBezTo>
                  <a:cubicBezTo>
                    <a:pt x="6" y="11"/>
                    <a:pt x="11" y="5"/>
                    <a:pt x="19" y="3"/>
                  </a:cubicBezTo>
                  <a:cubicBezTo>
                    <a:pt x="41" y="0"/>
                    <a:pt x="62" y="6"/>
                    <a:pt x="80" y="35"/>
                  </a:cubicBezTo>
                  <a:cubicBezTo>
                    <a:pt x="98" y="63"/>
                    <a:pt x="126" y="90"/>
                    <a:pt x="118" y="111"/>
                  </a:cubicBezTo>
                  <a:cubicBezTo>
                    <a:pt x="110" y="133"/>
                    <a:pt x="76" y="132"/>
                    <a:pt x="56" y="104"/>
                  </a:cubicBezTo>
                  <a:cubicBezTo>
                    <a:pt x="31" y="70"/>
                    <a:pt x="20" y="77"/>
                    <a:pt x="9" y="64"/>
                  </a:cubicBezTo>
                  <a:close/>
                </a:path>
              </a:pathLst>
            </a:custGeom>
            <a:solidFill>
              <a:srgbClr val="1210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 name="Freeform 9"/>
            <p:cNvSpPr/>
            <p:nvPr/>
          </p:nvSpPr>
          <p:spPr bwMode="auto">
            <a:xfrm>
              <a:off x="8007" y="4915"/>
              <a:ext cx="217" cy="336"/>
            </a:xfrm>
            <a:custGeom>
              <a:avLst/>
              <a:gdLst>
                <a:gd name="T0" fmla="*/ 2 w 92"/>
                <a:gd name="T1" fmla="*/ 124 h 142"/>
                <a:gd name="T2" fmla="*/ 92 w 92"/>
                <a:gd name="T3" fmla="*/ 124 h 142"/>
                <a:gd name="T4" fmla="*/ 92 w 92"/>
                <a:gd name="T5" fmla="*/ 0 h 142"/>
                <a:gd name="T6" fmla="*/ 0 w 92"/>
                <a:gd name="T7" fmla="*/ 0 h 142"/>
                <a:gd name="T8" fmla="*/ 2 w 92"/>
                <a:gd name="T9" fmla="*/ 124 h 142"/>
              </a:gdLst>
              <a:ahLst/>
              <a:cxnLst>
                <a:cxn ang="0">
                  <a:pos x="T0" y="T1"/>
                </a:cxn>
                <a:cxn ang="0">
                  <a:pos x="T2" y="T3"/>
                </a:cxn>
                <a:cxn ang="0">
                  <a:pos x="T4" y="T5"/>
                </a:cxn>
                <a:cxn ang="0">
                  <a:pos x="T6" y="T7"/>
                </a:cxn>
                <a:cxn ang="0">
                  <a:pos x="T8" y="T9"/>
                </a:cxn>
              </a:cxnLst>
              <a:rect l="0" t="0" r="r" b="b"/>
              <a:pathLst>
                <a:path w="92" h="142">
                  <a:moveTo>
                    <a:pt x="2" y="124"/>
                  </a:moveTo>
                  <a:cubicBezTo>
                    <a:pt x="2" y="124"/>
                    <a:pt x="49" y="142"/>
                    <a:pt x="92" y="124"/>
                  </a:cubicBezTo>
                  <a:cubicBezTo>
                    <a:pt x="92" y="0"/>
                    <a:pt x="92" y="0"/>
                    <a:pt x="92" y="0"/>
                  </a:cubicBezTo>
                  <a:cubicBezTo>
                    <a:pt x="0" y="0"/>
                    <a:pt x="0" y="0"/>
                    <a:pt x="0" y="0"/>
                  </a:cubicBezTo>
                  <a:lnTo>
                    <a:pt x="2" y="124"/>
                  </a:lnTo>
                  <a:close/>
                </a:path>
              </a:pathLst>
            </a:custGeom>
            <a:solidFill>
              <a:srgbClr val="2932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 name="Freeform 10"/>
            <p:cNvSpPr/>
            <p:nvPr/>
          </p:nvSpPr>
          <p:spPr bwMode="auto">
            <a:xfrm>
              <a:off x="8156" y="3086"/>
              <a:ext cx="771" cy="693"/>
            </a:xfrm>
            <a:custGeom>
              <a:avLst/>
              <a:gdLst>
                <a:gd name="T0" fmla="*/ 258 w 326"/>
                <a:gd name="T1" fmla="*/ 26 h 293"/>
                <a:gd name="T2" fmla="*/ 223 w 326"/>
                <a:gd name="T3" fmla="*/ 82 h 293"/>
                <a:gd name="T4" fmla="*/ 211 w 326"/>
                <a:gd name="T5" fmla="*/ 56 h 293"/>
                <a:gd name="T6" fmla="*/ 199 w 326"/>
                <a:gd name="T7" fmla="*/ 128 h 293"/>
                <a:gd name="T8" fmla="*/ 113 w 326"/>
                <a:gd name="T9" fmla="*/ 210 h 293"/>
                <a:gd name="T10" fmla="*/ 80 w 326"/>
                <a:gd name="T11" fmla="*/ 201 h 293"/>
                <a:gd name="T12" fmla="*/ 65 w 326"/>
                <a:gd name="T13" fmla="*/ 145 h 293"/>
                <a:gd name="T14" fmla="*/ 65 w 326"/>
                <a:gd name="T15" fmla="*/ 145 h 293"/>
                <a:gd name="T16" fmla="*/ 0 w 326"/>
                <a:gd name="T17" fmla="*/ 168 h 293"/>
                <a:gd name="T18" fmla="*/ 35 w 326"/>
                <a:gd name="T19" fmla="*/ 246 h 293"/>
                <a:gd name="T20" fmla="*/ 133 w 326"/>
                <a:gd name="T21" fmla="*/ 263 h 293"/>
                <a:gd name="T22" fmla="*/ 229 w 326"/>
                <a:gd name="T23" fmla="*/ 164 h 293"/>
                <a:gd name="T24" fmla="*/ 258 w 326"/>
                <a:gd name="T25" fmla="*/ 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293">
                  <a:moveTo>
                    <a:pt x="258" y="26"/>
                  </a:moveTo>
                  <a:cubicBezTo>
                    <a:pt x="238" y="52"/>
                    <a:pt x="223" y="82"/>
                    <a:pt x="223" y="82"/>
                  </a:cubicBezTo>
                  <a:cubicBezTo>
                    <a:pt x="229" y="64"/>
                    <a:pt x="223" y="17"/>
                    <a:pt x="211" y="56"/>
                  </a:cubicBezTo>
                  <a:cubicBezTo>
                    <a:pt x="199" y="95"/>
                    <a:pt x="199" y="128"/>
                    <a:pt x="199" y="128"/>
                  </a:cubicBezTo>
                  <a:cubicBezTo>
                    <a:pt x="113" y="210"/>
                    <a:pt x="113" y="210"/>
                    <a:pt x="113" y="210"/>
                  </a:cubicBezTo>
                  <a:cubicBezTo>
                    <a:pt x="102" y="220"/>
                    <a:pt x="84" y="215"/>
                    <a:pt x="80" y="201"/>
                  </a:cubicBezTo>
                  <a:cubicBezTo>
                    <a:pt x="65" y="145"/>
                    <a:pt x="65" y="145"/>
                    <a:pt x="65" y="145"/>
                  </a:cubicBezTo>
                  <a:cubicBezTo>
                    <a:pt x="65" y="145"/>
                    <a:pt x="65" y="145"/>
                    <a:pt x="65" y="145"/>
                  </a:cubicBezTo>
                  <a:cubicBezTo>
                    <a:pt x="56" y="155"/>
                    <a:pt x="36" y="170"/>
                    <a:pt x="0" y="168"/>
                  </a:cubicBezTo>
                  <a:cubicBezTo>
                    <a:pt x="35" y="246"/>
                    <a:pt x="35" y="246"/>
                    <a:pt x="35" y="246"/>
                  </a:cubicBezTo>
                  <a:cubicBezTo>
                    <a:pt x="53" y="284"/>
                    <a:pt x="103" y="293"/>
                    <a:pt x="133" y="263"/>
                  </a:cubicBezTo>
                  <a:cubicBezTo>
                    <a:pt x="229" y="164"/>
                    <a:pt x="229" y="164"/>
                    <a:pt x="229" y="164"/>
                  </a:cubicBezTo>
                  <a:cubicBezTo>
                    <a:pt x="326" y="80"/>
                    <a:pt x="278" y="0"/>
                    <a:pt x="258" y="26"/>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 name="Freeform 11"/>
            <p:cNvSpPr/>
            <p:nvPr/>
          </p:nvSpPr>
          <p:spPr bwMode="auto">
            <a:xfrm>
              <a:off x="6882" y="3086"/>
              <a:ext cx="772" cy="693"/>
            </a:xfrm>
            <a:custGeom>
              <a:avLst/>
              <a:gdLst>
                <a:gd name="T0" fmla="*/ 69 w 326"/>
                <a:gd name="T1" fmla="*/ 26 h 293"/>
                <a:gd name="T2" fmla="*/ 104 w 326"/>
                <a:gd name="T3" fmla="*/ 82 h 293"/>
                <a:gd name="T4" fmla="*/ 115 w 326"/>
                <a:gd name="T5" fmla="*/ 56 h 293"/>
                <a:gd name="T6" fmla="*/ 127 w 326"/>
                <a:gd name="T7" fmla="*/ 128 h 293"/>
                <a:gd name="T8" fmla="*/ 214 w 326"/>
                <a:gd name="T9" fmla="*/ 211 h 293"/>
                <a:gd name="T10" fmla="*/ 246 w 326"/>
                <a:gd name="T11" fmla="*/ 202 h 293"/>
                <a:gd name="T12" fmla="*/ 261 w 326"/>
                <a:gd name="T13" fmla="*/ 145 h 293"/>
                <a:gd name="T14" fmla="*/ 261 w 326"/>
                <a:gd name="T15" fmla="*/ 145 h 293"/>
                <a:gd name="T16" fmla="*/ 326 w 326"/>
                <a:gd name="T17" fmla="*/ 168 h 293"/>
                <a:gd name="T18" fmla="*/ 291 w 326"/>
                <a:gd name="T19" fmla="*/ 246 h 293"/>
                <a:gd name="T20" fmla="*/ 194 w 326"/>
                <a:gd name="T21" fmla="*/ 263 h 293"/>
                <a:gd name="T22" fmla="*/ 97 w 326"/>
                <a:gd name="T23" fmla="*/ 164 h 293"/>
                <a:gd name="T24" fmla="*/ 69 w 326"/>
                <a:gd name="T25" fmla="*/ 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293">
                  <a:moveTo>
                    <a:pt x="69" y="26"/>
                  </a:moveTo>
                  <a:cubicBezTo>
                    <a:pt x="89" y="52"/>
                    <a:pt x="104" y="82"/>
                    <a:pt x="104" y="82"/>
                  </a:cubicBezTo>
                  <a:cubicBezTo>
                    <a:pt x="97" y="64"/>
                    <a:pt x="103" y="17"/>
                    <a:pt x="115" y="56"/>
                  </a:cubicBezTo>
                  <a:cubicBezTo>
                    <a:pt x="128" y="95"/>
                    <a:pt x="127" y="128"/>
                    <a:pt x="127" y="128"/>
                  </a:cubicBezTo>
                  <a:cubicBezTo>
                    <a:pt x="214" y="211"/>
                    <a:pt x="214" y="211"/>
                    <a:pt x="214" y="211"/>
                  </a:cubicBezTo>
                  <a:cubicBezTo>
                    <a:pt x="225" y="221"/>
                    <a:pt x="242" y="216"/>
                    <a:pt x="246" y="202"/>
                  </a:cubicBezTo>
                  <a:cubicBezTo>
                    <a:pt x="261" y="145"/>
                    <a:pt x="261" y="145"/>
                    <a:pt x="261" y="145"/>
                  </a:cubicBezTo>
                  <a:cubicBezTo>
                    <a:pt x="261" y="145"/>
                    <a:pt x="261" y="145"/>
                    <a:pt x="261" y="145"/>
                  </a:cubicBezTo>
                  <a:cubicBezTo>
                    <a:pt x="270" y="155"/>
                    <a:pt x="291" y="170"/>
                    <a:pt x="326" y="168"/>
                  </a:cubicBezTo>
                  <a:cubicBezTo>
                    <a:pt x="291" y="246"/>
                    <a:pt x="291" y="246"/>
                    <a:pt x="291" y="246"/>
                  </a:cubicBezTo>
                  <a:cubicBezTo>
                    <a:pt x="274" y="284"/>
                    <a:pt x="223" y="293"/>
                    <a:pt x="194" y="263"/>
                  </a:cubicBezTo>
                  <a:cubicBezTo>
                    <a:pt x="97" y="164"/>
                    <a:pt x="97" y="164"/>
                    <a:pt x="97" y="164"/>
                  </a:cubicBezTo>
                  <a:cubicBezTo>
                    <a:pt x="0" y="80"/>
                    <a:pt x="49" y="0"/>
                    <a:pt x="69" y="26"/>
                  </a:cubicBezTo>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 name="Freeform 12"/>
            <p:cNvSpPr/>
            <p:nvPr/>
          </p:nvSpPr>
          <p:spPr bwMode="auto">
            <a:xfrm>
              <a:off x="6882" y="3086"/>
              <a:ext cx="772" cy="693"/>
            </a:xfrm>
            <a:custGeom>
              <a:avLst/>
              <a:gdLst>
                <a:gd name="T0" fmla="*/ 69 w 326"/>
                <a:gd name="T1" fmla="*/ 26 h 293"/>
                <a:gd name="T2" fmla="*/ 104 w 326"/>
                <a:gd name="T3" fmla="*/ 82 h 293"/>
                <a:gd name="T4" fmla="*/ 115 w 326"/>
                <a:gd name="T5" fmla="*/ 56 h 293"/>
                <a:gd name="T6" fmla="*/ 127 w 326"/>
                <a:gd name="T7" fmla="*/ 128 h 293"/>
                <a:gd name="T8" fmla="*/ 214 w 326"/>
                <a:gd name="T9" fmla="*/ 211 h 293"/>
                <a:gd name="T10" fmla="*/ 246 w 326"/>
                <a:gd name="T11" fmla="*/ 202 h 293"/>
                <a:gd name="T12" fmla="*/ 261 w 326"/>
                <a:gd name="T13" fmla="*/ 145 h 293"/>
                <a:gd name="T14" fmla="*/ 261 w 326"/>
                <a:gd name="T15" fmla="*/ 145 h 293"/>
                <a:gd name="T16" fmla="*/ 326 w 326"/>
                <a:gd name="T17" fmla="*/ 168 h 293"/>
                <a:gd name="T18" fmla="*/ 291 w 326"/>
                <a:gd name="T19" fmla="*/ 246 h 293"/>
                <a:gd name="T20" fmla="*/ 194 w 326"/>
                <a:gd name="T21" fmla="*/ 263 h 293"/>
                <a:gd name="T22" fmla="*/ 97 w 326"/>
                <a:gd name="T23" fmla="*/ 164 h 293"/>
                <a:gd name="T24" fmla="*/ 69 w 326"/>
                <a:gd name="T25" fmla="*/ 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293">
                  <a:moveTo>
                    <a:pt x="69" y="26"/>
                  </a:moveTo>
                  <a:cubicBezTo>
                    <a:pt x="89" y="52"/>
                    <a:pt x="104" y="82"/>
                    <a:pt x="104" y="82"/>
                  </a:cubicBezTo>
                  <a:cubicBezTo>
                    <a:pt x="97" y="64"/>
                    <a:pt x="103" y="17"/>
                    <a:pt x="115" y="56"/>
                  </a:cubicBezTo>
                  <a:cubicBezTo>
                    <a:pt x="128" y="95"/>
                    <a:pt x="127" y="128"/>
                    <a:pt x="127" y="128"/>
                  </a:cubicBezTo>
                  <a:cubicBezTo>
                    <a:pt x="214" y="211"/>
                    <a:pt x="214" y="211"/>
                    <a:pt x="214" y="211"/>
                  </a:cubicBezTo>
                  <a:cubicBezTo>
                    <a:pt x="225" y="221"/>
                    <a:pt x="242" y="216"/>
                    <a:pt x="246" y="202"/>
                  </a:cubicBezTo>
                  <a:cubicBezTo>
                    <a:pt x="261" y="145"/>
                    <a:pt x="261" y="145"/>
                    <a:pt x="261" y="145"/>
                  </a:cubicBezTo>
                  <a:cubicBezTo>
                    <a:pt x="261" y="145"/>
                    <a:pt x="261" y="145"/>
                    <a:pt x="261" y="145"/>
                  </a:cubicBezTo>
                  <a:cubicBezTo>
                    <a:pt x="270" y="155"/>
                    <a:pt x="291" y="170"/>
                    <a:pt x="326" y="168"/>
                  </a:cubicBezTo>
                  <a:cubicBezTo>
                    <a:pt x="291" y="246"/>
                    <a:pt x="291" y="246"/>
                    <a:pt x="291" y="246"/>
                  </a:cubicBezTo>
                  <a:cubicBezTo>
                    <a:pt x="274" y="284"/>
                    <a:pt x="223" y="293"/>
                    <a:pt x="194" y="263"/>
                  </a:cubicBezTo>
                  <a:cubicBezTo>
                    <a:pt x="97" y="164"/>
                    <a:pt x="97" y="164"/>
                    <a:pt x="97" y="164"/>
                  </a:cubicBezTo>
                  <a:cubicBezTo>
                    <a:pt x="0" y="80"/>
                    <a:pt x="49" y="0"/>
                    <a:pt x="69" y="26"/>
                  </a:cubicBezTo>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 name="Freeform 13"/>
            <p:cNvSpPr/>
            <p:nvPr/>
          </p:nvSpPr>
          <p:spPr bwMode="auto">
            <a:xfrm>
              <a:off x="6982" y="3283"/>
              <a:ext cx="672" cy="496"/>
            </a:xfrm>
            <a:custGeom>
              <a:avLst/>
              <a:gdLst>
                <a:gd name="T0" fmla="*/ 272 w 284"/>
                <a:gd name="T1" fmla="*/ 85 h 210"/>
                <a:gd name="T2" fmla="*/ 244 w 284"/>
                <a:gd name="T3" fmla="*/ 148 h 210"/>
                <a:gd name="T4" fmla="*/ 147 w 284"/>
                <a:gd name="T5" fmla="*/ 165 h 210"/>
                <a:gd name="T6" fmla="*/ 50 w 284"/>
                <a:gd name="T7" fmla="*/ 66 h 210"/>
                <a:gd name="T8" fmla="*/ 0 w 284"/>
                <a:gd name="T9" fmla="*/ 0 h 210"/>
                <a:gd name="T10" fmla="*/ 55 w 284"/>
                <a:gd name="T11" fmla="*/ 81 h 210"/>
                <a:gd name="T12" fmla="*/ 152 w 284"/>
                <a:gd name="T13" fmla="*/ 180 h 210"/>
                <a:gd name="T14" fmla="*/ 249 w 284"/>
                <a:gd name="T15" fmla="*/ 163 h 210"/>
                <a:gd name="T16" fmla="*/ 284 w 284"/>
                <a:gd name="T17" fmla="*/ 85 h 210"/>
                <a:gd name="T18" fmla="*/ 272 w 284"/>
                <a:gd name="T19" fmla="*/ 8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210">
                  <a:moveTo>
                    <a:pt x="272" y="85"/>
                  </a:moveTo>
                  <a:cubicBezTo>
                    <a:pt x="244" y="148"/>
                    <a:pt x="244" y="148"/>
                    <a:pt x="244" y="148"/>
                  </a:cubicBezTo>
                  <a:cubicBezTo>
                    <a:pt x="227" y="186"/>
                    <a:pt x="176" y="195"/>
                    <a:pt x="147" y="165"/>
                  </a:cubicBezTo>
                  <a:cubicBezTo>
                    <a:pt x="50" y="66"/>
                    <a:pt x="50" y="66"/>
                    <a:pt x="50" y="66"/>
                  </a:cubicBezTo>
                  <a:cubicBezTo>
                    <a:pt x="24" y="43"/>
                    <a:pt x="8" y="20"/>
                    <a:pt x="0" y="0"/>
                  </a:cubicBezTo>
                  <a:cubicBezTo>
                    <a:pt x="6" y="23"/>
                    <a:pt x="22" y="52"/>
                    <a:pt x="55" y="81"/>
                  </a:cubicBezTo>
                  <a:cubicBezTo>
                    <a:pt x="152" y="180"/>
                    <a:pt x="152" y="180"/>
                    <a:pt x="152" y="180"/>
                  </a:cubicBezTo>
                  <a:cubicBezTo>
                    <a:pt x="181" y="210"/>
                    <a:pt x="232" y="201"/>
                    <a:pt x="249" y="163"/>
                  </a:cubicBezTo>
                  <a:cubicBezTo>
                    <a:pt x="284" y="85"/>
                    <a:pt x="284" y="85"/>
                    <a:pt x="284" y="85"/>
                  </a:cubicBezTo>
                  <a:cubicBezTo>
                    <a:pt x="280" y="85"/>
                    <a:pt x="276" y="85"/>
                    <a:pt x="272" y="85"/>
                  </a:cubicBezTo>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 name="Freeform 14"/>
            <p:cNvSpPr/>
            <p:nvPr/>
          </p:nvSpPr>
          <p:spPr bwMode="auto">
            <a:xfrm>
              <a:off x="6896" y="3107"/>
              <a:ext cx="559" cy="646"/>
            </a:xfrm>
            <a:custGeom>
              <a:avLst/>
              <a:gdLst>
                <a:gd name="T0" fmla="*/ 199 w 236"/>
                <a:gd name="T1" fmla="*/ 254 h 273"/>
                <a:gd name="T2" fmla="*/ 102 w 236"/>
                <a:gd name="T3" fmla="*/ 155 h 273"/>
                <a:gd name="T4" fmla="*/ 59 w 236"/>
                <a:gd name="T5" fmla="*/ 14 h 273"/>
                <a:gd name="T6" fmla="*/ 91 w 236"/>
                <a:gd name="T7" fmla="*/ 155 h 273"/>
                <a:gd name="T8" fmla="*/ 188 w 236"/>
                <a:gd name="T9" fmla="*/ 254 h 273"/>
                <a:gd name="T10" fmla="*/ 236 w 236"/>
                <a:gd name="T11" fmla="*/ 272 h 273"/>
                <a:gd name="T12" fmla="*/ 199 w 236"/>
                <a:gd name="T13" fmla="*/ 254 h 273"/>
              </a:gdLst>
              <a:ahLst/>
              <a:cxnLst>
                <a:cxn ang="0">
                  <a:pos x="T0" y="T1"/>
                </a:cxn>
                <a:cxn ang="0">
                  <a:pos x="T2" y="T3"/>
                </a:cxn>
                <a:cxn ang="0">
                  <a:pos x="T4" y="T5"/>
                </a:cxn>
                <a:cxn ang="0">
                  <a:pos x="T6" y="T7"/>
                </a:cxn>
                <a:cxn ang="0">
                  <a:pos x="T8" y="T9"/>
                </a:cxn>
                <a:cxn ang="0">
                  <a:pos x="T10" y="T11"/>
                </a:cxn>
                <a:cxn ang="0">
                  <a:pos x="T12" y="T13"/>
                </a:cxn>
              </a:cxnLst>
              <a:rect l="0" t="0" r="r" b="b"/>
              <a:pathLst>
                <a:path w="236" h="273">
                  <a:moveTo>
                    <a:pt x="199" y="254"/>
                  </a:moveTo>
                  <a:cubicBezTo>
                    <a:pt x="102" y="155"/>
                    <a:pt x="102" y="155"/>
                    <a:pt x="102" y="155"/>
                  </a:cubicBezTo>
                  <a:cubicBezTo>
                    <a:pt x="25" y="88"/>
                    <a:pt x="40" y="25"/>
                    <a:pt x="59" y="14"/>
                  </a:cubicBezTo>
                  <a:cubicBezTo>
                    <a:pt x="37" y="0"/>
                    <a:pt x="0" y="75"/>
                    <a:pt x="91" y="155"/>
                  </a:cubicBezTo>
                  <a:cubicBezTo>
                    <a:pt x="188" y="254"/>
                    <a:pt x="188" y="254"/>
                    <a:pt x="188" y="254"/>
                  </a:cubicBezTo>
                  <a:cubicBezTo>
                    <a:pt x="201" y="268"/>
                    <a:pt x="219" y="273"/>
                    <a:pt x="236" y="272"/>
                  </a:cubicBezTo>
                  <a:cubicBezTo>
                    <a:pt x="222" y="270"/>
                    <a:pt x="209" y="265"/>
                    <a:pt x="199" y="254"/>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 name="Freeform 15"/>
            <p:cNvSpPr/>
            <p:nvPr/>
          </p:nvSpPr>
          <p:spPr bwMode="auto">
            <a:xfrm>
              <a:off x="7486" y="3081"/>
              <a:ext cx="838" cy="696"/>
            </a:xfrm>
            <a:custGeom>
              <a:avLst/>
              <a:gdLst>
                <a:gd name="T0" fmla="*/ 71 w 354"/>
                <a:gd name="T1" fmla="*/ 170 h 294"/>
                <a:gd name="T2" fmla="*/ 59 w 354"/>
                <a:gd name="T3" fmla="*/ 266 h 294"/>
                <a:gd name="T4" fmla="*/ 62 w 354"/>
                <a:gd name="T5" fmla="*/ 294 h 294"/>
                <a:gd name="T6" fmla="*/ 294 w 354"/>
                <a:gd name="T7" fmla="*/ 288 h 294"/>
                <a:gd name="T8" fmla="*/ 295 w 354"/>
                <a:gd name="T9" fmla="*/ 266 h 294"/>
                <a:gd name="T10" fmla="*/ 283 w 354"/>
                <a:gd name="T11" fmla="*/ 170 h 294"/>
                <a:gd name="T12" fmla="*/ 354 w 354"/>
                <a:gd name="T13" fmla="*/ 138 h 294"/>
                <a:gd name="T14" fmla="*/ 339 w 354"/>
                <a:gd name="T15" fmla="*/ 76 h 294"/>
                <a:gd name="T16" fmla="*/ 213 w 354"/>
                <a:gd name="T17" fmla="*/ 6 h 294"/>
                <a:gd name="T18" fmla="*/ 213 w 354"/>
                <a:gd name="T19" fmla="*/ 19 h 294"/>
                <a:gd name="T20" fmla="*/ 179 w 354"/>
                <a:gd name="T21" fmla="*/ 42 h 294"/>
                <a:gd name="T22" fmla="*/ 144 w 354"/>
                <a:gd name="T23" fmla="*/ 19 h 294"/>
                <a:gd name="T24" fmla="*/ 144 w 354"/>
                <a:gd name="T25" fmla="*/ 8 h 294"/>
                <a:gd name="T26" fmla="*/ 16 w 354"/>
                <a:gd name="T27" fmla="*/ 76 h 294"/>
                <a:gd name="T28" fmla="*/ 0 w 354"/>
                <a:gd name="T29" fmla="*/ 138 h 294"/>
                <a:gd name="T30" fmla="*/ 71 w 354"/>
                <a:gd name="T31" fmla="*/ 17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4" h="294">
                  <a:moveTo>
                    <a:pt x="71" y="170"/>
                  </a:moveTo>
                  <a:cubicBezTo>
                    <a:pt x="71" y="170"/>
                    <a:pt x="63" y="248"/>
                    <a:pt x="59" y="266"/>
                  </a:cubicBezTo>
                  <a:cubicBezTo>
                    <a:pt x="57" y="275"/>
                    <a:pt x="59" y="286"/>
                    <a:pt x="62" y="294"/>
                  </a:cubicBezTo>
                  <a:cubicBezTo>
                    <a:pt x="137" y="279"/>
                    <a:pt x="218" y="277"/>
                    <a:pt x="294" y="288"/>
                  </a:cubicBezTo>
                  <a:cubicBezTo>
                    <a:pt x="296" y="281"/>
                    <a:pt x="297" y="273"/>
                    <a:pt x="295" y="266"/>
                  </a:cubicBezTo>
                  <a:cubicBezTo>
                    <a:pt x="291" y="248"/>
                    <a:pt x="283" y="170"/>
                    <a:pt x="283" y="170"/>
                  </a:cubicBezTo>
                  <a:cubicBezTo>
                    <a:pt x="335" y="173"/>
                    <a:pt x="354" y="138"/>
                    <a:pt x="354" y="138"/>
                  </a:cubicBezTo>
                  <a:cubicBezTo>
                    <a:pt x="339" y="76"/>
                    <a:pt x="339" y="76"/>
                    <a:pt x="339" y="76"/>
                  </a:cubicBezTo>
                  <a:cubicBezTo>
                    <a:pt x="318" y="13"/>
                    <a:pt x="240" y="6"/>
                    <a:pt x="213" y="6"/>
                  </a:cubicBezTo>
                  <a:cubicBezTo>
                    <a:pt x="213" y="19"/>
                    <a:pt x="213" y="19"/>
                    <a:pt x="213" y="19"/>
                  </a:cubicBezTo>
                  <a:cubicBezTo>
                    <a:pt x="213" y="32"/>
                    <a:pt x="198" y="42"/>
                    <a:pt x="179" y="42"/>
                  </a:cubicBezTo>
                  <a:cubicBezTo>
                    <a:pt x="159" y="42"/>
                    <a:pt x="144" y="32"/>
                    <a:pt x="144" y="19"/>
                  </a:cubicBezTo>
                  <a:cubicBezTo>
                    <a:pt x="144" y="8"/>
                    <a:pt x="144" y="8"/>
                    <a:pt x="144" y="8"/>
                  </a:cubicBezTo>
                  <a:cubicBezTo>
                    <a:pt x="146" y="7"/>
                    <a:pt x="41" y="0"/>
                    <a:pt x="16" y="76"/>
                  </a:cubicBezTo>
                  <a:cubicBezTo>
                    <a:pt x="0" y="138"/>
                    <a:pt x="0" y="138"/>
                    <a:pt x="0" y="138"/>
                  </a:cubicBezTo>
                  <a:cubicBezTo>
                    <a:pt x="0" y="138"/>
                    <a:pt x="19" y="173"/>
                    <a:pt x="71" y="170"/>
                  </a:cubicBezTo>
                </a:path>
              </a:pathLst>
            </a:custGeom>
            <a:solidFill>
              <a:srgbClr val="7A28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 name="Freeform 16"/>
            <p:cNvSpPr/>
            <p:nvPr/>
          </p:nvSpPr>
          <p:spPr bwMode="auto">
            <a:xfrm>
              <a:off x="7824" y="3006"/>
              <a:ext cx="168" cy="175"/>
            </a:xfrm>
            <a:custGeom>
              <a:avLst/>
              <a:gdLst>
                <a:gd name="T0" fmla="*/ 53 w 71"/>
                <a:gd name="T1" fmla="*/ 17 h 74"/>
                <a:gd name="T2" fmla="*/ 0 w 71"/>
                <a:gd name="T3" fmla="*/ 35 h 74"/>
                <a:gd name="T4" fmla="*/ 0 w 71"/>
                <a:gd name="T5" fmla="*/ 52 h 74"/>
                <a:gd name="T6" fmla="*/ 36 w 71"/>
                <a:gd name="T7" fmla="*/ 74 h 74"/>
                <a:gd name="T8" fmla="*/ 71 w 71"/>
                <a:gd name="T9" fmla="*/ 52 h 74"/>
                <a:gd name="T10" fmla="*/ 71 w 71"/>
                <a:gd name="T11" fmla="*/ 0 h 74"/>
                <a:gd name="T12" fmla="*/ 53 w 71"/>
                <a:gd name="T13" fmla="*/ 17 h 74"/>
              </a:gdLst>
              <a:ahLst/>
              <a:cxnLst>
                <a:cxn ang="0">
                  <a:pos x="T0" y="T1"/>
                </a:cxn>
                <a:cxn ang="0">
                  <a:pos x="T2" y="T3"/>
                </a:cxn>
                <a:cxn ang="0">
                  <a:pos x="T4" y="T5"/>
                </a:cxn>
                <a:cxn ang="0">
                  <a:pos x="T6" y="T7"/>
                </a:cxn>
                <a:cxn ang="0">
                  <a:pos x="T8" y="T9"/>
                </a:cxn>
                <a:cxn ang="0">
                  <a:pos x="T10" y="T11"/>
                </a:cxn>
                <a:cxn ang="0">
                  <a:pos x="T12" y="T13"/>
                </a:cxn>
              </a:cxnLst>
              <a:rect l="0" t="0" r="r" b="b"/>
              <a:pathLst>
                <a:path w="71" h="74">
                  <a:moveTo>
                    <a:pt x="53" y="17"/>
                  </a:moveTo>
                  <a:cubicBezTo>
                    <a:pt x="33" y="30"/>
                    <a:pt x="12" y="33"/>
                    <a:pt x="0" y="35"/>
                  </a:cubicBezTo>
                  <a:cubicBezTo>
                    <a:pt x="0" y="52"/>
                    <a:pt x="0" y="52"/>
                    <a:pt x="0" y="52"/>
                  </a:cubicBezTo>
                  <a:cubicBezTo>
                    <a:pt x="0" y="64"/>
                    <a:pt x="16" y="74"/>
                    <a:pt x="36" y="74"/>
                  </a:cubicBezTo>
                  <a:cubicBezTo>
                    <a:pt x="55" y="74"/>
                    <a:pt x="71" y="64"/>
                    <a:pt x="71" y="52"/>
                  </a:cubicBezTo>
                  <a:cubicBezTo>
                    <a:pt x="71" y="0"/>
                    <a:pt x="71" y="0"/>
                    <a:pt x="71" y="0"/>
                  </a:cubicBezTo>
                  <a:cubicBezTo>
                    <a:pt x="66" y="5"/>
                    <a:pt x="60" y="13"/>
                    <a:pt x="53" y="17"/>
                  </a:cubicBezTo>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0" name="Freeform 17"/>
            <p:cNvSpPr/>
            <p:nvPr/>
          </p:nvSpPr>
          <p:spPr bwMode="auto">
            <a:xfrm>
              <a:off x="7824" y="3006"/>
              <a:ext cx="168" cy="139"/>
            </a:xfrm>
            <a:custGeom>
              <a:avLst/>
              <a:gdLst>
                <a:gd name="T0" fmla="*/ 53 w 71"/>
                <a:gd name="T1" fmla="*/ 39 h 59"/>
                <a:gd name="T2" fmla="*/ 71 w 71"/>
                <a:gd name="T3" fmla="*/ 24 h 59"/>
                <a:gd name="T4" fmla="*/ 71 w 71"/>
                <a:gd name="T5" fmla="*/ 0 h 59"/>
                <a:gd name="T6" fmla="*/ 53 w 71"/>
                <a:gd name="T7" fmla="*/ 17 h 59"/>
                <a:gd name="T8" fmla="*/ 0 w 71"/>
                <a:gd name="T9" fmla="*/ 35 h 59"/>
                <a:gd name="T10" fmla="*/ 0 w 71"/>
                <a:gd name="T11" fmla="*/ 52 h 59"/>
                <a:gd name="T12" fmla="*/ 2 w 71"/>
                <a:gd name="T13" fmla="*/ 59 h 59"/>
                <a:gd name="T14" fmla="*/ 53 w 71"/>
                <a:gd name="T15" fmla="*/ 3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59">
                  <a:moveTo>
                    <a:pt x="53" y="39"/>
                  </a:moveTo>
                  <a:cubicBezTo>
                    <a:pt x="60" y="34"/>
                    <a:pt x="66" y="29"/>
                    <a:pt x="71" y="24"/>
                  </a:cubicBezTo>
                  <a:cubicBezTo>
                    <a:pt x="71" y="0"/>
                    <a:pt x="71" y="0"/>
                    <a:pt x="71" y="0"/>
                  </a:cubicBezTo>
                  <a:cubicBezTo>
                    <a:pt x="66" y="5"/>
                    <a:pt x="60" y="13"/>
                    <a:pt x="53" y="17"/>
                  </a:cubicBezTo>
                  <a:cubicBezTo>
                    <a:pt x="33" y="30"/>
                    <a:pt x="12" y="33"/>
                    <a:pt x="0" y="35"/>
                  </a:cubicBezTo>
                  <a:cubicBezTo>
                    <a:pt x="0" y="52"/>
                    <a:pt x="0" y="52"/>
                    <a:pt x="0" y="52"/>
                  </a:cubicBezTo>
                  <a:cubicBezTo>
                    <a:pt x="0" y="54"/>
                    <a:pt x="1" y="56"/>
                    <a:pt x="2" y="59"/>
                  </a:cubicBezTo>
                  <a:cubicBezTo>
                    <a:pt x="14" y="56"/>
                    <a:pt x="34" y="51"/>
                    <a:pt x="53" y="39"/>
                  </a:cubicBezTo>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1" name="Freeform 18"/>
            <p:cNvSpPr/>
            <p:nvPr/>
          </p:nvSpPr>
          <p:spPr bwMode="auto">
            <a:xfrm>
              <a:off x="7576" y="2504"/>
              <a:ext cx="487" cy="599"/>
            </a:xfrm>
            <a:custGeom>
              <a:avLst/>
              <a:gdLst>
                <a:gd name="T0" fmla="*/ 3 w 206"/>
                <a:gd name="T1" fmla="*/ 111 h 253"/>
                <a:gd name="T2" fmla="*/ 75 w 206"/>
                <a:gd name="T3" fmla="*/ 11 h 253"/>
                <a:gd name="T4" fmla="*/ 186 w 206"/>
                <a:gd name="T5" fmla="*/ 81 h 253"/>
                <a:gd name="T6" fmla="*/ 186 w 206"/>
                <a:gd name="T7" fmla="*/ 82 h 253"/>
                <a:gd name="T8" fmla="*/ 186 w 206"/>
                <a:gd name="T9" fmla="*/ 82 h 253"/>
                <a:gd name="T10" fmla="*/ 198 w 206"/>
                <a:gd name="T11" fmla="*/ 133 h 253"/>
                <a:gd name="T12" fmla="*/ 158 w 206"/>
                <a:gd name="T13" fmla="*/ 231 h 253"/>
                <a:gd name="T14" fmla="*/ 106 w 206"/>
                <a:gd name="T15" fmla="*/ 251 h 253"/>
                <a:gd name="T16" fmla="*/ 88 w 206"/>
                <a:gd name="T17" fmla="*/ 249 h 253"/>
                <a:gd name="T18" fmla="*/ 3 w 206"/>
                <a:gd name="T19" fmla="*/ 11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6" h="253">
                  <a:moveTo>
                    <a:pt x="3" y="111"/>
                  </a:moveTo>
                  <a:cubicBezTo>
                    <a:pt x="0" y="65"/>
                    <a:pt x="28" y="21"/>
                    <a:pt x="75" y="11"/>
                  </a:cubicBezTo>
                  <a:cubicBezTo>
                    <a:pt x="125" y="0"/>
                    <a:pt x="175" y="31"/>
                    <a:pt x="186" y="81"/>
                  </a:cubicBezTo>
                  <a:cubicBezTo>
                    <a:pt x="186" y="81"/>
                    <a:pt x="186" y="82"/>
                    <a:pt x="186" y="82"/>
                  </a:cubicBezTo>
                  <a:cubicBezTo>
                    <a:pt x="186" y="82"/>
                    <a:pt x="186" y="82"/>
                    <a:pt x="186" y="82"/>
                  </a:cubicBezTo>
                  <a:cubicBezTo>
                    <a:pt x="198" y="133"/>
                    <a:pt x="198" y="133"/>
                    <a:pt x="198" y="133"/>
                  </a:cubicBezTo>
                  <a:cubicBezTo>
                    <a:pt x="206" y="170"/>
                    <a:pt x="191" y="210"/>
                    <a:pt x="158" y="231"/>
                  </a:cubicBezTo>
                  <a:cubicBezTo>
                    <a:pt x="138" y="244"/>
                    <a:pt x="117" y="249"/>
                    <a:pt x="106" y="251"/>
                  </a:cubicBezTo>
                  <a:cubicBezTo>
                    <a:pt x="100" y="253"/>
                    <a:pt x="93" y="252"/>
                    <a:pt x="88" y="249"/>
                  </a:cubicBezTo>
                  <a:cubicBezTo>
                    <a:pt x="40" y="226"/>
                    <a:pt x="8" y="182"/>
                    <a:pt x="3" y="111"/>
                  </a:cubicBezTo>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pic>
          <p:nvPicPr>
            <p:cNvPr id="2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3" y="2760"/>
              <a:ext cx="12"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3" y="2582"/>
              <a:ext cx="34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1"/>
            <p:cNvSpPr/>
            <p:nvPr/>
          </p:nvSpPr>
          <p:spPr bwMode="auto">
            <a:xfrm>
              <a:off x="7550" y="2450"/>
              <a:ext cx="558" cy="525"/>
            </a:xfrm>
            <a:custGeom>
              <a:avLst/>
              <a:gdLst>
                <a:gd name="T0" fmla="*/ 234 w 236"/>
                <a:gd name="T1" fmla="*/ 110 h 222"/>
                <a:gd name="T2" fmla="*/ 99 w 236"/>
                <a:gd name="T3" fmla="*/ 11 h 222"/>
                <a:gd name="T4" fmla="*/ 0 w 236"/>
                <a:gd name="T5" fmla="*/ 126 h 222"/>
                <a:gd name="T6" fmla="*/ 14 w 236"/>
                <a:gd name="T7" fmla="*/ 145 h 222"/>
                <a:gd name="T8" fmla="*/ 50 w 236"/>
                <a:gd name="T9" fmla="*/ 129 h 222"/>
                <a:gd name="T10" fmla="*/ 50 w 236"/>
                <a:gd name="T11" fmla="*/ 148 h 222"/>
                <a:gd name="T12" fmla="*/ 105 w 236"/>
                <a:gd name="T13" fmla="*/ 110 h 222"/>
                <a:gd name="T14" fmla="*/ 108 w 236"/>
                <a:gd name="T15" fmla="*/ 138 h 222"/>
                <a:gd name="T16" fmla="*/ 154 w 236"/>
                <a:gd name="T17" fmla="*/ 81 h 222"/>
                <a:gd name="T18" fmla="*/ 187 w 236"/>
                <a:gd name="T19" fmla="*/ 113 h 222"/>
                <a:gd name="T20" fmla="*/ 187 w 236"/>
                <a:gd name="T21" fmla="*/ 113 h 222"/>
                <a:gd name="T22" fmla="*/ 197 w 236"/>
                <a:gd name="T23" fmla="*/ 104 h 222"/>
                <a:gd name="T24" fmla="*/ 197 w 236"/>
                <a:gd name="T25" fmla="*/ 105 h 222"/>
                <a:gd name="T26" fmla="*/ 197 w 236"/>
                <a:gd name="T27" fmla="*/ 105 h 222"/>
                <a:gd name="T28" fmla="*/ 209 w 236"/>
                <a:gd name="T29" fmla="*/ 156 h 222"/>
                <a:gd name="T30" fmla="*/ 209 w 236"/>
                <a:gd name="T31" fmla="*/ 158 h 222"/>
                <a:gd name="T32" fmla="*/ 199 w 236"/>
                <a:gd name="T33" fmla="*/ 222 h 222"/>
                <a:gd name="T34" fmla="*/ 199 w 236"/>
                <a:gd name="T35" fmla="*/ 222 h 222"/>
                <a:gd name="T36" fmla="*/ 227 w 236"/>
                <a:gd name="T37" fmla="*/ 193 h 222"/>
                <a:gd name="T38" fmla="*/ 235 w 236"/>
                <a:gd name="T39" fmla="*/ 147 h 222"/>
                <a:gd name="T40" fmla="*/ 234 w 236"/>
                <a:gd name="T41" fmla="*/ 11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6" h="222">
                  <a:moveTo>
                    <a:pt x="234" y="110"/>
                  </a:moveTo>
                  <a:cubicBezTo>
                    <a:pt x="225" y="44"/>
                    <a:pt x="177" y="0"/>
                    <a:pt x="99" y="11"/>
                  </a:cubicBezTo>
                  <a:cubicBezTo>
                    <a:pt x="13" y="24"/>
                    <a:pt x="1" y="98"/>
                    <a:pt x="0" y="126"/>
                  </a:cubicBezTo>
                  <a:cubicBezTo>
                    <a:pt x="0" y="134"/>
                    <a:pt x="4" y="145"/>
                    <a:pt x="14" y="145"/>
                  </a:cubicBezTo>
                  <a:cubicBezTo>
                    <a:pt x="32" y="145"/>
                    <a:pt x="50" y="129"/>
                    <a:pt x="50" y="129"/>
                  </a:cubicBezTo>
                  <a:cubicBezTo>
                    <a:pt x="50" y="129"/>
                    <a:pt x="34" y="148"/>
                    <a:pt x="50" y="148"/>
                  </a:cubicBezTo>
                  <a:cubicBezTo>
                    <a:pt x="74" y="148"/>
                    <a:pt x="105" y="110"/>
                    <a:pt x="105" y="110"/>
                  </a:cubicBezTo>
                  <a:cubicBezTo>
                    <a:pt x="105" y="110"/>
                    <a:pt x="78" y="143"/>
                    <a:pt x="108" y="138"/>
                  </a:cubicBezTo>
                  <a:cubicBezTo>
                    <a:pt x="138" y="133"/>
                    <a:pt x="154" y="81"/>
                    <a:pt x="154" y="81"/>
                  </a:cubicBezTo>
                  <a:cubicBezTo>
                    <a:pt x="165" y="103"/>
                    <a:pt x="187" y="113"/>
                    <a:pt x="187" y="113"/>
                  </a:cubicBezTo>
                  <a:cubicBezTo>
                    <a:pt x="187" y="113"/>
                    <a:pt x="187" y="113"/>
                    <a:pt x="187" y="113"/>
                  </a:cubicBezTo>
                  <a:cubicBezTo>
                    <a:pt x="190" y="109"/>
                    <a:pt x="193" y="106"/>
                    <a:pt x="197" y="104"/>
                  </a:cubicBezTo>
                  <a:cubicBezTo>
                    <a:pt x="197" y="104"/>
                    <a:pt x="197" y="105"/>
                    <a:pt x="197" y="105"/>
                  </a:cubicBezTo>
                  <a:cubicBezTo>
                    <a:pt x="197" y="105"/>
                    <a:pt x="197" y="105"/>
                    <a:pt x="197" y="105"/>
                  </a:cubicBezTo>
                  <a:cubicBezTo>
                    <a:pt x="209" y="156"/>
                    <a:pt x="209" y="156"/>
                    <a:pt x="209" y="156"/>
                  </a:cubicBezTo>
                  <a:cubicBezTo>
                    <a:pt x="209" y="157"/>
                    <a:pt x="209" y="158"/>
                    <a:pt x="209" y="158"/>
                  </a:cubicBezTo>
                  <a:cubicBezTo>
                    <a:pt x="213" y="180"/>
                    <a:pt x="210" y="203"/>
                    <a:pt x="199" y="222"/>
                  </a:cubicBezTo>
                  <a:cubicBezTo>
                    <a:pt x="199" y="222"/>
                    <a:pt x="199" y="222"/>
                    <a:pt x="199" y="222"/>
                  </a:cubicBezTo>
                  <a:cubicBezTo>
                    <a:pt x="199" y="222"/>
                    <a:pt x="218" y="216"/>
                    <a:pt x="227" y="193"/>
                  </a:cubicBezTo>
                  <a:cubicBezTo>
                    <a:pt x="232" y="178"/>
                    <a:pt x="234" y="162"/>
                    <a:pt x="235" y="147"/>
                  </a:cubicBezTo>
                  <a:cubicBezTo>
                    <a:pt x="236" y="134"/>
                    <a:pt x="235" y="122"/>
                    <a:pt x="234" y="110"/>
                  </a:cubicBezTo>
                  <a:close/>
                </a:path>
              </a:pathLst>
            </a:custGeom>
            <a:solidFill>
              <a:srgbClr val="5D46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5" name="Freeform 22"/>
            <p:cNvSpPr/>
            <p:nvPr/>
          </p:nvSpPr>
          <p:spPr bwMode="auto">
            <a:xfrm>
              <a:off x="7974" y="2679"/>
              <a:ext cx="153" cy="154"/>
            </a:xfrm>
            <a:custGeom>
              <a:avLst/>
              <a:gdLst>
                <a:gd name="T0" fmla="*/ 4 w 65"/>
                <a:gd name="T1" fmla="*/ 39 h 65"/>
                <a:gd name="T2" fmla="*/ 39 w 65"/>
                <a:gd name="T3" fmla="*/ 61 h 65"/>
                <a:gd name="T4" fmla="*/ 61 w 65"/>
                <a:gd name="T5" fmla="*/ 26 h 65"/>
                <a:gd name="T6" fmla="*/ 26 w 65"/>
                <a:gd name="T7" fmla="*/ 4 h 65"/>
                <a:gd name="T8" fmla="*/ 4 w 65"/>
                <a:gd name="T9" fmla="*/ 39 h 65"/>
              </a:gdLst>
              <a:ahLst/>
              <a:cxnLst>
                <a:cxn ang="0">
                  <a:pos x="T0" y="T1"/>
                </a:cxn>
                <a:cxn ang="0">
                  <a:pos x="T2" y="T3"/>
                </a:cxn>
                <a:cxn ang="0">
                  <a:pos x="T4" y="T5"/>
                </a:cxn>
                <a:cxn ang="0">
                  <a:pos x="T6" y="T7"/>
                </a:cxn>
                <a:cxn ang="0">
                  <a:pos x="T8" y="T9"/>
                </a:cxn>
              </a:cxnLst>
              <a:rect l="0" t="0" r="r" b="b"/>
              <a:pathLst>
                <a:path w="65" h="65">
                  <a:moveTo>
                    <a:pt x="4" y="39"/>
                  </a:moveTo>
                  <a:cubicBezTo>
                    <a:pt x="8" y="55"/>
                    <a:pt x="23" y="65"/>
                    <a:pt x="39" y="61"/>
                  </a:cubicBezTo>
                  <a:cubicBezTo>
                    <a:pt x="55" y="57"/>
                    <a:pt x="65" y="42"/>
                    <a:pt x="61" y="26"/>
                  </a:cubicBezTo>
                  <a:cubicBezTo>
                    <a:pt x="58" y="10"/>
                    <a:pt x="42" y="0"/>
                    <a:pt x="26" y="4"/>
                  </a:cubicBezTo>
                  <a:cubicBezTo>
                    <a:pt x="10" y="7"/>
                    <a:pt x="0" y="23"/>
                    <a:pt x="4" y="39"/>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6" name="Freeform 23"/>
            <p:cNvSpPr>
              <a:spLocks noEditPoints="1"/>
            </p:cNvSpPr>
            <p:nvPr/>
          </p:nvSpPr>
          <p:spPr bwMode="auto">
            <a:xfrm>
              <a:off x="7779" y="3098"/>
              <a:ext cx="45" cy="2"/>
            </a:xfrm>
            <a:custGeom>
              <a:avLst/>
              <a:gdLst>
                <a:gd name="T0" fmla="*/ 0 w 19"/>
                <a:gd name="T1" fmla="*/ 1 h 1"/>
                <a:gd name="T2" fmla="*/ 0 w 19"/>
                <a:gd name="T3" fmla="*/ 1 h 1"/>
                <a:gd name="T4" fmla="*/ 0 w 19"/>
                <a:gd name="T5" fmla="*/ 1 h 1"/>
                <a:gd name="T6" fmla="*/ 0 w 19"/>
                <a:gd name="T7" fmla="*/ 1 h 1"/>
                <a:gd name="T8" fmla="*/ 0 w 19"/>
                <a:gd name="T9" fmla="*/ 1 h 1"/>
                <a:gd name="T10" fmla="*/ 0 w 19"/>
                <a:gd name="T11" fmla="*/ 1 h 1"/>
                <a:gd name="T12" fmla="*/ 0 w 19"/>
                <a:gd name="T13" fmla="*/ 1 h 1"/>
                <a:gd name="T14" fmla="*/ 0 w 19"/>
                <a:gd name="T15" fmla="*/ 1 h 1"/>
                <a:gd name="T16" fmla="*/ 0 w 19"/>
                <a:gd name="T17" fmla="*/ 1 h 1"/>
                <a:gd name="T18" fmla="*/ 1 w 19"/>
                <a:gd name="T19" fmla="*/ 1 h 1"/>
                <a:gd name="T20" fmla="*/ 0 w 19"/>
                <a:gd name="T21" fmla="*/ 1 h 1"/>
                <a:gd name="T22" fmla="*/ 1 w 19"/>
                <a:gd name="T23" fmla="*/ 1 h 1"/>
                <a:gd name="T24" fmla="*/ 19 w 19"/>
                <a:gd name="T25" fmla="*/ 1 h 1"/>
                <a:gd name="T26" fmla="*/ 19 w 19"/>
                <a:gd name="T27" fmla="*/ 1 h 1"/>
                <a:gd name="T28" fmla="*/ 19 w 19"/>
                <a:gd name="T29" fmla="*/ 1 h 1"/>
                <a:gd name="T30" fmla="*/ 19 w 19"/>
                <a:gd name="T31" fmla="*/ 1 h 1"/>
                <a:gd name="T32" fmla="*/ 19 w 19"/>
                <a:gd name="T33" fmla="*/ 1 h 1"/>
                <a:gd name="T34" fmla="*/ 9 w 19"/>
                <a:gd name="T35" fmla="*/ 0 h 1"/>
                <a:gd name="T36" fmla="*/ 1 w 19"/>
                <a:gd name="T37" fmla="*/ 1 h 1"/>
                <a:gd name="T38" fmla="*/ 9 w 19"/>
                <a:gd name="T39" fmla="*/ 0 h 1"/>
                <a:gd name="T40" fmla="*/ 9 w 19"/>
                <a:gd name="T4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1" y="1"/>
                  </a:moveTo>
                  <a:cubicBezTo>
                    <a:pt x="0" y="1"/>
                    <a:pt x="0" y="1"/>
                    <a:pt x="0" y="1"/>
                  </a:cubicBezTo>
                  <a:cubicBezTo>
                    <a:pt x="0" y="1"/>
                    <a:pt x="0" y="1"/>
                    <a:pt x="1" y="1"/>
                  </a:cubicBezTo>
                  <a:moveTo>
                    <a:pt x="19" y="1"/>
                  </a:moveTo>
                  <a:cubicBezTo>
                    <a:pt x="19" y="1"/>
                    <a:pt x="19" y="1"/>
                    <a:pt x="19" y="1"/>
                  </a:cubicBezTo>
                  <a:cubicBezTo>
                    <a:pt x="19" y="1"/>
                    <a:pt x="19" y="1"/>
                    <a:pt x="19" y="1"/>
                  </a:cubicBezTo>
                  <a:cubicBezTo>
                    <a:pt x="19" y="1"/>
                    <a:pt x="19" y="1"/>
                    <a:pt x="19" y="1"/>
                  </a:cubicBezTo>
                  <a:cubicBezTo>
                    <a:pt x="19" y="1"/>
                    <a:pt x="19" y="1"/>
                    <a:pt x="19" y="1"/>
                  </a:cubicBezTo>
                  <a:moveTo>
                    <a:pt x="9" y="0"/>
                  </a:moveTo>
                  <a:cubicBezTo>
                    <a:pt x="6" y="0"/>
                    <a:pt x="4" y="1"/>
                    <a:pt x="1" y="1"/>
                  </a:cubicBezTo>
                  <a:cubicBezTo>
                    <a:pt x="4" y="1"/>
                    <a:pt x="6" y="0"/>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7" name="Freeform 24"/>
            <p:cNvSpPr/>
            <p:nvPr/>
          </p:nvSpPr>
          <p:spPr bwMode="auto">
            <a:xfrm>
              <a:off x="7699" y="3098"/>
              <a:ext cx="130" cy="50"/>
            </a:xfrm>
            <a:custGeom>
              <a:avLst/>
              <a:gdLst>
                <a:gd name="T0" fmla="*/ 43 w 55"/>
                <a:gd name="T1" fmla="*/ 0 h 21"/>
                <a:gd name="T2" fmla="*/ 35 w 55"/>
                <a:gd name="T3" fmla="*/ 1 h 21"/>
                <a:gd name="T4" fmla="*/ 35 w 55"/>
                <a:gd name="T5" fmla="*/ 1 h 21"/>
                <a:gd name="T6" fmla="*/ 34 w 55"/>
                <a:gd name="T7" fmla="*/ 1 h 21"/>
                <a:gd name="T8" fmla="*/ 34 w 55"/>
                <a:gd name="T9" fmla="*/ 1 h 21"/>
                <a:gd name="T10" fmla="*/ 34 w 55"/>
                <a:gd name="T11" fmla="*/ 1 h 21"/>
                <a:gd name="T12" fmla="*/ 34 w 55"/>
                <a:gd name="T13" fmla="*/ 1 h 21"/>
                <a:gd name="T14" fmla="*/ 34 w 55"/>
                <a:gd name="T15" fmla="*/ 1 h 21"/>
                <a:gd name="T16" fmla="*/ 34 w 55"/>
                <a:gd name="T17" fmla="*/ 1 h 21"/>
                <a:gd name="T18" fmla="*/ 34 w 55"/>
                <a:gd name="T19" fmla="*/ 1 h 21"/>
                <a:gd name="T20" fmla="*/ 0 w 55"/>
                <a:gd name="T21" fmla="*/ 6 h 21"/>
                <a:gd name="T22" fmla="*/ 40 w 55"/>
                <a:gd name="T23" fmla="*/ 21 h 21"/>
                <a:gd name="T24" fmla="*/ 55 w 55"/>
                <a:gd name="T25" fmla="*/ 20 h 21"/>
                <a:gd name="T26" fmla="*/ 53 w 55"/>
                <a:gd name="T27" fmla="*/ 13 h 21"/>
                <a:gd name="T28" fmla="*/ 53 w 55"/>
                <a:gd name="T29" fmla="*/ 13 h 21"/>
                <a:gd name="T30" fmla="*/ 53 w 55"/>
                <a:gd name="T31" fmla="*/ 13 h 21"/>
                <a:gd name="T32" fmla="*/ 53 w 55"/>
                <a:gd name="T33" fmla="*/ 13 h 21"/>
                <a:gd name="T34" fmla="*/ 53 w 55"/>
                <a:gd name="T35" fmla="*/ 13 h 21"/>
                <a:gd name="T36" fmla="*/ 53 w 55"/>
                <a:gd name="T37" fmla="*/ 13 h 21"/>
                <a:gd name="T38" fmla="*/ 53 w 55"/>
                <a:gd name="T39" fmla="*/ 13 h 21"/>
                <a:gd name="T40" fmla="*/ 53 w 55"/>
                <a:gd name="T41" fmla="*/ 1 h 21"/>
                <a:gd name="T42" fmla="*/ 53 w 55"/>
                <a:gd name="T43" fmla="*/ 1 h 21"/>
                <a:gd name="T44" fmla="*/ 48 w 55"/>
                <a:gd name="T45" fmla="*/ 1 h 21"/>
                <a:gd name="T46" fmla="*/ 43 w 55"/>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21">
                  <a:moveTo>
                    <a:pt x="43" y="0"/>
                  </a:moveTo>
                  <a:cubicBezTo>
                    <a:pt x="40" y="0"/>
                    <a:pt x="38" y="1"/>
                    <a:pt x="35" y="1"/>
                  </a:cubicBezTo>
                  <a:cubicBezTo>
                    <a:pt x="35" y="1"/>
                    <a:pt x="35" y="1"/>
                    <a:pt x="35" y="1"/>
                  </a:cubicBezTo>
                  <a:cubicBezTo>
                    <a:pt x="34" y="1"/>
                    <a:pt x="34" y="1"/>
                    <a:pt x="34" y="1"/>
                  </a:cubicBezTo>
                  <a:cubicBezTo>
                    <a:pt x="34" y="1"/>
                    <a:pt x="34" y="1"/>
                    <a:pt x="34" y="1"/>
                  </a:cubicBezTo>
                  <a:cubicBezTo>
                    <a:pt x="34" y="1"/>
                    <a:pt x="34" y="1"/>
                    <a:pt x="34" y="1"/>
                  </a:cubicBezTo>
                  <a:cubicBezTo>
                    <a:pt x="34" y="1"/>
                    <a:pt x="34" y="1"/>
                    <a:pt x="34" y="1"/>
                  </a:cubicBezTo>
                  <a:cubicBezTo>
                    <a:pt x="34" y="1"/>
                    <a:pt x="34" y="1"/>
                    <a:pt x="34" y="1"/>
                  </a:cubicBezTo>
                  <a:cubicBezTo>
                    <a:pt x="34" y="1"/>
                    <a:pt x="34" y="1"/>
                    <a:pt x="34" y="1"/>
                  </a:cubicBezTo>
                  <a:cubicBezTo>
                    <a:pt x="34" y="1"/>
                    <a:pt x="34" y="1"/>
                    <a:pt x="34" y="1"/>
                  </a:cubicBezTo>
                  <a:cubicBezTo>
                    <a:pt x="24" y="1"/>
                    <a:pt x="13" y="3"/>
                    <a:pt x="0" y="6"/>
                  </a:cubicBezTo>
                  <a:cubicBezTo>
                    <a:pt x="7" y="18"/>
                    <a:pt x="26" y="21"/>
                    <a:pt x="40" y="21"/>
                  </a:cubicBezTo>
                  <a:cubicBezTo>
                    <a:pt x="48" y="21"/>
                    <a:pt x="55" y="20"/>
                    <a:pt x="55" y="20"/>
                  </a:cubicBezTo>
                  <a:cubicBezTo>
                    <a:pt x="54" y="18"/>
                    <a:pt x="53" y="15"/>
                    <a:pt x="53" y="13"/>
                  </a:cubicBezTo>
                  <a:cubicBezTo>
                    <a:pt x="53" y="13"/>
                    <a:pt x="53" y="13"/>
                    <a:pt x="53" y="13"/>
                  </a:cubicBezTo>
                  <a:cubicBezTo>
                    <a:pt x="53" y="13"/>
                    <a:pt x="53" y="13"/>
                    <a:pt x="53" y="13"/>
                  </a:cubicBezTo>
                  <a:cubicBezTo>
                    <a:pt x="53" y="13"/>
                    <a:pt x="53" y="13"/>
                    <a:pt x="53" y="13"/>
                  </a:cubicBezTo>
                  <a:cubicBezTo>
                    <a:pt x="53" y="13"/>
                    <a:pt x="53" y="13"/>
                    <a:pt x="53" y="13"/>
                  </a:cubicBezTo>
                  <a:cubicBezTo>
                    <a:pt x="53" y="13"/>
                    <a:pt x="53" y="13"/>
                    <a:pt x="53" y="13"/>
                  </a:cubicBezTo>
                  <a:cubicBezTo>
                    <a:pt x="53" y="13"/>
                    <a:pt x="53" y="13"/>
                    <a:pt x="53" y="13"/>
                  </a:cubicBezTo>
                  <a:cubicBezTo>
                    <a:pt x="53" y="1"/>
                    <a:pt x="53" y="1"/>
                    <a:pt x="53" y="1"/>
                  </a:cubicBezTo>
                  <a:cubicBezTo>
                    <a:pt x="53" y="1"/>
                    <a:pt x="53" y="1"/>
                    <a:pt x="53" y="1"/>
                  </a:cubicBezTo>
                  <a:cubicBezTo>
                    <a:pt x="51" y="1"/>
                    <a:pt x="50" y="1"/>
                    <a:pt x="48" y="1"/>
                  </a:cubicBezTo>
                  <a:cubicBezTo>
                    <a:pt x="46" y="1"/>
                    <a:pt x="45" y="1"/>
                    <a:pt x="43" y="0"/>
                  </a:cubicBezTo>
                </a:path>
              </a:pathLst>
            </a:custGeom>
            <a:solidFill>
              <a:srgbClr val="6E24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8" name="Freeform 25"/>
            <p:cNvSpPr>
              <a:spLocks noEditPoints="1"/>
            </p:cNvSpPr>
            <p:nvPr/>
          </p:nvSpPr>
          <p:spPr bwMode="auto">
            <a:xfrm>
              <a:off x="7824" y="3129"/>
              <a:ext cx="5" cy="16"/>
            </a:xfrm>
            <a:custGeom>
              <a:avLst/>
              <a:gdLst>
                <a:gd name="T0" fmla="*/ 0 w 2"/>
                <a:gd name="T1" fmla="*/ 0 h 7"/>
                <a:gd name="T2" fmla="*/ 2 w 2"/>
                <a:gd name="T3" fmla="*/ 7 h 7"/>
                <a:gd name="T4" fmla="*/ 2 w 2"/>
                <a:gd name="T5" fmla="*/ 7 h 7"/>
                <a:gd name="T6" fmla="*/ 0 w 2"/>
                <a:gd name="T7" fmla="*/ 0 h 7"/>
                <a:gd name="T8" fmla="*/ 0 w 2"/>
                <a:gd name="T9" fmla="*/ 0 h 7"/>
                <a:gd name="T10" fmla="*/ 0 w 2"/>
                <a:gd name="T11" fmla="*/ 0 h 7"/>
                <a:gd name="T12" fmla="*/ 0 w 2"/>
                <a:gd name="T13" fmla="*/ 0 h 7"/>
                <a:gd name="T14" fmla="*/ 0 w 2"/>
                <a:gd name="T15" fmla="*/ 0 h 7"/>
                <a:gd name="T16" fmla="*/ 0 w 2"/>
                <a:gd name="T17" fmla="*/ 0 h 7"/>
                <a:gd name="T18" fmla="*/ 0 w 2"/>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0"/>
                  </a:moveTo>
                  <a:cubicBezTo>
                    <a:pt x="0" y="2"/>
                    <a:pt x="1" y="5"/>
                    <a:pt x="2" y="7"/>
                  </a:cubicBezTo>
                  <a:cubicBezTo>
                    <a:pt x="2" y="7"/>
                    <a:pt x="2" y="7"/>
                    <a:pt x="2" y="7"/>
                  </a:cubicBezTo>
                  <a:cubicBezTo>
                    <a:pt x="1" y="5"/>
                    <a:pt x="0" y="2"/>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3BE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9" name="Freeform 26"/>
            <p:cNvSpPr/>
            <p:nvPr/>
          </p:nvSpPr>
          <p:spPr bwMode="auto">
            <a:xfrm>
              <a:off x="7824" y="3100"/>
              <a:ext cx="5" cy="45"/>
            </a:xfrm>
            <a:custGeom>
              <a:avLst/>
              <a:gdLst>
                <a:gd name="T0" fmla="*/ 0 w 2"/>
                <a:gd name="T1" fmla="*/ 0 h 19"/>
                <a:gd name="T2" fmla="*/ 0 w 2"/>
                <a:gd name="T3" fmla="*/ 12 h 19"/>
                <a:gd name="T4" fmla="*/ 0 w 2"/>
                <a:gd name="T5" fmla="*/ 12 h 19"/>
                <a:gd name="T6" fmla="*/ 0 w 2"/>
                <a:gd name="T7" fmla="*/ 12 h 19"/>
                <a:gd name="T8" fmla="*/ 0 w 2"/>
                <a:gd name="T9" fmla="*/ 12 h 19"/>
                <a:gd name="T10" fmla="*/ 0 w 2"/>
                <a:gd name="T11" fmla="*/ 12 h 19"/>
                <a:gd name="T12" fmla="*/ 0 w 2"/>
                <a:gd name="T13" fmla="*/ 12 h 19"/>
                <a:gd name="T14" fmla="*/ 0 w 2"/>
                <a:gd name="T15" fmla="*/ 12 h 19"/>
                <a:gd name="T16" fmla="*/ 2 w 2"/>
                <a:gd name="T17" fmla="*/ 19 h 19"/>
                <a:gd name="T18" fmla="*/ 2 w 2"/>
                <a:gd name="T19" fmla="*/ 19 h 19"/>
                <a:gd name="T20" fmla="*/ 2 w 2"/>
                <a:gd name="T21" fmla="*/ 18 h 19"/>
                <a:gd name="T22" fmla="*/ 1 w 2"/>
                <a:gd name="T23" fmla="*/ 11 h 19"/>
                <a:gd name="T24" fmla="*/ 1 w 2"/>
                <a:gd name="T25" fmla="*/ 0 h 19"/>
                <a:gd name="T26" fmla="*/ 0 w 2"/>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19">
                  <a:moveTo>
                    <a:pt x="0" y="0"/>
                  </a:move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2"/>
                    <a:pt x="0" y="12"/>
                    <a:pt x="0" y="12"/>
                  </a:cubicBezTo>
                  <a:cubicBezTo>
                    <a:pt x="0" y="14"/>
                    <a:pt x="1" y="17"/>
                    <a:pt x="2" y="19"/>
                  </a:cubicBezTo>
                  <a:cubicBezTo>
                    <a:pt x="2" y="19"/>
                    <a:pt x="2" y="19"/>
                    <a:pt x="2" y="19"/>
                  </a:cubicBezTo>
                  <a:cubicBezTo>
                    <a:pt x="2" y="18"/>
                    <a:pt x="2" y="18"/>
                    <a:pt x="2" y="18"/>
                  </a:cubicBezTo>
                  <a:cubicBezTo>
                    <a:pt x="1" y="16"/>
                    <a:pt x="1" y="14"/>
                    <a:pt x="1" y="11"/>
                  </a:cubicBezTo>
                  <a:cubicBezTo>
                    <a:pt x="1" y="0"/>
                    <a:pt x="1" y="0"/>
                    <a:pt x="1" y="0"/>
                  </a:cubicBezTo>
                  <a:cubicBezTo>
                    <a:pt x="1" y="0"/>
                    <a:pt x="1" y="0"/>
                    <a:pt x="0" y="0"/>
                  </a:cubicBezTo>
                </a:path>
              </a:pathLst>
            </a:custGeom>
            <a:solidFill>
              <a:srgbClr val="E1B0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0" name="Freeform 27"/>
            <p:cNvSpPr/>
            <p:nvPr/>
          </p:nvSpPr>
          <p:spPr bwMode="auto">
            <a:xfrm>
              <a:off x="7801" y="3098"/>
              <a:ext cx="23" cy="2"/>
            </a:xfrm>
            <a:custGeom>
              <a:avLst/>
              <a:gdLst>
                <a:gd name="T0" fmla="*/ 2 w 10"/>
                <a:gd name="T1" fmla="*/ 0 h 1"/>
                <a:gd name="T2" fmla="*/ 0 w 10"/>
                <a:gd name="T3" fmla="*/ 0 h 1"/>
                <a:gd name="T4" fmla="*/ 0 w 10"/>
                <a:gd name="T5" fmla="*/ 0 h 1"/>
                <a:gd name="T6" fmla="*/ 5 w 10"/>
                <a:gd name="T7" fmla="*/ 1 h 1"/>
                <a:gd name="T8" fmla="*/ 10 w 10"/>
                <a:gd name="T9" fmla="*/ 1 h 1"/>
                <a:gd name="T10" fmla="*/ 10 w 10"/>
                <a:gd name="T11" fmla="*/ 1 h 1"/>
                <a:gd name="T12" fmla="*/ 2 w 10"/>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2" y="0"/>
                  </a:moveTo>
                  <a:cubicBezTo>
                    <a:pt x="2" y="0"/>
                    <a:pt x="1" y="0"/>
                    <a:pt x="0" y="0"/>
                  </a:cubicBezTo>
                  <a:cubicBezTo>
                    <a:pt x="0" y="0"/>
                    <a:pt x="0" y="0"/>
                    <a:pt x="0" y="0"/>
                  </a:cubicBezTo>
                  <a:cubicBezTo>
                    <a:pt x="2" y="1"/>
                    <a:pt x="3" y="1"/>
                    <a:pt x="5" y="1"/>
                  </a:cubicBezTo>
                  <a:cubicBezTo>
                    <a:pt x="7" y="1"/>
                    <a:pt x="8" y="1"/>
                    <a:pt x="10" y="1"/>
                  </a:cubicBezTo>
                  <a:cubicBezTo>
                    <a:pt x="10" y="1"/>
                    <a:pt x="10" y="1"/>
                    <a:pt x="10" y="1"/>
                  </a:cubicBezTo>
                  <a:cubicBezTo>
                    <a:pt x="8" y="0"/>
                    <a:pt x="6" y="0"/>
                    <a:pt x="2" y="0"/>
                  </a:cubicBezTo>
                </a:path>
              </a:pathLst>
            </a:custGeom>
            <a:solidFill>
              <a:srgbClr val="E3BE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1" name="Freeform 28"/>
            <p:cNvSpPr/>
            <p:nvPr/>
          </p:nvSpPr>
          <p:spPr bwMode="auto">
            <a:xfrm>
              <a:off x="8156" y="3481"/>
              <a:ext cx="457" cy="298"/>
            </a:xfrm>
            <a:custGeom>
              <a:avLst/>
              <a:gdLst>
                <a:gd name="T0" fmla="*/ 54 w 193"/>
                <a:gd name="T1" fmla="*/ 77 h 126"/>
                <a:gd name="T2" fmla="*/ 19 w 193"/>
                <a:gd name="T3" fmla="*/ 0 h 126"/>
                <a:gd name="T4" fmla="*/ 0 w 193"/>
                <a:gd name="T5" fmla="*/ 1 h 126"/>
                <a:gd name="T6" fmla="*/ 35 w 193"/>
                <a:gd name="T7" fmla="*/ 79 h 126"/>
                <a:gd name="T8" fmla="*/ 133 w 193"/>
                <a:gd name="T9" fmla="*/ 96 h 126"/>
                <a:gd name="T10" fmla="*/ 193 w 193"/>
                <a:gd name="T11" fmla="*/ 34 h 126"/>
                <a:gd name="T12" fmla="*/ 54 w 193"/>
                <a:gd name="T13" fmla="*/ 77 h 126"/>
              </a:gdLst>
              <a:ahLst/>
              <a:cxnLst>
                <a:cxn ang="0">
                  <a:pos x="T0" y="T1"/>
                </a:cxn>
                <a:cxn ang="0">
                  <a:pos x="T2" y="T3"/>
                </a:cxn>
                <a:cxn ang="0">
                  <a:pos x="T4" y="T5"/>
                </a:cxn>
                <a:cxn ang="0">
                  <a:pos x="T6" y="T7"/>
                </a:cxn>
                <a:cxn ang="0">
                  <a:pos x="T8" y="T9"/>
                </a:cxn>
                <a:cxn ang="0">
                  <a:pos x="T10" y="T11"/>
                </a:cxn>
                <a:cxn ang="0">
                  <a:pos x="T12" y="T13"/>
                </a:cxn>
              </a:cxnLst>
              <a:rect l="0" t="0" r="r" b="b"/>
              <a:pathLst>
                <a:path w="193" h="126">
                  <a:moveTo>
                    <a:pt x="54" y="77"/>
                  </a:moveTo>
                  <a:cubicBezTo>
                    <a:pt x="48" y="68"/>
                    <a:pt x="29" y="22"/>
                    <a:pt x="19" y="0"/>
                  </a:cubicBezTo>
                  <a:cubicBezTo>
                    <a:pt x="13" y="1"/>
                    <a:pt x="7" y="1"/>
                    <a:pt x="0" y="1"/>
                  </a:cubicBezTo>
                  <a:cubicBezTo>
                    <a:pt x="35" y="79"/>
                    <a:pt x="35" y="79"/>
                    <a:pt x="35" y="79"/>
                  </a:cubicBezTo>
                  <a:cubicBezTo>
                    <a:pt x="53" y="117"/>
                    <a:pt x="103" y="126"/>
                    <a:pt x="133" y="96"/>
                  </a:cubicBezTo>
                  <a:cubicBezTo>
                    <a:pt x="193" y="34"/>
                    <a:pt x="193" y="34"/>
                    <a:pt x="193" y="34"/>
                  </a:cubicBezTo>
                  <a:cubicBezTo>
                    <a:pt x="106" y="120"/>
                    <a:pt x="62" y="90"/>
                    <a:pt x="54" y="77"/>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2" name="Freeform 29"/>
            <p:cNvSpPr/>
            <p:nvPr/>
          </p:nvSpPr>
          <p:spPr bwMode="auto">
            <a:xfrm>
              <a:off x="7597" y="5379"/>
              <a:ext cx="703" cy="407"/>
            </a:xfrm>
            <a:custGeom>
              <a:avLst/>
              <a:gdLst>
                <a:gd name="T0" fmla="*/ 244 w 297"/>
                <a:gd name="T1" fmla="*/ 141 h 172"/>
                <a:gd name="T2" fmla="*/ 53 w 297"/>
                <a:gd name="T3" fmla="*/ 141 h 172"/>
                <a:gd name="T4" fmla="*/ 53 w 297"/>
                <a:gd name="T5" fmla="*/ 30 h 172"/>
                <a:gd name="T6" fmla="*/ 244 w 297"/>
                <a:gd name="T7" fmla="*/ 30 h 172"/>
                <a:gd name="T8" fmla="*/ 244 w 297"/>
                <a:gd name="T9" fmla="*/ 141 h 172"/>
              </a:gdLst>
              <a:ahLst/>
              <a:cxnLst>
                <a:cxn ang="0">
                  <a:pos x="T0" y="T1"/>
                </a:cxn>
                <a:cxn ang="0">
                  <a:pos x="T2" y="T3"/>
                </a:cxn>
                <a:cxn ang="0">
                  <a:pos x="T4" y="T5"/>
                </a:cxn>
                <a:cxn ang="0">
                  <a:pos x="T6" y="T7"/>
                </a:cxn>
                <a:cxn ang="0">
                  <a:pos x="T8" y="T9"/>
                </a:cxn>
              </a:cxnLst>
              <a:rect l="0" t="0" r="r" b="b"/>
              <a:pathLst>
                <a:path w="297" h="172">
                  <a:moveTo>
                    <a:pt x="244" y="141"/>
                  </a:moveTo>
                  <a:cubicBezTo>
                    <a:pt x="191" y="172"/>
                    <a:pt x="106" y="172"/>
                    <a:pt x="53" y="141"/>
                  </a:cubicBezTo>
                  <a:cubicBezTo>
                    <a:pt x="0" y="111"/>
                    <a:pt x="0" y="61"/>
                    <a:pt x="53" y="30"/>
                  </a:cubicBezTo>
                  <a:cubicBezTo>
                    <a:pt x="106" y="0"/>
                    <a:pt x="191" y="0"/>
                    <a:pt x="244" y="30"/>
                  </a:cubicBezTo>
                  <a:cubicBezTo>
                    <a:pt x="297" y="61"/>
                    <a:pt x="297" y="111"/>
                    <a:pt x="244" y="141"/>
                  </a:cubicBezTo>
                </a:path>
              </a:pathLst>
            </a:custGeom>
            <a:solidFill>
              <a:srgbClr val="F1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3" name="Freeform 30"/>
            <p:cNvSpPr/>
            <p:nvPr/>
          </p:nvSpPr>
          <p:spPr bwMode="auto">
            <a:xfrm>
              <a:off x="7628" y="5502"/>
              <a:ext cx="322" cy="83"/>
            </a:xfrm>
            <a:custGeom>
              <a:avLst/>
              <a:gdLst>
                <a:gd name="T0" fmla="*/ 136 w 136"/>
                <a:gd name="T1" fmla="*/ 0 h 35"/>
                <a:gd name="T2" fmla="*/ 14 w 136"/>
                <a:gd name="T3" fmla="*/ 0 h 35"/>
                <a:gd name="T4" fmla="*/ 2 w 136"/>
                <a:gd name="T5" fmla="*/ 20 h 35"/>
                <a:gd name="T6" fmla="*/ 1 w 136"/>
                <a:gd name="T7" fmla="*/ 27 h 35"/>
                <a:gd name="T8" fmla="*/ 0 w 136"/>
                <a:gd name="T9" fmla="*/ 35 h 35"/>
                <a:gd name="T10" fmla="*/ 136 w 136"/>
                <a:gd name="T11" fmla="*/ 35 h 35"/>
                <a:gd name="T12" fmla="*/ 136 w 136"/>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36" h="35">
                  <a:moveTo>
                    <a:pt x="136" y="0"/>
                  </a:moveTo>
                  <a:cubicBezTo>
                    <a:pt x="14" y="0"/>
                    <a:pt x="14" y="0"/>
                    <a:pt x="14" y="0"/>
                  </a:cubicBezTo>
                  <a:cubicBezTo>
                    <a:pt x="8" y="6"/>
                    <a:pt x="5" y="13"/>
                    <a:pt x="2" y="20"/>
                  </a:cubicBezTo>
                  <a:cubicBezTo>
                    <a:pt x="2" y="22"/>
                    <a:pt x="1" y="24"/>
                    <a:pt x="1" y="27"/>
                  </a:cubicBezTo>
                  <a:cubicBezTo>
                    <a:pt x="0" y="30"/>
                    <a:pt x="0" y="33"/>
                    <a:pt x="0" y="35"/>
                  </a:cubicBezTo>
                  <a:cubicBezTo>
                    <a:pt x="136" y="35"/>
                    <a:pt x="136" y="35"/>
                    <a:pt x="136" y="35"/>
                  </a:cubicBezTo>
                  <a:cubicBezTo>
                    <a:pt x="136" y="0"/>
                    <a:pt x="136" y="0"/>
                    <a:pt x="136" y="0"/>
                  </a:cubicBezTo>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4" name="Freeform 31"/>
            <p:cNvSpPr/>
            <p:nvPr/>
          </p:nvSpPr>
          <p:spPr bwMode="auto">
            <a:xfrm>
              <a:off x="7628" y="5582"/>
              <a:ext cx="641" cy="256"/>
            </a:xfrm>
            <a:custGeom>
              <a:avLst/>
              <a:gdLst>
                <a:gd name="T0" fmla="*/ 231 w 271"/>
                <a:gd name="T1" fmla="*/ 55 h 108"/>
                <a:gd name="T2" fmla="*/ 40 w 271"/>
                <a:gd name="T3" fmla="*/ 55 h 108"/>
                <a:gd name="T4" fmla="*/ 0 w 271"/>
                <a:gd name="T5" fmla="*/ 0 h 108"/>
                <a:gd name="T6" fmla="*/ 0 w 271"/>
                <a:gd name="T7" fmla="*/ 22 h 108"/>
                <a:gd name="T8" fmla="*/ 40 w 271"/>
                <a:gd name="T9" fmla="*/ 78 h 108"/>
                <a:gd name="T10" fmla="*/ 231 w 271"/>
                <a:gd name="T11" fmla="*/ 78 h 108"/>
                <a:gd name="T12" fmla="*/ 271 w 271"/>
                <a:gd name="T13" fmla="*/ 22 h 108"/>
                <a:gd name="T14" fmla="*/ 271 w 271"/>
                <a:gd name="T15" fmla="*/ 0 h 108"/>
                <a:gd name="T16" fmla="*/ 231 w 271"/>
                <a:gd name="T17" fmla="*/ 5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108">
                  <a:moveTo>
                    <a:pt x="231" y="55"/>
                  </a:moveTo>
                  <a:cubicBezTo>
                    <a:pt x="178" y="86"/>
                    <a:pt x="93" y="86"/>
                    <a:pt x="40" y="55"/>
                  </a:cubicBezTo>
                  <a:cubicBezTo>
                    <a:pt x="13" y="40"/>
                    <a:pt x="0" y="20"/>
                    <a:pt x="0" y="0"/>
                  </a:cubicBezTo>
                  <a:cubicBezTo>
                    <a:pt x="0" y="22"/>
                    <a:pt x="0" y="22"/>
                    <a:pt x="0" y="22"/>
                  </a:cubicBezTo>
                  <a:cubicBezTo>
                    <a:pt x="0" y="42"/>
                    <a:pt x="13" y="62"/>
                    <a:pt x="40" y="78"/>
                  </a:cubicBezTo>
                  <a:cubicBezTo>
                    <a:pt x="93" y="108"/>
                    <a:pt x="178" y="108"/>
                    <a:pt x="231" y="78"/>
                  </a:cubicBezTo>
                  <a:cubicBezTo>
                    <a:pt x="258" y="62"/>
                    <a:pt x="271" y="42"/>
                    <a:pt x="271" y="22"/>
                  </a:cubicBezTo>
                  <a:cubicBezTo>
                    <a:pt x="271" y="0"/>
                    <a:pt x="271" y="0"/>
                    <a:pt x="271" y="0"/>
                  </a:cubicBezTo>
                  <a:cubicBezTo>
                    <a:pt x="271" y="20"/>
                    <a:pt x="258" y="40"/>
                    <a:pt x="231" y="55"/>
                  </a:cubicBezTo>
                </a:path>
              </a:pathLst>
            </a:custGeom>
            <a:solidFill>
              <a:srgbClr val="D0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5" name="Freeform 32"/>
            <p:cNvSpPr/>
            <p:nvPr/>
          </p:nvSpPr>
          <p:spPr bwMode="auto">
            <a:xfrm>
              <a:off x="7881" y="4586"/>
              <a:ext cx="135" cy="1003"/>
            </a:xfrm>
            <a:custGeom>
              <a:avLst/>
              <a:gdLst>
                <a:gd name="T0" fmla="*/ 0 w 57"/>
                <a:gd name="T1" fmla="*/ 0 h 424"/>
                <a:gd name="T2" fmla="*/ 0 w 57"/>
                <a:gd name="T3" fmla="*/ 406 h 424"/>
                <a:gd name="T4" fmla="*/ 9 w 57"/>
                <a:gd name="T5" fmla="*/ 418 h 424"/>
                <a:gd name="T6" fmla="*/ 49 w 57"/>
                <a:gd name="T7" fmla="*/ 418 h 424"/>
                <a:gd name="T8" fmla="*/ 57 w 57"/>
                <a:gd name="T9" fmla="*/ 406 h 424"/>
                <a:gd name="T10" fmla="*/ 57 w 57"/>
                <a:gd name="T11" fmla="*/ 0 h 424"/>
                <a:gd name="T12" fmla="*/ 0 w 57"/>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57" h="424">
                  <a:moveTo>
                    <a:pt x="0" y="0"/>
                  </a:moveTo>
                  <a:cubicBezTo>
                    <a:pt x="0" y="406"/>
                    <a:pt x="0" y="406"/>
                    <a:pt x="0" y="406"/>
                  </a:cubicBezTo>
                  <a:cubicBezTo>
                    <a:pt x="0" y="410"/>
                    <a:pt x="3" y="415"/>
                    <a:pt x="9" y="418"/>
                  </a:cubicBezTo>
                  <a:cubicBezTo>
                    <a:pt x="20" y="424"/>
                    <a:pt x="38" y="424"/>
                    <a:pt x="49" y="418"/>
                  </a:cubicBezTo>
                  <a:cubicBezTo>
                    <a:pt x="54" y="415"/>
                    <a:pt x="57" y="410"/>
                    <a:pt x="57" y="406"/>
                  </a:cubicBezTo>
                  <a:cubicBezTo>
                    <a:pt x="57" y="0"/>
                    <a:pt x="57" y="0"/>
                    <a:pt x="57" y="0"/>
                  </a:cubicBezTo>
                  <a:lnTo>
                    <a:pt x="0" y="0"/>
                  </a:lnTo>
                  <a:close/>
                </a:path>
              </a:pathLst>
            </a:custGeom>
            <a:solidFill>
              <a:srgbClr val="D0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6" name="Freeform 33"/>
            <p:cNvSpPr/>
            <p:nvPr/>
          </p:nvSpPr>
          <p:spPr bwMode="auto">
            <a:xfrm>
              <a:off x="7259" y="4700"/>
              <a:ext cx="284" cy="1145"/>
            </a:xfrm>
            <a:custGeom>
              <a:avLst/>
              <a:gdLst>
                <a:gd name="T0" fmla="*/ 18 w 120"/>
                <a:gd name="T1" fmla="*/ 147 h 484"/>
                <a:gd name="T2" fmla="*/ 41 w 120"/>
                <a:gd name="T3" fmla="*/ 132 h 484"/>
                <a:gd name="T4" fmla="*/ 11 w 120"/>
                <a:gd name="T5" fmla="*/ 279 h 484"/>
                <a:gd name="T6" fmla="*/ 0 w 120"/>
                <a:gd name="T7" fmla="*/ 429 h 484"/>
                <a:gd name="T8" fmla="*/ 37 w 120"/>
                <a:gd name="T9" fmla="*/ 466 h 484"/>
                <a:gd name="T10" fmla="*/ 91 w 120"/>
                <a:gd name="T11" fmla="*/ 476 h 484"/>
                <a:gd name="T12" fmla="*/ 95 w 120"/>
                <a:gd name="T13" fmla="*/ 474 h 484"/>
                <a:gd name="T14" fmla="*/ 54 w 120"/>
                <a:gd name="T15" fmla="*/ 416 h 484"/>
                <a:gd name="T16" fmla="*/ 119 w 120"/>
                <a:gd name="T17" fmla="*/ 75 h 484"/>
                <a:gd name="T18" fmla="*/ 0 w 120"/>
                <a:gd name="T19" fmla="*/ 24 h 484"/>
                <a:gd name="T20" fmla="*/ 18 w 120"/>
                <a:gd name="T21" fmla="*/ 14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84">
                  <a:moveTo>
                    <a:pt x="18" y="147"/>
                  </a:moveTo>
                  <a:cubicBezTo>
                    <a:pt x="41" y="132"/>
                    <a:pt x="41" y="132"/>
                    <a:pt x="41" y="132"/>
                  </a:cubicBezTo>
                  <a:cubicBezTo>
                    <a:pt x="41" y="132"/>
                    <a:pt x="13" y="195"/>
                    <a:pt x="11" y="279"/>
                  </a:cubicBezTo>
                  <a:cubicBezTo>
                    <a:pt x="9" y="363"/>
                    <a:pt x="10" y="390"/>
                    <a:pt x="0" y="429"/>
                  </a:cubicBezTo>
                  <a:cubicBezTo>
                    <a:pt x="37" y="466"/>
                    <a:pt x="37" y="466"/>
                    <a:pt x="37" y="466"/>
                  </a:cubicBezTo>
                  <a:cubicBezTo>
                    <a:pt x="51" y="480"/>
                    <a:pt x="73" y="484"/>
                    <a:pt x="91" y="476"/>
                  </a:cubicBezTo>
                  <a:cubicBezTo>
                    <a:pt x="95" y="474"/>
                    <a:pt x="95" y="474"/>
                    <a:pt x="95" y="474"/>
                  </a:cubicBezTo>
                  <a:cubicBezTo>
                    <a:pt x="95" y="474"/>
                    <a:pt x="57" y="446"/>
                    <a:pt x="54" y="416"/>
                  </a:cubicBezTo>
                  <a:cubicBezTo>
                    <a:pt x="51" y="385"/>
                    <a:pt x="120" y="150"/>
                    <a:pt x="119" y="75"/>
                  </a:cubicBezTo>
                  <a:cubicBezTo>
                    <a:pt x="118" y="0"/>
                    <a:pt x="27" y="13"/>
                    <a:pt x="0" y="24"/>
                  </a:cubicBezTo>
                  <a:cubicBezTo>
                    <a:pt x="18" y="147"/>
                    <a:pt x="18" y="147"/>
                    <a:pt x="18" y="147"/>
                  </a:cubicBezTo>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7" name="Freeform 34"/>
            <p:cNvSpPr>
              <a:spLocks noEditPoints="1"/>
            </p:cNvSpPr>
            <p:nvPr/>
          </p:nvSpPr>
          <p:spPr bwMode="auto">
            <a:xfrm>
              <a:off x="7261" y="5192"/>
              <a:ext cx="230" cy="643"/>
            </a:xfrm>
            <a:custGeom>
              <a:avLst/>
              <a:gdLst>
                <a:gd name="T0" fmla="*/ 60 w 97"/>
                <a:gd name="T1" fmla="*/ 159 h 272"/>
                <a:gd name="T2" fmla="*/ 38 w 97"/>
                <a:gd name="T3" fmla="*/ 176 h 272"/>
                <a:gd name="T4" fmla="*/ 5 w 97"/>
                <a:gd name="T5" fmla="*/ 190 h 272"/>
                <a:gd name="T6" fmla="*/ 0 w 97"/>
                <a:gd name="T7" fmla="*/ 217 h 272"/>
                <a:gd name="T8" fmla="*/ 36 w 97"/>
                <a:gd name="T9" fmla="*/ 258 h 272"/>
                <a:gd name="T10" fmla="*/ 37 w 97"/>
                <a:gd name="T11" fmla="*/ 259 h 272"/>
                <a:gd name="T12" fmla="*/ 70 w 97"/>
                <a:gd name="T13" fmla="*/ 272 h 272"/>
                <a:gd name="T14" fmla="*/ 70 w 97"/>
                <a:gd name="T15" fmla="*/ 272 h 272"/>
                <a:gd name="T16" fmla="*/ 71 w 97"/>
                <a:gd name="T17" fmla="*/ 272 h 272"/>
                <a:gd name="T18" fmla="*/ 81 w 97"/>
                <a:gd name="T19" fmla="*/ 271 h 272"/>
                <a:gd name="T20" fmla="*/ 83 w 97"/>
                <a:gd name="T21" fmla="*/ 269 h 272"/>
                <a:gd name="T22" fmla="*/ 83 w 97"/>
                <a:gd name="T23" fmla="*/ 269 h 272"/>
                <a:gd name="T24" fmla="*/ 85 w 97"/>
                <a:gd name="T25" fmla="*/ 259 h 272"/>
                <a:gd name="T26" fmla="*/ 53 w 97"/>
                <a:gd name="T27" fmla="*/ 208 h 272"/>
                <a:gd name="T28" fmla="*/ 53 w 97"/>
                <a:gd name="T29" fmla="*/ 205 h 272"/>
                <a:gd name="T30" fmla="*/ 60 w 97"/>
                <a:gd name="T31" fmla="*/ 159 h 272"/>
                <a:gd name="T32" fmla="*/ 97 w 97"/>
                <a:gd name="T33" fmla="*/ 0 h 272"/>
                <a:gd name="T34" fmla="*/ 77 w 97"/>
                <a:gd name="T35" fmla="*/ 15 h 272"/>
                <a:gd name="T36" fmla="*/ 82 w 97"/>
                <a:gd name="T37" fmla="*/ 38 h 272"/>
                <a:gd name="T38" fmla="*/ 82 w 97"/>
                <a:gd name="T39" fmla="*/ 66 h 272"/>
                <a:gd name="T40" fmla="*/ 97 w 97"/>
                <a:gd name="T4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272">
                  <a:moveTo>
                    <a:pt x="60" y="159"/>
                  </a:moveTo>
                  <a:cubicBezTo>
                    <a:pt x="54" y="165"/>
                    <a:pt x="47" y="171"/>
                    <a:pt x="38" y="176"/>
                  </a:cubicBezTo>
                  <a:cubicBezTo>
                    <a:pt x="28" y="181"/>
                    <a:pt x="17" y="186"/>
                    <a:pt x="5" y="190"/>
                  </a:cubicBezTo>
                  <a:cubicBezTo>
                    <a:pt x="4" y="199"/>
                    <a:pt x="2" y="208"/>
                    <a:pt x="0" y="217"/>
                  </a:cubicBezTo>
                  <a:cubicBezTo>
                    <a:pt x="0" y="219"/>
                    <a:pt x="36" y="258"/>
                    <a:pt x="36" y="258"/>
                  </a:cubicBezTo>
                  <a:cubicBezTo>
                    <a:pt x="36" y="258"/>
                    <a:pt x="37" y="258"/>
                    <a:pt x="37" y="259"/>
                  </a:cubicBezTo>
                  <a:cubicBezTo>
                    <a:pt x="46" y="267"/>
                    <a:pt x="58" y="272"/>
                    <a:pt x="70" y="272"/>
                  </a:cubicBezTo>
                  <a:cubicBezTo>
                    <a:pt x="70" y="272"/>
                    <a:pt x="70" y="272"/>
                    <a:pt x="70" y="272"/>
                  </a:cubicBezTo>
                  <a:cubicBezTo>
                    <a:pt x="71" y="272"/>
                    <a:pt x="71" y="272"/>
                    <a:pt x="71" y="272"/>
                  </a:cubicBezTo>
                  <a:cubicBezTo>
                    <a:pt x="74" y="272"/>
                    <a:pt x="77" y="272"/>
                    <a:pt x="81" y="271"/>
                  </a:cubicBezTo>
                  <a:cubicBezTo>
                    <a:pt x="82" y="270"/>
                    <a:pt x="83" y="269"/>
                    <a:pt x="83" y="269"/>
                  </a:cubicBezTo>
                  <a:cubicBezTo>
                    <a:pt x="83" y="269"/>
                    <a:pt x="83" y="269"/>
                    <a:pt x="83" y="269"/>
                  </a:cubicBezTo>
                  <a:cubicBezTo>
                    <a:pt x="84" y="266"/>
                    <a:pt x="84" y="262"/>
                    <a:pt x="85" y="259"/>
                  </a:cubicBezTo>
                  <a:cubicBezTo>
                    <a:pt x="74" y="249"/>
                    <a:pt x="55" y="228"/>
                    <a:pt x="53" y="208"/>
                  </a:cubicBezTo>
                  <a:cubicBezTo>
                    <a:pt x="53" y="207"/>
                    <a:pt x="53" y="206"/>
                    <a:pt x="53" y="205"/>
                  </a:cubicBezTo>
                  <a:cubicBezTo>
                    <a:pt x="53" y="197"/>
                    <a:pt x="56" y="181"/>
                    <a:pt x="60" y="159"/>
                  </a:cubicBezTo>
                  <a:moveTo>
                    <a:pt x="97" y="0"/>
                  </a:moveTo>
                  <a:cubicBezTo>
                    <a:pt x="90" y="6"/>
                    <a:pt x="83" y="11"/>
                    <a:pt x="77" y="15"/>
                  </a:cubicBezTo>
                  <a:cubicBezTo>
                    <a:pt x="80" y="23"/>
                    <a:pt x="82" y="30"/>
                    <a:pt x="82" y="38"/>
                  </a:cubicBezTo>
                  <a:cubicBezTo>
                    <a:pt x="82" y="66"/>
                    <a:pt x="82" y="66"/>
                    <a:pt x="82" y="66"/>
                  </a:cubicBezTo>
                  <a:cubicBezTo>
                    <a:pt x="87" y="45"/>
                    <a:pt x="92" y="22"/>
                    <a:pt x="97" y="0"/>
                  </a:cubicBezTo>
                </a:path>
              </a:pathLst>
            </a:custGeom>
            <a:solidFill>
              <a:srgbClr val="FDBE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8" name="Freeform 35"/>
            <p:cNvSpPr/>
            <p:nvPr/>
          </p:nvSpPr>
          <p:spPr bwMode="auto">
            <a:xfrm>
              <a:off x="7202" y="5705"/>
              <a:ext cx="374" cy="256"/>
            </a:xfrm>
            <a:custGeom>
              <a:avLst/>
              <a:gdLst>
                <a:gd name="T0" fmla="*/ 154 w 158"/>
                <a:gd name="T1" fmla="*/ 53 h 108"/>
                <a:gd name="T2" fmla="*/ 119 w 158"/>
                <a:gd name="T3" fmla="*/ 49 h 108"/>
                <a:gd name="T4" fmla="*/ 115 w 158"/>
                <a:gd name="T5" fmla="*/ 51 h 108"/>
                <a:gd name="T6" fmla="*/ 61 w 158"/>
                <a:gd name="T7" fmla="*/ 41 h 108"/>
                <a:gd name="T8" fmla="*/ 25 w 158"/>
                <a:gd name="T9" fmla="*/ 0 h 108"/>
                <a:gd name="T10" fmla="*/ 13 w 158"/>
                <a:gd name="T11" fmla="*/ 49 h 108"/>
                <a:gd name="T12" fmla="*/ 24 w 158"/>
                <a:gd name="T13" fmla="*/ 103 h 108"/>
                <a:gd name="T14" fmla="*/ 35 w 158"/>
                <a:gd name="T15" fmla="*/ 103 h 108"/>
                <a:gd name="T16" fmla="*/ 35 w 158"/>
                <a:gd name="T17" fmla="*/ 62 h 108"/>
                <a:gd name="T18" fmla="*/ 80 w 158"/>
                <a:gd name="T19" fmla="*/ 88 h 108"/>
                <a:gd name="T20" fmla="*/ 106 w 158"/>
                <a:gd name="T21" fmla="*/ 88 h 108"/>
                <a:gd name="T22" fmla="*/ 156 w 158"/>
                <a:gd name="T23" fmla="*/ 59 h 108"/>
                <a:gd name="T24" fmla="*/ 154 w 158"/>
                <a:gd name="T25"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08">
                  <a:moveTo>
                    <a:pt x="154" y="53"/>
                  </a:moveTo>
                  <a:cubicBezTo>
                    <a:pt x="119" y="49"/>
                    <a:pt x="119" y="49"/>
                    <a:pt x="119" y="49"/>
                  </a:cubicBezTo>
                  <a:cubicBezTo>
                    <a:pt x="115" y="51"/>
                    <a:pt x="115" y="51"/>
                    <a:pt x="115" y="51"/>
                  </a:cubicBezTo>
                  <a:cubicBezTo>
                    <a:pt x="97" y="59"/>
                    <a:pt x="75" y="55"/>
                    <a:pt x="61" y="41"/>
                  </a:cubicBezTo>
                  <a:cubicBezTo>
                    <a:pt x="61" y="41"/>
                    <a:pt x="24" y="1"/>
                    <a:pt x="25" y="0"/>
                  </a:cubicBezTo>
                  <a:cubicBezTo>
                    <a:pt x="25" y="0"/>
                    <a:pt x="0" y="13"/>
                    <a:pt x="13" y="49"/>
                  </a:cubicBezTo>
                  <a:cubicBezTo>
                    <a:pt x="27" y="86"/>
                    <a:pt x="24" y="103"/>
                    <a:pt x="24" y="103"/>
                  </a:cubicBezTo>
                  <a:cubicBezTo>
                    <a:pt x="24" y="103"/>
                    <a:pt x="29" y="108"/>
                    <a:pt x="35" y="103"/>
                  </a:cubicBezTo>
                  <a:cubicBezTo>
                    <a:pt x="35" y="62"/>
                    <a:pt x="35" y="62"/>
                    <a:pt x="35" y="62"/>
                  </a:cubicBezTo>
                  <a:cubicBezTo>
                    <a:pt x="80" y="88"/>
                    <a:pt x="80" y="88"/>
                    <a:pt x="80" y="88"/>
                  </a:cubicBezTo>
                  <a:cubicBezTo>
                    <a:pt x="88" y="92"/>
                    <a:pt x="98" y="92"/>
                    <a:pt x="106" y="88"/>
                  </a:cubicBezTo>
                  <a:cubicBezTo>
                    <a:pt x="156" y="59"/>
                    <a:pt x="156" y="59"/>
                    <a:pt x="156" y="59"/>
                  </a:cubicBezTo>
                  <a:cubicBezTo>
                    <a:pt x="158" y="57"/>
                    <a:pt x="158" y="53"/>
                    <a:pt x="154" y="53"/>
                  </a:cubicBezTo>
                </a:path>
              </a:pathLst>
            </a:custGeom>
            <a:solidFill>
              <a:srgbClr val="B43F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39" name="Freeform 36"/>
            <p:cNvSpPr/>
            <p:nvPr/>
          </p:nvSpPr>
          <p:spPr bwMode="auto">
            <a:xfrm>
              <a:off x="6892" y="5947"/>
              <a:ext cx="416" cy="241"/>
            </a:xfrm>
            <a:custGeom>
              <a:avLst/>
              <a:gdLst>
                <a:gd name="T0" fmla="*/ 145 w 176"/>
                <a:gd name="T1" fmla="*/ 84 h 102"/>
                <a:gd name="T2" fmla="*/ 31 w 176"/>
                <a:gd name="T3" fmla="*/ 84 h 102"/>
                <a:gd name="T4" fmla="*/ 31 w 176"/>
                <a:gd name="T5" fmla="*/ 18 h 102"/>
                <a:gd name="T6" fmla="*/ 145 w 176"/>
                <a:gd name="T7" fmla="*/ 18 h 102"/>
                <a:gd name="T8" fmla="*/ 145 w 176"/>
                <a:gd name="T9" fmla="*/ 84 h 102"/>
              </a:gdLst>
              <a:ahLst/>
              <a:cxnLst>
                <a:cxn ang="0">
                  <a:pos x="T0" y="T1"/>
                </a:cxn>
                <a:cxn ang="0">
                  <a:pos x="T2" y="T3"/>
                </a:cxn>
                <a:cxn ang="0">
                  <a:pos x="T4" y="T5"/>
                </a:cxn>
                <a:cxn ang="0">
                  <a:pos x="T6" y="T7"/>
                </a:cxn>
                <a:cxn ang="0">
                  <a:pos x="T8" y="T9"/>
                </a:cxn>
              </a:cxnLst>
              <a:rect l="0" t="0" r="r" b="b"/>
              <a:pathLst>
                <a:path w="176" h="102">
                  <a:moveTo>
                    <a:pt x="145" y="84"/>
                  </a:moveTo>
                  <a:cubicBezTo>
                    <a:pt x="114" y="102"/>
                    <a:pt x="63" y="102"/>
                    <a:pt x="31" y="84"/>
                  </a:cubicBezTo>
                  <a:cubicBezTo>
                    <a:pt x="0" y="65"/>
                    <a:pt x="0" y="36"/>
                    <a:pt x="31" y="18"/>
                  </a:cubicBezTo>
                  <a:cubicBezTo>
                    <a:pt x="63" y="0"/>
                    <a:pt x="114" y="0"/>
                    <a:pt x="145" y="18"/>
                  </a:cubicBezTo>
                  <a:cubicBezTo>
                    <a:pt x="176" y="36"/>
                    <a:pt x="176" y="65"/>
                    <a:pt x="145" y="84"/>
                  </a:cubicBezTo>
                </a:path>
              </a:pathLst>
            </a:custGeom>
            <a:solidFill>
              <a:srgbClr val="F1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0" name="Freeform 37"/>
            <p:cNvSpPr/>
            <p:nvPr/>
          </p:nvSpPr>
          <p:spPr bwMode="auto">
            <a:xfrm>
              <a:off x="6908" y="6027"/>
              <a:ext cx="192" cy="57"/>
            </a:xfrm>
            <a:custGeom>
              <a:avLst/>
              <a:gdLst>
                <a:gd name="T0" fmla="*/ 81 w 81"/>
                <a:gd name="T1" fmla="*/ 0 h 24"/>
                <a:gd name="T2" fmla="*/ 6 w 81"/>
                <a:gd name="T3" fmla="*/ 0 h 24"/>
                <a:gd name="T4" fmla="*/ 2 w 81"/>
                <a:gd name="T5" fmla="*/ 24 h 24"/>
                <a:gd name="T6" fmla="*/ 81 w 81"/>
                <a:gd name="T7" fmla="*/ 24 h 24"/>
                <a:gd name="T8" fmla="*/ 81 w 81"/>
                <a:gd name="T9" fmla="*/ 0 h 24"/>
              </a:gdLst>
              <a:ahLst/>
              <a:cxnLst>
                <a:cxn ang="0">
                  <a:pos x="T0" y="T1"/>
                </a:cxn>
                <a:cxn ang="0">
                  <a:pos x="T2" y="T3"/>
                </a:cxn>
                <a:cxn ang="0">
                  <a:pos x="T4" y="T5"/>
                </a:cxn>
                <a:cxn ang="0">
                  <a:pos x="T6" y="T7"/>
                </a:cxn>
                <a:cxn ang="0">
                  <a:pos x="T8" y="T9"/>
                </a:cxn>
              </a:cxnLst>
              <a:rect l="0" t="0" r="r" b="b"/>
              <a:pathLst>
                <a:path w="81" h="24">
                  <a:moveTo>
                    <a:pt x="81" y="0"/>
                  </a:moveTo>
                  <a:cubicBezTo>
                    <a:pt x="6" y="0"/>
                    <a:pt x="6" y="0"/>
                    <a:pt x="6" y="0"/>
                  </a:cubicBezTo>
                  <a:cubicBezTo>
                    <a:pt x="1" y="8"/>
                    <a:pt x="0" y="16"/>
                    <a:pt x="2" y="24"/>
                  </a:cubicBezTo>
                  <a:cubicBezTo>
                    <a:pt x="81" y="24"/>
                    <a:pt x="81" y="24"/>
                    <a:pt x="81" y="24"/>
                  </a:cubicBezTo>
                  <a:cubicBezTo>
                    <a:pt x="81" y="0"/>
                    <a:pt x="81" y="0"/>
                    <a:pt x="81" y="0"/>
                  </a:cubicBezTo>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1" name="Freeform 38"/>
            <p:cNvSpPr/>
            <p:nvPr/>
          </p:nvSpPr>
          <p:spPr bwMode="auto">
            <a:xfrm>
              <a:off x="7060" y="5644"/>
              <a:ext cx="80" cy="442"/>
            </a:xfrm>
            <a:custGeom>
              <a:avLst/>
              <a:gdLst>
                <a:gd name="T0" fmla="*/ 0 w 34"/>
                <a:gd name="T1" fmla="*/ 0 h 187"/>
                <a:gd name="T2" fmla="*/ 0 w 34"/>
                <a:gd name="T3" fmla="*/ 176 h 187"/>
                <a:gd name="T4" fmla="*/ 5 w 34"/>
                <a:gd name="T5" fmla="*/ 183 h 187"/>
                <a:gd name="T6" fmla="*/ 29 w 34"/>
                <a:gd name="T7" fmla="*/ 183 h 187"/>
                <a:gd name="T8" fmla="*/ 34 w 34"/>
                <a:gd name="T9" fmla="*/ 176 h 187"/>
                <a:gd name="T10" fmla="*/ 34 w 34"/>
                <a:gd name="T11" fmla="*/ 0 h 187"/>
                <a:gd name="T12" fmla="*/ 0 w 34"/>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4" h="187">
                  <a:moveTo>
                    <a:pt x="0" y="0"/>
                  </a:moveTo>
                  <a:cubicBezTo>
                    <a:pt x="0" y="176"/>
                    <a:pt x="0" y="176"/>
                    <a:pt x="0" y="176"/>
                  </a:cubicBezTo>
                  <a:cubicBezTo>
                    <a:pt x="0" y="178"/>
                    <a:pt x="2" y="181"/>
                    <a:pt x="5" y="183"/>
                  </a:cubicBezTo>
                  <a:cubicBezTo>
                    <a:pt x="12" y="187"/>
                    <a:pt x="23" y="187"/>
                    <a:pt x="29" y="183"/>
                  </a:cubicBezTo>
                  <a:cubicBezTo>
                    <a:pt x="33" y="181"/>
                    <a:pt x="34" y="178"/>
                    <a:pt x="34" y="176"/>
                  </a:cubicBezTo>
                  <a:cubicBezTo>
                    <a:pt x="34" y="0"/>
                    <a:pt x="34" y="0"/>
                    <a:pt x="34" y="0"/>
                  </a:cubicBezTo>
                  <a:lnTo>
                    <a:pt x="0" y="0"/>
                  </a:lnTo>
                  <a:close/>
                </a:path>
              </a:pathLst>
            </a:custGeom>
            <a:solidFill>
              <a:srgbClr val="D0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2" name="Freeform 39"/>
            <p:cNvSpPr/>
            <p:nvPr/>
          </p:nvSpPr>
          <p:spPr bwMode="auto">
            <a:xfrm>
              <a:off x="6911" y="6067"/>
              <a:ext cx="381" cy="152"/>
            </a:xfrm>
            <a:custGeom>
              <a:avLst/>
              <a:gdLst>
                <a:gd name="T0" fmla="*/ 137 w 161"/>
                <a:gd name="T1" fmla="*/ 33 h 64"/>
                <a:gd name="T2" fmla="*/ 23 w 161"/>
                <a:gd name="T3" fmla="*/ 33 h 64"/>
                <a:gd name="T4" fmla="*/ 0 w 161"/>
                <a:gd name="T5" fmla="*/ 0 h 64"/>
                <a:gd name="T6" fmla="*/ 0 w 161"/>
                <a:gd name="T7" fmla="*/ 13 h 64"/>
                <a:gd name="T8" fmla="*/ 23 w 161"/>
                <a:gd name="T9" fmla="*/ 46 h 64"/>
                <a:gd name="T10" fmla="*/ 137 w 161"/>
                <a:gd name="T11" fmla="*/ 46 h 64"/>
                <a:gd name="T12" fmla="*/ 161 w 161"/>
                <a:gd name="T13" fmla="*/ 13 h 64"/>
                <a:gd name="T14" fmla="*/ 161 w 161"/>
                <a:gd name="T15" fmla="*/ 0 h 64"/>
                <a:gd name="T16" fmla="*/ 137 w 161"/>
                <a:gd name="T17"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64">
                  <a:moveTo>
                    <a:pt x="137" y="33"/>
                  </a:moveTo>
                  <a:cubicBezTo>
                    <a:pt x="106" y="51"/>
                    <a:pt x="55" y="51"/>
                    <a:pt x="23" y="33"/>
                  </a:cubicBezTo>
                  <a:cubicBezTo>
                    <a:pt x="8" y="23"/>
                    <a:pt x="0" y="12"/>
                    <a:pt x="0" y="0"/>
                  </a:cubicBezTo>
                  <a:cubicBezTo>
                    <a:pt x="0" y="13"/>
                    <a:pt x="0" y="13"/>
                    <a:pt x="0" y="13"/>
                  </a:cubicBezTo>
                  <a:cubicBezTo>
                    <a:pt x="0" y="25"/>
                    <a:pt x="8" y="37"/>
                    <a:pt x="23" y="46"/>
                  </a:cubicBezTo>
                  <a:cubicBezTo>
                    <a:pt x="55" y="64"/>
                    <a:pt x="106" y="64"/>
                    <a:pt x="137" y="46"/>
                  </a:cubicBezTo>
                  <a:cubicBezTo>
                    <a:pt x="153" y="37"/>
                    <a:pt x="161" y="25"/>
                    <a:pt x="161" y="13"/>
                  </a:cubicBezTo>
                  <a:cubicBezTo>
                    <a:pt x="161" y="0"/>
                    <a:pt x="161" y="0"/>
                    <a:pt x="161" y="0"/>
                  </a:cubicBezTo>
                  <a:cubicBezTo>
                    <a:pt x="161" y="12"/>
                    <a:pt x="153" y="23"/>
                    <a:pt x="137" y="33"/>
                  </a:cubicBezTo>
                  <a:close/>
                </a:path>
              </a:pathLst>
            </a:custGeom>
            <a:solidFill>
              <a:srgbClr val="D0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3" name="Freeform 40"/>
            <p:cNvSpPr/>
            <p:nvPr/>
          </p:nvSpPr>
          <p:spPr bwMode="auto">
            <a:xfrm>
              <a:off x="6712" y="5057"/>
              <a:ext cx="776" cy="447"/>
            </a:xfrm>
            <a:custGeom>
              <a:avLst/>
              <a:gdLst>
                <a:gd name="T0" fmla="*/ 270 w 328"/>
                <a:gd name="T1" fmla="*/ 156 h 189"/>
                <a:gd name="T2" fmla="*/ 58 w 328"/>
                <a:gd name="T3" fmla="*/ 156 h 189"/>
                <a:gd name="T4" fmla="*/ 58 w 328"/>
                <a:gd name="T5" fmla="*/ 34 h 189"/>
                <a:gd name="T6" fmla="*/ 270 w 328"/>
                <a:gd name="T7" fmla="*/ 34 h 189"/>
                <a:gd name="T8" fmla="*/ 270 w 328"/>
                <a:gd name="T9" fmla="*/ 156 h 189"/>
              </a:gdLst>
              <a:ahLst/>
              <a:cxnLst>
                <a:cxn ang="0">
                  <a:pos x="T0" y="T1"/>
                </a:cxn>
                <a:cxn ang="0">
                  <a:pos x="T2" y="T3"/>
                </a:cxn>
                <a:cxn ang="0">
                  <a:pos x="T4" y="T5"/>
                </a:cxn>
                <a:cxn ang="0">
                  <a:pos x="T6" y="T7"/>
                </a:cxn>
                <a:cxn ang="0">
                  <a:pos x="T8" y="T9"/>
                </a:cxn>
              </a:cxnLst>
              <a:rect l="0" t="0" r="r" b="b"/>
              <a:pathLst>
                <a:path w="328" h="189">
                  <a:moveTo>
                    <a:pt x="270" y="156"/>
                  </a:moveTo>
                  <a:cubicBezTo>
                    <a:pt x="212" y="189"/>
                    <a:pt x="117" y="189"/>
                    <a:pt x="58" y="156"/>
                  </a:cubicBezTo>
                  <a:cubicBezTo>
                    <a:pt x="0" y="122"/>
                    <a:pt x="0" y="67"/>
                    <a:pt x="58" y="34"/>
                  </a:cubicBezTo>
                  <a:cubicBezTo>
                    <a:pt x="117" y="0"/>
                    <a:pt x="212" y="0"/>
                    <a:pt x="270" y="34"/>
                  </a:cubicBezTo>
                  <a:cubicBezTo>
                    <a:pt x="328" y="67"/>
                    <a:pt x="328" y="122"/>
                    <a:pt x="270" y="156"/>
                  </a:cubicBezTo>
                </a:path>
              </a:pathLst>
            </a:custGeom>
            <a:solidFill>
              <a:srgbClr val="B2E0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4" name="Freeform 41"/>
            <p:cNvSpPr/>
            <p:nvPr/>
          </p:nvSpPr>
          <p:spPr bwMode="auto">
            <a:xfrm>
              <a:off x="6750" y="5211"/>
              <a:ext cx="705" cy="196"/>
            </a:xfrm>
            <a:custGeom>
              <a:avLst/>
              <a:gdLst>
                <a:gd name="T0" fmla="*/ 8 w 298"/>
                <a:gd name="T1" fmla="*/ 0 h 83"/>
                <a:gd name="T2" fmla="*/ 0 w 298"/>
                <a:gd name="T3" fmla="*/ 20 h 83"/>
                <a:gd name="T4" fmla="*/ 38 w 298"/>
                <a:gd name="T5" fmla="*/ 56 h 83"/>
                <a:gd name="T6" fmla="*/ 152 w 298"/>
                <a:gd name="T7" fmla="*/ 83 h 83"/>
                <a:gd name="T8" fmla="*/ 266 w 298"/>
                <a:gd name="T9" fmla="*/ 56 h 83"/>
                <a:gd name="T10" fmla="*/ 298 w 298"/>
                <a:gd name="T11" fmla="*/ 30 h 83"/>
                <a:gd name="T12" fmla="*/ 293 w 298"/>
                <a:gd name="T13" fmla="*/ 7 h 83"/>
                <a:gd name="T14" fmla="*/ 145 w 298"/>
                <a:gd name="T15" fmla="*/ 66 h 83"/>
                <a:gd name="T16" fmla="*/ 38 w 298"/>
                <a:gd name="T17" fmla="*/ 30 h 83"/>
                <a:gd name="T18" fmla="*/ 8 w 298"/>
                <a:gd name="T1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8" h="83">
                  <a:moveTo>
                    <a:pt x="8" y="0"/>
                  </a:moveTo>
                  <a:cubicBezTo>
                    <a:pt x="4" y="6"/>
                    <a:pt x="1" y="13"/>
                    <a:pt x="0" y="20"/>
                  </a:cubicBezTo>
                  <a:cubicBezTo>
                    <a:pt x="7" y="33"/>
                    <a:pt x="20" y="45"/>
                    <a:pt x="38" y="56"/>
                  </a:cubicBezTo>
                  <a:cubicBezTo>
                    <a:pt x="70" y="74"/>
                    <a:pt x="111" y="83"/>
                    <a:pt x="152" y="83"/>
                  </a:cubicBezTo>
                  <a:cubicBezTo>
                    <a:pt x="193" y="83"/>
                    <a:pt x="235" y="74"/>
                    <a:pt x="266" y="56"/>
                  </a:cubicBezTo>
                  <a:cubicBezTo>
                    <a:pt x="279" y="48"/>
                    <a:pt x="290" y="39"/>
                    <a:pt x="298" y="30"/>
                  </a:cubicBezTo>
                  <a:cubicBezTo>
                    <a:pt x="298" y="22"/>
                    <a:pt x="296" y="15"/>
                    <a:pt x="293" y="7"/>
                  </a:cubicBezTo>
                  <a:cubicBezTo>
                    <a:pt x="237" y="47"/>
                    <a:pt x="189" y="66"/>
                    <a:pt x="145" y="66"/>
                  </a:cubicBezTo>
                  <a:cubicBezTo>
                    <a:pt x="108" y="66"/>
                    <a:pt x="73" y="53"/>
                    <a:pt x="38" y="30"/>
                  </a:cubicBezTo>
                  <a:cubicBezTo>
                    <a:pt x="25" y="21"/>
                    <a:pt x="15" y="11"/>
                    <a:pt x="8" y="0"/>
                  </a:cubicBezTo>
                </a:path>
              </a:pathLst>
            </a:custGeom>
            <a:solidFill>
              <a:srgbClr val="A0C9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5" name="Freeform 42"/>
            <p:cNvSpPr/>
            <p:nvPr/>
          </p:nvSpPr>
          <p:spPr bwMode="auto">
            <a:xfrm>
              <a:off x="6747" y="5282"/>
              <a:ext cx="708" cy="404"/>
            </a:xfrm>
            <a:custGeom>
              <a:avLst/>
              <a:gdLst>
                <a:gd name="T0" fmla="*/ 255 w 299"/>
                <a:gd name="T1" fmla="*/ 61 h 171"/>
                <a:gd name="T2" fmla="*/ 43 w 299"/>
                <a:gd name="T3" fmla="*/ 61 h 171"/>
                <a:gd name="T4" fmla="*/ 0 w 299"/>
                <a:gd name="T5" fmla="*/ 0 h 171"/>
                <a:gd name="T6" fmla="*/ 0 w 299"/>
                <a:gd name="T7" fmla="*/ 77 h 171"/>
                <a:gd name="T8" fmla="*/ 43 w 299"/>
                <a:gd name="T9" fmla="*/ 138 h 171"/>
                <a:gd name="T10" fmla="*/ 255 w 299"/>
                <a:gd name="T11" fmla="*/ 138 h 171"/>
                <a:gd name="T12" fmla="*/ 299 w 299"/>
                <a:gd name="T13" fmla="*/ 77 h 171"/>
                <a:gd name="T14" fmla="*/ 299 w 299"/>
                <a:gd name="T15" fmla="*/ 0 h 171"/>
                <a:gd name="T16" fmla="*/ 255 w 299"/>
                <a:gd name="T17" fmla="*/ 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171">
                  <a:moveTo>
                    <a:pt x="255" y="61"/>
                  </a:moveTo>
                  <a:cubicBezTo>
                    <a:pt x="197" y="94"/>
                    <a:pt x="102" y="94"/>
                    <a:pt x="43" y="61"/>
                  </a:cubicBezTo>
                  <a:cubicBezTo>
                    <a:pt x="14" y="44"/>
                    <a:pt x="0" y="22"/>
                    <a:pt x="0" y="0"/>
                  </a:cubicBezTo>
                  <a:cubicBezTo>
                    <a:pt x="0" y="77"/>
                    <a:pt x="0" y="77"/>
                    <a:pt x="0" y="77"/>
                  </a:cubicBezTo>
                  <a:cubicBezTo>
                    <a:pt x="0" y="99"/>
                    <a:pt x="14" y="121"/>
                    <a:pt x="43" y="138"/>
                  </a:cubicBezTo>
                  <a:cubicBezTo>
                    <a:pt x="102" y="171"/>
                    <a:pt x="197" y="171"/>
                    <a:pt x="255" y="138"/>
                  </a:cubicBezTo>
                  <a:cubicBezTo>
                    <a:pt x="284" y="121"/>
                    <a:pt x="299" y="99"/>
                    <a:pt x="299" y="77"/>
                  </a:cubicBezTo>
                  <a:cubicBezTo>
                    <a:pt x="299" y="0"/>
                    <a:pt x="299" y="0"/>
                    <a:pt x="299" y="0"/>
                  </a:cubicBezTo>
                  <a:cubicBezTo>
                    <a:pt x="299" y="22"/>
                    <a:pt x="284" y="44"/>
                    <a:pt x="255" y="61"/>
                  </a:cubicBezTo>
                </a:path>
              </a:pathLst>
            </a:custGeom>
            <a:solidFill>
              <a:srgbClr val="88D1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6" name="Freeform 43"/>
            <p:cNvSpPr>
              <a:spLocks noEditPoints="1"/>
            </p:cNvSpPr>
            <p:nvPr/>
          </p:nvSpPr>
          <p:spPr bwMode="auto">
            <a:xfrm>
              <a:off x="6764" y="5343"/>
              <a:ext cx="83" cy="81"/>
            </a:xfrm>
            <a:custGeom>
              <a:avLst/>
              <a:gdLst>
                <a:gd name="T0" fmla="*/ 33 w 35"/>
                <a:gd name="T1" fmla="*/ 33 h 34"/>
                <a:gd name="T2" fmla="*/ 35 w 35"/>
                <a:gd name="T3" fmla="*/ 34 h 34"/>
                <a:gd name="T4" fmla="*/ 33 w 35"/>
                <a:gd name="T5" fmla="*/ 33 h 34"/>
                <a:gd name="T6" fmla="*/ 0 w 35"/>
                <a:gd name="T7" fmla="*/ 0 h 34"/>
                <a:gd name="T8" fmla="*/ 0 w 35"/>
                <a:gd name="T9" fmla="*/ 0 h 34"/>
                <a:gd name="T10" fmla="*/ 33 w 35"/>
                <a:gd name="T11" fmla="*/ 33 h 34"/>
                <a:gd name="T12" fmla="*/ 0 w 35"/>
                <a:gd name="T13" fmla="*/ 0 h 34"/>
                <a:gd name="T14" fmla="*/ 0 w 35"/>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4">
                  <a:moveTo>
                    <a:pt x="33" y="33"/>
                  </a:moveTo>
                  <a:cubicBezTo>
                    <a:pt x="34" y="33"/>
                    <a:pt x="35" y="34"/>
                    <a:pt x="35" y="34"/>
                  </a:cubicBezTo>
                  <a:cubicBezTo>
                    <a:pt x="35" y="34"/>
                    <a:pt x="34" y="33"/>
                    <a:pt x="33" y="33"/>
                  </a:cubicBezTo>
                  <a:moveTo>
                    <a:pt x="0" y="0"/>
                  </a:moveTo>
                  <a:cubicBezTo>
                    <a:pt x="0" y="0"/>
                    <a:pt x="0" y="0"/>
                    <a:pt x="0" y="0"/>
                  </a:cubicBezTo>
                  <a:cubicBezTo>
                    <a:pt x="6" y="12"/>
                    <a:pt x="17" y="23"/>
                    <a:pt x="33" y="33"/>
                  </a:cubicBezTo>
                  <a:cubicBezTo>
                    <a:pt x="17" y="23"/>
                    <a:pt x="6" y="12"/>
                    <a:pt x="0" y="0"/>
                  </a:cubicBezTo>
                  <a:cubicBezTo>
                    <a:pt x="0" y="0"/>
                    <a:pt x="0" y="0"/>
                    <a:pt x="0" y="0"/>
                  </a:cubicBezTo>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7" name="Freeform 44"/>
            <p:cNvSpPr/>
            <p:nvPr/>
          </p:nvSpPr>
          <p:spPr bwMode="auto">
            <a:xfrm>
              <a:off x="6764" y="5331"/>
              <a:ext cx="679" cy="154"/>
            </a:xfrm>
            <a:custGeom>
              <a:avLst/>
              <a:gdLst>
                <a:gd name="T0" fmla="*/ 287 w 287"/>
                <a:gd name="T1" fmla="*/ 0 h 65"/>
                <a:gd name="T2" fmla="*/ 285 w 287"/>
                <a:gd name="T3" fmla="*/ 4 h 65"/>
                <a:gd name="T4" fmla="*/ 279 w 287"/>
                <a:gd name="T5" fmla="*/ 12 h 65"/>
                <a:gd name="T6" fmla="*/ 251 w 287"/>
                <a:gd name="T7" fmla="*/ 36 h 65"/>
                <a:gd name="T8" fmla="*/ 241 w 287"/>
                <a:gd name="T9" fmla="*/ 41 h 65"/>
                <a:gd name="T10" fmla="*/ 235 w 287"/>
                <a:gd name="T11" fmla="*/ 44 h 65"/>
                <a:gd name="T12" fmla="*/ 229 w 287"/>
                <a:gd name="T13" fmla="*/ 46 h 65"/>
                <a:gd name="T14" fmla="*/ 223 w 287"/>
                <a:gd name="T15" fmla="*/ 49 h 65"/>
                <a:gd name="T16" fmla="*/ 217 w 287"/>
                <a:gd name="T17" fmla="*/ 51 h 65"/>
                <a:gd name="T18" fmla="*/ 203 w 287"/>
                <a:gd name="T19" fmla="*/ 55 h 65"/>
                <a:gd name="T20" fmla="*/ 189 w 287"/>
                <a:gd name="T21" fmla="*/ 58 h 65"/>
                <a:gd name="T22" fmla="*/ 175 w 287"/>
                <a:gd name="T23" fmla="*/ 60 h 65"/>
                <a:gd name="T24" fmla="*/ 144 w 287"/>
                <a:gd name="T25" fmla="*/ 62 h 65"/>
                <a:gd name="T26" fmla="*/ 142 w 287"/>
                <a:gd name="T27" fmla="*/ 62 h 65"/>
                <a:gd name="T28" fmla="*/ 129 w 287"/>
                <a:gd name="T29" fmla="*/ 62 h 65"/>
                <a:gd name="T30" fmla="*/ 114 w 287"/>
                <a:gd name="T31" fmla="*/ 61 h 65"/>
                <a:gd name="T32" fmla="*/ 100 w 287"/>
                <a:gd name="T33" fmla="*/ 59 h 65"/>
                <a:gd name="T34" fmla="*/ 85 w 287"/>
                <a:gd name="T35" fmla="*/ 56 h 65"/>
                <a:gd name="T36" fmla="*/ 72 w 287"/>
                <a:gd name="T37" fmla="*/ 52 h 65"/>
                <a:gd name="T38" fmla="*/ 59 w 287"/>
                <a:gd name="T39" fmla="*/ 48 h 65"/>
                <a:gd name="T40" fmla="*/ 48 w 287"/>
                <a:gd name="T41" fmla="*/ 43 h 65"/>
                <a:gd name="T42" fmla="*/ 37 w 287"/>
                <a:gd name="T43" fmla="*/ 38 h 65"/>
                <a:gd name="T44" fmla="*/ 8 w 287"/>
                <a:gd name="T45" fmla="*/ 16 h 65"/>
                <a:gd name="T46" fmla="*/ 2 w 287"/>
                <a:gd name="T47" fmla="*/ 8 h 65"/>
                <a:gd name="T48" fmla="*/ 0 w 287"/>
                <a:gd name="T49" fmla="*/ 5 h 65"/>
                <a:gd name="T50" fmla="*/ 33 w 287"/>
                <a:gd name="T51" fmla="*/ 38 h 65"/>
                <a:gd name="T52" fmla="*/ 33 w 287"/>
                <a:gd name="T53" fmla="*/ 38 h 65"/>
                <a:gd name="T54" fmla="*/ 35 w 287"/>
                <a:gd name="T55" fmla="*/ 39 h 65"/>
                <a:gd name="T56" fmla="*/ 36 w 287"/>
                <a:gd name="T57" fmla="*/ 40 h 65"/>
                <a:gd name="T58" fmla="*/ 142 w 287"/>
                <a:gd name="T59" fmla="*/ 65 h 65"/>
                <a:gd name="T60" fmla="*/ 248 w 287"/>
                <a:gd name="T61" fmla="*/ 40 h 65"/>
                <a:gd name="T62" fmla="*/ 287 w 287"/>
                <a:gd name="T63" fmla="*/ 1 h 65"/>
                <a:gd name="T64" fmla="*/ 287 w 287"/>
                <a:gd name="T6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65">
                  <a:moveTo>
                    <a:pt x="287" y="0"/>
                  </a:moveTo>
                  <a:cubicBezTo>
                    <a:pt x="287" y="0"/>
                    <a:pt x="286" y="2"/>
                    <a:pt x="285" y="4"/>
                  </a:cubicBezTo>
                  <a:cubicBezTo>
                    <a:pt x="284" y="6"/>
                    <a:pt x="282" y="9"/>
                    <a:pt x="279" y="12"/>
                  </a:cubicBezTo>
                  <a:cubicBezTo>
                    <a:pt x="274" y="19"/>
                    <a:pt x="264" y="28"/>
                    <a:pt x="251" y="36"/>
                  </a:cubicBezTo>
                  <a:cubicBezTo>
                    <a:pt x="248" y="38"/>
                    <a:pt x="245" y="39"/>
                    <a:pt x="241" y="41"/>
                  </a:cubicBezTo>
                  <a:cubicBezTo>
                    <a:pt x="239" y="42"/>
                    <a:pt x="237" y="43"/>
                    <a:pt x="235" y="44"/>
                  </a:cubicBezTo>
                  <a:cubicBezTo>
                    <a:pt x="233" y="45"/>
                    <a:pt x="231" y="46"/>
                    <a:pt x="229" y="46"/>
                  </a:cubicBezTo>
                  <a:cubicBezTo>
                    <a:pt x="227" y="47"/>
                    <a:pt x="225" y="48"/>
                    <a:pt x="223" y="49"/>
                  </a:cubicBezTo>
                  <a:cubicBezTo>
                    <a:pt x="221" y="49"/>
                    <a:pt x="219" y="50"/>
                    <a:pt x="217" y="51"/>
                  </a:cubicBezTo>
                  <a:cubicBezTo>
                    <a:pt x="212" y="52"/>
                    <a:pt x="208" y="54"/>
                    <a:pt x="203" y="55"/>
                  </a:cubicBezTo>
                  <a:cubicBezTo>
                    <a:pt x="199" y="56"/>
                    <a:pt x="194" y="57"/>
                    <a:pt x="189" y="58"/>
                  </a:cubicBezTo>
                  <a:cubicBezTo>
                    <a:pt x="184" y="59"/>
                    <a:pt x="180" y="59"/>
                    <a:pt x="175" y="60"/>
                  </a:cubicBezTo>
                  <a:cubicBezTo>
                    <a:pt x="165" y="61"/>
                    <a:pt x="155" y="62"/>
                    <a:pt x="144" y="62"/>
                  </a:cubicBezTo>
                  <a:cubicBezTo>
                    <a:pt x="144" y="62"/>
                    <a:pt x="143" y="62"/>
                    <a:pt x="142" y="62"/>
                  </a:cubicBezTo>
                  <a:cubicBezTo>
                    <a:pt x="138" y="62"/>
                    <a:pt x="133" y="62"/>
                    <a:pt x="129" y="62"/>
                  </a:cubicBezTo>
                  <a:cubicBezTo>
                    <a:pt x="124" y="62"/>
                    <a:pt x="119" y="61"/>
                    <a:pt x="114" y="61"/>
                  </a:cubicBezTo>
                  <a:cubicBezTo>
                    <a:pt x="109" y="60"/>
                    <a:pt x="104" y="59"/>
                    <a:pt x="100" y="59"/>
                  </a:cubicBezTo>
                  <a:cubicBezTo>
                    <a:pt x="95" y="58"/>
                    <a:pt x="90" y="57"/>
                    <a:pt x="85" y="56"/>
                  </a:cubicBezTo>
                  <a:cubicBezTo>
                    <a:pt x="81" y="55"/>
                    <a:pt x="76" y="54"/>
                    <a:pt x="72" y="52"/>
                  </a:cubicBezTo>
                  <a:cubicBezTo>
                    <a:pt x="68" y="51"/>
                    <a:pt x="63" y="50"/>
                    <a:pt x="59" y="48"/>
                  </a:cubicBezTo>
                  <a:cubicBezTo>
                    <a:pt x="55" y="47"/>
                    <a:pt x="51" y="45"/>
                    <a:pt x="48" y="43"/>
                  </a:cubicBezTo>
                  <a:cubicBezTo>
                    <a:pt x="44" y="42"/>
                    <a:pt x="40" y="40"/>
                    <a:pt x="37" y="38"/>
                  </a:cubicBezTo>
                  <a:cubicBezTo>
                    <a:pt x="24" y="31"/>
                    <a:pt x="14" y="23"/>
                    <a:pt x="8" y="16"/>
                  </a:cubicBezTo>
                  <a:cubicBezTo>
                    <a:pt x="5" y="12"/>
                    <a:pt x="3" y="10"/>
                    <a:pt x="2" y="8"/>
                  </a:cubicBezTo>
                  <a:cubicBezTo>
                    <a:pt x="0" y="6"/>
                    <a:pt x="0" y="5"/>
                    <a:pt x="0" y="5"/>
                  </a:cubicBezTo>
                  <a:cubicBezTo>
                    <a:pt x="6" y="17"/>
                    <a:pt x="17" y="28"/>
                    <a:pt x="33" y="38"/>
                  </a:cubicBezTo>
                  <a:cubicBezTo>
                    <a:pt x="33" y="38"/>
                    <a:pt x="33" y="38"/>
                    <a:pt x="33" y="38"/>
                  </a:cubicBezTo>
                  <a:cubicBezTo>
                    <a:pt x="34" y="38"/>
                    <a:pt x="35" y="39"/>
                    <a:pt x="35" y="39"/>
                  </a:cubicBezTo>
                  <a:cubicBezTo>
                    <a:pt x="36" y="39"/>
                    <a:pt x="36" y="39"/>
                    <a:pt x="36" y="40"/>
                  </a:cubicBezTo>
                  <a:cubicBezTo>
                    <a:pt x="66" y="57"/>
                    <a:pt x="104" y="65"/>
                    <a:pt x="142" y="65"/>
                  </a:cubicBezTo>
                  <a:cubicBezTo>
                    <a:pt x="180" y="65"/>
                    <a:pt x="219" y="57"/>
                    <a:pt x="248" y="40"/>
                  </a:cubicBezTo>
                  <a:cubicBezTo>
                    <a:pt x="267" y="28"/>
                    <a:pt x="280" y="15"/>
                    <a:pt x="287" y="1"/>
                  </a:cubicBezTo>
                  <a:cubicBezTo>
                    <a:pt x="287" y="0"/>
                    <a:pt x="287" y="0"/>
                    <a:pt x="287" y="0"/>
                  </a:cubicBezTo>
                </a:path>
              </a:pathLst>
            </a:custGeom>
            <a:solidFill>
              <a:srgbClr val="D1E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8" name="Freeform 45"/>
            <p:cNvSpPr/>
            <p:nvPr/>
          </p:nvSpPr>
          <p:spPr bwMode="auto">
            <a:xfrm>
              <a:off x="6764" y="5334"/>
              <a:ext cx="679" cy="158"/>
            </a:xfrm>
            <a:custGeom>
              <a:avLst/>
              <a:gdLst>
                <a:gd name="T0" fmla="*/ 287 w 287"/>
                <a:gd name="T1" fmla="*/ 0 h 67"/>
                <a:gd name="T2" fmla="*/ 248 w 287"/>
                <a:gd name="T3" fmla="*/ 39 h 67"/>
                <a:gd name="T4" fmla="*/ 142 w 287"/>
                <a:gd name="T5" fmla="*/ 64 h 67"/>
                <a:gd name="T6" fmla="*/ 36 w 287"/>
                <a:gd name="T7" fmla="*/ 39 h 67"/>
                <a:gd name="T8" fmla="*/ 35 w 287"/>
                <a:gd name="T9" fmla="*/ 38 h 67"/>
                <a:gd name="T10" fmla="*/ 33 w 287"/>
                <a:gd name="T11" fmla="*/ 37 h 67"/>
                <a:gd name="T12" fmla="*/ 33 w 287"/>
                <a:gd name="T13" fmla="*/ 37 h 67"/>
                <a:gd name="T14" fmla="*/ 0 w 287"/>
                <a:gd name="T15" fmla="*/ 4 h 67"/>
                <a:gd name="T16" fmla="*/ 1 w 287"/>
                <a:gd name="T17" fmla="*/ 7 h 67"/>
                <a:gd name="T18" fmla="*/ 7 w 287"/>
                <a:gd name="T19" fmla="*/ 16 h 67"/>
                <a:gd name="T20" fmla="*/ 18 w 287"/>
                <a:gd name="T21" fmla="*/ 27 h 67"/>
                <a:gd name="T22" fmla="*/ 35 w 287"/>
                <a:gd name="T23" fmla="*/ 40 h 67"/>
                <a:gd name="T24" fmla="*/ 46 w 287"/>
                <a:gd name="T25" fmla="*/ 46 h 67"/>
                <a:gd name="T26" fmla="*/ 58 w 287"/>
                <a:gd name="T27" fmla="*/ 51 h 67"/>
                <a:gd name="T28" fmla="*/ 71 w 287"/>
                <a:gd name="T29" fmla="*/ 56 h 67"/>
                <a:gd name="T30" fmla="*/ 84 w 287"/>
                <a:gd name="T31" fmla="*/ 60 h 67"/>
                <a:gd name="T32" fmla="*/ 99 w 287"/>
                <a:gd name="T33" fmla="*/ 63 h 67"/>
                <a:gd name="T34" fmla="*/ 114 w 287"/>
                <a:gd name="T35" fmla="*/ 65 h 67"/>
                <a:gd name="T36" fmla="*/ 129 w 287"/>
                <a:gd name="T37" fmla="*/ 66 h 67"/>
                <a:gd name="T38" fmla="*/ 143 w 287"/>
                <a:gd name="T39" fmla="*/ 67 h 67"/>
                <a:gd name="T40" fmla="*/ 145 w 287"/>
                <a:gd name="T41" fmla="*/ 67 h 67"/>
                <a:gd name="T42" fmla="*/ 175 w 287"/>
                <a:gd name="T43" fmla="*/ 64 h 67"/>
                <a:gd name="T44" fmla="*/ 190 w 287"/>
                <a:gd name="T45" fmla="*/ 62 h 67"/>
                <a:gd name="T46" fmla="*/ 205 w 287"/>
                <a:gd name="T47" fmla="*/ 59 h 67"/>
                <a:gd name="T48" fmla="*/ 218 w 287"/>
                <a:gd name="T49" fmla="*/ 54 h 67"/>
                <a:gd name="T50" fmla="*/ 225 w 287"/>
                <a:gd name="T51" fmla="*/ 52 h 67"/>
                <a:gd name="T52" fmla="*/ 231 w 287"/>
                <a:gd name="T53" fmla="*/ 49 h 67"/>
                <a:gd name="T54" fmla="*/ 237 w 287"/>
                <a:gd name="T55" fmla="*/ 47 h 67"/>
                <a:gd name="T56" fmla="*/ 243 w 287"/>
                <a:gd name="T57" fmla="*/ 44 h 67"/>
                <a:gd name="T58" fmla="*/ 253 w 287"/>
                <a:gd name="T59" fmla="*/ 37 h 67"/>
                <a:gd name="T60" fmla="*/ 280 w 287"/>
                <a:gd name="T61" fmla="*/ 12 h 67"/>
                <a:gd name="T62" fmla="*/ 285 w 287"/>
                <a:gd name="T63" fmla="*/ 3 h 67"/>
                <a:gd name="T64" fmla="*/ 287 w 287"/>
                <a:gd name="T6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67">
                  <a:moveTo>
                    <a:pt x="287" y="0"/>
                  </a:moveTo>
                  <a:cubicBezTo>
                    <a:pt x="280" y="14"/>
                    <a:pt x="267" y="27"/>
                    <a:pt x="248" y="39"/>
                  </a:cubicBezTo>
                  <a:cubicBezTo>
                    <a:pt x="219" y="56"/>
                    <a:pt x="180" y="64"/>
                    <a:pt x="142" y="64"/>
                  </a:cubicBezTo>
                  <a:cubicBezTo>
                    <a:pt x="104" y="64"/>
                    <a:pt x="66" y="56"/>
                    <a:pt x="36" y="39"/>
                  </a:cubicBezTo>
                  <a:cubicBezTo>
                    <a:pt x="36" y="38"/>
                    <a:pt x="36" y="38"/>
                    <a:pt x="35" y="38"/>
                  </a:cubicBezTo>
                  <a:cubicBezTo>
                    <a:pt x="35" y="38"/>
                    <a:pt x="34" y="37"/>
                    <a:pt x="33" y="37"/>
                  </a:cubicBezTo>
                  <a:cubicBezTo>
                    <a:pt x="33" y="37"/>
                    <a:pt x="33" y="37"/>
                    <a:pt x="33" y="37"/>
                  </a:cubicBezTo>
                  <a:cubicBezTo>
                    <a:pt x="17" y="27"/>
                    <a:pt x="6" y="16"/>
                    <a:pt x="0" y="4"/>
                  </a:cubicBezTo>
                  <a:cubicBezTo>
                    <a:pt x="0" y="4"/>
                    <a:pt x="0" y="5"/>
                    <a:pt x="1" y="7"/>
                  </a:cubicBezTo>
                  <a:cubicBezTo>
                    <a:pt x="2" y="9"/>
                    <a:pt x="4" y="12"/>
                    <a:pt x="7" y="16"/>
                  </a:cubicBezTo>
                  <a:cubicBezTo>
                    <a:pt x="10" y="19"/>
                    <a:pt x="14" y="23"/>
                    <a:pt x="18" y="27"/>
                  </a:cubicBezTo>
                  <a:cubicBezTo>
                    <a:pt x="23" y="32"/>
                    <a:pt x="29" y="36"/>
                    <a:pt x="35" y="40"/>
                  </a:cubicBezTo>
                  <a:cubicBezTo>
                    <a:pt x="39" y="42"/>
                    <a:pt x="42" y="44"/>
                    <a:pt x="46" y="46"/>
                  </a:cubicBezTo>
                  <a:cubicBezTo>
                    <a:pt x="50" y="48"/>
                    <a:pt x="54" y="49"/>
                    <a:pt x="58" y="51"/>
                  </a:cubicBezTo>
                  <a:cubicBezTo>
                    <a:pt x="62" y="53"/>
                    <a:pt x="66" y="54"/>
                    <a:pt x="71" y="56"/>
                  </a:cubicBezTo>
                  <a:cubicBezTo>
                    <a:pt x="75" y="57"/>
                    <a:pt x="80" y="58"/>
                    <a:pt x="84" y="60"/>
                  </a:cubicBezTo>
                  <a:cubicBezTo>
                    <a:pt x="89" y="61"/>
                    <a:pt x="94" y="62"/>
                    <a:pt x="99" y="63"/>
                  </a:cubicBezTo>
                  <a:cubicBezTo>
                    <a:pt x="104" y="64"/>
                    <a:pt x="109" y="64"/>
                    <a:pt x="114" y="65"/>
                  </a:cubicBezTo>
                  <a:cubicBezTo>
                    <a:pt x="119" y="65"/>
                    <a:pt x="124" y="66"/>
                    <a:pt x="129" y="66"/>
                  </a:cubicBezTo>
                  <a:cubicBezTo>
                    <a:pt x="134" y="66"/>
                    <a:pt x="138" y="67"/>
                    <a:pt x="143" y="67"/>
                  </a:cubicBezTo>
                  <a:cubicBezTo>
                    <a:pt x="143" y="67"/>
                    <a:pt x="144" y="67"/>
                    <a:pt x="145" y="67"/>
                  </a:cubicBezTo>
                  <a:cubicBezTo>
                    <a:pt x="155" y="67"/>
                    <a:pt x="165" y="66"/>
                    <a:pt x="175" y="64"/>
                  </a:cubicBezTo>
                  <a:cubicBezTo>
                    <a:pt x="180" y="64"/>
                    <a:pt x="185" y="63"/>
                    <a:pt x="190" y="62"/>
                  </a:cubicBezTo>
                  <a:cubicBezTo>
                    <a:pt x="195" y="61"/>
                    <a:pt x="200" y="60"/>
                    <a:pt x="205" y="59"/>
                  </a:cubicBezTo>
                  <a:cubicBezTo>
                    <a:pt x="209" y="57"/>
                    <a:pt x="214" y="56"/>
                    <a:pt x="218" y="54"/>
                  </a:cubicBezTo>
                  <a:cubicBezTo>
                    <a:pt x="220" y="54"/>
                    <a:pt x="223" y="53"/>
                    <a:pt x="225" y="52"/>
                  </a:cubicBezTo>
                  <a:cubicBezTo>
                    <a:pt x="227" y="51"/>
                    <a:pt x="229" y="50"/>
                    <a:pt x="231" y="49"/>
                  </a:cubicBezTo>
                  <a:cubicBezTo>
                    <a:pt x="233" y="48"/>
                    <a:pt x="235" y="47"/>
                    <a:pt x="237" y="47"/>
                  </a:cubicBezTo>
                  <a:cubicBezTo>
                    <a:pt x="239" y="46"/>
                    <a:pt x="241" y="45"/>
                    <a:pt x="243" y="44"/>
                  </a:cubicBezTo>
                  <a:cubicBezTo>
                    <a:pt x="246" y="42"/>
                    <a:pt x="250" y="40"/>
                    <a:pt x="253" y="37"/>
                  </a:cubicBezTo>
                  <a:cubicBezTo>
                    <a:pt x="266" y="29"/>
                    <a:pt x="275" y="19"/>
                    <a:pt x="280" y="12"/>
                  </a:cubicBezTo>
                  <a:cubicBezTo>
                    <a:pt x="283" y="8"/>
                    <a:pt x="284" y="5"/>
                    <a:pt x="285" y="3"/>
                  </a:cubicBezTo>
                  <a:cubicBezTo>
                    <a:pt x="286" y="1"/>
                    <a:pt x="287" y="0"/>
                    <a:pt x="287" y="0"/>
                  </a:cubicBezTo>
                </a:path>
              </a:pathLst>
            </a:custGeom>
            <a:solidFill>
              <a:srgbClr val="B8E3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49" name="Freeform 46"/>
            <p:cNvSpPr/>
            <p:nvPr/>
          </p:nvSpPr>
          <p:spPr bwMode="auto">
            <a:xfrm>
              <a:off x="7455" y="4825"/>
              <a:ext cx="284" cy="1145"/>
            </a:xfrm>
            <a:custGeom>
              <a:avLst/>
              <a:gdLst>
                <a:gd name="T0" fmla="*/ 19 w 120"/>
                <a:gd name="T1" fmla="*/ 146 h 484"/>
                <a:gd name="T2" fmla="*/ 41 w 120"/>
                <a:gd name="T3" fmla="*/ 132 h 484"/>
                <a:gd name="T4" fmla="*/ 11 w 120"/>
                <a:gd name="T5" fmla="*/ 279 h 484"/>
                <a:gd name="T6" fmla="*/ 0 w 120"/>
                <a:gd name="T7" fmla="*/ 429 h 484"/>
                <a:gd name="T8" fmla="*/ 37 w 120"/>
                <a:gd name="T9" fmla="*/ 466 h 484"/>
                <a:gd name="T10" fmla="*/ 91 w 120"/>
                <a:gd name="T11" fmla="*/ 476 h 484"/>
                <a:gd name="T12" fmla="*/ 95 w 120"/>
                <a:gd name="T13" fmla="*/ 474 h 484"/>
                <a:gd name="T14" fmla="*/ 54 w 120"/>
                <a:gd name="T15" fmla="*/ 415 h 484"/>
                <a:gd name="T16" fmla="*/ 119 w 120"/>
                <a:gd name="T17" fmla="*/ 75 h 484"/>
                <a:gd name="T18" fmla="*/ 0 w 120"/>
                <a:gd name="T19" fmla="*/ 23 h 484"/>
                <a:gd name="T20" fmla="*/ 19 w 120"/>
                <a:gd name="T21" fmla="*/ 14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84">
                  <a:moveTo>
                    <a:pt x="19" y="146"/>
                  </a:moveTo>
                  <a:cubicBezTo>
                    <a:pt x="41" y="132"/>
                    <a:pt x="41" y="132"/>
                    <a:pt x="41" y="132"/>
                  </a:cubicBezTo>
                  <a:cubicBezTo>
                    <a:pt x="41" y="132"/>
                    <a:pt x="13" y="195"/>
                    <a:pt x="11" y="279"/>
                  </a:cubicBezTo>
                  <a:cubicBezTo>
                    <a:pt x="9" y="363"/>
                    <a:pt x="10" y="390"/>
                    <a:pt x="0" y="429"/>
                  </a:cubicBezTo>
                  <a:cubicBezTo>
                    <a:pt x="37" y="466"/>
                    <a:pt x="37" y="466"/>
                    <a:pt x="37" y="466"/>
                  </a:cubicBezTo>
                  <a:cubicBezTo>
                    <a:pt x="51" y="480"/>
                    <a:pt x="73" y="484"/>
                    <a:pt x="91" y="476"/>
                  </a:cubicBezTo>
                  <a:cubicBezTo>
                    <a:pt x="95" y="474"/>
                    <a:pt x="95" y="474"/>
                    <a:pt x="95" y="474"/>
                  </a:cubicBezTo>
                  <a:cubicBezTo>
                    <a:pt x="95" y="474"/>
                    <a:pt x="57" y="445"/>
                    <a:pt x="54" y="415"/>
                  </a:cubicBezTo>
                  <a:cubicBezTo>
                    <a:pt x="51" y="385"/>
                    <a:pt x="120" y="150"/>
                    <a:pt x="119" y="75"/>
                  </a:cubicBezTo>
                  <a:cubicBezTo>
                    <a:pt x="118" y="0"/>
                    <a:pt x="27" y="12"/>
                    <a:pt x="0" y="23"/>
                  </a:cubicBezTo>
                  <a:cubicBezTo>
                    <a:pt x="19" y="146"/>
                    <a:pt x="19" y="146"/>
                    <a:pt x="19" y="146"/>
                  </a:cubicBezTo>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0" name="Freeform 47"/>
            <p:cNvSpPr/>
            <p:nvPr/>
          </p:nvSpPr>
          <p:spPr bwMode="auto">
            <a:xfrm>
              <a:off x="7484" y="4939"/>
              <a:ext cx="253" cy="1022"/>
            </a:xfrm>
            <a:custGeom>
              <a:avLst/>
              <a:gdLst>
                <a:gd name="T0" fmla="*/ 1 w 107"/>
                <a:gd name="T1" fmla="*/ 0 h 432"/>
                <a:gd name="T2" fmla="*/ 7 w 107"/>
                <a:gd name="T3" fmla="*/ 98 h 432"/>
                <a:gd name="T4" fmla="*/ 29 w 107"/>
                <a:gd name="T5" fmla="*/ 84 h 432"/>
                <a:gd name="T6" fmla="*/ 29 w 107"/>
                <a:gd name="T7" fmla="*/ 84 h 432"/>
                <a:gd name="T8" fmla="*/ 31 w 107"/>
                <a:gd name="T9" fmla="*/ 83 h 432"/>
                <a:gd name="T10" fmla="*/ 38 w 107"/>
                <a:gd name="T11" fmla="*/ 92 h 432"/>
                <a:gd name="T12" fmla="*/ 11 w 107"/>
                <a:gd name="T13" fmla="*/ 255 h 432"/>
                <a:gd name="T14" fmla="*/ 0 w 107"/>
                <a:gd name="T15" fmla="*/ 389 h 432"/>
                <a:gd name="T16" fmla="*/ 25 w 107"/>
                <a:gd name="T17" fmla="*/ 418 h 432"/>
                <a:gd name="T18" fmla="*/ 25 w 107"/>
                <a:gd name="T19" fmla="*/ 418 h 432"/>
                <a:gd name="T20" fmla="*/ 26 w 107"/>
                <a:gd name="T21" fmla="*/ 418 h 432"/>
                <a:gd name="T22" fmla="*/ 26 w 107"/>
                <a:gd name="T23" fmla="*/ 418 h 432"/>
                <a:gd name="T24" fmla="*/ 59 w 107"/>
                <a:gd name="T25" fmla="*/ 432 h 432"/>
                <a:gd name="T26" fmla="*/ 60 w 107"/>
                <a:gd name="T27" fmla="*/ 432 h 432"/>
                <a:gd name="T28" fmla="*/ 60 w 107"/>
                <a:gd name="T29" fmla="*/ 432 h 432"/>
                <a:gd name="T30" fmla="*/ 78 w 107"/>
                <a:gd name="T31" fmla="*/ 428 h 432"/>
                <a:gd name="T32" fmla="*/ 78 w 107"/>
                <a:gd name="T33" fmla="*/ 428 h 432"/>
                <a:gd name="T34" fmla="*/ 79 w 107"/>
                <a:gd name="T35" fmla="*/ 428 h 432"/>
                <a:gd name="T36" fmla="*/ 83 w 107"/>
                <a:gd name="T37" fmla="*/ 426 h 432"/>
                <a:gd name="T38" fmla="*/ 42 w 107"/>
                <a:gd name="T39" fmla="*/ 367 h 432"/>
                <a:gd name="T40" fmla="*/ 42 w 107"/>
                <a:gd name="T41" fmla="*/ 365 h 432"/>
                <a:gd name="T42" fmla="*/ 107 w 107"/>
                <a:gd name="T43" fmla="*/ 29 h 432"/>
                <a:gd name="T44" fmla="*/ 107 w 107"/>
                <a:gd name="T45" fmla="*/ 27 h 432"/>
                <a:gd name="T46" fmla="*/ 107 w 107"/>
                <a:gd name="T47" fmla="*/ 22 h 432"/>
                <a:gd name="T48" fmla="*/ 1 w 107"/>
                <a:gd name="T4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432">
                  <a:moveTo>
                    <a:pt x="1" y="0"/>
                  </a:moveTo>
                  <a:cubicBezTo>
                    <a:pt x="21" y="40"/>
                    <a:pt x="12" y="81"/>
                    <a:pt x="7" y="98"/>
                  </a:cubicBezTo>
                  <a:cubicBezTo>
                    <a:pt x="29" y="84"/>
                    <a:pt x="29" y="84"/>
                    <a:pt x="29" y="84"/>
                  </a:cubicBezTo>
                  <a:cubicBezTo>
                    <a:pt x="29" y="84"/>
                    <a:pt x="29" y="84"/>
                    <a:pt x="29" y="84"/>
                  </a:cubicBezTo>
                  <a:cubicBezTo>
                    <a:pt x="30" y="84"/>
                    <a:pt x="31" y="83"/>
                    <a:pt x="31" y="83"/>
                  </a:cubicBezTo>
                  <a:cubicBezTo>
                    <a:pt x="35" y="83"/>
                    <a:pt x="39" y="88"/>
                    <a:pt x="38" y="92"/>
                  </a:cubicBezTo>
                  <a:cubicBezTo>
                    <a:pt x="30" y="120"/>
                    <a:pt x="12" y="188"/>
                    <a:pt x="11" y="255"/>
                  </a:cubicBezTo>
                  <a:cubicBezTo>
                    <a:pt x="10" y="330"/>
                    <a:pt x="2" y="378"/>
                    <a:pt x="0" y="389"/>
                  </a:cubicBezTo>
                  <a:cubicBezTo>
                    <a:pt x="10" y="402"/>
                    <a:pt x="25" y="418"/>
                    <a:pt x="25" y="418"/>
                  </a:cubicBezTo>
                  <a:cubicBezTo>
                    <a:pt x="25" y="418"/>
                    <a:pt x="25" y="418"/>
                    <a:pt x="25" y="418"/>
                  </a:cubicBezTo>
                  <a:cubicBezTo>
                    <a:pt x="26" y="418"/>
                    <a:pt x="26" y="418"/>
                    <a:pt x="26" y="418"/>
                  </a:cubicBezTo>
                  <a:cubicBezTo>
                    <a:pt x="26" y="418"/>
                    <a:pt x="26" y="418"/>
                    <a:pt x="26" y="418"/>
                  </a:cubicBezTo>
                  <a:cubicBezTo>
                    <a:pt x="35" y="427"/>
                    <a:pt x="47" y="432"/>
                    <a:pt x="59" y="432"/>
                  </a:cubicBezTo>
                  <a:cubicBezTo>
                    <a:pt x="60" y="432"/>
                    <a:pt x="60" y="432"/>
                    <a:pt x="60" y="432"/>
                  </a:cubicBezTo>
                  <a:cubicBezTo>
                    <a:pt x="60" y="432"/>
                    <a:pt x="60" y="432"/>
                    <a:pt x="60" y="432"/>
                  </a:cubicBezTo>
                  <a:cubicBezTo>
                    <a:pt x="66" y="432"/>
                    <a:pt x="72" y="431"/>
                    <a:pt x="78" y="428"/>
                  </a:cubicBezTo>
                  <a:cubicBezTo>
                    <a:pt x="78" y="428"/>
                    <a:pt x="78" y="428"/>
                    <a:pt x="78" y="428"/>
                  </a:cubicBezTo>
                  <a:cubicBezTo>
                    <a:pt x="78" y="428"/>
                    <a:pt x="79" y="428"/>
                    <a:pt x="79" y="428"/>
                  </a:cubicBezTo>
                  <a:cubicBezTo>
                    <a:pt x="83" y="426"/>
                    <a:pt x="83" y="426"/>
                    <a:pt x="83" y="426"/>
                  </a:cubicBezTo>
                  <a:cubicBezTo>
                    <a:pt x="83" y="426"/>
                    <a:pt x="45" y="397"/>
                    <a:pt x="42" y="367"/>
                  </a:cubicBezTo>
                  <a:cubicBezTo>
                    <a:pt x="42" y="367"/>
                    <a:pt x="42" y="366"/>
                    <a:pt x="42" y="365"/>
                  </a:cubicBezTo>
                  <a:cubicBezTo>
                    <a:pt x="42" y="327"/>
                    <a:pt x="107" y="104"/>
                    <a:pt x="107" y="29"/>
                  </a:cubicBezTo>
                  <a:cubicBezTo>
                    <a:pt x="107" y="28"/>
                    <a:pt x="107" y="28"/>
                    <a:pt x="107" y="27"/>
                  </a:cubicBezTo>
                  <a:cubicBezTo>
                    <a:pt x="107" y="25"/>
                    <a:pt x="107" y="23"/>
                    <a:pt x="107" y="22"/>
                  </a:cubicBezTo>
                  <a:cubicBezTo>
                    <a:pt x="70" y="17"/>
                    <a:pt x="35" y="10"/>
                    <a:pt x="1" y="0"/>
                  </a:cubicBezTo>
                </a:path>
              </a:pathLst>
            </a:custGeom>
            <a:solidFill>
              <a:srgbClr val="FDBE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1" name="Freeform 48"/>
            <p:cNvSpPr/>
            <p:nvPr/>
          </p:nvSpPr>
          <p:spPr bwMode="auto">
            <a:xfrm>
              <a:off x="6643" y="4745"/>
              <a:ext cx="947" cy="667"/>
            </a:xfrm>
            <a:custGeom>
              <a:avLst/>
              <a:gdLst>
                <a:gd name="T0" fmla="*/ 314 w 400"/>
                <a:gd name="T1" fmla="*/ 36 h 282"/>
                <a:gd name="T2" fmla="*/ 255 w 400"/>
                <a:gd name="T3" fmla="*/ 0 h 282"/>
                <a:gd name="T4" fmla="*/ 220 w 400"/>
                <a:gd name="T5" fmla="*/ 20 h 282"/>
                <a:gd name="T6" fmla="*/ 220 w 400"/>
                <a:gd name="T7" fmla="*/ 20 h 282"/>
                <a:gd name="T8" fmla="*/ 212 w 400"/>
                <a:gd name="T9" fmla="*/ 69 h 282"/>
                <a:gd name="T10" fmla="*/ 58 w 400"/>
                <a:gd name="T11" fmla="*/ 69 h 282"/>
                <a:gd name="T12" fmla="*/ 58 w 400"/>
                <a:gd name="T13" fmla="*/ 69 h 282"/>
                <a:gd name="T14" fmla="*/ 83 w 400"/>
                <a:gd name="T15" fmla="*/ 227 h 282"/>
                <a:gd name="T16" fmla="*/ 358 w 400"/>
                <a:gd name="T17" fmla="*/ 189 h 282"/>
                <a:gd name="T18" fmla="*/ 314 w 400"/>
                <a:gd name="T19" fmla="*/ 3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82">
                  <a:moveTo>
                    <a:pt x="314" y="36"/>
                  </a:moveTo>
                  <a:cubicBezTo>
                    <a:pt x="288" y="18"/>
                    <a:pt x="255" y="0"/>
                    <a:pt x="255" y="0"/>
                  </a:cubicBezTo>
                  <a:cubicBezTo>
                    <a:pt x="220" y="20"/>
                    <a:pt x="220" y="20"/>
                    <a:pt x="220" y="20"/>
                  </a:cubicBezTo>
                  <a:cubicBezTo>
                    <a:pt x="220" y="20"/>
                    <a:pt x="220" y="20"/>
                    <a:pt x="220" y="20"/>
                  </a:cubicBezTo>
                  <a:cubicBezTo>
                    <a:pt x="212" y="69"/>
                    <a:pt x="212" y="69"/>
                    <a:pt x="212" y="69"/>
                  </a:cubicBezTo>
                  <a:cubicBezTo>
                    <a:pt x="137" y="140"/>
                    <a:pt x="59" y="70"/>
                    <a:pt x="58" y="69"/>
                  </a:cubicBezTo>
                  <a:cubicBezTo>
                    <a:pt x="58" y="69"/>
                    <a:pt x="58" y="69"/>
                    <a:pt x="58" y="69"/>
                  </a:cubicBezTo>
                  <a:cubicBezTo>
                    <a:pt x="58" y="69"/>
                    <a:pt x="0" y="171"/>
                    <a:pt x="83" y="227"/>
                  </a:cubicBezTo>
                  <a:cubicBezTo>
                    <a:pt x="166" y="282"/>
                    <a:pt x="246" y="276"/>
                    <a:pt x="358" y="189"/>
                  </a:cubicBezTo>
                  <a:cubicBezTo>
                    <a:pt x="358" y="189"/>
                    <a:pt x="400" y="95"/>
                    <a:pt x="314" y="36"/>
                  </a:cubicBezTo>
                </a:path>
              </a:pathLst>
            </a:custGeom>
            <a:solidFill>
              <a:srgbClr val="7A28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2" name="Freeform 49"/>
            <p:cNvSpPr/>
            <p:nvPr/>
          </p:nvSpPr>
          <p:spPr bwMode="auto">
            <a:xfrm>
              <a:off x="6769" y="4745"/>
              <a:ext cx="764" cy="404"/>
            </a:xfrm>
            <a:custGeom>
              <a:avLst/>
              <a:gdLst>
                <a:gd name="T0" fmla="*/ 261 w 323"/>
                <a:gd name="T1" fmla="*/ 36 h 171"/>
                <a:gd name="T2" fmla="*/ 202 w 323"/>
                <a:gd name="T3" fmla="*/ 0 h 171"/>
                <a:gd name="T4" fmla="*/ 167 w 323"/>
                <a:gd name="T5" fmla="*/ 20 h 171"/>
                <a:gd name="T6" fmla="*/ 167 w 323"/>
                <a:gd name="T7" fmla="*/ 20 h 171"/>
                <a:gd name="T8" fmla="*/ 159 w 323"/>
                <a:gd name="T9" fmla="*/ 69 h 171"/>
                <a:gd name="T10" fmla="*/ 5 w 323"/>
                <a:gd name="T11" fmla="*/ 69 h 171"/>
                <a:gd name="T12" fmla="*/ 5 w 323"/>
                <a:gd name="T13" fmla="*/ 69 h 171"/>
                <a:gd name="T14" fmla="*/ 0 w 323"/>
                <a:gd name="T15" fmla="*/ 80 h 171"/>
                <a:gd name="T16" fmla="*/ 135 w 323"/>
                <a:gd name="T17" fmla="*/ 109 h 171"/>
                <a:gd name="T18" fmla="*/ 213 w 323"/>
                <a:gd name="T19" fmla="*/ 116 h 171"/>
                <a:gd name="T20" fmla="*/ 254 w 323"/>
                <a:gd name="T21" fmla="*/ 80 h 171"/>
                <a:gd name="T22" fmla="*/ 301 w 323"/>
                <a:gd name="T23" fmla="*/ 171 h 171"/>
                <a:gd name="T24" fmla="*/ 312 w 323"/>
                <a:gd name="T25" fmla="*/ 170 h 171"/>
                <a:gd name="T26" fmla="*/ 261 w 323"/>
                <a:gd name="T27" fmla="*/ 3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171">
                  <a:moveTo>
                    <a:pt x="261" y="36"/>
                  </a:moveTo>
                  <a:cubicBezTo>
                    <a:pt x="235" y="18"/>
                    <a:pt x="202" y="0"/>
                    <a:pt x="202" y="0"/>
                  </a:cubicBezTo>
                  <a:cubicBezTo>
                    <a:pt x="167" y="20"/>
                    <a:pt x="167" y="20"/>
                    <a:pt x="167" y="20"/>
                  </a:cubicBezTo>
                  <a:cubicBezTo>
                    <a:pt x="167" y="20"/>
                    <a:pt x="167" y="20"/>
                    <a:pt x="167" y="20"/>
                  </a:cubicBezTo>
                  <a:cubicBezTo>
                    <a:pt x="159" y="69"/>
                    <a:pt x="159" y="69"/>
                    <a:pt x="159" y="69"/>
                  </a:cubicBezTo>
                  <a:cubicBezTo>
                    <a:pt x="84" y="140"/>
                    <a:pt x="6" y="70"/>
                    <a:pt x="5" y="69"/>
                  </a:cubicBezTo>
                  <a:cubicBezTo>
                    <a:pt x="5" y="69"/>
                    <a:pt x="5" y="69"/>
                    <a:pt x="5" y="69"/>
                  </a:cubicBezTo>
                  <a:cubicBezTo>
                    <a:pt x="5" y="69"/>
                    <a:pt x="3" y="73"/>
                    <a:pt x="0" y="80"/>
                  </a:cubicBezTo>
                  <a:cubicBezTo>
                    <a:pt x="18" y="98"/>
                    <a:pt x="62" y="130"/>
                    <a:pt x="135" y="109"/>
                  </a:cubicBezTo>
                  <a:cubicBezTo>
                    <a:pt x="135" y="109"/>
                    <a:pt x="159" y="163"/>
                    <a:pt x="213" y="116"/>
                  </a:cubicBezTo>
                  <a:cubicBezTo>
                    <a:pt x="254" y="80"/>
                    <a:pt x="254" y="80"/>
                    <a:pt x="254" y="80"/>
                  </a:cubicBezTo>
                  <a:cubicBezTo>
                    <a:pt x="254" y="80"/>
                    <a:pt x="301" y="100"/>
                    <a:pt x="301" y="171"/>
                  </a:cubicBezTo>
                  <a:cubicBezTo>
                    <a:pt x="312" y="170"/>
                    <a:pt x="312" y="170"/>
                    <a:pt x="312" y="170"/>
                  </a:cubicBezTo>
                  <a:cubicBezTo>
                    <a:pt x="319" y="139"/>
                    <a:pt x="323" y="79"/>
                    <a:pt x="261" y="36"/>
                  </a:cubicBezTo>
                </a:path>
              </a:pathLst>
            </a:custGeom>
            <a:solidFill>
              <a:srgbClr val="6B1F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3" name="Freeform 50"/>
            <p:cNvSpPr/>
            <p:nvPr/>
          </p:nvSpPr>
          <p:spPr bwMode="auto">
            <a:xfrm>
              <a:off x="6736" y="5126"/>
              <a:ext cx="774" cy="286"/>
            </a:xfrm>
            <a:custGeom>
              <a:avLst/>
              <a:gdLst>
                <a:gd name="T0" fmla="*/ 37 w 327"/>
                <a:gd name="T1" fmla="*/ 40 h 121"/>
                <a:gd name="T2" fmla="*/ 0 w 327"/>
                <a:gd name="T3" fmla="*/ 0 h 121"/>
                <a:gd name="T4" fmla="*/ 44 w 327"/>
                <a:gd name="T5" fmla="*/ 66 h 121"/>
                <a:gd name="T6" fmla="*/ 319 w 327"/>
                <a:gd name="T7" fmla="*/ 28 h 121"/>
                <a:gd name="T8" fmla="*/ 327 w 327"/>
                <a:gd name="T9" fmla="*/ 1 h 121"/>
                <a:gd name="T10" fmla="*/ 37 w 327"/>
                <a:gd name="T11" fmla="*/ 40 h 121"/>
              </a:gdLst>
              <a:ahLst/>
              <a:cxnLst>
                <a:cxn ang="0">
                  <a:pos x="T0" y="T1"/>
                </a:cxn>
                <a:cxn ang="0">
                  <a:pos x="T2" y="T3"/>
                </a:cxn>
                <a:cxn ang="0">
                  <a:pos x="T4" y="T5"/>
                </a:cxn>
                <a:cxn ang="0">
                  <a:pos x="T6" y="T7"/>
                </a:cxn>
                <a:cxn ang="0">
                  <a:pos x="T8" y="T9"/>
                </a:cxn>
                <a:cxn ang="0">
                  <a:pos x="T10" y="T11"/>
                </a:cxn>
              </a:cxnLst>
              <a:rect l="0" t="0" r="r" b="b"/>
              <a:pathLst>
                <a:path w="327" h="121">
                  <a:moveTo>
                    <a:pt x="37" y="40"/>
                  </a:moveTo>
                  <a:cubicBezTo>
                    <a:pt x="19" y="28"/>
                    <a:pt x="8" y="14"/>
                    <a:pt x="0" y="0"/>
                  </a:cubicBezTo>
                  <a:cubicBezTo>
                    <a:pt x="4" y="23"/>
                    <a:pt x="16" y="47"/>
                    <a:pt x="44" y="66"/>
                  </a:cubicBezTo>
                  <a:cubicBezTo>
                    <a:pt x="127" y="121"/>
                    <a:pt x="207" y="115"/>
                    <a:pt x="319" y="28"/>
                  </a:cubicBezTo>
                  <a:cubicBezTo>
                    <a:pt x="319" y="28"/>
                    <a:pt x="324" y="18"/>
                    <a:pt x="327" y="1"/>
                  </a:cubicBezTo>
                  <a:cubicBezTo>
                    <a:pt x="209" y="93"/>
                    <a:pt x="125" y="98"/>
                    <a:pt x="37" y="40"/>
                  </a:cubicBezTo>
                  <a:close/>
                </a:path>
              </a:pathLst>
            </a:custGeom>
            <a:solidFill>
              <a:srgbClr val="6B1F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4" name="Freeform 51"/>
            <p:cNvSpPr/>
            <p:nvPr/>
          </p:nvSpPr>
          <p:spPr bwMode="auto">
            <a:xfrm>
              <a:off x="8324" y="5554"/>
              <a:ext cx="461" cy="341"/>
            </a:xfrm>
            <a:custGeom>
              <a:avLst/>
              <a:gdLst>
                <a:gd name="T0" fmla="*/ 174 w 195"/>
                <a:gd name="T1" fmla="*/ 75 h 144"/>
                <a:gd name="T2" fmla="*/ 171 w 195"/>
                <a:gd name="T3" fmla="*/ 127 h 144"/>
                <a:gd name="T4" fmla="*/ 83 w 195"/>
                <a:gd name="T5" fmla="*/ 118 h 144"/>
                <a:gd name="T6" fmla="*/ 0 w 195"/>
                <a:gd name="T7" fmla="*/ 43 h 144"/>
                <a:gd name="T8" fmla="*/ 79 w 195"/>
                <a:gd name="T9" fmla="*/ 22 h 144"/>
                <a:gd name="T10" fmla="*/ 174 w 195"/>
                <a:gd name="T11" fmla="*/ 75 h 144"/>
              </a:gdLst>
              <a:ahLst/>
              <a:cxnLst>
                <a:cxn ang="0">
                  <a:pos x="T0" y="T1"/>
                </a:cxn>
                <a:cxn ang="0">
                  <a:pos x="T2" y="T3"/>
                </a:cxn>
                <a:cxn ang="0">
                  <a:pos x="T4" y="T5"/>
                </a:cxn>
                <a:cxn ang="0">
                  <a:pos x="T6" y="T7"/>
                </a:cxn>
                <a:cxn ang="0">
                  <a:pos x="T8" y="T9"/>
                </a:cxn>
                <a:cxn ang="0">
                  <a:pos x="T10" y="T11"/>
                </a:cxn>
              </a:cxnLst>
              <a:rect l="0" t="0" r="r" b="b"/>
              <a:pathLst>
                <a:path w="195" h="144">
                  <a:moveTo>
                    <a:pt x="174" y="75"/>
                  </a:moveTo>
                  <a:cubicBezTo>
                    <a:pt x="174" y="75"/>
                    <a:pt x="195" y="113"/>
                    <a:pt x="171" y="127"/>
                  </a:cubicBezTo>
                  <a:cubicBezTo>
                    <a:pt x="147" y="141"/>
                    <a:pt x="118" y="144"/>
                    <a:pt x="83" y="118"/>
                  </a:cubicBezTo>
                  <a:cubicBezTo>
                    <a:pt x="47" y="92"/>
                    <a:pt x="0" y="73"/>
                    <a:pt x="0" y="43"/>
                  </a:cubicBezTo>
                  <a:cubicBezTo>
                    <a:pt x="0" y="13"/>
                    <a:pt x="41" y="0"/>
                    <a:pt x="79" y="22"/>
                  </a:cubicBezTo>
                  <a:cubicBezTo>
                    <a:pt x="118" y="44"/>
                    <a:pt x="174" y="75"/>
                    <a:pt x="174" y="75"/>
                  </a:cubicBezTo>
                  <a:close/>
                </a:path>
              </a:pathLst>
            </a:custGeom>
            <a:solidFill>
              <a:srgbClr val="1210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5" name="Freeform 52"/>
            <p:cNvSpPr/>
            <p:nvPr/>
          </p:nvSpPr>
          <p:spPr bwMode="auto">
            <a:xfrm>
              <a:off x="8537" y="4671"/>
              <a:ext cx="274" cy="1122"/>
            </a:xfrm>
            <a:custGeom>
              <a:avLst/>
              <a:gdLst>
                <a:gd name="T0" fmla="*/ 98 w 116"/>
                <a:gd name="T1" fmla="*/ 143 h 474"/>
                <a:gd name="T2" fmla="*/ 98 w 116"/>
                <a:gd name="T3" fmla="*/ 443 h 474"/>
                <a:gd name="T4" fmla="*/ 0 w 116"/>
                <a:gd name="T5" fmla="*/ 443 h 474"/>
                <a:gd name="T6" fmla="*/ 0 w 116"/>
                <a:gd name="T7" fmla="*/ 107 h 474"/>
                <a:gd name="T8" fmla="*/ 116 w 116"/>
                <a:gd name="T9" fmla="*/ 5 h 474"/>
                <a:gd name="T10" fmla="*/ 98 w 116"/>
                <a:gd name="T11" fmla="*/ 143 h 474"/>
              </a:gdLst>
              <a:ahLst/>
              <a:cxnLst>
                <a:cxn ang="0">
                  <a:pos x="T0" y="T1"/>
                </a:cxn>
                <a:cxn ang="0">
                  <a:pos x="T2" y="T3"/>
                </a:cxn>
                <a:cxn ang="0">
                  <a:pos x="T4" y="T5"/>
                </a:cxn>
                <a:cxn ang="0">
                  <a:pos x="T6" y="T7"/>
                </a:cxn>
                <a:cxn ang="0">
                  <a:pos x="T8" y="T9"/>
                </a:cxn>
                <a:cxn ang="0">
                  <a:pos x="T10" y="T11"/>
                </a:cxn>
              </a:cxnLst>
              <a:rect l="0" t="0" r="r" b="b"/>
              <a:pathLst>
                <a:path w="116" h="474">
                  <a:moveTo>
                    <a:pt x="98" y="143"/>
                  </a:moveTo>
                  <a:cubicBezTo>
                    <a:pt x="98" y="443"/>
                    <a:pt x="98" y="443"/>
                    <a:pt x="98" y="443"/>
                  </a:cubicBezTo>
                  <a:cubicBezTo>
                    <a:pt x="98" y="443"/>
                    <a:pt x="49" y="474"/>
                    <a:pt x="0" y="443"/>
                  </a:cubicBezTo>
                  <a:cubicBezTo>
                    <a:pt x="0" y="107"/>
                    <a:pt x="0" y="107"/>
                    <a:pt x="0" y="107"/>
                  </a:cubicBezTo>
                  <a:cubicBezTo>
                    <a:pt x="0" y="47"/>
                    <a:pt x="56" y="0"/>
                    <a:pt x="116" y="5"/>
                  </a:cubicBezTo>
                  <a:cubicBezTo>
                    <a:pt x="98" y="143"/>
                    <a:pt x="98" y="143"/>
                    <a:pt x="98" y="143"/>
                  </a:cubicBezTo>
                </a:path>
              </a:pathLst>
            </a:custGeom>
            <a:solidFill>
              <a:srgbClr val="535A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6" name="Freeform 53"/>
            <p:cNvSpPr/>
            <p:nvPr/>
          </p:nvSpPr>
          <p:spPr bwMode="auto">
            <a:xfrm>
              <a:off x="6915" y="3689"/>
              <a:ext cx="2067" cy="1370"/>
            </a:xfrm>
            <a:custGeom>
              <a:avLst/>
              <a:gdLst>
                <a:gd name="T0" fmla="*/ 740 w 873"/>
                <a:gd name="T1" fmla="*/ 97 h 579"/>
                <a:gd name="T2" fmla="*/ 133 w 873"/>
                <a:gd name="T3" fmla="*/ 97 h 579"/>
                <a:gd name="T4" fmla="*/ 9 w 873"/>
                <a:gd name="T5" fmla="*/ 290 h 579"/>
                <a:gd name="T6" fmla="*/ 133 w 873"/>
                <a:gd name="T7" fmla="*/ 483 h 579"/>
                <a:gd name="T8" fmla="*/ 740 w 873"/>
                <a:gd name="T9" fmla="*/ 483 h 579"/>
                <a:gd name="T10" fmla="*/ 864 w 873"/>
                <a:gd name="T11" fmla="*/ 290 h 579"/>
                <a:gd name="T12" fmla="*/ 740 w 873"/>
                <a:gd name="T13" fmla="*/ 97 h 579"/>
              </a:gdLst>
              <a:ahLst/>
              <a:cxnLst>
                <a:cxn ang="0">
                  <a:pos x="T0" y="T1"/>
                </a:cxn>
                <a:cxn ang="0">
                  <a:pos x="T2" y="T3"/>
                </a:cxn>
                <a:cxn ang="0">
                  <a:pos x="T4" y="T5"/>
                </a:cxn>
                <a:cxn ang="0">
                  <a:pos x="T6" y="T7"/>
                </a:cxn>
                <a:cxn ang="0">
                  <a:pos x="T8" y="T9"/>
                </a:cxn>
                <a:cxn ang="0">
                  <a:pos x="T10" y="T11"/>
                </a:cxn>
                <a:cxn ang="0">
                  <a:pos x="T12" y="T13"/>
                </a:cxn>
              </a:cxnLst>
              <a:rect l="0" t="0" r="r" b="b"/>
              <a:pathLst>
                <a:path w="873" h="579">
                  <a:moveTo>
                    <a:pt x="740" y="97"/>
                  </a:moveTo>
                  <a:cubicBezTo>
                    <a:pt x="572" y="0"/>
                    <a:pt x="301" y="0"/>
                    <a:pt x="133" y="97"/>
                  </a:cubicBezTo>
                  <a:cubicBezTo>
                    <a:pt x="42" y="150"/>
                    <a:pt x="0" y="220"/>
                    <a:pt x="9" y="290"/>
                  </a:cubicBezTo>
                  <a:cubicBezTo>
                    <a:pt x="0" y="359"/>
                    <a:pt x="42" y="430"/>
                    <a:pt x="133" y="483"/>
                  </a:cubicBezTo>
                  <a:cubicBezTo>
                    <a:pt x="301" y="579"/>
                    <a:pt x="572" y="579"/>
                    <a:pt x="740" y="483"/>
                  </a:cubicBezTo>
                  <a:cubicBezTo>
                    <a:pt x="831" y="430"/>
                    <a:pt x="873" y="359"/>
                    <a:pt x="864" y="290"/>
                  </a:cubicBezTo>
                  <a:cubicBezTo>
                    <a:pt x="873" y="220"/>
                    <a:pt x="831" y="150"/>
                    <a:pt x="740" y="9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7" name="Freeform 54"/>
            <p:cNvSpPr/>
            <p:nvPr/>
          </p:nvSpPr>
          <p:spPr bwMode="auto">
            <a:xfrm>
              <a:off x="6835" y="3689"/>
              <a:ext cx="2227" cy="1288"/>
            </a:xfrm>
            <a:custGeom>
              <a:avLst/>
              <a:gdLst>
                <a:gd name="T0" fmla="*/ 774 w 941"/>
                <a:gd name="T1" fmla="*/ 447 h 544"/>
                <a:gd name="T2" fmla="*/ 167 w 941"/>
                <a:gd name="T3" fmla="*/ 447 h 544"/>
                <a:gd name="T4" fmla="*/ 167 w 941"/>
                <a:gd name="T5" fmla="*/ 97 h 544"/>
                <a:gd name="T6" fmla="*/ 774 w 941"/>
                <a:gd name="T7" fmla="*/ 97 h 544"/>
                <a:gd name="T8" fmla="*/ 774 w 941"/>
                <a:gd name="T9" fmla="*/ 447 h 544"/>
              </a:gdLst>
              <a:ahLst/>
              <a:cxnLst>
                <a:cxn ang="0">
                  <a:pos x="T0" y="T1"/>
                </a:cxn>
                <a:cxn ang="0">
                  <a:pos x="T2" y="T3"/>
                </a:cxn>
                <a:cxn ang="0">
                  <a:pos x="T4" y="T5"/>
                </a:cxn>
                <a:cxn ang="0">
                  <a:pos x="T6" y="T7"/>
                </a:cxn>
                <a:cxn ang="0">
                  <a:pos x="T8" y="T9"/>
                </a:cxn>
              </a:cxnLst>
              <a:rect l="0" t="0" r="r" b="b"/>
              <a:pathLst>
                <a:path w="941" h="544">
                  <a:moveTo>
                    <a:pt x="774" y="447"/>
                  </a:moveTo>
                  <a:cubicBezTo>
                    <a:pt x="606" y="544"/>
                    <a:pt x="335" y="544"/>
                    <a:pt x="167" y="447"/>
                  </a:cubicBezTo>
                  <a:cubicBezTo>
                    <a:pt x="0" y="350"/>
                    <a:pt x="0" y="193"/>
                    <a:pt x="167" y="97"/>
                  </a:cubicBezTo>
                  <a:cubicBezTo>
                    <a:pt x="335" y="0"/>
                    <a:pt x="606" y="0"/>
                    <a:pt x="774" y="97"/>
                  </a:cubicBezTo>
                  <a:cubicBezTo>
                    <a:pt x="941" y="193"/>
                    <a:pt x="941" y="350"/>
                    <a:pt x="774" y="447"/>
                  </a:cubicBezTo>
                </a:path>
              </a:pathLst>
            </a:custGeom>
            <a:solidFill>
              <a:srgbClr val="F1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8" name="Freeform 55"/>
            <p:cNvSpPr/>
            <p:nvPr/>
          </p:nvSpPr>
          <p:spPr bwMode="auto">
            <a:xfrm>
              <a:off x="7083" y="4271"/>
              <a:ext cx="337" cy="131"/>
            </a:xfrm>
            <a:custGeom>
              <a:avLst/>
              <a:gdLst>
                <a:gd name="T0" fmla="*/ 337 w 337"/>
                <a:gd name="T1" fmla="*/ 0 h 131"/>
                <a:gd name="T2" fmla="*/ 0 w 337"/>
                <a:gd name="T3" fmla="*/ 0 h 131"/>
                <a:gd name="T4" fmla="*/ 114 w 337"/>
                <a:gd name="T5" fmla="*/ 131 h 131"/>
                <a:gd name="T6" fmla="*/ 337 w 337"/>
                <a:gd name="T7" fmla="*/ 0 h 131"/>
              </a:gdLst>
              <a:ahLst/>
              <a:cxnLst>
                <a:cxn ang="0">
                  <a:pos x="T0" y="T1"/>
                </a:cxn>
                <a:cxn ang="0">
                  <a:pos x="T2" y="T3"/>
                </a:cxn>
                <a:cxn ang="0">
                  <a:pos x="T4" y="T5"/>
                </a:cxn>
                <a:cxn ang="0">
                  <a:pos x="T6" y="T7"/>
                </a:cxn>
              </a:cxnLst>
              <a:rect l="0" t="0" r="r" b="b"/>
              <a:pathLst>
                <a:path w="337" h="131">
                  <a:moveTo>
                    <a:pt x="337" y="0"/>
                  </a:moveTo>
                  <a:lnTo>
                    <a:pt x="0" y="0"/>
                  </a:lnTo>
                  <a:lnTo>
                    <a:pt x="114" y="131"/>
                  </a:lnTo>
                  <a:lnTo>
                    <a:pt x="337" y="0"/>
                  </a:lnTo>
                  <a:close/>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59" name="Freeform 56"/>
            <p:cNvSpPr/>
            <p:nvPr/>
          </p:nvSpPr>
          <p:spPr bwMode="auto">
            <a:xfrm>
              <a:off x="7083" y="4271"/>
              <a:ext cx="337" cy="131"/>
            </a:xfrm>
            <a:custGeom>
              <a:avLst/>
              <a:gdLst>
                <a:gd name="T0" fmla="*/ 337 w 337"/>
                <a:gd name="T1" fmla="*/ 0 h 131"/>
                <a:gd name="T2" fmla="*/ 0 w 337"/>
                <a:gd name="T3" fmla="*/ 0 h 131"/>
                <a:gd name="T4" fmla="*/ 114 w 337"/>
                <a:gd name="T5" fmla="*/ 131 h 131"/>
                <a:gd name="T6" fmla="*/ 337 w 337"/>
                <a:gd name="T7" fmla="*/ 0 h 131"/>
              </a:gdLst>
              <a:ahLst/>
              <a:cxnLst>
                <a:cxn ang="0">
                  <a:pos x="T0" y="T1"/>
                </a:cxn>
                <a:cxn ang="0">
                  <a:pos x="T2" y="T3"/>
                </a:cxn>
                <a:cxn ang="0">
                  <a:pos x="T4" y="T5"/>
                </a:cxn>
                <a:cxn ang="0">
                  <a:pos x="T6" y="T7"/>
                </a:cxn>
              </a:cxnLst>
              <a:rect l="0" t="0" r="r" b="b"/>
              <a:pathLst>
                <a:path w="337" h="131">
                  <a:moveTo>
                    <a:pt x="337" y="0"/>
                  </a:moveTo>
                  <a:lnTo>
                    <a:pt x="0" y="0"/>
                  </a:lnTo>
                  <a:lnTo>
                    <a:pt x="114" y="131"/>
                  </a:lnTo>
                  <a:lnTo>
                    <a:pt x="3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0" name="Freeform 57"/>
            <p:cNvSpPr/>
            <p:nvPr/>
          </p:nvSpPr>
          <p:spPr bwMode="auto">
            <a:xfrm>
              <a:off x="6915" y="4376"/>
              <a:ext cx="2067" cy="683"/>
            </a:xfrm>
            <a:custGeom>
              <a:avLst/>
              <a:gdLst>
                <a:gd name="T0" fmla="*/ 740 w 873"/>
                <a:gd name="T1" fmla="*/ 157 h 289"/>
                <a:gd name="T2" fmla="*/ 133 w 873"/>
                <a:gd name="T3" fmla="*/ 157 h 289"/>
                <a:gd name="T4" fmla="*/ 9 w 873"/>
                <a:gd name="T5" fmla="*/ 0 h 289"/>
                <a:gd name="T6" fmla="*/ 133 w 873"/>
                <a:gd name="T7" fmla="*/ 193 h 289"/>
                <a:gd name="T8" fmla="*/ 740 w 873"/>
                <a:gd name="T9" fmla="*/ 193 h 289"/>
                <a:gd name="T10" fmla="*/ 864 w 873"/>
                <a:gd name="T11" fmla="*/ 0 h 289"/>
                <a:gd name="T12" fmla="*/ 740 w 873"/>
                <a:gd name="T13" fmla="*/ 157 h 289"/>
              </a:gdLst>
              <a:ahLst/>
              <a:cxnLst>
                <a:cxn ang="0">
                  <a:pos x="T0" y="T1"/>
                </a:cxn>
                <a:cxn ang="0">
                  <a:pos x="T2" y="T3"/>
                </a:cxn>
                <a:cxn ang="0">
                  <a:pos x="T4" y="T5"/>
                </a:cxn>
                <a:cxn ang="0">
                  <a:pos x="T6" y="T7"/>
                </a:cxn>
                <a:cxn ang="0">
                  <a:pos x="T8" y="T9"/>
                </a:cxn>
                <a:cxn ang="0">
                  <a:pos x="T10" y="T11"/>
                </a:cxn>
                <a:cxn ang="0">
                  <a:pos x="T12" y="T13"/>
                </a:cxn>
              </a:cxnLst>
              <a:rect l="0" t="0" r="r" b="b"/>
              <a:pathLst>
                <a:path w="873" h="289">
                  <a:moveTo>
                    <a:pt x="740" y="157"/>
                  </a:moveTo>
                  <a:cubicBezTo>
                    <a:pt x="572" y="254"/>
                    <a:pt x="301" y="254"/>
                    <a:pt x="133" y="157"/>
                  </a:cubicBezTo>
                  <a:cubicBezTo>
                    <a:pt x="57" y="113"/>
                    <a:pt x="16" y="57"/>
                    <a:pt x="9" y="0"/>
                  </a:cubicBezTo>
                  <a:cubicBezTo>
                    <a:pt x="0" y="69"/>
                    <a:pt x="42" y="140"/>
                    <a:pt x="133" y="193"/>
                  </a:cubicBezTo>
                  <a:cubicBezTo>
                    <a:pt x="301" y="289"/>
                    <a:pt x="572" y="289"/>
                    <a:pt x="740" y="193"/>
                  </a:cubicBezTo>
                  <a:cubicBezTo>
                    <a:pt x="831" y="140"/>
                    <a:pt x="873" y="69"/>
                    <a:pt x="864" y="0"/>
                  </a:cubicBezTo>
                  <a:cubicBezTo>
                    <a:pt x="857" y="57"/>
                    <a:pt x="816" y="113"/>
                    <a:pt x="740" y="157"/>
                  </a:cubicBezTo>
                </a:path>
              </a:pathLst>
            </a:custGeom>
            <a:solidFill>
              <a:srgbClr val="C5C7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1" name="Freeform 58"/>
            <p:cNvSpPr/>
            <p:nvPr/>
          </p:nvSpPr>
          <p:spPr bwMode="auto">
            <a:xfrm>
              <a:off x="7192" y="4702"/>
              <a:ext cx="1546" cy="220"/>
            </a:xfrm>
            <a:custGeom>
              <a:avLst/>
              <a:gdLst>
                <a:gd name="T0" fmla="*/ 653 w 653"/>
                <a:gd name="T1" fmla="*/ 0 h 93"/>
                <a:gd name="T2" fmla="*/ 646 w 653"/>
                <a:gd name="T3" fmla="*/ 4 h 93"/>
                <a:gd name="T4" fmla="*/ 639 w 653"/>
                <a:gd name="T5" fmla="*/ 9 h 93"/>
                <a:gd name="T6" fmla="*/ 628 w 653"/>
                <a:gd name="T7" fmla="*/ 16 h 93"/>
                <a:gd name="T8" fmla="*/ 615 w 653"/>
                <a:gd name="T9" fmla="*/ 24 h 93"/>
                <a:gd name="T10" fmla="*/ 607 w 653"/>
                <a:gd name="T11" fmla="*/ 28 h 93"/>
                <a:gd name="T12" fmla="*/ 599 w 653"/>
                <a:gd name="T13" fmla="*/ 33 h 93"/>
                <a:gd name="T14" fmla="*/ 590 w 653"/>
                <a:gd name="T15" fmla="*/ 37 h 93"/>
                <a:gd name="T16" fmla="*/ 580 w 653"/>
                <a:gd name="T17" fmla="*/ 42 h 93"/>
                <a:gd name="T18" fmla="*/ 559 w 653"/>
                <a:gd name="T19" fmla="*/ 51 h 93"/>
                <a:gd name="T20" fmla="*/ 509 w 653"/>
                <a:gd name="T21" fmla="*/ 67 h 93"/>
                <a:gd name="T22" fmla="*/ 482 w 653"/>
                <a:gd name="T23" fmla="*/ 75 h 93"/>
                <a:gd name="T24" fmla="*/ 453 w 653"/>
                <a:gd name="T25" fmla="*/ 81 h 93"/>
                <a:gd name="T26" fmla="*/ 392 w 653"/>
                <a:gd name="T27" fmla="*/ 90 h 93"/>
                <a:gd name="T28" fmla="*/ 328 w 653"/>
                <a:gd name="T29" fmla="*/ 93 h 93"/>
                <a:gd name="T30" fmla="*/ 264 w 653"/>
                <a:gd name="T31" fmla="*/ 91 h 93"/>
                <a:gd name="T32" fmla="*/ 202 w 653"/>
                <a:gd name="T33" fmla="*/ 84 h 93"/>
                <a:gd name="T34" fmla="*/ 145 w 653"/>
                <a:gd name="T35" fmla="*/ 72 h 93"/>
                <a:gd name="T36" fmla="*/ 119 w 653"/>
                <a:gd name="T37" fmla="*/ 64 h 93"/>
                <a:gd name="T38" fmla="*/ 96 w 653"/>
                <a:gd name="T39" fmla="*/ 56 h 93"/>
                <a:gd name="T40" fmla="*/ 85 w 653"/>
                <a:gd name="T41" fmla="*/ 52 h 93"/>
                <a:gd name="T42" fmla="*/ 74 w 653"/>
                <a:gd name="T43" fmla="*/ 48 h 93"/>
                <a:gd name="T44" fmla="*/ 55 w 653"/>
                <a:gd name="T45" fmla="*/ 39 h 93"/>
                <a:gd name="T46" fmla="*/ 39 w 653"/>
                <a:gd name="T47" fmla="*/ 31 h 93"/>
                <a:gd name="T48" fmla="*/ 25 w 653"/>
                <a:gd name="T49" fmla="*/ 24 h 93"/>
                <a:gd name="T50" fmla="*/ 6 w 653"/>
                <a:gd name="T51" fmla="*/ 13 h 93"/>
                <a:gd name="T52" fmla="*/ 0 w 653"/>
                <a:gd name="T53" fmla="*/ 9 h 93"/>
                <a:gd name="T54" fmla="*/ 6 w 653"/>
                <a:gd name="T55" fmla="*/ 13 h 93"/>
                <a:gd name="T56" fmla="*/ 25 w 653"/>
                <a:gd name="T57" fmla="*/ 23 h 93"/>
                <a:gd name="T58" fmla="*/ 39 w 653"/>
                <a:gd name="T59" fmla="*/ 30 h 93"/>
                <a:gd name="T60" fmla="*/ 56 w 653"/>
                <a:gd name="T61" fmla="*/ 38 h 93"/>
                <a:gd name="T62" fmla="*/ 75 w 653"/>
                <a:gd name="T63" fmla="*/ 46 h 93"/>
                <a:gd name="T64" fmla="*/ 85 w 653"/>
                <a:gd name="T65" fmla="*/ 50 h 93"/>
                <a:gd name="T66" fmla="*/ 96 w 653"/>
                <a:gd name="T67" fmla="*/ 54 h 93"/>
                <a:gd name="T68" fmla="*/ 120 w 653"/>
                <a:gd name="T69" fmla="*/ 62 h 93"/>
                <a:gd name="T70" fmla="*/ 146 w 653"/>
                <a:gd name="T71" fmla="*/ 69 h 93"/>
                <a:gd name="T72" fmla="*/ 203 w 653"/>
                <a:gd name="T73" fmla="*/ 80 h 93"/>
                <a:gd name="T74" fmla="*/ 264 w 653"/>
                <a:gd name="T75" fmla="*/ 87 h 93"/>
                <a:gd name="T76" fmla="*/ 328 w 653"/>
                <a:gd name="T77" fmla="*/ 89 h 93"/>
                <a:gd name="T78" fmla="*/ 391 w 653"/>
                <a:gd name="T79" fmla="*/ 86 h 93"/>
                <a:gd name="T80" fmla="*/ 452 w 653"/>
                <a:gd name="T81" fmla="*/ 77 h 93"/>
                <a:gd name="T82" fmla="*/ 481 w 653"/>
                <a:gd name="T83" fmla="*/ 72 h 93"/>
                <a:gd name="T84" fmla="*/ 509 w 653"/>
                <a:gd name="T85" fmla="*/ 65 h 93"/>
                <a:gd name="T86" fmla="*/ 558 w 653"/>
                <a:gd name="T87" fmla="*/ 49 h 93"/>
                <a:gd name="T88" fmla="*/ 579 w 653"/>
                <a:gd name="T89" fmla="*/ 40 h 93"/>
                <a:gd name="T90" fmla="*/ 589 w 653"/>
                <a:gd name="T91" fmla="*/ 36 h 93"/>
                <a:gd name="T92" fmla="*/ 598 w 653"/>
                <a:gd name="T93" fmla="*/ 31 h 93"/>
                <a:gd name="T94" fmla="*/ 606 w 653"/>
                <a:gd name="T95" fmla="*/ 27 h 93"/>
                <a:gd name="T96" fmla="*/ 614 w 653"/>
                <a:gd name="T97" fmla="*/ 23 h 93"/>
                <a:gd name="T98" fmla="*/ 628 w 653"/>
                <a:gd name="T99" fmla="*/ 15 h 93"/>
                <a:gd name="T100" fmla="*/ 638 w 653"/>
                <a:gd name="T101" fmla="*/ 9 h 93"/>
                <a:gd name="T102" fmla="*/ 646 w 653"/>
                <a:gd name="T103" fmla="*/ 4 h 93"/>
                <a:gd name="T104" fmla="*/ 653 w 653"/>
                <a:gd name="T10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3" h="93">
                  <a:moveTo>
                    <a:pt x="653" y="0"/>
                  </a:moveTo>
                  <a:cubicBezTo>
                    <a:pt x="653" y="0"/>
                    <a:pt x="650" y="1"/>
                    <a:pt x="646" y="4"/>
                  </a:cubicBezTo>
                  <a:cubicBezTo>
                    <a:pt x="644" y="6"/>
                    <a:pt x="642" y="7"/>
                    <a:pt x="639" y="9"/>
                  </a:cubicBezTo>
                  <a:cubicBezTo>
                    <a:pt x="636" y="11"/>
                    <a:pt x="632" y="14"/>
                    <a:pt x="628" y="16"/>
                  </a:cubicBezTo>
                  <a:cubicBezTo>
                    <a:pt x="624" y="19"/>
                    <a:pt x="620" y="21"/>
                    <a:pt x="615" y="24"/>
                  </a:cubicBezTo>
                  <a:cubicBezTo>
                    <a:pt x="612" y="25"/>
                    <a:pt x="610" y="27"/>
                    <a:pt x="607" y="28"/>
                  </a:cubicBezTo>
                  <a:cubicBezTo>
                    <a:pt x="604" y="30"/>
                    <a:pt x="601" y="31"/>
                    <a:pt x="599" y="33"/>
                  </a:cubicBezTo>
                  <a:cubicBezTo>
                    <a:pt x="596" y="34"/>
                    <a:pt x="593" y="36"/>
                    <a:pt x="590" y="37"/>
                  </a:cubicBezTo>
                  <a:cubicBezTo>
                    <a:pt x="586" y="39"/>
                    <a:pt x="583" y="40"/>
                    <a:pt x="580" y="42"/>
                  </a:cubicBezTo>
                  <a:cubicBezTo>
                    <a:pt x="573" y="45"/>
                    <a:pt x="566" y="48"/>
                    <a:pt x="559" y="51"/>
                  </a:cubicBezTo>
                  <a:cubicBezTo>
                    <a:pt x="544" y="56"/>
                    <a:pt x="527" y="62"/>
                    <a:pt x="509" y="67"/>
                  </a:cubicBezTo>
                  <a:cubicBezTo>
                    <a:pt x="501" y="70"/>
                    <a:pt x="491" y="72"/>
                    <a:pt x="482" y="75"/>
                  </a:cubicBezTo>
                  <a:cubicBezTo>
                    <a:pt x="472" y="77"/>
                    <a:pt x="463" y="79"/>
                    <a:pt x="453" y="81"/>
                  </a:cubicBezTo>
                  <a:cubicBezTo>
                    <a:pt x="433" y="85"/>
                    <a:pt x="413" y="88"/>
                    <a:pt x="392" y="90"/>
                  </a:cubicBezTo>
                  <a:cubicBezTo>
                    <a:pt x="371" y="92"/>
                    <a:pt x="349" y="93"/>
                    <a:pt x="328" y="93"/>
                  </a:cubicBezTo>
                  <a:cubicBezTo>
                    <a:pt x="306" y="93"/>
                    <a:pt x="285" y="93"/>
                    <a:pt x="264" y="91"/>
                  </a:cubicBezTo>
                  <a:cubicBezTo>
                    <a:pt x="243" y="89"/>
                    <a:pt x="222" y="87"/>
                    <a:pt x="202" y="84"/>
                  </a:cubicBezTo>
                  <a:cubicBezTo>
                    <a:pt x="182" y="80"/>
                    <a:pt x="163" y="76"/>
                    <a:pt x="145" y="72"/>
                  </a:cubicBezTo>
                  <a:cubicBezTo>
                    <a:pt x="136" y="69"/>
                    <a:pt x="128" y="67"/>
                    <a:pt x="119" y="64"/>
                  </a:cubicBezTo>
                  <a:cubicBezTo>
                    <a:pt x="111" y="61"/>
                    <a:pt x="103" y="59"/>
                    <a:pt x="96" y="56"/>
                  </a:cubicBezTo>
                  <a:cubicBezTo>
                    <a:pt x="92" y="55"/>
                    <a:pt x="88" y="53"/>
                    <a:pt x="85" y="52"/>
                  </a:cubicBezTo>
                  <a:cubicBezTo>
                    <a:pt x="81" y="51"/>
                    <a:pt x="77" y="49"/>
                    <a:pt x="74" y="48"/>
                  </a:cubicBezTo>
                  <a:cubicBezTo>
                    <a:pt x="67" y="45"/>
                    <a:pt x="61" y="42"/>
                    <a:pt x="55" y="39"/>
                  </a:cubicBezTo>
                  <a:cubicBezTo>
                    <a:pt x="49" y="37"/>
                    <a:pt x="44" y="34"/>
                    <a:pt x="39" y="31"/>
                  </a:cubicBezTo>
                  <a:cubicBezTo>
                    <a:pt x="34" y="29"/>
                    <a:pt x="29" y="26"/>
                    <a:pt x="25" y="24"/>
                  </a:cubicBezTo>
                  <a:cubicBezTo>
                    <a:pt x="17" y="20"/>
                    <a:pt x="11" y="16"/>
                    <a:pt x="6" y="13"/>
                  </a:cubicBezTo>
                  <a:cubicBezTo>
                    <a:pt x="2" y="10"/>
                    <a:pt x="0" y="9"/>
                    <a:pt x="0" y="9"/>
                  </a:cubicBezTo>
                  <a:cubicBezTo>
                    <a:pt x="0" y="9"/>
                    <a:pt x="2" y="10"/>
                    <a:pt x="6" y="13"/>
                  </a:cubicBezTo>
                  <a:cubicBezTo>
                    <a:pt x="11" y="15"/>
                    <a:pt x="17" y="19"/>
                    <a:pt x="25" y="23"/>
                  </a:cubicBezTo>
                  <a:cubicBezTo>
                    <a:pt x="29" y="26"/>
                    <a:pt x="34" y="28"/>
                    <a:pt x="39" y="30"/>
                  </a:cubicBezTo>
                  <a:cubicBezTo>
                    <a:pt x="44" y="33"/>
                    <a:pt x="50" y="36"/>
                    <a:pt x="56" y="38"/>
                  </a:cubicBezTo>
                  <a:cubicBezTo>
                    <a:pt x="62" y="41"/>
                    <a:pt x="68" y="44"/>
                    <a:pt x="75" y="46"/>
                  </a:cubicBezTo>
                  <a:cubicBezTo>
                    <a:pt x="78" y="47"/>
                    <a:pt x="82" y="49"/>
                    <a:pt x="85" y="50"/>
                  </a:cubicBezTo>
                  <a:cubicBezTo>
                    <a:pt x="89" y="51"/>
                    <a:pt x="93" y="53"/>
                    <a:pt x="96" y="54"/>
                  </a:cubicBezTo>
                  <a:cubicBezTo>
                    <a:pt x="104" y="57"/>
                    <a:pt x="112" y="59"/>
                    <a:pt x="120" y="62"/>
                  </a:cubicBezTo>
                  <a:cubicBezTo>
                    <a:pt x="129" y="64"/>
                    <a:pt x="137" y="67"/>
                    <a:pt x="146" y="69"/>
                  </a:cubicBezTo>
                  <a:cubicBezTo>
                    <a:pt x="164" y="73"/>
                    <a:pt x="183" y="77"/>
                    <a:pt x="203" y="80"/>
                  </a:cubicBezTo>
                  <a:cubicBezTo>
                    <a:pt x="222" y="84"/>
                    <a:pt x="243" y="86"/>
                    <a:pt x="264" y="87"/>
                  </a:cubicBezTo>
                  <a:cubicBezTo>
                    <a:pt x="285" y="89"/>
                    <a:pt x="306" y="90"/>
                    <a:pt x="328" y="89"/>
                  </a:cubicBezTo>
                  <a:cubicBezTo>
                    <a:pt x="349" y="89"/>
                    <a:pt x="370" y="88"/>
                    <a:pt x="391" y="86"/>
                  </a:cubicBezTo>
                  <a:cubicBezTo>
                    <a:pt x="412" y="84"/>
                    <a:pt x="433" y="81"/>
                    <a:pt x="452" y="77"/>
                  </a:cubicBezTo>
                  <a:cubicBezTo>
                    <a:pt x="462" y="76"/>
                    <a:pt x="472" y="73"/>
                    <a:pt x="481" y="72"/>
                  </a:cubicBezTo>
                  <a:cubicBezTo>
                    <a:pt x="491" y="69"/>
                    <a:pt x="500" y="67"/>
                    <a:pt x="509" y="65"/>
                  </a:cubicBezTo>
                  <a:cubicBezTo>
                    <a:pt x="526" y="60"/>
                    <a:pt x="543" y="54"/>
                    <a:pt x="558" y="49"/>
                  </a:cubicBezTo>
                  <a:cubicBezTo>
                    <a:pt x="565" y="46"/>
                    <a:pt x="572" y="43"/>
                    <a:pt x="579" y="40"/>
                  </a:cubicBezTo>
                  <a:cubicBezTo>
                    <a:pt x="582" y="38"/>
                    <a:pt x="586" y="37"/>
                    <a:pt x="589" y="36"/>
                  </a:cubicBezTo>
                  <a:cubicBezTo>
                    <a:pt x="592" y="34"/>
                    <a:pt x="595" y="33"/>
                    <a:pt x="598" y="31"/>
                  </a:cubicBezTo>
                  <a:cubicBezTo>
                    <a:pt x="601" y="30"/>
                    <a:pt x="604" y="29"/>
                    <a:pt x="606" y="27"/>
                  </a:cubicBezTo>
                  <a:cubicBezTo>
                    <a:pt x="609" y="26"/>
                    <a:pt x="612" y="24"/>
                    <a:pt x="614" y="23"/>
                  </a:cubicBezTo>
                  <a:cubicBezTo>
                    <a:pt x="619" y="20"/>
                    <a:pt x="624" y="18"/>
                    <a:pt x="628" y="15"/>
                  </a:cubicBezTo>
                  <a:cubicBezTo>
                    <a:pt x="632" y="13"/>
                    <a:pt x="635" y="11"/>
                    <a:pt x="638" y="9"/>
                  </a:cubicBezTo>
                  <a:cubicBezTo>
                    <a:pt x="642" y="7"/>
                    <a:pt x="644" y="5"/>
                    <a:pt x="646" y="4"/>
                  </a:cubicBezTo>
                  <a:cubicBezTo>
                    <a:pt x="650" y="1"/>
                    <a:pt x="653" y="0"/>
                    <a:pt x="65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2" name="Freeform 59"/>
            <p:cNvSpPr/>
            <p:nvPr/>
          </p:nvSpPr>
          <p:spPr bwMode="auto">
            <a:xfrm>
              <a:off x="7420" y="3869"/>
              <a:ext cx="582" cy="684"/>
            </a:xfrm>
            <a:custGeom>
              <a:avLst/>
              <a:gdLst>
                <a:gd name="T0" fmla="*/ 97 w 582"/>
                <a:gd name="T1" fmla="*/ 0 h 684"/>
                <a:gd name="T2" fmla="*/ 78 w 582"/>
                <a:gd name="T3" fmla="*/ 12 h 684"/>
                <a:gd name="T4" fmla="*/ 0 w 582"/>
                <a:gd name="T5" fmla="*/ 402 h 684"/>
                <a:gd name="T6" fmla="*/ 485 w 582"/>
                <a:gd name="T7" fmla="*/ 684 h 684"/>
                <a:gd name="T8" fmla="*/ 504 w 582"/>
                <a:gd name="T9" fmla="*/ 672 h 684"/>
                <a:gd name="T10" fmla="*/ 582 w 582"/>
                <a:gd name="T11" fmla="*/ 282 h 684"/>
                <a:gd name="T12" fmla="*/ 97 w 582"/>
                <a:gd name="T13" fmla="*/ 0 h 684"/>
              </a:gdLst>
              <a:ahLst/>
              <a:cxnLst>
                <a:cxn ang="0">
                  <a:pos x="T0" y="T1"/>
                </a:cxn>
                <a:cxn ang="0">
                  <a:pos x="T2" y="T3"/>
                </a:cxn>
                <a:cxn ang="0">
                  <a:pos x="T4" y="T5"/>
                </a:cxn>
                <a:cxn ang="0">
                  <a:pos x="T6" y="T7"/>
                </a:cxn>
                <a:cxn ang="0">
                  <a:pos x="T8" y="T9"/>
                </a:cxn>
                <a:cxn ang="0">
                  <a:pos x="T10" y="T11"/>
                </a:cxn>
                <a:cxn ang="0">
                  <a:pos x="T12" y="T13"/>
                </a:cxn>
              </a:cxnLst>
              <a:rect l="0" t="0" r="r" b="b"/>
              <a:pathLst>
                <a:path w="582" h="684">
                  <a:moveTo>
                    <a:pt x="97" y="0"/>
                  </a:moveTo>
                  <a:lnTo>
                    <a:pt x="78" y="12"/>
                  </a:lnTo>
                  <a:lnTo>
                    <a:pt x="0" y="402"/>
                  </a:lnTo>
                  <a:lnTo>
                    <a:pt x="485" y="684"/>
                  </a:lnTo>
                  <a:lnTo>
                    <a:pt x="504" y="672"/>
                  </a:lnTo>
                  <a:lnTo>
                    <a:pt x="582" y="282"/>
                  </a:lnTo>
                  <a:lnTo>
                    <a:pt x="97" y="0"/>
                  </a:lnTo>
                  <a:close/>
                </a:path>
              </a:pathLst>
            </a:custGeom>
            <a:solidFill>
              <a:srgbClr val="5151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3" name="Freeform 60"/>
            <p:cNvSpPr/>
            <p:nvPr/>
          </p:nvSpPr>
          <p:spPr bwMode="auto">
            <a:xfrm>
              <a:off x="7420" y="3869"/>
              <a:ext cx="582" cy="684"/>
            </a:xfrm>
            <a:custGeom>
              <a:avLst/>
              <a:gdLst>
                <a:gd name="T0" fmla="*/ 97 w 582"/>
                <a:gd name="T1" fmla="*/ 0 h 684"/>
                <a:gd name="T2" fmla="*/ 78 w 582"/>
                <a:gd name="T3" fmla="*/ 12 h 684"/>
                <a:gd name="T4" fmla="*/ 0 w 582"/>
                <a:gd name="T5" fmla="*/ 402 h 684"/>
                <a:gd name="T6" fmla="*/ 485 w 582"/>
                <a:gd name="T7" fmla="*/ 684 h 684"/>
                <a:gd name="T8" fmla="*/ 504 w 582"/>
                <a:gd name="T9" fmla="*/ 672 h 684"/>
                <a:gd name="T10" fmla="*/ 582 w 582"/>
                <a:gd name="T11" fmla="*/ 282 h 684"/>
                <a:gd name="T12" fmla="*/ 97 w 582"/>
                <a:gd name="T13" fmla="*/ 0 h 684"/>
              </a:gdLst>
              <a:ahLst/>
              <a:cxnLst>
                <a:cxn ang="0">
                  <a:pos x="T0" y="T1"/>
                </a:cxn>
                <a:cxn ang="0">
                  <a:pos x="T2" y="T3"/>
                </a:cxn>
                <a:cxn ang="0">
                  <a:pos x="T4" y="T5"/>
                </a:cxn>
                <a:cxn ang="0">
                  <a:pos x="T6" y="T7"/>
                </a:cxn>
                <a:cxn ang="0">
                  <a:pos x="T8" y="T9"/>
                </a:cxn>
                <a:cxn ang="0">
                  <a:pos x="T10" y="T11"/>
                </a:cxn>
                <a:cxn ang="0">
                  <a:pos x="T12" y="T13"/>
                </a:cxn>
              </a:cxnLst>
              <a:rect l="0" t="0" r="r" b="b"/>
              <a:pathLst>
                <a:path w="582" h="684">
                  <a:moveTo>
                    <a:pt x="97" y="0"/>
                  </a:moveTo>
                  <a:lnTo>
                    <a:pt x="78" y="12"/>
                  </a:lnTo>
                  <a:lnTo>
                    <a:pt x="0" y="402"/>
                  </a:lnTo>
                  <a:lnTo>
                    <a:pt x="485" y="684"/>
                  </a:lnTo>
                  <a:lnTo>
                    <a:pt x="504" y="672"/>
                  </a:lnTo>
                  <a:lnTo>
                    <a:pt x="582" y="282"/>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4" name="Freeform 61"/>
            <p:cNvSpPr/>
            <p:nvPr/>
          </p:nvSpPr>
          <p:spPr bwMode="auto">
            <a:xfrm>
              <a:off x="7098" y="4262"/>
              <a:ext cx="826" cy="476"/>
            </a:xfrm>
            <a:custGeom>
              <a:avLst/>
              <a:gdLst>
                <a:gd name="T0" fmla="*/ 485 w 826"/>
                <a:gd name="T1" fmla="*/ 476 h 476"/>
                <a:gd name="T2" fmla="*/ 0 w 826"/>
                <a:gd name="T3" fmla="*/ 196 h 476"/>
                <a:gd name="T4" fmla="*/ 341 w 826"/>
                <a:gd name="T5" fmla="*/ 0 h 476"/>
                <a:gd name="T6" fmla="*/ 826 w 826"/>
                <a:gd name="T7" fmla="*/ 279 h 476"/>
                <a:gd name="T8" fmla="*/ 485 w 826"/>
                <a:gd name="T9" fmla="*/ 476 h 476"/>
              </a:gdLst>
              <a:ahLst/>
              <a:cxnLst>
                <a:cxn ang="0">
                  <a:pos x="T0" y="T1"/>
                </a:cxn>
                <a:cxn ang="0">
                  <a:pos x="T2" y="T3"/>
                </a:cxn>
                <a:cxn ang="0">
                  <a:pos x="T4" y="T5"/>
                </a:cxn>
                <a:cxn ang="0">
                  <a:pos x="T6" y="T7"/>
                </a:cxn>
                <a:cxn ang="0">
                  <a:pos x="T8" y="T9"/>
                </a:cxn>
              </a:cxnLst>
              <a:rect l="0" t="0" r="r" b="b"/>
              <a:pathLst>
                <a:path w="826" h="476">
                  <a:moveTo>
                    <a:pt x="485" y="476"/>
                  </a:moveTo>
                  <a:lnTo>
                    <a:pt x="0" y="196"/>
                  </a:lnTo>
                  <a:lnTo>
                    <a:pt x="341" y="0"/>
                  </a:lnTo>
                  <a:lnTo>
                    <a:pt x="826" y="279"/>
                  </a:lnTo>
                  <a:lnTo>
                    <a:pt x="485" y="476"/>
                  </a:lnTo>
                  <a:close/>
                </a:path>
              </a:pathLst>
            </a:custGeom>
            <a:solidFill>
              <a:srgbClr val="4343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5" name="Freeform 62"/>
            <p:cNvSpPr/>
            <p:nvPr/>
          </p:nvSpPr>
          <p:spPr bwMode="auto">
            <a:xfrm>
              <a:off x="7098" y="4262"/>
              <a:ext cx="826" cy="476"/>
            </a:xfrm>
            <a:custGeom>
              <a:avLst/>
              <a:gdLst>
                <a:gd name="T0" fmla="*/ 485 w 826"/>
                <a:gd name="T1" fmla="*/ 476 h 476"/>
                <a:gd name="T2" fmla="*/ 0 w 826"/>
                <a:gd name="T3" fmla="*/ 196 h 476"/>
                <a:gd name="T4" fmla="*/ 341 w 826"/>
                <a:gd name="T5" fmla="*/ 0 h 476"/>
                <a:gd name="T6" fmla="*/ 826 w 826"/>
                <a:gd name="T7" fmla="*/ 279 h 476"/>
                <a:gd name="T8" fmla="*/ 485 w 826"/>
                <a:gd name="T9" fmla="*/ 476 h 476"/>
              </a:gdLst>
              <a:ahLst/>
              <a:cxnLst>
                <a:cxn ang="0">
                  <a:pos x="T0" y="T1"/>
                </a:cxn>
                <a:cxn ang="0">
                  <a:pos x="T2" y="T3"/>
                </a:cxn>
                <a:cxn ang="0">
                  <a:pos x="T4" y="T5"/>
                </a:cxn>
                <a:cxn ang="0">
                  <a:pos x="T6" y="T7"/>
                </a:cxn>
                <a:cxn ang="0">
                  <a:pos x="T8" y="T9"/>
                </a:cxn>
              </a:cxnLst>
              <a:rect l="0" t="0" r="r" b="b"/>
              <a:pathLst>
                <a:path w="826" h="476">
                  <a:moveTo>
                    <a:pt x="485" y="476"/>
                  </a:moveTo>
                  <a:lnTo>
                    <a:pt x="0" y="196"/>
                  </a:lnTo>
                  <a:lnTo>
                    <a:pt x="341" y="0"/>
                  </a:lnTo>
                  <a:lnTo>
                    <a:pt x="826" y="279"/>
                  </a:lnTo>
                  <a:lnTo>
                    <a:pt x="485" y="4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6" name="Freeform 63"/>
            <p:cNvSpPr/>
            <p:nvPr/>
          </p:nvSpPr>
          <p:spPr bwMode="auto">
            <a:xfrm>
              <a:off x="7273" y="4333"/>
              <a:ext cx="542" cy="310"/>
            </a:xfrm>
            <a:custGeom>
              <a:avLst/>
              <a:gdLst>
                <a:gd name="T0" fmla="*/ 381 w 542"/>
                <a:gd name="T1" fmla="*/ 310 h 310"/>
                <a:gd name="T2" fmla="*/ 0 w 542"/>
                <a:gd name="T3" fmla="*/ 90 h 310"/>
                <a:gd name="T4" fmla="*/ 161 w 542"/>
                <a:gd name="T5" fmla="*/ 0 h 310"/>
                <a:gd name="T6" fmla="*/ 542 w 542"/>
                <a:gd name="T7" fmla="*/ 220 h 310"/>
                <a:gd name="T8" fmla="*/ 381 w 542"/>
                <a:gd name="T9" fmla="*/ 310 h 310"/>
              </a:gdLst>
              <a:ahLst/>
              <a:cxnLst>
                <a:cxn ang="0">
                  <a:pos x="T0" y="T1"/>
                </a:cxn>
                <a:cxn ang="0">
                  <a:pos x="T2" y="T3"/>
                </a:cxn>
                <a:cxn ang="0">
                  <a:pos x="T4" y="T5"/>
                </a:cxn>
                <a:cxn ang="0">
                  <a:pos x="T6" y="T7"/>
                </a:cxn>
                <a:cxn ang="0">
                  <a:pos x="T8" y="T9"/>
                </a:cxn>
              </a:cxnLst>
              <a:rect l="0" t="0" r="r" b="b"/>
              <a:pathLst>
                <a:path w="542" h="310">
                  <a:moveTo>
                    <a:pt x="381" y="310"/>
                  </a:moveTo>
                  <a:lnTo>
                    <a:pt x="0" y="90"/>
                  </a:lnTo>
                  <a:lnTo>
                    <a:pt x="161" y="0"/>
                  </a:lnTo>
                  <a:lnTo>
                    <a:pt x="542" y="220"/>
                  </a:lnTo>
                  <a:lnTo>
                    <a:pt x="381" y="310"/>
                  </a:lnTo>
                  <a:close/>
                </a:path>
              </a:pathLst>
            </a:custGeom>
            <a:solidFill>
              <a:srgbClr val="3535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7" name="Freeform 64"/>
            <p:cNvSpPr>
              <a:spLocks noEditPoints="1"/>
            </p:cNvSpPr>
            <p:nvPr/>
          </p:nvSpPr>
          <p:spPr bwMode="auto">
            <a:xfrm>
              <a:off x="7294" y="4342"/>
              <a:ext cx="500" cy="291"/>
            </a:xfrm>
            <a:custGeom>
              <a:avLst/>
              <a:gdLst>
                <a:gd name="T0" fmla="*/ 391 w 500"/>
                <a:gd name="T1" fmla="*/ 258 h 291"/>
                <a:gd name="T2" fmla="*/ 471 w 500"/>
                <a:gd name="T3" fmla="*/ 237 h 291"/>
                <a:gd name="T4" fmla="*/ 490 w 500"/>
                <a:gd name="T5" fmla="*/ 192 h 291"/>
                <a:gd name="T6" fmla="*/ 445 w 500"/>
                <a:gd name="T7" fmla="*/ 166 h 291"/>
                <a:gd name="T8" fmla="*/ 377 w 500"/>
                <a:gd name="T9" fmla="*/ 150 h 291"/>
                <a:gd name="T10" fmla="*/ 346 w 500"/>
                <a:gd name="T11" fmla="*/ 131 h 291"/>
                <a:gd name="T12" fmla="*/ 313 w 500"/>
                <a:gd name="T13" fmla="*/ 90 h 291"/>
                <a:gd name="T14" fmla="*/ 270 w 500"/>
                <a:gd name="T15" fmla="*/ 64 h 291"/>
                <a:gd name="T16" fmla="*/ 201 w 500"/>
                <a:gd name="T17" fmla="*/ 45 h 291"/>
                <a:gd name="T18" fmla="*/ 168 w 500"/>
                <a:gd name="T19" fmla="*/ 26 h 291"/>
                <a:gd name="T20" fmla="*/ 137 w 500"/>
                <a:gd name="T21" fmla="*/ 17 h 291"/>
                <a:gd name="T22" fmla="*/ 57 w 500"/>
                <a:gd name="T23" fmla="*/ 38 h 291"/>
                <a:gd name="T24" fmla="*/ 7 w 500"/>
                <a:gd name="T25" fmla="*/ 67 h 291"/>
                <a:gd name="T26" fmla="*/ 29 w 500"/>
                <a:gd name="T27" fmla="*/ 109 h 291"/>
                <a:gd name="T28" fmla="*/ 97 w 500"/>
                <a:gd name="T29" fmla="*/ 128 h 291"/>
                <a:gd name="T30" fmla="*/ 230 w 500"/>
                <a:gd name="T31" fmla="*/ 204 h 291"/>
                <a:gd name="T32" fmla="*/ 263 w 500"/>
                <a:gd name="T33" fmla="*/ 244 h 291"/>
                <a:gd name="T34" fmla="*/ 308 w 500"/>
                <a:gd name="T35" fmla="*/ 270 h 291"/>
                <a:gd name="T36" fmla="*/ 377 w 500"/>
                <a:gd name="T37" fmla="*/ 291 h 291"/>
                <a:gd name="T38" fmla="*/ 346 w 500"/>
                <a:gd name="T39" fmla="*/ 197 h 291"/>
                <a:gd name="T40" fmla="*/ 369 w 500"/>
                <a:gd name="T41" fmla="*/ 211 h 291"/>
                <a:gd name="T42" fmla="*/ 313 w 500"/>
                <a:gd name="T43" fmla="*/ 178 h 291"/>
                <a:gd name="T44" fmla="*/ 291 w 500"/>
                <a:gd name="T45" fmla="*/ 140 h 291"/>
                <a:gd name="T46" fmla="*/ 263 w 500"/>
                <a:gd name="T47" fmla="*/ 150 h 291"/>
                <a:gd name="T48" fmla="*/ 194 w 500"/>
                <a:gd name="T49" fmla="*/ 109 h 291"/>
                <a:gd name="T50" fmla="*/ 208 w 500"/>
                <a:gd name="T51" fmla="*/ 93 h 291"/>
                <a:gd name="T52" fmla="*/ 137 w 500"/>
                <a:gd name="T53" fmla="*/ 76 h 291"/>
                <a:gd name="T54" fmla="*/ 90 w 500"/>
                <a:gd name="T55" fmla="*/ 81 h 291"/>
                <a:gd name="T56" fmla="*/ 137 w 500"/>
                <a:gd name="T57" fmla="*/ 83 h 291"/>
                <a:gd name="T58" fmla="*/ 206 w 500"/>
                <a:gd name="T59" fmla="*/ 123 h 291"/>
                <a:gd name="T60" fmla="*/ 190 w 500"/>
                <a:gd name="T61" fmla="*/ 140 h 291"/>
                <a:gd name="T62" fmla="*/ 263 w 500"/>
                <a:gd name="T63" fmla="*/ 157 h 291"/>
                <a:gd name="T64" fmla="*/ 284 w 500"/>
                <a:gd name="T65" fmla="*/ 194 h 291"/>
                <a:gd name="T66" fmla="*/ 313 w 500"/>
                <a:gd name="T67" fmla="*/ 187 h 291"/>
                <a:gd name="T68" fmla="*/ 381 w 500"/>
                <a:gd name="T69" fmla="*/ 228 h 291"/>
                <a:gd name="T70" fmla="*/ 436 w 500"/>
                <a:gd name="T71" fmla="*/ 225 h 291"/>
                <a:gd name="T72" fmla="*/ 422 w 500"/>
                <a:gd name="T73" fmla="*/ 183 h 291"/>
                <a:gd name="T74" fmla="*/ 391 w 500"/>
                <a:gd name="T75" fmla="*/ 192 h 291"/>
                <a:gd name="T76" fmla="*/ 369 w 500"/>
                <a:gd name="T77" fmla="*/ 152 h 291"/>
                <a:gd name="T78" fmla="*/ 339 w 500"/>
                <a:gd name="T79" fmla="*/ 135 h 291"/>
                <a:gd name="T80" fmla="*/ 272 w 500"/>
                <a:gd name="T81" fmla="*/ 121 h 291"/>
                <a:gd name="T82" fmla="*/ 263 w 500"/>
                <a:gd name="T83" fmla="*/ 90 h 291"/>
                <a:gd name="T84" fmla="*/ 216 w 500"/>
                <a:gd name="T85" fmla="*/ 88 h 291"/>
                <a:gd name="T86" fmla="*/ 194 w 500"/>
                <a:gd name="T87" fmla="*/ 50 h 291"/>
                <a:gd name="T88" fmla="*/ 161 w 500"/>
                <a:gd name="T89" fmla="*/ 31 h 291"/>
                <a:gd name="T90" fmla="*/ 92 w 500"/>
                <a:gd name="T91" fmla="*/ 50 h 291"/>
                <a:gd name="T92" fmla="*/ 55 w 500"/>
                <a:gd name="T93" fmla="*/ 95 h 291"/>
                <a:gd name="T94" fmla="*/ 83 w 500"/>
                <a:gd name="T95" fmla="*/ 86 h 291"/>
                <a:gd name="T96" fmla="*/ 104 w 500"/>
                <a:gd name="T97" fmla="*/ 123 h 291"/>
                <a:gd name="T98" fmla="*/ 159 w 500"/>
                <a:gd name="T99" fmla="*/ 131 h 291"/>
                <a:gd name="T100" fmla="*/ 180 w 500"/>
                <a:gd name="T101" fmla="*/ 168 h 291"/>
                <a:gd name="T102" fmla="*/ 230 w 500"/>
                <a:gd name="T103" fmla="*/ 197 h 291"/>
                <a:gd name="T104" fmla="*/ 258 w 500"/>
                <a:gd name="T105" fmla="*/ 187 h 291"/>
                <a:gd name="T106" fmla="*/ 282 w 500"/>
                <a:gd name="T107" fmla="*/ 228 h 291"/>
                <a:gd name="T108" fmla="*/ 313 w 500"/>
                <a:gd name="T109" fmla="*/ 244 h 291"/>
                <a:gd name="T110" fmla="*/ 358 w 500"/>
                <a:gd name="T111" fmla="*/ 27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0" h="291">
                  <a:moveTo>
                    <a:pt x="377" y="291"/>
                  </a:moveTo>
                  <a:lnTo>
                    <a:pt x="384" y="287"/>
                  </a:lnTo>
                  <a:lnTo>
                    <a:pt x="362" y="275"/>
                  </a:lnTo>
                  <a:lnTo>
                    <a:pt x="386" y="261"/>
                  </a:lnTo>
                  <a:lnTo>
                    <a:pt x="407" y="275"/>
                  </a:lnTo>
                  <a:lnTo>
                    <a:pt x="414" y="270"/>
                  </a:lnTo>
                  <a:lnTo>
                    <a:pt x="391" y="258"/>
                  </a:lnTo>
                  <a:lnTo>
                    <a:pt x="414" y="244"/>
                  </a:lnTo>
                  <a:lnTo>
                    <a:pt x="436" y="258"/>
                  </a:lnTo>
                  <a:lnTo>
                    <a:pt x="443" y="254"/>
                  </a:lnTo>
                  <a:lnTo>
                    <a:pt x="422" y="242"/>
                  </a:lnTo>
                  <a:lnTo>
                    <a:pt x="443" y="228"/>
                  </a:lnTo>
                  <a:lnTo>
                    <a:pt x="464" y="242"/>
                  </a:lnTo>
                  <a:lnTo>
                    <a:pt x="471" y="237"/>
                  </a:lnTo>
                  <a:lnTo>
                    <a:pt x="450" y="225"/>
                  </a:lnTo>
                  <a:lnTo>
                    <a:pt x="471" y="211"/>
                  </a:lnTo>
                  <a:lnTo>
                    <a:pt x="495" y="225"/>
                  </a:lnTo>
                  <a:lnTo>
                    <a:pt x="500" y="220"/>
                  </a:lnTo>
                  <a:lnTo>
                    <a:pt x="478" y="209"/>
                  </a:lnTo>
                  <a:lnTo>
                    <a:pt x="497" y="197"/>
                  </a:lnTo>
                  <a:lnTo>
                    <a:pt x="490" y="192"/>
                  </a:lnTo>
                  <a:lnTo>
                    <a:pt x="471" y="204"/>
                  </a:lnTo>
                  <a:lnTo>
                    <a:pt x="452" y="192"/>
                  </a:lnTo>
                  <a:lnTo>
                    <a:pt x="471" y="183"/>
                  </a:lnTo>
                  <a:lnTo>
                    <a:pt x="464" y="178"/>
                  </a:lnTo>
                  <a:lnTo>
                    <a:pt x="445" y="190"/>
                  </a:lnTo>
                  <a:lnTo>
                    <a:pt x="426" y="178"/>
                  </a:lnTo>
                  <a:lnTo>
                    <a:pt x="445" y="166"/>
                  </a:lnTo>
                  <a:lnTo>
                    <a:pt x="438" y="164"/>
                  </a:lnTo>
                  <a:lnTo>
                    <a:pt x="422" y="176"/>
                  </a:lnTo>
                  <a:lnTo>
                    <a:pt x="403" y="164"/>
                  </a:lnTo>
                  <a:lnTo>
                    <a:pt x="422" y="152"/>
                  </a:lnTo>
                  <a:lnTo>
                    <a:pt x="414" y="150"/>
                  </a:lnTo>
                  <a:lnTo>
                    <a:pt x="395" y="159"/>
                  </a:lnTo>
                  <a:lnTo>
                    <a:pt x="377" y="150"/>
                  </a:lnTo>
                  <a:lnTo>
                    <a:pt x="395" y="138"/>
                  </a:lnTo>
                  <a:lnTo>
                    <a:pt x="388" y="133"/>
                  </a:lnTo>
                  <a:lnTo>
                    <a:pt x="369" y="145"/>
                  </a:lnTo>
                  <a:lnTo>
                    <a:pt x="350" y="135"/>
                  </a:lnTo>
                  <a:lnTo>
                    <a:pt x="369" y="123"/>
                  </a:lnTo>
                  <a:lnTo>
                    <a:pt x="362" y="119"/>
                  </a:lnTo>
                  <a:lnTo>
                    <a:pt x="346" y="131"/>
                  </a:lnTo>
                  <a:lnTo>
                    <a:pt x="327" y="119"/>
                  </a:lnTo>
                  <a:lnTo>
                    <a:pt x="346" y="109"/>
                  </a:lnTo>
                  <a:lnTo>
                    <a:pt x="339" y="105"/>
                  </a:lnTo>
                  <a:lnTo>
                    <a:pt x="320" y="116"/>
                  </a:lnTo>
                  <a:lnTo>
                    <a:pt x="301" y="105"/>
                  </a:lnTo>
                  <a:lnTo>
                    <a:pt x="320" y="95"/>
                  </a:lnTo>
                  <a:lnTo>
                    <a:pt x="313" y="90"/>
                  </a:lnTo>
                  <a:lnTo>
                    <a:pt x="294" y="100"/>
                  </a:lnTo>
                  <a:lnTo>
                    <a:pt x="277" y="90"/>
                  </a:lnTo>
                  <a:lnTo>
                    <a:pt x="294" y="79"/>
                  </a:lnTo>
                  <a:lnTo>
                    <a:pt x="287" y="76"/>
                  </a:lnTo>
                  <a:lnTo>
                    <a:pt x="270" y="86"/>
                  </a:lnTo>
                  <a:lnTo>
                    <a:pt x="251" y="76"/>
                  </a:lnTo>
                  <a:lnTo>
                    <a:pt x="270" y="64"/>
                  </a:lnTo>
                  <a:lnTo>
                    <a:pt x="263" y="62"/>
                  </a:lnTo>
                  <a:lnTo>
                    <a:pt x="244" y="71"/>
                  </a:lnTo>
                  <a:lnTo>
                    <a:pt x="225" y="60"/>
                  </a:lnTo>
                  <a:lnTo>
                    <a:pt x="244" y="50"/>
                  </a:lnTo>
                  <a:lnTo>
                    <a:pt x="237" y="45"/>
                  </a:lnTo>
                  <a:lnTo>
                    <a:pt x="218" y="57"/>
                  </a:lnTo>
                  <a:lnTo>
                    <a:pt x="201" y="45"/>
                  </a:lnTo>
                  <a:lnTo>
                    <a:pt x="218" y="36"/>
                  </a:lnTo>
                  <a:lnTo>
                    <a:pt x="211" y="31"/>
                  </a:lnTo>
                  <a:lnTo>
                    <a:pt x="194" y="43"/>
                  </a:lnTo>
                  <a:lnTo>
                    <a:pt x="175" y="31"/>
                  </a:lnTo>
                  <a:lnTo>
                    <a:pt x="192" y="22"/>
                  </a:lnTo>
                  <a:lnTo>
                    <a:pt x="187" y="17"/>
                  </a:lnTo>
                  <a:lnTo>
                    <a:pt x="168" y="26"/>
                  </a:lnTo>
                  <a:lnTo>
                    <a:pt x="149" y="17"/>
                  </a:lnTo>
                  <a:lnTo>
                    <a:pt x="168" y="8"/>
                  </a:lnTo>
                  <a:lnTo>
                    <a:pt x="161" y="3"/>
                  </a:lnTo>
                  <a:lnTo>
                    <a:pt x="145" y="12"/>
                  </a:lnTo>
                  <a:lnTo>
                    <a:pt x="123" y="0"/>
                  </a:lnTo>
                  <a:lnTo>
                    <a:pt x="116" y="5"/>
                  </a:lnTo>
                  <a:lnTo>
                    <a:pt x="137" y="17"/>
                  </a:lnTo>
                  <a:lnTo>
                    <a:pt x="116" y="29"/>
                  </a:lnTo>
                  <a:lnTo>
                    <a:pt x="92" y="17"/>
                  </a:lnTo>
                  <a:lnTo>
                    <a:pt x="88" y="22"/>
                  </a:lnTo>
                  <a:lnTo>
                    <a:pt x="109" y="34"/>
                  </a:lnTo>
                  <a:lnTo>
                    <a:pt x="85" y="45"/>
                  </a:lnTo>
                  <a:lnTo>
                    <a:pt x="64" y="34"/>
                  </a:lnTo>
                  <a:lnTo>
                    <a:pt x="57" y="38"/>
                  </a:lnTo>
                  <a:lnTo>
                    <a:pt x="81" y="50"/>
                  </a:lnTo>
                  <a:lnTo>
                    <a:pt x="57" y="62"/>
                  </a:lnTo>
                  <a:lnTo>
                    <a:pt x="36" y="50"/>
                  </a:lnTo>
                  <a:lnTo>
                    <a:pt x="29" y="53"/>
                  </a:lnTo>
                  <a:lnTo>
                    <a:pt x="52" y="67"/>
                  </a:lnTo>
                  <a:lnTo>
                    <a:pt x="29" y="79"/>
                  </a:lnTo>
                  <a:lnTo>
                    <a:pt x="7" y="67"/>
                  </a:lnTo>
                  <a:lnTo>
                    <a:pt x="0" y="69"/>
                  </a:lnTo>
                  <a:lnTo>
                    <a:pt x="24" y="83"/>
                  </a:lnTo>
                  <a:lnTo>
                    <a:pt x="3" y="95"/>
                  </a:lnTo>
                  <a:lnTo>
                    <a:pt x="10" y="100"/>
                  </a:lnTo>
                  <a:lnTo>
                    <a:pt x="29" y="88"/>
                  </a:lnTo>
                  <a:lnTo>
                    <a:pt x="48" y="97"/>
                  </a:lnTo>
                  <a:lnTo>
                    <a:pt x="29" y="109"/>
                  </a:lnTo>
                  <a:lnTo>
                    <a:pt x="36" y="114"/>
                  </a:lnTo>
                  <a:lnTo>
                    <a:pt x="55" y="102"/>
                  </a:lnTo>
                  <a:lnTo>
                    <a:pt x="74" y="114"/>
                  </a:lnTo>
                  <a:lnTo>
                    <a:pt x="55" y="123"/>
                  </a:lnTo>
                  <a:lnTo>
                    <a:pt x="62" y="128"/>
                  </a:lnTo>
                  <a:lnTo>
                    <a:pt x="81" y="116"/>
                  </a:lnTo>
                  <a:lnTo>
                    <a:pt x="97" y="128"/>
                  </a:lnTo>
                  <a:lnTo>
                    <a:pt x="78" y="138"/>
                  </a:lnTo>
                  <a:lnTo>
                    <a:pt x="85" y="142"/>
                  </a:lnTo>
                  <a:lnTo>
                    <a:pt x="104" y="131"/>
                  </a:lnTo>
                  <a:lnTo>
                    <a:pt x="225" y="202"/>
                  </a:lnTo>
                  <a:lnTo>
                    <a:pt x="206" y="211"/>
                  </a:lnTo>
                  <a:lnTo>
                    <a:pt x="213" y="216"/>
                  </a:lnTo>
                  <a:lnTo>
                    <a:pt x="230" y="204"/>
                  </a:lnTo>
                  <a:lnTo>
                    <a:pt x="249" y="216"/>
                  </a:lnTo>
                  <a:lnTo>
                    <a:pt x="232" y="225"/>
                  </a:lnTo>
                  <a:lnTo>
                    <a:pt x="239" y="230"/>
                  </a:lnTo>
                  <a:lnTo>
                    <a:pt x="256" y="220"/>
                  </a:lnTo>
                  <a:lnTo>
                    <a:pt x="275" y="230"/>
                  </a:lnTo>
                  <a:lnTo>
                    <a:pt x="256" y="242"/>
                  </a:lnTo>
                  <a:lnTo>
                    <a:pt x="263" y="244"/>
                  </a:lnTo>
                  <a:lnTo>
                    <a:pt x="282" y="235"/>
                  </a:lnTo>
                  <a:lnTo>
                    <a:pt x="298" y="244"/>
                  </a:lnTo>
                  <a:lnTo>
                    <a:pt x="282" y="256"/>
                  </a:lnTo>
                  <a:lnTo>
                    <a:pt x="289" y="258"/>
                  </a:lnTo>
                  <a:lnTo>
                    <a:pt x="306" y="249"/>
                  </a:lnTo>
                  <a:lnTo>
                    <a:pt x="324" y="261"/>
                  </a:lnTo>
                  <a:lnTo>
                    <a:pt x="308" y="270"/>
                  </a:lnTo>
                  <a:lnTo>
                    <a:pt x="315" y="275"/>
                  </a:lnTo>
                  <a:lnTo>
                    <a:pt x="332" y="263"/>
                  </a:lnTo>
                  <a:lnTo>
                    <a:pt x="350" y="275"/>
                  </a:lnTo>
                  <a:lnTo>
                    <a:pt x="332" y="284"/>
                  </a:lnTo>
                  <a:lnTo>
                    <a:pt x="339" y="289"/>
                  </a:lnTo>
                  <a:lnTo>
                    <a:pt x="358" y="280"/>
                  </a:lnTo>
                  <a:lnTo>
                    <a:pt x="377" y="291"/>
                  </a:lnTo>
                  <a:close/>
                  <a:moveTo>
                    <a:pt x="386" y="254"/>
                  </a:moveTo>
                  <a:lnTo>
                    <a:pt x="367" y="244"/>
                  </a:lnTo>
                  <a:lnTo>
                    <a:pt x="388" y="230"/>
                  </a:lnTo>
                  <a:lnTo>
                    <a:pt x="407" y="242"/>
                  </a:lnTo>
                  <a:lnTo>
                    <a:pt x="386" y="254"/>
                  </a:lnTo>
                  <a:close/>
                  <a:moveTo>
                    <a:pt x="362" y="209"/>
                  </a:moveTo>
                  <a:lnTo>
                    <a:pt x="346" y="197"/>
                  </a:lnTo>
                  <a:lnTo>
                    <a:pt x="367" y="185"/>
                  </a:lnTo>
                  <a:lnTo>
                    <a:pt x="386" y="194"/>
                  </a:lnTo>
                  <a:lnTo>
                    <a:pt x="362" y="209"/>
                  </a:lnTo>
                  <a:close/>
                  <a:moveTo>
                    <a:pt x="391" y="199"/>
                  </a:moveTo>
                  <a:lnTo>
                    <a:pt x="410" y="209"/>
                  </a:lnTo>
                  <a:lnTo>
                    <a:pt x="388" y="223"/>
                  </a:lnTo>
                  <a:lnTo>
                    <a:pt x="369" y="211"/>
                  </a:lnTo>
                  <a:lnTo>
                    <a:pt x="391" y="199"/>
                  </a:lnTo>
                  <a:close/>
                  <a:moveTo>
                    <a:pt x="339" y="192"/>
                  </a:moveTo>
                  <a:lnTo>
                    <a:pt x="320" y="183"/>
                  </a:lnTo>
                  <a:lnTo>
                    <a:pt x="341" y="168"/>
                  </a:lnTo>
                  <a:lnTo>
                    <a:pt x="360" y="180"/>
                  </a:lnTo>
                  <a:lnTo>
                    <a:pt x="339" y="192"/>
                  </a:lnTo>
                  <a:close/>
                  <a:moveTo>
                    <a:pt x="313" y="178"/>
                  </a:moveTo>
                  <a:lnTo>
                    <a:pt x="294" y="168"/>
                  </a:lnTo>
                  <a:lnTo>
                    <a:pt x="317" y="154"/>
                  </a:lnTo>
                  <a:lnTo>
                    <a:pt x="334" y="166"/>
                  </a:lnTo>
                  <a:lnTo>
                    <a:pt x="313" y="178"/>
                  </a:lnTo>
                  <a:close/>
                  <a:moveTo>
                    <a:pt x="289" y="164"/>
                  </a:moveTo>
                  <a:lnTo>
                    <a:pt x="270" y="152"/>
                  </a:lnTo>
                  <a:lnTo>
                    <a:pt x="291" y="140"/>
                  </a:lnTo>
                  <a:lnTo>
                    <a:pt x="310" y="152"/>
                  </a:lnTo>
                  <a:lnTo>
                    <a:pt x="289" y="164"/>
                  </a:lnTo>
                  <a:close/>
                  <a:moveTo>
                    <a:pt x="263" y="150"/>
                  </a:moveTo>
                  <a:lnTo>
                    <a:pt x="244" y="138"/>
                  </a:lnTo>
                  <a:lnTo>
                    <a:pt x="265" y="126"/>
                  </a:lnTo>
                  <a:lnTo>
                    <a:pt x="284" y="135"/>
                  </a:lnTo>
                  <a:lnTo>
                    <a:pt x="263" y="150"/>
                  </a:lnTo>
                  <a:close/>
                  <a:moveTo>
                    <a:pt x="237" y="135"/>
                  </a:moveTo>
                  <a:lnTo>
                    <a:pt x="218" y="123"/>
                  </a:lnTo>
                  <a:lnTo>
                    <a:pt x="242" y="112"/>
                  </a:lnTo>
                  <a:lnTo>
                    <a:pt x="258" y="121"/>
                  </a:lnTo>
                  <a:lnTo>
                    <a:pt x="237" y="135"/>
                  </a:lnTo>
                  <a:close/>
                  <a:moveTo>
                    <a:pt x="211" y="119"/>
                  </a:moveTo>
                  <a:lnTo>
                    <a:pt x="194" y="109"/>
                  </a:lnTo>
                  <a:lnTo>
                    <a:pt x="216" y="95"/>
                  </a:lnTo>
                  <a:lnTo>
                    <a:pt x="235" y="107"/>
                  </a:lnTo>
                  <a:lnTo>
                    <a:pt x="211" y="119"/>
                  </a:lnTo>
                  <a:close/>
                  <a:moveTo>
                    <a:pt x="187" y="105"/>
                  </a:moveTo>
                  <a:lnTo>
                    <a:pt x="168" y="95"/>
                  </a:lnTo>
                  <a:lnTo>
                    <a:pt x="190" y="81"/>
                  </a:lnTo>
                  <a:lnTo>
                    <a:pt x="208" y="93"/>
                  </a:lnTo>
                  <a:lnTo>
                    <a:pt x="187" y="105"/>
                  </a:lnTo>
                  <a:close/>
                  <a:moveTo>
                    <a:pt x="161" y="90"/>
                  </a:moveTo>
                  <a:lnTo>
                    <a:pt x="145" y="79"/>
                  </a:lnTo>
                  <a:lnTo>
                    <a:pt x="166" y="67"/>
                  </a:lnTo>
                  <a:lnTo>
                    <a:pt x="185" y="79"/>
                  </a:lnTo>
                  <a:lnTo>
                    <a:pt x="161" y="90"/>
                  </a:lnTo>
                  <a:close/>
                  <a:moveTo>
                    <a:pt x="137" y="76"/>
                  </a:moveTo>
                  <a:lnTo>
                    <a:pt x="119" y="64"/>
                  </a:lnTo>
                  <a:lnTo>
                    <a:pt x="140" y="53"/>
                  </a:lnTo>
                  <a:lnTo>
                    <a:pt x="159" y="62"/>
                  </a:lnTo>
                  <a:lnTo>
                    <a:pt x="137" y="76"/>
                  </a:lnTo>
                  <a:close/>
                  <a:moveTo>
                    <a:pt x="130" y="79"/>
                  </a:moveTo>
                  <a:lnTo>
                    <a:pt x="109" y="93"/>
                  </a:lnTo>
                  <a:lnTo>
                    <a:pt x="90" y="81"/>
                  </a:lnTo>
                  <a:lnTo>
                    <a:pt x="111" y="69"/>
                  </a:lnTo>
                  <a:lnTo>
                    <a:pt x="130" y="79"/>
                  </a:lnTo>
                  <a:close/>
                  <a:moveTo>
                    <a:pt x="137" y="83"/>
                  </a:moveTo>
                  <a:lnTo>
                    <a:pt x="156" y="95"/>
                  </a:lnTo>
                  <a:lnTo>
                    <a:pt x="133" y="107"/>
                  </a:lnTo>
                  <a:lnTo>
                    <a:pt x="116" y="95"/>
                  </a:lnTo>
                  <a:lnTo>
                    <a:pt x="137" y="83"/>
                  </a:lnTo>
                  <a:close/>
                  <a:moveTo>
                    <a:pt x="161" y="97"/>
                  </a:moveTo>
                  <a:lnTo>
                    <a:pt x="180" y="109"/>
                  </a:lnTo>
                  <a:lnTo>
                    <a:pt x="159" y="121"/>
                  </a:lnTo>
                  <a:lnTo>
                    <a:pt x="140" y="112"/>
                  </a:lnTo>
                  <a:lnTo>
                    <a:pt x="161" y="97"/>
                  </a:lnTo>
                  <a:close/>
                  <a:moveTo>
                    <a:pt x="187" y="114"/>
                  </a:moveTo>
                  <a:lnTo>
                    <a:pt x="206" y="123"/>
                  </a:lnTo>
                  <a:lnTo>
                    <a:pt x="182" y="135"/>
                  </a:lnTo>
                  <a:lnTo>
                    <a:pt x="166" y="126"/>
                  </a:lnTo>
                  <a:lnTo>
                    <a:pt x="187" y="114"/>
                  </a:lnTo>
                  <a:close/>
                  <a:moveTo>
                    <a:pt x="213" y="128"/>
                  </a:moveTo>
                  <a:lnTo>
                    <a:pt x="230" y="138"/>
                  </a:lnTo>
                  <a:lnTo>
                    <a:pt x="208" y="152"/>
                  </a:lnTo>
                  <a:lnTo>
                    <a:pt x="190" y="140"/>
                  </a:lnTo>
                  <a:lnTo>
                    <a:pt x="213" y="128"/>
                  </a:lnTo>
                  <a:close/>
                  <a:moveTo>
                    <a:pt x="237" y="142"/>
                  </a:moveTo>
                  <a:lnTo>
                    <a:pt x="256" y="152"/>
                  </a:lnTo>
                  <a:lnTo>
                    <a:pt x="235" y="166"/>
                  </a:lnTo>
                  <a:lnTo>
                    <a:pt x="216" y="154"/>
                  </a:lnTo>
                  <a:lnTo>
                    <a:pt x="237" y="142"/>
                  </a:lnTo>
                  <a:close/>
                  <a:moveTo>
                    <a:pt x="263" y="157"/>
                  </a:moveTo>
                  <a:lnTo>
                    <a:pt x="282" y="168"/>
                  </a:lnTo>
                  <a:lnTo>
                    <a:pt x="258" y="180"/>
                  </a:lnTo>
                  <a:lnTo>
                    <a:pt x="242" y="171"/>
                  </a:lnTo>
                  <a:lnTo>
                    <a:pt x="263" y="157"/>
                  </a:lnTo>
                  <a:close/>
                  <a:moveTo>
                    <a:pt x="289" y="171"/>
                  </a:moveTo>
                  <a:lnTo>
                    <a:pt x="306" y="183"/>
                  </a:lnTo>
                  <a:lnTo>
                    <a:pt x="284" y="194"/>
                  </a:lnTo>
                  <a:lnTo>
                    <a:pt x="265" y="185"/>
                  </a:lnTo>
                  <a:lnTo>
                    <a:pt x="289" y="171"/>
                  </a:lnTo>
                  <a:close/>
                  <a:moveTo>
                    <a:pt x="313" y="187"/>
                  </a:moveTo>
                  <a:lnTo>
                    <a:pt x="332" y="197"/>
                  </a:lnTo>
                  <a:lnTo>
                    <a:pt x="310" y="211"/>
                  </a:lnTo>
                  <a:lnTo>
                    <a:pt x="291" y="199"/>
                  </a:lnTo>
                  <a:lnTo>
                    <a:pt x="313" y="187"/>
                  </a:lnTo>
                  <a:close/>
                  <a:moveTo>
                    <a:pt x="339" y="202"/>
                  </a:moveTo>
                  <a:lnTo>
                    <a:pt x="358" y="211"/>
                  </a:lnTo>
                  <a:lnTo>
                    <a:pt x="334" y="225"/>
                  </a:lnTo>
                  <a:lnTo>
                    <a:pt x="317" y="213"/>
                  </a:lnTo>
                  <a:lnTo>
                    <a:pt x="339" y="202"/>
                  </a:lnTo>
                  <a:close/>
                  <a:moveTo>
                    <a:pt x="362" y="216"/>
                  </a:moveTo>
                  <a:lnTo>
                    <a:pt x="381" y="228"/>
                  </a:lnTo>
                  <a:lnTo>
                    <a:pt x="360" y="239"/>
                  </a:lnTo>
                  <a:lnTo>
                    <a:pt x="341" y="228"/>
                  </a:lnTo>
                  <a:lnTo>
                    <a:pt x="362" y="216"/>
                  </a:lnTo>
                  <a:close/>
                  <a:moveTo>
                    <a:pt x="414" y="237"/>
                  </a:moveTo>
                  <a:lnTo>
                    <a:pt x="395" y="228"/>
                  </a:lnTo>
                  <a:lnTo>
                    <a:pt x="417" y="213"/>
                  </a:lnTo>
                  <a:lnTo>
                    <a:pt x="436" y="225"/>
                  </a:lnTo>
                  <a:lnTo>
                    <a:pt x="414" y="237"/>
                  </a:lnTo>
                  <a:close/>
                  <a:moveTo>
                    <a:pt x="445" y="197"/>
                  </a:moveTo>
                  <a:lnTo>
                    <a:pt x="464" y="209"/>
                  </a:lnTo>
                  <a:lnTo>
                    <a:pt x="443" y="220"/>
                  </a:lnTo>
                  <a:lnTo>
                    <a:pt x="424" y="209"/>
                  </a:lnTo>
                  <a:lnTo>
                    <a:pt x="445" y="197"/>
                  </a:lnTo>
                  <a:close/>
                  <a:moveTo>
                    <a:pt x="422" y="183"/>
                  </a:moveTo>
                  <a:lnTo>
                    <a:pt x="438" y="192"/>
                  </a:lnTo>
                  <a:lnTo>
                    <a:pt x="417" y="206"/>
                  </a:lnTo>
                  <a:lnTo>
                    <a:pt x="398" y="194"/>
                  </a:lnTo>
                  <a:lnTo>
                    <a:pt x="422" y="183"/>
                  </a:lnTo>
                  <a:close/>
                  <a:moveTo>
                    <a:pt x="395" y="168"/>
                  </a:moveTo>
                  <a:lnTo>
                    <a:pt x="414" y="178"/>
                  </a:lnTo>
                  <a:lnTo>
                    <a:pt x="391" y="192"/>
                  </a:lnTo>
                  <a:lnTo>
                    <a:pt x="374" y="180"/>
                  </a:lnTo>
                  <a:lnTo>
                    <a:pt x="395" y="168"/>
                  </a:lnTo>
                  <a:close/>
                  <a:moveTo>
                    <a:pt x="369" y="152"/>
                  </a:moveTo>
                  <a:lnTo>
                    <a:pt x="388" y="164"/>
                  </a:lnTo>
                  <a:lnTo>
                    <a:pt x="367" y="176"/>
                  </a:lnTo>
                  <a:lnTo>
                    <a:pt x="348" y="166"/>
                  </a:lnTo>
                  <a:lnTo>
                    <a:pt x="369" y="152"/>
                  </a:lnTo>
                  <a:close/>
                  <a:moveTo>
                    <a:pt x="346" y="138"/>
                  </a:moveTo>
                  <a:lnTo>
                    <a:pt x="362" y="150"/>
                  </a:lnTo>
                  <a:lnTo>
                    <a:pt x="341" y="161"/>
                  </a:lnTo>
                  <a:lnTo>
                    <a:pt x="322" y="152"/>
                  </a:lnTo>
                  <a:lnTo>
                    <a:pt x="346" y="138"/>
                  </a:lnTo>
                  <a:close/>
                  <a:moveTo>
                    <a:pt x="320" y="123"/>
                  </a:moveTo>
                  <a:lnTo>
                    <a:pt x="339" y="135"/>
                  </a:lnTo>
                  <a:lnTo>
                    <a:pt x="317" y="147"/>
                  </a:lnTo>
                  <a:lnTo>
                    <a:pt x="298" y="135"/>
                  </a:lnTo>
                  <a:lnTo>
                    <a:pt x="320" y="123"/>
                  </a:lnTo>
                  <a:close/>
                  <a:moveTo>
                    <a:pt x="294" y="109"/>
                  </a:moveTo>
                  <a:lnTo>
                    <a:pt x="313" y="119"/>
                  </a:lnTo>
                  <a:lnTo>
                    <a:pt x="291" y="133"/>
                  </a:lnTo>
                  <a:lnTo>
                    <a:pt x="272" y="121"/>
                  </a:lnTo>
                  <a:lnTo>
                    <a:pt x="294" y="109"/>
                  </a:lnTo>
                  <a:close/>
                  <a:moveTo>
                    <a:pt x="270" y="95"/>
                  </a:moveTo>
                  <a:lnTo>
                    <a:pt x="287" y="105"/>
                  </a:lnTo>
                  <a:lnTo>
                    <a:pt x="265" y="119"/>
                  </a:lnTo>
                  <a:lnTo>
                    <a:pt x="246" y="107"/>
                  </a:lnTo>
                  <a:lnTo>
                    <a:pt x="270" y="95"/>
                  </a:lnTo>
                  <a:close/>
                  <a:moveTo>
                    <a:pt x="263" y="90"/>
                  </a:moveTo>
                  <a:lnTo>
                    <a:pt x="242" y="102"/>
                  </a:lnTo>
                  <a:lnTo>
                    <a:pt x="223" y="93"/>
                  </a:lnTo>
                  <a:lnTo>
                    <a:pt x="244" y="79"/>
                  </a:lnTo>
                  <a:lnTo>
                    <a:pt x="263" y="90"/>
                  </a:lnTo>
                  <a:close/>
                  <a:moveTo>
                    <a:pt x="218" y="64"/>
                  </a:moveTo>
                  <a:lnTo>
                    <a:pt x="237" y="76"/>
                  </a:lnTo>
                  <a:lnTo>
                    <a:pt x="216" y="88"/>
                  </a:lnTo>
                  <a:lnTo>
                    <a:pt x="197" y="79"/>
                  </a:lnTo>
                  <a:lnTo>
                    <a:pt x="218" y="64"/>
                  </a:lnTo>
                  <a:close/>
                  <a:moveTo>
                    <a:pt x="194" y="50"/>
                  </a:moveTo>
                  <a:lnTo>
                    <a:pt x="213" y="60"/>
                  </a:lnTo>
                  <a:lnTo>
                    <a:pt x="190" y="74"/>
                  </a:lnTo>
                  <a:lnTo>
                    <a:pt x="173" y="62"/>
                  </a:lnTo>
                  <a:lnTo>
                    <a:pt x="194" y="50"/>
                  </a:lnTo>
                  <a:close/>
                  <a:moveTo>
                    <a:pt x="168" y="36"/>
                  </a:moveTo>
                  <a:lnTo>
                    <a:pt x="187" y="45"/>
                  </a:lnTo>
                  <a:lnTo>
                    <a:pt x="166" y="60"/>
                  </a:lnTo>
                  <a:lnTo>
                    <a:pt x="147" y="48"/>
                  </a:lnTo>
                  <a:lnTo>
                    <a:pt x="168" y="36"/>
                  </a:lnTo>
                  <a:close/>
                  <a:moveTo>
                    <a:pt x="145" y="22"/>
                  </a:moveTo>
                  <a:lnTo>
                    <a:pt x="161" y="31"/>
                  </a:lnTo>
                  <a:lnTo>
                    <a:pt x="140" y="43"/>
                  </a:lnTo>
                  <a:lnTo>
                    <a:pt x="121" y="34"/>
                  </a:lnTo>
                  <a:lnTo>
                    <a:pt x="145" y="22"/>
                  </a:lnTo>
                  <a:close/>
                  <a:moveTo>
                    <a:pt x="116" y="38"/>
                  </a:moveTo>
                  <a:lnTo>
                    <a:pt x="133" y="48"/>
                  </a:lnTo>
                  <a:lnTo>
                    <a:pt x="111" y="62"/>
                  </a:lnTo>
                  <a:lnTo>
                    <a:pt x="92" y="50"/>
                  </a:lnTo>
                  <a:lnTo>
                    <a:pt x="116" y="38"/>
                  </a:lnTo>
                  <a:close/>
                  <a:moveTo>
                    <a:pt x="85" y="55"/>
                  </a:moveTo>
                  <a:lnTo>
                    <a:pt x="104" y="64"/>
                  </a:lnTo>
                  <a:lnTo>
                    <a:pt x="83" y="79"/>
                  </a:lnTo>
                  <a:lnTo>
                    <a:pt x="64" y="67"/>
                  </a:lnTo>
                  <a:lnTo>
                    <a:pt x="85" y="55"/>
                  </a:lnTo>
                  <a:close/>
                  <a:moveTo>
                    <a:pt x="55" y="95"/>
                  </a:moveTo>
                  <a:lnTo>
                    <a:pt x="36" y="83"/>
                  </a:lnTo>
                  <a:lnTo>
                    <a:pt x="57" y="71"/>
                  </a:lnTo>
                  <a:lnTo>
                    <a:pt x="76" y="81"/>
                  </a:lnTo>
                  <a:lnTo>
                    <a:pt x="55" y="95"/>
                  </a:lnTo>
                  <a:close/>
                  <a:moveTo>
                    <a:pt x="81" y="109"/>
                  </a:moveTo>
                  <a:lnTo>
                    <a:pt x="62" y="97"/>
                  </a:lnTo>
                  <a:lnTo>
                    <a:pt x="83" y="86"/>
                  </a:lnTo>
                  <a:lnTo>
                    <a:pt x="102" y="95"/>
                  </a:lnTo>
                  <a:lnTo>
                    <a:pt x="81" y="109"/>
                  </a:lnTo>
                  <a:close/>
                  <a:moveTo>
                    <a:pt x="104" y="123"/>
                  </a:moveTo>
                  <a:lnTo>
                    <a:pt x="85" y="114"/>
                  </a:lnTo>
                  <a:lnTo>
                    <a:pt x="109" y="100"/>
                  </a:lnTo>
                  <a:lnTo>
                    <a:pt x="126" y="112"/>
                  </a:lnTo>
                  <a:lnTo>
                    <a:pt x="104" y="123"/>
                  </a:lnTo>
                  <a:close/>
                  <a:moveTo>
                    <a:pt x="111" y="128"/>
                  </a:moveTo>
                  <a:lnTo>
                    <a:pt x="133" y="114"/>
                  </a:lnTo>
                  <a:lnTo>
                    <a:pt x="152" y="126"/>
                  </a:lnTo>
                  <a:lnTo>
                    <a:pt x="130" y="138"/>
                  </a:lnTo>
                  <a:lnTo>
                    <a:pt x="111" y="128"/>
                  </a:lnTo>
                  <a:close/>
                  <a:moveTo>
                    <a:pt x="137" y="142"/>
                  </a:moveTo>
                  <a:lnTo>
                    <a:pt x="159" y="131"/>
                  </a:lnTo>
                  <a:lnTo>
                    <a:pt x="178" y="140"/>
                  </a:lnTo>
                  <a:lnTo>
                    <a:pt x="154" y="152"/>
                  </a:lnTo>
                  <a:lnTo>
                    <a:pt x="137" y="142"/>
                  </a:lnTo>
                  <a:close/>
                  <a:moveTo>
                    <a:pt x="161" y="157"/>
                  </a:moveTo>
                  <a:lnTo>
                    <a:pt x="182" y="145"/>
                  </a:lnTo>
                  <a:lnTo>
                    <a:pt x="201" y="154"/>
                  </a:lnTo>
                  <a:lnTo>
                    <a:pt x="180" y="168"/>
                  </a:lnTo>
                  <a:lnTo>
                    <a:pt x="161" y="157"/>
                  </a:lnTo>
                  <a:close/>
                  <a:moveTo>
                    <a:pt x="187" y="171"/>
                  </a:moveTo>
                  <a:lnTo>
                    <a:pt x="208" y="159"/>
                  </a:lnTo>
                  <a:lnTo>
                    <a:pt x="227" y="171"/>
                  </a:lnTo>
                  <a:lnTo>
                    <a:pt x="206" y="183"/>
                  </a:lnTo>
                  <a:lnTo>
                    <a:pt x="187" y="171"/>
                  </a:lnTo>
                  <a:close/>
                  <a:moveTo>
                    <a:pt x="230" y="197"/>
                  </a:moveTo>
                  <a:lnTo>
                    <a:pt x="213" y="187"/>
                  </a:lnTo>
                  <a:lnTo>
                    <a:pt x="235" y="173"/>
                  </a:lnTo>
                  <a:lnTo>
                    <a:pt x="253" y="185"/>
                  </a:lnTo>
                  <a:lnTo>
                    <a:pt x="230" y="197"/>
                  </a:lnTo>
                  <a:close/>
                  <a:moveTo>
                    <a:pt x="256" y="211"/>
                  </a:moveTo>
                  <a:lnTo>
                    <a:pt x="237" y="202"/>
                  </a:lnTo>
                  <a:lnTo>
                    <a:pt x="258" y="187"/>
                  </a:lnTo>
                  <a:lnTo>
                    <a:pt x="277" y="199"/>
                  </a:lnTo>
                  <a:lnTo>
                    <a:pt x="256" y="211"/>
                  </a:lnTo>
                  <a:close/>
                  <a:moveTo>
                    <a:pt x="282" y="228"/>
                  </a:moveTo>
                  <a:lnTo>
                    <a:pt x="263" y="216"/>
                  </a:lnTo>
                  <a:lnTo>
                    <a:pt x="284" y="204"/>
                  </a:lnTo>
                  <a:lnTo>
                    <a:pt x="303" y="213"/>
                  </a:lnTo>
                  <a:lnTo>
                    <a:pt x="282" y="228"/>
                  </a:lnTo>
                  <a:close/>
                  <a:moveTo>
                    <a:pt x="306" y="242"/>
                  </a:moveTo>
                  <a:lnTo>
                    <a:pt x="289" y="230"/>
                  </a:lnTo>
                  <a:lnTo>
                    <a:pt x="310" y="218"/>
                  </a:lnTo>
                  <a:lnTo>
                    <a:pt x="329" y="228"/>
                  </a:lnTo>
                  <a:lnTo>
                    <a:pt x="306" y="242"/>
                  </a:lnTo>
                  <a:close/>
                  <a:moveTo>
                    <a:pt x="332" y="256"/>
                  </a:moveTo>
                  <a:lnTo>
                    <a:pt x="313" y="244"/>
                  </a:lnTo>
                  <a:lnTo>
                    <a:pt x="334" y="232"/>
                  </a:lnTo>
                  <a:lnTo>
                    <a:pt x="353" y="244"/>
                  </a:lnTo>
                  <a:lnTo>
                    <a:pt x="332" y="256"/>
                  </a:lnTo>
                  <a:close/>
                  <a:moveTo>
                    <a:pt x="339" y="261"/>
                  </a:moveTo>
                  <a:lnTo>
                    <a:pt x="360" y="247"/>
                  </a:lnTo>
                  <a:lnTo>
                    <a:pt x="379" y="258"/>
                  </a:lnTo>
                  <a:lnTo>
                    <a:pt x="358" y="270"/>
                  </a:lnTo>
                  <a:lnTo>
                    <a:pt x="339" y="261"/>
                  </a:lnTo>
                  <a:close/>
                </a:path>
              </a:pathLst>
            </a:custGeom>
            <a:solidFill>
              <a:srgbClr val="2323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8" name="Freeform 65"/>
            <p:cNvSpPr/>
            <p:nvPr/>
          </p:nvSpPr>
          <p:spPr bwMode="auto">
            <a:xfrm>
              <a:off x="7318" y="4515"/>
              <a:ext cx="147" cy="85"/>
            </a:xfrm>
            <a:custGeom>
              <a:avLst/>
              <a:gdLst>
                <a:gd name="T0" fmla="*/ 102 w 147"/>
                <a:gd name="T1" fmla="*/ 85 h 85"/>
                <a:gd name="T2" fmla="*/ 0 w 147"/>
                <a:gd name="T3" fmla="*/ 26 h 85"/>
                <a:gd name="T4" fmla="*/ 42 w 147"/>
                <a:gd name="T5" fmla="*/ 0 h 85"/>
                <a:gd name="T6" fmla="*/ 147 w 147"/>
                <a:gd name="T7" fmla="*/ 59 h 85"/>
                <a:gd name="T8" fmla="*/ 102 w 147"/>
                <a:gd name="T9" fmla="*/ 85 h 85"/>
              </a:gdLst>
              <a:ahLst/>
              <a:cxnLst>
                <a:cxn ang="0">
                  <a:pos x="T0" y="T1"/>
                </a:cxn>
                <a:cxn ang="0">
                  <a:pos x="T2" y="T3"/>
                </a:cxn>
                <a:cxn ang="0">
                  <a:pos x="T4" y="T5"/>
                </a:cxn>
                <a:cxn ang="0">
                  <a:pos x="T6" y="T7"/>
                </a:cxn>
                <a:cxn ang="0">
                  <a:pos x="T8" y="T9"/>
                </a:cxn>
              </a:cxnLst>
              <a:rect l="0" t="0" r="r" b="b"/>
              <a:pathLst>
                <a:path w="147" h="85">
                  <a:moveTo>
                    <a:pt x="102" y="85"/>
                  </a:moveTo>
                  <a:lnTo>
                    <a:pt x="0" y="26"/>
                  </a:lnTo>
                  <a:lnTo>
                    <a:pt x="42" y="0"/>
                  </a:lnTo>
                  <a:lnTo>
                    <a:pt x="147" y="59"/>
                  </a:lnTo>
                  <a:lnTo>
                    <a:pt x="102" y="85"/>
                  </a:lnTo>
                  <a:close/>
                </a:path>
              </a:pathLst>
            </a:custGeom>
            <a:solidFill>
              <a:srgbClr val="3535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69" name="Freeform 66"/>
            <p:cNvSpPr/>
            <p:nvPr/>
          </p:nvSpPr>
          <p:spPr bwMode="auto">
            <a:xfrm>
              <a:off x="7583" y="4541"/>
              <a:ext cx="341" cy="218"/>
            </a:xfrm>
            <a:custGeom>
              <a:avLst/>
              <a:gdLst>
                <a:gd name="T0" fmla="*/ 341 w 341"/>
                <a:gd name="T1" fmla="*/ 0 h 218"/>
                <a:gd name="T2" fmla="*/ 341 w 341"/>
                <a:gd name="T3" fmla="*/ 21 h 218"/>
                <a:gd name="T4" fmla="*/ 0 w 341"/>
                <a:gd name="T5" fmla="*/ 218 h 218"/>
                <a:gd name="T6" fmla="*/ 0 w 341"/>
                <a:gd name="T7" fmla="*/ 197 h 218"/>
                <a:gd name="T8" fmla="*/ 341 w 341"/>
                <a:gd name="T9" fmla="*/ 0 h 218"/>
              </a:gdLst>
              <a:ahLst/>
              <a:cxnLst>
                <a:cxn ang="0">
                  <a:pos x="T0" y="T1"/>
                </a:cxn>
                <a:cxn ang="0">
                  <a:pos x="T2" y="T3"/>
                </a:cxn>
                <a:cxn ang="0">
                  <a:pos x="T4" y="T5"/>
                </a:cxn>
                <a:cxn ang="0">
                  <a:pos x="T6" y="T7"/>
                </a:cxn>
                <a:cxn ang="0">
                  <a:pos x="T8" y="T9"/>
                </a:cxn>
              </a:cxnLst>
              <a:rect l="0" t="0" r="r" b="b"/>
              <a:pathLst>
                <a:path w="341" h="218">
                  <a:moveTo>
                    <a:pt x="341" y="0"/>
                  </a:moveTo>
                  <a:lnTo>
                    <a:pt x="341" y="21"/>
                  </a:lnTo>
                  <a:lnTo>
                    <a:pt x="0" y="218"/>
                  </a:lnTo>
                  <a:lnTo>
                    <a:pt x="0" y="197"/>
                  </a:lnTo>
                  <a:lnTo>
                    <a:pt x="341" y="0"/>
                  </a:lnTo>
                  <a:close/>
                </a:path>
              </a:pathLst>
            </a:cu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0" name="Freeform 67"/>
            <p:cNvSpPr/>
            <p:nvPr/>
          </p:nvSpPr>
          <p:spPr bwMode="auto">
            <a:xfrm>
              <a:off x="7583" y="4541"/>
              <a:ext cx="341" cy="218"/>
            </a:xfrm>
            <a:custGeom>
              <a:avLst/>
              <a:gdLst>
                <a:gd name="T0" fmla="*/ 341 w 341"/>
                <a:gd name="T1" fmla="*/ 0 h 218"/>
                <a:gd name="T2" fmla="*/ 341 w 341"/>
                <a:gd name="T3" fmla="*/ 21 h 218"/>
                <a:gd name="T4" fmla="*/ 0 w 341"/>
                <a:gd name="T5" fmla="*/ 218 h 218"/>
                <a:gd name="T6" fmla="*/ 0 w 341"/>
                <a:gd name="T7" fmla="*/ 197 h 218"/>
                <a:gd name="T8" fmla="*/ 341 w 341"/>
                <a:gd name="T9" fmla="*/ 0 h 218"/>
              </a:gdLst>
              <a:ahLst/>
              <a:cxnLst>
                <a:cxn ang="0">
                  <a:pos x="T0" y="T1"/>
                </a:cxn>
                <a:cxn ang="0">
                  <a:pos x="T2" y="T3"/>
                </a:cxn>
                <a:cxn ang="0">
                  <a:pos x="T4" y="T5"/>
                </a:cxn>
                <a:cxn ang="0">
                  <a:pos x="T6" y="T7"/>
                </a:cxn>
                <a:cxn ang="0">
                  <a:pos x="T8" y="T9"/>
                </a:cxn>
              </a:cxnLst>
              <a:rect l="0" t="0" r="r" b="b"/>
              <a:pathLst>
                <a:path w="341" h="218">
                  <a:moveTo>
                    <a:pt x="341" y="0"/>
                  </a:moveTo>
                  <a:lnTo>
                    <a:pt x="341" y="21"/>
                  </a:lnTo>
                  <a:lnTo>
                    <a:pt x="0" y="218"/>
                  </a:lnTo>
                  <a:lnTo>
                    <a:pt x="0" y="197"/>
                  </a:lnTo>
                  <a:lnTo>
                    <a:pt x="3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1" name="Freeform 68"/>
            <p:cNvSpPr/>
            <p:nvPr/>
          </p:nvSpPr>
          <p:spPr bwMode="auto">
            <a:xfrm>
              <a:off x="7098" y="4458"/>
              <a:ext cx="485" cy="301"/>
            </a:xfrm>
            <a:custGeom>
              <a:avLst/>
              <a:gdLst>
                <a:gd name="T0" fmla="*/ 485 w 485"/>
                <a:gd name="T1" fmla="*/ 301 h 301"/>
                <a:gd name="T2" fmla="*/ 485 w 485"/>
                <a:gd name="T3" fmla="*/ 280 h 301"/>
                <a:gd name="T4" fmla="*/ 0 w 485"/>
                <a:gd name="T5" fmla="*/ 0 h 301"/>
                <a:gd name="T6" fmla="*/ 0 w 485"/>
                <a:gd name="T7" fmla="*/ 22 h 301"/>
                <a:gd name="T8" fmla="*/ 485 w 485"/>
                <a:gd name="T9" fmla="*/ 301 h 301"/>
              </a:gdLst>
              <a:ahLst/>
              <a:cxnLst>
                <a:cxn ang="0">
                  <a:pos x="T0" y="T1"/>
                </a:cxn>
                <a:cxn ang="0">
                  <a:pos x="T2" y="T3"/>
                </a:cxn>
                <a:cxn ang="0">
                  <a:pos x="T4" y="T5"/>
                </a:cxn>
                <a:cxn ang="0">
                  <a:pos x="T6" y="T7"/>
                </a:cxn>
                <a:cxn ang="0">
                  <a:pos x="T8" y="T9"/>
                </a:cxn>
              </a:cxnLst>
              <a:rect l="0" t="0" r="r" b="b"/>
              <a:pathLst>
                <a:path w="485" h="301">
                  <a:moveTo>
                    <a:pt x="485" y="301"/>
                  </a:moveTo>
                  <a:lnTo>
                    <a:pt x="485" y="280"/>
                  </a:lnTo>
                  <a:lnTo>
                    <a:pt x="0" y="0"/>
                  </a:lnTo>
                  <a:lnTo>
                    <a:pt x="0" y="22"/>
                  </a:lnTo>
                  <a:lnTo>
                    <a:pt x="485" y="301"/>
                  </a:lnTo>
                  <a:close/>
                </a:path>
              </a:pathLst>
            </a:custGeom>
            <a:solidFill>
              <a:srgbClr val="5151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2" name="Freeform 69"/>
            <p:cNvSpPr/>
            <p:nvPr/>
          </p:nvSpPr>
          <p:spPr bwMode="auto">
            <a:xfrm>
              <a:off x="7098" y="4458"/>
              <a:ext cx="485" cy="301"/>
            </a:xfrm>
            <a:custGeom>
              <a:avLst/>
              <a:gdLst>
                <a:gd name="T0" fmla="*/ 485 w 485"/>
                <a:gd name="T1" fmla="*/ 301 h 301"/>
                <a:gd name="T2" fmla="*/ 485 w 485"/>
                <a:gd name="T3" fmla="*/ 280 h 301"/>
                <a:gd name="T4" fmla="*/ 0 w 485"/>
                <a:gd name="T5" fmla="*/ 0 h 301"/>
                <a:gd name="T6" fmla="*/ 0 w 485"/>
                <a:gd name="T7" fmla="*/ 22 h 301"/>
                <a:gd name="T8" fmla="*/ 485 w 485"/>
                <a:gd name="T9" fmla="*/ 301 h 301"/>
              </a:gdLst>
              <a:ahLst/>
              <a:cxnLst>
                <a:cxn ang="0">
                  <a:pos x="T0" y="T1"/>
                </a:cxn>
                <a:cxn ang="0">
                  <a:pos x="T2" y="T3"/>
                </a:cxn>
                <a:cxn ang="0">
                  <a:pos x="T4" y="T5"/>
                </a:cxn>
                <a:cxn ang="0">
                  <a:pos x="T6" y="T7"/>
                </a:cxn>
                <a:cxn ang="0">
                  <a:pos x="T8" y="T9"/>
                </a:cxn>
              </a:cxnLst>
              <a:rect l="0" t="0" r="r" b="b"/>
              <a:pathLst>
                <a:path w="485" h="301">
                  <a:moveTo>
                    <a:pt x="485" y="301"/>
                  </a:moveTo>
                  <a:lnTo>
                    <a:pt x="485" y="280"/>
                  </a:lnTo>
                  <a:lnTo>
                    <a:pt x="0" y="0"/>
                  </a:lnTo>
                  <a:lnTo>
                    <a:pt x="0" y="22"/>
                  </a:lnTo>
                  <a:lnTo>
                    <a:pt x="485" y="3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3" name="Freeform 70"/>
            <p:cNvSpPr/>
            <p:nvPr/>
          </p:nvSpPr>
          <p:spPr bwMode="auto">
            <a:xfrm>
              <a:off x="7420" y="3881"/>
              <a:ext cx="563" cy="672"/>
            </a:xfrm>
            <a:custGeom>
              <a:avLst/>
              <a:gdLst>
                <a:gd name="T0" fmla="*/ 0 w 563"/>
                <a:gd name="T1" fmla="*/ 390 h 672"/>
                <a:gd name="T2" fmla="*/ 78 w 563"/>
                <a:gd name="T3" fmla="*/ 0 h 672"/>
                <a:gd name="T4" fmla="*/ 563 w 563"/>
                <a:gd name="T5" fmla="*/ 279 h 672"/>
                <a:gd name="T6" fmla="*/ 485 w 563"/>
                <a:gd name="T7" fmla="*/ 672 h 672"/>
                <a:gd name="T8" fmla="*/ 0 w 563"/>
                <a:gd name="T9" fmla="*/ 390 h 672"/>
              </a:gdLst>
              <a:ahLst/>
              <a:cxnLst>
                <a:cxn ang="0">
                  <a:pos x="T0" y="T1"/>
                </a:cxn>
                <a:cxn ang="0">
                  <a:pos x="T2" y="T3"/>
                </a:cxn>
                <a:cxn ang="0">
                  <a:pos x="T4" y="T5"/>
                </a:cxn>
                <a:cxn ang="0">
                  <a:pos x="T6" y="T7"/>
                </a:cxn>
                <a:cxn ang="0">
                  <a:pos x="T8" y="T9"/>
                </a:cxn>
              </a:cxnLst>
              <a:rect l="0" t="0" r="r" b="b"/>
              <a:pathLst>
                <a:path w="563" h="672">
                  <a:moveTo>
                    <a:pt x="0" y="390"/>
                  </a:moveTo>
                  <a:lnTo>
                    <a:pt x="78" y="0"/>
                  </a:lnTo>
                  <a:lnTo>
                    <a:pt x="563" y="279"/>
                  </a:lnTo>
                  <a:lnTo>
                    <a:pt x="485" y="672"/>
                  </a:lnTo>
                  <a:lnTo>
                    <a:pt x="0" y="390"/>
                  </a:lnTo>
                  <a:close/>
                </a:path>
              </a:pathLst>
            </a:custGeom>
            <a:solidFill>
              <a:srgbClr val="4949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4" name="Freeform 71"/>
            <p:cNvSpPr/>
            <p:nvPr/>
          </p:nvSpPr>
          <p:spPr bwMode="auto">
            <a:xfrm>
              <a:off x="7420" y="3881"/>
              <a:ext cx="563" cy="672"/>
            </a:xfrm>
            <a:custGeom>
              <a:avLst/>
              <a:gdLst>
                <a:gd name="T0" fmla="*/ 0 w 563"/>
                <a:gd name="T1" fmla="*/ 390 h 672"/>
                <a:gd name="T2" fmla="*/ 78 w 563"/>
                <a:gd name="T3" fmla="*/ 0 h 672"/>
                <a:gd name="T4" fmla="*/ 563 w 563"/>
                <a:gd name="T5" fmla="*/ 279 h 672"/>
                <a:gd name="T6" fmla="*/ 485 w 563"/>
                <a:gd name="T7" fmla="*/ 672 h 672"/>
                <a:gd name="T8" fmla="*/ 0 w 563"/>
                <a:gd name="T9" fmla="*/ 390 h 672"/>
              </a:gdLst>
              <a:ahLst/>
              <a:cxnLst>
                <a:cxn ang="0">
                  <a:pos x="T0" y="T1"/>
                </a:cxn>
                <a:cxn ang="0">
                  <a:pos x="T2" y="T3"/>
                </a:cxn>
                <a:cxn ang="0">
                  <a:pos x="T4" y="T5"/>
                </a:cxn>
                <a:cxn ang="0">
                  <a:pos x="T6" y="T7"/>
                </a:cxn>
                <a:cxn ang="0">
                  <a:pos x="T8" y="T9"/>
                </a:cxn>
              </a:cxnLst>
              <a:rect l="0" t="0" r="r" b="b"/>
              <a:pathLst>
                <a:path w="563" h="672">
                  <a:moveTo>
                    <a:pt x="0" y="390"/>
                  </a:moveTo>
                  <a:lnTo>
                    <a:pt x="78" y="0"/>
                  </a:lnTo>
                  <a:lnTo>
                    <a:pt x="563" y="279"/>
                  </a:lnTo>
                  <a:lnTo>
                    <a:pt x="485" y="672"/>
                  </a:lnTo>
                  <a:lnTo>
                    <a:pt x="0" y="3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5" name="Freeform 72"/>
            <p:cNvSpPr/>
            <p:nvPr/>
          </p:nvSpPr>
          <p:spPr bwMode="auto">
            <a:xfrm>
              <a:off x="7465" y="3945"/>
              <a:ext cx="473" cy="542"/>
            </a:xfrm>
            <a:custGeom>
              <a:avLst/>
              <a:gdLst>
                <a:gd name="T0" fmla="*/ 0 w 473"/>
                <a:gd name="T1" fmla="*/ 303 h 542"/>
                <a:gd name="T2" fmla="*/ 59 w 473"/>
                <a:gd name="T3" fmla="*/ 0 h 542"/>
                <a:gd name="T4" fmla="*/ 473 w 473"/>
                <a:gd name="T5" fmla="*/ 241 h 542"/>
                <a:gd name="T6" fmla="*/ 414 w 473"/>
                <a:gd name="T7" fmla="*/ 542 h 542"/>
                <a:gd name="T8" fmla="*/ 0 w 473"/>
                <a:gd name="T9" fmla="*/ 303 h 542"/>
              </a:gdLst>
              <a:ahLst/>
              <a:cxnLst>
                <a:cxn ang="0">
                  <a:pos x="T0" y="T1"/>
                </a:cxn>
                <a:cxn ang="0">
                  <a:pos x="T2" y="T3"/>
                </a:cxn>
                <a:cxn ang="0">
                  <a:pos x="T4" y="T5"/>
                </a:cxn>
                <a:cxn ang="0">
                  <a:pos x="T6" y="T7"/>
                </a:cxn>
                <a:cxn ang="0">
                  <a:pos x="T8" y="T9"/>
                </a:cxn>
              </a:cxnLst>
              <a:rect l="0" t="0" r="r" b="b"/>
              <a:pathLst>
                <a:path w="473" h="542">
                  <a:moveTo>
                    <a:pt x="0" y="303"/>
                  </a:moveTo>
                  <a:lnTo>
                    <a:pt x="59" y="0"/>
                  </a:lnTo>
                  <a:lnTo>
                    <a:pt x="473" y="241"/>
                  </a:lnTo>
                  <a:lnTo>
                    <a:pt x="414" y="542"/>
                  </a:lnTo>
                  <a:lnTo>
                    <a:pt x="0" y="303"/>
                  </a:lnTo>
                  <a:close/>
                </a:path>
              </a:pathLst>
            </a:custGeom>
            <a:solidFill>
              <a:srgbClr val="88D1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6" name="Freeform 73"/>
            <p:cNvSpPr/>
            <p:nvPr/>
          </p:nvSpPr>
          <p:spPr bwMode="auto">
            <a:xfrm>
              <a:off x="7465" y="3945"/>
              <a:ext cx="473" cy="542"/>
            </a:xfrm>
            <a:custGeom>
              <a:avLst/>
              <a:gdLst>
                <a:gd name="T0" fmla="*/ 0 w 473"/>
                <a:gd name="T1" fmla="*/ 303 h 542"/>
                <a:gd name="T2" fmla="*/ 59 w 473"/>
                <a:gd name="T3" fmla="*/ 0 h 542"/>
                <a:gd name="T4" fmla="*/ 473 w 473"/>
                <a:gd name="T5" fmla="*/ 241 h 542"/>
                <a:gd name="T6" fmla="*/ 414 w 473"/>
                <a:gd name="T7" fmla="*/ 542 h 542"/>
                <a:gd name="T8" fmla="*/ 0 w 473"/>
                <a:gd name="T9" fmla="*/ 303 h 542"/>
              </a:gdLst>
              <a:ahLst/>
              <a:cxnLst>
                <a:cxn ang="0">
                  <a:pos x="T0" y="T1"/>
                </a:cxn>
                <a:cxn ang="0">
                  <a:pos x="T2" y="T3"/>
                </a:cxn>
                <a:cxn ang="0">
                  <a:pos x="T4" y="T5"/>
                </a:cxn>
                <a:cxn ang="0">
                  <a:pos x="T6" y="T7"/>
                </a:cxn>
                <a:cxn ang="0">
                  <a:pos x="T8" y="T9"/>
                </a:cxn>
              </a:cxnLst>
              <a:rect l="0" t="0" r="r" b="b"/>
              <a:pathLst>
                <a:path w="473" h="542">
                  <a:moveTo>
                    <a:pt x="0" y="303"/>
                  </a:moveTo>
                  <a:lnTo>
                    <a:pt x="59" y="0"/>
                  </a:lnTo>
                  <a:lnTo>
                    <a:pt x="473" y="241"/>
                  </a:lnTo>
                  <a:lnTo>
                    <a:pt x="414" y="542"/>
                  </a:lnTo>
                  <a:lnTo>
                    <a:pt x="0" y="3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7" name="Freeform 74"/>
            <p:cNvSpPr/>
            <p:nvPr/>
          </p:nvSpPr>
          <p:spPr bwMode="auto">
            <a:xfrm>
              <a:off x="7905" y="4151"/>
              <a:ext cx="97" cy="402"/>
            </a:xfrm>
            <a:custGeom>
              <a:avLst/>
              <a:gdLst>
                <a:gd name="T0" fmla="*/ 0 w 97"/>
                <a:gd name="T1" fmla="*/ 402 h 402"/>
                <a:gd name="T2" fmla="*/ 19 w 97"/>
                <a:gd name="T3" fmla="*/ 390 h 402"/>
                <a:gd name="T4" fmla="*/ 97 w 97"/>
                <a:gd name="T5" fmla="*/ 0 h 402"/>
                <a:gd name="T6" fmla="*/ 78 w 97"/>
                <a:gd name="T7" fmla="*/ 9 h 402"/>
                <a:gd name="T8" fmla="*/ 0 w 97"/>
                <a:gd name="T9" fmla="*/ 402 h 402"/>
              </a:gdLst>
              <a:ahLst/>
              <a:cxnLst>
                <a:cxn ang="0">
                  <a:pos x="T0" y="T1"/>
                </a:cxn>
                <a:cxn ang="0">
                  <a:pos x="T2" y="T3"/>
                </a:cxn>
                <a:cxn ang="0">
                  <a:pos x="T4" y="T5"/>
                </a:cxn>
                <a:cxn ang="0">
                  <a:pos x="T6" y="T7"/>
                </a:cxn>
                <a:cxn ang="0">
                  <a:pos x="T8" y="T9"/>
                </a:cxn>
              </a:cxnLst>
              <a:rect l="0" t="0" r="r" b="b"/>
              <a:pathLst>
                <a:path w="97" h="402">
                  <a:moveTo>
                    <a:pt x="0" y="402"/>
                  </a:moveTo>
                  <a:lnTo>
                    <a:pt x="19" y="390"/>
                  </a:lnTo>
                  <a:lnTo>
                    <a:pt x="97" y="0"/>
                  </a:lnTo>
                  <a:lnTo>
                    <a:pt x="78" y="9"/>
                  </a:lnTo>
                  <a:lnTo>
                    <a:pt x="0" y="402"/>
                  </a:lnTo>
                  <a:close/>
                </a:path>
              </a:pathLst>
            </a:cu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8" name="Freeform 75"/>
            <p:cNvSpPr/>
            <p:nvPr/>
          </p:nvSpPr>
          <p:spPr bwMode="auto">
            <a:xfrm>
              <a:off x="7498" y="3869"/>
              <a:ext cx="504" cy="291"/>
            </a:xfrm>
            <a:custGeom>
              <a:avLst/>
              <a:gdLst>
                <a:gd name="T0" fmla="*/ 485 w 504"/>
                <a:gd name="T1" fmla="*/ 291 h 291"/>
                <a:gd name="T2" fmla="*/ 0 w 504"/>
                <a:gd name="T3" fmla="*/ 12 h 291"/>
                <a:gd name="T4" fmla="*/ 19 w 504"/>
                <a:gd name="T5" fmla="*/ 0 h 291"/>
                <a:gd name="T6" fmla="*/ 504 w 504"/>
                <a:gd name="T7" fmla="*/ 282 h 291"/>
                <a:gd name="T8" fmla="*/ 485 w 504"/>
                <a:gd name="T9" fmla="*/ 291 h 291"/>
              </a:gdLst>
              <a:ahLst/>
              <a:cxnLst>
                <a:cxn ang="0">
                  <a:pos x="T0" y="T1"/>
                </a:cxn>
                <a:cxn ang="0">
                  <a:pos x="T2" y="T3"/>
                </a:cxn>
                <a:cxn ang="0">
                  <a:pos x="T4" y="T5"/>
                </a:cxn>
                <a:cxn ang="0">
                  <a:pos x="T6" y="T7"/>
                </a:cxn>
                <a:cxn ang="0">
                  <a:pos x="T8" y="T9"/>
                </a:cxn>
              </a:cxnLst>
              <a:rect l="0" t="0" r="r" b="b"/>
              <a:pathLst>
                <a:path w="504" h="291">
                  <a:moveTo>
                    <a:pt x="485" y="291"/>
                  </a:moveTo>
                  <a:lnTo>
                    <a:pt x="0" y="12"/>
                  </a:lnTo>
                  <a:lnTo>
                    <a:pt x="19" y="0"/>
                  </a:lnTo>
                  <a:lnTo>
                    <a:pt x="504" y="282"/>
                  </a:lnTo>
                  <a:lnTo>
                    <a:pt x="485" y="291"/>
                  </a:lnTo>
                  <a:close/>
                </a:path>
              </a:pathLst>
            </a:custGeom>
            <a:solidFill>
              <a:srgbClr val="5151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79" name="Freeform 76"/>
            <p:cNvSpPr/>
            <p:nvPr/>
          </p:nvSpPr>
          <p:spPr bwMode="auto">
            <a:xfrm>
              <a:off x="7181" y="4567"/>
              <a:ext cx="402" cy="272"/>
            </a:xfrm>
            <a:custGeom>
              <a:avLst/>
              <a:gdLst>
                <a:gd name="T0" fmla="*/ 30 w 170"/>
                <a:gd name="T1" fmla="*/ 0 h 115"/>
                <a:gd name="T2" fmla="*/ 0 w 170"/>
                <a:gd name="T3" fmla="*/ 17 h 115"/>
                <a:gd name="T4" fmla="*/ 132 w 170"/>
                <a:gd name="T5" fmla="*/ 67 h 115"/>
                <a:gd name="T6" fmla="*/ 101 w 170"/>
                <a:gd name="T7" fmla="*/ 111 h 115"/>
                <a:gd name="T8" fmla="*/ 101 w 170"/>
                <a:gd name="T9" fmla="*/ 111 h 115"/>
                <a:gd name="T10" fmla="*/ 114 w 170"/>
                <a:gd name="T11" fmla="*/ 115 h 115"/>
                <a:gd name="T12" fmla="*/ 139 w 170"/>
                <a:gd name="T13" fmla="*/ 69 h 115"/>
                <a:gd name="T14" fmla="*/ 170 w 170"/>
                <a:gd name="T15" fmla="*/ 81 h 115"/>
                <a:gd name="T16" fmla="*/ 142 w 170"/>
                <a:gd name="T17" fmla="*/ 65 h 115"/>
                <a:gd name="T18" fmla="*/ 142 w 170"/>
                <a:gd name="T19" fmla="*/ 64 h 115"/>
                <a:gd name="T20" fmla="*/ 30 w 170"/>
                <a:gd name="T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115">
                  <a:moveTo>
                    <a:pt x="30" y="0"/>
                  </a:moveTo>
                  <a:cubicBezTo>
                    <a:pt x="0" y="17"/>
                    <a:pt x="0" y="17"/>
                    <a:pt x="0" y="17"/>
                  </a:cubicBezTo>
                  <a:cubicBezTo>
                    <a:pt x="132" y="67"/>
                    <a:pt x="132" y="67"/>
                    <a:pt x="132" y="67"/>
                  </a:cubicBezTo>
                  <a:cubicBezTo>
                    <a:pt x="127" y="74"/>
                    <a:pt x="116" y="91"/>
                    <a:pt x="101" y="111"/>
                  </a:cubicBezTo>
                  <a:cubicBezTo>
                    <a:pt x="101" y="111"/>
                    <a:pt x="101" y="111"/>
                    <a:pt x="101" y="111"/>
                  </a:cubicBezTo>
                  <a:cubicBezTo>
                    <a:pt x="106" y="113"/>
                    <a:pt x="110" y="114"/>
                    <a:pt x="114" y="115"/>
                  </a:cubicBezTo>
                  <a:cubicBezTo>
                    <a:pt x="139" y="69"/>
                    <a:pt x="139" y="69"/>
                    <a:pt x="139" y="69"/>
                  </a:cubicBezTo>
                  <a:cubicBezTo>
                    <a:pt x="170" y="81"/>
                    <a:pt x="170" y="81"/>
                    <a:pt x="170" y="81"/>
                  </a:cubicBezTo>
                  <a:cubicBezTo>
                    <a:pt x="142" y="65"/>
                    <a:pt x="142" y="65"/>
                    <a:pt x="142" y="65"/>
                  </a:cubicBezTo>
                  <a:cubicBezTo>
                    <a:pt x="142" y="64"/>
                    <a:pt x="142" y="64"/>
                    <a:pt x="142" y="64"/>
                  </a:cubicBezTo>
                  <a:cubicBezTo>
                    <a:pt x="30" y="0"/>
                    <a:pt x="30" y="0"/>
                    <a:pt x="30" y="0"/>
                  </a:cubicBezTo>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0" name="Freeform 77"/>
            <p:cNvSpPr/>
            <p:nvPr/>
          </p:nvSpPr>
          <p:spPr bwMode="auto">
            <a:xfrm>
              <a:off x="7360" y="4835"/>
              <a:ext cx="88" cy="71"/>
            </a:xfrm>
            <a:custGeom>
              <a:avLst/>
              <a:gdLst>
                <a:gd name="T0" fmla="*/ 23 w 37"/>
                <a:gd name="T1" fmla="*/ 0 h 30"/>
                <a:gd name="T2" fmla="*/ 0 w 37"/>
                <a:gd name="T3" fmla="*/ 25 h 30"/>
                <a:gd name="T4" fmla="*/ 13 w 37"/>
                <a:gd name="T5" fmla="*/ 30 h 30"/>
                <a:gd name="T6" fmla="*/ 37 w 37"/>
                <a:gd name="T7" fmla="*/ 4 h 30"/>
                <a:gd name="T8" fmla="*/ 25 w 37"/>
                <a:gd name="T9" fmla="*/ 0 h 30"/>
                <a:gd name="T10" fmla="*/ 23 w 37"/>
                <a:gd name="T11" fmla="*/ 0 h 30"/>
              </a:gdLst>
              <a:ahLst/>
              <a:cxnLst>
                <a:cxn ang="0">
                  <a:pos x="T0" y="T1"/>
                </a:cxn>
                <a:cxn ang="0">
                  <a:pos x="T2" y="T3"/>
                </a:cxn>
                <a:cxn ang="0">
                  <a:pos x="T4" y="T5"/>
                </a:cxn>
                <a:cxn ang="0">
                  <a:pos x="T6" y="T7"/>
                </a:cxn>
                <a:cxn ang="0">
                  <a:pos x="T8" y="T9"/>
                </a:cxn>
                <a:cxn ang="0">
                  <a:pos x="T10" y="T11"/>
                </a:cxn>
              </a:cxnLst>
              <a:rect l="0" t="0" r="r" b="b"/>
              <a:pathLst>
                <a:path w="37" h="30">
                  <a:moveTo>
                    <a:pt x="23" y="0"/>
                  </a:moveTo>
                  <a:cubicBezTo>
                    <a:pt x="16" y="8"/>
                    <a:pt x="9" y="17"/>
                    <a:pt x="0" y="25"/>
                  </a:cubicBezTo>
                  <a:cubicBezTo>
                    <a:pt x="5" y="27"/>
                    <a:pt x="9" y="29"/>
                    <a:pt x="13" y="30"/>
                  </a:cubicBezTo>
                  <a:cubicBezTo>
                    <a:pt x="37" y="4"/>
                    <a:pt x="37" y="4"/>
                    <a:pt x="37" y="4"/>
                  </a:cubicBezTo>
                  <a:cubicBezTo>
                    <a:pt x="33" y="3"/>
                    <a:pt x="29" y="2"/>
                    <a:pt x="25" y="0"/>
                  </a:cubicBezTo>
                  <a:cubicBezTo>
                    <a:pt x="24" y="0"/>
                    <a:pt x="24" y="0"/>
                    <a:pt x="23" y="0"/>
                  </a:cubicBezTo>
                </a:path>
              </a:pathLst>
            </a:custGeom>
            <a:solidFill>
              <a:srgbClr val="B1B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1" name="Freeform 78"/>
            <p:cNvSpPr/>
            <p:nvPr/>
          </p:nvSpPr>
          <p:spPr bwMode="auto">
            <a:xfrm>
              <a:off x="7415" y="4830"/>
              <a:ext cx="35" cy="14"/>
            </a:xfrm>
            <a:custGeom>
              <a:avLst/>
              <a:gdLst>
                <a:gd name="T0" fmla="*/ 2 w 15"/>
                <a:gd name="T1" fmla="*/ 0 h 6"/>
                <a:gd name="T2" fmla="*/ 0 w 15"/>
                <a:gd name="T3" fmla="*/ 2 h 6"/>
                <a:gd name="T4" fmla="*/ 2 w 15"/>
                <a:gd name="T5" fmla="*/ 2 h 6"/>
                <a:gd name="T6" fmla="*/ 14 w 15"/>
                <a:gd name="T7" fmla="*/ 6 h 6"/>
                <a:gd name="T8" fmla="*/ 15 w 15"/>
                <a:gd name="T9" fmla="*/ 5 h 6"/>
                <a:gd name="T10" fmla="*/ 15 w 15"/>
                <a:gd name="T11" fmla="*/ 4 h 6"/>
                <a:gd name="T12" fmla="*/ 2 w 15"/>
                <a:gd name="T13" fmla="*/ 0 h 6"/>
                <a:gd name="T14" fmla="*/ 2 w 1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6">
                  <a:moveTo>
                    <a:pt x="2" y="0"/>
                  </a:moveTo>
                  <a:cubicBezTo>
                    <a:pt x="1" y="0"/>
                    <a:pt x="1" y="1"/>
                    <a:pt x="0" y="2"/>
                  </a:cubicBezTo>
                  <a:cubicBezTo>
                    <a:pt x="1" y="2"/>
                    <a:pt x="1" y="2"/>
                    <a:pt x="2" y="2"/>
                  </a:cubicBezTo>
                  <a:cubicBezTo>
                    <a:pt x="6" y="4"/>
                    <a:pt x="10" y="5"/>
                    <a:pt x="14" y="6"/>
                  </a:cubicBezTo>
                  <a:cubicBezTo>
                    <a:pt x="15" y="5"/>
                    <a:pt x="15" y="5"/>
                    <a:pt x="15" y="5"/>
                  </a:cubicBezTo>
                  <a:cubicBezTo>
                    <a:pt x="15" y="4"/>
                    <a:pt x="15" y="4"/>
                    <a:pt x="15" y="4"/>
                  </a:cubicBezTo>
                  <a:cubicBezTo>
                    <a:pt x="11" y="3"/>
                    <a:pt x="7" y="2"/>
                    <a:pt x="2" y="0"/>
                  </a:cubicBezTo>
                  <a:cubicBezTo>
                    <a:pt x="2" y="0"/>
                    <a:pt x="2" y="0"/>
                    <a:pt x="2"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2" name="Freeform 79"/>
            <p:cNvSpPr/>
            <p:nvPr/>
          </p:nvSpPr>
          <p:spPr bwMode="auto">
            <a:xfrm>
              <a:off x="7529" y="4667"/>
              <a:ext cx="73" cy="47"/>
            </a:xfrm>
            <a:custGeom>
              <a:avLst/>
              <a:gdLst>
                <a:gd name="T0" fmla="*/ 31 w 31"/>
                <a:gd name="T1" fmla="*/ 0 h 20"/>
                <a:gd name="T2" fmla="*/ 31 w 31"/>
                <a:gd name="T3" fmla="*/ 0 h 20"/>
                <a:gd name="T4" fmla="*/ 0 w 31"/>
                <a:gd name="T5" fmla="*/ 17 h 20"/>
                <a:gd name="T6" fmla="*/ 5 w 31"/>
                <a:gd name="T7" fmla="*/ 20 h 20"/>
                <a:gd name="T8" fmla="*/ 31 w 31"/>
                <a:gd name="T9" fmla="*/ 0 h 20"/>
              </a:gdLst>
              <a:ahLst/>
              <a:cxnLst>
                <a:cxn ang="0">
                  <a:pos x="T0" y="T1"/>
                </a:cxn>
                <a:cxn ang="0">
                  <a:pos x="T2" y="T3"/>
                </a:cxn>
                <a:cxn ang="0">
                  <a:pos x="T4" y="T5"/>
                </a:cxn>
                <a:cxn ang="0">
                  <a:pos x="T6" y="T7"/>
                </a:cxn>
                <a:cxn ang="0">
                  <a:pos x="T8" y="T9"/>
                </a:cxn>
              </a:cxnLst>
              <a:rect l="0" t="0" r="r" b="b"/>
              <a:pathLst>
                <a:path w="31" h="20">
                  <a:moveTo>
                    <a:pt x="31" y="0"/>
                  </a:moveTo>
                  <a:cubicBezTo>
                    <a:pt x="31" y="0"/>
                    <a:pt x="31" y="0"/>
                    <a:pt x="31" y="0"/>
                  </a:cubicBezTo>
                  <a:cubicBezTo>
                    <a:pt x="20" y="9"/>
                    <a:pt x="8" y="14"/>
                    <a:pt x="0" y="17"/>
                  </a:cubicBezTo>
                  <a:cubicBezTo>
                    <a:pt x="5" y="20"/>
                    <a:pt x="5" y="20"/>
                    <a:pt x="5" y="20"/>
                  </a:cubicBezTo>
                  <a:cubicBezTo>
                    <a:pt x="5" y="20"/>
                    <a:pt x="21" y="11"/>
                    <a:pt x="31" y="0"/>
                  </a:cubicBezTo>
                </a:path>
              </a:pathLst>
            </a:custGeom>
            <a:solidFill>
              <a:srgbClr val="3C3C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3" name="Freeform 80"/>
            <p:cNvSpPr>
              <a:spLocks noEditPoints="1"/>
            </p:cNvSpPr>
            <p:nvPr/>
          </p:nvSpPr>
          <p:spPr bwMode="auto">
            <a:xfrm>
              <a:off x="7252" y="4567"/>
              <a:ext cx="331" cy="192"/>
            </a:xfrm>
            <a:custGeom>
              <a:avLst/>
              <a:gdLst>
                <a:gd name="T0" fmla="*/ 140 w 140"/>
                <a:gd name="T1" fmla="*/ 81 h 81"/>
                <a:gd name="T2" fmla="*/ 140 w 140"/>
                <a:gd name="T3" fmla="*/ 81 h 81"/>
                <a:gd name="T4" fmla="*/ 0 w 140"/>
                <a:gd name="T5" fmla="*/ 0 h 81"/>
                <a:gd name="T6" fmla="*/ 0 w 140"/>
                <a:gd name="T7" fmla="*/ 0 h 81"/>
                <a:gd name="T8" fmla="*/ 112 w 140"/>
                <a:gd name="T9" fmla="*/ 64 h 81"/>
                <a:gd name="T10" fmla="*/ 122 w 140"/>
                <a:gd name="T11" fmla="*/ 62 h 81"/>
                <a:gd name="T12" fmla="*/ 122 w 140"/>
                <a:gd name="T13" fmla="*/ 62 h 81"/>
                <a:gd name="T14" fmla="*/ 117 w 140"/>
                <a:gd name="T15" fmla="*/ 59 h 81"/>
                <a:gd name="T16" fmla="*/ 106 w 140"/>
                <a:gd name="T17" fmla="*/ 61 h 81"/>
                <a:gd name="T18" fmla="*/ 0 w 140"/>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81">
                  <a:moveTo>
                    <a:pt x="140" y="81"/>
                  </a:moveTo>
                  <a:cubicBezTo>
                    <a:pt x="140" y="81"/>
                    <a:pt x="140" y="81"/>
                    <a:pt x="140" y="81"/>
                  </a:cubicBezTo>
                  <a:moveTo>
                    <a:pt x="0" y="0"/>
                  </a:moveTo>
                  <a:cubicBezTo>
                    <a:pt x="0" y="0"/>
                    <a:pt x="0" y="0"/>
                    <a:pt x="0" y="0"/>
                  </a:cubicBezTo>
                  <a:cubicBezTo>
                    <a:pt x="112" y="64"/>
                    <a:pt x="112" y="64"/>
                    <a:pt x="112" y="64"/>
                  </a:cubicBezTo>
                  <a:cubicBezTo>
                    <a:pt x="122" y="62"/>
                    <a:pt x="122" y="62"/>
                    <a:pt x="122" y="62"/>
                  </a:cubicBezTo>
                  <a:cubicBezTo>
                    <a:pt x="122" y="62"/>
                    <a:pt x="122" y="62"/>
                    <a:pt x="122" y="62"/>
                  </a:cubicBezTo>
                  <a:cubicBezTo>
                    <a:pt x="117" y="59"/>
                    <a:pt x="117" y="59"/>
                    <a:pt x="117" y="59"/>
                  </a:cubicBezTo>
                  <a:cubicBezTo>
                    <a:pt x="112" y="60"/>
                    <a:pt x="108" y="61"/>
                    <a:pt x="106" y="61"/>
                  </a:cubicBezTo>
                  <a:cubicBezTo>
                    <a:pt x="0" y="0"/>
                    <a:pt x="0" y="0"/>
                    <a:pt x="0" y="0"/>
                  </a:cubicBezTo>
                </a:path>
              </a:pathLst>
            </a:custGeom>
            <a:solidFill>
              <a:srgbClr val="4949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4" name="Freeform 81"/>
            <p:cNvSpPr/>
            <p:nvPr/>
          </p:nvSpPr>
          <p:spPr bwMode="auto">
            <a:xfrm>
              <a:off x="7929" y="4186"/>
              <a:ext cx="9" cy="50"/>
            </a:xfrm>
            <a:custGeom>
              <a:avLst/>
              <a:gdLst>
                <a:gd name="T0" fmla="*/ 9 w 9"/>
                <a:gd name="T1" fmla="*/ 0 h 50"/>
                <a:gd name="T2" fmla="*/ 0 w 9"/>
                <a:gd name="T3" fmla="*/ 50 h 50"/>
                <a:gd name="T4" fmla="*/ 0 w 9"/>
                <a:gd name="T5" fmla="*/ 50 h 50"/>
                <a:gd name="T6" fmla="*/ 9 w 9"/>
                <a:gd name="T7" fmla="*/ 0 h 50"/>
              </a:gdLst>
              <a:ahLst/>
              <a:cxnLst>
                <a:cxn ang="0">
                  <a:pos x="T0" y="T1"/>
                </a:cxn>
                <a:cxn ang="0">
                  <a:pos x="T2" y="T3"/>
                </a:cxn>
                <a:cxn ang="0">
                  <a:pos x="T4" y="T5"/>
                </a:cxn>
                <a:cxn ang="0">
                  <a:pos x="T6" y="T7"/>
                </a:cxn>
              </a:cxnLst>
              <a:rect l="0" t="0" r="r" b="b"/>
              <a:pathLst>
                <a:path w="9" h="50">
                  <a:moveTo>
                    <a:pt x="9" y="0"/>
                  </a:moveTo>
                  <a:lnTo>
                    <a:pt x="0" y="50"/>
                  </a:lnTo>
                  <a:lnTo>
                    <a:pt x="0" y="50"/>
                  </a:lnTo>
                  <a:lnTo>
                    <a:pt x="9" y="0"/>
                  </a:lnTo>
                  <a:close/>
                </a:path>
              </a:pathLst>
            </a:custGeom>
            <a:solidFill>
              <a:srgbClr val="5F5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5" name="Freeform 82"/>
            <p:cNvSpPr/>
            <p:nvPr/>
          </p:nvSpPr>
          <p:spPr bwMode="auto">
            <a:xfrm>
              <a:off x="7929" y="4186"/>
              <a:ext cx="9" cy="50"/>
            </a:xfrm>
            <a:custGeom>
              <a:avLst/>
              <a:gdLst>
                <a:gd name="T0" fmla="*/ 9 w 9"/>
                <a:gd name="T1" fmla="*/ 0 h 50"/>
                <a:gd name="T2" fmla="*/ 0 w 9"/>
                <a:gd name="T3" fmla="*/ 50 h 50"/>
                <a:gd name="T4" fmla="*/ 0 w 9"/>
                <a:gd name="T5" fmla="*/ 50 h 50"/>
                <a:gd name="T6" fmla="*/ 9 w 9"/>
                <a:gd name="T7" fmla="*/ 0 h 50"/>
              </a:gdLst>
              <a:ahLst/>
              <a:cxnLst>
                <a:cxn ang="0">
                  <a:pos x="T0" y="T1"/>
                </a:cxn>
                <a:cxn ang="0">
                  <a:pos x="T2" y="T3"/>
                </a:cxn>
                <a:cxn ang="0">
                  <a:pos x="T4" y="T5"/>
                </a:cxn>
                <a:cxn ang="0">
                  <a:pos x="T6" y="T7"/>
                </a:cxn>
              </a:cxnLst>
              <a:rect l="0" t="0" r="r" b="b"/>
              <a:pathLst>
                <a:path w="9" h="50">
                  <a:moveTo>
                    <a:pt x="9" y="0"/>
                  </a:moveTo>
                  <a:lnTo>
                    <a:pt x="0" y="50"/>
                  </a:lnTo>
                  <a:lnTo>
                    <a:pt x="0" y="5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6" name="Freeform 83"/>
            <p:cNvSpPr/>
            <p:nvPr/>
          </p:nvSpPr>
          <p:spPr bwMode="auto">
            <a:xfrm>
              <a:off x="7583" y="4186"/>
              <a:ext cx="355" cy="156"/>
            </a:xfrm>
            <a:custGeom>
              <a:avLst/>
              <a:gdLst>
                <a:gd name="T0" fmla="*/ 355 w 355"/>
                <a:gd name="T1" fmla="*/ 0 h 156"/>
                <a:gd name="T2" fmla="*/ 0 w 355"/>
                <a:gd name="T3" fmla="*/ 130 h 156"/>
                <a:gd name="T4" fmla="*/ 45 w 355"/>
                <a:gd name="T5" fmla="*/ 156 h 156"/>
                <a:gd name="T6" fmla="*/ 346 w 355"/>
                <a:gd name="T7" fmla="*/ 50 h 156"/>
                <a:gd name="T8" fmla="*/ 355 w 355"/>
                <a:gd name="T9" fmla="*/ 0 h 156"/>
              </a:gdLst>
              <a:ahLst/>
              <a:cxnLst>
                <a:cxn ang="0">
                  <a:pos x="T0" y="T1"/>
                </a:cxn>
                <a:cxn ang="0">
                  <a:pos x="T2" y="T3"/>
                </a:cxn>
                <a:cxn ang="0">
                  <a:pos x="T4" y="T5"/>
                </a:cxn>
                <a:cxn ang="0">
                  <a:pos x="T6" y="T7"/>
                </a:cxn>
                <a:cxn ang="0">
                  <a:pos x="T8" y="T9"/>
                </a:cxn>
              </a:cxnLst>
              <a:rect l="0" t="0" r="r" b="b"/>
              <a:pathLst>
                <a:path w="355" h="156">
                  <a:moveTo>
                    <a:pt x="355" y="0"/>
                  </a:moveTo>
                  <a:lnTo>
                    <a:pt x="0" y="130"/>
                  </a:lnTo>
                  <a:lnTo>
                    <a:pt x="45" y="156"/>
                  </a:lnTo>
                  <a:lnTo>
                    <a:pt x="346" y="50"/>
                  </a:lnTo>
                  <a:lnTo>
                    <a:pt x="355" y="0"/>
                  </a:lnTo>
                  <a:close/>
                </a:path>
              </a:pathLst>
            </a:custGeom>
            <a:solidFill>
              <a:srgbClr val="AC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7" name="Freeform 84"/>
            <p:cNvSpPr/>
            <p:nvPr/>
          </p:nvSpPr>
          <p:spPr bwMode="auto">
            <a:xfrm>
              <a:off x="7583" y="4186"/>
              <a:ext cx="355" cy="156"/>
            </a:xfrm>
            <a:custGeom>
              <a:avLst/>
              <a:gdLst>
                <a:gd name="T0" fmla="*/ 355 w 355"/>
                <a:gd name="T1" fmla="*/ 0 h 156"/>
                <a:gd name="T2" fmla="*/ 0 w 355"/>
                <a:gd name="T3" fmla="*/ 130 h 156"/>
                <a:gd name="T4" fmla="*/ 45 w 355"/>
                <a:gd name="T5" fmla="*/ 156 h 156"/>
                <a:gd name="T6" fmla="*/ 346 w 355"/>
                <a:gd name="T7" fmla="*/ 50 h 156"/>
                <a:gd name="T8" fmla="*/ 355 w 355"/>
                <a:gd name="T9" fmla="*/ 0 h 156"/>
              </a:gdLst>
              <a:ahLst/>
              <a:cxnLst>
                <a:cxn ang="0">
                  <a:pos x="T0" y="T1"/>
                </a:cxn>
                <a:cxn ang="0">
                  <a:pos x="T2" y="T3"/>
                </a:cxn>
                <a:cxn ang="0">
                  <a:pos x="T4" y="T5"/>
                </a:cxn>
                <a:cxn ang="0">
                  <a:pos x="T6" y="T7"/>
                </a:cxn>
                <a:cxn ang="0">
                  <a:pos x="T8" y="T9"/>
                </a:cxn>
              </a:cxnLst>
              <a:rect l="0" t="0" r="r" b="b"/>
              <a:pathLst>
                <a:path w="355" h="156">
                  <a:moveTo>
                    <a:pt x="355" y="0"/>
                  </a:moveTo>
                  <a:lnTo>
                    <a:pt x="0" y="130"/>
                  </a:lnTo>
                  <a:lnTo>
                    <a:pt x="45" y="156"/>
                  </a:lnTo>
                  <a:lnTo>
                    <a:pt x="346" y="50"/>
                  </a:lnTo>
                  <a:lnTo>
                    <a:pt x="3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8" name="Freeform 85"/>
            <p:cNvSpPr/>
            <p:nvPr/>
          </p:nvSpPr>
          <p:spPr bwMode="auto">
            <a:xfrm>
              <a:off x="7680" y="4373"/>
              <a:ext cx="17" cy="10"/>
            </a:xfrm>
            <a:custGeom>
              <a:avLst/>
              <a:gdLst>
                <a:gd name="T0" fmla="*/ 0 w 17"/>
                <a:gd name="T1" fmla="*/ 0 h 10"/>
                <a:gd name="T2" fmla="*/ 0 w 17"/>
                <a:gd name="T3" fmla="*/ 0 h 10"/>
                <a:gd name="T4" fmla="*/ 17 w 17"/>
                <a:gd name="T5" fmla="*/ 10 h 10"/>
                <a:gd name="T6" fmla="*/ 0 w 17"/>
                <a:gd name="T7" fmla="*/ 0 h 10"/>
              </a:gdLst>
              <a:ahLst/>
              <a:cxnLst>
                <a:cxn ang="0">
                  <a:pos x="T0" y="T1"/>
                </a:cxn>
                <a:cxn ang="0">
                  <a:pos x="T2" y="T3"/>
                </a:cxn>
                <a:cxn ang="0">
                  <a:pos x="T4" y="T5"/>
                </a:cxn>
                <a:cxn ang="0">
                  <a:pos x="T6" y="T7"/>
                </a:cxn>
              </a:cxnLst>
              <a:rect l="0" t="0" r="r" b="b"/>
              <a:pathLst>
                <a:path w="17" h="10">
                  <a:moveTo>
                    <a:pt x="0" y="0"/>
                  </a:moveTo>
                  <a:lnTo>
                    <a:pt x="0" y="0"/>
                  </a:lnTo>
                  <a:lnTo>
                    <a:pt x="17" y="10"/>
                  </a:lnTo>
                  <a:lnTo>
                    <a:pt x="0" y="0"/>
                  </a:lnTo>
                  <a:close/>
                </a:path>
              </a:pathLst>
            </a:custGeom>
            <a:solidFill>
              <a:srgbClr val="5F5F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89" name="Freeform 86"/>
            <p:cNvSpPr/>
            <p:nvPr/>
          </p:nvSpPr>
          <p:spPr bwMode="auto">
            <a:xfrm>
              <a:off x="7680" y="4373"/>
              <a:ext cx="17" cy="10"/>
            </a:xfrm>
            <a:custGeom>
              <a:avLst/>
              <a:gdLst>
                <a:gd name="T0" fmla="*/ 0 w 17"/>
                <a:gd name="T1" fmla="*/ 0 h 10"/>
                <a:gd name="T2" fmla="*/ 0 w 17"/>
                <a:gd name="T3" fmla="*/ 0 h 10"/>
                <a:gd name="T4" fmla="*/ 17 w 17"/>
                <a:gd name="T5" fmla="*/ 10 h 10"/>
                <a:gd name="T6" fmla="*/ 0 w 17"/>
                <a:gd name="T7" fmla="*/ 0 h 10"/>
              </a:gdLst>
              <a:ahLst/>
              <a:cxnLst>
                <a:cxn ang="0">
                  <a:pos x="T0" y="T1"/>
                </a:cxn>
                <a:cxn ang="0">
                  <a:pos x="T2" y="T3"/>
                </a:cxn>
                <a:cxn ang="0">
                  <a:pos x="T4" y="T5"/>
                </a:cxn>
                <a:cxn ang="0">
                  <a:pos x="T6" y="T7"/>
                </a:cxn>
              </a:cxnLst>
              <a:rect l="0" t="0" r="r" b="b"/>
              <a:pathLst>
                <a:path w="17" h="10">
                  <a:moveTo>
                    <a:pt x="0" y="0"/>
                  </a:moveTo>
                  <a:lnTo>
                    <a:pt x="0" y="0"/>
                  </a:lnTo>
                  <a:lnTo>
                    <a:pt x="17"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0" name="Freeform 87"/>
            <p:cNvSpPr/>
            <p:nvPr/>
          </p:nvSpPr>
          <p:spPr bwMode="auto">
            <a:xfrm>
              <a:off x="7680" y="4290"/>
              <a:ext cx="239" cy="93"/>
            </a:xfrm>
            <a:custGeom>
              <a:avLst/>
              <a:gdLst>
                <a:gd name="T0" fmla="*/ 239 w 239"/>
                <a:gd name="T1" fmla="*/ 0 h 93"/>
                <a:gd name="T2" fmla="*/ 0 w 239"/>
                <a:gd name="T3" fmla="*/ 83 h 93"/>
                <a:gd name="T4" fmla="*/ 17 w 239"/>
                <a:gd name="T5" fmla="*/ 93 h 93"/>
                <a:gd name="T6" fmla="*/ 234 w 239"/>
                <a:gd name="T7" fmla="*/ 17 h 93"/>
                <a:gd name="T8" fmla="*/ 239 w 239"/>
                <a:gd name="T9" fmla="*/ 0 h 93"/>
              </a:gdLst>
              <a:ahLst/>
              <a:cxnLst>
                <a:cxn ang="0">
                  <a:pos x="T0" y="T1"/>
                </a:cxn>
                <a:cxn ang="0">
                  <a:pos x="T2" y="T3"/>
                </a:cxn>
                <a:cxn ang="0">
                  <a:pos x="T4" y="T5"/>
                </a:cxn>
                <a:cxn ang="0">
                  <a:pos x="T6" y="T7"/>
                </a:cxn>
                <a:cxn ang="0">
                  <a:pos x="T8" y="T9"/>
                </a:cxn>
              </a:cxnLst>
              <a:rect l="0" t="0" r="r" b="b"/>
              <a:pathLst>
                <a:path w="239" h="93">
                  <a:moveTo>
                    <a:pt x="239" y="0"/>
                  </a:moveTo>
                  <a:lnTo>
                    <a:pt x="0" y="83"/>
                  </a:lnTo>
                  <a:lnTo>
                    <a:pt x="17" y="93"/>
                  </a:lnTo>
                  <a:lnTo>
                    <a:pt x="234" y="17"/>
                  </a:lnTo>
                  <a:lnTo>
                    <a:pt x="239" y="0"/>
                  </a:lnTo>
                  <a:close/>
                </a:path>
              </a:pathLst>
            </a:custGeom>
            <a:solidFill>
              <a:srgbClr val="AC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1" name="Freeform 88"/>
            <p:cNvSpPr/>
            <p:nvPr/>
          </p:nvSpPr>
          <p:spPr bwMode="auto">
            <a:xfrm>
              <a:off x="7680" y="4290"/>
              <a:ext cx="239" cy="93"/>
            </a:xfrm>
            <a:custGeom>
              <a:avLst/>
              <a:gdLst>
                <a:gd name="T0" fmla="*/ 239 w 239"/>
                <a:gd name="T1" fmla="*/ 0 h 93"/>
                <a:gd name="T2" fmla="*/ 0 w 239"/>
                <a:gd name="T3" fmla="*/ 83 h 93"/>
                <a:gd name="T4" fmla="*/ 17 w 239"/>
                <a:gd name="T5" fmla="*/ 93 h 93"/>
                <a:gd name="T6" fmla="*/ 234 w 239"/>
                <a:gd name="T7" fmla="*/ 17 h 93"/>
                <a:gd name="T8" fmla="*/ 239 w 239"/>
                <a:gd name="T9" fmla="*/ 0 h 93"/>
              </a:gdLst>
              <a:ahLst/>
              <a:cxnLst>
                <a:cxn ang="0">
                  <a:pos x="T0" y="T1"/>
                </a:cxn>
                <a:cxn ang="0">
                  <a:pos x="T2" y="T3"/>
                </a:cxn>
                <a:cxn ang="0">
                  <a:pos x="T4" y="T5"/>
                </a:cxn>
                <a:cxn ang="0">
                  <a:pos x="T6" y="T7"/>
                </a:cxn>
                <a:cxn ang="0">
                  <a:pos x="T8" y="T9"/>
                </a:cxn>
              </a:cxnLst>
              <a:rect l="0" t="0" r="r" b="b"/>
              <a:pathLst>
                <a:path w="239" h="93">
                  <a:moveTo>
                    <a:pt x="239" y="0"/>
                  </a:moveTo>
                  <a:lnTo>
                    <a:pt x="0" y="83"/>
                  </a:lnTo>
                  <a:lnTo>
                    <a:pt x="17" y="93"/>
                  </a:lnTo>
                  <a:lnTo>
                    <a:pt x="234" y="17"/>
                  </a:lnTo>
                  <a:lnTo>
                    <a:pt x="2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2" name="Freeform 89"/>
            <p:cNvSpPr/>
            <p:nvPr/>
          </p:nvSpPr>
          <p:spPr bwMode="auto">
            <a:xfrm>
              <a:off x="6563" y="4307"/>
              <a:ext cx="154" cy="480"/>
            </a:xfrm>
            <a:custGeom>
              <a:avLst/>
              <a:gdLst>
                <a:gd name="T0" fmla="*/ 41 w 65"/>
                <a:gd name="T1" fmla="*/ 0 h 203"/>
                <a:gd name="T2" fmla="*/ 64 w 65"/>
                <a:gd name="T3" fmla="*/ 185 h 203"/>
                <a:gd name="T4" fmla="*/ 65 w 65"/>
                <a:gd name="T5" fmla="*/ 185 h 203"/>
                <a:gd name="T6" fmla="*/ 41 w 65"/>
                <a:gd name="T7" fmla="*/ 0 h 203"/>
              </a:gdLst>
              <a:ahLst/>
              <a:cxnLst>
                <a:cxn ang="0">
                  <a:pos x="T0" y="T1"/>
                </a:cxn>
                <a:cxn ang="0">
                  <a:pos x="T2" y="T3"/>
                </a:cxn>
                <a:cxn ang="0">
                  <a:pos x="T4" y="T5"/>
                </a:cxn>
                <a:cxn ang="0">
                  <a:pos x="T6" y="T7"/>
                </a:cxn>
              </a:cxnLst>
              <a:rect l="0" t="0" r="r" b="b"/>
              <a:pathLst>
                <a:path w="65" h="203">
                  <a:moveTo>
                    <a:pt x="41" y="0"/>
                  </a:moveTo>
                  <a:cubicBezTo>
                    <a:pt x="20" y="82"/>
                    <a:pt x="0" y="203"/>
                    <a:pt x="64" y="185"/>
                  </a:cubicBezTo>
                  <a:cubicBezTo>
                    <a:pt x="64" y="185"/>
                    <a:pt x="65" y="185"/>
                    <a:pt x="65" y="185"/>
                  </a:cubicBezTo>
                  <a:cubicBezTo>
                    <a:pt x="39" y="106"/>
                    <a:pt x="35" y="44"/>
                    <a:pt x="41" y="0"/>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3" name="Freeform 90"/>
            <p:cNvSpPr/>
            <p:nvPr/>
          </p:nvSpPr>
          <p:spPr bwMode="auto">
            <a:xfrm>
              <a:off x="7214" y="4359"/>
              <a:ext cx="161" cy="130"/>
            </a:xfrm>
            <a:custGeom>
              <a:avLst/>
              <a:gdLst>
                <a:gd name="T0" fmla="*/ 64 w 68"/>
                <a:gd name="T1" fmla="*/ 24 h 55"/>
                <a:gd name="T2" fmla="*/ 0 w 68"/>
                <a:gd name="T3" fmla="*/ 8 h 55"/>
                <a:gd name="T4" fmla="*/ 23 w 68"/>
                <a:gd name="T5" fmla="*/ 55 h 55"/>
                <a:gd name="T6" fmla="*/ 37 w 68"/>
                <a:gd name="T7" fmla="*/ 47 h 55"/>
                <a:gd name="T8" fmla="*/ 61 w 68"/>
                <a:gd name="T9" fmla="*/ 36 h 55"/>
                <a:gd name="T10" fmla="*/ 64 w 68"/>
                <a:gd name="T11" fmla="*/ 24 h 55"/>
              </a:gdLst>
              <a:ahLst/>
              <a:cxnLst>
                <a:cxn ang="0">
                  <a:pos x="T0" y="T1"/>
                </a:cxn>
                <a:cxn ang="0">
                  <a:pos x="T2" y="T3"/>
                </a:cxn>
                <a:cxn ang="0">
                  <a:pos x="T4" y="T5"/>
                </a:cxn>
                <a:cxn ang="0">
                  <a:pos x="T6" y="T7"/>
                </a:cxn>
                <a:cxn ang="0">
                  <a:pos x="T8" y="T9"/>
                </a:cxn>
                <a:cxn ang="0">
                  <a:pos x="T10" y="T11"/>
                </a:cxn>
              </a:cxnLst>
              <a:rect l="0" t="0" r="r" b="b"/>
              <a:pathLst>
                <a:path w="68" h="55">
                  <a:moveTo>
                    <a:pt x="64" y="24"/>
                  </a:moveTo>
                  <a:cubicBezTo>
                    <a:pt x="52" y="14"/>
                    <a:pt x="29" y="0"/>
                    <a:pt x="0" y="8"/>
                  </a:cubicBezTo>
                  <a:cubicBezTo>
                    <a:pt x="10" y="22"/>
                    <a:pt x="20" y="39"/>
                    <a:pt x="23" y="55"/>
                  </a:cubicBezTo>
                  <a:cubicBezTo>
                    <a:pt x="28" y="53"/>
                    <a:pt x="32" y="50"/>
                    <a:pt x="37" y="47"/>
                  </a:cubicBezTo>
                  <a:cubicBezTo>
                    <a:pt x="44" y="42"/>
                    <a:pt x="52" y="38"/>
                    <a:pt x="61" y="36"/>
                  </a:cubicBezTo>
                  <a:cubicBezTo>
                    <a:pt x="66" y="35"/>
                    <a:pt x="68" y="28"/>
                    <a:pt x="64" y="24"/>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4" name="Freeform 91"/>
            <p:cNvSpPr/>
            <p:nvPr/>
          </p:nvSpPr>
          <p:spPr bwMode="auto">
            <a:xfrm>
              <a:off x="6596" y="4080"/>
              <a:ext cx="689" cy="998"/>
            </a:xfrm>
            <a:custGeom>
              <a:avLst/>
              <a:gdLst>
                <a:gd name="T0" fmla="*/ 131 w 291"/>
                <a:gd name="T1" fmla="*/ 27 h 422"/>
                <a:gd name="T2" fmla="*/ 52 w 291"/>
                <a:gd name="T3" fmla="*/ 30 h 422"/>
                <a:gd name="T4" fmla="*/ 78 w 291"/>
                <a:gd name="T5" fmla="*/ 350 h 422"/>
                <a:gd name="T6" fmla="*/ 232 w 291"/>
                <a:gd name="T7" fmla="*/ 350 h 422"/>
                <a:gd name="T8" fmla="*/ 250 w 291"/>
                <a:gd name="T9" fmla="*/ 242 h 422"/>
                <a:gd name="T10" fmla="*/ 283 w 291"/>
                <a:gd name="T11" fmla="*/ 194 h 422"/>
                <a:gd name="T12" fmla="*/ 260 w 291"/>
                <a:gd name="T13" fmla="*/ 119 h 422"/>
                <a:gd name="T14" fmla="*/ 218 w 291"/>
                <a:gd name="T15" fmla="*/ 78 h 422"/>
                <a:gd name="T16" fmla="*/ 131 w 291"/>
                <a:gd name="T17" fmla="*/ 27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422">
                  <a:moveTo>
                    <a:pt x="131" y="27"/>
                  </a:moveTo>
                  <a:cubicBezTo>
                    <a:pt x="131" y="27"/>
                    <a:pt x="78" y="0"/>
                    <a:pt x="52" y="30"/>
                  </a:cubicBezTo>
                  <a:cubicBezTo>
                    <a:pt x="22" y="65"/>
                    <a:pt x="0" y="176"/>
                    <a:pt x="78" y="350"/>
                  </a:cubicBezTo>
                  <a:cubicBezTo>
                    <a:pt x="78" y="350"/>
                    <a:pt x="157" y="422"/>
                    <a:pt x="232" y="350"/>
                  </a:cubicBezTo>
                  <a:cubicBezTo>
                    <a:pt x="250" y="242"/>
                    <a:pt x="250" y="242"/>
                    <a:pt x="250" y="242"/>
                  </a:cubicBezTo>
                  <a:cubicBezTo>
                    <a:pt x="250" y="242"/>
                    <a:pt x="268" y="229"/>
                    <a:pt x="283" y="194"/>
                  </a:cubicBezTo>
                  <a:cubicBezTo>
                    <a:pt x="291" y="174"/>
                    <a:pt x="275" y="142"/>
                    <a:pt x="260" y="119"/>
                  </a:cubicBezTo>
                  <a:cubicBezTo>
                    <a:pt x="250" y="102"/>
                    <a:pt x="235" y="88"/>
                    <a:pt x="218" y="78"/>
                  </a:cubicBezTo>
                  <a:lnTo>
                    <a:pt x="131" y="27"/>
                  </a:lnTo>
                  <a:close/>
                </a:path>
              </a:pathLst>
            </a:custGeom>
            <a:solidFill>
              <a:srgbClr val="F057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5" name="Freeform 92"/>
            <p:cNvSpPr/>
            <p:nvPr/>
          </p:nvSpPr>
          <p:spPr bwMode="auto">
            <a:xfrm>
              <a:off x="6771" y="4402"/>
              <a:ext cx="388" cy="676"/>
            </a:xfrm>
            <a:custGeom>
              <a:avLst/>
              <a:gdLst>
                <a:gd name="T0" fmla="*/ 158 w 164"/>
                <a:gd name="T1" fmla="*/ 214 h 286"/>
                <a:gd name="T2" fmla="*/ 164 w 164"/>
                <a:gd name="T3" fmla="*/ 177 h 286"/>
                <a:gd name="T4" fmla="*/ 112 w 164"/>
                <a:gd name="T5" fmla="*/ 0 h 286"/>
                <a:gd name="T6" fmla="*/ 110 w 164"/>
                <a:gd name="T7" fmla="*/ 174 h 286"/>
                <a:gd name="T8" fmla="*/ 71 w 164"/>
                <a:gd name="T9" fmla="*/ 224 h 286"/>
                <a:gd name="T10" fmla="*/ 48 w 164"/>
                <a:gd name="T11" fmla="*/ 222 h 286"/>
                <a:gd name="T12" fmla="*/ 0 w 164"/>
                <a:gd name="T13" fmla="*/ 205 h 286"/>
                <a:gd name="T14" fmla="*/ 4 w 164"/>
                <a:gd name="T15" fmla="*/ 214 h 286"/>
                <a:gd name="T16" fmla="*/ 158 w 164"/>
                <a:gd name="T17" fmla="*/ 2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286">
                  <a:moveTo>
                    <a:pt x="158" y="214"/>
                  </a:moveTo>
                  <a:cubicBezTo>
                    <a:pt x="164" y="177"/>
                    <a:pt x="164" y="177"/>
                    <a:pt x="164" y="177"/>
                  </a:cubicBezTo>
                  <a:cubicBezTo>
                    <a:pt x="112" y="0"/>
                    <a:pt x="112" y="0"/>
                    <a:pt x="112" y="0"/>
                  </a:cubicBezTo>
                  <a:cubicBezTo>
                    <a:pt x="112" y="0"/>
                    <a:pt x="92" y="66"/>
                    <a:pt x="110" y="174"/>
                  </a:cubicBezTo>
                  <a:cubicBezTo>
                    <a:pt x="115" y="199"/>
                    <a:pt x="97" y="223"/>
                    <a:pt x="71" y="224"/>
                  </a:cubicBezTo>
                  <a:cubicBezTo>
                    <a:pt x="64" y="224"/>
                    <a:pt x="57" y="224"/>
                    <a:pt x="48" y="222"/>
                  </a:cubicBezTo>
                  <a:cubicBezTo>
                    <a:pt x="23" y="219"/>
                    <a:pt x="9" y="212"/>
                    <a:pt x="0" y="205"/>
                  </a:cubicBezTo>
                  <a:cubicBezTo>
                    <a:pt x="2" y="208"/>
                    <a:pt x="3" y="211"/>
                    <a:pt x="4" y="214"/>
                  </a:cubicBezTo>
                  <a:cubicBezTo>
                    <a:pt x="4" y="214"/>
                    <a:pt x="83" y="286"/>
                    <a:pt x="158" y="214"/>
                  </a:cubicBezTo>
                  <a:close/>
                </a:path>
              </a:pathLst>
            </a:custGeom>
            <a:solidFill>
              <a:srgbClr val="E14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6" name="Freeform 93"/>
            <p:cNvSpPr/>
            <p:nvPr/>
          </p:nvSpPr>
          <p:spPr bwMode="auto">
            <a:xfrm>
              <a:off x="6627" y="4307"/>
              <a:ext cx="90" cy="442"/>
            </a:xfrm>
            <a:custGeom>
              <a:avLst/>
              <a:gdLst>
                <a:gd name="T0" fmla="*/ 14 w 38"/>
                <a:gd name="T1" fmla="*/ 0 h 187"/>
                <a:gd name="T2" fmla="*/ 0 w 38"/>
                <a:gd name="T3" fmla="*/ 65 h 187"/>
                <a:gd name="T4" fmla="*/ 23 w 38"/>
                <a:gd name="T5" fmla="*/ 187 h 187"/>
                <a:gd name="T6" fmla="*/ 37 w 38"/>
                <a:gd name="T7" fmla="*/ 185 h 187"/>
                <a:gd name="T8" fmla="*/ 38 w 38"/>
                <a:gd name="T9" fmla="*/ 185 h 187"/>
                <a:gd name="T10" fmla="*/ 14 w 38"/>
                <a:gd name="T11" fmla="*/ 0 h 187"/>
              </a:gdLst>
              <a:ahLst/>
              <a:cxnLst>
                <a:cxn ang="0">
                  <a:pos x="T0" y="T1"/>
                </a:cxn>
                <a:cxn ang="0">
                  <a:pos x="T2" y="T3"/>
                </a:cxn>
                <a:cxn ang="0">
                  <a:pos x="T4" y="T5"/>
                </a:cxn>
                <a:cxn ang="0">
                  <a:pos x="T6" y="T7"/>
                </a:cxn>
                <a:cxn ang="0">
                  <a:pos x="T8" y="T9"/>
                </a:cxn>
                <a:cxn ang="0">
                  <a:pos x="T10" y="T11"/>
                </a:cxn>
              </a:cxnLst>
              <a:rect l="0" t="0" r="r" b="b"/>
              <a:pathLst>
                <a:path w="38" h="187">
                  <a:moveTo>
                    <a:pt x="14" y="0"/>
                  </a:moveTo>
                  <a:cubicBezTo>
                    <a:pt x="9" y="20"/>
                    <a:pt x="4" y="43"/>
                    <a:pt x="0" y="65"/>
                  </a:cubicBezTo>
                  <a:cubicBezTo>
                    <a:pt x="1" y="99"/>
                    <a:pt x="8" y="140"/>
                    <a:pt x="23" y="187"/>
                  </a:cubicBezTo>
                  <a:cubicBezTo>
                    <a:pt x="27" y="187"/>
                    <a:pt x="32" y="187"/>
                    <a:pt x="37" y="185"/>
                  </a:cubicBezTo>
                  <a:cubicBezTo>
                    <a:pt x="37" y="185"/>
                    <a:pt x="38" y="185"/>
                    <a:pt x="38" y="185"/>
                  </a:cubicBezTo>
                  <a:cubicBezTo>
                    <a:pt x="12" y="106"/>
                    <a:pt x="8" y="44"/>
                    <a:pt x="14" y="0"/>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7" name="Freeform 94"/>
            <p:cNvSpPr/>
            <p:nvPr/>
          </p:nvSpPr>
          <p:spPr bwMode="auto">
            <a:xfrm>
              <a:off x="6854" y="4134"/>
              <a:ext cx="206" cy="145"/>
            </a:xfrm>
            <a:custGeom>
              <a:avLst/>
              <a:gdLst>
                <a:gd name="T0" fmla="*/ 70 w 87"/>
                <a:gd name="T1" fmla="*/ 11 h 61"/>
                <a:gd name="T2" fmla="*/ 87 w 87"/>
                <a:gd name="T3" fmla="*/ 43 h 61"/>
                <a:gd name="T4" fmla="*/ 42 w 87"/>
                <a:gd name="T5" fmla="*/ 56 h 61"/>
                <a:gd name="T6" fmla="*/ 6 w 87"/>
                <a:gd name="T7" fmla="*/ 21 h 61"/>
                <a:gd name="T8" fmla="*/ 14 w 87"/>
                <a:gd name="T9" fmla="*/ 0 h 61"/>
                <a:gd name="T10" fmla="*/ 70 w 87"/>
                <a:gd name="T11" fmla="*/ 11 h 61"/>
              </a:gdLst>
              <a:ahLst/>
              <a:cxnLst>
                <a:cxn ang="0">
                  <a:pos x="T0" y="T1"/>
                </a:cxn>
                <a:cxn ang="0">
                  <a:pos x="T2" y="T3"/>
                </a:cxn>
                <a:cxn ang="0">
                  <a:pos x="T4" y="T5"/>
                </a:cxn>
                <a:cxn ang="0">
                  <a:pos x="T6" y="T7"/>
                </a:cxn>
                <a:cxn ang="0">
                  <a:pos x="T8" y="T9"/>
                </a:cxn>
                <a:cxn ang="0">
                  <a:pos x="T10" y="T11"/>
                </a:cxn>
              </a:cxnLst>
              <a:rect l="0" t="0" r="r" b="b"/>
              <a:pathLst>
                <a:path w="87" h="61">
                  <a:moveTo>
                    <a:pt x="70" y="11"/>
                  </a:moveTo>
                  <a:cubicBezTo>
                    <a:pt x="70" y="11"/>
                    <a:pt x="66" y="24"/>
                    <a:pt x="87" y="43"/>
                  </a:cubicBezTo>
                  <a:cubicBezTo>
                    <a:pt x="87" y="43"/>
                    <a:pt x="65" y="61"/>
                    <a:pt x="42" y="56"/>
                  </a:cubicBezTo>
                  <a:cubicBezTo>
                    <a:pt x="19" y="50"/>
                    <a:pt x="0" y="32"/>
                    <a:pt x="6" y="21"/>
                  </a:cubicBezTo>
                  <a:cubicBezTo>
                    <a:pt x="11" y="10"/>
                    <a:pt x="14" y="0"/>
                    <a:pt x="14" y="0"/>
                  </a:cubicBezTo>
                  <a:lnTo>
                    <a:pt x="70" y="11"/>
                  </a:ln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8" name="Freeform 95"/>
            <p:cNvSpPr/>
            <p:nvPr/>
          </p:nvSpPr>
          <p:spPr bwMode="auto">
            <a:xfrm>
              <a:off x="6882" y="4134"/>
              <a:ext cx="164" cy="85"/>
            </a:xfrm>
            <a:custGeom>
              <a:avLst/>
              <a:gdLst>
                <a:gd name="T0" fmla="*/ 34 w 69"/>
                <a:gd name="T1" fmla="*/ 29 h 36"/>
                <a:gd name="T2" fmla="*/ 69 w 69"/>
                <a:gd name="T3" fmla="*/ 36 h 36"/>
                <a:gd name="T4" fmla="*/ 58 w 69"/>
                <a:gd name="T5" fmla="*/ 11 h 36"/>
                <a:gd name="T6" fmla="*/ 2 w 69"/>
                <a:gd name="T7" fmla="*/ 0 h 36"/>
                <a:gd name="T8" fmla="*/ 0 w 69"/>
                <a:gd name="T9" fmla="*/ 7 h 36"/>
                <a:gd name="T10" fmla="*/ 34 w 69"/>
                <a:gd name="T11" fmla="*/ 29 h 36"/>
              </a:gdLst>
              <a:ahLst/>
              <a:cxnLst>
                <a:cxn ang="0">
                  <a:pos x="T0" y="T1"/>
                </a:cxn>
                <a:cxn ang="0">
                  <a:pos x="T2" y="T3"/>
                </a:cxn>
                <a:cxn ang="0">
                  <a:pos x="T4" y="T5"/>
                </a:cxn>
                <a:cxn ang="0">
                  <a:pos x="T6" y="T7"/>
                </a:cxn>
                <a:cxn ang="0">
                  <a:pos x="T8" y="T9"/>
                </a:cxn>
                <a:cxn ang="0">
                  <a:pos x="T10" y="T11"/>
                </a:cxn>
              </a:cxnLst>
              <a:rect l="0" t="0" r="r" b="b"/>
              <a:pathLst>
                <a:path w="69" h="36">
                  <a:moveTo>
                    <a:pt x="34" y="29"/>
                  </a:moveTo>
                  <a:cubicBezTo>
                    <a:pt x="46" y="33"/>
                    <a:pt x="58" y="35"/>
                    <a:pt x="69" y="36"/>
                  </a:cubicBezTo>
                  <a:cubicBezTo>
                    <a:pt x="55" y="21"/>
                    <a:pt x="58" y="11"/>
                    <a:pt x="58" y="11"/>
                  </a:cubicBezTo>
                  <a:cubicBezTo>
                    <a:pt x="2" y="0"/>
                    <a:pt x="2" y="0"/>
                    <a:pt x="2" y="0"/>
                  </a:cubicBezTo>
                  <a:cubicBezTo>
                    <a:pt x="2" y="0"/>
                    <a:pt x="1" y="3"/>
                    <a:pt x="0" y="7"/>
                  </a:cubicBezTo>
                  <a:cubicBezTo>
                    <a:pt x="9" y="17"/>
                    <a:pt x="20" y="24"/>
                    <a:pt x="34" y="29"/>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99" name="Freeform 96"/>
            <p:cNvSpPr/>
            <p:nvPr/>
          </p:nvSpPr>
          <p:spPr bwMode="auto">
            <a:xfrm>
              <a:off x="6762" y="3600"/>
              <a:ext cx="464" cy="570"/>
            </a:xfrm>
            <a:custGeom>
              <a:avLst/>
              <a:gdLst>
                <a:gd name="T0" fmla="*/ 185 w 196"/>
                <a:gd name="T1" fmla="*/ 82 h 241"/>
                <a:gd name="T2" fmla="*/ 93 w 196"/>
                <a:gd name="T3" fmla="*/ 0 h 241"/>
                <a:gd name="T4" fmla="*/ 0 w 196"/>
                <a:gd name="T5" fmla="*/ 92 h 241"/>
                <a:gd name="T6" fmla="*/ 0 w 196"/>
                <a:gd name="T7" fmla="*/ 94 h 241"/>
                <a:gd name="T8" fmla="*/ 0 w 196"/>
                <a:gd name="T9" fmla="*/ 94 h 241"/>
                <a:gd name="T10" fmla="*/ 0 w 196"/>
                <a:gd name="T11" fmla="*/ 146 h 241"/>
                <a:gd name="T12" fmla="*/ 60 w 196"/>
                <a:gd name="T13" fmla="*/ 233 h 241"/>
                <a:gd name="T14" fmla="*/ 116 w 196"/>
                <a:gd name="T15" fmla="*/ 241 h 241"/>
                <a:gd name="T16" fmla="*/ 133 w 196"/>
                <a:gd name="T17" fmla="*/ 235 h 241"/>
                <a:gd name="T18" fmla="*/ 185 w 196"/>
                <a:gd name="T19" fmla="*/ 8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241">
                  <a:moveTo>
                    <a:pt x="185" y="82"/>
                  </a:moveTo>
                  <a:cubicBezTo>
                    <a:pt x="178" y="36"/>
                    <a:pt x="141" y="0"/>
                    <a:pt x="93" y="0"/>
                  </a:cubicBezTo>
                  <a:cubicBezTo>
                    <a:pt x="42" y="0"/>
                    <a:pt x="0" y="41"/>
                    <a:pt x="0" y="92"/>
                  </a:cubicBezTo>
                  <a:cubicBezTo>
                    <a:pt x="0" y="93"/>
                    <a:pt x="0" y="93"/>
                    <a:pt x="0" y="94"/>
                  </a:cubicBezTo>
                  <a:cubicBezTo>
                    <a:pt x="0" y="94"/>
                    <a:pt x="0" y="94"/>
                    <a:pt x="0" y="94"/>
                  </a:cubicBezTo>
                  <a:cubicBezTo>
                    <a:pt x="0" y="146"/>
                    <a:pt x="0" y="146"/>
                    <a:pt x="0" y="146"/>
                  </a:cubicBezTo>
                  <a:cubicBezTo>
                    <a:pt x="0" y="184"/>
                    <a:pt x="24" y="220"/>
                    <a:pt x="60" y="233"/>
                  </a:cubicBezTo>
                  <a:cubicBezTo>
                    <a:pt x="83" y="241"/>
                    <a:pt x="104" y="241"/>
                    <a:pt x="116" y="241"/>
                  </a:cubicBezTo>
                  <a:cubicBezTo>
                    <a:pt x="122" y="241"/>
                    <a:pt x="128" y="239"/>
                    <a:pt x="133" y="235"/>
                  </a:cubicBezTo>
                  <a:cubicBezTo>
                    <a:pt x="175" y="202"/>
                    <a:pt x="196" y="152"/>
                    <a:pt x="185" y="82"/>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00" name="Freeform 97"/>
            <p:cNvSpPr/>
            <p:nvPr/>
          </p:nvSpPr>
          <p:spPr bwMode="auto">
            <a:xfrm>
              <a:off x="6700" y="3571"/>
              <a:ext cx="490" cy="589"/>
            </a:xfrm>
            <a:custGeom>
              <a:avLst/>
              <a:gdLst>
                <a:gd name="T0" fmla="*/ 203 w 207"/>
                <a:gd name="T1" fmla="*/ 67 h 249"/>
                <a:gd name="T2" fmla="*/ 143 w 207"/>
                <a:gd name="T3" fmla="*/ 144 h 249"/>
                <a:gd name="T4" fmla="*/ 114 w 207"/>
                <a:gd name="T5" fmla="*/ 210 h 249"/>
                <a:gd name="T6" fmla="*/ 62 w 207"/>
                <a:gd name="T7" fmla="*/ 239 h 249"/>
                <a:gd name="T8" fmla="*/ 0 w 207"/>
                <a:gd name="T9" fmla="*/ 136 h 249"/>
                <a:gd name="T10" fmla="*/ 119 w 207"/>
                <a:gd name="T11" fmla="*/ 0 h 249"/>
                <a:gd name="T12" fmla="*/ 203 w 207"/>
                <a:gd name="T13" fmla="*/ 67 h 249"/>
              </a:gdLst>
              <a:ahLst/>
              <a:cxnLst>
                <a:cxn ang="0">
                  <a:pos x="T0" y="T1"/>
                </a:cxn>
                <a:cxn ang="0">
                  <a:pos x="T2" y="T3"/>
                </a:cxn>
                <a:cxn ang="0">
                  <a:pos x="T4" y="T5"/>
                </a:cxn>
                <a:cxn ang="0">
                  <a:pos x="T6" y="T7"/>
                </a:cxn>
                <a:cxn ang="0">
                  <a:pos x="T8" y="T9"/>
                </a:cxn>
                <a:cxn ang="0">
                  <a:pos x="T10" y="T11"/>
                </a:cxn>
                <a:cxn ang="0">
                  <a:pos x="T12" y="T13"/>
                </a:cxn>
              </a:cxnLst>
              <a:rect l="0" t="0" r="r" b="b"/>
              <a:pathLst>
                <a:path w="207" h="249">
                  <a:moveTo>
                    <a:pt x="203" y="67"/>
                  </a:moveTo>
                  <a:cubicBezTo>
                    <a:pt x="203" y="67"/>
                    <a:pt x="207" y="118"/>
                    <a:pt x="143" y="144"/>
                  </a:cubicBezTo>
                  <a:cubicBezTo>
                    <a:pt x="143" y="144"/>
                    <a:pt x="119" y="172"/>
                    <a:pt x="114" y="210"/>
                  </a:cubicBezTo>
                  <a:cubicBezTo>
                    <a:pt x="112" y="235"/>
                    <a:pt x="85" y="249"/>
                    <a:pt x="62" y="239"/>
                  </a:cubicBezTo>
                  <a:cubicBezTo>
                    <a:pt x="31" y="225"/>
                    <a:pt x="0" y="196"/>
                    <a:pt x="0" y="136"/>
                  </a:cubicBezTo>
                  <a:cubicBezTo>
                    <a:pt x="0" y="20"/>
                    <a:pt x="82" y="0"/>
                    <a:pt x="119" y="0"/>
                  </a:cubicBezTo>
                  <a:cubicBezTo>
                    <a:pt x="159" y="0"/>
                    <a:pt x="203" y="23"/>
                    <a:pt x="203" y="67"/>
                  </a:cubicBezTo>
                  <a:close/>
                </a:path>
              </a:pathLst>
            </a:custGeom>
            <a:solidFill>
              <a:srgbClr val="5D46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01" name="Freeform 98"/>
            <p:cNvSpPr/>
            <p:nvPr/>
          </p:nvSpPr>
          <p:spPr bwMode="auto">
            <a:xfrm>
              <a:off x="6489" y="3751"/>
              <a:ext cx="289" cy="442"/>
            </a:xfrm>
            <a:custGeom>
              <a:avLst/>
              <a:gdLst>
                <a:gd name="T0" fmla="*/ 121 w 122"/>
                <a:gd name="T1" fmla="*/ 48 h 187"/>
                <a:gd name="T2" fmla="*/ 93 w 122"/>
                <a:gd name="T3" fmla="*/ 8 h 187"/>
                <a:gd name="T4" fmla="*/ 39 w 122"/>
                <a:gd name="T5" fmla="*/ 82 h 187"/>
                <a:gd name="T6" fmla="*/ 0 w 122"/>
                <a:gd name="T7" fmla="*/ 168 h 187"/>
                <a:gd name="T8" fmla="*/ 121 w 122"/>
                <a:gd name="T9" fmla="*/ 48 h 187"/>
              </a:gdLst>
              <a:ahLst/>
              <a:cxnLst>
                <a:cxn ang="0">
                  <a:pos x="T0" y="T1"/>
                </a:cxn>
                <a:cxn ang="0">
                  <a:pos x="T2" y="T3"/>
                </a:cxn>
                <a:cxn ang="0">
                  <a:pos x="T4" y="T5"/>
                </a:cxn>
                <a:cxn ang="0">
                  <a:pos x="T6" y="T7"/>
                </a:cxn>
                <a:cxn ang="0">
                  <a:pos x="T8" y="T9"/>
                </a:cxn>
              </a:cxnLst>
              <a:rect l="0" t="0" r="r" b="b"/>
              <a:pathLst>
                <a:path w="122" h="187">
                  <a:moveTo>
                    <a:pt x="121" y="48"/>
                  </a:moveTo>
                  <a:cubicBezTo>
                    <a:pt x="122" y="29"/>
                    <a:pt x="112" y="11"/>
                    <a:pt x="93" y="8"/>
                  </a:cubicBezTo>
                  <a:cubicBezTo>
                    <a:pt x="47" y="0"/>
                    <a:pt x="42" y="62"/>
                    <a:pt x="39" y="82"/>
                  </a:cubicBezTo>
                  <a:cubicBezTo>
                    <a:pt x="30" y="130"/>
                    <a:pt x="0" y="168"/>
                    <a:pt x="0" y="168"/>
                  </a:cubicBezTo>
                  <a:cubicBezTo>
                    <a:pt x="73" y="187"/>
                    <a:pt x="117" y="109"/>
                    <a:pt x="121" y="48"/>
                  </a:cubicBezTo>
                  <a:close/>
                </a:path>
              </a:pathLst>
            </a:custGeom>
            <a:solidFill>
              <a:srgbClr val="523D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02" name="Freeform 99"/>
            <p:cNvSpPr/>
            <p:nvPr/>
          </p:nvSpPr>
          <p:spPr bwMode="auto">
            <a:xfrm>
              <a:off x="7398" y="5828"/>
              <a:ext cx="377" cy="258"/>
            </a:xfrm>
            <a:custGeom>
              <a:avLst/>
              <a:gdLst>
                <a:gd name="T0" fmla="*/ 154 w 159"/>
                <a:gd name="T1" fmla="*/ 53 h 109"/>
                <a:gd name="T2" fmla="*/ 119 w 159"/>
                <a:gd name="T3" fmla="*/ 50 h 109"/>
                <a:gd name="T4" fmla="*/ 115 w 159"/>
                <a:gd name="T5" fmla="*/ 52 h 109"/>
                <a:gd name="T6" fmla="*/ 61 w 159"/>
                <a:gd name="T7" fmla="*/ 42 h 109"/>
                <a:gd name="T8" fmla="*/ 25 w 159"/>
                <a:gd name="T9" fmla="*/ 0 h 109"/>
                <a:gd name="T10" fmla="*/ 14 w 159"/>
                <a:gd name="T11" fmla="*/ 50 h 109"/>
                <a:gd name="T12" fmla="*/ 24 w 159"/>
                <a:gd name="T13" fmla="*/ 104 h 109"/>
                <a:gd name="T14" fmla="*/ 35 w 159"/>
                <a:gd name="T15" fmla="*/ 104 h 109"/>
                <a:gd name="T16" fmla="*/ 35 w 159"/>
                <a:gd name="T17" fmla="*/ 63 h 109"/>
                <a:gd name="T18" fmla="*/ 80 w 159"/>
                <a:gd name="T19" fmla="*/ 88 h 109"/>
                <a:gd name="T20" fmla="*/ 106 w 159"/>
                <a:gd name="T21" fmla="*/ 88 h 109"/>
                <a:gd name="T22" fmla="*/ 156 w 159"/>
                <a:gd name="T23" fmla="*/ 59 h 109"/>
                <a:gd name="T24" fmla="*/ 154 w 159"/>
                <a:gd name="T25"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09">
                  <a:moveTo>
                    <a:pt x="154" y="53"/>
                  </a:moveTo>
                  <a:cubicBezTo>
                    <a:pt x="119" y="50"/>
                    <a:pt x="119" y="50"/>
                    <a:pt x="119" y="50"/>
                  </a:cubicBezTo>
                  <a:cubicBezTo>
                    <a:pt x="115" y="52"/>
                    <a:pt x="115" y="52"/>
                    <a:pt x="115" y="52"/>
                  </a:cubicBezTo>
                  <a:cubicBezTo>
                    <a:pt x="97" y="60"/>
                    <a:pt x="75" y="56"/>
                    <a:pt x="61" y="42"/>
                  </a:cubicBezTo>
                  <a:cubicBezTo>
                    <a:pt x="61" y="42"/>
                    <a:pt x="24" y="2"/>
                    <a:pt x="25" y="0"/>
                  </a:cubicBezTo>
                  <a:cubicBezTo>
                    <a:pt x="25" y="0"/>
                    <a:pt x="0" y="14"/>
                    <a:pt x="14" y="50"/>
                  </a:cubicBezTo>
                  <a:cubicBezTo>
                    <a:pt x="27" y="87"/>
                    <a:pt x="24" y="104"/>
                    <a:pt x="24" y="104"/>
                  </a:cubicBezTo>
                  <a:cubicBezTo>
                    <a:pt x="24" y="104"/>
                    <a:pt x="29" y="109"/>
                    <a:pt x="35" y="104"/>
                  </a:cubicBezTo>
                  <a:cubicBezTo>
                    <a:pt x="35" y="63"/>
                    <a:pt x="35" y="63"/>
                    <a:pt x="35" y="63"/>
                  </a:cubicBezTo>
                  <a:cubicBezTo>
                    <a:pt x="80" y="88"/>
                    <a:pt x="80" y="88"/>
                    <a:pt x="80" y="88"/>
                  </a:cubicBezTo>
                  <a:cubicBezTo>
                    <a:pt x="88" y="93"/>
                    <a:pt x="98" y="93"/>
                    <a:pt x="106" y="88"/>
                  </a:cubicBezTo>
                  <a:cubicBezTo>
                    <a:pt x="156" y="59"/>
                    <a:pt x="156" y="59"/>
                    <a:pt x="156" y="59"/>
                  </a:cubicBezTo>
                  <a:cubicBezTo>
                    <a:pt x="159" y="58"/>
                    <a:pt x="158" y="54"/>
                    <a:pt x="154" y="53"/>
                  </a:cubicBezTo>
                </a:path>
              </a:pathLst>
            </a:custGeom>
            <a:solidFill>
              <a:srgbClr val="B43F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03" name="Freeform 100"/>
            <p:cNvSpPr/>
            <p:nvPr/>
          </p:nvSpPr>
          <p:spPr bwMode="auto">
            <a:xfrm>
              <a:off x="7029" y="4307"/>
              <a:ext cx="653" cy="821"/>
            </a:xfrm>
            <a:custGeom>
              <a:avLst/>
              <a:gdLst>
                <a:gd name="T0" fmla="*/ 45 w 276"/>
                <a:gd name="T1" fmla="*/ 0 h 347"/>
                <a:gd name="T2" fmla="*/ 0 w 276"/>
                <a:gd name="T3" fmla="*/ 67 h 347"/>
                <a:gd name="T4" fmla="*/ 82 w 276"/>
                <a:gd name="T5" fmla="*/ 298 h 347"/>
                <a:gd name="T6" fmla="*/ 199 w 276"/>
                <a:gd name="T7" fmla="*/ 172 h 347"/>
                <a:gd name="T8" fmla="*/ 252 w 276"/>
                <a:gd name="T9" fmla="*/ 140 h 347"/>
                <a:gd name="T10" fmla="*/ 271 w 276"/>
                <a:gd name="T11" fmla="*/ 122 h 347"/>
                <a:gd name="T12" fmla="*/ 271 w 276"/>
                <a:gd name="T13" fmla="*/ 110 h 347"/>
                <a:gd name="T14" fmla="*/ 176 w 276"/>
                <a:gd name="T15" fmla="*/ 151 h 347"/>
                <a:gd name="T16" fmla="*/ 86 w 276"/>
                <a:gd name="T17" fmla="*/ 214 h 347"/>
                <a:gd name="T18" fmla="*/ 79 w 276"/>
                <a:gd name="T19" fmla="*/ 210 h 347"/>
                <a:gd name="T20" fmla="*/ 45 w 276"/>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347">
                  <a:moveTo>
                    <a:pt x="45" y="0"/>
                  </a:moveTo>
                  <a:cubicBezTo>
                    <a:pt x="30" y="0"/>
                    <a:pt x="0" y="9"/>
                    <a:pt x="0" y="67"/>
                  </a:cubicBezTo>
                  <a:cubicBezTo>
                    <a:pt x="0" y="125"/>
                    <a:pt x="10" y="347"/>
                    <a:pt x="82" y="298"/>
                  </a:cubicBezTo>
                  <a:cubicBezTo>
                    <a:pt x="155" y="250"/>
                    <a:pt x="199" y="172"/>
                    <a:pt x="199" y="172"/>
                  </a:cubicBezTo>
                  <a:cubicBezTo>
                    <a:pt x="199" y="172"/>
                    <a:pt x="234" y="167"/>
                    <a:pt x="252" y="140"/>
                  </a:cubicBezTo>
                  <a:cubicBezTo>
                    <a:pt x="257" y="133"/>
                    <a:pt x="264" y="127"/>
                    <a:pt x="271" y="122"/>
                  </a:cubicBezTo>
                  <a:cubicBezTo>
                    <a:pt x="276" y="119"/>
                    <a:pt x="276" y="112"/>
                    <a:pt x="271" y="110"/>
                  </a:cubicBezTo>
                  <a:cubicBezTo>
                    <a:pt x="250" y="101"/>
                    <a:pt x="205" y="92"/>
                    <a:pt x="176" y="151"/>
                  </a:cubicBezTo>
                  <a:cubicBezTo>
                    <a:pt x="86" y="214"/>
                    <a:pt x="86" y="214"/>
                    <a:pt x="86" y="214"/>
                  </a:cubicBezTo>
                  <a:cubicBezTo>
                    <a:pt x="83" y="216"/>
                    <a:pt x="78" y="214"/>
                    <a:pt x="79" y="210"/>
                  </a:cubicBezTo>
                  <a:cubicBezTo>
                    <a:pt x="82" y="166"/>
                    <a:pt x="88" y="0"/>
                    <a:pt x="45" y="0"/>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04" name="Freeform 101"/>
            <p:cNvSpPr/>
            <p:nvPr/>
          </p:nvSpPr>
          <p:spPr bwMode="auto">
            <a:xfrm>
              <a:off x="7029" y="4335"/>
              <a:ext cx="452" cy="793"/>
            </a:xfrm>
            <a:custGeom>
              <a:avLst/>
              <a:gdLst>
                <a:gd name="T0" fmla="*/ 90 w 191"/>
                <a:gd name="T1" fmla="*/ 268 h 335"/>
                <a:gd name="T2" fmla="*/ 9 w 191"/>
                <a:gd name="T3" fmla="*/ 41 h 335"/>
                <a:gd name="T4" fmla="*/ 17 w 191"/>
                <a:gd name="T5" fmla="*/ 0 h 335"/>
                <a:gd name="T6" fmla="*/ 0 w 191"/>
                <a:gd name="T7" fmla="*/ 55 h 335"/>
                <a:gd name="T8" fmla="*/ 82 w 191"/>
                <a:gd name="T9" fmla="*/ 286 h 335"/>
                <a:gd name="T10" fmla="*/ 191 w 191"/>
                <a:gd name="T11" fmla="*/ 172 h 335"/>
                <a:gd name="T12" fmla="*/ 90 w 191"/>
                <a:gd name="T13" fmla="*/ 268 h 335"/>
              </a:gdLst>
              <a:ahLst/>
              <a:cxnLst>
                <a:cxn ang="0">
                  <a:pos x="T0" y="T1"/>
                </a:cxn>
                <a:cxn ang="0">
                  <a:pos x="T2" y="T3"/>
                </a:cxn>
                <a:cxn ang="0">
                  <a:pos x="T4" y="T5"/>
                </a:cxn>
                <a:cxn ang="0">
                  <a:pos x="T6" y="T7"/>
                </a:cxn>
                <a:cxn ang="0">
                  <a:pos x="T8" y="T9"/>
                </a:cxn>
                <a:cxn ang="0">
                  <a:pos x="T10" y="T11"/>
                </a:cxn>
                <a:cxn ang="0">
                  <a:pos x="T12" y="T13"/>
                </a:cxn>
              </a:cxnLst>
              <a:rect l="0" t="0" r="r" b="b"/>
              <a:pathLst>
                <a:path w="191" h="335">
                  <a:moveTo>
                    <a:pt x="90" y="268"/>
                  </a:moveTo>
                  <a:cubicBezTo>
                    <a:pt x="17" y="316"/>
                    <a:pt x="9" y="100"/>
                    <a:pt x="9" y="41"/>
                  </a:cubicBezTo>
                  <a:cubicBezTo>
                    <a:pt x="9" y="23"/>
                    <a:pt x="12" y="10"/>
                    <a:pt x="17" y="0"/>
                  </a:cubicBezTo>
                  <a:cubicBezTo>
                    <a:pt x="7" y="10"/>
                    <a:pt x="0" y="26"/>
                    <a:pt x="0" y="55"/>
                  </a:cubicBezTo>
                  <a:cubicBezTo>
                    <a:pt x="0" y="113"/>
                    <a:pt x="10" y="335"/>
                    <a:pt x="82" y="286"/>
                  </a:cubicBezTo>
                  <a:cubicBezTo>
                    <a:pt x="137" y="250"/>
                    <a:pt x="176" y="196"/>
                    <a:pt x="191" y="172"/>
                  </a:cubicBezTo>
                  <a:cubicBezTo>
                    <a:pt x="172" y="199"/>
                    <a:pt x="136" y="237"/>
                    <a:pt x="90" y="268"/>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05" name="Oval 102"/>
            <p:cNvSpPr>
              <a:spLocks noChangeArrowheads="1"/>
            </p:cNvSpPr>
            <p:nvPr/>
          </p:nvSpPr>
          <p:spPr bwMode="auto">
            <a:xfrm>
              <a:off x="6953" y="3902"/>
              <a:ext cx="107" cy="109"/>
            </a:xfrm>
            <a:prstGeom prst="ellipse">
              <a:avLst/>
            </a:pr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pic>
          <p:nvPicPr>
            <p:cNvPr id="106" name="Picture 1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0" y="5130"/>
              <a:ext cx="131"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Picture 1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6" y="5821"/>
              <a:ext cx="40"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Freeform 105"/>
            <p:cNvSpPr/>
            <p:nvPr/>
          </p:nvSpPr>
          <p:spPr bwMode="auto">
            <a:xfrm>
              <a:off x="9238" y="4435"/>
              <a:ext cx="116" cy="392"/>
            </a:xfrm>
            <a:custGeom>
              <a:avLst/>
              <a:gdLst>
                <a:gd name="T0" fmla="*/ 37 w 49"/>
                <a:gd name="T1" fmla="*/ 0 h 166"/>
                <a:gd name="T2" fmla="*/ 13 w 49"/>
                <a:gd name="T3" fmla="*/ 14 h 166"/>
                <a:gd name="T4" fmla="*/ 0 w 49"/>
                <a:gd name="T5" fmla="*/ 156 h 166"/>
                <a:gd name="T6" fmla="*/ 37 w 49"/>
                <a:gd name="T7" fmla="*/ 0 h 166"/>
              </a:gdLst>
              <a:ahLst/>
              <a:cxnLst>
                <a:cxn ang="0">
                  <a:pos x="T0" y="T1"/>
                </a:cxn>
                <a:cxn ang="0">
                  <a:pos x="T2" y="T3"/>
                </a:cxn>
                <a:cxn ang="0">
                  <a:pos x="T4" y="T5"/>
                </a:cxn>
                <a:cxn ang="0">
                  <a:pos x="T6" y="T7"/>
                </a:cxn>
              </a:cxnLst>
              <a:rect l="0" t="0" r="r" b="b"/>
              <a:pathLst>
                <a:path w="49" h="166">
                  <a:moveTo>
                    <a:pt x="37" y="0"/>
                  </a:moveTo>
                  <a:cubicBezTo>
                    <a:pt x="29" y="7"/>
                    <a:pt x="21" y="11"/>
                    <a:pt x="13" y="14"/>
                  </a:cubicBezTo>
                  <a:cubicBezTo>
                    <a:pt x="13" y="13"/>
                    <a:pt x="10" y="103"/>
                    <a:pt x="0" y="156"/>
                  </a:cubicBezTo>
                  <a:cubicBezTo>
                    <a:pt x="49" y="166"/>
                    <a:pt x="47" y="77"/>
                    <a:pt x="37" y="0"/>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09" name="Freeform 106"/>
            <p:cNvSpPr/>
            <p:nvPr/>
          </p:nvSpPr>
          <p:spPr bwMode="auto">
            <a:xfrm>
              <a:off x="9238" y="4456"/>
              <a:ext cx="73" cy="350"/>
            </a:xfrm>
            <a:custGeom>
              <a:avLst/>
              <a:gdLst>
                <a:gd name="T0" fmla="*/ 25 w 31"/>
                <a:gd name="T1" fmla="*/ 2 h 148"/>
                <a:gd name="T2" fmla="*/ 24 w 31"/>
                <a:gd name="T3" fmla="*/ 0 h 148"/>
                <a:gd name="T4" fmla="*/ 13 w 31"/>
                <a:gd name="T5" fmla="*/ 5 h 148"/>
                <a:gd name="T6" fmla="*/ 0 w 31"/>
                <a:gd name="T7" fmla="*/ 147 h 148"/>
                <a:gd name="T8" fmla="*/ 16 w 31"/>
                <a:gd name="T9" fmla="*/ 146 h 148"/>
                <a:gd name="T10" fmla="*/ 25 w 31"/>
                <a:gd name="T11" fmla="*/ 2 h 148"/>
              </a:gdLst>
              <a:ahLst/>
              <a:cxnLst>
                <a:cxn ang="0">
                  <a:pos x="T0" y="T1"/>
                </a:cxn>
                <a:cxn ang="0">
                  <a:pos x="T2" y="T3"/>
                </a:cxn>
                <a:cxn ang="0">
                  <a:pos x="T4" y="T5"/>
                </a:cxn>
                <a:cxn ang="0">
                  <a:pos x="T6" y="T7"/>
                </a:cxn>
                <a:cxn ang="0">
                  <a:pos x="T8" y="T9"/>
                </a:cxn>
                <a:cxn ang="0">
                  <a:pos x="T10" y="T11"/>
                </a:cxn>
              </a:cxnLst>
              <a:rect l="0" t="0" r="r" b="b"/>
              <a:pathLst>
                <a:path w="31" h="148">
                  <a:moveTo>
                    <a:pt x="25" y="2"/>
                  </a:moveTo>
                  <a:cubicBezTo>
                    <a:pt x="24" y="0"/>
                    <a:pt x="24" y="0"/>
                    <a:pt x="24" y="0"/>
                  </a:cubicBezTo>
                  <a:cubicBezTo>
                    <a:pt x="21" y="2"/>
                    <a:pt x="17" y="4"/>
                    <a:pt x="13" y="5"/>
                  </a:cubicBezTo>
                  <a:cubicBezTo>
                    <a:pt x="13" y="4"/>
                    <a:pt x="10" y="94"/>
                    <a:pt x="0" y="147"/>
                  </a:cubicBezTo>
                  <a:cubicBezTo>
                    <a:pt x="6" y="148"/>
                    <a:pt x="11" y="148"/>
                    <a:pt x="16" y="146"/>
                  </a:cubicBezTo>
                  <a:cubicBezTo>
                    <a:pt x="31" y="103"/>
                    <a:pt x="25" y="2"/>
                    <a:pt x="25" y="2"/>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0" name="Freeform 107"/>
            <p:cNvSpPr/>
            <p:nvPr/>
          </p:nvSpPr>
          <p:spPr bwMode="auto">
            <a:xfrm>
              <a:off x="8677" y="4080"/>
              <a:ext cx="662" cy="1119"/>
            </a:xfrm>
            <a:custGeom>
              <a:avLst/>
              <a:gdLst>
                <a:gd name="T0" fmla="*/ 280 w 280"/>
                <a:gd name="T1" fmla="*/ 147 h 473"/>
                <a:gd name="T2" fmla="*/ 264 w 280"/>
                <a:gd name="T3" fmla="*/ 56 h 473"/>
                <a:gd name="T4" fmla="*/ 189 w 280"/>
                <a:gd name="T5" fmla="*/ 4 h 473"/>
                <a:gd name="T6" fmla="*/ 188 w 280"/>
                <a:gd name="T7" fmla="*/ 4 h 473"/>
                <a:gd name="T8" fmla="*/ 188 w 280"/>
                <a:gd name="T9" fmla="*/ 4 h 473"/>
                <a:gd name="T10" fmla="*/ 52 w 280"/>
                <a:gd name="T11" fmla="*/ 77 h 473"/>
                <a:gd name="T12" fmla="*/ 27 w 280"/>
                <a:gd name="T13" fmla="*/ 104 h 473"/>
                <a:gd name="T14" fmla="*/ 1 w 280"/>
                <a:gd name="T15" fmla="*/ 255 h 473"/>
                <a:gd name="T16" fmla="*/ 20 w 280"/>
                <a:gd name="T17" fmla="*/ 262 h 473"/>
                <a:gd name="T18" fmla="*/ 20 w 280"/>
                <a:gd name="T19" fmla="*/ 401 h 473"/>
                <a:gd name="T20" fmla="*/ 225 w 280"/>
                <a:gd name="T21" fmla="*/ 395 h 473"/>
                <a:gd name="T22" fmla="*/ 232 w 280"/>
                <a:gd name="T23" fmla="*/ 384 h 473"/>
                <a:gd name="T24" fmla="*/ 250 w 280"/>
                <a:gd name="T25" fmla="*/ 164 h 473"/>
                <a:gd name="T26" fmla="*/ 250 w 280"/>
                <a:gd name="T27" fmla="*/ 164 h 473"/>
                <a:gd name="T28" fmla="*/ 280 w 280"/>
                <a:gd name="T29" fmla="*/ 14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473">
                  <a:moveTo>
                    <a:pt x="280" y="147"/>
                  </a:moveTo>
                  <a:cubicBezTo>
                    <a:pt x="275" y="109"/>
                    <a:pt x="268" y="75"/>
                    <a:pt x="264" y="56"/>
                  </a:cubicBezTo>
                  <a:cubicBezTo>
                    <a:pt x="251" y="0"/>
                    <a:pt x="203" y="0"/>
                    <a:pt x="189" y="4"/>
                  </a:cubicBezTo>
                  <a:cubicBezTo>
                    <a:pt x="188" y="4"/>
                    <a:pt x="188" y="4"/>
                    <a:pt x="188" y="4"/>
                  </a:cubicBezTo>
                  <a:cubicBezTo>
                    <a:pt x="188" y="4"/>
                    <a:pt x="188" y="4"/>
                    <a:pt x="188" y="4"/>
                  </a:cubicBezTo>
                  <a:cubicBezTo>
                    <a:pt x="52" y="77"/>
                    <a:pt x="52" y="77"/>
                    <a:pt x="52" y="77"/>
                  </a:cubicBezTo>
                  <a:cubicBezTo>
                    <a:pt x="39" y="86"/>
                    <a:pt x="32" y="95"/>
                    <a:pt x="27" y="104"/>
                  </a:cubicBezTo>
                  <a:cubicBezTo>
                    <a:pt x="6" y="127"/>
                    <a:pt x="0" y="201"/>
                    <a:pt x="1" y="255"/>
                  </a:cubicBezTo>
                  <a:cubicBezTo>
                    <a:pt x="6" y="258"/>
                    <a:pt x="13" y="261"/>
                    <a:pt x="20" y="262"/>
                  </a:cubicBezTo>
                  <a:cubicBezTo>
                    <a:pt x="20" y="401"/>
                    <a:pt x="20" y="401"/>
                    <a:pt x="20" y="401"/>
                  </a:cubicBezTo>
                  <a:cubicBezTo>
                    <a:pt x="117" y="473"/>
                    <a:pt x="203" y="413"/>
                    <a:pt x="225" y="395"/>
                  </a:cubicBezTo>
                  <a:cubicBezTo>
                    <a:pt x="228" y="392"/>
                    <a:pt x="231" y="388"/>
                    <a:pt x="232" y="384"/>
                  </a:cubicBezTo>
                  <a:cubicBezTo>
                    <a:pt x="256" y="304"/>
                    <a:pt x="251" y="227"/>
                    <a:pt x="250" y="164"/>
                  </a:cubicBezTo>
                  <a:cubicBezTo>
                    <a:pt x="250" y="164"/>
                    <a:pt x="250" y="164"/>
                    <a:pt x="250" y="164"/>
                  </a:cubicBezTo>
                  <a:cubicBezTo>
                    <a:pt x="259" y="164"/>
                    <a:pt x="268" y="160"/>
                    <a:pt x="280" y="147"/>
                  </a:cubicBezTo>
                </a:path>
              </a:pathLst>
            </a:custGeom>
            <a:solidFill>
              <a:srgbClr val="B43F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1" name="Freeform 108"/>
            <p:cNvSpPr/>
            <p:nvPr/>
          </p:nvSpPr>
          <p:spPr bwMode="auto">
            <a:xfrm>
              <a:off x="9122" y="4080"/>
              <a:ext cx="217" cy="388"/>
            </a:xfrm>
            <a:custGeom>
              <a:avLst/>
              <a:gdLst>
                <a:gd name="T0" fmla="*/ 33 w 92"/>
                <a:gd name="T1" fmla="*/ 29 h 164"/>
                <a:gd name="T2" fmla="*/ 62 w 92"/>
                <a:gd name="T3" fmla="*/ 164 h 164"/>
                <a:gd name="T4" fmla="*/ 92 w 92"/>
                <a:gd name="T5" fmla="*/ 147 h 164"/>
                <a:gd name="T6" fmla="*/ 76 w 92"/>
                <a:gd name="T7" fmla="*/ 56 h 164"/>
                <a:gd name="T8" fmla="*/ 1 w 92"/>
                <a:gd name="T9" fmla="*/ 4 h 164"/>
                <a:gd name="T10" fmla="*/ 0 w 92"/>
                <a:gd name="T11" fmla="*/ 4 h 164"/>
                <a:gd name="T12" fmla="*/ 33 w 92"/>
                <a:gd name="T13" fmla="*/ 29 h 164"/>
              </a:gdLst>
              <a:ahLst/>
              <a:cxnLst>
                <a:cxn ang="0">
                  <a:pos x="T0" y="T1"/>
                </a:cxn>
                <a:cxn ang="0">
                  <a:pos x="T2" y="T3"/>
                </a:cxn>
                <a:cxn ang="0">
                  <a:pos x="T4" y="T5"/>
                </a:cxn>
                <a:cxn ang="0">
                  <a:pos x="T6" y="T7"/>
                </a:cxn>
                <a:cxn ang="0">
                  <a:pos x="T8" y="T9"/>
                </a:cxn>
                <a:cxn ang="0">
                  <a:pos x="T10" y="T11"/>
                </a:cxn>
                <a:cxn ang="0">
                  <a:pos x="T12" y="T13"/>
                </a:cxn>
              </a:cxnLst>
              <a:rect l="0" t="0" r="r" b="b"/>
              <a:pathLst>
                <a:path w="92" h="164">
                  <a:moveTo>
                    <a:pt x="33" y="29"/>
                  </a:moveTo>
                  <a:cubicBezTo>
                    <a:pt x="48" y="47"/>
                    <a:pt x="61" y="97"/>
                    <a:pt x="62" y="164"/>
                  </a:cubicBezTo>
                  <a:cubicBezTo>
                    <a:pt x="71" y="164"/>
                    <a:pt x="80" y="160"/>
                    <a:pt x="92" y="147"/>
                  </a:cubicBezTo>
                  <a:cubicBezTo>
                    <a:pt x="87" y="109"/>
                    <a:pt x="80" y="75"/>
                    <a:pt x="76" y="56"/>
                  </a:cubicBezTo>
                  <a:cubicBezTo>
                    <a:pt x="63" y="0"/>
                    <a:pt x="15" y="0"/>
                    <a:pt x="1" y="4"/>
                  </a:cubicBezTo>
                  <a:cubicBezTo>
                    <a:pt x="0" y="4"/>
                    <a:pt x="0" y="4"/>
                    <a:pt x="0" y="4"/>
                  </a:cubicBezTo>
                  <a:cubicBezTo>
                    <a:pt x="3" y="3"/>
                    <a:pt x="12" y="4"/>
                    <a:pt x="33" y="29"/>
                  </a:cubicBezTo>
                  <a:close/>
                </a:path>
              </a:pathLst>
            </a:custGeom>
            <a:solidFill>
              <a:srgbClr val="B43F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2" name="Freeform 109"/>
            <p:cNvSpPr/>
            <p:nvPr/>
          </p:nvSpPr>
          <p:spPr bwMode="auto">
            <a:xfrm>
              <a:off x="8624" y="5899"/>
              <a:ext cx="419" cy="242"/>
            </a:xfrm>
            <a:custGeom>
              <a:avLst/>
              <a:gdLst>
                <a:gd name="T0" fmla="*/ 145 w 177"/>
                <a:gd name="T1" fmla="*/ 84 h 102"/>
                <a:gd name="T2" fmla="*/ 32 w 177"/>
                <a:gd name="T3" fmla="*/ 84 h 102"/>
                <a:gd name="T4" fmla="*/ 32 w 177"/>
                <a:gd name="T5" fmla="*/ 18 h 102"/>
                <a:gd name="T6" fmla="*/ 145 w 177"/>
                <a:gd name="T7" fmla="*/ 18 h 102"/>
                <a:gd name="T8" fmla="*/ 145 w 177"/>
                <a:gd name="T9" fmla="*/ 84 h 102"/>
              </a:gdLst>
              <a:ahLst/>
              <a:cxnLst>
                <a:cxn ang="0">
                  <a:pos x="T0" y="T1"/>
                </a:cxn>
                <a:cxn ang="0">
                  <a:pos x="T2" y="T3"/>
                </a:cxn>
                <a:cxn ang="0">
                  <a:pos x="T4" y="T5"/>
                </a:cxn>
                <a:cxn ang="0">
                  <a:pos x="T6" y="T7"/>
                </a:cxn>
                <a:cxn ang="0">
                  <a:pos x="T8" y="T9"/>
                </a:cxn>
              </a:cxnLst>
              <a:rect l="0" t="0" r="r" b="b"/>
              <a:pathLst>
                <a:path w="177" h="102">
                  <a:moveTo>
                    <a:pt x="145" y="84"/>
                  </a:moveTo>
                  <a:cubicBezTo>
                    <a:pt x="114" y="102"/>
                    <a:pt x="63" y="102"/>
                    <a:pt x="32" y="84"/>
                  </a:cubicBezTo>
                  <a:cubicBezTo>
                    <a:pt x="0" y="66"/>
                    <a:pt x="0" y="36"/>
                    <a:pt x="32" y="18"/>
                  </a:cubicBezTo>
                  <a:cubicBezTo>
                    <a:pt x="63" y="0"/>
                    <a:pt x="114" y="0"/>
                    <a:pt x="145" y="18"/>
                  </a:cubicBezTo>
                  <a:cubicBezTo>
                    <a:pt x="177" y="36"/>
                    <a:pt x="177" y="66"/>
                    <a:pt x="145" y="84"/>
                  </a:cubicBezTo>
                </a:path>
              </a:pathLst>
            </a:custGeom>
            <a:solidFill>
              <a:srgbClr val="F1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3" name="Freeform 110"/>
            <p:cNvSpPr/>
            <p:nvPr/>
          </p:nvSpPr>
          <p:spPr bwMode="auto">
            <a:xfrm>
              <a:off x="8641" y="5989"/>
              <a:ext cx="192" cy="47"/>
            </a:xfrm>
            <a:custGeom>
              <a:avLst/>
              <a:gdLst>
                <a:gd name="T0" fmla="*/ 81 w 81"/>
                <a:gd name="T1" fmla="*/ 0 h 20"/>
                <a:gd name="T2" fmla="*/ 5 w 81"/>
                <a:gd name="T3" fmla="*/ 0 h 20"/>
                <a:gd name="T4" fmla="*/ 2 w 81"/>
                <a:gd name="T5" fmla="*/ 20 h 20"/>
                <a:gd name="T6" fmla="*/ 81 w 81"/>
                <a:gd name="T7" fmla="*/ 20 h 20"/>
                <a:gd name="T8" fmla="*/ 81 w 81"/>
                <a:gd name="T9" fmla="*/ 0 h 20"/>
              </a:gdLst>
              <a:ahLst/>
              <a:cxnLst>
                <a:cxn ang="0">
                  <a:pos x="T0" y="T1"/>
                </a:cxn>
                <a:cxn ang="0">
                  <a:pos x="T2" y="T3"/>
                </a:cxn>
                <a:cxn ang="0">
                  <a:pos x="T4" y="T5"/>
                </a:cxn>
                <a:cxn ang="0">
                  <a:pos x="T6" y="T7"/>
                </a:cxn>
                <a:cxn ang="0">
                  <a:pos x="T8" y="T9"/>
                </a:cxn>
              </a:cxnLst>
              <a:rect l="0" t="0" r="r" b="b"/>
              <a:pathLst>
                <a:path w="81" h="20">
                  <a:moveTo>
                    <a:pt x="81" y="0"/>
                  </a:moveTo>
                  <a:cubicBezTo>
                    <a:pt x="5" y="0"/>
                    <a:pt x="5" y="0"/>
                    <a:pt x="5" y="0"/>
                  </a:cubicBezTo>
                  <a:cubicBezTo>
                    <a:pt x="1" y="6"/>
                    <a:pt x="0" y="13"/>
                    <a:pt x="2" y="20"/>
                  </a:cubicBezTo>
                  <a:cubicBezTo>
                    <a:pt x="81" y="20"/>
                    <a:pt x="81" y="20"/>
                    <a:pt x="81" y="20"/>
                  </a:cubicBezTo>
                  <a:cubicBezTo>
                    <a:pt x="81" y="0"/>
                    <a:pt x="81" y="0"/>
                    <a:pt x="81" y="0"/>
                  </a:cubicBezTo>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4" name="Freeform 111"/>
            <p:cNvSpPr/>
            <p:nvPr/>
          </p:nvSpPr>
          <p:spPr bwMode="auto">
            <a:xfrm>
              <a:off x="8793" y="5596"/>
              <a:ext cx="82" cy="443"/>
            </a:xfrm>
            <a:custGeom>
              <a:avLst/>
              <a:gdLst>
                <a:gd name="T0" fmla="*/ 0 w 35"/>
                <a:gd name="T1" fmla="*/ 0 h 187"/>
                <a:gd name="T2" fmla="*/ 0 w 35"/>
                <a:gd name="T3" fmla="*/ 176 h 187"/>
                <a:gd name="T4" fmla="*/ 5 w 35"/>
                <a:gd name="T5" fmla="*/ 183 h 187"/>
                <a:gd name="T6" fmla="*/ 30 w 35"/>
                <a:gd name="T7" fmla="*/ 183 h 187"/>
                <a:gd name="T8" fmla="*/ 35 w 35"/>
                <a:gd name="T9" fmla="*/ 176 h 187"/>
                <a:gd name="T10" fmla="*/ 35 w 35"/>
                <a:gd name="T11" fmla="*/ 0 h 187"/>
                <a:gd name="T12" fmla="*/ 0 w 35"/>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5" h="187">
                  <a:moveTo>
                    <a:pt x="0" y="0"/>
                  </a:moveTo>
                  <a:cubicBezTo>
                    <a:pt x="0" y="176"/>
                    <a:pt x="0" y="176"/>
                    <a:pt x="0" y="176"/>
                  </a:cubicBezTo>
                  <a:cubicBezTo>
                    <a:pt x="0" y="179"/>
                    <a:pt x="2" y="181"/>
                    <a:pt x="5" y="183"/>
                  </a:cubicBezTo>
                  <a:cubicBezTo>
                    <a:pt x="12" y="187"/>
                    <a:pt x="23" y="187"/>
                    <a:pt x="30" y="183"/>
                  </a:cubicBezTo>
                  <a:cubicBezTo>
                    <a:pt x="33" y="181"/>
                    <a:pt x="35" y="179"/>
                    <a:pt x="35" y="176"/>
                  </a:cubicBezTo>
                  <a:cubicBezTo>
                    <a:pt x="35" y="0"/>
                    <a:pt x="35" y="0"/>
                    <a:pt x="35" y="0"/>
                  </a:cubicBezTo>
                  <a:lnTo>
                    <a:pt x="0" y="0"/>
                  </a:lnTo>
                  <a:close/>
                </a:path>
              </a:pathLst>
            </a:custGeom>
            <a:solidFill>
              <a:srgbClr val="D0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5" name="Freeform 112"/>
            <p:cNvSpPr/>
            <p:nvPr/>
          </p:nvSpPr>
          <p:spPr bwMode="auto">
            <a:xfrm>
              <a:off x="8643" y="6020"/>
              <a:ext cx="382" cy="151"/>
            </a:xfrm>
            <a:custGeom>
              <a:avLst/>
              <a:gdLst>
                <a:gd name="T0" fmla="*/ 137 w 161"/>
                <a:gd name="T1" fmla="*/ 33 h 64"/>
                <a:gd name="T2" fmla="*/ 24 w 161"/>
                <a:gd name="T3" fmla="*/ 33 h 64"/>
                <a:gd name="T4" fmla="*/ 0 w 161"/>
                <a:gd name="T5" fmla="*/ 0 h 64"/>
                <a:gd name="T6" fmla="*/ 0 w 161"/>
                <a:gd name="T7" fmla="*/ 13 h 64"/>
                <a:gd name="T8" fmla="*/ 24 w 161"/>
                <a:gd name="T9" fmla="*/ 46 h 64"/>
                <a:gd name="T10" fmla="*/ 137 w 161"/>
                <a:gd name="T11" fmla="*/ 46 h 64"/>
                <a:gd name="T12" fmla="*/ 161 w 161"/>
                <a:gd name="T13" fmla="*/ 13 h 64"/>
                <a:gd name="T14" fmla="*/ 161 w 161"/>
                <a:gd name="T15" fmla="*/ 0 h 64"/>
                <a:gd name="T16" fmla="*/ 137 w 161"/>
                <a:gd name="T17"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64">
                  <a:moveTo>
                    <a:pt x="137" y="33"/>
                  </a:moveTo>
                  <a:cubicBezTo>
                    <a:pt x="106" y="51"/>
                    <a:pt x="55" y="51"/>
                    <a:pt x="24" y="33"/>
                  </a:cubicBezTo>
                  <a:cubicBezTo>
                    <a:pt x="8" y="24"/>
                    <a:pt x="0" y="12"/>
                    <a:pt x="0" y="0"/>
                  </a:cubicBezTo>
                  <a:cubicBezTo>
                    <a:pt x="0" y="13"/>
                    <a:pt x="0" y="13"/>
                    <a:pt x="0" y="13"/>
                  </a:cubicBezTo>
                  <a:cubicBezTo>
                    <a:pt x="0" y="25"/>
                    <a:pt x="8" y="37"/>
                    <a:pt x="24" y="46"/>
                  </a:cubicBezTo>
                  <a:cubicBezTo>
                    <a:pt x="55" y="64"/>
                    <a:pt x="106" y="64"/>
                    <a:pt x="137" y="46"/>
                  </a:cubicBezTo>
                  <a:cubicBezTo>
                    <a:pt x="153" y="37"/>
                    <a:pt x="161" y="25"/>
                    <a:pt x="161" y="13"/>
                  </a:cubicBezTo>
                  <a:cubicBezTo>
                    <a:pt x="161" y="0"/>
                    <a:pt x="161" y="0"/>
                    <a:pt x="161" y="0"/>
                  </a:cubicBezTo>
                  <a:cubicBezTo>
                    <a:pt x="161" y="12"/>
                    <a:pt x="153" y="24"/>
                    <a:pt x="137" y="33"/>
                  </a:cubicBezTo>
                  <a:close/>
                </a:path>
              </a:pathLst>
            </a:custGeom>
            <a:solidFill>
              <a:srgbClr val="D0D2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6" name="Freeform 113"/>
            <p:cNvSpPr/>
            <p:nvPr/>
          </p:nvSpPr>
          <p:spPr bwMode="auto">
            <a:xfrm>
              <a:off x="8445" y="5010"/>
              <a:ext cx="778" cy="449"/>
            </a:xfrm>
            <a:custGeom>
              <a:avLst/>
              <a:gdLst>
                <a:gd name="T0" fmla="*/ 270 w 329"/>
                <a:gd name="T1" fmla="*/ 156 h 190"/>
                <a:gd name="T2" fmla="*/ 59 w 329"/>
                <a:gd name="T3" fmla="*/ 156 h 190"/>
                <a:gd name="T4" fmla="*/ 59 w 329"/>
                <a:gd name="T5" fmla="*/ 34 h 190"/>
                <a:gd name="T6" fmla="*/ 270 w 329"/>
                <a:gd name="T7" fmla="*/ 34 h 190"/>
                <a:gd name="T8" fmla="*/ 270 w 329"/>
                <a:gd name="T9" fmla="*/ 156 h 190"/>
              </a:gdLst>
              <a:ahLst/>
              <a:cxnLst>
                <a:cxn ang="0">
                  <a:pos x="T0" y="T1"/>
                </a:cxn>
                <a:cxn ang="0">
                  <a:pos x="T2" y="T3"/>
                </a:cxn>
                <a:cxn ang="0">
                  <a:pos x="T4" y="T5"/>
                </a:cxn>
                <a:cxn ang="0">
                  <a:pos x="T6" y="T7"/>
                </a:cxn>
                <a:cxn ang="0">
                  <a:pos x="T8" y="T9"/>
                </a:cxn>
              </a:cxnLst>
              <a:rect l="0" t="0" r="r" b="b"/>
              <a:pathLst>
                <a:path w="329" h="190">
                  <a:moveTo>
                    <a:pt x="270" y="156"/>
                  </a:moveTo>
                  <a:cubicBezTo>
                    <a:pt x="212" y="190"/>
                    <a:pt x="117" y="190"/>
                    <a:pt x="59" y="156"/>
                  </a:cubicBezTo>
                  <a:cubicBezTo>
                    <a:pt x="0" y="122"/>
                    <a:pt x="0" y="68"/>
                    <a:pt x="59" y="34"/>
                  </a:cubicBezTo>
                  <a:cubicBezTo>
                    <a:pt x="117" y="0"/>
                    <a:pt x="212" y="0"/>
                    <a:pt x="270" y="34"/>
                  </a:cubicBezTo>
                  <a:cubicBezTo>
                    <a:pt x="329" y="68"/>
                    <a:pt x="329" y="122"/>
                    <a:pt x="270" y="156"/>
                  </a:cubicBezTo>
                </a:path>
              </a:pathLst>
            </a:custGeom>
            <a:solidFill>
              <a:srgbClr val="B2E0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7" name="Freeform 114"/>
            <p:cNvSpPr/>
            <p:nvPr/>
          </p:nvSpPr>
          <p:spPr bwMode="auto">
            <a:xfrm>
              <a:off x="8487" y="5159"/>
              <a:ext cx="684" cy="239"/>
            </a:xfrm>
            <a:custGeom>
              <a:avLst/>
              <a:gdLst>
                <a:gd name="T0" fmla="*/ 285 w 289"/>
                <a:gd name="T1" fmla="*/ 0 h 101"/>
                <a:gd name="T2" fmla="*/ 247 w 289"/>
                <a:gd name="T3" fmla="*/ 52 h 101"/>
                <a:gd name="T4" fmla="*/ 141 w 289"/>
                <a:gd name="T5" fmla="*/ 87 h 101"/>
                <a:gd name="T6" fmla="*/ 0 w 289"/>
                <a:gd name="T7" fmla="*/ 34 h 101"/>
                <a:gd name="T8" fmla="*/ 43 w 289"/>
                <a:gd name="T9" fmla="*/ 78 h 101"/>
                <a:gd name="T10" fmla="*/ 136 w 289"/>
                <a:gd name="T11" fmla="*/ 101 h 101"/>
                <a:gd name="T12" fmla="*/ 256 w 289"/>
                <a:gd name="T13" fmla="*/ 63 h 101"/>
                <a:gd name="T14" fmla="*/ 289 w 289"/>
                <a:gd name="T15" fmla="*/ 7 h 101"/>
                <a:gd name="T16" fmla="*/ 285 w 289"/>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101">
                  <a:moveTo>
                    <a:pt x="285" y="0"/>
                  </a:moveTo>
                  <a:cubicBezTo>
                    <a:pt x="278" y="20"/>
                    <a:pt x="266" y="39"/>
                    <a:pt x="247" y="52"/>
                  </a:cubicBezTo>
                  <a:cubicBezTo>
                    <a:pt x="212" y="75"/>
                    <a:pt x="177" y="87"/>
                    <a:pt x="141" y="87"/>
                  </a:cubicBezTo>
                  <a:cubicBezTo>
                    <a:pt x="98" y="87"/>
                    <a:pt x="53" y="71"/>
                    <a:pt x="0" y="34"/>
                  </a:cubicBezTo>
                  <a:cubicBezTo>
                    <a:pt x="6" y="57"/>
                    <a:pt x="26" y="68"/>
                    <a:pt x="43" y="78"/>
                  </a:cubicBezTo>
                  <a:cubicBezTo>
                    <a:pt x="68" y="93"/>
                    <a:pt x="102" y="101"/>
                    <a:pt x="136" y="101"/>
                  </a:cubicBezTo>
                  <a:cubicBezTo>
                    <a:pt x="178" y="101"/>
                    <a:pt x="222" y="89"/>
                    <a:pt x="256" y="63"/>
                  </a:cubicBezTo>
                  <a:cubicBezTo>
                    <a:pt x="275" y="49"/>
                    <a:pt x="286" y="27"/>
                    <a:pt x="289" y="7"/>
                  </a:cubicBezTo>
                  <a:cubicBezTo>
                    <a:pt x="288" y="4"/>
                    <a:pt x="287" y="2"/>
                    <a:pt x="285" y="0"/>
                  </a:cubicBezTo>
                </a:path>
              </a:pathLst>
            </a:custGeom>
            <a:solidFill>
              <a:srgbClr val="A0C9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8" name="Freeform 115"/>
            <p:cNvSpPr/>
            <p:nvPr/>
          </p:nvSpPr>
          <p:spPr bwMode="auto">
            <a:xfrm>
              <a:off x="8480" y="5234"/>
              <a:ext cx="708" cy="407"/>
            </a:xfrm>
            <a:custGeom>
              <a:avLst/>
              <a:gdLst>
                <a:gd name="T0" fmla="*/ 255 w 299"/>
                <a:gd name="T1" fmla="*/ 61 h 172"/>
                <a:gd name="T2" fmla="*/ 44 w 299"/>
                <a:gd name="T3" fmla="*/ 61 h 172"/>
                <a:gd name="T4" fmla="*/ 0 w 299"/>
                <a:gd name="T5" fmla="*/ 0 h 172"/>
                <a:gd name="T6" fmla="*/ 0 w 299"/>
                <a:gd name="T7" fmla="*/ 77 h 172"/>
                <a:gd name="T8" fmla="*/ 44 w 299"/>
                <a:gd name="T9" fmla="*/ 138 h 172"/>
                <a:gd name="T10" fmla="*/ 255 w 299"/>
                <a:gd name="T11" fmla="*/ 138 h 172"/>
                <a:gd name="T12" fmla="*/ 299 w 299"/>
                <a:gd name="T13" fmla="*/ 77 h 172"/>
                <a:gd name="T14" fmla="*/ 299 w 299"/>
                <a:gd name="T15" fmla="*/ 0 h 172"/>
                <a:gd name="T16" fmla="*/ 255 w 299"/>
                <a:gd name="T17" fmla="*/ 6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172">
                  <a:moveTo>
                    <a:pt x="255" y="61"/>
                  </a:moveTo>
                  <a:cubicBezTo>
                    <a:pt x="197" y="95"/>
                    <a:pt x="102" y="95"/>
                    <a:pt x="44" y="61"/>
                  </a:cubicBezTo>
                  <a:cubicBezTo>
                    <a:pt x="15" y="44"/>
                    <a:pt x="0" y="22"/>
                    <a:pt x="0" y="0"/>
                  </a:cubicBezTo>
                  <a:cubicBezTo>
                    <a:pt x="0" y="77"/>
                    <a:pt x="0" y="77"/>
                    <a:pt x="0" y="77"/>
                  </a:cubicBezTo>
                  <a:cubicBezTo>
                    <a:pt x="0" y="99"/>
                    <a:pt x="15" y="121"/>
                    <a:pt x="44" y="138"/>
                  </a:cubicBezTo>
                  <a:cubicBezTo>
                    <a:pt x="102" y="172"/>
                    <a:pt x="197" y="172"/>
                    <a:pt x="255" y="138"/>
                  </a:cubicBezTo>
                  <a:cubicBezTo>
                    <a:pt x="284" y="121"/>
                    <a:pt x="299" y="99"/>
                    <a:pt x="299" y="77"/>
                  </a:cubicBezTo>
                  <a:cubicBezTo>
                    <a:pt x="299" y="0"/>
                    <a:pt x="299" y="0"/>
                    <a:pt x="299" y="0"/>
                  </a:cubicBezTo>
                  <a:cubicBezTo>
                    <a:pt x="299" y="22"/>
                    <a:pt x="284" y="44"/>
                    <a:pt x="255" y="61"/>
                  </a:cubicBezTo>
                </a:path>
              </a:pathLst>
            </a:custGeom>
            <a:solidFill>
              <a:srgbClr val="88D1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19" name="Freeform 116"/>
            <p:cNvSpPr/>
            <p:nvPr/>
          </p:nvSpPr>
          <p:spPr bwMode="auto">
            <a:xfrm>
              <a:off x="9155" y="5286"/>
              <a:ext cx="21" cy="34"/>
            </a:xfrm>
            <a:custGeom>
              <a:avLst/>
              <a:gdLst>
                <a:gd name="T0" fmla="*/ 9 w 9"/>
                <a:gd name="T1" fmla="*/ 0 h 14"/>
                <a:gd name="T2" fmla="*/ 9 w 9"/>
                <a:gd name="T3" fmla="*/ 0 h 14"/>
                <a:gd name="T4" fmla="*/ 0 w 9"/>
                <a:gd name="T5" fmla="*/ 14 h 14"/>
                <a:gd name="T6" fmla="*/ 9 w 9"/>
                <a:gd name="T7" fmla="*/ 0 h 14"/>
              </a:gdLst>
              <a:ahLst/>
              <a:cxnLst>
                <a:cxn ang="0">
                  <a:pos x="T0" y="T1"/>
                </a:cxn>
                <a:cxn ang="0">
                  <a:pos x="T2" y="T3"/>
                </a:cxn>
                <a:cxn ang="0">
                  <a:pos x="T4" y="T5"/>
                </a:cxn>
                <a:cxn ang="0">
                  <a:pos x="T6" y="T7"/>
                </a:cxn>
              </a:cxnLst>
              <a:rect l="0" t="0" r="r" b="b"/>
              <a:pathLst>
                <a:path w="9" h="14">
                  <a:moveTo>
                    <a:pt x="9" y="0"/>
                  </a:moveTo>
                  <a:cubicBezTo>
                    <a:pt x="9" y="0"/>
                    <a:pt x="9" y="0"/>
                    <a:pt x="9" y="0"/>
                  </a:cubicBezTo>
                  <a:cubicBezTo>
                    <a:pt x="7" y="5"/>
                    <a:pt x="4" y="9"/>
                    <a:pt x="0" y="14"/>
                  </a:cubicBezTo>
                  <a:cubicBezTo>
                    <a:pt x="4" y="9"/>
                    <a:pt x="7" y="5"/>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0" name="Freeform 117"/>
            <p:cNvSpPr/>
            <p:nvPr/>
          </p:nvSpPr>
          <p:spPr bwMode="auto">
            <a:xfrm>
              <a:off x="8497" y="5296"/>
              <a:ext cx="16" cy="24"/>
            </a:xfrm>
            <a:custGeom>
              <a:avLst/>
              <a:gdLst>
                <a:gd name="T0" fmla="*/ 0 w 7"/>
                <a:gd name="T1" fmla="*/ 0 h 10"/>
                <a:gd name="T2" fmla="*/ 7 w 7"/>
                <a:gd name="T3" fmla="*/ 10 h 10"/>
                <a:gd name="T4" fmla="*/ 0 w 7"/>
                <a:gd name="T5" fmla="*/ 0 h 10"/>
                <a:gd name="T6" fmla="*/ 0 w 7"/>
                <a:gd name="T7" fmla="*/ 0 h 10"/>
              </a:gdLst>
              <a:ahLst/>
              <a:cxnLst>
                <a:cxn ang="0">
                  <a:pos x="T0" y="T1"/>
                </a:cxn>
                <a:cxn ang="0">
                  <a:pos x="T2" y="T3"/>
                </a:cxn>
                <a:cxn ang="0">
                  <a:pos x="T4" y="T5"/>
                </a:cxn>
                <a:cxn ang="0">
                  <a:pos x="T6" y="T7"/>
                </a:cxn>
              </a:cxnLst>
              <a:rect l="0" t="0" r="r" b="b"/>
              <a:pathLst>
                <a:path w="7" h="10">
                  <a:moveTo>
                    <a:pt x="0" y="0"/>
                  </a:moveTo>
                  <a:cubicBezTo>
                    <a:pt x="2" y="3"/>
                    <a:pt x="4" y="7"/>
                    <a:pt x="7" y="10"/>
                  </a:cubicBezTo>
                  <a:cubicBezTo>
                    <a:pt x="4" y="7"/>
                    <a:pt x="2" y="3"/>
                    <a:pt x="0" y="0"/>
                  </a:cubicBezTo>
                  <a:cubicBezTo>
                    <a:pt x="0" y="0"/>
                    <a:pt x="0" y="0"/>
                    <a:pt x="0" y="0"/>
                  </a:cubicBezTo>
                </a:path>
              </a:pathLst>
            </a:custGeom>
            <a:solidFill>
              <a:srgbClr val="F7F7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1" name="Freeform 118"/>
            <p:cNvSpPr/>
            <p:nvPr/>
          </p:nvSpPr>
          <p:spPr bwMode="auto">
            <a:xfrm>
              <a:off x="8497" y="5286"/>
              <a:ext cx="679" cy="152"/>
            </a:xfrm>
            <a:custGeom>
              <a:avLst/>
              <a:gdLst>
                <a:gd name="T0" fmla="*/ 287 w 287"/>
                <a:gd name="T1" fmla="*/ 0 h 64"/>
                <a:gd name="T2" fmla="*/ 285 w 287"/>
                <a:gd name="T3" fmla="*/ 3 h 64"/>
                <a:gd name="T4" fmla="*/ 280 w 287"/>
                <a:gd name="T5" fmla="*/ 12 h 64"/>
                <a:gd name="T6" fmla="*/ 252 w 287"/>
                <a:gd name="T7" fmla="*/ 35 h 64"/>
                <a:gd name="T8" fmla="*/ 241 w 287"/>
                <a:gd name="T9" fmla="*/ 41 h 64"/>
                <a:gd name="T10" fmla="*/ 236 w 287"/>
                <a:gd name="T11" fmla="*/ 43 h 64"/>
                <a:gd name="T12" fmla="*/ 230 w 287"/>
                <a:gd name="T13" fmla="*/ 46 h 64"/>
                <a:gd name="T14" fmla="*/ 224 w 287"/>
                <a:gd name="T15" fmla="*/ 48 h 64"/>
                <a:gd name="T16" fmla="*/ 217 w 287"/>
                <a:gd name="T17" fmla="*/ 50 h 64"/>
                <a:gd name="T18" fmla="*/ 204 w 287"/>
                <a:gd name="T19" fmla="*/ 54 h 64"/>
                <a:gd name="T20" fmla="*/ 190 w 287"/>
                <a:gd name="T21" fmla="*/ 57 h 64"/>
                <a:gd name="T22" fmla="*/ 175 w 287"/>
                <a:gd name="T23" fmla="*/ 59 h 64"/>
                <a:gd name="T24" fmla="*/ 145 w 287"/>
                <a:gd name="T25" fmla="*/ 61 h 64"/>
                <a:gd name="T26" fmla="*/ 142 w 287"/>
                <a:gd name="T27" fmla="*/ 61 h 64"/>
                <a:gd name="T28" fmla="*/ 130 w 287"/>
                <a:gd name="T29" fmla="*/ 61 h 64"/>
                <a:gd name="T30" fmla="*/ 115 w 287"/>
                <a:gd name="T31" fmla="*/ 60 h 64"/>
                <a:gd name="T32" fmla="*/ 100 w 287"/>
                <a:gd name="T33" fmla="*/ 58 h 64"/>
                <a:gd name="T34" fmla="*/ 86 w 287"/>
                <a:gd name="T35" fmla="*/ 55 h 64"/>
                <a:gd name="T36" fmla="*/ 72 w 287"/>
                <a:gd name="T37" fmla="*/ 52 h 64"/>
                <a:gd name="T38" fmla="*/ 60 w 287"/>
                <a:gd name="T39" fmla="*/ 48 h 64"/>
                <a:gd name="T40" fmla="*/ 48 w 287"/>
                <a:gd name="T41" fmla="*/ 43 h 64"/>
                <a:gd name="T42" fmla="*/ 37 w 287"/>
                <a:gd name="T43" fmla="*/ 37 h 64"/>
                <a:gd name="T44" fmla="*/ 8 w 287"/>
                <a:gd name="T45" fmla="*/ 15 h 64"/>
                <a:gd name="T46" fmla="*/ 2 w 287"/>
                <a:gd name="T47" fmla="*/ 7 h 64"/>
                <a:gd name="T48" fmla="*/ 0 w 287"/>
                <a:gd name="T49" fmla="*/ 4 h 64"/>
                <a:gd name="T50" fmla="*/ 7 w 287"/>
                <a:gd name="T51" fmla="*/ 14 h 64"/>
                <a:gd name="T52" fmla="*/ 37 w 287"/>
                <a:gd name="T53" fmla="*/ 39 h 64"/>
                <a:gd name="T54" fmla="*/ 143 w 287"/>
                <a:gd name="T55" fmla="*/ 64 h 64"/>
                <a:gd name="T56" fmla="*/ 248 w 287"/>
                <a:gd name="T57" fmla="*/ 39 h 64"/>
                <a:gd name="T58" fmla="*/ 278 w 287"/>
                <a:gd name="T59" fmla="*/ 14 h 64"/>
                <a:gd name="T60" fmla="*/ 278 w 287"/>
                <a:gd name="T61" fmla="*/ 14 h 64"/>
                <a:gd name="T62" fmla="*/ 278 w 287"/>
                <a:gd name="T63" fmla="*/ 14 h 64"/>
                <a:gd name="T64" fmla="*/ 287 w 28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64">
                  <a:moveTo>
                    <a:pt x="287" y="0"/>
                  </a:moveTo>
                  <a:cubicBezTo>
                    <a:pt x="287" y="0"/>
                    <a:pt x="287" y="1"/>
                    <a:pt x="285" y="3"/>
                  </a:cubicBezTo>
                  <a:cubicBezTo>
                    <a:pt x="284" y="5"/>
                    <a:pt x="282" y="8"/>
                    <a:pt x="280" y="12"/>
                  </a:cubicBezTo>
                  <a:cubicBezTo>
                    <a:pt x="274" y="19"/>
                    <a:pt x="265" y="27"/>
                    <a:pt x="252" y="35"/>
                  </a:cubicBezTo>
                  <a:cubicBezTo>
                    <a:pt x="248" y="37"/>
                    <a:pt x="245" y="39"/>
                    <a:pt x="241" y="41"/>
                  </a:cubicBezTo>
                  <a:cubicBezTo>
                    <a:pt x="239" y="42"/>
                    <a:pt x="237" y="42"/>
                    <a:pt x="236" y="43"/>
                  </a:cubicBezTo>
                  <a:cubicBezTo>
                    <a:pt x="234" y="44"/>
                    <a:pt x="232" y="45"/>
                    <a:pt x="230" y="46"/>
                  </a:cubicBezTo>
                  <a:cubicBezTo>
                    <a:pt x="228" y="47"/>
                    <a:pt x="226" y="47"/>
                    <a:pt x="224" y="48"/>
                  </a:cubicBezTo>
                  <a:cubicBezTo>
                    <a:pt x="221" y="49"/>
                    <a:pt x="219" y="50"/>
                    <a:pt x="217" y="50"/>
                  </a:cubicBezTo>
                  <a:cubicBezTo>
                    <a:pt x="213" y="52"/>
                    <a:pt x="208" y="53"/>
                    <a:pt x="204" y="54"/>
                  </a:cubicBezTo>
                  <a:cubicBezTo>
                    <a:pt x="199" y="55"/>
                    <a:pt x="194" y="56"/>
                    <a:pt x="190" y="57"/>
                  </a:cubicBezTo>
                  <a:cubicBezTo>
                    <a:pt x="185" y="58"/>
                    <a:pt x="180" y="59"/>
                    <a:pt x="175" y="59"/>
                  </a:cubicBezTo>
                  <a:cubicBezTo>
                    <a:pt x="165" y="61"/>
                    <a:pt x="155" y="61"/>
                    <a:pt x="145" y="61"/>
                  </a:cubicBezTo>
                  <a:cubicBezTo>
                    <a:pt x="144" y="61"/>
                    <a:pt x="143" y="61"/>
                    <a:pt x="142" y="61"/>
                  </a:cubicBezTo>
                  <a:cubicBezTo>
                    <a:pt x="138" y="61"/>
                    <a:pt x="134" y="61"/>
                    <a:pt x="130" y="61"/>
                  </a:cubicBezTo>
                  <a:cubicBezTo>
                    <a:pt x="125" y="61"/>
                    <a:pt x="120" y="60"/>
                    <a:pt x="115" y="60"/>
                  </a:cubicBezTo>
                  <a:cubicBezTo>
                    <a:pt x="110" y="59"/>
                    <a:pt x="105" y="59"/>
                    <a:pt x="100" y="58"/>
                  </a:cubicBezTo>
                  <a:cubicBezTo>
                    <a:pt x="95" y="57"/>
                    <a:pt x="90" y="56"/>
                    <a:pt x="86" y="55"/>
                  </a:cubicBezTo>
                  <a:cubicBezTo>
                    <a:pt x="81" y="54"/>
                    <a:pt x="77" y="53"/>
                    <a:pt x="72" y="52"/>
                  </a:cubicBezTo>
                  <a:cubicBezTo>
                    <a:pt x="68" y="50"/>
                    <a:pt x="64" y="49"/>
                    <a:pt x="60" y="48"/>
                  </a:cubicBezTo>
                  <a:cubicBezTo>
                    <a:pt x="56" y="46"/>
                    <a:pt x="52" y="44"/>
                    <a:pt x="48" y="43"/>
                  </a:cubicBezTo>
                  <a:cubicBezTo>
                    <a:pt x="44" y="41"/>
                    <a:pt x="41" y="39"/>
                    <a:pt x="37" y="37"/>
                  </a:cubicBezTo>
                  <a:cubicBezTo>
                    <a:pt x="24" y="30"/>
                    <a:pt x="14" y="22"/>
                    <a:pt x="8" y="15"/>
                  </a:cubicBezTo>
                  <a:cubicBezTo>
                    <a:pt x="5" y="12"/>
                    <a:pt x="3" y="9"/>
                    <a:pt x="2" y="7"/>
                  </a:cubicBezTo>
                  <a:cubicBezTo>
                    <a:pt x="1" y="5"/>
                    <a:pt x="0" y="4"/>
                    <a:pt x="0" y="4"/>
                  </a:cubicBezTo>
                  <a:cubicBezTo>
                    <a:pt x="2" y="7"/>
                    <a:pt x="4" y="11"/>
                    <a:pt x="7" y="14"/>
                  </a:cubicBezTo>
                  <a:cubicBezTo>
                    <a:pt x="14" y="23"/>
                    <a:pt x="24" y="32"/>
                    <a:pt x="37" y="39"/>
                  </a:cubicBezTo>
                  <a:cubicBezTo>
                    <a:pt x="66" y="56"/>
                    <a:pt x="104" y="64"/>
                    <a:pt x="143" y="64"/>
                  </a:cubicBezTo>
                  <a:cubicBezTo>
                    <a:pt x="181" y="64"/>
                    <a:pt x="219" y="56"/>
                    <a:pt x="248" y="39"/>
                  </a:cubicBezTo>
                  <a:cubicBezTo>
                    <a:pt x="261" y="32"/>
                    <a:pt x="271" y="23"/>
                    <a:pt x="278" y="14"/>
                  </a:cubicBezTo>
                  <a:cubicBezTo>
                    <a:pt x="278" y="14"/>
                    <a:pt x="278" y="14"/>
                    <a:pt x="278" y="14"/>
                  </a:cubicBezTo>
                  <a:cubicBezTo>
                    <a:pt x="278" y="14"/>
                    <a:pt x="278" y="14"/>
                    <a:pt x="278" y="14"/>
                  </a:cubicBezTo>
                  <a:cubicBezTo>
                    <a:pt x="282" y="9"/>
                    <a:pt x="285" y="5"/>
                    <a:pt x="287" y="0"/>
                  </a:cubicBezTo>
                </a:path>
              </a:pathLst>
            </a:custGeom>
            <a:solidFill>
              <a:srgbClr val="D1E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2" name="Freeform 119"/>
            <p:cNvSpPr/>
            <p:nvPr/>
          </p:nvSpPr>
          <p:spPr bwMode="auto">
            <a:xfrm>
              <a:off x="8497" y="5286"/>
              <a:ext cx="679" cy="159"/>
            </a:xfrm>
            <a:custGeom>
              <a:avLst/>
              <a:gdLst>
                <a:gd name="T0" fmla="*/ 287 w 287"/>
                <a:gd name="T1" fmla="*/ 0 h 67"/>
                <a:gd name="T2" fmla="*/ 287 w 287"/>
                <a:gd name="T3" fmla="*/ 0 h 67"/>
                <a:gd name="T4" fmla="*/ 278 w 287"/>
                <a:gd name="T5" fmla="*/ 14 h 67"/>
                <a:gd name="T6" fmla="*/ 278 w 287"/>
                <a:gd name="T7" fmla="*/ 14 h 67"/>
                <a:gd name="T8" fmla="*/ 278 w 287"/>
                <a:gd name="T9" fmla="*/ 14 h 67"/>
                <a:gd name="T10" fmla="*/ 248 w 287"/>
                <a:gd name="T11" fmla="*/ 39 h 67"/>
                <a:gd name="T12" fmla="*/ 143 w 287"/>
                <a:gd name="T13" fmla="*/ 64 h 67"/>
                <a:gd name="T14" fmla="*/ 37 w 287"/>
                <a:gd name="T15" fmla="*/ 39 h 67"/>
                <a:gd name="T16" fmla="*/ 7 w 287"/>
                <a:gd name="T17" fmla="*/ 14 h 67"/>
                <a:gd name="T18" fmla="*/ 0 w 287"/>
                <a:gd name="T19" fmla="*/ 4 h 67"/>
                <a:gd name="T20" fmla="*/ 0 w 287"/>
                <a:gd name="T21" fmla="*/ 4 h 67"/>
                <a:gd name="T22" fmla="*/ 2 w 287"/>
                <a:gd name="T23" fmla="*/ 7 h 67"/>
                <a:gd name="T24" fmla="*/ 7 w 287"/>
                <a:gd name="T25" fmla="*/ 16 h 67"/>
                <a:gd name="T26" fmla="*/ 19 w 287"/>
                <a:gd name="T27" fmla="*/ 28 h 67"/>
                <a:gd name="T28" fmla="*/ 36 w 287"/>
                <a:gd name="T29" fmla="*/ 40 h 67"/>
                <a:gd name="T30" fmla="*/ 46 w 287"/>
                <a:gd name="T31" fmla="*/ 46 h 67"/>
                <a:gd name="T32" fmla="*/ 58 w 287"/>
                <a:gd name="T33" fmla="*/ 51 h 67"/>
                <a:gd name="T34" fmla="*/ 71 w 287"/>
                <a:gd name="T35" fmla="*/ 56 h 67"/>
                <a:gd name="T36" fmla="*/ 85 w 287"/>
                <a:gd name="T37" fmla="*/ 60 h 67"/>
                <a:gd name="T38" fmla="*/ 99 w 287"/>
                <a:gd name="T39" fmla="*/ 63 h 67"/>
                <a:gd name="T40" fmla="*/ 114 w 287"/>
                <a:gd name="T41" fmla="*/ 65 h 67"/>
                <a:gd name="T42" fmla="*/ 129 w 287"/>
                <a:gd name="T43" fmla="*/ 67 h 67"/>
                <a:gd name="T44" fmla="*/ 143 w 287"/>
                <a:gd name="T45" fmla="*/ 67 h 67"/>
                <a:gd name="T46" fmla="*/ 145 w 287"/>
                <a:gd name="T47" fmla="*/ 67 h 67"/>
                <a:gd name="T48" fmla="*/ 176 w 287"/>
                <a:gd name="T49" fmla="*/ 65 h 67"/>
                <a:gd name="T50" fmla="*/ 191 w 287"/>
                <a:gd name="T51" fmla="*/ 62 h 67"/>
                <a:gd name="T52" fmla="*/ 205 w 287"/>
                <a:gd name="T53" fmla="*/ 59 h 67"/>
                <a:gd name="T54" fmla="*/ 219 w 287"/>
                <a:gd name="T55" fmla="*/ 55 h 67"/>
                <a:gd name="T56" fmla="*/ 225 w 287"/>
                <a:gd name="T57" fmla="*/ 52 h 67"/>
                <a:gd name="T58" fmla="*/ 231 w 287"/>
                <a:gd name="T59" fmla="*/ 50 h 67"/>
                <a:gd name="T60" fmla="*/ 237 w 287"/>
                <a:gd name="T61" fmla="*/ 47 h 67"/>
                <a:gd name="T62" fmla="*/ 243 w 287"/>
                <a:gd name="T63" fmla="*/ 44 h 67"/>
                <a:gd name="T64" fmla="*/ 253 w 287"/>
                <a:gd name="T65" fmla="*/ 38 h 67"/>
                <a:gd name="T66" fmla="*/ 280 w 287"/>
                <a:gd name="T67" fmla="*/ 12 h 67"/>
                <a:gd name="T68" fmla="*/ 286 w 287"/>
                <a:gd name="T69" fmla="*/ 3 h 67"/>
                <a:gd name="T70" fmla="*/ 287 w 287"/>
                <a:gd name="T7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67">
                  <a:moveTo>
                    <a:pt x="287" y="0"/>
                  </a:moveTo>
                  <a:cubicBezTo>
                    <a:pt x="287" y="0"/>
                    <a:pt x="287" y="0"/>
                    <a:pt x="287" y="0"/>
                  </a:cubicBezTo>
                  <a:cubicBezTo>
                    <a:pt x="285" y="5"/>
                    <a:pt x="282" y="9"/>
                    <a:pt x="278" y="14"/>
                  </a:cubicBezTo>
                  <a:cubicBezTo>
                    <a:pt x="278" y="14"/>
                    <a:pt x="278" y="14"/>
                    <a:pt x="278" y="14"/>
                  </a:cubicBezTo>
                  <a:cubicBezTo>
                    <a:pt x="278" y="14"/>
                    <a:pt x="278" y="14"/>
                    <a:pt x="278" y="14"/>
                  </a:cubicBezTo>
                  <a:cubicBezTo>
                    <a:pt x="271" y="23"/>
                    <a:pt x="261" y="32"/>
                    <a:pt x="248" y="39"/>
                  </a:cubicBezTo>
                  <a:cubicBezTo>
                    <a:pt x="219" y="56"/>
                    <a:pt x="181" y="64"/>
                    <a:pt x="143" y="64"/>
                  </a:cubicBezTo>
                  <a:cubicBezTo>
                    <a:pt x="104" y="64"/>
                    <a:pt x="66" y="56"/>
                    <a:pt x="37" y="39"/>
                  </a:cubicBezTo>
                  <a:cubicBezTo>
                    <a:pt x="24" y="32"/>
                    <a:pt x="14" y="23"/>
                    <a:pt x="7" y="14"/>
                  </a:cubicBezTo>
                  <a:cubicBezTo>
                    <a:pt x="4" y="11"/>
                    <a:pt x="2" y="7"/>
                    <a:pt x="0" y="4"/>
                  </a:cubicBezTo>
                  <a:cubicBezTo>
                    <a:pt x="0" y="4"/>
                    <a:pt x="0" y="4"/>
                    <a:pt x="0" y="4"/>
                  </a:cubicBezTo>
                  <a:cubicBezTo>
                    <a:pt x="0" y="4"/>
                    <a:pt x="0" y="5"/>
                    <a:pt x="2" y="7"/>
                  </a:cubicBezTo>
                  <a:cubicBezTo>
                    <a:pt x="3" y="9"/>
                    <a:pt x="5" y="12"/>
                    <a:pt x="7" y="16"/>
                  </a:cubicBezTo>
                  <a:cubicBezTo>
                    <a:pt x="10" y="19"/>
                    <a:pt x="14" y="23"/>
                    <a:pt x="19" y="28"/>
                  </a:cubicBezTo>
                  <a:cubicBezTo>
                    <a:pt x="23" y="32"/>
                    <a:pt x="29" y="36"/>
                    <a:pt x="36" y="40"/>
                  </a:cubicBezTo>
                  <a:cubicBezTo>
                    <a:pt x="39" y="42"/>
                    <a:pt x="43" y="44"/>
                    <a:pt x="46" y="46"/>
                  </a:cubicBezTo>
                  <a:cubicBezTo>
                    <a:pt x="50" y="48"/>
                    <a:pt x="54" y="50"/>
                    <a:pt x="58" y="51"/>
                  </a:cubicBezTo>
                  <a:cubicBezTo>
                    <a:pt x="62" y="53"/>
                    <a:pt x="66" y="55"/>
                    <a:pt x="71" y="56"/>
                  </a:cubicBezTo>
                  <a:cubicBezTo>
                    <a:pt x="75" y="58"/>
                    <a:pt x="80" y="59"/>
                    <a:pt x="85" y="60"/>
                  </a:cubicBezTo>
                  <a:cubicBezTo>
                    <a:pt x="89" y="61"/>
                    <a:pt x="94" y="62"/>
                    <a:pt x="99" y="63"/>
                  </a:cubicBezTo>
                  <a:cubicBezTo>
                    <a:pt x="104" y="64"/>
                    <a:pt x="109" y="65"/>
                    <a:pt x="114" y="65"/>
                  </a:cubicBezTo>
                  <a:cubicBezTo>
                    <a:pt x="119" y="66"/>
                    <a:pt x="124" y="66"/>
                    <a:pt x="129" y="67"/>
                  </a:cubicBezTo>
                  <a:cubicBezTo>
                    <a:pt x="134" y="67"/>
                    <a:pt x="139" y="67"/>
                    <a:pt x="143" y="67"/>
                  </a:cubicBezTo>
                  <a:cubicBezTo>
                    <a:pt x="144" y="67"/>
                    <a:pt x="144" y="67"/>
                    <a:pt x="145" y="67"/>
                  </a:cubicBezTo>
                  <a:cubicBezTo>
                    <a:pt x="155" y="67"/>
                    <a:pt x="166" y="66"/>
                    <a:pt x="176" y="65"/>
                  </a:cubicBezTo>
                  <a:cubicBezTo>
                    <a:pt x="181" y="64"/>
                    <a:pt x="186" y="63"/>
                    <a:pt x="191" y="62"/>
                  </a:cubicBezTo>
                  <a:cubicBezTo>
                    <a:pt x="195" y="61"/>
                    <a:pt x="200" y="60"/>
                    <a:pt x="205" y="59"/>
                  </a:cubicBezTo>
                  <a:cubicBezTo>
                    <a:pt x="210" y="58"/>
                    <a:pt x="214" y="56"/>
                    <a:pt x="219" y="55"/>
                  </a:cubicBezTo>
                  <a:cubicBezTo>
                    <a:pt x="221" y="54"/>
                    <a:pt x="223" y="53"/>
                    <a:pt x="225" y="52"/>
                  </a:cubicBezTo>
                  <a:cubicBezTo>
                    <a:pt x="227" y="51"/>
                    <a:pt x="229" y="50"/>
                    <a:pt x="231" y="50"/>
                  </a:cubicBezTo>
                  <a:cubicBezTo>
                    <a:pt x="233" y="49"/>
                    <a:pt x="235" y="48"/>
                    <a:pt x="237" y="47"/>
                  </a:cubicBezTo>
                  <a:cubicBezTo>
                    <a:pt x="239" y="46"/>
                    <a:pt x="241" y="45"/>
                    <a:pt x="243" y="44"/>
                  </a:cubicBezTo>
                  <a:cubicBezTo>
                    <a:pt x="246" y="42"/>
                    <a:pt x="250" y="40"/>
                    <a:pt x="253" y="38"/>
                  </a:cubicBezTo>
                  <a:cubicBezTo>
                    <a:pt x="266" y="29"/>
                    <a:pt x="275" y="20"/>
                    <a:pt x="280" y="12"/>
                  </a:cubicBezTo>
                  <a:cubicBezTo>
                    <a:pt x="283" y="8"/>
                    <a:pt x="285" y="5"/>
                    <a:pt x="286" y="3"/>
                  </a:cubicBezTo>
                  <a:cubicBezTo>
                    <a:pt x="287" y="1"/>
                    <a:pt x="287" y="0"/>
                    <a:pt x="287" y="0"/>
                  </a:cubicBezTo>
                </a:path>
              </a:pathLst>
            </a:custGeom>
            <a:solidFill>
              <a:srgbClr val="B8E3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3" name="Freeform 120"/>
            <p:cNvSpPr/>
            <p:nvPr/>
          </p:nvSpPr>
          <p:spPr bwMode="auto">
            <a:xfrm>
              <a:off x="8523" y="4612"/>
              <a:ext cx="156" cy="107"/>
            </a:xfrm>
            <a:custGeom>
              <a:avLst/>
              <a:gdLst>
                <a:gd name="T0" fmla="*/ 66 w 66"/>
                <a:gd name="T1" fmla="*/ 0 h 45"/>
                <a:gd name="T2" fmla="*/ 0 w 66"/>
                <a:gd name="T3" fmla="*/ 38 h 45"/>
                <a:gd name="T4" fmla="*/ 10 w 66"/>
                <a:gd name="T5" fmla="*/ 45 h 45"/>
                <a:gd name="T6" fmla="*/ 66 w 66"/>
                <a:gd name="T7" fmla="*/ 12 h 45"/>
                <a:gd name="T8" fmla="*/ 66 w 66"/>
                <a:gd name="T9" fmla="*/ 0 h 45"/>
              </a:gdLst>
              <a:ahLst/>
              <a:cxnLst>
                <a:cxn ang="0">
                  <a:pos x="T0" y="T1"/>
                </a:cxn>
                <a:cxn ang="0">
                  <a:pos x="T2" y="T3"/>
                </a:cxn>
                <a:cxn ang="0">
                  <a:pos x="T4" y="T5"/>
                </a:cxn>
                <a:cxn ang="0">
                  <a:pos x="T6" y="T7"/>
                </a:cxn>
                <a:cxn ang="0">
                  <a:pos x="T8" y="T9"/>
                </a:cxn>
              </a:cxnLst>
              <a:rect l="0" t="0" r="r" b="b"/>
              <a:pathLst>
                <a:path w="66" h="45">
                  <a:moveTo>
                    <a:pt x="66" y="0"/>
                  </a:moveTo>
                  <a:cubicBezTo>
                    <a:pt x="0" y="38"/>
                    <a:pt x="0" y="38"/>
                    <a:pt x="0" y="38"/>
                  </a:cubicBezTo>
                  <a:cubicBezTo>
                    <a:pt x="10" y="45"/>
                    <a:pt x="10" y="45"/>
                    <a:pt x="10" y="45"/>
                  </a:cubicBezTo>
                  <a:cubicBezTo>
                    <a:pt x="66" y="12"/>
                    <a:pt x="66" y="12"/>
                    <a:pt x="66" y="12"/>
                  </a:cubicBezTo>
                  <a:cubicBezTo>
                    <a:pt x="66" y="8"/>
                    <a:pt x="66" y="4"/>
                    <a:pt x="66" y="0"/>
                  </a:cubicBezTo>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4" name="Freeform 121"/>
            <p:cNvSpPr/>
            <p:nvPr/>
          </p:nvSpPr>
          <p:spPr bwMode="auto">
            <a:xfrm>
              <a:off x="8679" y="4612"/>
              <a:ext cx="0" cy="29"/>
            </a:xfrm>
            <a:custGeom>
              <a:avLst/>
              <a:gdLst>
                <a:gd name="T0" fmla="*/ 0 h 12"/>
                <a:gd name="T1" fmla="*/ 0 h 12"/>
                <a:gd name="T2" fmla="*/ 12 h 12"/>
                <a:gd name="T3" fmla="*/ 12 h 12"/>
                <a:gd name="T4" fmla="*/ 0 h 12"/>
              </a:gdLst>
              <a:ahLst/>
              <a:cxnLst>
                <a:cxn ang="0">
                  <a:pos x="0" y="T0"/>
                </a:cxn>
                <a:cxn ang="0">
                  <a:pos x="0" y="T1"/>
                </a:cxn>
                <a:cxn ang="0">
                  <a:pos x="0" y="T2"/>
                </a:cxn>
                <a:cxn ang="0">
                  <a:pos x="0" y="T3"/>
                </a:cxn>
                <a:cxn ang="0">
                  <a:pos x="0" y="T4"/>
                </a:cxn>
              </a:cxnLst>
              <a:rect l="0" t="0" r="r" b="b"/>
              <a:pathLst>
                <a:path h="12">
                  <a:moveTo>
                    <a:pt x="0" y="0"/>
                  </a:moveTo>
                  <a:cubicBezTo>
                    <a:pt x="0" y="0"/>
                    <a:pt x="0" y="0"/>
                    <a:pt x="0" y="0"/>
                  </a:cubicBezTo>
                  <a:cubicBezTo>
                    <a:pt x="0" y="4"/>
                    <a:pt x="0" y="8"/>
                    <a:pt x="0" y="12"/>
                  </a:cubicBezTo>
                  <a:cubicBezTo>
                    <a:pt x="0" y="12"/>
                    <a:pt x="0" y="12"/>
                    <a:pt x="0" y="12"/>
                  </a:cubicBezTo>
                  <a:cubicBezTo>
                    <a:pt x="0" y="0"/>
                    <a:pt x="0" y="0"/>
                    <a:pt x="0" y="0"/>
                  </a:cubicBezTo>
                </a:path>
              </a:pathLst>
            </a:custGeom>
            <a:solidFill>
              <a:srgbClr val="A23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5" name="Freeform 122"/>
            <p:cNvSpPr/>
            <p:nvPr/>
          </p:nvSpPr>
          <p:spPr bwMode="auto">
            <a:xfrm>
              <a:off x="8187" y="4368"/>
              <a:ext cx="331" cy="467"/>
            </a:xfrm>
            <a:custGeom>
              <a:avLst/>
              <a:gdLst>
                <a:gd name="T0" fmla="*/ 20 w 140"/>
                <a:gd name="T1" fmla="*/ 0 h 197"/>
                <a:gd name="T2" fmla="*/ 20 w 140"/>
                <a:gd name="T3" fmla="*/ 0 h 197"/>
                <a:gd name="T4" fmla="*/ 5 w 140"/>
                <a:gd name="T5" fmla="*/ 8 h 197"/>
                <a:gd name="T6" fmla="*/ 3 w 140"/>
                <a:gd name="T7" fmla="*/ 17 h 197"/>
                <a:gd name="T8" fmla="*/ 37 w 140"/>
                <a:gd name="T9" fmla="*/ 58 h 197"/>
                <a:gd name="T10" fmla="*/ 62 w 140"/>
                <a:gd name="T11" fmla="*/ 135 h 197"/>
                <a:gd name="T12" fmla="*/ 92 w 140"/>
                <a:gd name="T13" fmla="*/ 155 h 197"/>
                <a:gd name="T14" fmla="*/ 115 w 140"/>
                <a:gd name="T15" fmla="*/ 197 h 197"/>
                <a:gd name="T16" fmla="*/ 138 w 140"/>
                <a:gd name="T17" fmla="*/ 190 h 197"/>
                <a:gd name="T18" fmla="*/ 140 w 140"/>
                <a:gd name="T19" fmla="*/ 189 h 197"/>
                <a:gd name="T20" fmla="*/ 116 w 140"/>
                <a:gd name="T21" fmla="*/ 151 h 197"/>
                <a:gd name="T22" fmla="*/ 70 w 140"/>
                <a:gd name="T23" fmla="*/ 86 h 197"/>
                <a:gd name="T24" fmla="*/ 78 w 140"/>
                <a:gd name="T25" fmla="*/ 78 h 197"/>
                <a:gd name="T26" fmla="*/ 21 w 140"/>
                <a:gd name="T27" fmla="*/ 4 h 197"/>
                <a:gd name="T28" fmla="*/ 20 w 140"/>
                <a:gd name="T29" fmla="*/ 0 h 197"/>
                <a:gd name="T30" fmla="*/ 20 w 140"/>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197">
                  <a:moveTo>
                    <a:pt x="20" y="0"/>
                  </a:moveTo>
                  <a:cubicBezTo>
                    <a:pt x="20" y="0"/>
                    <a:pt x="20" y="0"/>
                    <a:pt x="20" y="0"/>
                  </a:cubicBezTo>
                  <a:cubicBezTo>
                    <a:pt x="5" y="8"/>
                    <a:pt x="5" y="8"/>
                    <a:pt x="5" y="8"/>
                  </a:cubicBezTo>
                  <a:cubicBezTo>
                    <a:pt x="1" y="9"/>
                    <a:pt x="0" y="14"/>
                    <a:pt x="3" y="17"/>
                  </a:cubicBezTo>
                  <a:cubicBezTo>
                    <a:pt x="37" y="58"/>
                    <a:pt x="37" y="58"/>
                    <a:pt x="37" y="58"/>
                  </a:cubicBezTo>
                  <a:cubicBezTo>
                    <a:pt x="37" y="58"/>
                    <a:pt x="22" y="109"/>
                    <a:pt x="62" y="135"/>
                  </a:cubicBezTo>
                  <a:cubicBezTo>
                    <a:pt x="83" y="150"/>
                    <a:pt x="90" y="154"/>
                    <a:pt x="92" y="155"/>
                  </a:cubicBezTo>
                  <a:cubicBezTo>
                    <a:pt x="115" y="197"/>
                    <a:pt x="115" y="197"/>
                    <a:pt x="115" y="197"/>
                  </a:cubicBezTo>
                  <a:cubicBezTo>
                    <a:pt x="123" y="195"/>
                    <a:pt x="131" y="192"/>
                    <a:pt x="138" y="190"/>
                  </a:cubicBezTo>
                  <a:cubicBezTo>
                    <a:pt x="139" y="189"/>
                    <a:pt x="139" y="189"/>
                    <a:pt x="140" y="189"/>
                  </a:cubicBezTo>
                  <a:cubicBezTo>
                    <a:pt x="116" y="151"/>
                    <a:pt x="116" y="151"/>
                    <a:pt x="116" y="151"/>
                  </a:cubicBezTo>
                  <a:cubicBezTo>
                    <a:pt x="70" y="86"/>
                    <a:pt x="70" y="86"/>
                    <a:pt x="70" y="86"/>
                  </a:cubicBezTo>
                  <a:cubicBezTo>
                    <a:pt x="78" y="78"/>
                    <a:pt x="78" y="78"/>
                    <a:pt x="78" y="78"/>
                  </a:cubicBezTo>
                  <a:cubicBezTo>
                    <a:pt x="21" y="4"/>
                    <a:pt x="21" y="4"/>
                    <a:pt x="21" y="4"/>
                  </a:cubicBezTo>
                  <a:cubicBezTo>
                    <a:pt x="20" y="3"/>
                    <a:pt x="20" y="2"/>
                    <a:pt x="20" y="0"/>
                  </a:cubicBezTo>
                  <a:cubicBezTo>
                    <a:pt x="20" y="0"/>
                    <a:pt x="20" y="0"/>
                    <a:pt x="20" y="0"/>
                  </a:cubicBezTo>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6" name="Freeform 123"/>
            <p:cNvSpPr/>
            <p:nvPr/>
          </p:nvSpPr>
          <p:spPr bwMode="auto">
            <a:xfrm>
              <a:off x="8525" y="4894"/>
              <a:ext cx="14" cy="4"/>
            </a:xfrm>
            <a:custGeom>
              <a:avLst/>
              <a:gdLst>
                <a:gd name="T0" fmla="*/ 6 w 6"/>
                <a:gd name="T1" fmla="*/ 0 h 2"/>
                <a:gd name="T2" fmla="*/ 0 w 6"/>
                <a:gd name="T3" fmla="*/ 2 h 2"/>
                <a:gd name="T4" fmla="*/ 6 w 6"/>
                <a:gd name="T5" fmla="*/ 0 h 2"/>
                <a:gd name="T6" fmla="*/ 6 w 6"/>
                <a:gd name="T7" fmla="*/ 0 h 2"/>
              </a:gdLst>
              <a:ahLst/>
              <a:cxnLst>
                <a:cxn ang="0">
                  <a:pos x="T0" y="T1"/>
                </a:cxn>
                <a:cxn ang="0">
                  <a:pos x="T2" y="T3"/>
                </a:cxn>
                <a:cxn ang="0">
                  <a:pos x="T4" y="T5"/>
                </a:cxn>
                <a:cxn ang="0">
                  <a:pos x="T6" y="T7"/>
                </a:cxn>
              </a:cxnLst>
              <a:rect l="0" t="0" r="r" b="b"/>
              <a:pathLst>
                <a:path w="6" h="2">
                  <a:moveTo>
                    <a:pt x="6" y="0"/>
                  </a:moveTo>
                  <a:cubicBezTo>
                    <a:pt x="4" y="1"/>
                    <a:pt x="2" y="1"/>
                    <a:pt x="0" y="2"/>
                  </a:cubicBezTo>
                  <a:cubicBezTo>
                    <a:pt x="6" y="0"/>
                    <a:pt x="6" y="0"/>
                    <a:pt x="6" y="0"/>
                  </a:cubicBezTo>
                  <a:cubicBezTo>
                    <a:pt x="6" y="0"/>
                    <a:pt x="6" y="0"/>
                    <a:pt x="6"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7" name="Freeform 124"/>
            <p:cNvSpPr/>
            <p:nvPr/>
          </p:nvSpPr>
          <p:spPr bwMode="auto">
            <a:xfrm>
              <a:off x="8539" y="4889"/>
              <a:ext cx="10" cy="5"/>
            </a:xfrm>
            <a:custGeom>
              <a:avLst/>
              <a:gdLst>
                <a:gd name="T0" fmla="*/ 4 w 4"/>
                <a:gd name="T1" fmla="*/ 0 h 2"/>
                <a:gd name="T2" fmla="*/ 0 w 4"/>
                <a:gd name="T3" fmla="*/ 2 h 2"/>
                <a:gd name="T4" fmla="*/ 0 w 4"/>
                <a:gd name="T5" fmla="*/ 2 h 2"/>
                <a:gd name="T6" fmla="*/ 4 w 4"/>
                <a:gd name="T7" fmla="*/ 1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cubicBezTo>
                    <a:pt x="2" y="1"/>
                    <a:pt x="1" y="1"/>
                    <a:pt x="0" y="2"/>
                  </a:cubicBezTo>
                  <a:cubicBezTo>
                    <a:pt x="0" y="2"/>
                    <a:pt x="0" y="2"/>
                    <a:pt x="0" y="2"/>
                  </a:cubicBezTo>
                  <a:cubicBezTo>
                    <a:pt x="4" y="1"/>
                    <a:pt x="4" y="1"/>
                    <a:pt x="4" y="1"/>
                  </a:cubicBezTo>
                  <a:cubicBezTo>
                    <a:pt x="4" y="0"/>
                    <a:pt x="4" y="0"/>
                    <a:pt x="4" y="0"/>
                  </a:cubicBezTo>
                </a:path>
              </a:pathLst>
            </a:custGeom>
            <a:solidFill>
              <a:srgbClr val="4B51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8" name="Freeform 125"/>
            <p:cNvSpPr/>
            <p:nvPr/>
          </p:nvSpPr>
          <p:spPr bwMode="auto">
            <a:xfrm>
              <a:off x="8480" y="4913"/>
              <a:ext cx="7" cy="4"/>
            </a:xfrm>
            <a:custGeom>
              <a:avLst/>
              <a:gdLst>
                <a:gd name="T0" fmla="*/ 3 w 3"/>
                <a:gd name="T1" fmla="*/ 0 h 2"/>
                <a:gd name="T2" fmla="*/ 0 w 3"/>
                <a:gd name="T3" fmla="*/ 2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1"/>
                    <a:pt x="1" y="1"/>
                    <a:pt x="0" y="2"/>
                  </a:cubicBezTo>
                  <a:cubicBezTo>
                    <a:pt x="0" y="2"/>
                    <a:pt x="0" y="2"/>
                    <a:pt x="0" y="2"/>
                  </a:cubicBezTo>
                  <a:cubicBezTo>
                    <a:pt x="3" y="0"/>
                    <a:pt x="3" y="0"/>
                    <a:pt x="3"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29" name="Freeform 126"/>
            <p:cNvSpPr/>
            <p:nvPr/>
          </p:nvSpPr>
          <p:spPr bwMode="auto">
            <a:xfrm>
              <a:off x="8461" y="4818"/>
              <a:ext cx="102" cy="99"/>
            </a:xfrm>
            <a:custGeom>
              <a:avLst/>
              <a:gdLst>
                <a:gd name="T0" fmla="*/ 25 w 43"/>
                <a:gd name="T1" fmla="*/ 0 h 42"/>
                <a:gd name="T2" fmla="*/ 23 w 43"/>
                <a:gd name="T3" fmla="*/ 2 h 42"/>
                <a:gd name="T4" fmla="*/ 0 w 43"/>
                <a:gd name="T5" fmla="*/ 10 h 42"/>
                <a:gd name="T6" fmla="*/ 7 w 43"/>
                <a:gd name="T7" fmla="*/ 42 h 42"/>
                <a:gd name="T8" fmla="*/ 8 w 43"/>
                <a:gd name="T9" fmla="*/ 41 h 42"/>
                <a:gd name="T10" fmla="*/ 8 w 43"/>
                <a:gd name="T11" fmla="*/ 41 h 42"/>
                <a:gd name="T12" fmla="*/ 8 w 43"/>
                <a:gd name="T13" fmla="*/ 41 h 42"/>
                <a:gd name="T14" fmla="*/ 8 w 43"/>
                <a:gd name="T15" fmla="*/ 42 h 42"/>
                <a:gd name="T16" fmla="*/ 11 w 43"/>
                <a:gd name="T17" fmla="*/ 40 h 42"/>
                <a:gd name="T18" fmla="*/ 27 w 43"/>
                <a:gd name="T19" fmla="*/ 34 h 42"/>
                <a:gd name="T20" fmla="*/ 37 w 43"/>
                <a:gd name="T21" fmla="*/ 30 h 42"/>
                <a:gd name="T22" fmla="*/ 37 w 43"/>
                <a:gd name="T23" fmla="*/ 30 h 42"/>
                <a:gd name="T24" fmla="*/ 43 w 43"/>
                <a:gd name="T25" fmla="*/ 28 h 42"/>
                <a:gd name="T26" fmla="*/ 25 w 43"/>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2">
                  <a:moveTo>
                    <a:pt x="25" y="0"/>
                  </a:moveTo>
                  <a:cubicBezTo>
                    <a:pt x="24" y="1"/>
                    <a:pt x="24" y="1"/>
                    <a:pt x="23" y="2"/>
                  </a:cubicBezTo>
                  <a:cubicBezTo>
                    <a:pt x="15" y="4"/>
                    <a:pt x="8" y="7"/>
                    <a:pt x="0" y="10"/>
                  </a:cubicBezTo>
                  <a:cubicBezTo>
                    <a:pt x="7" y="42"/>
                    <a:pt x="7" y="42"/>
                    <a:pt x="7" y="42"/>
                  </a:cubicBezTo>
                  <a:cubicBezTo>
                    <a:pt x="8" y="41"/>
                    <a:pt x="8" y="41"/>
                    <a:pt x="8" y="41"/>
                  </a:cubicBezTo>
                  <a:cubicBezTo>
                    <a:pt x="8" y="41"/>
                    <a:pt x="8" y="41"/>
                    <a:pt x="8" y="41"/>
                  </a:cubicBezTo>
                  <a:cubicBezTo>
                    <a:pt x="8" y="41"/>
                    <a:pt x="8" y="41"/>
                    <a:pt x="8" y="41"/>
                  </a:cubicBezTo>
                  <a:cubicBezTo>
                    <a:pt x="8" y="42"/>
                    <a:pt x="8" y="42"/>
                    <a:pt x="8" y="42"/>
                  </a:cubicBezTo>
                  <a:cubicBezTo>
                    <a:pt x="9" y="41"/>
                    <a:pt x="10" y="41"/>
                    <a:pt x="11" y="40"/>
                  </a:cubicBezTo>
                  <a:cubicBezTo>
                    <a:pt x="27" y="34"/>
                    <a:pt x="27" y="34"/>
                    <a:pt x="27" y="34"/>
                  </a:cubicBezTo>
                  <a:cubicBezTo>
                    <a:pt x="30" y="33"/>
                    <a:pt x="34" y="32"/>
                    <a:pt x="37" y="30"/>
                  </a:cubicBezTo>
                  <a:cubicBezTo>
                    <a:pt x="37" y="30"/>
                    <a:pt x="37" y="30"/>
                    <a:pt x="37" y="30"/>
                  </a:cubicBezTo>
                  <a:cubicBezTo>
                    <a:pt x="39" y="29"/>
                    <a:pt x="41" y="28"/>
                    <a:pt x="43" y="28"/>
                  </a:cubicBezTo>
                  <a:cubicBezTo>
                    <a:pt x="25" y="0"/>
                    <a:pt x="25" y="0"/>
                    <a:pt x="25" y="0"/>
                  </a:cubicBezTo>
                </a:path>
              </a:pathLst>
            </a:custGeom>
            <a:solidFill>
              <a:srgbClr val="B1B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0" name="Freeform 127"/>
            <p:cNvSpPr/>
            <p:nvPr/>
          </p:nvSpPr>
          <p:spPr bwMode="auto">
            <a:xfrm>
              <a:off x="8459" y="4816"/>
              <a:ext cx="61" cy="26"/>
            </a:xfrm>
            <a:custGeom>
              <a:avLst/>
              <a:gdLst>
                <a:gd name="T0" fmla="*/ 25 w 26"/>
                <a:gd name="T1" fmla="*/ 0 h 11"/>
                <a:gd name="T2" fmla="*/ 23 w 26"/>
                <a:gd name="T3" fmla="*/ 1 h 11"/>
                <a:gd name="T4" fmla="*/ 0 w 26"/>
                <a:gd name="T5" fmla="*/ 8 h 11"/>
                <a:gd name="T6" fmla="*/ 1 w 26"/>
                <a:gd name="T7" fmla="*/ 10 h 11"/>
                <a:gd name="T8" fmla="*/ 1 w 26"/>
                <a:gd name="T9" fmla="*/ 11 h 11"/>
                <a:gd name="T10" fmla="*/ 24 w 26"/>
                <a:gd name="T11" fmla="*/ 3 h 11"/>
                <a:gd name="T12" fmla="*/ 26 w 26"/>
                <a:gd name="T13" fmla="*/ 1 h 11"/>
                <a:gd name="T14" fmla="*/ 25 w 2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1">
                  <a:moveTo>
                    <a:pt x="25" y="0"/>
                  </a:moveTo>
                  <a:cubicBezTo>
                    <a:pt x="24" y="0"/>
                    <a:pt x="24" y="0"/>
                    <a:pt x="23" y="1"/>
                  </a:cubicBezTo>
                  <a:cubicBezTo>
                    <a:pt x="16" y="3"/>
                    <a:pt x="8" y="6"/>
                    <a:pt x="0" y="8"/>
                  </a:cubicBezTo>
                  <a:cubicBezTo>
                    <a:pt x="1" y="10"/>
                    <a:pt x="1" y="10"/>
                    <a:pt x="1" y="10"/>
                  </a:cubicBezTo>
                  <a:cubicBezTo>
                    <a:pt x="1" y="11"/>
                    <a:pt x="1" y="11"/>
                    <a:pt x="1" y="11"/>
                  </a:cubicBezTo>
                  <a:cubicBezTo>
                    <a:pt x="9" y="8"/>
                    <a:pt x="16" y="5"/>
                    <a:pt x="24" y="3"/>
                  </a:cubicBezTo>
                  <a:cubicBezTo>
                    <a:pt x="25" y="2"/>
                    <a:pt x="25" y="2"/>
                    <a:pt x="26" y="1"/>
                  </a:cubicBezTo>
                  <a:cubicBezTo>
                    <a:pt x="25" y="0"/>
                    <a:pt x="25" y="0"/>
                    <a:pt x="25"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1" name="Freeform 128"/>
            <p:cNvSpPr/>
            <p:nvPr/>
          </p:nvSpPr>
          <p:spPr bwMode="auto">
            <a:xfrm>
              <a:off x="8234" y="4182"/>
              <a:ext cx="525" cy="539"/>
            </a:xfrm>
            <a:custGeom>
              <a:avLst/>
              <a:gdLst>
                <a:gd name="T0" fmla="*/ 222 w 222"/>
                <a:gd name="T1" fmla="*/ 145 h 228"/>
                <a:gd name="T2" fmla="*/ 222 w 222"/>
                <a:gd name="T3" fmla="*/ 145 h 228"/>
                <a:gd name="T4" fmla="*/ 221 w 222"/>
                <a:gd name="T5" fmla="*/ 141 h 228"/>
                <a:gd name="T6" fmla="*/ 121 w 222"/>
                <a:gd name="T7" fmla="*/ 3 h 228"/>
                <a:gd name="T8" fmla="*/ 113 w 222"/>
                <a:gd name="T9" fmla="*/ 1 h 228"/>
                <a:gd name="T10" fmla="*/ 3 w 222"/>
                <a:gd name="T11" fmla="*/ 59 h 228"/>
                <a:gd name="T12" fmla="*/ 0 w 222"/>
                <a:gd name="T13" fmla="*/ 64 h 228"/>
                <a:gd name="T14" fmla="*/ 0 w 222"/>
                <a:gd name="T15" fmla="*/ 64 h 228"/>
                <a:gd name="T16" fmla="*/ 0 w 222"/>
                <a:gd name="T17" fmla="*/ 79 h 228"/>
                <a:gd name="T18" fmla="*/ 0 w 222"/>
                <a:gd name="T19" fmla="*/ 79 h 228"/>
                <a:gd name="T20" fmla="*/ 1 w 222"/>
                <a:gd name="T21" fmla="*/ 83 h 228"/>
                <a:gd name="T22" fmla="*/ 76 w 222"/>
                <a:gd name="T23" fmla="*/ 181 h 228"/>
                <a:gd name="T24" fmla="*/ 76 w 222"/>
                <a:gd name="T25" fmla="*/ 181 h 228"/>
                <a:gd name="T26" fmla="*/ 104 w 222"/>
                <a:gd name="T27" fmla="*/ 224 h 228"/>
                <a:gd name="T28" fmla="*/ 112 w 222"/>
                <a:gd name="T29" fmla="*/ 226 h 228"/>
                <a:gd name="T30" fmla="*/ 219 w 222"/>
                <a:gd name="T31" fmla="*/ 165 h 228"/>
                <a:gd name="T32" fmla="*/ 222 w 222"/>
                <a:gd name="T33" fmla="*/ 159 h 228"/>
                <a:gd name="T34" fmla="*/ 222 w 222"/>
                <a:gd name="T35" fmla="*/ 159 h 228"/>
                <a:gd name="T36" fmla="*/ 222 w 222"/>
                <a:gd name="T37" fmla="*/ 145 h 228"/>
                <a:gd name="T38" fmla="*/ 222 w 222"/>
                <a:gd name="T39" fmla="*/ 14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2" h="228">
                  <a:moveTo>
                    <a:pt x="222" y="145"/>
                  </a:moveTo>
                  <a:cubicBezTo>
                    <a:pt x="222" y="145"/>
                    <a:pt x="222" y="145"/>
                    <a:pt x="222" y="145"/>
                  </a:cubicBezTo>
                  <a:cubicBezTo>
                    <a:pt x="222" y="143"/>
                    <a:pt x="221" y="142"/>
                    <a:pt x="221" y="141"/>
                  </a:cubicBezTo>
                  <a:cubicBezTo>
                    <a:pt x="121" y="3"/>
                    <a:pt x="121" y="3"/>
                    <a:pt x="121" y="3"/>
                  </a:cubicBezTo>
                  <a:cubicBezTo>
                    <a:pt x="119" y="0"/>
                    <a:pt x="115" y="0"/>
                    <a:pt x="113" y="1"/>
                  </a:cubicBezTo>
                  <a:cubicBezTo>
                    <a:pt x="3" y="59"/>
                    <a:pt x="3" y="59"/>
                    <a:pt x="3" y="59"/>
                  </a:cubicBezTo>
                  <a:cubicBezTo>
                    <a:pt x="1" y="60"/>
                    <a:pt x="0" y="62"/>
                    <a:pt x="0" y="64"/>
                  </a:cubicBezTo>
                  <a:cubicBezTo>
                    <a:pt x="0" y="64"/>
                    <a:pt x="0" y="64"/>
                    <a:pt x="0" y="64"/>
                  </a:cubicBezTo>
                  <a:cubicBezTo>
                    <a:pt x="0" y="79"/>
                    <a:pt x="0" y="79"/>
                    <a:pt x="0" y="79"/>
                  </a:cubicBezTo>
                  <a:cubicBezTo>
                    <a:pt x="0" y="79"/>
                    <a:pt x="0" y="79"/>
                    <a:pt x="0" y="79"/>
                  </a:cubicBezTo>
                  <a:cubicBezTo>
                    <a:pt x="0" y="81"/>
                    <a:pt x="0" y="82"/>
                    <a:pt x="1" y="83"/>
                  </a:cubicBezTo>
                  <a:cubicBezTo>
                    <a:pt x="76" y="181"/>
                    <a:pt x="76" y="181"/>
                    <a:pt x="76" y="181"/>
                  </a:cubicBezTo>
                  <a:cubicBezTo>
                    <a:pt x="76" y="181"/>
                    <a:pt x="76" y="181"/>
                    <a:pt x="76" y="181"/>
                  </a:cubicBezTo>
                  <a:cubicBezTo>
                    <a:pt x="104" y="224"/>
                    <a:pt x="104" y="224"/>
                    <a:pt x="104" y="224"/>
                  </a:cubicBezTo>
                  <a:cubicBezTo>
                    <a:pt x="106" y="227"/>
                    <a:pt x="110" y="228"/>
                    <a:pt x="112" y="226"/>
                  </a:cubicBezTo>
                  <a:cubicBezTo>
                    <a:pt x="219" y="165"/>
                    <a:pt x="219" y="165"/>
                    <a:pt x="219" y="165"/>
                  </a:cubicBezTo>
                  <a:cubicBezTo>
                    <a:pt x="221" y="164"/>
                    <a:pt x="222" y="161"/>
                    <a:pt x="222" y="159"/>
                  </a:cubicBezTo>
                  <a:cubicBezTo>
                    <a:pt x="222" y="159"/>
                    <a:pt x="222" y="159"/>
                    <a:pt x="222" y="159"/>
                  </a:cubicBezTo>
                  <a:cubicBezTo>
                    <a:pt x="222" y="145"/>
                    <a:pt x="222" y="145"/>
                    <a:pt x="222" y="145"/>
                  </a:cubicBezTo>
                  <a:cubicBezTo>
                    <a:pt x="222" y="145"/>
                    <a:pt x="222" y="145"/>
                    <a:pt x="222" y="145"/>
                  </a:cubicBezTo>
                </a:path>
              </a:pathLst>
            </a:custGeom>
            <a:solidFill>
              <a:srgbClr val="5151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2" name="Freeform 129"/>
            <p:cNvSpPr/>
            <p:nvPr/>
          </p:nvSpPr>
          <p:spPr bwMode="auto">
            <a:xfrm>
              <a:off x="7992" y="5738"/>
              <a:ext cx="462" cy="339"/>
            </a:xfrm>
            <a:custGeom>
              <a:avLst/>
              <a:gdLst>
                <a:gd name="T0" fmla="*/ 174 w 195"/>
                <a:gd name="T1" fmla="*/ 75 h 143"/>
                <a:gd name="T2" fmla="*/ 171 w 195"/>
                <a:gd name="T3" fmla="*/ 127 h 143"/>
                <a:gd name="T4" fmla="*/ 82 w 195"/>
                <a:gd name="T5" fmla="*/ 118 h 143"/>
                <a:gd name="T6" fmla="*/ 0 w 195"/>
                <a:gd name="T7" fmla="*/ 43 h 143"/>
                <a:gd name="T8" fmla="*/ 79 w 195"/>
                <a:gd name="T9" fmla="*/ 22 h 143"/>
                <a:gd name="T10" fmla="*/ 174 w 195"/>
                <a:gd name="T11" fmla="*/ 75 h 143"/>
              </a:gdLst>
              <a:ahLst/>
              <a:cxnLst>
                <a:cxn ang="0">
                  <a:pos x="T0" y="T1"/>
                </a:cxn>
                <a:cxn ang="0">
                  <a:pos x="T2" y="T3"/>
                </a:cxn>
                <a:cxn ang="0">
                  <a:pos x="T4" y="T5"/>
                </a:cxn>
                <a:cxn ang="0">
                  <a:pos x="T6" y="T7"/>
                </a:cxn>
                <a:cxn ang="0">
                  <a:pos x="T8" y="T9"/>
                </a:cxn>
                <a:cxn ang="0">
                  <a:pos x="T10" y="T11"/>
                </a:cxn>
              </a:cxnLst>
              <a:rect l="0" t="0" r="r" b="b"/>
              <a:pathLst>
                <a:path w="195" h="143">
                  <a:moveTo>
                    <a:pt x="174" y="75"/>
                  </a:moveTo>
                  <a:cubicBezTo>
                    <a:pt x="174" y="75"/>
                    <a:pt x="195" y="113"/>
                    <a:pt x="171" y="127"/>
                  </a:cubicBezTo>
                  <a:cubicBezTo>
                    <a:pt x="146" y="141"/>
                    <a:pt x="118" y="143"/>
                    <a:pt x="82" y="118"/>
                  </a:cubicBezTo>
                  <a:cubicBezTo>
                    <a:pt x="47" y="92"/>
                    <a:pt x="0" y="73"/>
                    <a:pt x="0" y="43"/>
                  </a:cubicBezTo>
                  <a:cubicBezTo>
                    <a:pt x="0" y="13"/>
                    <a:pt x="40" y="0"/>
                    <a:pt x="79" y="22"/>
                  </a:cubicBezTo>
                  <a:cubicBezTo>
                    <a:pt x="118" y="44"/>
                    <a:pt x="174" y="75"/>
                    <a:pt x="174" y="75"/>
                  </a:cubicBezTo>
                  <a:close/>
                </a:path>
              </a:pathLst>
            </a:custGeom>
            <a:solidFill>
              <a:srgbClr val="1210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3" name="Freeform 130"/>
            <p:cNvSpPr/>
            <p:nvPr/>
          </p:nvSpPr>
          <p:spPr bwMode="auto">
            <a:xfrm>
              <a:off x="8362" y="4787"/>
              <a:ext cx="866" cy="625"/>
            </a:xfrm>
            <a:custGeom>
              <a:avLst/>
              <a:gdLst>
                <a:gd name="T0" fmla="*/ 345 w 366"/>
                <a:gd name="T1" fmla="*/ 45 h 264"/>
                <a:gd name="T2" fmla="*/ 171 w 366"/>
                <a:gd name="T3" fmla="*/ 51 h 264"/>
                <a:gd name="T4" fmla="*/ 163 w 366"/>
                <a:gd name="T5" fmla="*/ 2 h 264"/>
                <a:gd name="T6" fmla="*/ 163 w 366"/>
                <a:gd name="T7" fmla="*/ 2 h 264"/>
                <a:gd name="T8" fmla="*/ 158 w 366"/>
                <a:gd name="T9" fmla="*/ 0 h 264"/>
                <a:gd name="T10" fmla="*/ 129 w 366"/>
                <a:gd name="T11" fmla="*/ 19 h 264"/>
                <a:gd name="T12" fmla="*/ 79 w 366"/>
                <a:gd name="T13" fmla="*/ 43 h 264"/>
                <a:gd name="T14" fmla="*/ 153 w 366"/>
                <a:gd name="T15" fmla="*/ 102 h 264"/>
                <a:gd name="T16" fmla="*/ 50 w 366"/>
                <a:gd name="T17" fmla="*/ 55 h 264"/>
                <a:gd name="T18" fmla="*/ 50 w 366"/>
                <a:gd name="T19" fmla="*/ 54 h 264"/>
                <a:gd name="T20" fmla="*/ 29 w 366"/>
                <a:gd name="T21" fmla="*/ 62 h 264"/>
                <a:gd name="T22" fmla="*/ 25 w 366"/>
                <a:gd name="T23" fmla="*/ 171 h 264"/>
                <a:gd name="T24" fmla="*/ 300 w 366"/>
                <a:gd name="T25" fmla="*/ 209 h 264"/>
                <a:gd name="T26" fmla="*/ 345 w 366"/>
                <a:gd name="T27" fmla="*/ 4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264">
                  <a:moveTo>
                    <a:pt x="345" y="45"/>
                  </a:moveTo>
                  <a:cubicBezTo>
                    <a:pt x="344" y="46"/>
                    <a:pt x="246" y="122"/>
                    <a:pt x="171" y="51"/>
                  </a:cubicBezTo>
                  <a:cubicBezTo>
                    <a:pt x="163" y="2"/>
                    <a:pt x="163" y="2"/>
                    <a:pt x="163" y="2"/>
                  </a:cubicBezTo>
                  <a:cubicBezTo>
                    <a:pt x="163" y="2"/>
                    <a:pt x="163" y="2"/>
                    <a:pt x="163" y="2"/>
                  </a:cubicBezTo>
                  <a:cubicBezTo>
                    <a:pt x="158" y="0"/>
                    <a:pt x="158" y="0"/>
                    <a:pt x="158" y="0"/>
                  </a:cubicBezTo>
                  <a:cubicBezTo>
                    <a:pt x="149" y="6"/>
                    <a:pt x="139" y="12"/>
                    <a:pt x="129" y="19"/>
                  </a:cubicBezTo>
                  <a:cubicBezTo>
                    <a:pt x="113" y="28"/>
                    <a:pt x="96" y="36"/>
                    <a:pt x="79" y="43"/>
                  </a:cubicBezTo>
                  <a:cubicBezTo>
                    <a:pt x="153" y="102"/>
                    <a:pt x="153" y="102"/>
                    <a:pt x="153" y="102"/>
                  </a:cubicBezTo>
                  <a:cubicBezTo>
                    <a:pt x="50" y="55"/>
                    <a:pt x="50" y="55"/>
                    <a:pt x="50" y="55"/>
                  </a:cubicBezTo>
                  <a:cubicBezTo>
                    <a:pt x="50" y="54"/>
                    <a:pt x="50" y="54"/>
                    <a:pt x="50" y="54"/>
                  </a:cubicBezTo>
                  <a:cubicBezTo>
                    <a:pt x="43" y="57"/>
                    <a:pt x="36" y="59"/>
                    <a:pt x="29" y="62"/>
                  </a:cubicBezTo>
                  <a:cubicBezTo>
                    <a:pt x="0" y="115"/>
                    <a:pt x="25" y="171"/>
                    <a:pt x="25" y="171"/>
                  </a:cubicBezTo>
                  <a:cubicBezTo>
                    <a:pt x="138" y="258"/>
                    <a:pt x="217" y="264"/>
                    <a:pt x="300" y="209"/>
                  </a:cubicBezTo>
                  <a:cubicBezTo>
                    <a:pt x="366" y="165"/>
                    <a:pt x="345" y="45"/>
                    <a:pt x="345" y="45"/>
                  </a:cubicBezTo>
                </a:path>
              </a:pathLst>
            </a:custGeom>
            <a:solidFill>
              <a:srgbClr val="535A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4" name="Freeform 131"/>
            <p:cNvSpPr/>
            <p:nvPr/>
          </p:nvSpPr>
          <p:spPr bwMode="auto">
            <a:xfrm>
              <a:off x="8445" y="4917"/>
              <a:ext cx="33" cy="12"/>
            </a:xfrm>
            <a:custGeom>
              <a:avLst/>
              <a:gdLst>
                <a:gd name="T0" fmla="*/ 14 w 14"/>
                <a:gd name="T1" fmla="*/ 0 h 5"/>
                <a:gd name="T2" fmla="*/ 0 w 14"/>
                <a:gd name="T3" fmla="*/ 5 h 5"/>
                <a:gd name="T4" fmla="*/ 0 w 14"/>
                <a:gd name="T5" fmla="*/ 5 h 5"/>
                <a:gd name="T6" fmla="*/ 0 w 14"/>
                <a:gd name="T7" fmla="*/ 5 h 5"/>
                <a:gd name="T8" fmla="*/ 14 w 14"/>
                <a:gd name="T9" fmla="*/ 0 h 5"/>
                <a:gd name="T10" fmla="*/ 14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14" y="0"/>
                  </a:moveTo>
                  <a:cubicBezTo>
                    <a:pt x="10" y="1"/>
                    <a:pt x="5" y="3"/>
                    <a:pt x="0" y="5"/>
                  </a:cubicBezTo>
                  <a:cubicBezTo>
                    <a:pt x="0" y="5"/>
                    <a:pt x="0" y="5"/>
                    <a:pt x="0" y="5"/>
                  </a:cubicBezTo>
                  <a:cubicBezTo>
                    <a:pt x="0" y="5"/>
                    <a:pt x="0" y="5"/>
                    <a:pt x="0" y="5"/>
                  </a:cubicBezTo>
                  <a:cubicBezTo>
                    <a:pt x="5" y="3"/>
                    <a:pt x="10" y="1"/>
                    <a:pt x="14" y="0"/>
                  </a:cubicBezTo>
                  <a:cubicBezTo>
                    <a:pt x="14" y="0"/>
                    <a:pt x="14" y="0"/>
                    <a:pt x="14" y="0"/>
                  </a:cubicBezTo>
                </a:path>
              </a:pathLst>
            </a:custGeom>
            <a:solidFill>
              <a:srgbClr val="B1B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5" name="Freeform 132"/>
            <p:cNvSpPr/>
            <p:nvPr/>
          </p:nvSpPr>
          <p:spPr bwMode="auto">
            <a:xfrm>
              <a:off x="8478" y="4915"/>
              <a:ext cx="2" cy="2"/>
            </a:xfrm>
            <a:custGeom>
              <a:avLst/>
              <a:gdLst>
                <a:gd name="T0" fmla="*/ 1 w 1"/>
                <a:gd name="T1" fmla="*/ 0 h 1"/>
                <a:gd name="T2" fmla="*/ 0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0" y="1"/>
                  </a:cubicBezTo>
                  <a:cubicBezTo>
                    <a:pt x="0" y="1"/>
                    <a:pt x="0" y="1"/>
                    <a:pt x="0" y="1"/>
                  </a:cubicBezTo>
                  <a:cubicBezTo>
                    <a:pt x="1" y="0"/>
                    <a:pt x="1" y="0"/>
                    <a:pt x="1" y="0"/>
                  </a:cubicBezTo>
                  <a:cubicBezTo>
                    <a:pt x="1" y="0"/>
                    <a:pt x="1" y="0"/>
                    <a:pt x="1" y="0"/>
                  </a:cubicBezTo>
                </a:path>
              </a:pathLst>
            </a:custGeom>
            <a:solidFill>
              <a:srgbClr val="9FA1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6" name="Freeform 133"/>
            <p:cNvSpPr/>
            <p:nvPr/>
          </p:nvSpPr>
          <p:spPr bwMode="auto">
            <a:xfrm>
              <a:off x="8880" y="4917"/>
              <a:ext cx="263" cy="62"/>
            </a:xfrm>
            <a:custGeom>
              <a:avLst/>
              <a:gdLst>
                <a:gd name="T0" fmla="*/ 111 w 111"/>
                <a:gd name="T1" fmla="*/ 0 h 26"/>
                <a:gd name="T2" fmla="*/ 27 w 111"/>
                <a:gd name="T3" fmla="*/ 26 h 26"/>
                <a:gd name="T4" fmla="*/ 0 w 111"/>
                <a:gd name="T5" fmla="*/ 23 h 26"/>
                <a:gd name="T6" fmla="*/ 0 w 111"/>
                <a:gd name="T7" fmla="*/ 23 h 26"/>
                <a:gd name="T8" fmla="*/ 26 w 111"/>
                <a:gd name="T9" fmla="*/ 26 h 26"/>
                <a:gd name="T10" fmla="*/ 111 w 111"/>
                <a:gd name="T11" fmla="*/ 0 h 26"/>
                <a:gd name="T12" fmla="*/ 111 w 11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11" h="26">
                  <a:moveTo>
                    <a:pt x="111" y="0"/>
                  </a:moveTo>
                  <a:cubicBezTo>
                    <a:pt x="94" y="11"/>
                    <a:pt x="62" y="26"/>
                    <a:pt x="27" y="26"/>
                  </a:cubicBezTo>
                  <a:cubicBezTo>
                    <a:pt x="18" y="26"/>
                    <a:pt x="9" y="25"/>
                    <a:pt x="0" y="23"/>
                  </a:cubicBezTo>
                  <a:cubicBezTo>
                    <a:pt x="0" y="23"/>
                    <a:pt x="0" y="23"/>
                    <a:pt x="0" y="23"/>
                  </a:cubicBezTo>
                  <a:cubicBezTo>
                    <a:pt x="9" y="25"/>
                    <a:pt x="18" y="26"/>
                    <a:pt x="26" y="26"/>
                  </a:cubicBezTo>
                  <a:cubicBezTo>
                    <a:pt x="62" y="26"/>
                    <a:pt x="93" y="11"/>
                    <a:pt x="111" y="0"/>
                  </a:cubicBezTo>
                  <a:cubicBezTo>
                    <a:pt x="111" y="0"/>
                    <a:pt x="111" y="0"/>
                    <a:pt x="111" y="0"/>
                  </a:cubicBezTo>
                </a:path>
              </a:pathLst>
            </a:custGeom>
            <a:solidFill>
              <a:srgbClr val="A23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7" name="Freeform 134"/>
            <p:cNvSpPr/>
            <p:nvPr/>
          </p:nvSpPr>
          <p:spPr bwMode="auto">
            <a:xfrm>
              <a:off x="8445" y="4915"/>
              <a:ext cx="745" cy="232"/>
            </a:xfrm>
            <a:custGeom>
              <a:avLst/>
              <a:gdLst>
                <a:gd name="T0" fmla="*/ 15 w 315"/>
                <a:gd name="T1" fmla="*/ 0 h 98"/>
                <a:gd name="T2" fmla="*/ 14 w 315"/>
                <a:gd name="T3" fmla="*/ 1 h 98"/>
                <a:gd name="T4" fmla="*/ 0 w 315"/>
                <a:gd name="T5" fmla="*/ 6 h 98"/>
                <a:gd name="T6" fmla="*/ 92 w 315"/>
                <a:gd name="T7" fmla="*/ 51 h 98"/>
                <a:gd name="T8" fmla="*/ 150 w 315"/>
                <a:gd name="T9" fmla="*/ 79 h 98"/>
                <a:gd name="T10" fmla="*/ 216 w 315"/>
                <a:gd name="T11" fmla="*/ 98 h 98"/>
                <a:gd name="T12" fmla="*/ 311 w 315"/>
                <a:gd name="T13" fmla="*/ 69 h 98"/>
                <a:gd name="T14" fmla="*/ 312 w 315"/>
                <a:gd name="T15" fmla="*/ 5 h 98"/>
                <a:gd name="T16" fmla="*/ 295 w 315"/>
                <a:gd name="T17" fmla="*/ 1 h 98"/>
                <a:gd name="T18" fmla="*/ 210 w 315"/>
                <a:gd name="T19" fmla="*/ 27 h 98"/>
                <a:gd name="T20" fmla="*/ 184 w 315"/>
                <a:gd name="T21" fmla="*/ 24 h 98"/>
                <a:gd name="T22" fmla="*/ 133 w 315"/>
                <a:gd name="T23" fmla="*/ 58 h 98"/>
                <a:gd name="T24" fmla="*/ 118 w 315"/>
                <a:gd name="T25" fmla="*/ 48 h 98"/>
                <a:gd name="T26" fmla="*/ 118 w 315"/>
                <a:gd name="T27" fmla="*/ 48 h 98"/>
                <a:gd name="T28" fmla="*/ 39 w 315"/>
                <a:gd name="T29" fmla="*/ 12 h 98"/>
                <a:gd name="T30" fmla="*/ 15 w 315"/>
                <a:gd name="T31" fmla="*/ 1 h 98"/>
                <a:gd name="T32" fmla="*/ 15 w 315"/>
                <a:gd name="T3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5" h="98">
                  <a:moveTo>
                    <a:pt x="15" y="0"/>
                  </a:moveTo>
                  <a:cubicBezTo>
                    <a:pt x="15" y="0"/>
                    <a:pt x="15" y="0"/>
                    <a:pt x="14" y="1"/>
                  </a:cubicBezTo>
                  <a:cubicBezTo>
                    <a:pt x="10" y="2"/>
                    <a:pt x="5" y="4"/>
                    <a:pt x="0" y="6"/>
                  </a:cubicBezTo>
                  <a:cubicBezTo>
                    <a:pt x="32" y="28"/>
                    <a:pt x="65" y="43"/>
                    <a:pt x="92" y="51"/>
                  </a:cubicBezTo>
                  <a:cubicBezTo>
                    <a:pt x="112" y="58"/>
                    <a:pt x="131" y="68"/>
                    <a:pt x="150" y="79"/>
                  </a:cubicBezTo>
                  <a:cubicBezTo>
                    <a:pt x="164" y="88"/>
                    <a:pt x="187" y="98"/>
                    <a:pt x="216" y="98"/>
                  </a:cubicBezTo>
                  <a:cubicBezTo>
                    <a:pt x="243" y="98"/>
                    <a:pt x="274" y="90"/>
                    <a:pt x="311" y="69"/>
                  </a:cubicBezTo>
                  <a:cubicBezTo>
                    <a:pt x="315" y="44"/>
                    <a:pt x="313" y="19"/>
                    <a:pt x="312" y="5"/>
                  </a:cubicBezTo>
                  <a:cubicBezTo>
                    <a:pt x="295" y="1"/>
                    <a:pt x="295" y="1"/>
                    <a:pt x="295" y="1"/>
                  </a:cubicBezTo>
                  <a:cubicBezTo>
                    <a:pt x="277" y="12"/>
                    <a:pt x="246" y="27"/>
                    <a:pt x="210" y="27"/>
                  </a:cubicBezTo>
                  <a:cubicBezTo>
                    <a:pt x="202" y="27"/>
                    <a:pt x="193" y="26"/>
                    <a:pt x="184" y="24"/>
                  </a:cubicBezTo>
                  <a:cubicBezTo>
                    <a:pt x="133" y="58"/>
                    <a:pt x="133" y="58"/>
                    <a:pt x="133" y="58"/>
                  </a:cubicBezTo>
                  <a:cubicBezTo>
                    <a:pt x="128" y="55"/>
                    <a:pt x="123" y="52"/>
                    <a:pt x="118" y="48"/>
                  </a:cubicBezTo>
                  <a:cubicBezTo>
                    <a:pt x="118" y="48"/>
                    <a:pt x="118" y="48"/>
                    <a:pt x="118" y="48"/>
                  </a:cubicBezTo>
                  <a:cubicBezTo>
                    <a:pt x="39" y="12"/>
                    <a:pt x="39" y="12"/>
                    <a:pt x="39" y="12"/>
                  </a:cubicBezTo>
                  <a:cubicBezTo>
                    <a:pt x="15" y="1"/>
                    <a:pt x="15" y="1"/>
                    <a:pt x="15" y="1"/>
                  </a:cubicBezTo>
                  <a:cubicBezTo>
                    <a:pt x="15" y="0"/>
                    <a:pt x="15" y="0"/>
                    <a:pt x="15" y="0"/>
                  </a:cubicBezTo>
                </a:path>
              </a:pathLst>
            </a:custGeom>
            <a:solidFill>
              <a:srgbClr val="4B518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8" name="Freeform 135"/>
            <p:cNvSpPr/>
            <p:nvPr/>
          </p:nvSpPr>
          <p:spPr bwMode="auto">
            <a:xfrm>
              <a:off x="8217" y="4906"/>
              <a:ext cx="263" cy="1071"/>
            </a:xfrm>
            <a:custGeom>
              <a:avLst/>
              <a:gdLst>
                <a:gd name="T0" fmla="*/ 98 w 111"/>
                <a:gd name="T1" fmla="*/ 121 h 453"/>
                <a:gd name="T2" fmla="*/ 98 w 111"/>
                <a:gd name="T3" fmla="*/ 422 h 453"/>
                <a:gd name="T4" fmla="*/ 0 w 111"/>
                <a:gd name="T5" fmla="*/ 422 h 453"/>
                <a:gd name="T6" fmla="*/ 0 w 111"/>
                <a:gd name="T7" fmla="*/ 86 h 453"/>
                <a:gd name="T8" fmla="*/ 111 w 111"/>
                <a:gd name="T9" fmla="*/ 5 h 453"/>
                <a:gd name="T10" fmla="*/ 98 w 111"/>
                <a:gd name="T11" fmla="*/ 121 h 453"/>
              </a:gdLst>
              <a:ahLst/>
              <a:cxnLst>
                <a:cxn ang="0">
                  <a:pos x="T0" y="T1"/>
                </a:cxn>
                <a:cxn ang="0">
                  <a:pos x="T2" y="T3"/>
                </a:cxn>
                <a:cxn ang="0">
                  <a:pos x="T4" y="T5"/>
                </a:cxn>
                <a:cxn ang="0">
                  <a:pos x="T6" y="T7"/>
                </a:cxn>
                <a:cxn ang="0">
                  <a:pos x="T8" y="T9"/>
                </a:cxn>
                <a:cxn ang="0">
                  <a:pos x="T10" y="T11"/>
                </a:cxn>
              </a:cxnLst>
              <a:rect l="0" t="0" r="r" b="b"/>
              <a:pathLst>
                <a:path w="111" h="453">
                  <a:moveTo>
                    <a:pt x="98" y="121"/>
                  </a:moveTo>
                  <a:cubicBezTo>
                    <a:pt x="98" y="422"/>
                    <a:pt x="98" y="422"/>
                    <a:pt x="98" y="422"/>
                  </a:cubicBezTo>
                  <a:cubicBezTo>
                    <a:pt x="98" y="422"/>
                    <a:pt x="48" y="453"/>
                    <a:pt x="0" y="422"/>
                  </a:cubicBezTo>
                  <a:cubicBezTo>
                    <a:pt x="0" y="86"/>
                    <a:pt x="0" y="86"/>
                    <a:pt x="0" y="86"/>
                  </a:cubicBezTo>
                  <a:cubicBezTo>
                    <a:pt x="0" y="26"/>
                    <a:pt x="51" y="0"/>
                    <a:pt x="111" y="5"/>
                  </a:cubicBezTo>
                  <a:lnTo>
                    <a:pt x="98" y="121"/>
                  </a:lnTo>
                  <a:close/>
                </a:path>
              </a:pathLst>
            </a:custGeom>
            <a:solidFill>
              <a:srgbClr val="535A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39" name="Freeform 136"/>
            <p:cNvSpPr/>
            <p:nvPr/>
          </p:nvSpPr>
          <p:spPr bwMode="auto">
            <a:xfrm>
              <a:off x="8232" y="4182"/>
              <a:ext cx="530" cy="504"/>
            </a:xfrm>
            <a:custGeom>
              <a:avLst/>
              <a:gdLst>
                <a:gd name="T0" fmla="*/ 77 w 224"/>
                <a:gd name="T1" fmla="*/ 167 h 213"/>
                <a:gd name="T2" fmla="*/ 2 w 224"/>
                <a:gd name="T3" fmla="*/ 68 h 213"/>
                <a:gd name="T4" fmla="*/ 4 w 224"/>
                <a:gd name="T5" fmla="*/ 59 h 213"/>
                <a:gd name="T6" fmla="*/ 114 w 224"/>
                <a:gd name="T7" fmla="*/ 1 h 213"/>
                <a:gd name="T8" fmla="*/ 122 w 224"/>
                <a:gd name="T9" fmla="*/ 3 h 213"/>
                <a:gd name="T10" fmla="*/ 222 w 224"/>
                <a:gd name="T11" fmla="*/ 141 h 213"/>
                <a:gd name="T12" fmla="*/ 220 w 224"/>
                <a:gd name="T13" fmla="*/ 150 h 213"/>
                <a:gd name="T14" fmla="*/ 113 w 224"/>
                <a:gd name="T15" fmla="*/ 211 h 213"/>
                <a:gd name="T16" fmla="*/ 105 w 224"/>
                <a:gd name="T17" fmla="*/ 210 h 213"/>
                <a:gd name="T18" fmla="*/ 77 w 224"/>
                <a:gd name="T19" fmla="*/ 167 h 213"/>
                <a:gd name="T20" fmla="*/ 77 w 224"/>
                <a:gd name="T21" fmla="*/ 16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3">
                  <a:moveTo>
                    <a:pt x="77" y="167"/>
                  </a:moveTo>
                  <a:cubicBezTo>
                    <a:pt x="2" y="68"/>
                    <a:pt x="2" y="68"/>
                    <a:pt x="2" y="68"/>
                  </a:cubicBezTo>
                  <a:cubicBezTo>
                    <a:pt x="0" y="65"/>
                    <a:pt x="1" y="61"/>
                    <a:pt x="4" y="59"/>
                  </a:cubicBezTo>
                  <a:cubicBezTo>
                    <a:pt x="114" y="1"/>
                    <a:pt x="114" y="1"/>
                    <a:pt x="114" y="1"/>
                  </a:cubicBezTo>
                  <a:cubicBezTo>
                    <a:pt x="116" y="0"/>
                    <a:pt x="120" y="0"/>
                    <a:pt x="122" y="3"/>
                  </a:cubicBezTo>
                  <a:cubicBezTo>
                    <a:pt x="222" y="141"/>
                    <a:pt x="222" y="141"/>
                    <a:pt x="222" y="141"/>
                  </a:cubicBezTo>
                  <a:cubicBezTo>
                    <a:pt x="224" y="144"/>
                    <a:pt x="223" y="148"/>
                    <a:pt x="220" y="150"/>
                  </a:cubicBezTo>
                  <a:cubicBezTo>
                    <a:pt x="113" y="211"/>
                    <a:pt x="113" y="211"/>
                    <a:pt x="113" y="211"/>
                  </a:cubicBezTo>
                  <a:cubicBezTo>
                    <a:pt x="111" y="213"/>
                    <a:pt x="107" y="212"/>
                    <a:pt x="105" y="210"/>
                  </a:cubicBezTo>
                  <a:cubicBezTo>
                    <a:pt x="77" y="167"/>
                    <a:pt x="77" y="167"/>
                    <a:pt x="77" y="167"/>
                  </a:cubicBezTo>
                  <a:cubicBezTo>
                    <a:pt x="77" y="167"/>
                    <a:pt x="77" y="167"/>
                    <a:pt x="77" y="167"/>
                  </a:cubicBezTo>
                </a:path>
              </a:pathLst>
            </a:cu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0" name="Freeform 137"/>
            <p:cNvSpPr/>
            <p:nvPr/>
          </p:nvSpPr>
          <p:spPr bwMode="auto">
            <a:xfrm>
              <a:off x="8265" y="4208"/>
              <a:ext cx="464" cy="442"/>
            </a:xfrm>
            <a:custGeom>
              <a:avLst/>
              <a:gdLst>
                <a:gd name="T0" fmla="*/ 67 w 196"/>
                <a:gd name="T1" fmla="*/ 147 h 187"/>
                <a:gd name="T2" fmla="*/ 2 w 196"/>
                <a:gd name="T3" fmla="*/ 60 h 187"/>
                <a:gd name="T4" fmla="*/ 3 w 196"/>
                <a:gd name="T5" fmla="*/ 52 h 187"/>
                <a:gd name="T6" fmla="*/ 99 w 196"/>
                <a:gd name="T7" fmla="*/ 2 h 187"/>
                <a:gd name="T8" fmla="*/ 106 w 196"/>
                <a:gd name="T9" fmla="*/ 3 h 187"/>
                <a:gd name="T10" fmla="*/ 194 w 196"/>
                <a:gd name="T11" fmla="*/ 124 h 187"/>
                <a:gd name="T12" fmla="*/ 192 w 196"/>
                <a:gd name="T13" fmla="*/ 132 h 187"/>
                <a:gd name="T14" fmla="*/ 99 w 196"/>
                <a:gd name="T15" fmla="*/ 186 h 187"/>
                <a:gd name="T16" fmla="*/ 92 w 196"/>
                <a:gd name="T17" fmla="*/ 184 h 187"/>
                <a:gd name="T18" fmla="*/ 67 w 196"/>
                <a:gd name="T19" fmla="*/ 147 h 187"/>
                <a:gd name="T20" fmla="*/ 67 w 196"/>
                <a:gd name="T21" fmla="*/ 14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187">
                  <a:moveTo>
                    <a:pt x="67" y="147"/>
                  </a:moveTo>
                  <a:cubicBezTo>
                    <a:pt x="2" y="60"/>
                    <a:pt x="2" y="60"/>
                    <a:pt x="2" y="60"/>
                  </a:cubicBezTo>
                  <a:cubicBezTo>
                    <a:pt x="0" y="58"/>
                    <a:pt x="1" y="54"/>
                    <a:pt x="3" y="52"/>
                  </a:cubicBezTo>
                  <a:cubicBezTo>
                    <a:pt x="99" y="2"/>
                    <a:pt x="99" y="2"/>
                    <a:pt x="99" y="2"/>
                  </a:cubicBezTo>
                  <a:cubicBezTo>
                    <a:pt x="102" y="0"/>
                    <a:pt x="105" y="1"/>
                    <a:pt x="106" y="3"/>
                  </a:cubicBezTo>
                  <a:cubicBezTo>
                    <a:pt x="194" y="124"/>
                    <a:pt x="194" y="124"/>
                    <a:pt x="194" y="124"/>
                  </a:cubicBezTo>
                  <a:cubicBezTo>
                    <a:pt x="196" y="127"/>
                    <a:pt x="195" y="131"/>
                    <a:pt x="192" y="132"/>
                  </a:cubicBezTo>
                  <a:cubicBezTo>
                    <a:pt x="99" y="186"/>
                    <a:pt x="99" y="186"/>
                    <a:pt x="99" y="186"/>
                  </a:cubicBezTo>
                  <a:cubicBezTo>
                    <a:pt x="97" y="187"/>
                    <a:pt x="94" y="187"/>
                    <a:pt x="92" y="184"/>
                  </a:cubicBezTo>
                  <a:cubicBezTo>
                    <a:pt x="67" y="147"/>
                    <a:pt x="67" y="147"/>
                    <a:pt x="67" y="147"/>
                  </a:cubicBezTo>
                  <a:cubicBezTo>
                    <a:pt x="67" y="147"/>
                    <a:pt x="67" y="147"/>
                    <a:pt x="67" y="147"/>
                  </a:cubicBezTo>
                </a:path>
              </a:pathLst>
            </a:custGeom>
            <a:solidFill>
              <a:srgbClr val="88D1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1" name="Freeform 138"/>
            <p:cNvSpPr/>
            <p:nvPr/>
          </p:nvSpPr>
          <p:spPr bwMode="auto">
            <a:xfrm>
              <a:off x="8232" y="4182"/>
              <a:ext cx="530" cy="504"/>
            </a:xfrm>
            <a:custGeom>
              <a:avLst/>
              <a:gdLst>
                <a:gd name="T0" fmla="*/ 77 w 224"/>
                <a:gd name="T1" fmla="*/ 167 h 213"/>
                <a:gd name="T2" fmla="*/ 2 w 224"/>
                <a:gd name="T3" fmla="*/ 68 h 213"/>
                <a:gd name="T4" fmla="*/ 4 w 224"/>
                <a:gd name="T5" fmla="*/ 59 h 213"/>
                <a:gd name="T6" fmla="*/ 114 w 224"/>
                <a:gd name="T7" fmla="*/ 1 h 213"/>
                <a:gd name="T8" fmla="*/ 122 w 224"/>
                <a:gd name="T9" fmla="*/ 3 h 213"/>
                <a:gd name="T10" fmla="*/ 222 w 224"/>
                <a:gd name="T11" fmla="*/ 141 h 213"/>
                <a:gd name="T12" fmla="*/ 220 w 224"/>
                <a:gd name="T13" fmla="*/ 150 h 213"/>
                <a:gd name="T14" fmla="*/ 113 w 224"/>
                <a:gd name="T15" fmla="*/ 211 h 213"/>
                <a:gd name="T16" fmla="*/ 105 w 224"/>
                <a:gd name="T17" fmla="*/ 210 h 213"/>
                <a:gd name="T18" fmla="*/ 77 w 224"/>
                <a:gd name="T19" fmla="*/ 167 h 213"/>
                <a:gd name="T20" fmla="*/ 77 w 224"/>
                <a:gd name="T21" fmla="*/ 16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3">
                  <a:moveTo>
                    <a:pt x="77" y="167"/>
                  </a:moveTo>
                  <a:cubicBezTo>
                    <a:pt x="2" y="68"/>
                    <a:pt x="2" y="68"/>
                    <a:pt x="2" y="68"/>
                  </a:cubicBezTo>
                  <a:cubicBezTo>
                    <a:pt x="0" y="65"/>
                    <a:pt x="1" y="61"/>
                    <a:pt x="4" y="59"/>
                  </a:cubicBezTo>
                  <a:cubicBezTo>
                    <a:pt x="114" y="1"/>
                    <a:pt x="114" y="1"/>
                    <a:pt x="114" y="1"/>
                  </a:cubicBezTo>
                  <a:cubicBezTo>
                    <a:pt x="116" y="0"/>
                    <a:pt x="120" y="0"/>
                    <a:pt x="122" y="3"/>
                  </a:cubicBezTo>
                  <a:cubicBezTo>
                    <a:pt x="222" y="141"/>
                    <a:pt x="222" y="141"/>
                    <a:pt x="222" y="141"/>
                  </a:cubicBezTo>
                  <a:cubicBezTo>
                    <a:pt x="224" y="144"/>
                    <a:pt x="223" y="148"/>
                    <a:pt x="220" y="150"/>
                  </a:cubicBezTo>
                  <a:cubicBezTo>
                    <a:pt x="113" y="211"/>
                    <a:pt x="113" y="211"/>
                    <a:pt x="113" y="211"/>
                  </a:cubicBezTo>
                  <a:cubicBezTo>
                    <a:pt x="111" y="213"/>
                    <a:pt x="107" y="212"/>
                    <a:pt x="105" y="210"/>
                  </a:cubicBezTo>
                  <a:cubicBezTo>
                    <a:pt x="77" y="167"/>
                    <a:pt x="77" y="167"/>
                    <a:pt x="77" y="167"/>
                  </a:cubicBezTo>
                  <a:cubicBezTo>
                    <a:pt x="77" y="167"/>
                    <a:pt x="77" y="167"/>
                    <a:pt x="77" y="167"/>
                  </a:cubicBezTo>
                </a:path>
              </a:pathLst>
            </a:cu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2" name="Freeform 139"/>
            <p:cNvSpPr/>
            <p:nvPr/>
          </p:nvSpPr>
          <p:spPr bwMode="auto">
            <a:xfrm>
              <a:off x="8265" y="4208"/>
              <a:ext cx="464" cy="442"/>
            </a:xfrm>
            <a:custGeom>
              <a:avLst/>
              <a:gdLst>
                <a:gd name="T0" fmla="*/ 67 w 196"/>
                <a:gd name="T1" fmla="*/ 147 h 187"/>
                <a:gd name="T2" fmla="*/ 2 w 196"/>
                <a:gd name="T3" fmla="*/ 60 h 187"/>
                <a:gd name="T4" fmla="*/ 3 w 196"/>
                <a:gd name="T5" fmla="*/ 52 h 187"/>
                <a:gd name="T6" fmla="*/ 99 w 196"/>
                <a:gd name="T7" fmla="*/ 2 h 187"/>
                <a:gd name="T8" fmla="*/ 106 w 196"/>
                <a:gd name="T9" fmla="*/ 3 h 187"/>
                <a:gd name="T10" fmla="*/ 194 w 196"/>
                <a:gd name="T11" fmla="*/ 124 h 187"/>
                <a:gd name="T12" fmla="*/ 192 w 196"/>
                <a:gd name="T13" fmla="*/ 132 h 187"/>
                <a:gd name="T14" fmla="*/ 99 w 196"/>
                <a:gd name="T15" fmla="*/ 186 h 187"/>
                <a:gd name="T16" fmla="*/ 92 w 196"/>
                <a:gd name="T17" fmla="*/ 184 h 187"/>
                <a:gd name="T18" fmla="*/ 67 w 196"/>
                <a:gd name="T19" fmla="*/ 147 h 187"/>
                <a:gd name="T20" fmla="*/ 67 w 196"/>
                <a:gd name="T21" fmla="*/ 14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187">
                  <a:moveTo>
                    <a:pt x="67" y="147"/>
                  </a:moveTo>
                  <a:cubicBezTo>
                    <a:pt x="2" y="60"/>
                    <a:pt x="2" y="60"/>
                    <a:pt x="2" y="60"/>
                  </a:cubicBezTo>
                  <a:cubicBezTo>
                    <a:pt x="0" y="58"/>
                    <a:pt x="1" y="54"/>
                    <a:pt x="3" y="52"/>
                  </a:cubicBezTo>
                  <a:cubicBezTo>
                    <a:pt x="99" y="2"/>
                    <a:pt x="99" y="2"/>
                    <a:pt x="99" y="2"/>
                  </a:cubicBezTo>
                  <a:cubicBezTo>
                    <a:pt x="102" y="0"/>
                    <a:pt x="105" y="1"/>
                    <a:pt x="106" y="3"/>
                  </a:cubicBezTo>
                  <a:cubicBezTo>
                    <a:pt x="194" y="124"/>
                    <a:pt x="194" y="124"/>
                    <a:pt x="194" y="124"/>
                  </a:cubicBezTo>
                  <a:cubicBezTo>
                    <a:pt x="196" y="127"/>
                    <a:pt x="195" y="131"/>
                    <a:pt x="192" y="132"/>
                  </a:cubicBezTo>
                  <a:cubicBezTo>
                    <a:pt x="99" y="186"/>
                    <a:pt x="99" y="186"/>
                    <a:pt x="99" y="186"/>
                  </a:cubicBezTo>
                  <a:cubicBezTo>
                    <a:pt x="97" y="187"/>
                    <a:pt x="94" y="187"/>
                    <a:pt x="92" y="184"/>
                  </a:cubicBezTo>
                  <a:cubicBezTo>
                    <a:pt x="67" y="147"/>
                    <a:pt x="67" y="147"/>
                    <a:pt x="67" y="147"/>
                  </a:cubicBezTo>
                  <a:cubicBezTo>
                    <a:pt x="67" y="147"/>
                    <a:pt x="67" y="147"/>
                    <a:pt x="67" y="147"/>
                  </a:cubicBezTo>
                </a:path>
              </a:pathLst>
            </a:custGeom>
            <a:solidFill>
              <a:srgbClr val="88D1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3" name="Freeform 140"/>
            <p:cNvSpPr/>
            <p:nvPr/>
          </p:nvSpPr>
          <p:spPr bwMode="auto">
            <a:xfrm>
              <a:off x="8712" y="4454"/>
              <a:ext cx="14" cy="19"/>
            </a:xfrm>
            <a:custGeom>
              <a:avLst/>
              <a:gdLst>
                <a:gd name="T0" fmla="*/ 0 w 14"/>
                <a:gd name="T1" fmla="*/ 0 h 19"/>
                <a:gd name="T2" fmla="*/ 12 w 14"/>
                <a:gd name="T3" fmla="*/ 19 h 19"/>
                <a:gd name="T4" fmla="*/ 14 w 14"/>
                <a:gd name="T5" fmla="*/ 9 h 19"/>
                <a:gd name="T6" fmla="*/ 0 w 14"/>
                <a:gd name="T7" fmla="*/ 0 h 19"/>
              </a:gdLst>
              <a:ahLst/>
              <a:cxnLst>
                <a:cxn ang="0">
                  <a:pos x="T0" y="T1"/>
                </a:cxn>
                <a:cxn ang="0">
                  <a:pos x="T2" y="T3"/>
                </a:cxn>
                <a:cxn ang="0">
                  <a:pos x="T4" y="T5"/>
                </a:cxn>
                <a:cxn ang="0">
                  <a:pos x="T6" y="T7"/>
                </a:cxn>
              </a:cxnLst>
              <a:rect l="0" t="0" r="r" b="b"/>
              <a:pathLst>
                <a:path w="14" h="19">
                  <a:moveTo>
                    <a:pt x="0" y="0"/>
                  </a:moveTo>
                  <a:lnTo>
                    <a:pt x="12" y="19"/>
                  </a:lnTo>
                  <a:lnTo>
                    <a:pt x="14" y="9"/>
                  </a:lnTo>
                  <a:lnTo>
                    <a:pt x="0" y="0"/>
                  </a:lnTo>
                  <a:close/>
                </a:path>
              </a:pathLst>
            </a:custGeom>
            <a:solidFill>
              <a:srgbClr val="A239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4" name="Freeform 141"/>
            <p:cNvSpPr/>
            <p:nvPr/>
          </p:nvSpPr>
          <p:spPr bwMode="auto">
            <a:xfrm>
              <a:off x="8712" y="4454"/>
              <a:ext cx="14" cy="19"/>
            </a:xfrm>
            <a:custGeom>
              <a:avLst/>
              <a:gdLst>
                <a:gd name="T0" fmla="*/ 0 w 14"/>
                <a:gd name="T1" fmla="*/ 0 h 19"/>
                <a:gd name="T2" fmla="*/ 12 w 14"/>
                <a:gd name="T3" fmla="*/ 19 h 19"/>
                <a:gd name="T4" fmla="*/ 14 w 14"/>
                <a:gd name="T5" fmla="*/ 9 h 19"/>
                <a:gd name="T6" fmla="*/ 0 w 14"/>
                <a:gd name="T7" fmla="*/ 0 h 19"/>
              </a:gdLst>
              <a:ahLst/>
              <a:cxnLst>
                <a:cxn ang="0">
                  <a:pos x="T0" y="T1"/>
                </a:cxn>
                <a:cxn ang="0">
                  <a:pos x="T2" y="T3"/>
                </a:cxn>
                <a:cxn ang="0">
                  <a:pos x="T4" y="T5"/>
                </a:cxn>
                <a:cxn ang="0">
                  <a:pos x="T6" y="T7"/>
                </a:cxn>
              </a:cxnLst>
              <a:rect l="0" t="0" r="r" b="b"/>
              <a:pathLst>
                <a:path w="14" h="19">
                  <a:moveTo>
                    <a:pt x="0" y="0"/>
                  </a:moveTo>
                  <a:lnTo>
                    <a:pt x="12" y="19"/>
                  </a:lnTo>
                  <a:lnTo>
                    <a:pt x="14"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5" name="Freeform 142"/>
            <p:cNvSpPr/>
            <p:nvPr/>
          </p:nvSpPr>
          <p:spPr bwMode="auto">
            <a:xfrm>
              <a:off x="8712" y="4454"/>
              <a:ext cx="12" cy="19"/>
            </a:xfrm>
            <a:custGeom>
              <a:avLst/>
              <a:gdLst>
                <a:gd name="T0" fmla="*/ 0 w 12"/>
                <a:gd name="T1" fmla="*/ 0 h 19"/>
                <a:gd name="T2" fmla="*/ 12 w 12"/>
                <a:gd name="T3" fmla="*/ 19 h 19"/>
                <a:gd name="T4" fmla="*/ 12 w 12"/>
                <a:gd name="T5" fmla="*/ 19 h 19"/>
                <a:gd name="T6" fmla="*/ 0 w 12"/>
                <a:gd name="T7" fmla="*/ 0 h 19"/>
                <a:gd name="T8" fmla="*/ 0 w 12"/>
                <a:gd name="T9" fmla="*/ 0 h 19"/>
              </a:gdLst>
              <a:ahLst/>
              <a:cxnLst>
                <a:cxn ang="0">
                  <a:pos x="T0" y="T1"/>
                </a:cxn>
                <a:cxn ang="0">
                  <a:pos x="T2" y="T3"/>
                </a:cxn>
                <a:cxn ang="0">
                  <a:pos x="T4" y="T5"/>
                </a:cxn>
                <a:cxn ang="0">
                  <a:pos x="T6" y="T7"/>
                </a:cxn>
                <a:cxn ang="0">
                  <a:pos x="T8" y="T9"/>
                </a:cxn>
              </a:cxnLst>
              <a:rect l="0" t="0" r="r" b="b"/>
              <a:pathLst>
                <a:path w="12" h="19">
                  <a:moveTo>
                    <a:pt x="0" y="0"/>
                  </a:moveTo>
                  <a:lnTo>
                    <a:pt x="12" y="19"/>
                  </a:lnTo>
                  <a:lnTo>
                    <a:pt x="12" y="19"/>
                  </a:lnTo>
                  <a:lnTo>
                    <a:pt x="0" y="0"/>
                  </a:lnTo>
                  <a:lnTo>
                    <a:pt x="0" y="0"/>
                  </a:lnTo>
                  <a:close/>
                </a:path>
              </a:pathLst>
            </a:custGeom>
            <a:solidFill>
              <a:srgbClr val="4949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6" name="Freeform 143"/>
            <p:cNvSpPr/>
            <p:nvPr/>
          </p:nvSpPr>
          <p:spPr bwMode="auto">
            <a:xfrm>
              <a:off x="8712" y="4454"/>
              <a:ext cx="12" cy="19"/>
            </a:xfrm>
            <a:custGeom>
              <a:avLst/>
              <a:gdLst>
                <a:gd name="T0" fmla="*/ 0 w 12"/>
                <a:gd name="T1" fmla="*/ 0 h 19"/>
                <a:gd name="T2" fmla="*/ 12 w 12"/>
                <a:gd name="T3" fmla="*/ 19 h 19"/>
                <a:gd name="T4" fmla="*/ 12 w 12"/>
                <a:gd name="T5" fmla="*/ 19 h 19"/>
                <a:gd name="T6" fmla="*/ 0 w 12"/>
                <a:gd name="T7" fmla="*/ 0 h 19"/>
                <a:gd name="T8" fmla="*/ 0 w 12"/>
                <a:gd name="T9" fmla="*/ 0 h 19"/>
              </a:gdLst>
              <a:ahLst/>
              <a:cxnLst>
                <a:cxn ang="0">
                  <a:pos x="T0" y="T1"/>
                </a:cxn>
                <a:cxn ang="0">
                  <a:pos x="T2" y="T3"/>
                </a:cxn>
                <a:cxn ang="0">
                  <a:pos x="T4" y="T5"/>
                </a:cxn>
                <a:cxn ang="0">
                  <a:pos x="T6" y="T7"/>
                </a:cxn>
                <a:cxn ang="0">
                  <a:pos x="T8" y="T9"/>
                </a:cxn>
              </a:cxnLst>
              <a:rect l="0" t="0" r="r" b="b"/>
              <a:pathLst>
                <a:path w="12" h="19">
                  <a:moveTo>
                    <a:pt x="0" y="0"/>
                  </a:moveTo>
                  <a:lnTo>
                    <a:pt x="12" y="19"/>
                  </a:lnTo>
                  <a:lnTo>
                    <a:pt x="12" y="19"/>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7" name="Freeform 144"/>
            <p:cNvSpPr/>
            <p:nvPr/>
          </p:nvSpPr>
          <p:spPr bwMode="auto">
            <a:xfrm>
              <a:off x="8667" y="4425"/>
              <a:ext cx="57" cy="69"/>
            </a:xfrm>
            <a:custGeom>
              <a:avLst/>
              <a:gdLst>
                <a:gd name="T0" fmla="*/ 0 w 57"/>
                <a:gd name="T1" fmla="*/ 0 h 69"/>
                <a:gd name="T2" fmla="*/ 52 w 57"/>
                <a:gd name="T3" fmla="*/ 69 h 69"/>
                <a:gd name="T4" fmla="*/ 57 w 57"/>
                <a:gd name="T5" fmla="*/ 48 h 69"/>
                <a:gd name="T6" fmla="*/ 45 w 57"/>
                <a:gd name="T7" fmla="*/ 29 h 69"/>
                <a:gd name="T8" fmla="*/ 0 w 57"/>
                <a:gd name="T9" fmla="*/ 0 h 69"/>
              </a:gdLst>
              <a:ahLst/>
              <a:cxnLst>
                <a:cxn ang="0">
                  <a:pos x="T0" y="T1"/>
                </a:cxn>
                <a:cxn ang="0">
                  <a:pos x="T2" y="T3"/>
                </a:cxn>
                <a:cxn ang="0">
                  <a:pos x="T4" y="T5"/>
                </a:cxn>
                <a:cxn ang="0">
                  <a:pos x="T6" y="T7"/>
                </a:cxn>
                <a:cxn ang="0">
                  <a:pos x="T8" y="T9"/>
                </a:cxn>
              </a:cxnLst>
              <a:rect l="0" t="0" r="r" b="b"/>
              <a:pathLst>
                <a:path w="57" h="69">
                  <a:moveTo>
                    <a:pt x="0" y="0"/>
                  </a:moveTo>
                  <a:lnTo>
                    <a:pt x="52" y="69"/>
                  </a:lnTo>
                  <a:lnTo>
                    <a:pt x="57" y="48"/>
                  </a:lnTo>
                  <a:lnTo>
                    <a:pt x="45" y="29"/>
                  </a:lnTo>
                  <a:lnTo>
                    <a:pt x="0" y="0"/>
                  </a:lnTo>
                  <a:close/>
                </a:path>
              </a:pathLst>
            </a:custGeom>
            <a:solidFill>
              <a:srgbClr val="5353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8" name="Freeform 145"/>
            <p:cNvSpPr/>
            <p:nvPr/>
          </p:nvSpPr>
          <p:spPr bwMode="auto">
            <a:xfrm>
              <a:off x="8667" y="4425"/>
              <a:ext cx="57" cy="69"/>
            </a:xfrm>
            <a:custGeom>
              <a:avLst/>
              <a:gdLst>
                <a:gd name="T0" fmla="*/ 0 w 57"/>
                <a:gd name="T1" fmla="*/ 0 h 69"/>
                <a:gd name="T2" fmla="*/ 52 w 57"/>
                <a:gd name="T3" fmla="*/ 69 h 69"/>
                <a:gd name="T4" fmla="*/ 57 w 57"/>
                <a:gd name="T5" fmla="*/ 48 h 69"/>
                <a:gd name="T6" fmla="*/ 45 w 57"/>
                <a:gd name="T7" fmla="*/ 29 h 69"/>
                <a:gd name="T8" fmla="*/ 0 w 57"/>
                <a:gd name="T9" fmla="*/ 0 h 69"/>
              </a:gdLst>
              <a:ahLst/>
              <a:cxnLst>
                <a:cxn ang="0">
                  <a:pos x="T0" y="T1"/>
                </a:cxn>
                <a:cxn ang="0">
                  <a:pos x="T2" y="T3"/>
                </a:cxn>
                <a:cxn ang="0">
                  <a:pos x="T4" y="T5"/>
                </a:cxn>
                <a:cxn ang="0">
                  <a:pos x="T6" y="T7"/>
                </a:cxn>
                <a:cxn ang="0">
                  <a:pos x="T8" y="T9"/>
                </a:cxn>
              </a:cxnLst>
              <a:rect l="0" t="0" r="r" b="b"/>
              <a:pathLst>
                <a:path w="57" h="69">
                  <a:moveTo>
                    <a:pt x="0" y="0"/>
                  </a:moveTo>
                  <a:lnTo>
                    <a:pt x="52" y="69"/>
                  </a:lnTo>
                  <a:lnTo>
                    <a:pt x="57" y="48"/>
                  </a:lnTo>
                  <a:lnTo>
                    <a:pt x="45" y="2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49" name="Freeform 146"/>
            <p:cNvSpPr/>
            <p:nvPr/>
          </p:nvSpPr>
          <p:spPr bwMode="auto">
            <a:xfrm>
              <a:off x="8601" y="4378"/>
              <a:ext cx="118" cy="118"/>
            </a:xfrm>
            <a:custGeom>
              <a:avLst/>
              <a:gdLst>
                <a:gd name="T0" fmla="*/ 0 w 50"/>
                <a:gd name="T1" fmla="*/ 0 h 50"/>
                <a:gd name="T2" fmla="*/ 17 w 50"/>
                <a:gd name="T3" fmla="*/ 29 h 50"/>
                <a:gd name="T4" fmla="*/ 50 w 50"/>
                <a:gd name="T5" fmla="*/ 50 h 50"/>
                <a:gd name="T6" fmla="*/ 50 w 50"/>
                <a:gd name="T7" fmla="*/ 49 h 50"/>
                <a:gd name="T8" fmla="*/ 28 w 50"/>
                <a:gd name="T9" fmla="*/ 20 h 50"/>
                <a:gd name="T10" fmla="*/ 0 w 50"/>
                <a:gd name="T11" fmla="*/ 0 h 50"/>
              </a:gdLst>
              <a:ahLst/>
              <a:cxnLst>
                <a:cxn ang="0">
                  <a:pos x="T0" y="T1"/>
                </a:cxn>
                <a:cxn ang="0">
                  <a:pos x="T2" y="T3"/>
                </a:cxn>
                <a:cxn ang="0">
                  <a:pos x="T4" y="T5"/>
                </a:cxn>
                <a:cxn ang="0">
                  <a:pos x="T6" y="T7"/>
                </a:cxn>
                <a:cxn ang="0">
                  <a:pos x="T8" y="T9"/>
                </a:cxn>
                <a:cxn ang="0">
                  <a:pos x="T10" y="T11"/>
                </a:cxn>
              </a:cxnLst>
              <a:rect l="0" t="0" r="r" b="b"/>
              <a:pathLst>
                <a:path w="50" h="50">
                  <a:moveTo>
                    <a:pt x="0" y="0"/>
                  </a:moveTo>
                  <a:cubicBezTo>
                    <a:pt x="0" y="0"/>
                    <a:pt x="1" y="16"/>
                    <a:pt x="17" y="29"/>
                  </a:cubicBezTo>
                  <a:cubicBezTo>
                    <a:pt x="33" y="43"/>
                    <a:pt x="50" y="50"/>
                    <a:pt x="50" y="50"/>
                  </a:cubicBezTo>
                  <a:cubicBezTo>
                    <a:pt x="50" y="49"/>
                    <a:pt x="50" y="49"/>
                    <a:pt x="50" y="49"/>
                  </a:cubicBezTo>
                  <a:cubicBezTo>
                    <a:pt x="28" y="20"/>
                    <a:pt x="28" y="20"/>
                    <a:pt x="28" y="20"/>
                  </a:cubicBezTo>
                  <a:cubicBezTo>
                    <a:pt x="0" y="0"/>
                    <a:pt x="0" y="0"/>
                    <a:pt x="0" y="0"/>
                  </a:cubicBezTo>
                </a:path>
              </a:pathLst>
            </a:custGeom>
            <a:solidFill>
              <a:srgbClr val="7A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0" name="Freeform 147"/>
            <p:cNvSpPr/>
            <p:nvPr/>
          </p:nvSpPr>
          <p:spPr bwMode="auto">
            <a:xfrm>
              <a:off x="8572" y="4314"/>
              <a:ext cx="187" cy="163"/>
            </a:xfrm>
            <a:custGeom>
              <a:avLst/>
              <a:gdLst>
                <a:gd name="T0" fmla="*/ 56 w 79"/>
                <a:gd name="T1" fmla="*/ 69 h 69"/>
                <a:gd name="T2" fmla="*/ 15 w 79"/>
                <a:gd name="T3" fmla="*/ 33 h 69"/>
                <a:gd name="T4" fmla="*/ 43 w 79"/>
                <a:gd name="T5" fmla="*/ 37 h 69"/>
                <a:gd name="T6" fmla="*/ 18 w 79"/>
                <a:gd name="T7" fmla="*/ 3 h 69"/>
                <a:gd name="T8" fmla="*/ 79 w 79"/>
                <a:gd name="T9" fmla="*/ 59 h 69"/>
                <a:gd name="T10" fmla="*/ 56 w 79"/>
                <a:gd name="T11" fmla="*/ 69 h 69"/>
              </a:gdLst>
              <a:ahLst/>
              <a:cxnLst>
                <a:cxn ang="0">
                  <a:pos x="T0" y="T1"/>
                </a:cxn>
                <a:cxn ang="0">
                  <a:pos x="T2" y="T3"/>
                </a:cxn>
                <a:cxn ang="0">
                  <a:pos x="T4" y="T5"/>
                </a:cxn>
                <a:cxn ang="0">
                  <a:pos x="T6" y="T7"/>
                </a:cxn>
                <a:cxn ang="0">
                  <a:pos x="T8" y="T9"/>
                </a:cxn>
                <a:cxn ang="0">
                  <a:pos x="T10" y="T11"/>
                </a:cxn>
              </a:cxnLst>
              <a:rect l="0" t="0" r="r" b="b"/>
              <a:pathLst>
                <a:path w="79" h="69">
                  <a:moveTo>
                    <a:pt x="56" y="69"/>
                  </a:moveTo>
                  <a:cubicBezTo>
                    <a:pt x="56" y="69"/>
                    <a:pt x="29" y="53"/>
                    <a:pt x="15" y="33"/>
                  </a:cubicBezTo>
                  <a:cubicBezTo>
                    <a:pt x="0" y="12"/>
                    <a:pt x="43" y="37"/>
                    <a:pt x="43" y="37"/>
                  </a:cubicBezTo>
                  <a:cubicBezTo>
                    <a:pt x="18" y="3"/>
                    <a:pt x="18" y="3"/>
                    <a:pt x="18" y="3"/>
                  </a:cubicBezTo>
                  <a:cubicBezTo>
                    <a:pt x="18" y="3"/>
                    <a:pt x="70" y="0"/>
                    <a:pt x="79" y="59"/>
                  </a:cubicBezTo>
                  <a:lnTo>
                    <a:pt x="56" y="69"/>
                  </a:ln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1" name="Freeform 148"/>
            <p:cNvSpPr/>
            <p:nvPr/>
          </p:nvSpPr>
          <p:spPr bwMode="auto">
            <a:xfrm>
              <a:off x="8234" y="4333"/>
              <a:ext cx="525" cy="388"/>
            </a:xfrm>
            <a:custGeom>
              <a:avLst/>
              <a:gdLst>
                <a:gd name="T0" fmla="*/ 222 w 222"/>
                <a:gd name="T1" fmla="*/ 81 h 164"/>
                <a:gd name="T2" fmla="*/ 219 w 222"/>
                <a:gd name="T3" fmla="*/ 86 h 164"/>
                <a:gd name="T4" fmla="*/ 112 w 222"/>
                <a:gd name="T5" fmla="*/ 147 h 164"/>
                <a:gd name="T6" fmla="*/ 104 w 222"/>
                <a:gd name="T7" fmla="*/ 146 h 164"/>
                <a:gd name="T8" fmla="*/ 76 w 222"/>
                <a:gd name="T9" fmla="*/ 103 h 164"/>
                <a:gd name="T10" fmla="*/ 76 w 222"/>
                <a:gd name="T11" fmla="*/ 103 h 164"/>
                <a:gd name="T12" fmla="*/ 1 w 222"/>
                <a:gd name="T13" fmla="*/ 4 h 164"/>
                <a:gd name="T14" fmla="*/ 0 w 222"/>
                <a:gd name="T15" fmla="*/ 0 h 164"/>
                <a:gd name="T16" fmla="*/ 0 w 222"/>
                <a:gd name="T17" fmla="*/ 0 h 164"/>
                <a:gd name="T18" fmla="*/ 0 w 222"/>
                <a:gd name="T19" fmla="*/ 15 h 164"/>
                <a:gd name="T20" fmla="*/ 0 w 222"/>
                <a:gd name="T21" fmla="*/ 15 h 164"/>
                <a:gd name="T22" fmla="*/ 1 w 222"/>
                <a:gd name="T23" fmla="*/ 19 h 164"/>
                <a:gd name="T24" fmla="*/ 76 w 222"/>
                <a:gd name="T25" fmla="*/ 117 h 164"/>
                <a:gd name="T26" fmla="*/ 76 w 222"/>
                <a:gd name="T27" fmla="*/ 117 h 164"/>
                <a:gd name="T28" fmla="*/ 104 w 222"/>
                <a:gd name="T29" fmla="*/ 160 h 164"/>
                <a:gd name="T30" fmla="*/ 112 w 222"/>
                <a:gd name="T31" fmla="*/ 162 h 164"/>
                <a:gd name="T32" fmla="*/ 219 w 222"/>
                <a:gd name="T33" fmla="*/ 101 h 164"/>
                <a:gd name="T34" fmla="*/ 222 w 222"/>
                <a:gd name="T35" fmla="*/ 95 h 164"/>
                <a:gd name="T36" fmla="*/ 222 w 222"/>
                <a:gd name="T37" fmla="*/ 95 h 164"/>
                <a:gd name="T38" fmla="*/ 222 w 222"/>
                <a:gd name="T39" fmla="*/ 81 h 164"/>
                <a:gd name="T40" fmla="*/ 222 w 222"/>
                <a:gd name="T41" fmla="*/ 8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2" h="164">
                  <a:moveTo>
                    <a:pt x="222" y="81"/>
                  </a:moveTo>
                  <a:cubicBezTo>
                    <a:pt x="222" y="83"/>
                    <a:pt x="221" y="85"/>
                    <a:pt x="219" y="86"/>
                  </a:cubicBezTo>
                  <a:cubicBezTo>
                    <a:pt x="112" y="147"/>
                    <a:pt x="112" y="147"/>
                    <a:pt x="112" y="147"/>
                  </a:cubicBezTo>
                  <a:cubicBezTo>
                    <a:pt x="110" y="149"/>
                    <a:pt x="106" y="148"/>
                    <a:pt x="104" y="146"/>
                  </a:cubicBezTo>
                  <a:cubicBezTo>
                    <a:pt x="76" y="103"/>
                    <a:pt x="76" y="103"/>
                    <a:pt x="76" y="103"/>
                  </a:cubicBezTo>
                  <a:cubicBezTo>
                    <a:pt x="76" y="103"/>
                    <a:pt x="76" y="103"/>
                    <a:pt x="76" y="103"/>
                  </a:cubicBezTo>
                  <a:cubicBezTo>
                    <a:pt x="1" y="4"/>
                    <a:pt x="1" y="4"/>
                    <a:pt x="1" y="4"/>
                  </a:cubicBezTo>
                  <a:cubicBezTo>
                    <a:pt x="0" y="3"/>
                    <a:pt x="0" y="2"/>
                    <a:pt x="0" y="0"/>
                  </a:cubicBezTo>
                  <a:cubicBezTo>
                    <a:pt x="0" y="0"/>
                    <a:pt x="0" y="0"/>
                    <a:pt x="0" y="0"/>
                  </a:cubicBezTo>
                  <a:cubicBezTo>
                    <a:pt x="0" y="15"/>
                    <a:pt x="0" y="15"/>
                    <a:pt x="0" y="15"/>
                  </a:cubicBezTo>
                  <a:cubicBezTo>
                    <a:pt x="0" y="15"/>
                    <a:pt x="0" y="15"/>
                    <a:pt x="0" y="15"/>
                  </a:cubicBezTo>
                  <a:cubicBezTo>
                    <a:pt x="0" y="17"/>
                    <a:pt x="0" y="18"/>
                    <a:pt x="1" y="19"/>
                  </a:cubicBezTo>
                  <a:cubicBezTo>
                    <a:pt x="76" y="117"/>
                    <a:pt x="76" y="117"/>
                    <a:pt x="76" y="117"/>
                  </a:cubicBezTo>
                  <a:cubicBezTo>
                    <a:pt x="76" y="117"/>
                    <a:pt x="76" y="117"/>
                    <a:pt x="76" y="117"/>
                  </a:cubicBezTo>
                  <a:cubicBezTo>
                    <a:pt x="104" y="160"/>
                    <a:pt x="104" y="160"/>
                    <a:pt x="104" y="160"/>
                  </a:cubicBezTo>
                  <a:cubicBezTo>
                    <a:pt x="106" y="163"/>
                    <a:pt x="110" y="164"/>
                    <a:pt x="112" y="162"/>
                  </a:cubicBezTo>
                  <a:cubicBezTo>
                    <a:pt x="219" y="101"/>
                    <a:pt x="219" y="101"/>
                    <a:pt x="219" y="101"/>
                  </a:cubicBezTo>
                  <a:cubicBezTo>
                    <a:pt x="221" y="100"/>
                    <a:pt x="222" y="97"/>
                    <a:pt x="222" y="95"/>
                  </a:cubicBezTo>
                  <a:cubicBezTo>
                    <a:pt x="222" y="95"/>
                    <a:pt x="222" y="95"/>
                    <a:pt x="222" y="95"/>
                  </a:cubicBezTo>
                  <a:cubicBezTo>
                    <a:pt x="222" y="81"/>
                    <a:pt x="222" y="81"/>
                    <a:pt x="222" y="81"/>
                  </a:cubicBezTo>
                  <a:cubicBezTo>
                    <a:pt x="222" y="81"/>
                    <a:pt x="222" y="81"/>
                    <a:pt x="222" y="81"/>
                  </a:cubicBezTo>
                </a:path>
              </a:pathLst>
            </a:custGeom>
            <a:solidFill>
              <a:srgbClr val="5151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2" name="Freeform 149"/>
            <p:cNvSpPr/>
            <p:nvPr/>
          </p:nvSpPr>
          <p:spPr bwMode="auto">
            <a:xfrm>
              <a:off x="8703" y="4077"/>
              <a:ext cx="617" cy="1122"/>
            </a:xfrm>
            <a:custGeom>
              <a:avLst/>
              <a:gdLst>
                <a:gd name="T0" fmla="*/ 177 w 261"/>
                <a:gd name="T1" fmla="*/ 5 h 474"/>
                <a:gd name="T2" fmla="*/ 210 w 261"/>
                <a:gd name="T3" fmla="*/ 30 h 474"/>
                <a:gd name="T4" fmla="*/ 221 w 261"/>
                <a:gd name="T5" fmla="*/ 385 h 474"/>
                <a:gd name="T6" fmla="*/ 213 w 261"/>
                <a:gd name="T7" fmla="*/ 396 h 474"/>
                <a:gd name="T8" fmla="*/ 9 w 261"/>
                <a:gd name="T9" fmla="*/ 402 h 474"/>
                <a:gd name="T10" fmla="*/ 9 w 261"/>
                <a:gd name="T11" fmla="*/ 243 h 474"/>
                <a:gd name="T12" fmla="*/ 8 w 261"/>
                <a:gd name="T13" fmla="*/ 121 h 474"/>
                <a:gd name="T14" fmla="*/ 41 w 261"/>
                <a:gd name="T15" fmla="*/ 78 h 474"/>
                <a:gd name="T16" fmla="*/ 177 w 261"/>
                <a:gd name="T17" fmla="*/ 5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74">
                  <a:moveTo>
                    <a:pt x="177" y="5"/>
                  </a:moveTo>
                  <a:cubicBezTo>
                    <a:pt x="177" y="5"/>
                    <a:pt x="184" y="0"/>
                    <a:pt x="210" y="30"/>
                  </a:cubicBezTo>
                  <a:cubicBezTo>
                    <a:pt x="240" y="64"/>
                    <a:pt x="261" y="237"/>
                    <a:pt x="221" y="385"/>
                  </a:cubicBezTo>
                  <a:cubicBezTo>
                    <a:pt x="220" y="389"/>
                    <a:pt x="217" y="393"/>
                    <a:pt x="213" y="396"/>
                  </a:cubicBezTo>
                  <a:cubicBezTo>
                    <a:pt x="191" y="414"/>
                    <a:pt x="106" y="474"/>
                    <a:pt x="9" y="402"/>
                  </a:cubicBezTo>
                  <a:cubicBezTo>
                    <a:pt x="9" y="243"/>
                    <a:pt x="9" y="243"/>
                    <a:pt x="9" y="243"/>
                  </a:cubicBezTo>
                  <a:cubicBezTo>
                    <a:pt x="9" y="243"/>
                    <a:pt x="0" y="147"/>
                    <a:pt x="8" y="121"/>
                  </a:cubicBezTo>
                  <a:cubicBezTo>
                    <a:pt x="13" y="108"/>
                    <a:pt x="20" y="92"/>
                    <a:pt x="41" y="78"/>
                  </a:cubicBezTo>
                  <a:lnTo>
                    <a:pt x="177" y="5"/>
                  </a:lnTo>
                  <a:close/>
                </a:path>
              </a:pathLst>
            </a:custGeom>
            <a:solidFill>
              <a:srgbClr val="B43F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3" name="Freeform 150"/>
            <p:cNvSpPr/>
            <p:nvPr/>
          </p:nvSpPr>
          <p:spPr bwMode="auto">
            <a:xfrm>
              <a:off x="8724" y="4683"/>
              <a:ext cx="476" cy="485"/>
            </a:xfrm>
            <a:custGeom>
              <a:avLst/>
              <a:gdLst>
                <a:gd name="T0" fmla="*/ 201 w 201"/>
                <a:gd name="T1" fmla="*/ 143 h 205"/>
                <a:gd name="T2" fmla="*/ 111 w 201"/>
                <a:gd name="T3" fmla="*/ 158 h 205"/>
                <a:gd name="T4" fmla="*/ 65 w 201"/>
                <a:gd name="T5" fmla="*/ 98 h 205"/>
                <a:gd name="T6" fmla="*/ 72 w 201"/>
                <a:gd name="T7" fmla="*/ 0 h 205"/>
                <a:gd name="T8" fmla="*/ 58 w 201"/>
                <a:gd name="T9" fmla="*/ 0 h 205"/>
                <a:gd name="T10" fmla="*/ 30 w 201"/>
                <a:gd name="T11" fmla="*/ 32 h 205"/>
                <a:gd name="T12" fmla="*/ 0 w 201"/>
                <a:gd name="T13" fmla="*/ 85 h 205"/>
                <a:gd name="T14" fmla="*/ 0 w 201"/>
                <a:gd name="T15" fmla="*/ 146 h 205"/>
                <a:gd name="T16" fmla="*/ 23 w 201"/>
                <a:gd name="T17" fmla="*/ 161 h 205"/>
                <a:gd name="T18" fmla="*/ 26 w 201"/>
                <a:gd name="T19" fmla="*/ 162 h 205"/>
                <a:gd name="T20" fmla="*/ 26 w 201"/>
                <a:gd name="T21" fmla="*/ 162 h 205"/>
                <a:gd name="T22" fmla="*/ 201 w 201"/>
                <a:gd name="T23" fmla="*/ 14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 h="205">
                  <a:moveTo>
                    <a:pt x="201" y="143"/>
                  </a:moveTo>
                  <a:cubicBezTo>
                    <a:pt x="168" y="158"/>
                    <a:pt x="136" y="161"/>
                    <a:pt x="111" y="158"/>
                  </a:cubicBezTo>
                  <a:cubicBezTo>
                    <a:pt x="81" y="156"/>
                    <a:pt x="60" y="127"/>
                    <a:pt x="65" y="98"/>
                  </a:cubicBezTo>
                  <a:cubicBezTo>
                    <a:pt x="74" y="52"/>
                    <a:pt x="72" y="0"/>
                    <a:pt x="72" y="0"/>
                  </a:cubicBezTo>
                  <a:cubicBezTo>
                    <a:pt x="58" y="0"/>
                    <a:pt x="58" y="0"/>
                    <a:pt x="58" y="0"/>
                  </a:cubicBezTo>
                  <a:cubicBezTo>
                    <a:pt x="30" y="32"/>
                    <a:pt x="30" y="32"/>
                    <a:pt x="30" y="32"/>
                  </a:cubicBezTo>
                  <a:cubicBezTo>
                    <a:pt x="0" y="85"/>
                    <a:pt x="0" y="85"/>
                    <a:pt x="0" y="85"/>
                  </a:cubicBezTo>
                  <a:cubicBezTo>
                    <a:pt x="0" y="146"/>
                    <a:pt x="0" y="146"/>
                    <a:pt x="0" y="146"/>
                  </a:cubicBezTo>
                  <a:cubicBezTo>
                    <a:pt x="8" y="152"/>
                    <a:pt x="16" y="157"/>
                    <a:pt x="23" y="161"/>
                  </a:cubicBezTo>
                  <a:cubicBezTo>
                    <a:pt x="24" y="162"/>
                    <a:pt x="25" y="162"/>
                    <a:pt x="26" y="162"/>
                  </a:cubicBezTo>
                  <a:cubicBezTo>
                    <a:pt x="26" y="162"/>
                    <a:pt x="26" y="162"/>
                    <a:pt x="26" y="162"/>
                  </a:cubicBezTo>
                  <a:cubicBezTo>
                    <a:pt x="107" y="205"/>
                    <a:pt x="177" y="161"/>
                    <a:pt x="201" y="143"/>
                  </a:cubicBezTo>
                  <a:close/>
                </a:path>
              </a:pathLst>
            </a:custGeom>
            <a:solidFill>
              <a:srgbClr val="9B34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4" name="Freeform 151"/>
            <p:cNvSpPr/>
            <p:nvPr/>
          </p:nvSpPr>
          <p:spPr bwMode="auto">
            <a:xfrm>
              <a:off x="8388" y="4508"/>
              <a:ext cx="42" cy="78"/>
            </a:xfrm>
            <a:custGeom>
              <a:avLst/>
              <a:gdLst>
                <a:gd name="T0" fmla="*/ 0 w 18"/>
                <a:gd name="T1" fmla="*/ 0 h 33"/>
                <a:gd name="T2" fmla="*/ 2 w 18"/>
                <a:gd name="T3" fmla="*/ 17 h 33"/>
                <a:gd name="T4" fmla="*/ 11 w 18"/>
                <a:gd name="T5" fmla="*/ 29 h 33"/>
                <a:gd name="T6" fmla="*/ 11 w 18"/>
                <a:gd name="T7" fmla="*/ 29 h 33"/>
                <a:gd name="T8" fmla="*/ 13 w 18"/>
                <a:gd name="T9" fmla="*/ 33 h 33"/>
                <a:gd name="T10" fmla="*/ 18 w 18"/>
                <a:gd name="T11" fmla="*/ 30 h 33"/>
                <a:gd name="T12" fmla="*/ 16 w 18"/>
                <a:gd name="T13" fmla="*/ 20 h 33"/>
                <a:gd name="T14" fmla="*/ 15 w 18"/>
                <a:gd name="T15" fmla="*/ 20 h 33"/>
                <a:gd name="T16" fmla="*/ 15 w 18"/>
                <a:gd name="T17" fmla="*/ 20 h 33"/>
                <a:gd name="T18" fmla="*/ 0 w 18"/>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3">
                  <a:moveTo>
                    <a:pt x="0" y="0"/>
                  </a:moveTo>
                  <a:cubicBezTo>
                    <a:pt x="0" y="4"/>
                    <a:pt x="1" y="10"/>
                    <a:pt x="2" y="17"/>
                  </a:cubicBezTo>
                  <a:cubicBezTo>
                    <a:pt x="11" y="29"/>
                    <a:pt x="11" y="29"/>
                    <a:pt x="11" y="29"/>
                  </a:cubicBezTo>
                  <a:cubicBezTo>
                    <a:pt x="11" y="29"/>
                    <a:pt x="11" y="29"/>
                    <a:pt x="11" y="29"/>
                  </a:cubicBezTo>
                  <a:cubicBezTo>
                    <a:pt x="13" y="33"/>
                    <a:pt x="13" y="33"/>
                    <a:pt x="13" y="33"/>
                  </a:cubicBezTo>
                  <a:cubicBezTo>
                    <a:pt x="18" y="30"/>
                    <a:pt x="18" y="30"/>
                    <a:pt x="18" y="30"/>
                  </a:cubicBezTo>
                  <a:cubicBezTo>
                    <a:pt x="16" y="20"/>
                    <a:pt x="16" y="20"/>
                    <a:pt x="16" y="20"/>
                  </a:cubicBezTo>
                  <a:cubicBezTo>
                    <a:pt x="15" y="20"/>
                    <a:pt x="15" y="20"/>
                    <a:pt x="15" y="20"/>
                  </a:cubicBezTo>
                  <a:cubicBezTo>
                    <a:pt x="15" y="20"/>
                    <a:pt x="15" y="20"/>
                    <a:pt x="15" y="20"/>
                  </a:cubicBezTo>
                  <a:cubicBezTo>
                    <a:pt x="0" y="0"/>
                    <a:pt x="0" y="0"/>
                    <a:pt x="0" y="0"/>
                  </a:cubicBezTo>
                </a:path>
              </a:pathLst>
            </a:custGeom>
            <a:solidFill>
              <a:srgbClr val="5353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5" name="Freeform 152"/>
            <p:cNvSpPr/>
            <p:nvPr/>
          </p:nvSpPr>
          <p:spPr bwMode="auto">
            <a:xfrm>
              <a:off x="8388" y="4473"/>
              <a:ext cx="38" cy="82"/>
            </a:xfrm>
            <a:custGeom>
              <a:avLst/>
              <a:gdLst>
                <a:gd name="T0" fmla="*/ 5 w 16"/>
                <a:gd name="T1" fmla="*/ 0 h 35"/>
                <a:gd name="T2" fmla="*/ 0 w 16"/>
                <a:gd name="T3" fmla="*/ 15 h 35"/>
                <a:gd name="T4" fmla="*/ 15 w 16"/>
                <a:gd name="T5" fmla="*/ 35 h 35"/>
                <a:gd name="T6" fmla="*/ 15 w 16"/>
                <a:gd name="T7" fmla="*/ 35 h 35"/>
                <a:gd name="T8" fmla="*/ 16 w 16"/>
                <a:gd name="T9" fmla="*/ 35 h 35"/>
                <a:gd name="T10" fmla="*/ 5 w 16"/>
                <a:gd name="T11" fmla="*/ 0 h 35"/>
              </a:gdLst>
              <a:ahLst/>
              <a:cxnLst>
                <a:cxn ang="0">
                  <a:pos x="T0" y="T1"/>
                </a:cxn>
                <a:cxn ang="0">
                  <a:pos x="T2" y="T3"/>
                </a:cxn>
                <a:cxn ang="0">
                  <a:pos x="T4" y="T5"/>
                </a:cxn>
                <a:cxn ang="0">
                  <a:pos x="T6" y="T7"/>
                </a:cxn>
                <a:cxn ang="0">
                  <a:pos x="T8" y="T9"/>
                </a:cxn>
                <a:cxn ang="0">
                  <a:pos x="T10" y="T11"/>
                </a:cxn>
              </a:cxnLst>
              <a:rect l="0" t="0" r="r" b="b"/>
              <a:pathLst>
                <a:path w="16" h="35">
                  <a:moveTo>
                    <a:pt x="5" y="0"/>
                  </a:moveTo>
                  <a:cubicBezTo>
                    <a:pt x="5" y="0"/>
                    <a:pt x="0" y="1"/>
                    <a:pt x="0" y="15"/>
                  </a:cubicBezTo>
                  <a:cubicBezTo>
                    <a:pt x="15" y="35"/>
                    <a:pt x="15" y="35"/>
                    <a:pt x="15" y="35"/>
                  </a:cubicBezTo>
                  <a:cubicBezTo>
                    <a:pt x="15" y="35"/>
                    <a:pt x="15" y="35"/>
                    <a:pt x="15" y="35"/>
                  </a:cubicBezTo>
                  <a:cubicBezTo>
                    <a:pt x="16" y="35"/>
                    <a:pt x="16" y="35"/>
                    <a:pt x="16" y="35"/>
                  </a:cubicBezTo>
                  <a:cubicBezTo>
                    <a:pt x="5" y="0"/>
                    <a:pt x="5" y="0"/>
                    <a:pt x="5" y="0"/>
                  </a:cubicBezTo>
                </a:path>
              </a:pathLst>
            </a:custGeom>
            <a:solidFill>
              <a:srgbClr val="7A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6" name="Freeform 153"/>
            <p:cNvSpPr/>
            <p:nvPr/>
          </p:nvSpPr>
          <p:spPr bwMode="auto">
            <a:xfrm>
              <a:off x="8393" y="4548"/>
              <a:ext cx="26" cy="41"/>
            </a:xfrm>
            <a:custGeom>
              <a:avLst/>
              <a:gdLst>
                <a:gd name="T0" fmla="*/ 0 w 11"/>
                <a:gd name="T1" fmla="*/ 0 h 17"/>
                <a:gd name="T2" fmla="*/ 0 w 11"/>
                <a:gd name="T3" fmla="*/ 0 h 17"/>
                <a:gd name="T4" fmla="*/ 9 w 11"/>
                <a:gd name="T5" fmla="*/ 17 h 17"/>
                <a:gd name="T6" fmla="*/ 11 w 11"/>
                <a:gd name="T7" fmla="*/ 16 h 17"/>
                <a:gd name="T8" fmla="*/ 9 w 11"/>
                <a:gd name="T9" fmla="*/ 12 h 17"/>
                <a:gd name="T10" fmla="*/ 9 w 11"/>
                <a:gd name="T11" fmla="*/ 12 h 17"/>
                <a:gd name="T12" fmla="*/ 0 w 1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0" y="0"/>
                  </a:moveTo>
                  <a:cubicBezTo>
                    <a:pt x="0" y="0"/>
                    <a:pt x="0" y="0"/>
                    <a:pt x="0" y="0"/>
                  </a:cubicBezTo>
                  <a:cubicBezTo>
                    <a:pt x="9" y="17"/>
                    <a:pt x="9" y="17"/>
                    <a:pt x="9" y="17"/>
                  </a:cubicBezTo>
                  <a:cubicBezTo>
                    <a:pt x="11" y="16"/>
                    <a:pt x="11" y="16"/>
                    <a:pt x="11" y="16"/>
                  </a:cubicBezTo>
                  <a:cubicBezTo>
                    <a:pt x="9" y="12"/>
                    <a:pt x="9" y="12"/>
                    <a:pt x="9" y="12"/>
                  </a:cubicBezTo>
                  <a:cubicBezTo>
                    <a:pt x="9" y="12"/>
                    <a:pt x="9" y="12"/>
                    <a:pt x="9" y="12"/>
                  </a:cubicBezTo>
                  <a:cubicBezTo>
                    <a:pt x="0" y="0"/>
                    <a:pt x="0" y="0"/>
                    <a:pt x="0" y="0"/>
                  </a:cubicBezTo>
                </a:path>
              </a:pathLst>
            </a:custGeom>
            <a:solidFill>
              <a:srgbClr val="4949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7" name="Freeform 154"/>
            <p:cNvSpPr/>
            <p:nvPr/>
          </p:nvSpPr>
          <p:spPr bwMode="auto">
            <a:xfrm>
              <a:off x="8255" y="4421"/>
              <a:ext cx="620" cy="697"/>
            </a:xfrm>
            <a:custGeom>
              <a:avLst/>
              <a:gdLst>
                <a:gd name="T0" fmla="*/ 261 w 262"/>
                <a:gd name="T1" fmla="*/ 111 h 295"/>
                <a:gd name="T2" fmla="*/ 185 w 262"/>
                <a:gd name="T3" fmla="*/ 114 h 295"/>
                <a:gd name="T4" fmla="*/ 187 w 262"/>
                <a:gd name="T5" fmla="*/ 162 h 295"/>
                <a:gd name="T6" fmla="*/ 179 w 262"/>
                <a:gd name="T7" fmla="*/ 166 h 295"/>
                <a:gd name="T8" fmla="*/ 93 w 262"/>
                <a:gd name="T9" fmla="*/ 105 h 295"/>
                <a:gd name="T10" fmla="*/ 71 w 262"/>
                <a:gd name="T11" fmla="*/ 29 h 295"/>
                <a:gd name="T12" fmla="*/ 67 w 262"/>
                <a:gd name="T13" fmla="*/ 66 h 295"/>
                <a:gd name="T14" fmla="*/ 35 w 262"/>
                <a:gd name="T15" fmla="*/ 24 h 295"/>
                <a:gd name="T16" fmla="*/ 23 w 262"/>
                <a:gd name="T17" fmla="*/ 25 h 295"/>
                <a:gd name="T18" fmla="*/ 67 w 262"/>
                <a:gd name="T19" fmla="*/ 124 h 295"/>
                <a:gd name="T20" fmla="*/ 183 w 262"/>
                <a:gd name="T21" fmla="*/ 250 h 295"/>
                <a:gd name="T22" fmla="*/ 261 w 262"/>
                <a:gd name="T23" fmla="*/ 11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295">
                  <a:moveTo>
                    <a:pt x="261" y="111"/>
                  </a:moveTo>
                  <a:cubicBezTo>
                    <a:pt x="230" y="124"/>
                    <a:pt x="202" y="122"/>
                    <a:pt x="185" y="114"/>
                  </a:cubicBezTo>
                  <a:cubicBezTo>
                    <a:pt x="185" y="134"/>
                    <a:pt x="186" y="151"/>
                    <a:pt x="187" y="162"/>
                  </a:cubicBezTo>
                  <a:cubicBezTo>
                    <a:pt x="187" y="166"/>
                    <a:pt x="183" y="168"/>
                    <a:pt x="179" y="166"/>
                  </a:cubicBezTo>
                  <a:cubicBezTo>
                    <a:pt x="93" y="105"/>
                    <a:pt x="93" y="105"/>
                    <a:pt x="93" y="105"/>
                  </a:cubicBezTo>
                  <a:cubicBezTo>
                    <a:pt x="93" y="105"/>
                    <a:pt x="95" y="58"/>
                    <a:pt x="71" y="29"/>
                  </a:cubicBezTo>
                  <a:cubicBezTo>
                    <a:pt x="47" y="0"/>
                    <a:pt x="67" y="66"/>
                    <a:pt x="67" y="66"/>
                  </a:cubicBezTo>
                  <a:cubicBezTo>
                    <a:pt x="35" y="24"/>
                    <a:pt x="35" y="24"/>
                    <a:pt x="35" y="24"/>
                  </a:cubicBezTo>
                  <a:cubicBezTo>
                    <a:pt x="32" y="20"/>
                    <a:pt x="25" y="20"/>
                    <a:pt x="23" y="25"/>
                  </a:cubicBezTo>
                  <a:cubicBezTo>
                    <a:pt x="13" y="42"/>
                    <a:pt x="0" y="82"/>
                    <a:pt x="67" y="124"/>
                  </a:cubicBezTo>
                  <a:cubicBezTo>
                    <a:pt x="67" y="124"/>
                    <a:pt x="110" y="203"/>
                    <a:pt x="183" y="250"/>
                  </a:cubicBezTo>
                  <a:cubicBezTo>
                    <a:pt x="252" y="295"/>
                    <a:pt x="262" y="111"/>
                    <a:pt x="261" y="111"/>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8" name="Freeform 155"/>
            <p:cNvSpPr/>
            <p:nvPr/>
          </p:nvSpPr>
          <p:spPr bwMode="auto">
            <a:xfrm>
              <a:off x="8442" y="4683"/>
              <a:ext cx="433" cy="435"/>
            </a:xfrm>
            <a:custGeom>
              <a:avLst/>
              <a:gdLst>
                <a:gd name="T0" fmla="*/ 182 w 183"/>
                <a:gd name="T1" fmla="*/ 0 h 184"/>
                <a:gd name="T2" fmla="*/ 165 w 183"/>
                <a:gd name="T3" fmla="*/ 6 h 184"/>
                <a:gd name="T4" fmla="*/ 89 w 183"/>
                <a:gd name="T5" fmla="*/ 118 h 184"/>
                <a:gd name="T6" fmla="*/ 0 w 183"/>
                <a:gd name="T7" fmla="*/ 32 h 184"/>
                <a:gd name="T8" fmla="*/ 104 w 183"/>
                <a:gd name="T9" fmla="*/ 139 h 184"/>
                <a:gd name="T10" fmla="*/ 182 w 183"/>
                <a:gd name="T11" fmla="*/ 0 h 184"/>
              </a:gdLst>
              <a:ahLst/>
              <a:cxnLst>
                <a:cxn ang="0">
                  <a:pos x="T0" y="T1"/>
                </a:cxn>
                <a:cxn ang="0">
                  <a:pos x="T2" y="T3"/>
                </a:cxn>
                <a:cxn ang="0">
                  <a:pos x="T4" y="T5"/>
                </a:cxn>
                <a:cxn ang="0">
                  <a:pos x="T6" y="T7"/>
                </a:cxn>
                <a:cxn ang="0">
                  <a:pos x="T8" y="T9"/>
                </a:cxn>
                <a:cxn ang="0">
                  <a:pos x="T10" y="T11"/>
                </a:cxn>
              </a:cxnLst>
              <a:rect l="0" t="0" r="r" b="b"/>
              <a:pathLst>
                <a:path w="183" h="184">
                  <a:moveTo>
                    <a:pt x="182" y="0"/>
                  </a:moveTo>
                  <a:cubicBezTo>
                    <a:pt x="176" y="3"/>
                    <a:pt x="170" y="4"/>
                    <a:pt x="165" y="6"/>
                  </a:cubicBezTo>
                  <a:cubicBezTo>
                    <a:pt x="159" y="55"/>
                    <a:pt x="141" y="151"/>
                    <a:pt x="89" y="118"/>
                  </a:cubicBezTo>
                  <a:cubicBezTo>
                    <a:pt x="50" y="93"/>
                    <a:pt x="20" y="58"/>
                    <a:pt x="0" y="32"/>
                  </a:cubicBezTo>
                  <a:cubicBezTo>
                    <a:pt x="17" y="58"/>
                    <a:pt x="53" y="107"/>
                    <a:pt x="104" y="139"/>
                  </a:cubicBezTo>
                  <a:cubicBezTo>
                    <a:pt x="173" y="184"/>
                    <a:pt x="183" y="0"/>
                    <a:pt x="182" y="0"/>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59" name="Freeform 156"/>
            <p:cNvSpPr/>
            <p:nvPr/>
          </p:nvSpPr>
          <p:spPr bwMode="auto">
            <a:xfrm>
              <a:off x="8852" y="4134"/>
              <a:ext cx="184" cy="107"/>
            </a:xfrm>
            <a:custGeom>
              <a:avLst/>
              <a:gdLst>
                <a:gd name="T0" fmla="*/ 76 w 78"/>
                <a:gd name="T1" fmla="*/ 7 h 45"/>
                <a:gd name="T2" fmla="*/ 73 w 78"/>
                <a:gd name="T3" fmla="*/ 0 h 45"/>
                <a:gd name="T4" fmla="*/ 17 w 78"/>
                <a:gd name="T5" fmla="*/ 11 h 45"/>
                <a:gd name="T6" fmla="*/ 0 w 78"/>
                <a:gd name="T7" fmla="*/ 43 h 45"/>
                <a:gd name="T8" fmla="*/ 72 w 78"/>
                <a:gd name="T9" fmla="*/ 22 h 45"/>
                <a:gd name="T10" fmla="*/ 76 w 78"/>
                <a:gd name="T11" fmla="*/ 7 h 45"/>
              </a:gdLst>
              <a:ahLst/>
              <a:cxnLst>
                <a:cxn ang="0">
                  <a:pos x="T0" y="T1"/>
                </a:cxn>
                <a:cxn ang="0">
                  <a:pos x="T2" y="T3"/>
                </a:cxn>
                <a:cxn ang="0">
                  <a:pos x="T4" y="T5"/>
                </a:cxn>
                <a:cxn ang="0">
                  <a:pos x="T6" y="T7"/>
                </a:cxn>
                <a:cxn ang="0">
                  <a:pos x="T8" y="T9"/>
                </a:cxn>
                <a:cxn ang="0">
                  <a:pos x="T10" y="T11"/>
                </a:cxn>
              </a:cxnLst>
              <a:rect l="0" t="0" r="r" b="b"/>
              <a:pathLst>
                <a:path w="78" h="45">
                  <a:moveTo>
                    <a:pt x="76" y="7"/>
                  </a:moveTo>
                  <a:cubicBezTo>
                    <a:pt x="73" y="0"/>
                    <a:pt x="73" y="0"/>
                    <a:pt x="73" y="0"/>
                  </a:cubicBezTo>
                  <a:cubicBezTo>
                    <a:pt x="17" y="11"/>
                    <a:pt x="17" y="11"/>
                    <a:pt x="17" y="11"/>
                  </a:cubicBezTo>
                  <a:cubicBezTo>
                    <a:pt x="17" y="11"/>
                    <a:pt x="21" y="24"/>
                    <a:pt x="0" y="43"/>
                  </a:cubicBezTo>
                  <a:cubicBezTo>
                    <a:pt x="38" y="45"/>
                    <a:pt x="61" y="31"/>
                    <a:pt x="72" y="22"/>
                  </a:cubicBezTo>
                  <a:cubicBezTo>
                    <a:pt x="76" y="18"/>
                    <a:pt x="78" y="12"/>
                    <a:pt x="76" y="7"/>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0" name="Freeform 157"/>
            <p:cNvSpPr/>
            <p:nvPr/>
          </p:nvSpPr>
          <p:spPr bwMode="auto">
            <a:xfrm>
              <a:off x="8885" y="4134"/>
              <a:ext cx="144" cy="62"/>
            </a:xfrm>
            <a:custGeom>
              <a:avLst/>
              <a:gdLst>
                <a:gd name="T0" fmla="*/ 39 w 61"/>
                <a:gd name="T1" fmla="*/ 18 h 26"/>
                <a:gd name="T2" fmla="*/ 61 w 61"/>
                <a:gd name="T3" fmla="*/ 6 h 26"/>
                <a:gd name="T4" fmla="*/ 59 w 61"/>
                <a:gd name="T5" fmla="*/ 0 h 26"/>
                <a:gd name="T6" fmla="*/ 3 w 61"/>
                <a:gd name="T7" fmla="*/ 11 h 26"/>
                <a:gd name="T8" fmla="*/ 0 w 61"/>
                <a:gd name="T9" fmla="*/ 26 h 26"/>
                <a:gd name="T10" fmla="*/ 39 w 61"/>
                <a:gd name="T11" fmla="*/ 18 h 26"/>
              </a:gdLst>
              <a:ahLst/>
              <a:cxnLst>
                <a:cxn ang="0">
                  <a:pos x="T0" y="T1"/>
                </a:cxn>
                <a:cxn ang="0">
                  <a:pos x="T2" y="T3"/>
                </a:cxn>
                <a:cxn ang="0">
                  <a:pos x="T4" y="T5"/>
                </a:cxn>
                <a:cxn ang="0">
                  <a:pos x="T6" y="T7"/>
                </a:cxn>
                <a:cxn ang="0">
                  <a:pos x="T8" y="T9"/>
                </a:cxn>
                <a:cxn ang="0">
                  <a:pos x="T10" y="T11"/>
                </a:cxn>
              </a:cxnLst>
              <a:rect l="0" t="0" r="r" b="b"/>
              <a:pathLst>
                <a:path w="61" h="26">
                  <a:moveTo>
                    <a:pt x="39" y="18"/>
                  </a:moveTo>
                  <a:cubicBezTo>
                    <a:pt x="47" y="16"/>
                    <a:pt x="55" y="11"/>
                    <a:pt x="61" y="6"/>
                  </a:cubicBezTo>
                  <a:cubicBezTo>
                    <a:pt x="59" y="0"/>
                    <a:pt x="59" y="0"/>
                    <a:pt x="59" y="0"/>
                  </a:cubicBezTo>
                  <a:cubicBezTo>
                    <a:pt x="3" y="11"/>
                    <a:pt x="3" y="11"/>
                    <a:pt x="3" y="11"/>
                  </a:cubicBezTo>
                  <a:cubicBezTo>
                    <a:pt x="3" y="11"/>
                    <a:pt x="5" y="17"/>
                    <a:pt x="0" y="26"/>
                  </a:cubicBezTo>
                  <a:cubicBezTo>
                    <a:pt x="11" y="26"/>
                    <a:pt x="25" y="23"/>
                    <a:pt x="39" y="18"/>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1" name="Freeform 158"/>
            <p:cNvSpPr/>
            <p:nvPr/>
          </p:nvSpPr>
          <p:spPr bwMode="auto">
            <a:xfrm>
              <a:off x="8686" y="3590"/>
              <a:ext cx="464" cy="570"/>
            </a:xfrm>
            <a:custGeom>
              <a:avLst/>
              <a:gdLst>
                <a:gd name="T0" fmla="*/ 11 w 196"/>
                <a:gd name="T1" fmla="*/ 82 h 241"/>
                <a:gd name="T2" fmla="*/ 103 w 196"/>
                <a:gd name="T3" fmla="*/ 0 h 241"/>
                <a:gd name="T4" fmla="*/ 196 w 196"/>
                <a:gd name="T5" fmla="*/ 92 h 241"/>
                <a:gd name="T6" fmla="*/ 196 w 196"/>
                <a:gd name="T7" fmla="*/ 94 h 241"/>
                <a:gd name="T8" fmla="*/ 196 w 196"/>
                <a:gd name="T9" fmla="*/ 94 h 241"/>
                <a:gd name="T10" fmla="*/ 196 w 196"/>
                <a:gd name="T11" fmla="*/ 145 h 241"/>
                <a:gd name="T12" fmla="*/ 136 w 196"/>
                <a:gd name="T13" fmla="*/ 233 h 241"/>
                <a:gd name="T14" fmla="*/ 80 w 196"/>
                <a:gd name="T15" fmla="*/ 241 h 241"/>
                <a:gd name="T16" fmla="*/ 64 w 196"/>
                <a:gd name="T17" fmla="*/ 235 h 241"/>
                <a:gd name="T18" fmla="*/ 11 w 196"/>
                <a:gd name="T19" fmla="*/ 8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241">
                  <a:moveTo>
                    <a:pt x="11" y="82"/>
                  </a:moveTo>
                  <a:cubicBezTo>
                    <a:pt x="19" y="36"/>
                    <a:pt x="56" y="0"/>
                    <a:pt x="103" y="0"/>
                  </a:cubicBezTo>
                  <a:cubicBezTo>
                    <a:pt x="155" y="0"/>
                    <a:pt x="196" y="41"/>
                    <a:pt x="196" y="92"/>
                  </a:cubicBezTo>
                  <a:cubicBezTo>
                    <a:pt x="196" y="93"/>
                    <a:pt x="196" y="93"/>
                    <a:pt x="196" y="94"/>
                  </a:cubicBezTo>
                  <a:cubicBezTo>
                    <a:pt x="196" y="94"/>
                    <a:pt x="196" y="94"/>
                    <a:pt x="196" y="94"/>
                  </a:cubicBezTo>
                  <a:cubicBezTo>
                    <a:pt x="196" y="145"/>
                    <a:pt x="196" y="145"/>
                    <a:pt x="196" y="145"/>
                  </a:cubicBezTo>
                  <a:cubicBezTo>
                    <a:pt x="196" y="184"/>
                    <a:pt x="173" y="220"/>
                    <a:pt x="136" y="233"/>
                  </a:cubicBezTo>
                  <a:cubicBezTo>
                    <a:pt x="114" y="241"/>
                    <a:pt x="92" y="241"/>
                    <a:pt x="80" y="241"/>
                  </a:cubicBezTo>
                  <a:cubicBezTo>
                    <a:pt x="74" y="241"/>
                    <a:pt x="68" y="239"/>
                    <a:pt x="64" y="235"/>
                  </a:cubicBezTo>
                  <a:cubicBezTo>
                    <a:pt x="22" y="201"/>
                    <a:pt x="0" y="152"/>
                    <a:pt x="11" y="82"/>
                  </a:cubicBezTo>
                  <a:close/>
                </a:path>
              </a:pathLst>
            </a:cu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2" name="Freeform 159"/>
            <p:cNvSpPr/>
            <p:nvPr/>
          </p:nvSpPr>
          <p:spPr bwMode="auto">
            <a:xfrm>
              <a:off x="8655" y="3562"/>
              <a:ext cx="557" cy="594"/>
            </a:xfrm>
            <a:custGeom>
              <a:avLst/>
              <a:gdLst>
                <a:gd name="T0" fmla="*/ 116 w 235"/>
                <a:gd name="T1" fmla="*/ 0 h 251"/>
                <a:gd name="T2" fmla="*/ 41 w 235"/>
                <a:gd name="T3" fmla="*/ 37 h 251"/>
                <a:gd name="T4" fmla="*/ 41 w 235"/>
                <a:gd name="T5" fmla="*/ 37 h 251"/>
                <a:gd name="T6" fmla="*/ 25 w 235"/>
                <a:gd name="T7" fmla="*/ 106 h 251"/>
                <a:gd name="T8" fmla="*/ 37 w 235"/>
                <a:gd name="T9" fmla="*/ 94 h 251"/>
                <a:gd name="T10" fmla="*/ 49 w 235"/>
                <a:gd name="T11" fmla="*/ 133 h 251"/>
                <a:gd name="T12" fmla="*/ 92 w 235"/>
                <a:gd name="T13" fmla="*/ 144 h 251"/>
                <a:gd name="T14" fmla="*/ 122 w 235"/>
                <a:gd name="T15" fmla="*/ 215 h 251"/>
                <a:gd name="T16" fmla="*/ 164 w 235"/>
                <a:gd name="T17" fmla="*/ 243 h 251"/>
                <a:gd name="T18" fmla="*/ 235 w 235"/>
                <a:gd name="T19" fmla="*/ 136 h 251"/>
                <a:gd name="T20" fmla="*/ 116 w 235"/>
                <a:gd name="T2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251">
                  <a:moveTo>
                    <a:pt x="116" y="0"/>
                  </a:moveTo>
                  <a:cubicBezTo>
                    <a:pt x="87" y="0"/>
                    <a:pt x="55" y="13"/>
                    <a:pt x="41" y="37"/>
                  </a:cubicBezTo>
                  <a:cubicBezTo>
                    <a:pt x="41" y="37"/>
                    <a:pt x="41" y="37"/>
                    <a:pt x="41" y="37"/>
                  </a:cubicBezTo>
                  <a:cubicBezTo>
                    <a:pt x="41" y="37"/>
                    <a:pt x="0" y="58"/>
                    <a:pt x="25" y="106"/>
                  </a:cubicBezTo>
                  <a:cubicBezTo>
                    <a:pt x="25" y="106"/>
                    <a:pt x="27" y="100"/>
                    <a:pt x="37" y="94"/>
                  </a:cubicBezTo>
                  <a:cubicBezTo>
                    <a:pt x="37" y="94"/>
                    <a:pt x="29" y="118"/>
                    <a:pt x="49" y="133"/>
                  </a:cubicBezTo>
                  <a:cubicBezTo>
                    <a:pt x="68" y="149"/>
                    <a:pt x="92" y="144"/>
                    <a:pt x="92" y="144"/>
                  </a:cubicBezTo>
                  <a:cubicBezTo>
                    <a:pt x="92" y="144"/>
                    <a:pt x="119" y="174"/>
                    <a:pt x="122" y="215"/>
                  </a:cubicBezTo>
                  <a:cubicBezTo>
                    <a:pt x="123" y="236"/>
                    <a:pt x="144" y="251"/>
                    <a:pt x="164" y="243"/>
                  </a:cubicBezTo>
                  <a:cubicBezTo>
                    <a:pt x="197" y="231"/>
                    <a:pt x="235" y="202"/>
                    <a:pt x="235" y="136"/>
                  </a:cubicBezTo>
                  <a:cubicBezTo>
                    <a:pt x="235" y="20"/>
                    <a:pt x="154" y="0"/>
                    <a:pt x="116" y="0"/>
                  </a:cubicBezTo>
                  <a:close/>
                </a:path>
              </a:pathLst>
            </a:custGeom>
            <a:solidFill>
              <a:srgbClr val="5D46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3" name="Oval 160"/>
            <p:cNvSpPr>
              <a:spLocks noChangeArrowheads="1"/>
            </p:cNvSpPr>
            <p:nvPr/>
          </p:nvSpPr>
          <p:spPr bwMode="auto">
            <a:xfrm>
              <a:off x="8852" y="3893"/>
              <a:ext cx="99" cy="99"/>
            </a:xfrm>
            <a:prstGeom prst="ellipse">
              <a:avLst/>
            </a:prstGeom>
            <a:solidFill>
              <a:srgbClr val="FDD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4" name="Freeform 161"/>
            <p:cNvSpPr/>
            <p:nvPr/>
          </p:nvSpPr>
          <p:spPr bwMode="auto">
            <a:xfrm>
              <a:off x="8677" y="4302"/>
              <a:ext cx="227" cy="414"/>
            </a:xfrm>
            <a:custGeom>
              <a:avLst/>
              <a:gdLst>
                <a:gd name="T0" fmla="*/ 42 w 96"/>
                <a:gd name="T1" fmla="*/ 2 h 175"/>
                <a:gd name="T2" fmla="*/ 1 w 96"/>
                <a:gd name="T3" fmla="*/ 161 h 175"/>
                <a:gd name="T4" fmla="*/ 92 w 96"/>
                <a:gd name="T5" fmla="*/ 161 h 175"/>
                <a:gd name="T6" fmla="*/ 93 w 96"/>
                <a:gd name="T7" fmla="*/ 69 h 175"/>
                <a:gd name="T8" fmla="*/ 42 w 96"/>
                <a:gd name="T9" fmla="*/ 2 h 175"/>
              </a:gdLst>
              <a:ahLst/>
              <a:cxnLst>
                <a:cxn ang="0">
                  <a:pos x="T0" y="T1"/>
                </a:cxn>
                <a:cxn ang="0">
                  <a:pos x="T2" y="T3"/>
                </a:cxn>
                <a:cxn ang="0">
                  <a:pos x="T4" y="T5"/>
                </a:cxn>
                <a:cxn ang="0">
                  <a:pos x="T6" y="T7"/>
                </a:cxn>
                <a:cxn ang="0">
                  <a:pos x="T8" y="T9"/>
                </a:cxn>
              </a:cxnLst>
              <a:rect l="0" t="0" r="r" b="b"/>
              <a:pathLst>
                <a:path w="96" h="175">
                  <a:moveTo>
                    <a:pt x="42" y="2"/>
                  </a:moveTo>
                  <a:cubicBezTo>
                    <a:pt x="8" y="0"/>
                    <a:pt x="0" y="95"/>
                    <a:pt x="1" y="161"/>
                  </a:cubicBezTo>
                  <a:cubicBezTo>
                    <a:pt x="18" y="171"/>
                    <a:pt x="58" y="175"/>
                    <a:pt x="92" y="161"/>
                  </a:cubicBezTo>
                  <a:cubicBezTo>
                    <a:pt x="96" y="123"/>
                    <a:pt x="93" y="88"/>
                    <a:pt x="93" y="69"/>
                  </a:cubicBezTo>
                  <a:cubicBezTo>
                    <a:pt x="93" y="11"/>
                    <a:pt x="57" y="3"/>
                    <a:pt x="42" y="2"/>
                  </a:cubicBezTo>
                  <a:close/>
                </a:path>
              </a:pathLst>
            </a:custGeom>
            <a:solidFill>
              <a:srgbClr val="B43F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5" name="Freeform 162"/>
            <p:cNvSpPr/>
            <p:nvPr/>
          </p:nvSpPr>
          <p:spPr bwMode="auto">
            <a:xfrm>
              <a:off x="8255" y="4480"/>
              <a:ext cx="159" cy="234"/>
            </a:xfrm>
            <a:custGeom>
              <a:avLst/>
              <a:gdLst>
                <a:gd name="T0" fmla="*/ 23 w 67"/>
                <a:gd name="T1" fmla="*/ 0 h 99"/>
                <a:gd name="T2" fmla="*/ 67 w 67"/>
                <a:gd name="T3" fmla="*/ 99 h 99"/>
                <a:gd name="T4" fmla="*/ 23 w 67"/>
                <a:gd name="T5" fmla="*/ 0 h 99"/>
              </a:gdLst>
              <a:ahLst/>
              <a:cxnLst>
                <a:cxn ang="0">
                  <a:pos x="T0" y="T1"/>
                </a:cxn>
                <a:cxn ang="0">
                  <a:pos x="T2" y="T3"/>
                </a:cxn>
                <a:cxn ang="0">
                  <a:pos x="T4" y="T5"/>
                </a:cxn>
              </a:cxnLst>
              <a:rect l="0" t="0" r="r" b="b"/>
              <a:pathLst>
                <a:path w="67" h="99">
                  <a:moveTo>
                    <a:pt x="23" y="0"/>
                  </a:moveTo>
                  <a:cubicBezTo>
                    <a:pt x="13" y="17"/>
                    <a:pt x="0" y="57"/>
                    <a:pt x="67" y="99"/>
                  </a:cubicBezTo>
                  <a:cubicBezTo>
                    <a:pt x="8" y="60"/>
                    <a:pt x="23" y="0"/>
                    <a:pt x="23" y="0"/>
                  </a:cubicBezTo>
                  <a:close/>
                </a:path>
              </a:pathLst>
            </a:custGeom>
            <a:solidFill>
              <a:srgbClr val="FBC4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6" name="Freeform 163"/>
            <p:cNvSpPr>
              <a:spLocks noEditPoints="1"/>
            </p:cNvSpPr>
            <p:nvPr/>
          </p:nvSpPr>
          <p:spPr bwMode="auto">
            <a:xfrm>
              <a:off x="8437" y="4227"/>
              <a:ext cx="112" cy="414"/>
            </a:xfrm>
            <a:custGeom>
              <a:avLst/>
              <a:gdLst>
                <a:gd name="T0" fmla="*/ 112 w 112"/>
                <a:gd name="T1" fmla="*/ 392 h 414"/>
                <a:gd name="T2" fmla="*/ 74 w 112"/>
                <a:gd name="T3" fmla="*/ 414 h 414"/>
                <a:gd name="T4" fmla="*/ 74 w 112"/>
                <a:gd name="T5" fmla="*/ 414 h 414"/>
                <a:gd name="T6" fmla="*/ 112 w 112"/>
                <a:gd name="T7" fmla="*/ 392 h 414"/>
                <a:gd name="T8" fmla="*/ 34 w 112"/>
                <a:gd name="T9" fmla="*/ 0 h 414"/>
                <a:gd name="T10" fmla="*/ 0 w 112"/>
                <a:gd name="T11" fmla="*/ 18 h 414"/>
                <a:gd name="T12" fmla="*/ 34 w 112"/>
                <a:gd name="T13" fmla="*/ 0 h 414"/>
                <a:gd name="T14" fmla="*/ 34 w 112"/>
                <a:gd name="T15" fmla="*/ 0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414">
                  <a:moveTo>
                    <a:pt x="112" y="392"/>
                  </a:moveTo>
                  <a:lnTo>
                    <a:pt x="74" y="414"/>
                  </a:lnTo>
                  <a:lnTo>
                    <a:pt x="74" y="414"/>
                  </a:lnTo>
                  <a:lnTo>
                    <a:pt x="112" y="392"/>
                  </a:lnTo>
                  <a:close/>
                  <a:moveTo>
                    <a:pt x="34" y="0"/>
                  </a:moveTo>
                  <a:lnTo>
                    <a:pt x="0" y="18"/>
                  </a:lnTo>
                  <a:lnTo>
                    <a:pt x="34" y="0"/>
                  </a:lnTo>
                  <a:lnTo>
                    <a:pt x="34" y="0"/>
                  </a:lnTo>
                  <a:close/>
                </a:path>
              </a:pathLst>
            </a:custGeom>
            <a:solidFill>
              <a:srgbClr val="7878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7" name="Freeform 164"/>
            <p:cNvSpPr>
              <a:spLocks noEditPoints="1"/>
            </p:cNvSpPr>
            <p:nvPr/>
          </p:nvSpPr>
          <p:spPr bwMode="auto">
            <a:xfrm>
              <a:off x="8437" y="4227"/>
              <a:ext cx="112" cy="414"/>
            </a:xfrm>
            <a:custGeom>
              <a:avLst/>
              <a:gdLst>
                <a:gd name="T0" fmla="*/ 112 w 112"/>
                <a:gd name="T1" fmla="*/ 392 h 414"/>
                <a:gd name="T2" fmla="*/ 74 w 112"/>
                <a:gd name="T3" fmla="*/ 414 h 414"/>
                <a:gd name="T4" fmla="*/ 74 w 112"/>
                <a:gd name="T5" fmla="*/ 414 h 414"/>
                <a:gd name="T6" fmla="*/ 112 w 112"/>
                <a:gd name="T7" fmla="*/ 392 h 414"/>
                <a:gd name="T8" fmla="*/ 34 w 112"/>
                <a:gd name="T9" fmla="*/ 0 h 414"/>
                <a:gd name="T10" fmla="*/ 0 w 112"/>
                <a:gd name="T11" fmla="*/ 18 h 414"/>
                <a:gd name="T12" fmla="*/ 34 w 112"/>
                <a:gd name="T13" fmla="*/ 0 h 414"/>
                <a:gd name="T14" fmla="*/ 34 w 112"/>
                <a:gd name="T15" fmla="*/ 0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414">
                  <a:moveTo>
                    <a:pt x="112" y="392"/>
                  </a:moveTo>
                  <a:lnTo>
                    <a:pt x="74" y="414"/>
                  </a:lnTo>
                  <a:lnTo>
                    <a:pt x="74" y="414"/>
                  </a:lnTo>
                  <a:lnTo>
                    <a:pt x="112" y="392"/>
                  </a:lnTo>
                  <a:moveTo>
                    <a:pt x="34" y="0"/>
                  </a:moveTo>
                  <a:lnTo>
                    <a:pt x="0" y="18"/>
                  </a:lnTo>
                  <a:lnTo>
                    <a:pt x="34" y="0"/>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8" name="Freeform 165"/>
            <p:cNvSpPr/>
            <p:nvPr/>
          </p:nvSpPr>
          <p:spPr bwMode="auto">
            <a:xfrm>
              <a:off x="8437" y="4227"/>
              <a:ext cx="112" cy="414"/>
            </a:xfrm>
            <a:custGeom>
              <a:avLst/>
              <a:gdLst>
                <a:gd name="T0" fmla="*/ 34 w 112"/>
                <a:gd name="T1" fmla="*/ 0 h 414"/>
                <a:gd name="T2" fmla="*/ 0 w 112"/>
                <a:gd name="T3" fmla="*/ 18 h 414"/>
                <a:gd name="T4" fmla="*/ 74 w 112"/>
                <a:gd name="T5" fmla="*/ 414 h 414"/>
                <a:gd name="T6" fmla="*/ 112 w 112"/>
                <a:gd name="T7" fmla="*/ 392 h 414"/>
                <a:gd name="T8" fmla="*/ 34 w 112"/>
                <a:gd name="T9" fmla="*/ 0 h 414"/>
              </a:gdLst>
              <a:ahLst/>
              <a:cxnLst>
                <a:cxn ang="0">
                  <a:pos x="T0" y="T1"/>
                </a:cxn>
                <a:cxn ang="0">
                  <a:pos x="T2" y="T3"/>
                </a:cxn>
                <a:cxn ang="0">
                  <a:pos x="T4" y="T5"/>
                </a:cxn>
                <a:cxn ang="0">
                  <a:pos x="T6" y="T7"/>
                </a:cxn>
                <a:cxn ang="0">
                  <a:pos x="T8" y="T9"/>
                </a:cxn>
              </a:cxnLst>
              <a:rect l="0" t="0" r="r" b="b"/>
              <a:pathLst>
                <a:path w="112" h="414">
                  <a:moveTo>
                    <a:pt x="34" y="0"/>
                  </a:moveTo>
                  <a:lnTo>
                    <a:pt x="0" y="18"/>
                  </a:lnTo>
                  <a:lnTo>
                    <a:pt x="74" y="414"/>
                  </a:lnTo>
                  <a:lnTo>
                    <a:pt x="112" y="392"/>
                  </a:lnTo>
                  <a:lnTo>
                    <a:pt x="34" y="0"/>
                  </a:lnTo>
                  <a:close/>
                </a:path>
              </a:pathLst>
            </a:custGeom>
            <a:solidFill>
              <a:srgbClr val="AC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69" name="Freeform 166"/>
            <p:cNvSpPr/>
            <p:nvPr/>
          </p:nvSpPr>
          <p:spPr bwMode="auto">
            <a:xfrm>
              <a:off x="8437" y="4227"/>
              <a:ext cx="112" cy="414"/>
            </a:xfrm>
            <a:custGeom>
              <a:avLst/>
              <a:gdLst>
                <a:gd name="T0" fmla="*/ 34 w 112"/>
                <a:gd name="T1" fmla="*/ 0 h 414"/>
                <a:gd name="T2" fmla="*/ 0 w 112"/>
                <a:gd name="T3" fmla="*/ 18 h 414"/>
                <a:gd name="T4" fmla="*/ 74 w 112"/>
                <a:gd name="T5" fmla="*/ 414 h 414"/>
                <a:gd name="T6" fmla="*/ 112 w 112"/>
                <a:gd name="T7" fmla="*/ 392 h 414"/>
                <a:gd name="T8" fmla="*/ 34 w 112"/>
                <a:gd name="T9" fmla="*/ 0 h 414"/>
              </a:gdLst>
              <a:ahLst/>
              <a:cxnLst>
                <a:cxn ang="0">
                  <a:pos x="T0" y="T1"/>
                </a:cxn>
                <a:cxn ang="0">
                  <a:pos x="T2" y="T3"/>
                </a:cxn>
                <a:cxn ang="0">
                  <a:pos x="T4" y="T5"/>
                </a:cxn>
                <a:cxn ang="0">
                  <a:pos x="T6" y="T7"/>
                </a:cxn>
                <a:cxn ang="0">
                  <a:pos x="T8" y="T9"/>
                </a:cxn>
              </a:cxnLst>
              <a:rect l="0" t="0" r="r" b="b"/>
              <a:pathLst>
                <a:path w="112" h="414">
                  <a:moveTo>
                    <a:pt x="34" y="0"/>
                  </a:moveTo>
                  <a:lnTo>
                    <a:pt x="0" y="18"/>
                  </a:lnTo>
                  <a:lnTo>
                    <a:pt x="74" y="414"/>
                  </a:lnTo>
                  <a:lnTo>
                    <a:pt x="112" y="392"/>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0" name="Freeform 167"/>
            <p:cNvSpPr>
              <a:spLocks noEditPoints="1"/>
            </p:cNvSpPr>
            <p:nvPr/>
          </p:nvSpPr>
          <p:spPr bwMode="auto">
            <a:xfrm>
              <a:off x="8492" y="4212"/>
              <a:ext cx="83" cy="395"/>
            </a:xfrm>
            <a:custGeom>
              <a:avLst/>
              <a:gdLst>
                <a:gd name="T0" fmla="*/ 83 w 83"/>
                <a:gd name="T1" fmla="*/ 393 h 395"/>
                <a:gd name="T2" fmla="*/ 76 w 83"/>
                <a:gd name="T3" fmla="*/ 395 h 395"/>
                <a:gd name="T4" fmla="*/ 76 w 83"/>
                <a:gd name="T5" fmla="*/ 395 h 395"/>
                <a:gd name="T6" fmla="*/ 83 w 83"/>
                <a:gd name="T7" fmla="*/ 393 h 395"/>
                <a:gd name="T8" fmla="*/ 7 w 83"/>
                <a:gd name="T9" fmla="*/ 0 h 395"/>
                <a:gd name="T10" fmla="*/ 0 w 83"/>
                <a:gd name="T11" fmla="*/ 3 h 395"/>
                <a:gd name="T12" fmla="*/ 7 w 83"/>
                <a:gd name="T13" fmla="*/ 0 h 395"/>
                <a:gd name="T14" fmla="*/ 7 w 83"/>
                <a:gd name="T15" fmla="*/ 0 h 3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395">
                  <a:moveTo>
                    <a:pt x="83" y="393"/>
                  </a:moveTo>
                  <a:lnTo>
                    <a:pt x="76" y="395"/>
                  </a:lnTo>
                  <a:lnTo>
                    <a:pt x="76" y="395"/>
                  </a:lnTo>
                  <a:lnTo>
                    <a:pt x="83" y="393"/>
                  </a:lnTo>
                  <a:close/>
                  <a:moveTo>
                    <a:pt x="7" y="0"/>
                  </a:moveTo>
                  <a:lnTo>
                    <a:pt x="0" y="3"/>
                  </a:lnTo>
                  <a:lnTo>
                    <a:pt x="7" y="0"/>
                  </a:lnTo>
                  <a:lnTo>
                    <a:pt x="7" y="0"/>
                  </a:lnTo>
                  <a:close/>
                </a:path>
              </a:pathLst>
            </a:custGeom>
            <a:solidFill>
              <a:srgbClr val="7878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1" name="Freeform 168"/>
            <p:cNvSpPr>
              <a:spLocks noEditPoints="1"/>
            </p:cNvSpPr>
            <p:nvPr/>
          </p:nvSpPr>
          <p:spPr bwMode="auto">
            <a:xfrm>
              <a:off x="8492" y="4212"/>
              <a:ext cx="83" cy="395"/>
            </a:xfrm>
            <a:custGeom>
              <a:avLst/>
              <a:gdLst>
                <a:gd name="T0" fmla="*/ 83 w 83"/>
                <a:gd name="T1" fmla="*/ 393 h 395"/>
                <a:gd name="T2" fmla="*/ 76 w 83"/>
                <a:gd name="T3" fmla="*/ 395 h 395"/>
                <a:gd name="T4" fmla="*/ 76 w 83"/>
                <a:gd name="T5" fmla="*/ 395 h 395"/>
                <a:gd name="T6" fmla="*/ 83 w 83"/>
                <a:gd name="T7" fmla="*/ 393 h 395"/>
                <a:gd name="T8" fmla="*/ 7 w 83"/>
                <a:gd name="T9" fmla="*/ 0 h 395"/>
                <a:gd name="T10" fmla="*/ 0 w 83"/>
                <a:gd name="T11" fmla="*/ 3 h 395"/>
                <a:gd name="T12" fmla="*/ 7 w 83"/>
                <a:gd name="T13" fmla="*/ 0 h 395"/>
                <a:gd name="T14" fmla="*/ 7 w 83"/>
                <a:gd name="T15" fmla="*/ 0 h 3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395">
                  <a:moveTo>
                    <a:pt x="83" y="393"/>
                  </a:moveTo>
                  <a:lnTo>
                    <a:pt x="76" y="395"/>
                  </a:lnTo>
                  <a:lnTo>
                    <a:pt x="76" y="395"/>
                  </a:lnTo>
                  <a:lnTo>
                    <a:pt x="83" y="393"/>
                  </a:lnTo>
                  <a:moveTo>
                    <a:pt x="7" y="0"/>
                  </a:moveTo>
                  <a:lnTo>
                    <a:pt x="0" y="3"/>
                  </a:lnTo>
                  <a:lnTo>
                    <a:pt x="7"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2" name="Freeform 169"/>
            <p:cNvSpPr/>
            <p:nvPr/>
          </p:nvSpPr>
          <p:spPr bwMode="auto">
            <a:xfrm>
              <a:off x="8492" y="4212"/>
              <a:ext cx="95" cy="395"/>
            </a:xfrm>
            <a:custGeom>
              <a:avLst/>
              <a:gdLst>
                <a:gd name="T0" fmla="*/ 7 w 95"/>
                <a:gd name="T1" fmla="*/ 0 h 395"/>
                <a:gd name="T2" fmla="*/ 7 w 95"/>
                <a:gd name="T3" fmla="*/ 0 h 395"/>
                <a:gd name="T4" fmla="*/ 0 w 95"/>
                <a:gd name="T5" fmla="*/ 3 h 395"/>
                <a:gd name="T6" fmla="*/ 76 w 95"/>
                <a:gd name="T7" fmla="*/ 395 h 395"/>
                <a:gd name="T8" fmla="*/ 83 w 95"/>
                <a:gd name="T9" fmla="*/ 393 h 395"/>
                <a:gd name="T10" fmla="*/ 95 w 95"/>
                <a:gd name="T11" fmla="*/ 386 h 395"/>
                <a:gd name="T12" fmla="*/ 7 w 95"/>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95" h="395">
                  <a:moveTo>
                    <a:pt x="7" y="0"/>
                  </a:moveTo>
                  <a:lnTo>
                    <a:pt x="7" y="0"/>
                  </a:lnTo>
                  <a:lnTo>
                    <a:pt x="0" y="3"/>
                  </a:lnTo>
                  <a:lnTo>
                    <a:pt x="76" y="395"/>
                  </a:lnTo>
                  <a:lnTo>
                    <a:pt x="83" y="393"/>
                  </a:lnTo>
                  <a:lnTo>
                    <a:pt x="95" y="386"/>
                  </a:lnTo>
                  <a:lnTo>
                    <a:pt x="7" y="0"/>
                  </a:lnTo>
                  <a:close/>
                </a:path>
              </a:pathLst>
            </a:custGeom>
            <a:solidFill>
              <a:srgbClr val="AC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3" name="Freeform 170"/>
            <p:cNvSpPr/>
            <p:nvPr/>
          </p:nvSpPr>
          <p:spPr bwMode="auto">
            <a:xfrm>
              <a:off x="8492" y="4212"/>
              <a:ext cx="95" cy="395"/>
            </a:xfrm>
            <a:custGeom>
              <a:avLst/>
              <a:gdLst>
                <a:gd name="T0" fmla="*/ 7 w 95"/>
                <a:gd name="T1" fmla="*/ 0 h 395"/>
                <a:gd name="T2" fmla="*/ 7 w 95"/>
                <a:gd name="T3" fmla="*/ 0 h 395"/>
                <a:gd name="T4" fmla="*/ 0 w 95"/>
                <a:gd name="T5" fmla="*/ 3 h 395"/>
                <a:gd name="T6" fmla="*/ 76 w 95"/>
                <a:gd name="T7" fmla="*/ 395 h 395"/>
                <a:gd name="T8" fmla="*/ 83 w 95"/>
                <a:gd name="T9" fmla="*/ 393 h 395"/>
                <a:gd name="T10" fmla="*/ 95 w 95"/>
                <a:gd name="T11" fmla="*/ 386 h 395"/>
                <a:gd name="T12" fmla="*/ 7 w 95"/>
                <a:gd name="T13" fmla="*/ 0 h 395"/>
              </a:gdLst>
              <a:ahLst/>
              <a:cxnLst>
                <a:cxn ang="0">
                  <a:pos x="T0" y="T1"/>
                </a:cxn>
                <a:cxn ang="0">
                  <a:pos x="T2" y="T3"/>
                </a:cxn>
                <a:cxn ang="0">
                  <a:pos x="T4" y="T5"/>
                </a:cxn>
                <a:cxn ang="0">
                  <a:pos x="T6" y="T7"/>
                </a:cxn>
                <a:cxn ang="0">
                  <a:pos x="T8" y="T9"/>
                </a:cxn>
                <a:cxn ang="0">
                  <a:pos x="T10" y="T11"/>
                </a:cxn>
                <a:cxn ang="0">
                  <a:pos x="T12" y="T13"/>
                </a:cxn>
              </a:cxnLst>
              <a:rect l="0" t="0" r="r" b="b"/>
              <a:pathLst>
                <a:path w="95" h="395">
                  <a:moveTo>
                    <a:pt x="7" y="0"/>
                  </a:moveTo>
                  <a:lnTo>
                    <a:pt x="7" y="0"/>
                  </a:lnTo>
                  <a:lnTo>
                    <a:pt x="0" y="3"/>
                  </a:lnTo>
                  <a:lnTo>
                    <a:pt x="76" y="395"/>
                  </a:lnTo>
                  <a:lnTo>
                    <a:pt x="83" y="393"/>
                  </a:lnTo>
                  <a:lnTo>
                    <a:pt x="95" y="386"/>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4" name="Freeform 171"/>
            <p:cNvSpPr/>
            <p:nvPr/>
          </p:nvSpPr>
          <p:spPr bwMode="auto">
            <a:xfrm>
              <a:off x="8182" y="3760"/>
              <a:ext cx="2" cy="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0" y="0"/>
                    <a:pt x="0" y="0"/>
                    <a:pt x="1" y="0"/>
                  </a:cubicBezTo>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5" name="Freeform 172"/>
            <p:cNvSpPr/>
            <p:nvPr/>
          </p:nvSpPr>
          <p:spPr bwMode="auto">
            <a:xfrm>
              <a:off x="7623" y="3413"/>
              <a:ext cx="561" cy="364"/>
            </a:xfrm>
            <a:custGeom>
              <a:avLst/>
              <a:gdLst>
                <a:gd name="T0" fmla="*/ 19 w 237"/>
                <a:gd name="T1" fmla="*/ 0 h 154"/>
                <a:gd name="T2" fmla="*/ 13 w 237"/>
                <a:gd name="T3" fmla="*/ 30 h 154"/>
                <a:gd name="T4" fmla="*/ 13 w 237"/>
                <a:gd name="T5" fmla="*/ 30 h 154"/>
                <a:gd name="T6" fmla="*/ 13 w 237"/>
                <a:gd name="T7" fmla="*/ 30 h 154"/>
                <a:gd name="T8" fmla="*/ 1 w 237"/>
                <a:gd name="T9" fmla="*/ 126 h 154"/>
                <a:gd name="T10" fmla="*/ 0 w 237"/>
                <a:gd name="T11" fmla="*/ 134 h 154"/>
                <a:gd name="T12" fmla="*/ 4 w 237"/>
                <a:gd name="T13" fmla="*/ 154 h 154"/>
                <a:gd name="T14" fmla="*/ 138 w 237"/>
                <a:gd name="T15" fmla="*/ 141 h 154"/>
                <a:gd name="T16" fmla="*/ 236 w 237"/>
                <a:gd name="T17" fmla="*/ 148 h 154"/>
                <a:gd name="T18" fmla="*/ 237 w 237"/>
                <a:gd name="T19" fmla="*/ 147 h 154"/>
                <a:gd name="T20" fmla="*/ 237 w 237"/>
                <a:gd name="T21" fmla="*/ 143 h 154"/>
                <a:gd name="T22" fmla="*/ 130 w 237"/>
                <a:gd name="T23" fmla="*/ 130 h 154"/>
                <a:gd name="T24" fmla="*/ 119 w 237"/>
                <a:gd name="T25" fmla="*/ 131 h 154"/>
                <a:gd name="T26" fmla="*/ 51 w 237"/>
                <a:gd name="T27" fmla="*/ 135 h 154"/>
                <a:gd name="T28" fmla="*/ 49 w 237"/>
                <a:gd name="T29" fmla="*/ 135 h 154"/>
                <a:gd name="T30" fmla="*/ 19 w 237"/>
                <a:gd name="T31" fmla="*/ 105 h 154"/>
                <a:gd name="T32" fmla="*/ 19 w 237"/>
                <a:gd name="T3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154">
                  <a:moveTo>
                    <a:pt x="19" y="0"/>
                  </a:moveTo>
                  <a:cubicBezTo>
                    <a:pt x="13" y="30"/>
                    <a:pt x="13" y="30"/>
                    <a:pt x="13" y="30"/>
                  </a:cubicBezTo>
                  <a:cubicBezTo>
                    <a:pt x="13" y="30"/>
                    <a:pt x="13" y="30"/>
                    <a:pt x="13" y="30"/>
                  </a:cubicBezTo>
                  <a:cubicBezTo>
                    <a:pt x="13" y="30"/>
                    <a:pt x="13" y="30"/>
                    <a:pt x="13" y="30"/>
                  </a:cubicBezTo>
                  <a:cubicBezTo>
                    <a:pt x="13" y="30"/>
                    <a:pt x="5" y="108"/>
                    <a:pt x="1" y="126"/>
                  </a:cubicBezTo>
                  <a:cubicBezTo>
                    <a:pt x="1" y="129"/>
                    <a:pt x="0" y="131"/>
                    <a:pt x="0" y="134"/>
                  </a:cubicBezTo>
                  <a:cubicBezTo>
                    <a:pt x="0" y="141"/>
                    <a:pt x="2" y="148"/>
                    <a:pt x="4" y="154"/>
                  </a:cubicBezTo>
                  <a:cubicBezTo>
                    <a:pt x="47" y="145"/>
                    <a:pt x="92" y="141"/>
                    <a:pt x="138" y="141"/>
                  </a:cubicBezTo>
                  <a:cubicBezTo>
                    <a:pt x="171" y="141"/>
                    <a:pt x="204" y="143"/>
                    <a:pt x="236" y="148"/>
                  </a:cubicBezTo>
                  <a:cubicBezTo>
                    <a:pt x="236" y="147"/>
                    <a:pt x="236" y="147"/>
                    <a:pt x="237" y="147"/>
                  </a:cubicBezTo>
                  <a:cubicBezTo>
                    <a:pt x="237" y="145"/>
                    <a:pt x="237" y="144"/>
                    <a:pt x="237" y="143"/>
                  </a:cubicBezTo>
                  <a:cubicBezTo>
                    <a:pt x="237" y="143"/>
                    <a:pt x="179" y="130"/>
                    <a:pt x="130" y="130"/>
                  </a:cubicBezTo>
                  <a:cubicBezTo>
                    <a:pt x="126" y="130"/>
                    <a:pt x="123" y="130"/>
                    <a:pt x="119" y="131"/>
                  </a:cubicBezTo>
                  <a:cubicBezTo>
                    <a:pt x="94" y="132"/>
                    <a:pt x="70" y="133"/>
                    <a:pt x="51" y="135"/>
                  </a:cubicBezTo>
                  <a:cubicBezTo>
                    <a:pt x="50" y="135"/>
                    <a:pt x="49" y="135"/>
                    <a:pt x="49" y="135"/>
                  </a:cubicBezTo>
                  <a:cubicBezTo>
                    <a:pt x="33" y="135"/>
                    <a:pt x="19" y="122"/>
                    <a:pt x="19" y="105"/>
                  </a:cubicBezTo>
                  <a:cubicBezTo>
                    <a:pt x="19" y="0"/>
                    <a:pt x="19" y="0"/>
                    <a:pt x="19" y="0"/>
                  </a:cubicBezTo>
                </a:path>
              </a:pathLst>
            </a:custGeom>
            <a:solidFill>
              <a:srgbClr val="6E24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6" name="Freeform 173"/>
            <p:cNvSpPr/>
            <p:nvPr/>
          </p:nvSpPr>
          <p:spPr bwMode="auto">
            <a:xfrm>
              <a:off x="7633" y="3746"/>
              <a:ext cx="549" cy="31"/>
            </a:xfrm>
            <a:custGeom>
              <a:avLst/>
              <a:gdLst>
                <a:gd name="T0" fmla="*/ 134 w 232"/>
                <a:gd name="T1" fmla="*/ 0 h 13"/>
                <a:gd name="T2" fmla="*/ 0 w 232"/>
                <a:gd name="T3" fmla="*/ 13 h 13"/>
                <a:gd name="T4" fmla="*/ 0 w 232"/>
                <a:gd name="T5" fmla="*/ 13 h 13"/>
                <a:gd name="T6" fmla="*/ 134 w 232"/>
                <a:gd name="T7" fmla="*/ 0 h 13"/>
                <a:gd name="T8" fmla="*/ 232 w 232"/>
                <a:gd name="T9" fmla="*/ 7 h 13"/>
                <a:gd name="T10" fmla="*/ 232 w 232"/>
                <a:gd name="T11" fmla="*/ 7 h 13"/>
                <a:gd name="T12" fmla="*/ 232 w 232"/>
                <a:gd name="T13" fmla="*/ 7 h 13"/>
                <a:gd name="T14" fmla="*/ 134 w 232"/>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3">
                  <a:moveTo>
                    <a:pt x="134" y="0"/>
                  </a:moveTo>
                  <a:cubicBezTo>
                    <a:pt x="88" y="0"/>
                    <a:pt x="43" y="4"/>
                    <a:pt x="0" y="13"/>
                  </a:cubicBezTo>
                  <a:cubicBezTo>
                    <a:pt x="0" y="13"/>
                    <a:pt x="0" y="13"/>
                    <a:pt x="0" y="13"/>
                  </a:cubicBezTo>
                  <a:cubicBezTo>
                    <a:pt x="43" y="4"/>
                    <a:pt x="88" y="0"/>
                    <a:pt x="134" y="0"/>
                  </a:cubicBezTo>
                  <a:cubicBezTo>
                    <a:pt x="167" y="0"/>
                    <a:pt x="200" y="2"/>
                    <a:pt x="232" y="7"/>
                  </a:cubicBezTo>
                  <a:cubicBezTo>
                    <a:pt x="232" y="7"/>
                    <a:pt x="232" y="7"/>
                    <a:pt x="232" y="7"/>
                  </a:cubicBezTo>
                  <a:cubicBezTo>
                    <a:pt x="232" y="7"/>
                    <a:pt x="232" y="7"/>
                    <a:pt x="232" y="7"/>
                  </a:cubicBezTo>
                  <a:cubicBezTo>
                    <a:pt x="200" y="2"/>
                    <a:pt x="167" y="0"/>
                    <a:pt x="134" y="0"/>
                  </a:cubicBezTo>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7" name="Freeform 174"/>
            <p:cNvSpPr/>
            <p:nvPr/>
          </p:nvSpPr>
          <p:spPr bwMode="auto">
            <a:xfrm>
              <a:off x="7853" y="3921"/>
              <a:ext cx="317" cy="220"/>
            </a:xfrm>
            <a:custGeom>
              <a:avLst/>
              <a:gdLst>
                <a:gd name="T0" fmla="*/ 48 w 134"/>
                <a:gd name="T1" fmla="*/ 0 h 93"/>
                <a:gd name="T2" fmla="*/ 7 w 134"/>
                <a:gd name="T3" fmla="*/ 4 h 93"/>
                <a:gd name="T4" fmla="*/ 3 w 134"/>
                <a:gd name="T5" fmla="*/ 13 h 93"/>
                <a:gd name="T6" fmla="*/ 80 w 134"/>
                <a:gd name="T7" fmla="*/ 91 h 93"/>
                <a:gd name="T8" fmla="*/ 84 w 134"/>
                <a:gd name="T9" fmla="*/ 93 h 93"/>
                <a:gd name="T10" fmla="*/ 134 w 134"/>
                <a:gd name="T11" fmla="*/ 93 h 93"/>
                <a:gd name="T12" fmla="*/ 134 w 134"/>
                <a:gd name="T13" fmla="*/ 93 h 93"/>
                <a:gd name="T14" fmla="*/ 129 w 134"/>
                <a:gd name="T15" fmla="*/ 91 h 93"/>
                <a:gd name="T16" fmla="*/ 50 w 134"/>
                <a:gd name="T17" fmla="*/ 4 h 93"/>
                <a:gd name="T18" fmla="*/ 48 w 134"/>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93">
                  <a:moveTo>
                    <a:pt x="48" y="0"/>
                  </a:moveTo>
                  <a:cubicBezTo>
                    <a:pt x="7" y="4"/>
                    <a:pt x="7" y="4"/>
                    <a:pt x="7" y="4"/>
                  </a:cubicBezTo>
                  <a:cubicBezTo>
                    <a:pt x="2" y="5"/>
                    <a:pt x="0" y="10"/>
                    <a:pt x="3" y="13"/>
                  </a:cubicBezTo>
                  <a:cubicBezTo>
                    <a:pt x="80" y="91"/>
                    <a:pt x="80" y="91"/>
                    <a:pt x="80" y="91"/>
                  </a:cubicBezTo>
                  <a:cubicBezTo>
                    <a:pt x="81" y="92"/>
                    <a:pt x="83" y="93"/>
                    <a:pt x="84" y="93"/>
                  </a:cubicBezTo>
                  <a:cubicBezTo>
                    <a:pt x="134" y="93"/>
                    <a:pt x="134" y="93"/>
                    <a:pt x="134" y="93"/>
                  </a:cubicBezTo>
                  <a:cubicBezTo>
                    <a:pt x="134" y="93"/>
                    <a:pt x="134" y="93"/>
                    <a:pt x="134" y="93"/>
                  </a:cubicBezTo>
                  <a:cubicBezTo>
                    <a:pt x="132" y="93"/>
                    <a:pt x="130" y="92"/>
                    <a:pt x="129" y="91"/>
                  </a:cubicBezTo>
                  <a:cubicBezTo>
                    <a:pt x="50" y="4"/>
                    <a:pt x="50" y="4"/>
                    <a:pt x="50" y="4"/>
                  </a:cubicBezTo>
                  <a:cubicBezTo>
                    <a:pt x="49" y="3"/>
                    <a:pt x="48" y="2"/>
                    <a:pt x="48" y="0"/>
                  </a:cubicBezTo>
                </a:path>
              </a:pathLst>
            </a:custGeom>
            <a:solidFill>
              <a:srgbClr val="D8D8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8" name="Freeform 175"/>
            <p:cNvSpPr/>
            <p:nvPr/>
          </p:nvSpPr>
          <p:spPr bwMode="auto">
            <a:xfrm>
              <a:off x="7966" y="3812"/>
              <a:ext cx="379" cy="329"/>
            </a:xfrm>
            <a:custGeom>
              <a:avLst/>
              <a:gdLst>
                <a:gd name="T0" fmla="*/ 158 w 160"/>
                <a:gd name="T1" fmla="*/ 88 h 139"/>
                <a:gd name="T2" fmla="*/ 75 w 160"/>
                <a:gd name="T3" fmla="*/ 2 h 139"/>
                <a:gd name="T4" fmla="*/ 68 w 160"/>
                <a:gd name="T5" fmla="*/ 1 h 139"/>
                <a:gd name="T6" fmla="*/ 4 w 160"/>
                <a:gd name="T7" fmla="*/ 24 h 139"/>
                <a:gd name="T8" fmla="*/ 0 w 160"/>
                <a:gd name="T9" fmla="*/ 29 h 139"/>
                <a:gd name="T10" fmla="*/ 0 w 160"/>
                <a:gd name="T11" fmla="*/ 29 h 139"/>
                <a:gd name="T12" fmla="*/ 0 w 160"/>
                <a:gd name="T13" fmla="*/ 45 h 139"/>
                <a:gd name="T14" fmla="*/ 0 w 160"/>
                <a:gd name="T15" fmla="*/ 45 h 139"/>
                <a:gd name="T16" fmla="*/ 2 w 160"/>
                <a:gd name="T17" fmla="*/ 50 h 139"/>
                <a:gd name="T18" fmla="*/ 81 w 160"/>
                <a:gd name="T19" fmla="*/ 137 h 139"/>
                <a:gd name="T20" fmla="*/ 88 w 160"/>
                <a:gd name="T21" fmla="*/ 139 h 139"/>
                <a:gd name="T22" fmla="*/ 156 w 160"/>
                <a:gd name="T23" fmla="*/ 114 h 139"/>
                <a:gd name="T24" fmla="*/ 160 w 160"/>
                <a:gd name="T25" fmla="*/ 107 h 139"/>
                <a:gd name="T26" fmla="*/ 160 w 160"/>
                <a:gd name="T27" fmla="*/ 93 h 139"/>
                <a:gd name="T28" fmla="*/ 158 w 160"/>
                <a:gd name="T29" fmla="*/ 8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139">
                  <a:moveTo>
                    <a:pt x="158" y="88"/>
                  </a:moveTo>
                  <a:cubicBezTo>
                    <a:pt x="75" y="2"/>
                    <a:pt x="75" y="2"/>
                    <a:pt x="75" y="2"/>
                  </a:cubicBezTo>
                  <a:cubicBezTo>
                    <a:pt x="73" y="0"/>
                    <a:pt x="71" y="0"/>
                    <a:pt x="68" y="1"/>
                  </a:cubicBezTo>
                  <a:cubicBezTo>
                    <a:pt x="4" y="24"/>
                    <a:pt x="4" y="24"/>
                    <a:pt x="4" y="24"/>
                  </a:cubicBezTo>
                  <a:cubicBezTo>
                    <a:pt x="2" y="25"/>
                    <a:pt x="0" y="27"/>
                    <a:pt x="0" y="29"/>
                  </a:cubicBezTo>
                  <a:cubicBezTo>
                    <a:pt x="0" y="29"/>
                    <a:pt x="0" y="29"/>
                    <a:pt x="0" y="29"/>
                  </a:cubicBezTo>
                  <a:cubicBezTo>
                    <a:pt x="0" y="45"/>
                    <a:pt x="0" y="45"/>
                    <a:pt x="0" y="45"/>
                  </a:cubicBezTo>
                  <a:cubicBezTo>
                    <a:pt x="0" y="45"/>
                    <a:pt x="0" y="45"/>
                    <a:pt x="0" y="45"/>
                  </a:cubicBezTo>
                  <a:cubicBezTo>
                    <a:pt x="0" y="47"/>
                    <a:pt x="0" y="48"/>
                    <a:pt x="2" y="50"/>
                  </a:cubicBezTo>
                  <a:cubicBezTo>
                    <a:pt x="81" y="137"/>
                    <a:pt x="81" y="137"/>
                    <a:pt x="81" y="137"/>
                  </a:cubicBezTo>
                  <a:cubicBezTo>
                    <a:pt x="83" y="139"/>
                    <a:pt x="86" y="139"/>
                    <a:pt x="88" y="139"/>
                  </a:cubicBezTo>
                  <a:cubicBezTo>
                    <a:pt x="156" y="114"/>
                    <a:pt x="156" y="114"/>
                    <a:pt x="156" y="114"/>
                  </a:cubicBezTo>
                  <a:cubicBezTo>
                    <a:pt x="159" y="113"/>
                    <a:pt x="160" y="110"/>
                    <a:pt x="160" y="107"/>
                  </a:cubicBezTo>
                  <a:cubicBezTo>
                    <a:pt x="160" y="93"/>
                    <a:pt x="160" y="93"/>
                    <a:pt x="160" y="93"/>
                  </a:cubicBezTo>
                  <a:cubicBezTo>
                    <a:pt x="160" y="91"/>
                    <a:pt x="160" y="90"/>
                    <a:pt x="158" y="88"/>
                  </a:cubicBezTo>
                </a:path>
              </a:pathLst>
            </a:cu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79" name="Freeform 176"/>
            <p:cNvSpPr/>
            <p:nvPr/>
          </p:nvSpPr>
          <p:spPr bwMode="auto">
            <a:xfrm>
              <a:off x="7962" y="3812"/>
              <a:ext cx="388" cy="296"/>
            </a:xfrm>
            <a:custGeom>
              <a:avLst/>
              <a:gdLst>
                <a:gd name="T0" fmla="*/ 6 w 164"/>
                <a:gd name="T1" fmla="*/ 24 h 125"/>
                <a:gd name="T2" fmla="*/ 70 w 164"/>
                <a:gd name="T3" fmla="*/ 1 h 125"/>
                <a:gd name="T4" fmla="*/ 77 w 164"/>
                <a:gd name="T5" fmla="*/ 2 h 125"/>
                <a:gd name="T6" fmla="*/ 160 w 164"/>
                <a:gd name="T7" fmla="*/ 88 h 125"/>
                <a:gd name="T8" fmla="*/ 158 w 164"/>
                <a:gd name="T9" fmla="*/ 99 h 125"/>
                <a:gd name="T10" fmla="*/ 90 w 164"/>
                <a:gd name="T11" fmla="*/ 124 h 125"/>
                <a:gd name="T12" fmla="*/ 83 w 164"/>
                <a:gd name="T13" fmla="*/ 122 h 125"/>
                <a:gd name="T14" fmla="*/ 4 w 164"/>
                <a:gd name="T15" fmla="*/ 35 h 125"/>
                <a:gd name="T16" fmla="*/ 6 w 164"/>
                <a:gd name="T17" fmla="*/ 2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25">
                  <a:moveTo>
                    <a:pt x="6" y="24"/>
                  </a:moveTo>
                  <a:cubicBezTo>
                    <a:pt x="70" y="1"/>
                    <a:pt x="70" y="1"/>
                    <a:pt x="70" y="1"/>
                  </a:cubicBezTo>
                  <a:cubicBezTo>
                    <a:pt x="73" y="0"/>
                    <a:pt x="75" y="0"/>
                    <a:pt x="77" y="2"/>
                  </a:cubicBezTo>
                  <a:cubicBezTo>
                    <a:pt x="160" y="88"/>
                    <a:pt x="160" y="88"/>
                    <a:pt x="160" y="88"/>
                  </a:cubicBezTo>
                  <a:cubicBezTo>
                    <a:pt x="164" y="92"/>
                    <a:pt x="162" y="98"/>
                    <a:pt x="158" y="99"/>
                  </a:cubicBezTo>
                  <a:cubicBezTo>
                    <a:pt x="90" y="124"/>
                    <a:pt x="90" y="124"/>
                    <a:pt x="90" y="124"/>
                  </a:cubicBezTo>
                  <a:cubicBezTo>
                    <a:pt x="88" y="125"/>
                    <a:pt x="85" y="124"/>
                    <a:pt x="83" y="122"/>
                  </a:cubicBezTo>
                  <a:cubicBezTo>
                    <a:pt x="4" y="35"/>
                    <a:pt x="4" y="35"/>
                    <a:pt x="4" y="35"/>
                  </a:cubicBezTo>
                  <a:cubicBezTo>
                    <a:pt x="0" y="31"/>
                    <a:pt x="2" y="26"/>
                    <a:pt x="6" y="24"/>
                  </a:cubicBezTo>
                </a:path>
              </a:pathLst>
            </a:custGeom>
            <a:solidFill>
              <a:srgbClr val="5151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0" name="Freeform 177"/>
            <p:cNvSpPr/>
            <p:nvPr/>
          </p:nvSpPr>
          <p:spPr bwMode="auto">
            <a:xfrm>
              <a:off x="7988" y="3831"/>
              <a:ext cx="336" cy="251"/>
            </a:xfrm>
            <a:custGeom>
              <a:avLst/>
              <a:gdLst>
                <a:gd name="T0" fmla="*/ 7 w 142"/>
                <a:gd name="T1" fmla="*/ 18 h 106"/>
                <a:gd name="T2" fmla="*/ 56 w 142"/>
                <a:gd name="T3" fmla="*/ 0 h 106"/>
                <a:gd name="T4" fmla="*/ 62 w 142"/>
                <a:gd name="T5" fmla="*/ 2 h 106"/>
                <a:gd name="T6" fmla="*/ 136 w 142"/>
                <a:gd name="T7" fmla="*/ 78 h 106"/>
                <a:gd name="T8" fmla="*/ 134 w 142"/>
                <a:gd name="T9" fmla="*/ 86 h 106"/>
                <a:gd name="T10" fmla="*/ 82 w 142"/>
                <a:gd name="T11" fmla="*/ 105 h 106"/>
                <a:gd name="T12" fmla="*/ 76 w 142"/>
                <a:gd name="T13" fmla="*/ 104 h 106"/>
                <a:gd name="T14" fmla="*/ 4 w 142"/>
                <a:gd name="T15" fmla="*/ 27 h 106"/>
                <a:gd name="T16" fmla="*/ 7 w 142"/>
                <a:gd name="T17"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06">
                  <a:moveTo>
                    <a:pt x="7" y="18"/>
                  </a:moveTo>
                  <a:cubicBezTo>
                    <a:pt x="56" y="0"/>
                    <a:pt x="56" y="0"/>
                    <a:pt x="56" y="0"/>
                  </a:cubicBezTo>
                  <a:cubicBezTo>
                    <a:pt x="58" y="0"/>
                    <a:pt x="60" y="0"/>
                    <a:pt x="62" y="2"/>
                  </a:cubicBezTo>
                  <a:cubicBezTo>
                    <a:pt x="136" y="78"/>
                    <a:pt x="136" y="78"/>
                    <a:pt x="136" y="78"/>
                  </a:cubicBezTo>
                  <a:cubicBezTo>
                    <a:pt x="142" y="83"/>
                    <a:pt x="139" y="84"/>
                    <a:pt x="134" y="86"/>
                  </a:cubicBezTo>
                  <a:cubicBezTo>
                    <a:pt x="82" y="105"/>
                    <a:pt x="82" y="105"/>
                    <a:pt x="82" y="105"/>
                  </a:cubicBezTo>
                  <a:cubicBezTo>
                    <a:pt x="80" y="106"/>
                    <a:pt x="77" y="105"/>
                    <a:pt x="76" y="104"/>
                  </a:cubicBezTo>
                  <a:cubicBezTo>
                    <a:pt x="4" y="27"/>
                    <a:pt x="4" y="27"/>
                    <a:pt x="4" y="27"/>
                  </a:cubicBezTo>
                  <a:cubicBezTo>
                    <a:pt x="0" y="23"/>
                    <a:pt x="0" y="20"/>
                    <a:pt x="7" y="18"/>
                  </a:cubicBezTo>
                </a:path>
              </a:pathLst>
            </a:custGeom>
            <a:solidFill>
              <a:srgbClr val="88D1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1" name="Freeform 178"/>
            <p:cNvSpPr/>
            <p:nvPr/>
          </p:nvSpPr>
          <p:spPr bwMode="auto">
            <a:xfrm>
              <a:off x="7966" y="3881"/>
              <a:ext cx="379" cy="260"/>
            </a:xfrm>
            <a:custGeom>
              <a:avLst/>
              <a:gdLst>
                <a:gd name="T0" fmla="*/ 156 w 160"/>
                <a:gd name="T1" fmla="*/ 70 h 110"/>
                <a:gd name="T2" fmla="*/ 88 w 160"/>
                <a:gd name="T3" fmla="*/ 95 h 110"/>
                <a:gd name="T4" fmla="*/ 81 w 160"/>
                <a:gd name="T5" fmla="*/ 93 h 110"/>
                <a:gd name="T6" fmla="*/ 2 w 160"/>
                <a:gd name="T7" fmla="*/ 6 h 110"/>
                <a:gd name="T8" fmla="*/ 0 w 160"/>
                <a:gd name="T9" fmla="*/ 0 h 110"/>
                <a:gd name="T10" fmla="*/ 0 w 160"/>
                <a:gd name="T11" fmla="*/ 0 h 110"/>
                <a:gd name="T12" fmla="*/ 0 w 160"/>
                <a:gd name="T13" fmla="*/ 16 h 110"/>
                <a:gd name="T14" fmla="*/ 0 w 160"/>
                <a:gd name="T15" fmla="*/ 16 h 110"/>
                <a:gd name="T16" fmla="*/ 2 w 160"/>
                <a:gd name="T17" fmla="*/ 21 h 110"/>
                <a:gd name="T18" fmla="*/ 81 w 160"/>
                <a:gd name="T19" fmla="*/ 108 h 110"/>
                <a:gd name="T20" fmla="*/ 88 w 160"/>
                <a:gd name="T21" fmla="*/ 110 h 110"/>
                <a:gd name="T22" fmla="*/ 156 w 160"/>
                <a:gd name="T23" fmla="*/ 85 h 110"/>
                <a:gd name="T24" fmla="*/ 160 w 160"/>
                <a:gd name="T25" fmla="*/ 78 h 110"/>
                <a:gd name="T26" fmla="*/ 160 w 160"/>
                <a:gd name="T27" fmla="*/ 64 h 110"/>
                <a:gd name="T28" fmla="*/ 156 w 160"/>
                <a:gd name="T29" fmla="*/ 7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110">
                  <a:moveTo>
                    <a:pt x="156" y="70"/>
                  </a:moveTo>
                  <a:cubicBezTo>
                    <a:pt x="88" y="95"/>
                    <a:pt x="88" y="95"/>
                    <a:pt x="88" y="95"/>
                  </a:cubicBezTo>
                  <a:cubicBezTo>
                    <a:pt x="86" y="96"/>
                    <a:pt x="83" y="95"/>
                    <a:pt x="81" y="93"/>
                  </a:cubicBezTo>
                  <a:cubicBezTo>
                    <a:pt x="2" y="6"/>
                    <a:pt x="2" y="6"/>
                    <a:pt x="2" y="6"/>
                  </a:cubicBezTo>
                  <a:cubicBezTo>
                    <a:pt x="0" y="4"/>
                    <a:pt x="0" y="2"/>
                    <a:pt x="0" y="0"/>
                  </a:cubicBezTo>
                  <a:cubicBezTo>
                    <a:pt x="0" y="0"/>
                    <a:pt x="0" y="0"/>
                    <a:pt x="0" y="0"/>
                  </a:cubicBezTo>
                  <a:cubicBezTo>
                    <a:pt x="0" y="16"/>
                    <a:pt x="0" y="16"/>
                    <a:pt x="0" y="16"/>
                  </a:cubicBezTo>
                  <a:cubicBezTo>
                    <a:pt x="0" y="16"/>
                    <a:pt x="0" y="16"/>
                    <a:pt x="0" y="16"/>
                  </a:cubicBezTo>
                  <a:cubicBezTo>
                    <a:pt x="0" y="18"/>
                    <a:pt x="0" y="19"/>
                    <a:pt x="2" y="21"/>
                  </a:cubicBezTo>
                  <a:cubicBezTo>
                    <a:pt x="81" y="108"/>
                    <a:pt x="81" y="108"/>
                    <a:pt x="81" y="108"/>
                  </a:cubicBezTo>
                  <a:cubicBezTo>
                    <a:pt x="83" y="110"/>
                    <a:pt x="86" y="110"/>
                    <a:pt x="88" y="110"/>
                  </a:cubicBezTo>
                  <a:cubicBezTo>
                    <a:pt x="156" y="85"/>
                    <a:pt x="156" y="85"/>
                    <a:pt x="156" y="85"/>
                  </a:cubicBezTo>
                  <a:cubicBezTo>
                    <a:pt x="159" y="84"/>
                    <a:pt x="160" y="81"/>
                    <a:pt x="160" y="78"/>
                  </a:cubicBezTo>
                  <a:cubicBezTo>
                    <a:pt x="160" y="64"/>
                    <a:pt x="160" y="64"/>
                    <a:pt x="160" y="64"/>
                  </a:cubicBezTo>
                  <a:cubicBezTo>
                    <a:pt x="160" y="67"/>
                    <a:pt x="159" y="69"/>
                    <a:pt x="156" y="70"/>
                  </a:cubicBezTo>
                </a:path>
              </a:pathLst>
            </a:custGeom>
            <a:solidFill>
              <a:srgbClr val="5C5C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2" name="Freeform 179"/>
            <p:cNvSpPr>
              <a:spLocks noEditPoints="1"/>
            </p:cNvSpPr>
            <p:nvPr/>
          </p:nvSpPr>
          <p:spPr bwMode="auto">
            <a:xfrm>
              <a:off x="8045" y="3860"/>
              <a:ext cx="210" cy="99"/>
            </a:xfrm>
            <a:custGeom>
              <a:avLst/>
              <a:gdLst>
                <a:gd name="T0" fmla="*/ 208 w 210"/>
                <a:gd name="T1" fmla="*/ 97 h 99"/>
                <a:gd name="T2" fmla="*/ 210 w 210"/>
                <a:gd name="T3" fmla="*/ 99 h 99"/>
                <a:gd name="T4" fmla="*/ 210 w 210"/>
                <a:gd name="T5" fmla="*/ 99 h 99"/>
                <a:gd name="T6" fmla="*/ 208 w 210"/>
                <a:gd name="T7" fmla="*/ 97 h 99"/>
                <a:gd name="T8" fmla="*/ 0 w 210"/>
                <a:gd name="T9" fmla="*/ 0 h 99"/>
                <a:gd name="T10" fmla="*/ 0 w 210"/>
                <a:gd name="T11" fmla="*/ 0 h 99"/>
                <a:gd name="T12" fmla="*/ 0 w 210"/>
                <a:gd name="T13" fmla="*/ 0 h 99"/>
                <a:gd name="T14" fmla="*/ 0 w 210"/>
                <a:gd name="T15" fmla="*/ 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99">
                  <a:moveTo>
                    <a:pt x="208" y="97"/>
                  </a:moveTo>
                  <a:lnTo>
                    <a:pt x="210" y="99"/>
                  </a:lnTo>
                  <a:lnTo>
                    <a:pt x="210" y="99"/>
                  </a:lnTo>
                  <a:lnTo>
                    <a:pt x="208" y="97"/>
                  </a:lnTo>
                  <a:close/>
                  <a:moveTo>
                    <a:pt x="0" y="0"/>
                  </a:moveTo>
                  <a:lnTo>
                    <a:pt x="0" y="0"/>
                  </a:lnTo>
                  <a:lnTo>
                    <a:pt x="0" y="0"/>
                  </a:lnTo>
                  <a:lnTo>
                    <a:pt x="0" y="0"/>
                  </a:lnTo>
                  <a:close/>
                </a:path>
              </a:pathLst>
            </a:custGeom>
            <a:solidFill>
              <a:srgbClr val="6969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3" name="Freeform 180"/>
            <p:cNvSpPr>
              <a:spLocks noEditPoints="1"/>
            </p:cNvSpPr>
            <p:nvPr/>
          </p:nvSpPr>
          <p:spPr bwMode="auto">
            <a:xfrm>
              <a:off x="8045" y="3860"/>
              <a:ext cx="210" cy="99"/>
            </a:xfrm>
            <a:custGeom>
              <a:avLst/>
              <a:gdLst>
                <a:gd name="T0" fmla="*/ 208 w 210"/>
                <a:gd name="T1" fmla="*/ 97 h 99"/>
                <a:gd name="T2" fmla="*/ 210 w 210"/>
                <a:gd name="T3" fmla="*/ 99 h 99"/>
                <a:gd name="T4" fmla="*/ 210 w 210"/>
                <a:gd name="T5" fmla="*/ 99 h 99"/>
                <a:gd name="T6" fmla="*/ 208 w 210"/>
                <a:gd name="T7" fmla="*/ 97 h 99"/>
                <a:gd name="T8" fmla="*/ 0 w 210"/>
                <a:gd name="T9" fmla="*/ 0 h 99"/>
                <a:gd name="T10" fmla="*/ 0 w 210"/>
                <a:gd name="T11" fmla="*/ 0 h 99"/>
                <a:gd name="T12" fmla="*/ 0 w 210"/>
                <a:gd name="T13" fmla="*/ 0 h 99"/>
                <a:gd name="T14" fmla="*/ 0 w 210"/>
                <a:gd name="T15" fmla="*/ 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99">
                  <a:moveTo>
                    <a:pt x="208" y="97"/>
                  </a:moveTo>
                  <a:lnTo>
                    <a:pt x="210" y="99"/>
                  </a:lnTo>
                  <a:lnTo>
                    <a:pt x="210" y="99"/>
                  </a:lnTo>
                  <a:lnTo>
                    <a:pt x="208" y="97"/>
                  </a:lnTo>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4" name="Freeform 181"/>
            <p:cNvSpPr/>
            <p:nvPr/>
          </p:nvSpPr>
          <p:spPr bwMode="auto">
            <a:xfrm>
              <a:off x="8030" y="3860"/>
              <a:ext cx="225" cy="99"/>
            </a:xfrm>
            <a:custGeom>
              <a:avLst/>
              <a:gdLst>
                <a:gd name="T0" fmla="*/ 15 w 225"/>
                <a:gd name="T1" fmla="*/ 0 h 99"/>
                <a:gd name="T2" fmla="*/ 15 w 225"/>
                <a:gd name="T3" fmla="*/ 0 h 99"/>
                <a:gd name="T4" fmla="*/ 0 w 225"/>
                <a:gd name="T5" fmla="*/ 5 h 99"/>
                <a:gd name="T6" fmla="*/ 225 w 225"/>
                <a:gd name="T7" fmla="*/ 99 h 99"/>
                <a:gd name="T8" fmla="*/ 223 w 225"/>
                <a:gd name="T9" fmla="*/ 97 h 99"/>
                <a:gd name="T10" fmla="*/ 209 w 225"/>
                <a:gd name="T11" fmla="*/ 83 h 99"/>
                <a:gd name="T12" fmla="*/ 15 w 225"/>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225" h="99">
                  <a:moveTo>
                    <a:pt x="15" y="0"/>
                  </a:moveTo>
                  <a:lnTo>
                    <a:pt x="15" y="0"/>
                  </a:lnTo>
                  <a:lnTo>
                    <a:pt x="0" y="5"/>
                  </a:lnTo>
                  <a:lnTo>
                    <a:pt x="225" y="99"/>
                  </a:lnTo>
                  <a:lnTo>
                    <a:pt x="223" y="97"/>
                  </a:lnTo>
                  <a:lnTo>
                    <a:pt x="209" y="83"/>
                  </a:lnTo>
                  <a:lnTo>
                    <a:pt x="15" y="0"/>
                  </a:lnTo>
                  <a:close/>
                </a:path>
              </a:pathLst>
            </a:custGeom>
            <a:solidFill>
              <a:srgbClr val="AC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5" name="Freeform 182"/>
            <p:cNvSpPr/>
            <p:nvPr/>
          </p:nvSpPr>
          <p:spPr bwMode="auto">
            <a:xfrm>
              <a:off x="8030" y="3860"/>
              <a:ext cx="225" cy="99"/>
            </a:xfrm>
            <a:custGeom>
              <a:avLst/>
              <a:gdLst>
                <a:gd name="T0" fmla="*/ 15 w 225"/>
                <a:gd name="T1" fmla="*/ 0 h 99"/>
                <a:gd name="T2" fmla="*/ 15 w 225"/>
                <a:gd name="T3" fmla="*/ 0 h 99"/>
                <a:gd name="T4" fmla="*/ 0 w 225"/>
                <a:gd name="T5" fmla="*/ 5 h 99"/>
                <a:gd name="T6" fmla="*/ 225 w 225"/>
                <a:gd name="T7" fmla="*/ 99 h 99"/>
                <a:gd name="T8" fmla="*/ 223 w 225"/>
                <a:gd name="T9" fmla="*/ 97 h 99"/>
                <a:gd name="T10" fmla="*/ 209 w 225"/>
                <a:gd name="T11" fmla="*/ 83 h 99"/>
                <a:gd name="T12" fmla="*/ 15 w 225"/>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225" h="99">
                  <a:moveTo>
                    <a:pt x="15" y="0"/>
                  </a:moveTo>
                  <a:lnTo>
                    <a:pt x="15" y="0"/>
                  </a:lnTo>
                  <a:lnTo>
                    <a:pt x="0" y="5"/>
                  </a:lnTo>
                  <a:lnTo>
                    <a:pt x="225" y="99"/>
                  </a:lnTo>
                  <a:lnTo>
                    <a:pt x="223" y="97"/>
                  </a:lnTo>
                  <a:lnTo>
                    <a:pt x="209" y="83"/>
                  </a:lnTo>
                  <a:lnTo>
                    <a:pt x="1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6" name="Freeform 183"/>
            <p:cNvSpPr/>
            <p:nvPr/>
          </p:nvSpPr>
          <p:spPr bwMode="auto">
            <a:xfrm>
              <a:off x="7990" y="3874"/>
              <a:ext cx="14" cy="9"/>
            </a:xfrm>
            <a:custGeom>
              <a:avLst/>
              <a:gdLst>
                <a:gd name="T0" fmla="*/ 6 w 6"/>
                <a:gd name="T1" fmla="*/ 0 h 4"/>
                <a:gd name="T2" fmla="*/ 6 w 6"/>
                <a:gd name="T3" fmla="*/ 0 h 4"/>
                <a:gd name="T4" fmla="*/ 0 w 6"/>
                <a:gd name="T5" fmla="*/ 4 h 4"/>
                <a:gd name="T6" fmla="*/ 6 w 6"/>
                <a:gd name="T7" fmla="*/ 0 h 4"/>
                <a:gd name="T8" fmla="*/ 6 w 6"/>
                <a:gd name="T9" fmla="*/ 0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cubicBezTo>
                    <a:pt x="6" y="0"/>
                    <a:pt x="6" y="0"/>
                    <a:pt x="6" y="0"/>
                  </a:cubicBezTo>
                  <a:cubicBezTo>
                    <a:pt x="2" y="1"/>
                    <a:pt x="0" y="3"/>
                    <a:pt x="0" y="4"/>
                  </a:cubicBezTo>
                  <a:cubicBezTo>
                    <a:pt x="0" y="3"/>
                    <a:pt x="2" y="1"/>
                    <a:pt x="6" y="0"/>
                  </a:cubicBezTo>
                  <a:cubicBezTo>
                    <a:pt x="6" y="0"/>
                    <a:pt x="6" y="0"/>
                    <a:pt x="6" y="0"/>
                  </a:cubicBezTo>
                  <a:cubicBezTo>
                    <a:pt x="6" y="0"/>
                    <a:pt x="6" y="0"/>
                    <a:pt x="6" y="0"/>
                  </a:cubicBezTo>
                </a:path>
              </a:pathLst>
            </a:custGeom>
            <a:solidFill>
              <a:srgbClr val="6969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7" name="Freeform 184"/>
            <p:cNvSpPr/>
            <p:nvPr/>
          </p:nvSpPr>
          <p:spPr bwMode="auto">
            <a:xfrm>
              <a:off x="7990" y="3874"/>
              <a:ext cx="327" cy="163"/>
            </a:xfrm>
            <a:custGeom>
              <a:avLst/>
              <a:gdLst>
                <a:gd name="T0" fmla="*/ 6 w 138"/>
                <a:gd name="T1" fmla="*/ 0 h 69"/>
                <a:gd name="T2" fmla="*/ 6 w 138"/>
                <a:gd name="T3" fmla="*/ 0 h 69"/>
                <a:gd name="T4" fmla="*/ 0 w 138"/>
                <a:gd name="T5" fmla="*/ 4 h 69"/>
                <a:gd name="T6" fmla="*/ 3 w 138"/>
                <a:gd name="T7" fmla="*/ 9 h 69"/>
                <a:gd name="T8" fmla="*/ 15 w 138"/>
                <a:gd name="T9" fmla="*/ 21 h 69"/>
                <a:gd name="T10" fmla="*/ 131 w 138"/>
                <a:gd name="T11" fmla="*/ 69 h 69"/>
                <a:gd name="T12" fmla="*/ 133 w 138"/>
                <a:gd name="T13" fmla="*/ 68 h 69"/>
                <a:gd name="T14" fmla="*/ 138 w 138"/>
                <a:gd name="T15" fmla="*/ 64 h 69"/>
                <a:gd name="T16" fmla="*/ 135 w 138"/>
                <a:gd name="T17" fmla="*/ 60 h 69"/>
                <a:gd name="T18" fmla="*/ 135 w 138"/>
                <a:gd name="T19" fmla="*/ 60 h 69"/>
                <a:gd name="T20" fmla="*/ 126 w 138"/>
                <a:gd name="T21" fmla="*/ 50 h 69"/>
                <a:gd name="T22" fmla="*/ 6 w 138"/>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69">
                  <a:moveTo>
                    <a:pt x="6" y="0"/>
                  </a:moveTo>
                  <a:cubicBezTo>
                    <a:pt x="6" y="0"/>
                    <a:pt x="6" y="0"/>
                    <a:pt x="6" y="0"/>
                  </a:cubicBezTo>
                  <a:cubicBezTo>
                    <a:pt x="2" y="1"/>
                    <a:pt x="0" y="3"/>
                    <a:pt x="0" y="4"/>
                  </a:cubicBezTo>
                  <a:cubicBezTo>
                    <a:pt x="0" y="5"/>
                    <a:pt x="1" y="7"/>
                    <a:pt x="3" y="9"/>
                  </a:cubicBezTo>
                  <a:cubicBezTo>
                    <a:pt x="15" y="21"/>
                    <a:pt x="15" y="21"/>
                    <a:pt x="15" y="21"/>
                  </a:cubicBezTo>
                  <a:cubicBezTo>
                    <a:pt x="131" y="69"/>
                    <a:pt x="131" y="69"/>
                    <a:pt x="131" y="69"/>
                  </a:cubicBezTo>
                  <a:cubicBezTo>
                    <a:pt x="133" y="68"/>
                    <a:pt x="133" y="68"/>
                    <a:pt x="133" y="68"/>
                  </a:cubicBezTo>
                  <a:cubicBezTo>
                    <a:pt x="136" y="67"/>
                    <a:pt x="138" y="66"/>
                    <a:pt x="138" y="64"/>
                  </a:cubicBezTo>
                  <a:cubicBezTo>
                    <a:pt x="138" y="63"/>
                    <a:pt x="137" y="62"/>
                    <a:pt x="135" y="60"/>
                  </a:cubicBezTo>
                  <a:cubicBezTo>
                    <a:pt x="135" y="60"/>
                    <a:pt x="135" y="60"/>
                    <a:pt x="135" y="60"/>
                  </a:cubicBezTo>
                  <a:cubicBezTo>
                    <a:pt x="126" y="50"/>
                    <a:pt x="126" y="50"/>
                    <a:pt x="126" y="50"/>
                  </a:cubicBezTo>
                  <a:cubicBezTo>
                    <a:pt x="6" y="0"/>
                    <a:pt x="6" y="0"/>
                    <a:pt x="6" y="0"/>
                  </a:cubicBezTo>
                </a:path>
              </a:pathLst>
            </a:custGeom>
            <a:solidFill>
              <a:srgbClr val="AC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8" name="Freeform 185"/>
            <p:cNvSpPr/>
            <p:nvPr/>
          </p:nvSpPr>
          <p:spPr bwMode="auto">
            <a:xfrm>
              <a:off x="6416" y="3427"/>
              <a:ext cx="59" cy="76"/>
            </a:xfrm>
            <a:custGeom>
              <a:avLst/>
              <a:gdLst>
                <a:gd name="T0" fmla="*/ 19 w 25"/>
                <a:gd name="T1" fmla="*/ 0 h 32"/>
                <a:gd name="T2" fmla="*/ 13 w 25"/>
                <a:gd name="T3" fmla="*/ 2 h 32"/>
                <a:gd name="T4" fmla="*/ 0 w 25"/>
                <a:gd name="T5" fmla="*/ 23 h 32"/>
                <a:gd name="T6" fmla="*/ 7 w 25"/>
                <a:gd name="T7" fmla="*/ 32 h 32"/>
                <a:gd name="T8" fmla="*/ 13 w 25"/>
                <a:gd name="T9" fmla="*/ 31 h 32"/>
                <a:gd name="T10" fmla="*/ 13 w 25"/>
                <a:gd name="T11" fmla="*/ 31 h 32"/>
                <a:gd name="T12" fmla="*/ 13 w 25"/>
                <a:gd name="T13" fmla="*/ 31 h 32"/>
                <a:gd name="T14" fmla="*/ 25 w 25"/>
                <a:gd name="T15" fmla="*/ 9 h 32"/>
                <a:gd name="T16" fmla="*/ 19 w 25"/>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2">
                  <a:moveTo>
                    <a:pt x="19" y="0"/>
                  </a:moveTo>
                  <a:cubicBezTo>
                    <a:pt x="17" y="0"/>
                    <a:pt x="15" y="1"/>
                    <a:pt x="13" y="2"/>
                  </a:cubicBezTo>
                  <a:cubicBezTo>
                    <a:pt x="6" y="6"/>
                    <a:pt x="0" y="15"/>
                    <a:pt x="0" y="23"/>
                  </a:cubicBezTo>
                  <a:cubicBezTo>
                    <a:pt x="0" y="29"/>
                    <a:pt x="3" y="32"/>
                    <a:pt x="7" y="32"/>
                  </a:cubicBezTo>
                  <a:cubicBezTo>
                    <a:pt x="9" y="32"/>
                    <a:pt x="11" y="32"/>
                    <a:pt x="13" y="31"/>
                  </a:cubicBezTo>
                  <a:cubicBezTo>
                    <a:pt x="13" y="31"/>
                    <a:pt x="13" y="31"/>
                    <a:pt x="13" y="31"/>
                  </a:cubicBezTo>
                  <a:cubicBezTo>
                    <a:pt x="13" y="31"/>
                    <a:pt x="13" y="31"/>
                    <a:pt x="13" y="31"/>
                  </a:cubicBezTo>
                  <a:cubicBezTo>
                    <a:pt x="20" y="27"/>
                    <a:pt x="25" y="17"/>
                    <a:pt x="25" y="9"/>
                  </a:cubicBezTo>
                  <a:cubicBezTo>
                    <a:pt x="25" y="3"/>
                    <a:pt x="23" y="0"/>
                    <a:pt x="19" y="0"/>
                  </a:cubicBezTo>
                </a:path>
              </a:pathLst>
            </a:custGeom>
            <a:solidFill>
              <a:srgbClr val="3F54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89" name="Freeform 186"/>
            <p:cNvSpPr/>
            <p:nvPr/>
          </p:nvSpPr>
          <p:spPr bwMode="auto">
            <a:xfrm>
              <a:off x="6411" y="3495"/>
              <a:ext cx="71" cy="67"/>
            </a:xfrm>
            <a:custGeom>
              <a:avLst/>
              <a:gdLst>
                <a:gd name="T0" fmla="*/ 22 w 30"/>
                <a:gd name="T1" fmla="*/ 0 h 28"/>
                <a:gd name="T2" fmla="*/ 15 w 30"/>
                <a:gd name="T3" fmla="*/ 2 h 28"/>
                <a:gd name="T4" fmla="*/ 15 w 30"/>
                <a:gd name="T5" fmla="*/ 2 h 28"/>
                <a:gd name="T6" fmla="*/ 15 w 30"/>
                <a:gd name="T7" fmla="*/ 2 h 28"/>
                <a:gd name="T8" fmla="*/ 0 w 30"/>
                <a:gd name="T9" fmla="*/ 28 h 28"/>
                <a:gd name="T10" fmla="*/ 30 w 30"/>
                <a:gd name="T11" fmla="*/ 11 h 28"/>
                <a:gd name="T12" fmla="*/ 22 w 30"/>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30" h="28">
                  <a:moveTo>
                    <a:pt x="22" y="0"/>
                  </a:moveTo>
                  <a:cubicBezTo>
                    <a:pt x="20" y="0"/>
                    <a:pt x="18" y="0"/>
                    <a:pt x="15" y="2"/>
                  </a:cubicBezTo>
                  <a:cubicBezTo>
                    <a:pt x="15" y="2"/>
                    <a:pt x="15" y="2"/>
                    <a:pt x="15" y="2"/>
                  </a:cubicBezTo>
                  <a:cubicBezTo>
                    <a:pt x="15" y="2"/>
                    <a:pt x="15" y="2"/>
                    <a:pt x="15" y="2"/>
                  </a:cubicBezTo>
                  <a:cubicBezTo>
                    <a:pt x="6" y="7"/>
                    <a:pt x="0" y="19"/>
                    <a:pt x="0" y="28"/>
                  </a:cubicBezTo>
                  <a:cubicBezTo>
                    <a:pt x="30" y="11"/>
                    <a:pt x="30" y="11"/>
                    <a:pt x="30" y="11"/>
                  </a:cubicBezTo>
                  <a:cubicBezTo>
                    <a:pt x="30" y="4"/>
                    <a:pt x="27" y="0"/>
                    <a:pt x="22" y="0"/>
                  </a:cubicBezTo>
                </a:path>
              </a:pathLst>
            </a:custGeom>
            <a:solidFill>
              <a:srgbClr val="5D4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0" name="Freeform 187"/>
            <p:cNvSpPr/>
            <p:nvPr/>
          </p:nvSpPr>
          <p:spPr bwMode="auto">
            <a:xfrm>
              <a:off x="6674" y="3283"/>
              <a:ext cx="59" cy="78"/>
            </a:xfrm>
            <a:custGeom>
              <a:avLst/>
              <a:gdLst>
                <a:gd name="T0" fmla="*/ 18 w 25"/>
                <a:gd name="T1" fmla="*/ 0 h 33"/>
                <a:gd name="T2" fmla="*/ 13 w 25"/>
                <a:gd name="T3" fmla="*/ 2 h 33"/>
                <a:gd name="T4" fmla="*/ 0 w 25"/>
                <a:gd name="T5" fmla="*/ 24 h 33"/>
                <a:gd name="T6" fmla="*/ 7 w 25"/>
                <a:gd name="T7" fmla="*/ 33 h 33"/>
                <a:gd name="T8" fmla="*/ 13 w 25"/>
                <a:gd name="T9" fmla="*/ 31 h 33"/>
                <a:gd name="T10" fmla="*/ 13 w 25"/>
                <a:gd name="T11" fmla="*/ 31 h 33"/>
                <a:gd name="T12" fmla="*/ 13 w 25"/>
                <a:gd name="T13" fmla="*/ 31 h 33"/>
                <a:gd name="T14" fmla="*/ 25 w 25"/>
                <a:gd name="T15" fmla="*/ 9 h 33"/>
                <a:gd name="T16" fmla="*/ 18 w 25"/>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3">
                  <a:moveTo>
                    <a:pt x="18" y="0"/>
                  </a:moveTo>
                  <a:cubicBezTo>
                    <a:pt x="17" y="0"/>
                    <a:pt x="15" y="1"/>
                    <a:pt x="13" y="2"/>
                  </a:cubicBezTo>
                  <a:cubicBezTo>
                    <a:pt x="6" y="6"/>
                    <a:pt x="0" y="16"/>
                    <a:pt x="0" y="24"/>
                  </a:cubicBezTo>
                  <a:cubicBezTo>
                    <a:pt x="0" y="29"/>
                    <a:pt x="3" y="33"/>
                    <a:pt x="7" y="33"/>
                  </a:cubicBezTo>
                  <a:cubicBezTo>
                    <a:pt x="9" y="33"/>
                    <a:pt x="11" y="32"/>
                    <a:pt x="13" y="31"/>
                  </a:cubicBezTo>
                  <a:cubicBezTo>
                    <a:pt x="13" y="31"/>
                    <a:pt x="13" y="31"/>
                    <a:pt x="13" y="31"/>
                  </a:cubicBezTo>
                  <a:cubicBezTo>
                    <a:pt x="13" y="31"/>
                    <a:pt x="13" y="31"/>
                    <a:pt x="13" y="31"/>
                  </a:cubicBezTo>
                  <a:cubicBezTo>
                    <a:pt x="20" y="27"/>
                    <a:pt x="25" y="17"/>
                    <a:pt x="25" y="9"/>
                  </a:cubicBezTo>
                  <a:cubicBezTo>
                    <a:pt x="25" y="4"/>
                    <a:pt x="22" y="0"/>
                    <a:pt x="18" y="0"/>
                  </a:cubicBezTo>
                </a:path>
              </a:pathLst>
            </a:custGeom>
            <a:solidFill>
              <a:srgbClr val="5D4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1" name="Freeform 188"/>
            <p:cNvSpPr/>
            <p:nvPr/>
          </p:nvSpPr>
          <p:spPr bwMode="auto">
            <a:xfrm>
              <a:off x="6667" y="3351"/>
              <a:ext cx="73" cy="69"/>
            </a:xfrm>
            <a:custGeom>
              <a:avLst/>
              <a:gdLst>
                <a:gd name="T0" fmla="*/ 23 w 31"/>
                <a:gd name="T1" fmla="*/ 0 h 29"/>
                <a:gd name="T2" fmla="*/ 16 w 31"/>
                <a:gd name="T3" fmla="*/ 2 h 29"/>
                <a:gd name="T4" fmla="*/ 16 w 31"/>
                <a:gd name="T5" fmla="*/ 2 h 29"/>
                <a:gd name="T6" fmla="*/ 16 w 31"/>
                <a:gd name="T7" fmla="*/ 2 h 29"/>
                <a:gd name="T8" fmla="*/ 0 w 31"/>
                <a:gd name="T9" fmla="*/ 29 h 29"/>
                <a:gd name="T10" fmla="*/ 31 w 31"/>
                <a:gd name="T11" fmla="*/ 11 h 29"/>
                <a:gd name="T12" fmla="*/ 23 w 3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31" h="29">
                  <a:moveTo>
                    <a:pt x="23" y="0"/>
                  </a:moveTo>
                  <a:cubicBezTo>
                    <a:pt x="20" y="0"/>
                    <a:pt x="18" y="1"/>
                    <a:pt x="16" y="2"/>
                  </a:cubicBezTo>
                  <a:cubicBezTo>
                    <a:pt x="16" y="2"/>
                    <a:pt x="16" y="2"/>
                    <a:pt x="16" y="2"/>
                  </a:cubicBezTo>
                  <a:cubicBezTo>
                    <a:pt x="16" y="2"/>
                    <a:pt x="16" y="2"/>
                    <a:pt x="16" y="2"/>
                  </a:cubicBezTo>
                  <a:cubicBezTo>
                    <a:pt x="7" y="7"/>
                    <a:pt x="0" y="19"/>
                    <a:pt x="0" y="29"/>
                  </a:cubicBezTo>
                  <a:cubicBezTo>
                    <a:pt x="31" y="11"/>
                    <a:pt x="31" y="11"/>
                    <a:pt x="31" y="11"/>
                  </a:cubicBezTo>
                  <a:cubicBezTo>
                    <a:pt x="31" y="4"/>
                    <a:pt x="28" y="0"/>
                    <a:pt x="23" y="0"/>
                  </a:cubicBezTo>
                </a:path>
              </a:pathLst>
            </a:custGeom>
            <a:solidFill>
              <a:srgbClr val="3F54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2" name="Freeform 189"/>
            <p:cNvSpPr>
              <a:spLocks noEditPoints="1"/>
            </p:cNvSpPr>
            <p:nvPr/>
          </p:nvSpPr>
          <p:spPr bwMode="auto">
            <a:xfrm>
              <a:off x="6880" y="2303"/>
              <a:ext cx="213" cy="582"/>
            </a:xfrm>
            <a:custGeom>
              <a:avLst/>
              <a:gdLst>
                <a:gd name="T0" fmla="*/ 21 w 90"/>
                <a:gd name="T1" fmla="*/ 187 h 246"/>
                <a:gd name="T2" fmla="*/ 19 w 90"/>
                <a:gd name="T3" fmla="*/ 186 h 246"/>
                <a:gd name="T4" fmla="*/ 20 w 90"/>
                <a:gd name="T5" fmla="*/ 183 h 246"/>
                <a:gd name="T6" fmla="*/ 68 w 90"/>
                <a:gd name="T7" fmla="*/ 155 h 246"/>
                <a:gd name="T8" fmla="*/ 69 w 90"/>
                <a:gd name="T9" fmla="*/ 155 h 246"/>
                <a:gd name="T10" fmla="*/ 71 w 90"/>
                <a:gd name="T11" fmla="*/ 156 h 246"/>
                <a:gd name="T12" fmla="*/ 70 w 90"/>
                <a:gd name="T13" fmla="*/ 159 h 246"/>
                <a:gd name="T14" fmla="*/ 22 w 90"/>
                <a:gd name="T15" fmla="*/ 186 h 246"/>
                <a:gd name="T16" fmla="*/ 21 w 90"/>
                <a:gd name="T17" fmla="*/ 187 h 246"/>
                <a:gd name="T18" fmla="*/ 21 w 90"/>
                <a:gd name="T19" fmla="*/ 165 h 246"/>
                <a:gd name="T20" fmla="*/ 19 w 90"/>
                <a:gd name="T21" fmla="*/ 164 h 246"/>
                <a:gd name="T22" fmla="*/ 20 w 90"/>
                <a:gd name="T23" fmla="*/ 161 h 246"/>
                <a:gd name="T24" fmla="*/ 68 w 90"/>
                <a:gd name="T25" fmla="*/ 133 h 246"/>
                <a:gd name="T26" fmla="*/ 69 w 90"/>
                <a:gd name="T27" fmla="*/ 133 h 246"/>
                <a:gd name="T28" fmla="*/ 71 w 90"/>
                <a:gd name="T29" fmla="*/ 134 h 246"/>
                <a:gd name="T30" fmla="*/ 70 w 90"/>
                <a:gd name="T31" fmla="*/ 137 h 246"/>
                <a:gd name="T32" fmla="*/ 22 w 90"/>
                <a:gd name="T33" fmla="*/ 165 h 246"/>
                <a:gd name="T34" fmla="*/ 21 w 90"/>
                <a:gd name="T35" fmla="*/ 165 h 246"/>
                <a:gd name="T36" fmla="*/ 21 w 90"/>
                <a:gd name="T37" fmla="*/ 144 h 246"/>
                <a:gd name="T38" fmla="*/ 19 w 90"/>
                <a:gd name="T39" fmla="*/ 143 h 246"/>
                <a:gd name="T40" fmla="*/ 20 w 90"/>
                <a:gd name="T41" fmla="*/ 140 h 246"/>
                <a:gd name="T42" fmla="*/ 68 w 90"/>
                <a:gd name="T43" fmla="*/ 112 h 246"/>
                <a:gd name="T44" fmla="*/ 69 w 90"/>
                <a:gd name="T45" fmla="*/ 112 h 246"/>
                <a:gd name="T46" fmla="*/ 71 w 90"/>
                <a:gd name="T47" fmla="*/ 113 h 246"/>
                <a:gd name="T48" fmla="*/ 70 w 90"/>
                <a:gd name="T49" fmla="*/ 116 h 246"/>
                <a:gd name="T50" fmla="*/ 22 w 90"/>
                <a:gd name="T51" fmla="*/ 144 h 246"/>
                <a:gd name="T52" fmla="*/ 21 w 90"/>
                <a:gd name="T53" fmla="*/ 144 h 246"/>
                <a:gd name="T54" fmla="*/ 21 w 90"/>
                <a:gd name="T55" fmla="*/ 122 h 246"/>
                <a:gd name="T56" fmla="*/ 19 w 90"/>
                <a:gd name="T57" fmla="*/ 121 h 246"/>
                <a:gd name="T58" fmla="*/ 20 w 90"/>
                <a:gd name="T59" fmla="*/ 119 h 246"/>
                <a:gd name="T60" fmla="*/ 68 w 90"/>
                <a:gd name="T61" fmla="*/ 91 h 246"/>
                <a:gd name="T62" fmla="*/ 69 w 90"/>
                <a:gd name="T63" fmla="*/ 90 h 246"/>
                <a:gd name="T64" fmla="*/ 71 w 90"/>
                <a:gd name="T65" fmla="*/ 91 h 246"/>
                <a:gd name="T66" fmla="*/ 70 w 90"/>
                <a:gd name="T67" fmla="*/ 94 h 246"/>
                <a:gd name="T68" fmla="*/ 22 w 90"/>
                <a:gd name="T69" fmla="*/ 122 h 246"/>
                <a:gd name="T70" fmla="*/ 21 w 90"/>
                <a:gd name="T71" fmla="*/ 122 h 246"/>
                <a:gd name="T72" fmla="*/ 21 w 90"/>
                <a:gd name="T73" fmla="*/ 101 h 246"/>
                <a:gd name="T74" fmla="*/ 19 w 90"/>
                <a:gd name="T75" fmla="*/ 100 h 246"/>
                <a:gd name="T76" fmla="*/ 20 w 90"/>
                <a:gd name="T77" fmla="*/ 97 h 246"/>
                <a:gd name="T78" fmla="*/ 68 w 90"/>
                <a:gd name="T79" fmla="*/ 69 h 246"/>
                <a:gd name="T80" fmla="*/ 69 w 90"/>
                <a:gd name="T81" fmla="*/ 69 h 246"/>
                <a:gd name="T82" fmla="*/ 71 w 90"/>
                <a:gd name="T83" fmla="*/ 70 h 246"/>
                <a:gd name="T84" fmla="*/ 70 w 90"/>
                <a:gd name="T85" fmla="*/ 73 h 246"/>
                <a:gd name="T86" fmla="*/ 22 w 90"/>
                <a:gd name="T87" fmla="*/ 101 h 246"/>
                <a:gd name="T88" fmla="*/ 21 w 90"/>
                <a:gd name="T89" fmla="*/ 101 h 246"/>
                <a:gd name="T90" fmla="*/ 85 w 90"/>
                <a:gd name="T91" fmla="*/ 0 h 246"/>
                <a:gd name="T92" fmla="*/ 82 w 90"/>
                <a:gd name="T93" fmla="*/ 0 h 246"/>
                <a:gd name="T94" fmla="*/ 5 w 90"/>
                <a:gd name="T95" fmla="*/ 43 h 246"/>
                <a:gd name="T96" fmla="*/ 0 w 90"/>
                <a:gd name="T97" fmla="*/ 52 h 246"/>
                <a:gd name="T98" fmla="*/ 0 w 90"/>
                <a:gd name="T99" fmla="*/ 241 h 246"/>
                <a:gd name="T100" fmla="*/ 5 w 90"/>
                <a:gd name="T101" fmla="*/ 246 h 246"/>
                <a:gd name="T102" fmla="*/ 8 w 90"/>
                <a:gd name="T103" fmla="*/ 246 h 246"/>
                <a:gd name="T104" fmla="*/ 87 w 90"/>
                <a:gd name="T105" fmla="*/ 201 h 246"/>
                <a:gd name="T106" fmla="*/ 90 w 90"/>
                <a:gd name="T107" fmla="*/ 197 h 246"/>
                <a:gd name="T108" fmla="*/ 90 w 90"/>
                <a:gd name="T109" fmla="*/ 5 h 246"/>
                <a:gd name="T110" fmla="*/ 85 w 90"/>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 h="246">
                  <a:moveTo>
                    <a:pt x="21" y="187"/>
                  </a:moveTo>
                  <a:cubicBezTo>
                    <a:pt x="20" y="187"/>
                    <a:pt x="19" y="186"/>
                    <a:pt x="19" y="186"/>
                  </a:cubicBezTo>
                  <a:cubicBezTo>
                    <a:pt x="18" y="185"/>
                    <a:pt x="19" y="183"/>
                    <a:pt x="20" y="183"/>
                  </a:cubicBezTo>
                  <a:cubicBezTo>
                    <a:pt x="68" y="155"/>
                    <a:pt x="68" y="155"/>
                    <a:pt x="68" y="155"/>
                  </a:cubicBezTo>
                  <a:cubicBezTo>
                    <a:pt x="68" y="155"/>
                    <a:pt x="69" y="155"/>
                    <a:pt x="69" y="155"/>
                  </a:cubicBezTo>
                  <a:cubicBezTo>
                    <a:pt x="70" y="155"/>
                    <a:pt x="70" y="155"/>
                    <a:pt x="71" y="156"/>
                  </a:cubicBezTo>
                  <a:cubicBezTo>
                    <a:pt x="71" y="157"/>
                    <a:pt x="71" y="158"/>
                    <a:pt x="70" y="159"/>
                  </a:cubicBezTo>
                  <a:cubicBezTo>
                    <a:pt x="22" y="186"/>
                    <a:pt x="22" y="186"/>
                    <a:pt x="22" y="186"/>
                  </a:cubicBezTo>
                  <a:cubicBezTo>
                    <a:pt x="22" y="187"/>
                    <a:pt x="21" y="187"/>
                    <a:pt x="21" y="187"/>
                  </a:cubicBezTo>
                  <a:moveTo>
                    <a:pt x="21" y="165"/>
                  </a:moveTo>
                  <a:cubicBezTo>
                    <a:pt x="20" y="165"/>
                    <a:pt x="19" y="165"/>
                    <a:pt x="19" y="164"/>
                  </a:cubicBezTo>
                  <a:cubicBezTo>
                    <a:pt x="18" y="163"/>
                    <a:pt x="19" y="162"/>
                    <a:pt x="20" y="161"/>
                  </a:cubicBezTo>
                  <a:cubicBezTo>
                    <a:pt x="68" y="133"/>
                    <a:pt x="68" y="133"/>
                    <a:pt x="68" y="133"/>
                  </a:cubicBezTo>
                  <a:cubicBezTo>
                    <a:pt x="68" y="133"/>
                    <a:pt x="69" y="133"/>
                    <a:pt x="69" y="133"/>
                  </a:cubicBezTo>
                  <a:cubicBezTo>
                    <a:pt x="70" y="133"/>
                    <a:pt x="70" y="134"/>
                    <a:pt x="71" y="134"/>
                  </a:cubicBezTo>
                  <a:cubicBezTo>
                    <a:pt x="71" y="135"/>
                    <a:pt x="71" y="137"/>
                    <a:pt x="70" y="137"/>
                  </a:cubicBezTo>
                  <a:cubicBezTo>
                    <a:pt x="22" y="165"/>
                    <a:pt x="22" y="165"/>
                    <a:pt x="22" y="165"/>
                  </a:cubicBezTo>
                  <a:cubicBezTo>
                    <a:pt x="22" y="165"/>
                    <a:pt x="21" y="165"/>
                    <a:pt x="21" y="165"/>
                  </a:cubicBezTo>
                  <a:moveTo>
                    <a:pt x="21" y="144"/>
                  </a:moveTo>
                  <a:cubicBezTo>
                    <a:pt x="20" y="144"/>
                    <a:pt x="19" y="143"/>
                    <a:pt x="19" y="143"/>
                  </a:cubicBezTo>
                  <a:cubicBezTo>
                    <a:pt x="18" y="142"/>
                    <a:pt x="19" y="140"/>
                    <a:pt x="20" y="140"/>
                  </a:cubicBezTo>
                  <a:cubicBezTo>
                    <a:pt x="68" y="112"/>
                    <a:pt x="68" y="112"/>
                    <a:pt x="68" y="112"/>
                  </a:cubicBezTo>
                  <a:cubicBezTo>
                    <a:pt x="68" y="112"/>
                    <a:pt x="69" y="112"/>
                    <a:pt x="69" y="112"/>
                  </a:cubicBezTo>
                  <a:cubicBezTo>
                    <a:pt x="70" y="112"/>
                    <a:pt x="70" y="112"/>
                    <a:pt x="71" y="113"/>
                  </a:cubicBezTo>
                  <a:cubicBezTo>
                    <a:pt x="71" y="114"/>
                    <a:pt x="71" y="115"/>
                    <a:pt x="70" y="116"/>
                  </a:cubicBezTo>
                  <a:cubicBezTo>
                    <a:pt x="22" y="144"/>
                    <a:pt x="22" y="144"/>
                    <a:pt x="22" y="144"/>
                  </a:cubicBezTo>
                  <a:cubicBezTo>
                    <a:pt x="22" y="144"/>
                    <a:pt x="21" y="144"/>
                    <a:pt x="21" y="144"/>
                  </a:cubicBezTo>
                  <a:moveTo>
                    <a:pt x="21" y="122"/>
                  </a:moveTo>
                  <a:cubicBezTo>
                    <a:pt x="20" y="122"/>
                    <a:pt x="19" y="122"/>
                    <a:pt x="19" y="121"/>
                  </a:cubicBezTo>
                  <a:cubicBezTo>
                    <a:pt x="18" y="120"/>
                    <a:pt x="19" y="119"/>
                    <a:pt x="20" y="119"/>
                  </a:cubicBezTo>
                  <a:cubicBezTo>
                    <a:pt x="68" y="91"/>
                    <a:pt x="68" y="91"/>
                    <a:pt x="68" y="91"/>
                  </a:cubicBezTo>
                  <a:cubicBezTo>
                    <a:pt x="68" y="91"/>
                    <a:pt x="69" y="90"/>
                    <a:pt x="69" y="90"/>
                  </a:cubicBezTo>
                  <a:cubicBezTo>
                    <a:pt x="70" y="90"/>
                    <a:pt x="70" y="91"/>
                    <a:pt x="71" y="91"/>
                  </a:cubicBezTo>
                  <a:cubicBezTo>
                    <a:pt x="71" y="93"/>
                    <a:pt x="71" y="94"/>
                    <a:pt x="70" y="94"/>
                  </a:cubicBezTo>
                  <a:cubicBezTo>
                    <a:pt x="22" y="122"/>
                    <a:pt x="22" y="122"/>
                    <a:pt x="22" y="122"/>
                  </a:cubicBezTo>
                  <a:cubicBezTo>
                    <a:pt x="22" y="122"/>
                    <a:pt x="21" y="122"/>
                    <a:pt x="21" y="122"/>
                  </a:cubicBezTo>
                  <a:moveTo>
                    <a:pt x="21" y="101"/>
                  </a:moveTo>
                  <a:cubicBezTo>
                    <a:pt x="20" y="101"/>
                    <a:pt x="19" y="101"/>
                    <a:pt x="19" y="100"/>
                  </a:cubicBezTo>
                  <a:cubicBezTo>
                    <a:pt x="18" y="99"/>
                    <a:pt x="19" y="98"/>
                    <a:pt x="20" y="97"/>
                  </a:cubicBezTo>
                  <a:cubicBezTo>
                    <a:pt x="68" y="69"/>
                    <a:pt x="68" y="69"/>
                    <a:pt x="68" y="69"/>
                  </a:cubicBezTo>
                  <a:cubicBezTo>
                    <a:pt x="68" y="69"/>
                    <a:pt x="69" y="69"/>
                    <a:pt x="69" y="69"/>
                  </a:cubicBezTo>
                  <a:cubicBezTo>
                    <a:pt x="70" y="69"/>
                    <a:pt x="70" y="69"/>
                    <a:pt x="71" y="70"/>
                  </a:cubicBezTo>
                  <a:cubicBezTo>
                    <a:pt x="71" y="71"/>
                    <a:pt x="71" y="72"/>
                    <a:pt x="70" y="73"/>
                  </a:cubicBezTo>
                  <a:cubicBezTo>
                    <a:pt x="22" y="101"/>
                    <a:pt x="22" y="101"/>
                    <a:pt x="22" y="101"/>
                  </a:cubicBezTo>
                  <a:cubicBezTo>
                    <a:pt x="22" y="101"/>
                    <a:pt x="21" y="101"/>
                    <a:pt x="21" y="101"/>
                  </a:cubicBezTo>
                  <a:moveTo>
                    <a:pt x="85" y="0"/>
                  </a:moveTo>
                  <a:cubicBezTo>
                    <a:pt x="84" y="0"/>
                    <a:pt x="83" y="0"/>
                    <a:pt x="82" y="0"/>
                  </a:cubicBezTo>
                  <a:cubicBezTo>
                    <a:pt x="5" y="43"/>
                    <a:pt x="5" y="43"/>
                    <a:pt x="5" y="43"/>
                  </a:cubicBezTo>
                  <a:cubicBezTo>
                    <a:pt x="2" y="45"/>
                    <a:pt x="0" y="48"/>
                    <a:pt x="0" y="52"/>
                  </a:cubicBezTo>
                  <a:cubicBezTo>
                    <a:pt x="0" y="241"/>
                    <a:pt x="0" y="241"/>
                    <a:pt x="0" y="241"/>
                  </a:cubicBezTo>
                  <a:cubicBezTo>
                    <a:pt x="0" y="244"/>
                    <a:pt x="3" y="246"/>
                    <a:pt x="5" y="246"/>
                  </a:cubicBezTo>
                  <a:cubicBezTo>
                    <a:pt x="6" y="246"/>
                    <a:pt x="7" y="246"/>
                    <a:pt x="8" y="246"/>
                  </a:cubicBezTo>
                  <a:cubicBezTo>
                    <a:pt x="87" y="201"/>
                    <a:pt x="87" y="201"/>
                    <a:pt x="87" y="201"/>
                  </a:cubicBezTo>
                  <a:cubicBezTo>
                    <a:pt x="89" y="201"/>
                    <a:pt x="90" y="199"/>
                    <a:pt x="90" y="197"/>
                  </a:cubicBezTo>
                  <a:cubicBezTo>
                    <a:pt x="90" y="5"/>
                    <a:pt x="90" y="5"/>
                    <a:pt x="90" y="5"/>
                  </a:cubicBezTo>
                  <a:cubicBezTo>
                    <a:pt x="90" y="2"/>
                    <a:pt x="87" y="0"/>
                    <a:pt x="85" y="0"/>
                  </a:cubicBezTo>
                </a:path>
              </a:pathLst>
            </a:custGeom>
            <a:solidFill>
              <a:srgbClr val="5D4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3" name="Freeform 190"/>
            <p:cNvSpPr/>
            <p:nvPr/>
          </p:nvSpPr>
          <p:spPr bwMode="auto">
            <a:xfrm>
              <a:off x="6923" y="2466"/>
              <a:ext cx="125" cy="76"/>
            </a:xfrm>
            <a:custGeom>
              <a:avLst/>
              <a:gdLst>
                <a:gd name="T0" fmla="*/ 51 w 53"/>
                <a:gd name="T1" fmla="*/ 0 h 32"/>
                <a:gd name="T2" fmla="*/ 50 w 53"/>
                <a:gd name="T3" fmla="*/ 0 h 32"/>
                <a:gd name="T4" fmla="*/ 2 w 53"/>
                <a:gd name="T5" fmla="*/ 28 h 32"/>
                <a:gd name="T6" fmla="*/ 1 w 53"/>
                <a:gd name="T7" fmla="*/ 31 h 32"/>
                <a:gd name="T8" fmla="*/ 3 w 53"/>
                <a:gd name="T9" fmla="*/ 32 h 32"/>
                <a:gd name="T10" fmla="*/ 4 w 53"/>
                <a:gd name="T11" fmla="*/ 32 h 32"/>
                <a:gd name="T12" fmla="*/ 52 w 53"/>
                <a:gd name="T13" fmla="*/ 4 h 32"/>
                <a:gd name="T14" fmla="*/ 53 w 53"/>
                <a:gd name="T15" fmla="*/ 1 h 32"/>
                <a:gd name="T16" fmla="*/ 51 w 5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2">
                  <a:moveTo>
                    <a:pt x="51" y="0"/>
                  </a:moveTo>
                  <a:cubicBezTo>
                    <a:pt x="51" y="0"/>
                    <a:pt x="50" y="0"/>
                    <a:pt x="50" y="0"/>
                  </a:cubicBezTo>
                  <a:cubicBezTo>
                    <a:pt x="2" y="28"/>
                    <a:pt x="2" y="28"/>
                    <a:pt x="2" y="28"/>
                  </a:cubicBezTo>
                  <a:cubicBezTo>
                    <a:pt x="1" y="29"/>
                    <a:pt x="0" y="30"/>
                    <a:pt x="1" y="31"/>
                  </a:cubicBezTo>
                  <a:cubicBezTo>
                    <a:pt x="1" y="32"/>
                    <a:pt x="2" y="32"/>
                    <a:pt x="3" y="32"/>
                  </a:cubicBezTo>
                  <a:cubicBezTo>
                    <a:pt x="3" y="32"/>
                    <a:pt x="4" y="32"/>
                    <a:pt x="4" y="32"/>
                  </a:cubicBezTo>
                  <a:cubicBezTo>
                    <a:pt x="52" y="4"/>
                    <a:pt x="52" y="4"/>
                    <a:pt x="52" y="4"/>
                  </a:cubicBezTo>
                  <a:cubicBezTo>
                    <a:pt x="53" y="3"/>
                    <a:pt x="53" y="2"/>
                    <a:pt x="53" y="1"/>
                  </a:cubicBezTo>
                  <a:cubicBezTo>
                    <a:pt x="52" y="0"/>
                    <a:pt x="52" y="0"/>
                    <a:pt x="5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4" name="Freeform 191"/>
            <p:cNvSpPr/>
            <p:nvPr/>
          </p:nvSpPr>
          <p:spPr bwMode="auto">
            <a:xfrm>
              <a:off x="6923" y="2516"/>
              <a:ext cx="125" cy="76"/>
            </a:xfrm>
            <a:custGeom>
              <a:avLst/>
              <a:gdLst>
                <a:gd name="T0" fmla="*/ 51 w 53"/>
                <a:gd name="T1" fmla="*/ 0 h 32"/>
                <a:gd name="T2" fmla="*/ 50 w 53"/>
                <a:gd name="T3" fmla="*/ 1 h 32"/>
                <a:gd name="T4" fmla="*/ 2 w 53"/>
                <a:gd name="T5" fmla="*/ 29 h 32"/>
                <a:gd name="T6" fmla="*/ 1 w 53"/>
                <a:gd name="T7" fmla="*/ 31 h 32"/>
                <a:gd name="T8" fmla="*/ 3 w 53"/>
                <a:gd name="T9" fmla="*/ 32 h 32"/>
                <a:gd name="T10" fmla="*/ 4 w 53"/>
                <a:gd name="T11" fmla="*/ 32 h 32"/>
                <a:gd name="T12" fmla="*/ 52 w 53"/>
                <a:gd name="T13" fmla="*/ 4 h 32"/>
                <a:gd name="T14" fmla="*/ 53 w 53"/>
                <a:gd name="T15" fmla="*/ 1 h 32"/>
                <a:gd name="T16" fmla="*/ 51 w 5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2">
                  <a:moveTo>
                    <a:pt x="51" y="0"/>
                  </a:moveTo>
                  <a:cubicBezTo>
                    <a:pt x="51" y="0"/>
                    <a:pt x="50" y="1"/>
                    <a:pt x="50" y="1"/>
                  </a:cubicBezTo>
                  <a:cubicBezTo>
                    <a:pt x="2" y="29"/>
                    <a:pt x="2" y="29"/>
                    <a:pt x="2" y="29"/>
                  </a:cubicBezTo>
                  <a:cubicBezTo>
                    <a:pt x="1" y="29"/>
                    <a:pt x="0" y="30"/>
                    <a:pt x="1" y="31"/>
                  </a:cubicBezTo>
                  <a:cubicBezTo>
                    <a:pt x="1" y="32"/>
                    <a:pt x="2" y="32"/>
                    <a:pt x="3" y="32"/>
                  </a:cubicBezTo>
                  <a:cubicBezTo>
                    <a:pt x="3" y="32"/>
                    <a:pt x="4" y="32"/>
                    <a:pt x="4" y="32"/>
                  </a:cubicBezTo>
                  <a:cubicBezTo>
                    <a:pt x="52" y="4"/>
                    <a:pt x="52" y="4"/>
                    <a:pt x="52" y="4"/>
                  </a:cubicBezTo>
                  <a:cubicBezTo>
                    <a:pt x="53" y="4"/>
                    <a:pt x="53" y="3"/>
                    <a:pt x="53" y="1"/>
                  </a:cubicBezTo>
                  <a:cubicBezTo>
                    <a:pt x="52" y="1"/>
                    <a:pt x="52" y="0"/>
                    <a:pt x="5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5" name="Freeform 192"/>
            <p:cNvSpPr/>
            <p:nvPr/>
          </p:nvSpPr>
          <p:spPr bwMode="auto">
            <a:xfrm>
              <a:off x="6923" y="2568"/>
              <a:ext cx="125" cy="76"/>
            </a:xfrm>
            <a:custGeom>
              <a:avLst/>
              <a:gdLst>
                <a:gd name="T0" fmla="*/ 51 w 53"/>
                <a:gd name="T1" fmla="*/ 0 h 32"/>
                <a:gd name="T2" fmla="*/ 50 w 53"/>
                <a:gd name="T3" fmla="*/ 0 h 32"/>
                <a:gd name="T4" fmla="*/ 2 w 53"/>
                <a:gd name="T5" fmla="*/ 28 h 32"/>
                <a:gd name="T6" fmla="*/ 1 w 53"/>
                <a:gd name="T7" fmla="*/ 31 h 32"/>
                <a:gd name="T8" fmla="*/ 3 w 53"/>
                <a:gd name="T9" fmla="*/ 32 h 32"/>
                <a:gd name="T10" fmla="*/ 4 w 53"/>
                <a:gd name="T11" fmla="*/ 32 h 32"/>
                <a:gd name="T12" fmla="*/ 52 w 53"/>
                <a:gd name="T13" fmla="*/ 4 h 32"/>
                <a:gd name="T14" fmla="*/ 53 w 53"/>
                <a:gd name="T15" fmla="*/ 1 h 32"/>
                <a:gd name="T16" fmla="*/ 51 w 5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2">
                  <a:moveTo>
                    <a:pt x="51" y="0"/>
                  </a:moveTo>
                  <a:cubicBezTo>
                    <a:pt x="51" y="0"/>
                    <a:pt x="50" y="0"/>
                    <a:pt x="50" y="0"/>
                  </a:cubicBezTo>
                  <a:cubicBezTo>
                    <a:pt x="2" y="28"/>
                    <a:pt x="2" y="28"/>
                    <a:pt x="2" y="28"/>
                  </a:cubicBezTo>
                  <a:cubicBezTo>
                    <a:pt x="1" y="28"/>
                    <a:pt x="0" y="30"/>
                    <a:pt x="1" y="31"/>
                  </a:cubicBezTo>
                  <a:cubicBezTo>
                    <a:pt x="1" y="31"/>
                    <a:pt x="2" y="32"/>
                    <a:pt x="3" y="32"/>
                  </a:cubicBezTo>
                  <a:cubicBezTo>
                    <a:pt x="3" y="32"/>
                    <a:pt x="4" y="32"/>
                    <a:pt x="4" y="32"/>
                  </a:cubicBezTo>
                  <a:cubicBezTo>
                    <a:pt x="52" y="4"/>
                    <a:pt x="52" y="4"/>
                    <a:pt x="52" y="4"/>
                  </a:cubicBezTo>
                  <a:cubicBezTo>
                    <a:pt x="53" y="3"/>
                    <a:pt x="53" y="2"/>
                    <a:pt x="53" y="1"/>
                  </a:cubicBezTo>
                  <a:cubicBezTo>
                    <a:pt x="52" y="0"/>
                    <a:pt x="52" y="0"/>
                    <a:pt x="5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6" name="Freeform 193"/>
            <p:cNvSpPr/>
            <p:nvPr/>
          </p:nvSpPr>
          <p:spPr bwMode="auto">
            <a:xfrm>
              <a:off x="6923" y="2618"/>
              <a:ext cx="125" cy="75"/>
            </a:xfrm>
            <a:custGeom>
              <a:avLst/>
              <a:gdLst>
                <a:gd name="T0" fmla="*/ 51 w 53"/>
                <a:gd name="T1" fmla="*/ 0 h 32"/>
                <a:gd name="T2" fmla="*/ 50 w 53"/>
                <a:gd name="T3" fmla="*/ 0 h 32"/>
                <a:gd name="T4" fmla="*/ 2 w 53"/>
                <a:gd name="T5" fmla="*/ 28 h 32"/>
                <a:gd name="T6" fmla="*/ 1 w 53"/>
                <a:gd name="T7" fmla="*/ 31 h 32"/>
                <a:gd name="T8" fmla="*/ 3 w 53"/>
                <a:gd name="T9" fmla="*/ 32 h 32"/>
                <a:gd name="T10" fmla="*/ 4 w 53"/>
                <a:gd name="T11" fmla="*/ 32 h 32"/>
                <a:gd name="T12" fmla="*/ 52 w 53"/>
                <a:gd name="T13" fmla="*/ 4 h 32"/>
                <a:gd name="T14" fmla="*/ 53 w 53"/>
                <a:gd name="T15" fmla="*/ 1 h 32"/>
                <a:gd name="T16" fmla="*/ 51 w 5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2">
                  <a:moveTo>
                    <a:pt x="51" y="0"/>
                  </a:moveTo>
                  <a:cubicBezTo>
                    <a:pt x="51" y="0"/>
                    <a:pt x="50" y="0"/>
                    <a:pt x="50" y="0"/>
                  </a:cubicBezTo>
                  <a:cubicBezTo>
                    <a:pt x="2" y="28"/>
                    <a:pt x="2" y="28"/>
                    <a:pt x="2" y="28"/>
                  </a:cubicBezTo>
                  <a:cubicBezTo>
                    <a:pt x="1" y="29"/>
                    <a:pt x="0" y="30"/>
                    <a:pt x="1" y="31"/>
                  </a:cubicBezTo>
                  <a:cubicBezTo>
                    <a:pt x="1" y="32"/>
                    <a:pt x="2" y="32"/>
                    <a:pt x="3" y="32"/>
                  </a:cubicBezTo>
                  <a:cubicBezTo>
                    <a:pt x="3" y="32"/>
                    <a:pt x="4" y="32"/>
                    <a:pt x="4" y="32"/>
                  </a:cubicBezTo>
                  <a:cubicBezTo>
                    <a:pt x="52" y="4"/>
                    <a:pt x="52" y="4"/>
                    <a:pt x="52" y="4"/>
                  </a:cubicBezTo>
                  <a:cubicBezTo>
                    <a:pt x="53" y="4"/>
                    <a:pt x="53" y="2"/>
                    <a:pt x="53" y="1"/>
                  </a:cubicBezTo>
                  <a:cubicBezTo>
                    <a:pt x="52" y="1"/>
                    <a:pt x="52" y="0"/>
                    <a:pt x="5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7" name="Freeform 194"/>
            <p:cNvSpPr/>
            <p:nvPr/>
          </p:nvSpPr>
          <p:spPr bwMode="auto">
            <a:xfrm>
              <a:off x="6923" y="2670"/>
              <a:ext cx="125" cy="75"/>
            </a:xfrm>
            <a:custGeom>
              <a:avLst/>
              <a:gdLst>
                <a:gd name="T0" fmla="*/ 51 w 53"/>
                <a:gd name="T1" fmla="*/ 0 h 32"/>
                <a:gd name="T2" fmla="*/ 50 w 53"/>
                <a:gd name="T3" fmla="*/ 0 h 32"/>
                <a:gd name="T4" fmla="*/ 2 w 53"/>
                <a:gd name="T5" fmla="*/ 28 h 32"/>
                <a:gd name="T6" fmla="*/ 1 w 53"/>
                <a:gd name="T7" fmla="*/ 31 h 32"/>
                <a:gd name="T8" fmla="*/ 3 w 53"/>
                <a:gd name="T9" fmla="*/ 32 h 32"/>
                <a:gd name="T10" fmla="*/ 4 w 53"/>
                <a:gd name="T11" fmla="*/ 31 h 32"/>
                <a:gd name="T12" fmla="*/ 52 w 53"/>
                <a:gd name="T13" fmla="*/ 4 h 32"/>
                <a:gd name="T14" fmla="*/ 53 w 53"/>
                <a:gd name="T15" fmla="*/ 1 h 32"/>
                <a:gd name="T16" fmla="*/ 51 w 53"/>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2">
                  <a:moveTo>
                    <a:pt x="51" y="0"/>
                  </a:moveTo>
                  <a:cubicBezTo>
                    <a:pt x="51" y="0"/>
                    <a:pt x="50" y="0"/>
                    <a:pt x="50" y="0"/>
                  </a:cubicBezTo>
                  <a:cubicBezTo>
                    <a:pt x="2" y="28"/>
                    <a:pt x="2" y="28"/>
                    <a:pt x="2" y="28"/>
                  </a:cubicBezTo>
                  <a:cubicBezTo>
                    <a:pt x="1" y="28"/>
                    <a:pt x="0" y="30"/>
                    <a:pt x="1" y="31"/>
                  </a:cubicBezTo>
                  <a:cubicBezTo>
                    <a:pt x="1" y="31"/>
                    <a:pt x="2" y="32"/>
                    <a:pt x="3" y="32"/>
                  </a:cubicBezTo>
                  <a:cubicBezTo>
                    <a:pt x="3" y="32"/>
                    <a:pt x="4" y="32"/>
                    <a:pt x="4" y="31"/>
                  </a:cubicBezTo>
                  <a:cubicBezTo>
                    <a:pt x="52" y="4"/>
                    <a:pt x="52" y="4"/>
                    <a:pt x="52" y="4"/>
                  </a:cubicBezTo>
                  <a:cubicBezTo>
                    <a:pt x="53" y="3"/>
                    <a:pt x="53" y="2"/>
                    <a:pt x="53" y="1"/>
                  </a:cubicBezTo>
                  <a:cubicBezTo>
                    <a:pt x="52" y="0"/>
                    <a:pt x="52" y="0"/>
                    <a:pt x="5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8" name="Freeform 195"/>
            <p:cNvSpPr/>
            <p:nvPr/>
          </p:nvSpPr>
          <p:spPr bwMode="auto">
            <a:xfrm>
              <a:off x="6016" y="3583"/>
              <a:ext cx="168" cy="173"/>
            </a:xfrm>
            <a:custGeom>
              <a:avLst/>
              <a:gdLst>
                <a:gd name="T0" fmla="*/ 64 w 71"/>
                <a:gd name="T1" fmla="*/ 0 h 73"/>
                <a:gd name="T2" fmla="*/ 60 w 71"/>
                <a:gd name="T3" fmla="*/ 2 h 73"/>
                <a:gd name="T4" fmla="*/ 26 w 71"/>
                <a:gd name="T5" fmla="*/ 61 h 73"/>
                <a:gd name="T6" fmla="*/ 8 w 71"/>
                <a:gd name="T7" fmla="*/ 50 h 73"/>
                <a:gd name="T8" fmla="*/ 6 w 71"/>
                <a:gd name="T9" fmla="*/ 49 h 73"/>
                <a:gd name="T10" fmla="*/ 1 w 71"/>
                <a:gd name="T11" fmla="*/ 52 h 73"/>
                <a:gd name="T12" fmla="*/ 3 w 71"/>
                <a:gd name="T13" fmla="*/ 59 h 73"/>
                <a:gd name="T14" fmla="*/ 25 w 71"/>
                <a:gd name="T15" fmla="*/ 73 h 73"/>
                <a:gd name="T16" fmla="*/ 28 w 71"/>
                <a:gd name="T17" fmla="*/ 73 h 73"/>
                <a:gd name="T18" fmla="*/ 29 w 71"/>
                <a:gd name="T19" fmla="*/ 73 h 73"/>
                <a:gd name="T20" fmla="*/ 33 w 71"/>
                <a:gd name="T21" fmla="*/ 71 h 73"/>
                <a:gd name="T22" fmla="*/ 69 w 71"/>
                <a:gd name="T23" fmla="*/ 7 h 73"/>
                <a:gd name="T24" fmla="*/ 67 w 71"/>
                <a:gd name="T25" fmla="*/ 0 h 73"/>
                <a:gd name="T26" fmla="*/ 64 w 71"/>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73">
                  <a:moveTo>
                    <a:pt x="64" y="0"/>
                  </a:moveTo>
                  <a:cubicBezTo>
                    <a:pt x="63" y="0"/>
                    <a:pt x="61" y="1"/>
                    <a:pt x="60" y="2"/>
                  </a:cubicBezTo>
                  <a:cubicBezTo>
                    <a:pt x="26" y="61"/>
                    <a:pt x="26" y="61"/>
                    <a:pt x="26" y="61"/>
                  </a:cubicBezTo>
                  <a:cubicBezTo>
                    <a:pt x="8" y="50"/>
                    <a:pt x="8" y="50"/>
                    <a:pt x="8" y="50"/>
                  </a:cubicBezTo>
                  <a:cubicBezTo>
                    <a:pt x="7" y="49"/>
                    <a:pt x="6" y="49"/>
                    <a:pt x="6" y="49"/>
                  </a:cubicBezTo>
                  <a:cubicBezTo>
                    <a:pt x="4" y="49"/>
                    <a:pt x="2" y="50"/>
                    <a:pt x="1" y="52"/>
                  </a:cubicBezTo>
                  <a:cubicBezTo>
                    <a:pt x="0" y="54"/>
                    <a:pt x="0" y="58"/>
                    <a:pt x="3" y="59"/>
                  </a:cubicBezTo>
                  <a:cubicBezTo>
                    <a:pt x="25" y="73"/>
                    <a:pt x="25" y="73"/>
                    <a:pt x="25" y="73"/>
                  </a:cubicBezTo>
                  <a:cubicBezTo>
                    <a:pt x="26" y="73"/>
                    <a:pt x="27" y="73"/>
                    <a:pt x="28" y="73"/>
                  </a:cubicBezTo>
                  <a:cubicBezTo>
                    <a:pt x="28" y="73"/>
                    <a:pt x="29" y="73"/>
                    <a:pt x="29" y="73"/>
                  </a:cubicBezTo>
                  <a:cubicBezTo>
                    <a:pt x="31" y="73"/>
                    <a:pt x="32" y="72"/>
                    <a:pt x="33" y="71"/>
                  </a:cubicBezTo>
                  <a:cubicBezTo>
                    <a:pt x="69" y="7"/>
                    <a:pt x="69" y="7"/>
                    <a:pt x="69" y="7"/>
                  </a:cubicBezTo>
                  <a:cubicBezTo>
                    <a:pt x="71" y="5"/>
                    <a:pt x="70" y="2"/>
                    <a:pt x="67" y="0"/>
                  </a:cubicBezTo>
                  <a:cubicBezTo>
                    <a:pt x="66" y="0"/>
                    <a:pt x="65" y="0"/>
                    <a:pt x="64" y="0"/>
                  </a:cubicBezTo>
                </a:path>
              </a:pathLst>
            </a:custGeom>
            <a:solidFill>
              <a:srgbClr val="5D4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199" name="Freeform 196"/>
            <p:cNvSpPr>
              <a:spLocks noEditPoints="1"/>
            </p:cNvSpPr>
            <p:nvPr/>
          </p:nvSpPr>
          <p:spPr bwMode="auto">
            <a:xfrm>
              <a:off x="5919" y="2180"/>
              <a:ext cx="890" cy="1377"/>
            </a:xfrm>
            <a:custGeom>
              <a:avLst/>
              <a:gdLst>
                <a:gd name="T0" fmla="*/ 84 w 376"/>
                <a:gd name="T1" fmla="*/ 344 h 582"/>
                <a:gd name="T2" fmla="*/ 63 w 376"/>
                <a:gd name="T3" fmla="*/ 331 h 582"/>
                <a:gd name="T4" fmla="*/ 83 w 376"/>
                <a:gd name="T5" fmla="*/ 296 h 582"/>
                <a:gd name="T6" fmla="*/ 87 w 376"/>
                <a:gd name="T7" fmla="*/ 295 h 582"/>
                <a:gd name="T8" fmla="*/ 71 w 376"/>
                <a:gd name="T9" fmla="*/ 329 h 582"/>
                <a:gd name="T10" fmla="*/ 88 w 376"/>
                <a:gd name="T11" fmla="*/ 343 h 582"/>
                <a:gd name="T12" fmla="*/ 172 w 376"/>
                <a:gd name="T13" fmla="*/ 357 h 582"/>
                <a:gd name="T14" fmla="*/ 199 w 376"/>
                <a:gd name="T15" fmla="*/ 209 h 582"/>
                <a:gd name="T16" fmla="*/ 260 w 376"/>
                <a:gd name="T17" fmla="*/ 244 h 582"/>
                <a:gd name="T18" fmla="*/ 172 w 376"/>
                <a:gd name="T19" fmla="*/ 357 h 582"/>
                <a:gd name="T20" fmla="*/ 290 w 376"/>
                <a:gd name="T21" fmla="*/ 224 h 582"/>
                <a:gd name="T22" fmla="*/ 306 w 376"/>
                <a:gd name="T23" fmla="*/ 190 h 582"/>
                <a:gd name="T24" fmla="*/ 288 w 376"/>
                <a:gd name="T25" fmla="*/ 177 h 582"/>
                <a:gd name="T26" fmla="*/ 293 w 376"/>
                <a:gd name="T27" fmla="*/ 175 h 582"/>
                <a:gd name="T28" fmla="*/ 313 w 376"/>
                <a:gd name="T29" fmla="*/ 188 h 582"/>
                <a:gd name="T30" fmla="*/ 294 w 376"/>
                <a:gd name="T31" fmla="*/ 223 h 582"/>
                <a:gd name="T32" fmla="*/ 355 w 376"/>
                <a:gd name="T33" fmla="*/ 24 h 582"/>
                <a:gd name="T34" fmla="*/ 25 w 376"/>
                <a:gd name="T35" fmla="*/ 215 h 582"/>
                <a:gd name="T36" fmla="*/ 21 w 376"/>
                <a:gd name="T37" fmla="*/ 556 h 582"/>
                <a:gd name="T38" fmla="*/ 22 w 376"/>
                <a:gd name="T39" fmla="*/ 558 h 582"/>
                <a:gd name="T40" fmla="*/ 353 w 376"/>
                <a:gd name="T41" fmla="*/ 367 h 582"/>
                <a:gd name="T42" fmla="*/ 356 w 376"/>
                <a:gd name="T43" fmla="*/ 25 h 582"/>
                <a:gd name="T44" fmla="*/ 355 w 376"/>
                <a:gd name="T45" fmla="*/ 24 h 582"/>
                <a:gd name="T46" fmla="*/ 18 w 376"/>
                <a:gd name="T47" fmla="*/ 563 h 582"/>
                <a:gd name="T48" fmla="*/ 14 w 376"/>
                <a:gd name="T49" fmla="*/ 222 h 582"/>
                <a:gd name="T50" fmla="*/ 351 w 376"/>
                <a:gd name="T51" fmla="*/ 19 h 582"/>
                <a:gd name="T52" fmla="*/ 359 w 376"/>
                <a:gd name="T53" fmla="*/ 19 h 582"/>
                <a:gd name="T54" fmla="*/ 362 w 376"/>
                <a:gd name="T55" fmla="*/ 363 h 582"/>
                <a:gd name="T56" fmla="*/ 26 w 376"/>
                <a:gd name="T57" fmla="*/ 563 h 582"/>
                <a:gd name="T58" fmla="*/ 359 w 376"/>
                <a:gd name="T59" fmla="*/ 0 h 582"/>
                <a:gd name="T60" fmla="*/ 16 w 376"/>
                <a:gd name="T61" fmla="*/ 195 h 582"/>
                <a:gd name="T62" fmla="*/ 0 w 376"/>
                <a:gd name="T63" fmla="*/ 565 h 582"/>
                <a:gd name="T64" fmla="*/ 26 w 376"/>
                <a:gd name="T65" fmla="*/ 580 h 582"/>
                <a:gd name="T66" fmla="*/ 376 w 376"/>
                <a:gd name="T67" fmla="*/ 368 h 582"/>
                <a:gd name="T68" fmla="*/ 359 w 376"/>
                <a:gd name="T6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6" h="582">
                  <a:moveTo>
                    <a:pt x="85" y="344"/>
                  </a:moveTo>
                  <a:cubicBezTo>
                    <a:pt x="85" y="344"/>
                    <a:pt x="84" y="344"/>
                    <a:pt x="84" y="344"/>
                  </a:cubicBezTo>
                  <a:cubicBezTo>
                    <a:pt x="65" y="333"/>
                    <a:pt x="65" y="333"/>
                    <a:pt x="65" y="333"/>
                  </a:cubicBezTo>
                  <a:cubicBezTo>
                    <a:pt x="64" y="333"/>
                    <a:pt x="63" y="332"/>
                    <a:pt x="63" y="331"/>
                  </a:cubicBezTo>
                  <a:cubicBezTo>
                    <a:pt x="63" y="330"/>
                    <a:pt x="63" y="329"/>
                    <a:pt x="64" y="329"/>
                  </a:cubicBezTo>
                  <a:cubicBezTo>
                    <a:pt x="83" y="296"/>
                    <a:pt x="83" y="296"/>
                    <a:pt x="83" y="296"/>
                  </a:cubicBezTo>
                  <a:cubicBezTo>
                    <a:pt x="83" y="295"/>
                    <a:pt x="84" y="294"/>
                    <a:pt x="85" y="294"/>
                  </a:cubicBezTo>
                  <a:cubicBezTo>
                    <a:pt x="86" y="294"/>
                    <a:pt x="86" y="294"/>
                    <a:pt x="87" y="295"/>
                  </a:cubicBezTo>
                  <a:cubicBezTo>
                    <a:pt x="88" y="295"/>
                    <a:pt x="89" y="297"/>
                    <a:pt x="88" y="299"/>
                  </a:cubicBezTo>
                  <a:cubicBezTo>
                    <a:pt x="71" y="329"/>
                    <a:pt x="71" y="329"/>
                    <a:pt x="71" y="329"/>
                  </a:cubicBezTo>
                  <a:cubicBezTo>
                    <a:pt x="87" y="338"/>
                    <a:pt x="87" y="338"/>
                    <a:pt x="87" y="338"/>
                  </a:cubicBezTo>
                  <a:cubicBezTo>
                    <a:pt x="88" y="339"/>
                    <a:pt x="89" y="341"/>
                    <a:pt x="88" y="343"/>
                  </a:cubicBezTo>
                  <a:cubicBezTo>
                    <a:pt x="87" y="344"/>
                    <a:pt x="86" y="344"/>
                    <a:pt x="85" y="344"/>
                  </a:cubicBezTo>
                  <a:moveTo>
                    <a:pt x="172" y="357"/>
                  </a:moveTo>
                  <a:cubicBezTo>
                    <a:pt x="152" y="357"/>
                    <a:pt x="139" y="341"/>
                    <a:pt x="139" y="314"/>
                  </a:cubicBezTo>
                  <a:cubicBezTo>
                    <a:pt x="139" y="275"/>
                    <a:pt x="166" y="229"/>
                    <a:pt x="199" y="209"/>
                  </a:cubicBezTo>
                  <a:cubicBezTo>
                    <a:pt x="209" y="204"/>
                    <a:pt x="218" y="201"/>
                    <a:pt x="226" y="201"/>
                  </a:cubicBezTo>
                  <a:cubicBezTo>
                    <a:pt x="246" y="201"/>
                    <a:pt x="260" y="217"/>
                    <a:pt x="260" y="244"/>
                  </a:cubicBezTo>
                  <a:cubicBezTo>
                    <a:pt x="260" y="283"/>
                    <a:pt x="233" y="330"/>
                    <a:pt x="199" y="349"/>
                  </a:cubicBezTo>
                  <a:cubicBezTo>
                    <a:pt x="190" y="355"/>
                    <a:pt x="180" y="357"/>
                    <a:pt x="172" y="357"/>
                  </a:cubicBezTo>
                  <a:moveTo>
                    <a:pt x="291" y="225"/>
                  </a:moveTo>
                  <a:cubicBezTo>
                    <a:pt x="291" y="225"/>
                    <a:pt x="290" y="225"/>
                    <a:pt x="290" y="224"/>
                  </a:cubicBezTo>
                  <a:cubicBezTo>
                    <a:pt x="288" y="224"/>
                    <a:pt x="288" y="222"/>
                    <a:pt x="289" y="220"/>
                  </a:cubicBezTo>
                  <a:cubicBezTo>
                    <a:pt x="306" y="190"/>
                    <a:pt x="306" y="190"/>
                    <a:pt x="306" y="190"/>
                  </a:cubicBezTo>
                  <a:cubicBezTo>
                    <a:pt x="290" y="181"/>
                    <a:pt x="290" y="181"/>
                    <a:pt x="290" y="181"/>
                  </a:cubicBezTo>
                  <a:cubicBezTo>
                    <a:pt x="288" y="180"/>
                    <a:pt x="288" y="178"/>
                    <a:pt x="288" y="177"/>
                  </a:cubicBezTo>
                  <a:cubicBezTo>
                    <a:pt x="289" y="175"/>
                    <a:pt x="290" y="175"/>
                    <a:pt x="291" y="175"/>
                  </a:cubicBezTo>
                  <a:cubicBezTo>
                    <a:pt x="292" y="175"/>
                    <a:pt x="292" y="175"/>
                    <a:pt x="293" y="175"/>
                  </a:cubicBezTo>
                  <a:cubicBezTo>
                    <a:pt x="312" y="186"/>
                    <a:pt x="312" y="186"/>
                    <a:pt x="312" y="186"/>
                  </a:cubicBezTo>
                  <a:cubicBezTo>
                    <a:pt x="313" y="187"/>
                    <a:pt x="313" y="187"/>
                    <a:pt x="313" y="188"/>
                  </a:cubicBezTo>
                  <a:cubicBezTo>
                    <a:pt x="313" y="189"/>
                    <a:pt x="313" y="190"/>
                    <a:pt x="313" y="191"/>
                  </a:cubicBezTo>
                  <a:cubicBezTo>
                    <a:pt x="294" y="223"/>
                    <a:pt x="294" y="223"/>
                    <a:pt x="294" y="223"/>
                  </a:cubicBezTo>
                  <a:cubicBezTo>
                    <a:pt x="294" y="224"/>
                    <a:pt x="292" y="225"/>
                    <a:pt x="291" y="225"/>
                  </a:cubicBezTo>
                  <a:moveTo>
                    <a:pt x="355" y="24"/>
                  </a:moveTo>
                  <a:cubicBezTo>
                    <a:pt x="355" y="24"/>
                    <a:pt x="355" y="24"/>
                    <a:pt x="355" y="24"/>
                  </a:cubicBezTo>
                  <a:cubicBezTo>
                    <a:pt x="25" y="215"/>
                    <a:pt x="25" y="215"/>
                    <a:pt x="25" y="215"/>
                  </a:cubicBezTo>
                  <a:cubicBezTo>
                    <a:pt x="22" y="216"/>
                    <a:pt x="21" y="219"/>
                    <a:pt x="21" y="222"/>
                  </a:cubicBezTo>
                  <a:cubicBezTo>
                    <a:pt x="21" y="556"/>
                    <a:pt x="21" y="556"/>
                    <a:pt x="21" y="556"/>
                  </a:cubicBezTo>
                  <a:cubicBezTo>
                    <a:pt x="21" y="557"/>
                    <a:pt x="21" y="558"/>
                    <a:pt x="22" y="558"/>
                  </a:cubicBezTo>
                  <a:cubicBezTo>
                    <a:pt x="22" y="558"/>
                    <a:pt x="22" y="558"/>
                    <a:pt x="22" y="558"/>
                  </a:cubicBezTo>
                  <a:cubicBezTo>
                    <a:pt x="23" y="558"/>
                    <a:pt x="23" y="558"/>
                    <a:pt x="23" y="558"/>
                  </a:cubicBezTo>
                  <a:cubicBezTo>
                    <a:pt x="353" y="367"/>
                    <a:pt x="353" y="367"/>
                    <a:pt x="353" y="367"/>
                  </a:cubicBezTo>
                  <a:cubicBezTo>
                    <a:pt x="355" y="366"/>
                    <a:pt x="356" y="365"/>
                    <a:pt x="356" y="363"/>
                  </a:cubicBezTo>
                  <a:cubicBezTo>
                    <a:pt x="356" y="25"/>
                    <a:pt x="356" y="25"/>
                    <a:pt x="356" y="25"/>
                  </a:cubicBezTo>
                  <a:cubicBezTo>
                    <a:pt x="355" y="24"/>
                    <a:pt x="355" y="24"/>
                    <a:pt x="355" y="24"/>
                  </a:cubicBezTo>
                  <a:cubicBezTo>
                    <a:pt x="355" y="24"/>
                    <a:pt x="355" y="24"/>
                    <a:pt x="355" y="24"/>
                  </a:cubicBezTo>
                  <a:moveTo>
                    <a:pt x="22" y="564"/>
                  </a:moveTo>
                  <a:cubicBezTo>
                    <a:pt x="21" y="564"/>
                    <a:pt x="20" y="564"/>
                    <a:pt x="18" y="563"/>
                  </a:cubicBezTo>
                  <a:cubicBezTo>
                    <a:pt x="16" y="562"/>
                    <a:pt x="14" y="559"/>
                    <a:pt x="14" y="556"/>
                  </a:cubicBezTo>
                  <a:cubicBezTo>
                    <a:pt x="14" y="222"/>
                    <a:pt x="14" y="222"/>
                    <a:pt x="14" y="222"/>
                  </a:cubicBezTo>
                  <a:cubicBezTo>
                    <a:pt x="14" y="217"/>
                    <a:pt x="17" y="212"/>
                    <a:pt x="22" y="209"/>
                  </a:cubicBezTo>
                  <a:cubicBezTo>
                    <a:pt x="351" y="19"/>
                    <a:pt x="351" y="19"/>
                    <a:pt x="351" y="19"/>
                  </a:cubicBezTo>
                  <a:cubicBezTo>
                    <a:pt x="353" y="18"/>
                    <a:pt x="354" y="18"/>
                    <a:pt x="355" y="18"/>
                  </a:cubicBezTo>
                  <a:cubicBezTo>
                    <a:pt x="356" y="18"/>
                    <a:pt x="357" y="18"/>
                    <a:pt x="359" y="19"/>
                  </a:cubicBezTo>
                  <a:cubicBezTo>
                    <a:pt x="361" y="20"/>
                    <a:pt x="362" y="22"/>
                    <a:pt x="362" y="25"/>
                  </a:cubicBezTo>
                  <a:cubicBezTo>
                    <a:pt x="362" y="363"/>
                    <a:pt x="362" y="363"/>
                    <a:pt x="362" y="363"/>
                  </a:cubicBezTo>
                  <a:cubicBezTo>
                    <a:pt x="362" y="367"/>
                    <a:pt x="360" y="371"/>
                    <a:pt x="357" y="373"/>
                  </a:cubicBezTo>
                  <a:cubicBezTo>
                    <a:pt x="26" y="563"/>
                    <a:pt x="26" y="563"/>
                    <a:pt x="26" y="563"/>
                  </a:cubicBezTo>
                  <a:cubicBezTo>
                    <a:pt x="25" y="564"/>
                    <a:pt x="24" y="564"/>
                    <a:pt x="22" y="564"/>
                  </a:cubicBezTo>
                  <a:moveTo>
                    <a:pt x="359" y="0"/>
                  </a:moveTo>
                  <a:cubicBezTo>
                    <a:pt x="356" y="0"/>
                    <a:pt x="354" y="1"/>
                    <a:pt x="351" y="2"/>
                  </a:cubicBezTo>
                  <a:cubicBezTo>
                    <a:pt x="16" y="195"/>
                    <a:pt x="16" y="195"/>
                    <a:pt x="16" y="195"/>
                  </a:cubicBezTo>
                  <a:cubicBezTo>
                    <a:pt x="6" y="201"/>
                    <a:pt x="0" y="212"/>
                    <a:pt x="0" y="223"/>
                  </a:cubicBezTo>
                  <a:cubicBezTo>
                    <a:pt x="0" y="565"/>
                    <a:pt x="0" y="565"/>
                    <a:pt x="0" y="565"/>
                  </a:cubicBezTo>
                  <a:cubicBezTo>
                    <a:pt x="0" y="575"/>
                    <a:pt x="8" y="582"/>
                    <a:pt x="17" y="582"/>
                  </a:cubicBezTo>
                  <a:cubicBezTo>
                    <a:pt x="20" y="582"/>
                    <a:pt x="23" y="582"/>
                    <a:pt x="26" y="580"/>
                  </a:cubicBezTo>
                  <a:cubicBezTo>
                    <a:pt x="368" y="383"/>
                    <a:pt x="368" y="383"/>
                    <a:pt x="368" y="383"/>
                  </a:cubicBezTo>
                  <a:cubicBezTo>
                    <a:pt x="373" y="380"/>
                    <a:pt x="376" y="374"/>
                    <a:pt x="376" y="368"/>
                  </a:cubicBezTo>
                  <a:cubicBezTo>
                    <a:pt x="376" y="17"/>
                    <a:pt x="376" y="17"/>
                    <a:pt x="376" y="17"/>
                  </a:cubicBezTo>
                  <a:cubicBezTo>
                    <a:pt x="376" y="7"/>
                    <a:pt x="368" y="0"/>
                    <a:pt x="359" y="0"/>
                  </a:cubicBezTo>
                </a:path>
              </a:pathLst>
            </a:custGeom>
            <a:solidFill>
              <a:srgbClr val="5D48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00" name="Freeform 197"/>
            <p:cNvSpPr>
              <a:spLocks noEditPoints="1"/>
            </p:cNvSpPr>
            <p:nvPr/>
          </p:nvSpPr>
          <p:spPr bwMode="auto">
            <a:xfrm>
              <a:off x="5952" y="2223"/>
              <a:ext cx="824" cy="1291"/>
            </a:xfrm>
            <a:custGeom>
              <a:avLst/>
              <a:gdLst>
                <a:gd name="T0" fmla="*/ 8 w 348"/>
                <a:gd name="T1" fmla="*/ 540 h 546"/>
                <a:gd name="T2" fmla="*/ 8 w 348"/>
                <a:gd name="T3" fmla="*/ 540 h 546"/>
                <a:gd name="T4" fmla="*/ 7 w 348"/>
                <a:gd name="T5" fmla="*/ 538 h 546"/>
                <a:gd name="T6" fmla="*/ 7 w 348"/>
                <a:gd name="T7" fmla="*/ 204 h 546"/>
                <a:gd name="T8" fmla="*/ 11 w 348"/>
                <a:gd name="T9" fmla="*/ 197 h 546"/>
                <a:gd name="T10" fmla="*/ 341 w 348"/>
                <a:gd name="T11" fmla="*/ 6 h 546"/>
                <a:gd name="T12" fmla="*/ 341 w 348"/>
                <a:gd name="T13" fmla="*/ 6 h 546"/>
                <a:gd name="T14" fmla="*/ 341 w 348"/>
                <a:gd name="T15" fmla="*/ 6 h 546"/>
                <a:gd name="T16" fmla="*/ 342 w 348"/>
                <a:gd name="T17" fmla="*/ 7 h 546"/>
                <a:gd name="T18" fmla="*/ 342 w 348"/>
                <a:gd name="T19" fmla="*/ 345 h 546"/>
                <a:gd name="T20" fmla="*/ 339 w 348"/>
                <a:gd name="T21" fmla="*/ 349 h 546"/>
                <a:gd name="T22" fmla="*/ 9 w 348"/>
                <a:gd name="T23" fmla="*/ 540 h 546"/>
                <a:gd name="T24" fmla="*/ 8 w 348"/>
                <a:gd name="T25" fmla="*/ 540 h 546"/>
                <a:gd name="T26" fmla="*/ 341 w 348"/>
                <a:gd name="T27" fmla="*/ 0 h 546"/>
                <a:gd name="T28" fmla="*/ 337 w 348"/>
                <a:gd name="T29" fmla="*/ 1 h 546"/>
                <a:gd name="T30" fmla="*/ 8 w 348"/>
                <a:gd name="T31" fmla="*/ 191 h 546"/>
                <a:gd name="T32" fmla="*/ 0 w 348"/>
                <a:gd name="T33" fmla="*/ 204 h 546"/>
                <a:gd name="T34" fmla="*/ 0 w 348"/>
                <a:gd name="T35" fmla="*/ 538 h 546"/>
                <a:gd name="T36" fmla="*/ 4 w 348"/>
                <a:gd name="T37" fmla="*/ 545 h 546"/>
                <a:gd name="T38" fmla="*/ 8 w 348"/>
                <a:gd name="T39" fmla="*/ 546 h 546"/>
                <a:gd name="T40" fmla="*/ 12 w 348"/>
                <a:gd name="T41" fmla="*/ 545 h 546"/>
                <a:gd name="T42" fmla="*/ 343 w 348"/>
                <a:gd name="T43" fmla="*/ 355 h 546"/>
                <a:gd name="T44" fmla="*/ 348 w 348"/>
                <a:gd name="T45" fmla="*/ 345 h 546"/>
                <a:gd name="T46" fmla="*/ 348 w 348"/>
                <a:gd name="T47" fmla="*/ 7 h 546"/>
                <a:gd name="T48" fmla="*/ 345 w 348"/>
                <a:gd name="T49" fmla="*/ 1 h 546"/>
                <a:gd name="T50" fmla="*/ 341 w 348"/>
                <a:gd name="T51"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546">
                  <a:moveTo>
                    <a:pt x="8" y="540"/>
                  </a:moveTo>
                  <a:cubicBezTo>
                    <a:pt x="8" y="540"/>
                    <a:pt x="8" y="540"/>
                    <a:pt x="8" y="540"/>
                  </a:cubicBezTo>
                  <a:cubicBezTo>
                    <a:pt x="7" y="540"/>
                    <a:pt x="7" y="539"/>
                    <a:pt x="7" y="538"/>
                  </a:cubicBezTo>
                  <a:cubicBezTo>
                    <a:pt x="7" y="204"/>
                    <a:pt x="7" y="204"/>
                    <a:pt x="7" y="204"/>
                  </a:cubicBezTo>
                  <a:cubicBezTo>
                    <a:pt x="7" y="201"/>
                    <a:pt x="8" y="198"/>
                    <a:pt x="11" y="197"/>
                  </a:cubicBezTo>
                  <a:cubicBezTo>
                    <a:pt x="341" y="6"/>
                    <a:pt x="341" y="6"/>
                    <a:pt x="341" y="6"/>
                  </a:cubicBezTo>
                  <a:cubicBezTo>
                    <a:pt x="341" y="6"/>
                    <a:pt x="341" y="6"/>
                    <a:pt x="341" y="6"/>
                  </a:cubicBezTo>
                  <a:cubicBezTo>
                    <a:pt x="341" y="6"/>
                    <a:pt x="341" y="6"/>
                    <a:pt x="341" y="6"/>
                  </a:cubicBezTo>
                  <a:cubicBezTo>
                    <a:pt x="342" y="7"/>
                    <a:pt x="342" y="7"/>
                    <a:pt x="342" y="7"/>
                  </a:cubicBezTo>
                  <a:cubicBezTo>
                    <a:pt x="342" y="345"/>
                    <a:pt x="342" y="345"/>
                    <a:pt x="342" y="345"/>
                  </a:cubicBezTo>
                  <a:cubicBezTo>
                    <a:pt x="342" y="347"/>
                    <a:pt x="341" y="348"/>
                    <a:pt x="339" y="349"/>
                  </a:cubicBezTo>
                  <a:cubicBezTo>
                    <a:pt x="9" y="540"/>
                    <a:pt x="9" y="540"/>
                    <a:pt x="9" y="540"/>
                  </a:cubicBezTo>
                  <a:cubicBezTo>
                    <a:pt x="9" y="540"/>
                    <a:pt x="9" y="540"/>
                    <a:pt x="8" y="540"/>
                  </a:cubicBezTo>
                  <a:moveTo>
                    <a:pt x="341" y="0"/>
                  </a:moveTo>
                  <a:cubicBezTo>
                    <a:pt x="340" y="0"/>
                    <a:pt x="339" y="0"/>
                    <a:pt x="337" y="1"/>
                  </a:cubicBezTo>
                  <a:cubicBezTo>
                    <a:pt x="8" y="191"/>
                    <a:pt x="8" y="191"/>
                    <a:pt x="8" y="191"/>
                  </a:cubicBezTo>
                  <a:cubicBezTo>
                    <a:pt x="3" y="194"/>
                    <a:pt x="0" y="199"/>
                    <a:pt x="0" y="204"/>
                  </a:cubicBezTo>
                  <a:cubicBezTo>
                    <a:pt x="0" y="538"/>
                    <a:pt x="0" y="538"/>
                    <a:pt x="0" y="538"/>
                  </a:cubicBezTo>
                  <a:cubicBezTo>
                    <a:pt x="0" y="541"/>
                    <a:pt x="2" y="544"/>
                    <a:pt x="4" y="545"/>
                  </a:cubicBezTo>
                  <a:cubicBezTo>
                    <a:pt x="6" y="546"/>
                    <a:pt x="7" y="546"/>
                    <a:pt x="8" y="546"/>
                  </a:cubicBezTo>
                  <a:cubicBezTo>
                    <a:pt x="10" y="546"/>
                    <a:pt x="11" y="546"/>
                    <a:pt x="12" y="545"/>
                  </a:cubicBezTo>
                  <a:cubicBezTo>
                    <a:pt x="343" y="355"/>
                    <a:pt x="343" y="355"/>
                    <a:pt x="343" y="355"/>
                  </a:cubicBezTo>
                  <a:cubicBezTo>
                    <a:pt x="346" y="353"/>
                    <a:pt x="348" y="349"/>
                    <a:pt x="348" y="345"/>
                  </a:cubicBezTo>
                  <a:cubicBezTo>
                    <a:pt x="348" y="7"/>
                    <a:pt x="348" y="7"/>
                    <a:pt x="348" y="7"/>
                  </a:cubicBezTo>
                  <a:cubicBezTo>
                    <a:pt x="348" y="4"/>
                    <a:pt x="347" y="2"/>
                    <a:pt x="345" y="1"/>
                  </a:cubicBezTo>
                  <a:cubicBezTo>
                    <a:pt x="343" y="0"/>
                    <a:pt x="342" y="0"/>
                    <a:pt x="34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01" name="Freeform 198"/>
            <p:cNvSpPr/>
            <p:nvPr/>
          </p:nvSpPr>
          <p:spPr bwMode="auto">
            <a:xfrm>
              <a:off x="6068" y="2876"/>
              <a:ext cx="62" cy="118"/>
            </a:xfrm>
            <a:custGeom>
              <a:avLst/>
              <a:gdLst>
                <a:gd name="T0" fmla="*/ 22 w 26"/>
                <a:gd name="T1" fmla="*/ 0 h 50"/>
                <a:gd name="T2" fmla="*/ 20 w 26"/>
                <a:gd name="T3" fmla="*/ 2 h 50"/>
                <a:gd name="T4" fmla="*/ 1 w 26"/>
                <a:gd name="T5" fmla="*/ 35 h 50"/>
                <a:gd name="T6" fmla="*/ 0 w 26"/>
                <a:gd name="T7" fmla="*/ 37 h 50"/>
                <a:gd name="T8" fmla="*/ 2 w 26"/>
                <a:gd name="T9" fmla="*/ 39 h 50"/>
                <a:gd name="T10" fmla="*/ 21 w 26"/>
                <a:gd name="T11" fmla="*/ 50 h 50"/>
                <a:gd name="T12" fmla="*/ 22 w 26"/>
                <a:gd name="T13" fmla="*/ 50 h 50"/>
                <a:gd name="T14" fmla="*/ 25 w 26"/>
                <a:gd name="T15" fmla="*/ 49 h 50"/>
                <a:gd name="T16" fmla="*/ 24 w 26"/>
                <a:gd name="T17" fmla="*/ 44 h 50"/>
                <a:gd name="T18" fmla="*/ 8 w 26"/>
                <a:gd name="T19" fmla="*/ 35 h 50"/>
                <a:gd name="T20" fmla="*/ 25 w 26"/>
                <a:gd name="T21" fmla="*/ 5 h 50"/>
                <a:gd name="T22" fmla="*/ 24 w 26"/>
                <a:gd name="T23" fmla="*/ 1 h 50"/>
                <a:gd name="T24" fmla="*/ 22 w 26"/>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50">
                  <a:moveTo>
                    <a:pt x="22" y="0"/>
                  </a:moveTo>
                  <a:cubicBezTo>
                    <a:pt x="21" y="0"/>
                    <a:pt x="20" y="1"/>
                    <a:pt x="20" y="2"/>
                  </a:cubicBezTo>
                  <a:cubicBezTo>
                    <a:pt x="1" y="35"/>
                    <a:pt x="1" y="35"/>
                    <a:pt x="1" y="35"/>
                  </a:cubicBezTo>
                  <a:cubicBezTo>
                    <a:pt x="0" y="35"/>
                    <a:pt x="0" y="36"/>
                    <a:pt x="0" y="37"/>
                  </a:cubicBezTo>
                  <a:cubicBezTo>
                    <a:pt x="0" y="38"/>
                    <a:pt x="1" y="39"/>
                    <a:pt x="2" y="39"/>
                  </a:cubicBezTo>
                  <a:cubicBezTo>
                    <a:pt x="21" y="50"/>
                    <a:pt x="21" y="50"/>
                    <a:pt x="21" y="50"/>
                  </a:cubicBezTo>
                  <a:cubicBezTo>
                    <a:pt x="21" y="50"/>
                    <a:pt x="22" y="50"/>
                    <a:pt x="22" y="50"/>
                  </a:cubicBezTo>
                  <a:cubicBezTo>
                    <a:pt x="23" y="50"/>
                    <a:pt x="24" y="50"/>
                    <a:pt x="25" y="49"/>
                  </a:cubicBezTo>
                  <a:cubicBezTo>
                    <a:pt x="26" y="47"/>
                    <a:pt x="25" y="45"/>
                    <a:pt x="24" y="44"/>
                  </a:cubicBezTo>
                  <a:cubicBezTo>
                    <a:pt x="8" y="35"/>
                    <a:pt x="8" y="35"/>
                    <a:pt x="8" y="35"/>
                  </a:cubicBezTo>
                  <a:cubicBezTo>
                    <a:pt x="25" y="5"/>
                    <a:pt x="25" y="5"/>
                    <a:pt x="25" y="5"/>
                  </a:cubicBezTo>
                  <a:cubicBezTo>
                    <a:pt x="26" y="3"/>
                    <a:pt x="25" y="1"/>
                    <a:pt x="24" y="1"/>
                  </a:cubicBezTo>
                  <a:cubicBezTo>
                    <a:pt x="23" y="0"/>
                    <a:pt x="23" y="0"/>
                    <a:pt x="2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02" name="Freeform 199"/>
            <p:cNvSpPr/>
            <p:nvPr/>
          </p:nvSpPr>
          <p:spPr bwMode="auto">
            <a:xfrm>
              <a:off x="6601" y="2594"/>
              <a:ext cx="59" cy="118"/>
            </a:xfrm>
            <a:custGeom>
              <a:avLst/>
              <a:gdLst>
                <a:gd name="T0" fmla="*/ 3 w 25"/>
                <a:gd name="T1" fmla="*/ 0 h 50"/>
                <a:gd name="T2" fmla="*/ 0 w 25"/>
                <a:gd name="T3" fmla="*/ 2 h 50"/>
                <a:gd name="T4" fmla="*/ 2 w 25"/>
                <a:gd name="T5" fmla="*/ 6 h 50"/>
                <a:gd name="T6" fmla="*/ 18 w 25"/>
                <a:gd name="T7" fmla="*/ 15 h 50"/>
                <a:gd name="T8" fmla="*/ 1 w 25"/>
                <a:gd name="T9" fmla="*/ 45 h 50"/>
                <a:gd name="T10" fmla="*/ 2 w 25"/>
                <a:gd name="T11" fmla="*/ 49 h 50"/>
                <a:gd name="T12" fmla="*/ 3 w 25"/>
                <a:gd name="T13" fmla="*/ 50 h 50"/>
                <a:gd name="T14" fmla="*/ 6 w 25"/>
                <a:gd name="T15" fmla="*/ 48 h 50"/>
                <a:gd name="T16" fmla="*/ 25 w 25"/>
                <a:gd name="T17" fmla="*/ 16 h 50"/>
                <a:gd name="T18" fmla="*/ 25 w 25"/>
                <a:gd name="T19" fmla="*/ 13 h 50"/>
                <a:gd name="T20" fmla="*/ 24 w 25"/>
                <a:gd name="T21" fmla="*/ 11 h 50"/>
                <a:gd name="T22" fmla="*/ 5 w 25"/>
                <a:gd name="T23" fmla="*/ 0 h 50"/>
                <a:gd name="T24" fmla="*/ 3 w 25"/>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50">
                  <a:moveTo>
                    <a:pt x="3" y="0"/>
                  </a:moveTo>
                  <a:cubicBezTo>
                    <a:pt x="2" y="0"/>
                    <a:pt x="1" y="0"/>
                    <a:pt x="0" y="2"/>
                  </a:cubicBezTo>
                  <a:cubicBezTo>
                    <a:pt x="0" y="3"/>
                    <a:pt x="0" y="5"/>
                    <a:pt x="2" y="6"/>
                  </a:cubicBezTo>
                  <a:cubicBezTo>
                    <a:pt x="18" y="15"/>
                    <a:pt x="18" y="15"/>
                    <a:pt x="18" y="15"/>
                  </a:cubicBezTo>
                  <a:cubicBezTo>
                    <a:pt x="1" y="45"/>
                    <a:pt x="1" y="45"/>
                    <a:pt x="1" y="45"/>
                  </a:cubicBezTo>
                  <a:cubicBezTo>
                    <a:pt x="0" y="47"/>
                    <a:pt x="0" y="49"/>
                    <a:pt x="2" y="49"/>
                  </a:cubicBezTo>
                  <a:cubicBezTo>
                    <a:pt x="2" y="50"/>
                    <a:pt x="3" y="50"/>
                    <a:pt x="3" y="50"/>
                  </a:cubicBezTo>
                  <a:cubicBezTo>
                    <a:pt x="4" y="50"/>
                    <a:pt x="6" y="49"/>
                    <a:pt x="6" y="48"/>
                  </a:cubicBezTo>
                  <a:cubicBezTo>
                    <a:pt x="25" y="16"/>
                    <a:pt x="25" y="16"/>
                    <a:pt x="25" y="16"/>
                  </a:cubicBezTo>
                  <a:cubicBezTo>
                    <a:pt x="25" y="15"/>
                    <a:pt x="25" y="14"/>
                    <a:pt x="25" y="13"/>
                  </a:cubicBezTo>
                  <a:cubicBezTo>
                    <a:pt x="25" y="12"/>
                    <a:pt x="25" y="12"/>
                    <a:pt x="24" y="11"/>
                  </a:cubicBezTo>
                  <a:cubicBezTo>
                    <a:pt x="5" y="0"/>
                    <a:pt x="5" y="0"/>
                    <a:pt x="5" y="0"/>
                  </a:cubicBezTo>
                  <a:cubicBezTo>
                    <a:pt x="4" y="0"/>
                    <a:pt x="4"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sp>
          <p:nvSpPr>
            <p:cNvPr id="203" name="Freeform 200"/>
            <p:cNvSpPr/>
            <p:nvPr/>
          </p:nvSpPr>
          <p:spPr bwMode="auto">
            <a:xfrm>
              <a:off x="6248" y="2656"/>
              <a:ext cx="286" cy="369"/>
            </a:xfrm>
            <a:custGeom>
              <a:avLst/>
              <a:gdLst>
                <a:gd name="T0" fmla="*/ 87 w 121"/>
                <a:gd name="T1" fmla="*/ 0 h 156"/>
                <a:gd name="T2" fmla="*/ 60 w 121"/>
                <a:gd name="T3" fmla="*/ 8 h 156"/>
                <a:gd name="T4" fmla="*/ 0 w 121"/>
                <a:gd name="T5" fmla="*/ 113 h 156"/>
                <a:gd name="T6" fmla="*/ 33 w 121"/>
                <a:gd name="T7" fmla="*/ 156 h 156"/>
                <a:gd name="T8" fmla="*/ 60 w 121"/>
                <a:gd name="T9" fmla="*/ 148 h 156"/>
                <a:gd name="T10" fmla="*/ 121 w 121"/>
                <a:gd name="T11" fmla="*/ 43 h 156"/>
                <a:gd name="T12" fmla="*/ 87 w 121"/>
                <a:gd name="T13" fmla="*/ 0 h 156"/>
              </a:gdLst>
              <a:ahLst/>
              <a:cxnLst>
                <a:cxn ang="0">
                  <a:pos x="T0" y="T1"/>
                </a:cxn>
                <a:cxn ang="0">
                  <a:pos x="T2" y="T3"/>
                </a:cxn>
                <a:cxn ang="0">
                  <a:pos x="T4" y="T5"/>
                </a:cxn>
                <a:cxn ang="0">
                  <a:pos x="T6" y="T7"/>
                </a:cxn>
                <a:cxn ang="0">
                  <a:pos x="T8" y="T9"/>
                </a:cxn>
                <a:cxn ang="0">
                  <a:pos x="T10" y="T11"/>
                </a:cxn>
                <a:cxn ang="0">
                  <a:pos x="T12" y="T13"/>
                </a:cxn>
              </a:cxnLst>
              <a:rect l="0" t="0" r="r" b="b"/>
              <a:pathLst>
                <a:path w="121" h="156">
                  <a:moveTo>
                    <a:pt x="87" y="0"/>
                  </a:moveTo>
                  <a:cubicBezTo>
                    <a:pt x="79" y="0"/>
                    <a:pt x="70" y="3"/>
                    <a:pt x="60" y="8"/>
                  </a:cubicBezTo>
                  <a:cubicBezTo>
                    <a:pt x="27" y="28"/>
                    <a:pt x="0" y="74"/>
                    <a:pt x="0" y="113"/>
                  </a:cubicBezTo>
                  <a:cubicBezTo>
                    <a:pt x="0" y="140"/>
                    <a:pt x="13" y="156"/>
                    <a:pt x="33" y="156"/>
                  </a:cubicBezTo>
                  <a:cubicBezTo>
                    <a:pt x="41" y="156"/>
                    <a:pt x="51" y="154"/>
                    <a:pt x="60" y="148"/>
                  </a:cubicBezTo>
                  <a:cubicBezTo>
                    <a:pt x="94" y="129"/>
                    <a:pt x="121" y="82"/>
                    <a:pt x="121" y="43"/>
                  </a:cubicBezTo>
                  <a:cubicBezTo>
                    <a:pt x="121" y="16"/>
                    <a:pt x="107" y="0"/>
                    <a:pt x="8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tags/tag1.xml><?xml version="1.0" encoding="utf-8"?>
<p:tagLst xmlns:a="http://schemas.openxmlformats.org/drawingml/2006/main" xmlns:r="http://schemas.openxmlformats.org/officeDocument/2006/relationships" xmlns:p="http://schemas.openxmlformats.org/presentationml/2006/main">
  <p:tag name="REFSHAPE" val="2024013812"/>
  <p:tag name="KSO_WM_UNIT_PLACING_PICTURE_USER_VIEWPORT" val="{&quot;height&quot;:9120,&quot;width&quot;:6480}"/>
</p:tagLst>
</file>

<file path=ppt/tags/tag2.xml><?xml version="1.0" encoding="utf-8"?>
<p:tagLst xmlns:a="http://schemas.openxmlformats.org/drawingml/2006/main" xmlns:r="http://schemas.openxmlformats.org/officeDocument/2006/relationships" xmlns:p="http://schemas.openxmlformats.org/presentationml/2006/main">
  <p:tag name="REFSHAPE" val="1586283268"/>
  <p:tag name="KSO_WM_UNIT_PLACING_PICTURE_USER_VIEWPORT" val="{&quot;height&quot;:4060,&quot;width&quot;:5079.9984251968499}"/>
</p:tagLst>
</file>

<file path=ppt/tags/tag3.xml><?xml version="1.0" encoding="utf-8"?>
<p:tagLst xmlns:a="http://schemas.openxmlformats.org/drawingml/2006/main" xmlns:r="http://schemas.openxmlformats.org/officeDocument/2006/relationships" xmlns:p="http://schemas.openxmlformats.org/presentationml/2006/main">
  <p:tag name="REFSHAPE" val="1586283268"/>
  <p:tag name="KSO_WM_UNIT_PLACING_PICTURE_USER_VIEWPORT" val="{&quot;height&quot;:4060,&quot;width&quot;:5079.9984251968499}"/>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1d71b368-1a0a-45cb-9661-84b935ff5029}"/>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ed715a0f-ce57-4666-ae0c-c931aaa236be}"/>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2,&quot;width&quot;:450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2,&quot;width&quot;:4508}"/>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364,&quot;width&quot;:8787}"/>
</p:tagLst>
</file>

<file path=ppt/tags/tag9.xml><?xml version="1.0" encoding="utf-8"?>
<p:tagLst xmlns:a="http://schemas.openxmlformats.org/drawingml/2006/main" xmlns:r="http://schemas.openxmlformats.org/officeDocument/2006/relationships" xmlns:p="http://schemas.openxmlformats.org/presentationml/2006/main">
  <p:tag name="REFSHAPE" val="940810284"/>
  <p:tag name="KSO_WM_UNIT_PLACING_PICTURE_USER_VIEWPORT" val="{&quot;height&quot;:2842,&quot;width&quot;:8304}"/>
</p:tagLst>
</file>

<file path=ppt/theme/theme1.xml><?xml version="1.0" encoding="utf-8"?>
<a:theme xmlns:a="http://schemas.openxmlformats.org/drawingml/2006/main" name="Office Theme">
  <a:themeElements>
    <a:clrScheme name="Custom 19">
      <a:dk1>
        <a:srgbClr val="31373B"/>
      </a:dk1>
      <a:lt1>
        <a:sysClr val="window" lastClr="FFFFFF"/>
      </a:lt1>
      <a:dk2>
        <a:srgbClr val="444955"/>
      </a:dk2>
      <a:lt2>
        <a:srgbClr val="FFFFFF"/>
      </a:lt2>
      <a:accent1>
        <a:srgbClr val="5A3793"/>
      </a:accent1>
      <a:accent2>
        <a:srgbClr val="EC4E75"/>
      </a:accent2>
      <a:accent3>
        <a:srgbClr val="5A3793"/>
      </a:accent3>
      <a:accent4>
        <a:srgbClr val="5A3793"/>
      </a:accent4>
      <a:accent5>
        <a:srgbClr val="EC4E75"/>
      </a:accent5>
      <a:accent6>
        <a:srgbClr val="5A3793"/>
      </a:accent6>
      <a:hlink>
        <a:srgbClr val="4D4D4D"/>
      </a:hlink>
      <a:folHlink>
        <a:srgbClr val="1C1C1C"/>
      </a:folHlink>
    </a:clrScheme>
    <a:fontScheme name="Custom 5">
      <a:majorFont>
        <a:latin typeface="Raleway SemiBold"/>
        <a:ea typeface=""/>
        <a:cs typeface=""/>
      </a:majorFont>
      <a:minorFont>
        <a:latin typeface="Ralewa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1775</Words>
  <Application>Microsoft Office PowerPoint</Application>
  <PresentationFormat>自定义</PresentationFormat>
  <Paragraphs>398</Paragraphs>
  <Slides>36</Slides>
  <Notes>32</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36</vt:i4>
      </vt:variant>
    </vt:vector>
  </HeadingPairs>
  <TitlesOfParts>
    <vt:vector size="57" baseType="lpstr">
      <vt:lpstr>Gill Sans</vt:lpstr>
      <vt:lpstr>Lato Light</vt:lpstr>
      <vt:lpstr>Microsoft JhengHei</vt:lpstr>
      <vt:lpstr>Open Sans Extrabold</vt:lpstr>
      <vt:lpstr>Open Sans Light</vt:lpstr>
      <vt:lpstr>Oxygen</vt:lpstr>
      <vt:lpstr>Raleway</vt:lpstr>
      <vt:lpstr>Raleway Medium</vt:lpstr>
      <vt:lpstr>Raleway SemiBold</vt:lpstr>
      <vt:lpstr>STIXGeneral-Bold</vt:lpstr>
      <vt:lpstr>Yuppy SC Regular</vt:lpstr>
      <vt:lpstr>阿里巴巴普惠体 H</vt:lpstr>
      <vt:lpstr>等线</vt:lpstr>
      <vt:lpstr>方正大雅宋简体</vt:lpstr>
      <vt:lpstr>华康宋体W12(P)</vt:lpstr>
      <vt:lpstr>宋体</vt:lpstr>
      <vt:lpstr>微软雅黑</vt:lpstr>
      <vt:lpstr>Arial</vt:lpstr>
      <vt:lpstr>Calibri</vt:lpstr>
      <vt:lpstr>Lato Regular</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卡迪夫美景</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user</dc:creator>
  <cp:lastModifiedBy>AutoBVT</cp:lastModifiedBy>
  <cp:revision>132</cp:revision>
  <dcterms:created xsi:type="dcterms:W3CDTF">2017-08-22T06:10:00Z</dcterms:created>
  <dcterms:modified xsi:type="dcterms:W3CDTF">2020-09-18T06:38:33Z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