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</p:sldIdLst>
  <p:sldSz cx="11518900" cy="6483350"/>
  <p:notesSz cx="11518900" cy="64833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5" Type="http://schemas.openxmlformats.org/officeDocument/2006/relationships/tableStyles" Target="tableStyles.xml"/><Relationship Id="rId84" Type="http://schemas.openxmlformats.org/officeDocument/2006/relationships/viewProps" Target="viewProps.xml"/><Relationship Id="rId83" Type="http://schemas.openxmlformats.org/officeDocument/2006/relationships/presProps" Target="presProps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3917" y="2009838"/>
            <a:ext cx="9791065" cy="13615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27835" y="3630676"/>
            <a:ext cx="8063230" cy="162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86282" y="1636242"/>
            <a:ext cx="3582035" cy="3865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04826" y="1559725"/>
            <a:ext cx="3598545" cy="4048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3139" y="4547615"/>
            <a:ext cx="842772" cy="87020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87511" y="4578096"/>
            <a:ext cx="841248" cy="86867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24" y="5091404"/>
            <a:ext cx="1166960" cy="138877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22959" y="5096256"/>
            <a:ext cx="1671955" cy="1287780"/>
          </a:xfrm>
          <a:custGeom>
            <a:avLst/>
            <a:gdLst/>
            <a:ahLst/>
            <a:cxnLst/>
            <a:rect l="l" t="t" r="r" b="b"/>
            <a:pathLst>
              <a:path w="1671955" h="1287779">
                <a:moveTo>
                  <a:pt x="1053084" y="856488"/>
                </a:moveTo>
                <a:lnTo>
                  <a:pt x="641604" y="201168"/>
                </a:lnTo>
                <a:lnTo>
                  <a:pt x="0" y="632460"/>
                </a:lnTo>
                <a:lnTo>
                  <a:pt x="411480" y="1287780"/>
                </a:lnTo>
                <a:lnTo>
                  <a:pt x="1053084" y="856488"/>
                </a:lnTo>
                <a:close/>
              </a:path>
              <a:path w="1671955" h="1287779">
                <a:moveTo>
                  <a:pt x="1671828" y="358140"/>
                </a:moveTo>
                <a:lnTo>
                  <a:pt x="1447800" y="0"/>
                </a:lnTo>
                <a:lnTo>
                  <a:pt x="1097280" y="236220"/>
                </a:lnTo>
                <a:lnTo>
                  <a:pt x="1321308" y="592836"/>
                </a:lnTo>
                <a:lnTo>
                  <a:pt x="1671828" y="358140"/>
                </a:lnTo>
                <a:close/>
              </a:path>
            </a:pathLst>
          </a:custGeom>
          <a:solidFill>
            <a:srgbClr val="019CB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72665" y="5502452"/>
            <a:ext cx="1052195" cy="977722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96556" y="6290729"/>
            <a:ext cx="402590" cy="189865"/>
          </a:xfrm>
          <a:custGeom>
            <a:avLst/>
            <a:gdLst/>
            <a:ahLst/>
            <a:cxnLst/>
            <a:rect l="l" t="t" r="r" b="b"/>
            <a:pathLst>
              <a:path w="402589" h="189864">
                <a:moveTo>
                  <a:pt x="402022" y="189445"/>
                </a:moveTo>
                <a:lnTo>
                  <a:pt x="0" y="189445"/>
                </a:lnTo>
                <a:lnTo>
                  <a:pt x="282496" y="0"/>
                </a:lnTo>
                <a:lnTo>
                  <a:pt x="402022" y="189445"/>
                </a:lnTo>
                <a:close/>
              </a:path>
            </a:pathLst>
          </a:custGeom>
          <a:solidFill>
            <a:srgbClr val="019C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1214" y="1136650"/>
            <a:ext cx="96266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165" y="2775346"/>
            <a:ext cx="10121900" cy="2145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16426" y="6029515"/>
            <a:ext cx="3686048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75945" y="6029515"/>
            <a:ext cx="2649347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93608" y="6029515"/>
            <a:ext cx="2649347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6.jpeg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6.jpe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4.jpeg"/><Relationship Id="rId6" Type="http://schemas.openxmlformats.org/officeDocument/2006/relationships/image" Target="../media/image15.png"/><Relationship Id="rId5" Type="http://schemas.openxmlformats.org/officeDocument/2006/relationships/image" Target="../media/image53.png"/><Relationship Id="rId4" Type="http://schemas.openxmlformats.org/officeDocument/2006/relationships/image" Target="../media/image34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9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1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8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9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0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518900" cy="6480175"/>
          </a:xfrm>
          <a:custGeom>
            <a:avLst/>
            <a:gdLst/>
            <a:ahLst/>
            <a:cxnLst/>
            <a:rect l="l" t="t" r="r" b="b"/>
            <a:pathLst>
              <a:path w="11518900" h="6480175">
                <a:moveTo>
                  <a:pt x="11518392" y="6480048"/>
                </a:moveTo>
                <a:lnTo>
                  <a:pt x="0" y="6480048"/>
                </a:lnTo>
                <a:lnTo>
                  <a:pt x="0" y="0"/>
                </a:lnTo>
                <a:lnTo>
                  <a:pt x="11518392" y="0"/>
                </a:lnTo>
                <a:lnTo>
                  <a:pt x="11518392" y="6480048"/>
                </a:lnTo>
                <a:close/>
              </a:path>
            </a:pathLst>
          </a:custGeom>
          <a:solidFill>
            <a:srgbClr val="DEEFF9">
              <a:alpha val="528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1717548"/>
            <a:ext cx="11518900" cy="2461260"/>
            <a:chOff x="0" y="1717548"/>
            <a:chExt cx="11518900" cy="2461260"/>
          </a:xfrm>
        </p:grpSpPr>
        <p:sp>
          <p:nvSpPr>
            <p:cNvPr id="4" name="object 4"/>
            <p:cNvSpPr/>
            <p:nvPr/>
          </p:nvSpPr>
          <p:spPr>
            <a:xfrm>
              <a:off x="0" y="1717548"/>
              <a:ext cx="11518900" cy="2461260"/>
            </a:xfrm>
            <a:custGeom>
              <a:avLst/>
              <a:gdLst/>
              <a:ahLst/>
              <a:cxnLst/>
              <a:rect l="l" t="t" r="r" b="b"/>
              <a:pathLst>
                <a:path w="11518900" h="2461260">
                  <a:moveTo>
                    <a:pt x="11518900" y="2461260"/>
                  </a:moveTo>
                  <a:lnTo>
                    <a:pt x="388620" y="2461260"/>
                  </a:lnTo>
                  <a:lnTo>
                    <a:pt x="0" y="2072639"/>
                  </a:lnTo>
                  <a:lnTo>
                    <a:pt x="0" y="0"/>
                  </a:lnTo>
                  <a:lnTo>
                    <a:pt x="11125200" y="0"/>
                  </a:lnTo>
                  <a:lnTo>
                    <a:pt x="11518900" y="392241"/>
                  </a:lnTo>
                  <a:lnTo>
                    <a:pt x="11518900" y="2461260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3985" y="1929765"/>
              <a:ext cx="11249025" cy="2089150"/>
            </a:xfrm>
            <a:custGeom>
              <a:avLst/>
              <a:gdLst/>
              <a:ahLst/>
              <a:cxnLst/>
              <a:rect l="l" t="t" r="r" b="b"/>
              <a:pathLst>
                <a:path w="11249025" h="2089150">
                  <a:moveTo>
                    <a:pt x="11249025" y="2089150"/>
                  </a:moveTo>
                  <a:lnTo>
                    <a:pt x="353809" y="2089150"/>
                  </a:lnTo>
                  <a:lnTo>
                    <a:pt x="0" y="1735340"/>
                  </a:lnTo>
                  <a:lnTo>
                    <a:pt x="0" y="0"/>
                  </a:lnTo>
                  <a:lnTo>
                    <a:pt x="10895215" y="0"/>
                  </a:lnTo>
                  <a:lnTo>
                    <a:pt x="10917440" y="22225"/>
                  </a:lnTo>
                  <a:lnTo>
                    <a:pt x="44450" y="22225"/>
                  </a:lnTo>
                  <a:lnTo>
                    <a:pt x="22225" y="44450"/>
                  </a:lnTo>
                  <a:lnTo>
                    <a:pt x="44450" y="44450"/>
                  </a:lnTo>
                  <a:lnTo>
                    <a:pt x="44450" y="1710423"/>
                  </a:lnTo>
                  <a:lnTo>
                    <a:pt x="37934" y="1710423"/>
                  </a:lnTo>
                  <a:lnTo>
                    <a:pt x="44450" y="1726133"/>
                  </a:lnTo>
                  <a:lnTo>
                    <a:pt x="53644" y="1726133"/>
                  </a:lnTo>
                  <a:lnTo>
                    <a:pt x="372211" y="2044700"/>
                  </a:lnTo>
                  <a:lnTo>
                    <a:pt x="363016" y="2044700"/>
                  </a:lnTo>
                  <a:lnTo>
                    <a:pt x="378726" y="2051215"/>
                  </a:lnTo>
                  <a:lnTo>
                    <a:pt x="11204575" y="2051215"/>
                  </a:lnTo>
                  <a:lnTo>
                    <a:pt x="11204575" y="2066925"/>
                  </a:lnTo>
                  <a:lnTo>
                    <a:pt x="11249025" y="2066925"/>
                  </a:lnTo>
                  <a:lnTo>
                    <a:pt x="11249025" y="2089150"/>
                  </a:lnTo>
                  <a:close/>
                </a:path>
                <a:path w="11249025" h="2089150">
                  <a:moveTo>
                    <a:pt x="44450" y="44450"/>
                  </a:moveTo>
                  <a:lnTo>
                    <a:pt x="22225" y="44450"/>
                  </a:lnTo>
                  <a:lnTo>
                    <a:pt x="44450" y="22225"/>
                  </a:lnTo>
                  <a:lnTo>
                    <a:pt x="44450" y="44450"/>
                  </a:lnTo>
                  <a:close/>
                </a:path>
                <a:path w="11249025" h="2089150">
                  <a:moveTo>
                    <a:pt x="10876813" y="44450"/>
                  </a:moveTo>
                  <a:lnTo>
                    <a:pt x="44450" y="44450"/>
                  </a:lnTo>
                  <a:lnTo>
                    <a:pt x="44450" y="22225"/>
                  </a:lnTo>
                  <a:lnTo>
                    <a:pt x="10917440" y="22225"/>
                  </a:lnTo>
                  <a:lnTo>
                    <a:pt x="10933150" y="37934"/>
                  </a:lnTo>
                  <a:lnTo>
                    <a:pt x="10870298" y="37934"/>
                  </a:lnTo>
                  <a:lnTo>
                    <a:pt x="10876813" y="44450"/>
                  </a:lnTo>
                  <a:close/>
                </a:path>
                <a:path w="11249025" h="2089150">
                  <a:moveTo>
                    <a:pt x="11204575" y="372211"/>
                  </a:moveTo>
                  <a:lnTo>
                    <a:pt x="10870298" y="37934"/>
                  </a:lnTo>
                  <a:lnTo>
                    <a:pt x="10886008" y="44450"/>
                  </a:lnTo>
                  <a:lnTo>
                    <a:pt x="10939665" y="44450"/>
                  </a:lnTo>
                  <a:lnTo>
                    <a:pt x="11249025" y="353809"/>
                  </a:lnTo>
                  <a:lnTo>
                    <a:pt x="11249025" y="363016"/>
                  </a:lnTo>
                  <a:lnTo>
                    <a:pt x="11204575" y="363016"/>
                  </a:lnTo>
                  <a:lnTo>
                    <a:pt x="11204575" y="372211"/>
                  </a:lnTo>
                  <a:close/>
                </a:path>
                <a:path w="11249025" h="2089150">
                  <a:moveTo>
                    <a:pt x="10939665" y="44450"/>
                  </a:moveTo>
                  <a:lnTo>
                    <a:pt x="10886008" y="44450"/>
                  </a:lnTo>
                  <a:lnTo>
                    <a:pt x="10870298" y="37934"/>
                  </a:lnTo>
                  <a:lnTo>
                    <a:pt x="10933150" y="37934"/>
                  </a:lnTo>
                  <a:lnTo>
                    <a:pt x="10939665" y="44450"/>
                  </a:lnTo>
                  <a:close/>
                </a:path>
                <a:path w="11249025" h="2089150">
                  <a:moveTo>
                    <a:pt x="11211090" y="378726"/>
                  </a:moveTo>
                  <a:lnTo>
                    <a:pt x="11204575" y="372211"/>
                  </a:lnTo>
                  <a:lnTo>
                    <a:pt x="11204575" y="363016"/>
                  </a:lnTo>
                  <a:lnTo>
                    <a:pt x="11211090" y="378726"/>
                  </a:lnTo>
                  <a:close/>
                </a:path>
                <a:path w="11249025" h="2089150">
                  <a:moveTo>
                    <a:pt x="11249025" y="378726"/>
                  </a:moveTo>
                  <a:lnTo>
                    <a:pt x="11211090" y="378726"/>
                  </a:lnTo>
                  <a:lnTo>
                    <a:pt x="11204575" y="363016"/>
                  </a:lnTo>
                  <a:lnTo>
                    <a:pt x="11249025" y="363016"/>
                  </a:lnTo>
                  <a:lnTo>
                    <a:pt x="11249025" y="378726"/>
                  </a:lnTo>
                  <a:close/>
                </a:path>
                <a:path w="11249025" h="2089150">
                  <a:moveTo>
                    <a:pt x="11204575" y="2066925"/>
                  </a:moveTo>
                  <a:lnTo>
                    <a:pt x="11204575" y="372211"/>
                  </a:lnTo>
                  <a:lnTo>
                    <a:pt x="11211090" y="378726"/>
                  </a:lnTo>
                  <a:lnTo>
                    <a:pt x="11249025" y="378726"/>
                  </a:lnTo>
                  <a:lnTo>
                    <a:pt x="11249025" y="2044700"/>
                  </a:lnTo>
                  <a:lnTo>
                    <a:pt x="11226800" y="2044700"/>
                  </a:lnTo>
                  <a:lnTo>
                    <a:pt x="11204575" y="2066925"/>
                  </a:lnTo>
                  <a:close/>
                </a:path>
                <a:path w="11249025" h="2089150">
                  <a:moveTo>
                    <a:pt x="44450" y="1726133"/>
                  </a:moveTo>
                  <a:lnTo>
                    <a:pt x="37934" y="1710423"/>
                  </a:lnTo>
                  <a:lnTo>
                    <a:pt x="44450" y="1716938"/>
                  </a:lnTo>
                  <a:lnTo>
                    <a:pt x="44450" y="1726133"/>
                  </a:lnTo>
                  <a:close/>
                </a:path>
                <a:path w="11249025" h="2089150">
                  <a:moveTo>
                    <a:pt x="44450" y="1716938"/>
                  </a:moveTo>
                  <a:lnTo>
                    <a:pt x="37934" y="1710423"/>
                  </a:lnTo>
                  <a:lnTo>
                    <a:pt x="44450" y="1710423"/>
                  </a:lnTo>
                  <a:lnTo>
                    <a:pt x="44450" y="1716938"/>
                  </a:lnTo>
                  <a:close/>
                </a:path>
                <a:path w="11249025" h="2089150">
                  <a:moveTo>
                    <a:pt x="53644" y="1726133"/>
                  </a:moveTo>
                  <a:lnTo>
                    <a:pt x="44450" y="1726133"/>
                  </a:lnTo>
                  <a:lnTo>
                    <a:pt x="44450" y="1716938"/>
                  </a:lnTo>
                  <a:lnTo>
                    <a:pt x="53644" y="1726133"/>
                  </a:lnTo>
                  <a:close/>
                </a:path>
                <a:path w="11249025" h="2089150">
                  <a:moveTo>
                    <a:pt x="378726" y="2051215"/>
                  </a:moveTo>
                  <a:lnTo>
                    <a:pt x="363016" y="2044700"/>
                  </a:lnTo>
                  <a:lnTo>
                    <a:pt x="372211" y="2044700"/>
                  </a:lnTo>
                  <a:lnTo>
                    <a:pt x="378726" y="2051215"/>
                  </a:lnTo>
                  <a:close/>
                </a:path>
                <a:path w="11249025" h="2089150">
                  <a:moveTo>
                    <a:pt x="11204575" y="2051215"/>
                  </a:moveTo>
                  <a:lnTo>
                    <a:pt x="378726" y="2051215"/>
                  </a:lnTo>
                  <a:lnTo>
                    <a:pt x="372211" y="2044700"/>
                  </a:lnTo>
                  <a:lnTo>
                    <a:pt x="11204575" y="2044700"/>
                  </a:lnTo>
                  <a:lnTo>
                    <a:pt x="11204575" y="2051215"/>
                  </a:lnTo>
                  <a:close/>
                </a:path>
                <a:path w="11249025" h="2089150">
                  <a:moveTo>
                    <a:pt x="11249025" y="2066925"/>
                  </a:moveTo>
                  <a:lnTo>
                    <a:pt x="11204575" y="2066925"/>
                  </a:lnTo>
                  <a:lnTo>
                    <a:pt x="11226800" y="2044700"/>
                  </a:lnTo>
                  <a:lnTo>
                    <a:pt x="11249025" y="2044700"/>
                  </a:lnTo>
                  <a:lnTo>
                    <a:pt x="11249025" y="2066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3090" y="2632075"/>
            <a:ext cx="103124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第一单元教学设计指导及课例解析</a:t>
            </a:r>
            <a:endParaRPr sz="5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object 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56971" y="3328415"/>
            <a:ext cx="3677412" cy="25801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781425" y="4675504"/>
            <a:ext cx="21583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黑体" panose="02010609060101010101" charset="-122"/>
                <a:cs typeface="黑体" panose="02010609060101010101" charset="-122"/>
              </a:rPr>
              <a:t>北京平谷五</a:t>
            </a:r>
            <a:r>
              <a:rPr sz="2800" spc="-5" dirty="0">
                <a:latin typeface="黑体" panose="02010609060101010101" charset="-122"/>
                <a:cs typeface="黑体" panose="02010609060101010101" charset="-122"/>
              </a:rPr>
              <a:t>中</a:t>
            </a:r>
            <a:endParaRPr sz="2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6225" y="4675504"/>
            <a:ext cx="10915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黑体" panose="02010609060101010101" charset="-122"/>
                <a:cs typeface="黑体" panose="02010609060101010101" charset="-122"/>
              </a:rPr>
              <a:t>胡金</a:t>
            </a:r>
            <a:r>
              <a:rPr sz="2800" spc="-5" dirty="0">
                <a:latin typeface="黑体" panose="02010609060101010101" charset="-122"/>
                <a:cs typeface="黑体" panose="02010609060101010101" charset="-122"/>
              </a:rPr>
              <a:t>城</a:t>
            </a:r>
            <a:endParaRPr sz="2800">
              <a:latin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808" y="548640"/>
            <a:ext cx="733043" cy="91287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0"/>
            <a:ext cx="11518900" cy="6480175"/>
            <a:chOff x="0" y="0"/>
            <a:chExt cx="11518900" cy="648017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17851" y="3945635"/>
              <a:ext cx="2824937" cy="25345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75876" y="1278864"/>
              <a:ext cx="1685544" cy="126926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6750" y="469899"/>
              <a:ext cx="898525" cy="1070610"/>
            </a:xfrm>
            <a:custGeom>
              <a:avLst/>
              <a:gdLst/>
              <a:ahLst/>
              <a:cxnLst/>
              <a:rect l="l" t="t" r="r" b="b"/>
              <a:pathLst>
                <a:path w="898525" h="1070610">
                  <a:moveTo>
                    <a:pt x="898525" y="795020"/>
                  </a:moveTo>
                  <a:lnTo>
                    <a:pt x="857377" y="795020"/>
                  </a:lnTo>
                  <a:lnTo>
                    <a:pt x="857377" y="78740"/>
                  </a:lnTo>
                  <a:lnTo>
                    <a:pt x="857377" y="58102"/>
                  </a:lnTo>
                  <a:lnTo>
                    <a:pt x="836739" y="37465"/>
                  </a:lnTo>
                  <a:lnTo>
                    <a:pt x="816102" y="37465"/>
                  </a:lnTo>
                  <a:lnTo>
                    <a:pt x="816102" y="78740"/>
                  </a:lnTo>
                  <a:lnTo>
                    <a:pt x="816102" y="991616"/>
                  </a:lnTo>
                  <a:lnTo>
                    <a:pt x="83058" y="991616"/>
                  </a:lnTo>
                  <a:lnTo>
                    <a:pt x="83058" y="78740"/>
                  </a:lnTo>
                  <a:lnTo>
                    <a:pt x="816102" y="78740"/>
                  </a:lnTo>
                  <a:lnTo>
                    <a:pt x="816102" y="37465"/>
                  </a:lnTo>
                  <a:lnTo>
                    <a:pt x="290068" y="37465"/>
                  </a:lnTo>
                  <a:lnTo>
                    <a:pt x="290068" y="0"/>
                  </a:lnTo>
                  <a:lnTo>
                    <a:pt x="0" y="0"/>
                  </a:lnTo>
                  <a:lnTo>
                    <a:pt x="0" y="77470"/>
                  </a:lnTo>
                  <a:lnTo>
                    <a:pt x="0" y="275590"/>
                  </a:lnTo>
                  <a:lnTo>
                    <a:pt x="41783" y="275590"/>
                  </a:lnTo>
                  <a:lnTo>
                    <a:pt x="41783" y="1012253"/>
                  </a:lnTo>
                  <a:lnTo>
                    <a:pt x="42100" y="1015834"/>
                  </a:lnTo>
                  <a:lnTo>
                    <a:pt x="62420" y="1032891"/>
                  </a:lnTo>
                  <a:lnTo>
                    <a:pt x="608457" y="1032891"/>
                  </a:lnTo>
                  <a:lnTo>
                    <a:pt x="608457" y="1070610"/>
                  </a:lnTo>
                  <a:lnTo>
                    <a:pt x="898525" y="1070610"/>
                  </a:lnTo>
                  <a:lnTo>
                    <a:pt x="898525" y="993140"/>
                  </a:lnTo>
                  <a:lnTo>
                    <a:pt x="898525" y="795020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1518900" cy="6480048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3642360" y="4717415"/>
            <a:ext cx="4234815" cy="368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14" y="1638299"/>
            <a:ext cx="9943465" cy="200787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514350">
              <a:lnSpc>
                <a:spcPts val="2200"/>
              </a:lnSpc>
              <a:spcBef>
                <a:spcPts val="345"/>
              </a:spcBef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高中语文统编教材必修上册第一单元，聚焦“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青春价值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”人文主题，选编了一首词、 </a:t>
            </a:r>
            <a:r>
              <a:rPr sz="2000" spc="90" dirty="0">
                <a:latin typeface="黑体" panose="02010609060101010101" charset="-122"/>
                <a:cs typeface="黑体" panose="02010609060101010101" charset="-122"/>
              </a:rPr>
              <a:t>四首</a:t>
            </a:r>
            <a:r>
              <a:rPr sz="2000" spc="95" dirty="0">
                <a:latin typeface="黑体" panose="02010609060101010101" charset="-122"/>
                <a:cs typeface="黑体" panose="02010609060101010101" charset="-122"/>
              </a:rPr>
              <a:t>诗和两篇当代短篇小说。这些作品虽创作于不同时期，但都是对青春的思考和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吟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唱——这是我们理解文本，审视人生的视角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91440" indent="514350" algn="just">
              <a:lnSpc>
                <a:spcPts val="2200"/>
              </a:lnSpc>
            </a:pPr>
            <a:r>
              <a:rPr sz="2000" spc="25" dirty="0">
                <a:latin typeface="黑体" panose="02010609060101010101" charset="-122"/>
                <a:cs typeface="黑体" panose="02010609060101010101" charset="-122"/>
              </a:rPr>
              <a:t>从任务群角度看，第一单元归属“文学阅读与写作”任务群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2000" spc="-60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spc="25" dirty="0">
                <a:latin typeface="黑体" panose="02010609060101010101" charset="-122"/>
                <a:cs typeface="黑体" panose="02010609060101010101" charset="-122"/>
              </a:rPr>
              <a:t>该任务群需要</a:t>
            </a:r>
            <a:r>
              <a:rPr sz="2000" spc="30" dirty="0">
                <a:latin typeface="黑体" panose="02010609060101010101" charset="-122"/>
                <a:cs typeface="黑体" panose="02010609060101010101" charset="-122"/>
              </a:rPr>
              <a:t>我们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以 </a:t>
            </a:r>
            <a:r>
              <a:rPr sz="2000" spc="30" dirty="0">
                <a:latin typeface="黑体" panose="02010609060101010101" charset="-122"/>
                <a:cs typeface="黑体" panose="02010609060101010101" charset="-122"/>
              </a:rPr>
              <a:t>课文为载体，整合学</a:t>
            </a:r>
            <a:r>
              <a:rPr sz="2000" spc="35" dirty="0">
                <a:latin typeface="黑体" panose="02010609060101010101" charset="-122"/>
                <a:cs typeface="黑体" panose="02010609060101010101" charset="-122"/>
              </a:rPr>
              <a:t>习内容和学习资源，在真实的</a:t>
            </a:r>
            <a:r>
              <a:rPr sz="2000" b="1" spc="3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语言实践活动中，感受作品形象，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欣 </a:t>
            </a:r>
            <a:r>
              <a:rPr sz="2000" b="1" spc="2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赏作品语言，把握作品内涵，理解作</a:t>
            </a:r>
            <a:r>
              <a:rPr sz="2000" b="1" spc="3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者创作意图，获得审美体验，并以自己的方式表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达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阅读体验和感受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08659" y="3812540"/>
            <a:ext cx="3976369" cy="20593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8034" y="4790440"/>
            <a:ext cx="943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青春价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值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9800" y="4104640"/>
            <a:ext cx="943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自我认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知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40454" y="3832859"/>
            <a:ext cx="9436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感悟人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生 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思考未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来 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追求理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想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506808" y="4088129"/>
            <a:ext cx="431165" cy="429259"/>
            <a:chOff x="5506808" y="4088129"/>
            <a:chExt cx="431165" cy="429259"/>
          </a:xfrm>
        </p:grpSpPr>
        <p:sp>
          <p:nvSpPr>
            <p:cNvPr id="8" name="object 8"/>
            <p:cNvSpPr/>
            <p:nvPr/>
          </p:nvSpPr>
          <p:spPr>
            <a:xfrm>
              <a:off x="5510783" y="4091939"/>
              <a:ext cx="424180" cy="422275"/>
            </a:xfrm>
            <a:custGeom>
              <a:avLst/>
              <a:gdLst/>
              <a:ahLst/>
              <a:cxnLst/>
              <a:rect l="l" t="t" r="r" b="b"/>
              <a:pathLst>
                <a:path w="424179" h="422275">
                  <a:moveTo>
                    <a:pt x="353567" y="422148"/>
                  </a:moveTo>
                  <a:lnTo>
                    <a:pt x="70103" y="422148"/>
                  </a:lnTo>
                  <a:lnTo>
                    <a:pt x="42703" y="416343"/>
                  </a:lnTo>
                  <a:lnTo>
                    <a:pt x="20369" y="401207"/>
                  </a:lnTo>
                  <a:lnTo>
                    <a:pt x="5376" y="379015"/>
                  </a:lnTo>
                  <a:lnTo>
                    <a:pt x="0" y="352044"/>
                  </a:lnTo>
                  <a:lnTo>
                    <a:pt x="0" y="70104"/>
                  </a:lnTo>
                  <a:lnTo>
                    <a:pt x="5376" y="42846"/>
                  </a:lnTo>
                  <a:lnTo>
                    <a:pt x="20369" y="20559"/>
                  </a:lnTo>
                  <a:lnTo>
                    <a:pt x="42703" y="5519"/>
                  </a:lnTo>
                  <a:lnTo>
                    <a:pt x="70103" y="0"/>
                  </a:lnTo>
                  <a:lnTo>
                    <a:pt x="353567" y="0"/>
                  </a:lnTo>
                  <a:lnTo>
                    <a:pt x="380611" y="5519"/>
                  </a:lnTo>
                  <a:lnTo>
                    <a:pt x="402826" y="20559"/>
                  </a:lnTo>
                  <a:lnTo>
                    <a:pt x="417938" y="42846"/>
                  </a:lnTo>
                  <a:lnTo>
                    <a:pt x="423671" y="70104"/>
                  </a:lnTo>
                  <a:lnTo>
                    <a:pt x="423671" y="352044"/>
                  </a:lnTo>
                  <a:lnTo>
                    <a:pt x="417938" y="379015"/>
                  </a:lnTo>
                  <a:lnTo>
                    <a:pt x="402826" y="401207"/>
                  </a:lnTo>
                  <a:lnTo>
                    <a:pt x="380611" y="416343"/>
                  </a:lnTo>
                  <a:lnTo>
                    <a:pt x="353567" y="422148"/>
                  </a:lnTo>
                  <a:close/>
                </a:path>
              </a:pathLst>
            </a:custGeom>
            <a:solidFill>
              <a:srgbClr val="5FB6C0">
                <a:alpha val="301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506808" y="4088129"/>
              <a:ext cx="431165" cy="429259"/>
            </a:xfrm>
            <a:custGeom>
              <a:avLst/>
              <a:gdLst/>
              <a:ahLst/>
              <a:cxnLst/>
              <a:rect l="l" t="t" r="r" b="b"/>
              <a:pathLst>
                <a:path w="431164" h="429260">
                  <a:moveTo>
                    <a:pt x="371919" y="1270"/>
                  </a:moveTo>
                  <a:lnTo>
                    <a:pt x="59067" y="1270"/>
                  </a:lnTo>
                  <a:lnTo>
                    <a:pt x="62712" y="0"/>
                  </a:lnTo>
                  <a:lnTo>
                    <a:pt x="368274" y="0"/>
                  </a:lnTo>
                  <a:lnTo>
                    <a:pt x="371919" y="1270"/>
                  </a:lnTo>
                  <a:close/>
                </a:path>
                <a:path w="431164" h="429260">
                  <a:moveTo>
                    <a:pt x="375500" y="426720"/>
                  </a:moveTo>
                  <a:lnTo>
                    <a:pt x="55486" y="426720"/>
                  </a:lnTo>
                  <a:lnTo>
                    <a:pt x="48526" y="424179"/>
                  </a:lnTo>
                  <a:lnTo>
                    <a:pt x="41871" y="421639"/>
                  </a:lnTo>
                  <a:lnTo>
                    <a:pt x="38684" y="419100"/>
                  </a:lnTo>
                  <a:lnTo>
                    <a:pt x="35572" y="417829"/>
                  </a:lnTo>
                  <a:lnTo>
                    <a:pt x="10642" y="392429"/>
                  </a:lnTo>
                  <a:lnTo>
                    <a:pt x="8851" y="389889"/>
                  </a:lnTo>
                  <a:lnTo>
                    <a:pt x="7213" y="386079"/>
                  </a:lnTo>
                  <a:lnTo>
                    <a:pt x="5727" y="383539"/>
                  </a:lnTo>
                  <a:lnTo>
                    <a:pt x="4406" y="379729"/>
                  </a:lnTo>
                  <a:lnTo>
                    <a:pt x="0" y="358139"/>
                  </a:lnTo>
                  <a:lnTo>
                    <a:pt x="0" y="69850"/>
                  </a:lnTo>
                  <a:lnTo>
                    <a:pt x="4406" y="48260"/>
                  </a:lnTo>
                  <a:lnTo>
                    <a:pt x="5727" y="44450"/>
                  </a:lnTo>
                  <a:lnTo>
                    <a:pt x="7213" y="41910"/>
                  </a:lnTo>
                  <a:lnTo>
                    <a:pt x="8851" y="38100"/>
                  </a:lnTo>
                  <a:lnTo>
                    <a:pt x="10642" y="35560"/>
                  </a:lnTo>
                  <a:lnTo>
                    <a:pt x="38684" y="8889"/>
                  </a:lnTo>
                  <a:lnTo>
                    <a:pt x="41871" y="6350"/>
                  </a:lnTo>
                  <a:lnTo>
                    <a:pt x="48526" y="3810"/>
                  </a:lnTo>
                  <a:lnTo>
                    <a:pt x="55486" y="1270"/>
                  </a:lnTo>
                  <a:lnTo>
                    <a:pt x="375500" y="1270"/>
                  </a:lnTo>
                  <a:lnTo>
                    <a:pt x="382460" y="3810"/>
                  </a:lnTo>
                  <a:lnTo>
                    <a:pt x="389115" y="6350"/>
                  </a:lnTo>
                  <a:lnTo>
                    <a:pt x="390709" y="7620"/>
                  </a:lnTo>
                  <a:lnTo>
                    <a:pt x="63957" y="7620"/>
                  </a:lnTo>
                  <a:lnTo>
                    <a:pt x="60502" y="8889"/>
                  </a:lnTo>
                  <a:lnTo>
                    <a:pt x="57480" y="8889"/>
                  </a:lnTo>
                  <a:lnTo>
                    <a:pt x="54140" y="10160"/>
                  </a:lnTo>
                  <a:lnTo>
                    <a:pt x="54317" y="10160"/>
                  </a:lnTo>
                  <a:lnTo>
                    <a:pt x="51053" y="11429"/>
                  </a:lnTo>
                  <a:lnTo>
                    <a:pt x="51231" y="11429"/>
                  </a:lnTo>
                  <a:lnTo>
                    <a:pt x="48044" y="12700"/>
                  </a:lnTo>
                  <a:lnTo>
                    <a:pt x="48209" y="12700"/>
                  </a:lnTo>
                  <a:lnTo>
                    <a:pt x="45097" y="13970"/>
                  </a:lnTo>
                  <a:lnTo>
                    <a:pt x="45262" y="13970"/>
                  </a:lnTo>
                  <a:lnTo>
                    <a:pt x="42240" y="15239"/>
                  </a:lnTo>
                  <a:lnTo>
                    <a:pt x="42392" y="15239"/>
                  </a:lnTo>
                  <a:lnTo>
                    <a:pt x="39458" y="16510"/>
                  </a:lnTo>
                  <a:lnTo>
                    <a:pt x="39611" y="16510"/>
                  </a:lnTo>
                  <a:lnTo>
                    <a:pt x="36766" y="17779"/>
                  </a:lnTo>
                  <a:lnTo>
                    <a:pt x="36982" y="17779"/>
                  </a:lnTo>
                  <a:lnTo>
                    <a:pt x="32924" y="21589"/>
                  </a:lnTo>
                  <a:lnTo>
                    <a:pt x="31851" y="21589"/>
                  </a:lnTo>
                  <a:lnTo>
                    <a:pt x="26860" y="26670"/>
                  </a:lnTo>
                  <a:lnTo>
                    <a:pt x="27127" y="26670"/>
                  </a:lnTo>
                  <a:lnTo>
                    <a:pt x="23726" y="30479"/>
                  </a:lnTo>
                  <a:lnTo>
                    <a:pt x="22821" y="30479"/>
                  </a:lnTo>
                  <a:lnTo>
                    <a:pt x="18770" y="36829"/>
                  </a:lnTo>
                  <a:lnTo>
                    <a:pt x="18935" y="36829"/>
                  </a:lnTo>
                  <a:lnTo>
                    <a:pt x="17106" y="39370"/>
                  </a:lnTo>
                  <a:lnTo>
                    <a:pt x="15506" y="41910"/>
                  </a:lnTo>
                  <a:lnTo>
                    <a:pt x="14046" y="44450"/>
                  </a:lnTo>
                  <a:lnTo>
                    <a:pt x="13182" y="46989"/>
                  </a:lnTo>
                  <a:lnTo>
                    <a:pt x="12788" y="46989"/>
                  </a:lnTo>
                  <a:lnTo>
                    <a:pt x="11531" y="50800"/>
                  </a:lnTo>
                  <a:lnTo>
                    <a:pt x="10490" y="53339"/>
                  </a:lnTo>
                  <a:lnTo>
                    <a:pt x="9601" y="57150"/>
                  </a:lnTo>
                  <a:lnTo>
                    <a:pt x="8864" y="59689"/>
                  </a:lnTo>
                  <a:lnTo>
                    <a:pt x="8280" y="63500"/>
                  </a:lnTo>
                  <a:lnTo>
                    <a:pt x="8009" y="66039"/>
                  </a:lnTo>
                  <a:lnTo>
                    <a:pt x="7607" y="69850"/>
                  </a:lnTo>
                  <a:lnTo>
                    <a:pt x="7607" y="358139"/>
                  </a:lnTo>
                  <a:lnTo>
                    <a:pt x="7886" y="361950"/>
                  </a:lnTo>
                  <a:lnTo>
                    <a:pt x="8305" y="364489"/>
                  </a:lnTo>
                  <a:lnTo>
                    <a:pt x="8902" y="368300"/>
                  </a:lnTo>
                  <a:lnTo>
                    <a:pt x="9651" y="370839"/>
                  </a:lnTo>
                  <a:lnTo>
                    <a:pt x="10540" y="374650"/>
                  </a:lnTo>
                  <a:lnTo>
                    <a:pt x="11595" y="377189"/>
                  </a:lnTo>
                  <a:lnTo>
                    <a:pt x="12788" y="381000"/>
                  </a:lnTo>
                  <a:lnTo>
                    <a:pt x="13182" y="381000"/>
                  </a:lnTo>
                  <a:lnTo>
                    <a:pt x="14122" y="383539"/>
                  </a:lnTo>
                  <a:lnTo>
                    <a:pt x="15595" y="386079"/>
                  </a:lnTo>
                  <a:lnTo>
                    <a:pt x="17195" y="388620"/>
                  </a:lnTo>
                  <a:lnTo>
                    <a:pt x="18935" y="391160"/>
                  </a:lnTo>
                  <a:lnTo>
                    <a:pt x="18770" y="391160"/>
                  </a:lnTo>
                  <a:lnTo>
                    <a:pt x="22821" y="397510"/>
                  </a:lnTo>
                  <a:lnTo>
                    <a:pt x="23726" y="397510"/>
                  </a:lnTo>
                  <a:lnTo>
                    <a:pt x="27127" y="401320"/>
                  </a:lnTo>
                  <a:lnTo>
                    <a:pt x="26860" y="401320"/>
                  </a:lnTo>
                  <a:lnTo>
                    <a:pt x="31851" y="406400"/>
                  </a:lnTo>
                  <a:lnTo>
                    <a:pt x="32924" y="406400"/>
                  </a:lnTo>
                  <a:lnTo>
                    <a:pt x="36982" y="410210"/>
                  </a:lnTo>
                  <a:lnTo>
                    <a:pt x="36766" y="410210"/>
                  </a:lnTo>
                  <a:lnTo>
                    <a:pt x="39611" y="411479"/>
                  </a:lnTo>
                  <a:lnTo>
                    <a:pt x="39458" y="411479"/>
                  </a:lnTo>
                  <a:lnTo>
                    <a:pt x="42392" y="412750"/>
                  </a:lnTo>
                  <a:lnTo>
                    <a:pt x="42240" y="412750"/>
                  </a:lnTo>
                  <a:lnTo>
                    <a:pt x="45262" y="414020"/>
                  </a:lnTo>
                  <a:lnTo>
                    <a:pt x="45097" y="414020"/>
                  </a:lnTo>
                  <a:lnTo>
                    <a:pt x="48209" y="415289"/>
                  </a:lnTo>
                  <a:lnTo>
                    <a:pt x="48044" y="415289"/>
                  </a:lnTo>
                  <a:lnTo>
                    <a:pt x="51231" y="416560"/>
                  </a:lnTo>
                  <a:lnTo>
                    <a:pt x="51053" y="416560"/>
                  </a:lnTo>
                  <a:lnTo>
                    <a:pt x="54317" y="417829"/>
                  </a:lnTo>
                  <a:lnTo>
                    <a:pt x="54140" y="417829"/>
                  </a:lnTo>
                  <a:lnTo>
                    <a:pt x="57480" y="419100"/>
                  </a:lnTo>
                  <a:lnTo>
                    <a:pt x="60502" y="419100"/>
                  </a:lnTo>
                  <a:lnTo>
                    <a:pt x="63957" y="420370"/>
                  </a:lnTo>
                  <a:lnTo>
                    <a:pt x="70472" y="420370"/>
                  </a:lnTo>
                  <a:lnTo>
                    <a:pt x="74091" y="421639"/>
                  </a:lnTo>
                  <a:lnTo>
                    <a:pt x="389115" y="421639"/>
                  </a:lnTo>
                  <a:lnTo>
                    <a:pt x="382460" y="424179"/>
                  </a:lnTo>
                  <a:lnTo>
                    <a:pt x="375500" y="426720"/>
                  </a:lnTo>
                  <a:close/>
                </a:path>
                <a:path w="431164" h="429260">
                  <a:moveTo>
                    <a:pt x="399414" y="22860"/>
                  </a:moveTo>
                  <a:lnTo>
                    <a:pt x="394004" y="17779"/>
                  </a:lnTo>
                  <a:lnTo>
                    <a:pt x="394220" y="17779"/>
                  </a:lnTo>
                  <a:lnTo>
                    <a:pt x="391375" y="16510"/>
                  </a:lnTo>
                  <a:lnTo>
                    <a:pt x="391528" y="16510"/>
                  </a:lnTo>
                  <a:lnTo>
                    <a:pt x="388594" y="15239"/>
                  </a:lnTo>
                  <a:lnTo>
                    <a:pt x="388746" y="15239"/>
                  </a:lnTo>
                  <a:lnTo>
                    <a:pt x="385724" y="13970"/>
                  </a:lnTo>
                  <a:lnTo>
                    <a:pt x="385889" y="13970"/>
                  </a:lnTo>
                  <a:lnTo>
                    <a:pt x="382777" y="12700"/>
                  </a:lnTo>
                  <a:lnTo>
                    <a:pt x="382943" y="12700"/>
                  </a:lnTo>
                  <a:lnTo>
                    <a:pt x="379755" y="11429"/>
                  </a:lnTo>
                  <a:lnTo>
                    <a:pt x="379933" y="11429"/>
                  </a:lnTo>
                  <a:lnTo>
                    <a:pt x="376669" y="10160"/>
                  </a:lnTo>
                  <a:lnTo>
                    <a:pt x="376847" y="10160"/>
                  </a:lnTo>
                  <a:lnTo>
                    <a:pt x="373506" y="8889"/>
                  </a:lnTo>
                  <a:lnTo>
                    <a:pt x="370484" y="8889"/>
                  </a:lnTo>
                  <a:lnTo>
                    <a:pt x="367029" y="7620"/>
                  </a:lnTo>
                  <a:lnTo>
                    <a:pt x="390709" y="7620"/>
                  </a:lnTo>
                  <a:lnTo>
                    <a:pt x="392302" y="8889"/>
                  </a:lnTo>
                  <a:lnTo>
                    <a:pt x="395414" y="10160"/>
                  </a:lnTo>
                  <a:lnTo>
                    <a:pt x="398449" y="11429"/>
                  </a:lnTo>
                  <a:lnTo>
                    <a:pt x="404113" y="16510"/>
                  </a:lnTo>
                  <a:lnTo>
                    <a:pt x="409384" y="21589"/>
                  </a:lnTo>
                  <a:lnTo>
                    <a:pt x="399135" y="21589"/>
                  </a:lnTo>
                  <a:lnTo>
                    <a:pt x="399414" y="22860"/>
                  </a:lnTo>
                  <a:close/>
                </a:path>
                <a:path w="431164" h="429260">
                  <a:moveTo>
                    <a:pt x="31572" y="22860"/>
                  </a:moveTo>
                  <a:lnTo>
                    <a:pt x="31851" y="21589"/>
                  </a:lnTo>
                  <a:lnTo>
                    <a:pt x="32924" y="21589"/>
                  </a:lnTo>
                  <a:lnTo>
                    <a:pt x="31572" y="22860"/>
                  </a:lnTo>
                  <a:close/>
                </a:path>
                <a:path w="431164" h="429260">
                  <a:moveTo>
                    <a:pt x="408393" y="31750"/>
                  </a:moveTo>
                  <a:lnTo>
                    <a:pt x="403859" y="26670"/>
                  </a:lnTo>
                  <a:lnTo>
                    <a:pt x="404126" y="26670"/>
                  </a:lnTo>
                  <a:lnTo>
                    <a:pt x="399135" y="21589"/>
                  </a:lnTo>
                  <a:lnTo>
                    <a:pt x="409384" y="21589"/>
                  </a:lnTo>
                  <a:lnTo>
                    <a:pt x="414159" y="26670"/>
                  </a:lnTo>
                  <a:lnTo>
                    <a:pt x="417341" y="30479"/>
                  </a:lnTo>
                  <a:lnTo>
                    <a:pt x="408165" y="30479"/>
                  </a:lnTo>
                  <a:lnTo>
                    <a:pt x="408393" y="31750"/>
                  </a:lnTo>
                  <a:close/>
                </a:path>
                <a:path w="431164" h="429260">
                  <a:moveTo>
                    <a:pt x="22593" y="31750"/>
                  </a:moveTo>
                  <a:lnTo>
                    <a:pt x="22821" y="30479"/>
                  </a:lnTo>
                  <a:lnTo>
                    <a:pt x="23726" y="30479"/>
                  </a:lnTo>
                  <a:lnTo>
                    <a:pt x="22593" y="31750"/>
                  </a:lnTo>
                  <a:close/>
                </a:path>
                <a:path w="431164" h="429260">
                  <a:moveTo>
                    <a:pt x="418274" y="48260"/>
                  </a:moveTo>
                  <a:lnTo>
                    <a:pt x="416864" y="44450"/>
                  </a:lnTo>
                  <a:lnTo>
                    <a:pt x="415391" y="41910"/>
                  </a:lnTo>
                  <a:lnTo>
                    <a:pt x="413791" y="39370"/>
                  </a:lnTo>
                  <a:lnTo>
                    <a:pt x="412051" y="36829"/>
                  </a:lnTo>
                  <a:lnTo>
                    <a:pt x="412216" y="36829"/>
                  </a:lnTo>
                  <a:lnTo>
                    <a:pt x="408165" y="30479"/>
                  </a:lnTo>
                  <a:lnTo>
                    <a:pt x="417341" y="30479"/>
                  </a:lnTo>
                  <a:lnTo>
                    <a:pt x="418401" y="31750"/>
                  </a:lnTo>
                  <a:lnTo>
                    <a:pt x="420344" y="35560"/>
                  </a:lnTo>
                  <a:lnTo>
                    <a:pt x="422135" y="38100"/>
                  </a:lnTo>
                  <a:lnTo>
                    <a:pt x="423773" y="41910"/>
                  </a:lnTo>
                  <a:lnTo>
                    <a:pt x="425259" y="44450"/>
                  </a:lnTo>
                  <a:lnTo>
                    <a:pt x="426140" y="46989"/>
                  </a:lnTo>
                  <a:lnTo>
                    <a:pt x="418198" y="46989"/>
                  </a:lnTo>
                  <a:lnTo>
                    <a:pt x="418274" y="48260"/>
                  </a:lnTo>
                  <a:close/>
                </a:path>
                <a:path w="431164" h="429260">
                  <a:moveTo>
                    <a:pt x="12712" y="48260"/>
                  </a:moveTo>
                  <a:lnTo>
                    <a:pt x="12788" y="46989"/>
                  </a:lnTo>
                  <a:lnTo>
                    <a:pt x="13182" y="46989"/>
                  </a:lnTo>
                  <a:lnTo>
                    <a:pt x="12712" y="48260"/>
                  </a:lnTo>
                  <a:close/>
                </a:path>
                <a:path w="431164" h="429260">
                  <a:moveTo>
                    <a:pt x="430695" y="361950"/>
                  </a:moveTo>
                  <a:lnTo>
                    <a:pt x="423100" y="361950"/>
                  </a:lnTo>
                  <a:lnTo>
                    <a:pt x="423379" y="358139"/>
                  </a:lnTo>
                  <a:lnTo>
                    <a:pt x="423367" y="69850"/>
                  </a:lnTo>
                  <a:lnTo>
                    <a:pt x="423100" y="66039"/>
                  </a:lnTo>
                  <a:lnTo>
                    <a:pt x="422681" y="63500"/>
                  </a:lnTo>
                  <a:lnTo>
                    <a:pt x="422084" y="59689"/>
                  </a:lnTo>
                  <a:lnTo>
                    <a:pt x="421335" y="57150"/>
                  </a:lnTo>
                  <a:lnTo>
                    <a:pt x="420446" y="53339"/>
                  </a:lnTo>
                  <a:lnTo>
                    <a:pt x="419392" y="50800"/>
                  </a:lnTo>
                  <a:lnTo>
                    <a:pt x="418198" y="46989"/>
                  </a:lnTo>
                  <a:lnTo>
                    <a:pt x="426140" y="46989"/>
                  </a:lnTo>
                  <a:lnTo>
                    <a:pt x="426580" y="48260"/>
                  </a:lnTo>
                  <a:lnTo>
                    <a:pt x="427748" y="50800"/>
                  </a:lnTo>
                  <a:lnTo>
                    <a:pt x="430987" y="69850"/>
                  </a:lnTo>
                  <a:lnTo>
                    <a:pt x="430987" y="358139"/>
                  </a:lnTo>
                  <a:lnTo>
                    <a:pt x="430695" y="361950"/>
                  </a:lnTo>
                  <a:close/>
                </a:path>
                <a:path w="431164" h="429260">
                  <a:moveTo>
                    <a:pt x="7861" y="67310"/>
                  </a:moveTo>
                  <a:lnTo>
                    <a:pt x="7886" y="66039"/>
                  </a:lnTo>
                  <a:lnTo>
                    <a:pt x="7861" y="67310"/>
                  </a:lnTo>
                  <a:close/>
                </a:path>
                <a:path w="431164" h="429260">
                  <a:moveTo>
                    <a:pt x="423125" y="67310"/>
                  </a:moveTo>
                  <a:lnTo>
                    <a:pt x="422977" y="66039"/>
                  </a:lnTo>
                  <a:lnTo>
                    <a:pt x="423125" y="67310"/>
                  </a:lnTo>
                  <a:close/>
                </a:path>
                <a:path w="431164" h="429260">
                  <a:moveTo>
                    <a:pt x="8009" y="361950"/>
                  </a:moveTo>
                  <a:lnTo>
                    <a:pt x="7861" y="360679"/>
                  </a:lnTo>
                  <a:lnTo>
                    <a:pt x="8009" y="361950"/>
                  </a:lnTo>
                  <a:close/>
                </a:path>
                <a:path w="431164" h="429260">
                  <a:moveTo>
                    <a:pt x="426140" y="381000"/>
                  </a:moveTo>
                  <a:lnTo>
                    <a:pt x="418198" y="381000"/>
                  </a:lnTo>
                  <a:lnTo>
                    <a:pt x="419455" y="377189"/>
                  </a:lnTo>
                  <a:lnTo>
                    <a:pt x="420496" y="374650"/>
                  </a:lnTo>
                  <a:lnTo>
                    <a:pt x="421385" y="370839"/>
                  </a:lnTo>
                  <a:lnTo>
                    <a:pt x="422122" y="368300"/>
                  </a:lnTo>
                  <a:lnTo>
                    <a:pt x="422706" y="364489"/>
                  </a:lnTo>
                  <a:lnTo>
                    <a:pt x="423125" y="360679"/>
                  </a:lnTo>
                  <a:lnTo>
                    <a:pt x="423100" y="361950"/>
                  </a:lnTo>
                  <a:lnTo>
                    <a:pt x="430695" y="361950"/>
                  </a:lnTo>
                  <a:lnTo>
                    <a:pt x="430225" y="365760"/>
                  </a:lnTo>
                  <a:lnTo>
                    <a:pt x="429577" y="369570"/>
                  </a:lnTo>
                  <a:lnTo>
                    <a:pt x="428739" y="373379"/>
                  </a:lnTo>
                  <a:lnTo>
                    <a:pt x="427748" y="377189"/>
                  </a:lnTo>
                  <a:lnTo>
                    <a:pt x="426580" y="379729"/>
                  </a:lnTo>
                  <a:lnTo>
                    <a:pt x="426140" y="381000"/>
                  </a:lnTo>
                  <a:close/>
                </a:path>
                <a:path w="431164" h="429260">
                  <a:moveTo>
                    <a:pt x="13182" y="381000"/>
                  </a:moveTo>
                  <a:lnTo>
                    <a:pt x="12788" y="381000"/>
                  </a:lnTo>
                  <a:lnTo>
                    <a:pt x="12712" y="379729"/>
                  </a:lnTo>
                  <a:lnTo>
                    <a:pt x="13182" y="381000"/>
                  </a:lnTo>
                  <a:close/>
                </a:path>
                <a:path w="431164" h="429260">
                  <a:moveTo>
                    <a:pt x="417341" y="397510"/>
                  </a:moveTo>
                  <a:lnTo>
                    <a:pt x="408165" y="397510"/>
                  </a:lnTo>
                  <a:lnTo>
                    <a:pt x="412216" y="391160"/>
                  </a:lnTo>
                  <a:lnTo>
                    <a:pt x="412051" y="391160"/>
                  </a:lnTo>
                  <a:lnTo>
                    <a:pt x="413880" y="388620"/>
                  </a:lnTo>
                  <a:lnTo>
                    <a:pt x="415480" y="386079"/>
                  </a:lnTo>
                  <a:lnTo>
                    <a:pt x="416940" y="383539"/>
                  </a:lnTo>
                  <a:lnTo>
                    <a:pt x="418274" y="379729"/>
                  </a:lnTo>
                  <a:lnTo>
                    <a:pt x="418198" y="381000"/>
                  </a:lnTo>
                  <a:lnTo>
                    <a:pt x="426140" y="381000"/>
                  </a:lnTo>
                  <a:lnTo>
                    <a:pt x="425259" y="383539"/>
                  </a:lnTo>
                  <a:lnTo>
                    <a:pt x="423773" y="386079"/>
                  </a:lnTo>
                  <a:lnTo>
                    <a:pt x="422135" y="389889"/>
                  </a:lnTo>
                  <a:lnTo>
                    <a:pt x="420344" y="392429"/>
                  </a:lnTo>
                  <a:lnTo>
                    <a:pt x="418401" y="396239"/>
                  </a:lnTo>
                  <a:lnTo>
                    <a:pt x="417341" y="397510"/>
                  </a:lnTo>
                  <a:close/>
                </a:path>
                <a:path w="431164" h="429260">
                  <a:moveTo>
                    <a:pt x="23726" y="397510"/>
                  </a:moveTo>
                  <a:lnTo>
                    <a:pt x="22821" y="397510"/>
                  </a:lnTo>
                  <a:lnTo>
                    <a:pt x="22593" y="396239"/>
                  </a:lnTo>
                  <a:lnTo>
                    <a:pt x="23726" y="397510"/>
                  </a:lnTo>
                  <a:close/>
                </a:path>
                <a:path w="431164" h="429260">
                  <a:moveTo>
                    <a:pt x="409384" y="406400"/>
                  </a:moveTo>
                  <a:lnTo>
                    <a:pt x="399135" y="406400"/>
                  </a:lnTo>
                  <a:lnTo>
                    <a:pt x="404126" y="401320"/>
                  </a:lnTo>
                  <a:lnTo>
                    <a:pt x="403859" y="401320"/>
                  </a:lnTo>
                  <a:lnTo>
                    <a:pt x="408393" y="396239"/>
                  </a:lnTo>
                  <a:lnTo>
                    <a:pt x="408165" y="397510"/>
                  </a:lnTo>
                  <a:lnTo>
                    <a:pt x="417341" y="397510"/>
                  </a:lnTo>
                  <a:lnTo>
                    <a:pt x="414159" y="401320"/>
                  </a:lnTo>
                  <a:lnTo>
                    <a:pt x="409384" y="406400"/>
                  </a:lnTo>
                  <a:close/>
                </a:path>
                <a:path w="431164" h="429260">
                  <a:moveTo>
                    <a:pt x="32924" y="406400"/>
                  </a:moveTo>
                  <a:lnTo>
                    <a:pt x="31851" y="406400"/>
                  </a:lnTo>
                  <a:lnTo>
                    <a:pt x="31572" y="405129"/>
                  </a:lnTo>
                  <a:lnTo>
                    <a:pt x="32924" y="406400"/>
                  </a:lnTo>
                  <a:close/>
                </a:path>
                <a:path w="431164" h="429260">
                  <a:moveTo>
                    <a:pt x="389115" y="421639"/>
                  </a:moveTo>
                  <a:lnTo>
                    <a:pt x="356895" y="421639"/>
                  </a:lnTo>
                  <a:lnTo>
                    <a:pt x="360514" y="420370"/>
                  </a:lnTo>
                  <a:lnTo>
                    <a:pt x="367029" y="420370"/>
                  </a:lnTo>
                  <a:lnTo>
                    <a:pt x="370484" y="419100"/>
                  </a:lnTo>
                  <a:lnTo>
                    <a:pt x="373506" y="419100"/>
                  </a:lnTo>
                  <a:lnTo>
                    <a:pt x="376847" y="417829"/>
                  </a:lnTo>
                  <a:lnTo>
                    <a:pt x="376669" y="417829"/>
                  </a:lnTo>
                  <a:lnTo>
                    <a:pt x="379933" y="416560"/>
                  </a:lnTo>
                  <a:lnTo>
                    <a:pt x="379755" y="416560"/>
                  </a:lnTo>
                  <a:lnTo>
                    <a:pt x="382943" y="415289"/>
                  </a:lnTo>
                  <a:lnTo>
                    <a:pt x="382777" y="415289"/>
                  </a:lnTo>
                  <a:lnTo>
                    <a:pt x="385889" y="414020"/>
                  </a:lnTo>
                  <a:lnTo>
                    <a:pt x="385724" y="414020"/>
                  </a:lnTo>
                  <a:lnTo>
                    <a:pt x="388746" y="412750"/>
                  </a:lnTo>
                  <a:lnTo>
                    <a:pt x="388594" y="412750"/>
                  </a:lnTo>
                  <a:lnTo>
                    <a:pt x="391528" y="411479"/>
                  </a:lnTo>
                  <a:lnTo>
                    <a:pt x="391375" y="411479"/>
                  </a:lnTo>
                  <a:lnTo>
                    <a:pt x="394220" y="410210"/>
                  </a:lnTo>
                  <a:lnTo>
                    <a:pt x="394004" y="410210"/>
                  </a:lnTo>
                  <a:lnTo>
                    <a:pt x="399414" y="405129"/>
                  </a:lnTo>
                  <a:lnTo>
                    <a:pt x="399135" y="406400"/>
                  </a:lnTo>
                  <a:lnTo>
                    <a:pt x="409384" y="406400"/>
                  </a:lnTo>
                  <a:lnTo>
                    <a:pt x="404113" y="411479"/>
                  </a:lnTo>
                  <a:lnTo>
                    <a:pt x="398449" y="416560"/>
                  </a:lnTo>
                  <a:lnTo>
                    <a:pt x="395414" y="417829"/>
                  </a:lnTo>
                  <a:lnTo>
                    <a:pt x="392302" y="419100"/>
                  </a:lnTo>
                  <a:lnTo>
                    <a:pt x="389115" y="421639"/>
                  </a:lnTo>
                  <a:close/>
                </a:path>
                <a:path w="431164" h="429260">
                  <a:moveTo>
                    <a:pt x="368274" y="427989"/>
                  </a:moveTo>
                  <a:lnTo>
                    <a:pt x="62712" y="427989"/>
                  </a:lnTo>
                  <a:lnTo>
                    <a:pt x="59067" y="426720"/>
                  </a:lnTo>
                  <a:lnTo>
                    <a:pt x="371919" y="426720"/>
                  </a:lnTo>
                  <a:lnTo>
                    <a:pt x="368274" y="427989"/>
                  </a:lnTo>
                  <a:close/>
                </a:path>
                <a:path w="431164" h="429260">
                  <a:moveTo>
                    <a:pt x="357035" y="429260"/>
                  </a:moveTo>
                  <a:lnTo>
                    <a:pt x="73952" y="429260"/>
                  </a:lnTo>
                  <a:lnTo>
                    <a:pt x="70192" y="427989"/>
                  </a:lnTo>
                  <a:lnTo>
                    <a:pt x="360794" y="427989"/>
                  </a:lnTo>
                  <a:lnTo>
                    <a:pt x="357035" y="429260"/>
                  </a:lnTo>
                  <a:close/>
                </a:path>
              </a:pathLst>
            </a:custGeom>
            <a:solidFill>
              <a:srgbClr val="3A8B9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5594667" y="4138929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读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6504" y="4963795"/>
            <a:ext cx="1805432" cy="90868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594032" y="5210809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写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702934" y="3809365"/>
            <a:ext cx="2146300" cy="1331595"/>
            <a:chOff x="5702934" y="3809365"/>
            <a:chExt cx="2146300" cy="1331595"/>
          </a:xfrm>
        </p:grpSpPr>
        <p:sp>
          <p:nvSpPr>
            <p:cNvPr id="14" name="object 14"/>
            <p:cNvSpPr/>
            <p:nvPr/>
          </p:nvSpPr>
          <p:spPr>
            <a:xfrm>
              <a:off x="5722619" y="4529328"/>
              <a:ext cx="0" cy="611505"/>
            </a:xfrm>
            <a:custGeom>
              <a:avLst/>
              <a:gdLst/>
              <a:ahLst/>
              <a:cxnLst/>
              <a:rect l="l" t="t" r="r" b="b"/>
              <a:pathLst>
                <a:path h="611504">
                  <a:moveTo>
                    <a:pt x="0" y="611124"/>
                  </a:moveTo>
                  <a:lnTo>
                    <a:pt x="0" y="0"/>
                  </a:lnTo>
                </a:path>
              </a:pathLst>
            </a:custGeom>
            <a:solidFill>
              <a:srgbClr val="E1EFD9">
                <a:alpha val="230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702934" y="4528820"/>
              <a:ext cx="38100" cy="612140"/>
            </a:xfrm>
            <a:custGeom>
              <a:avLst/>
              <a:gdLst/>
              <a:ahLst/>
              <a:cxnLst/>
              <a:rect l="l" t="t" r="r" b="b"/>
              <a:pathLst>
                <a:path w="38100" h="612139">
                  <a:moveTo>
                    <a:pt x="38100" y="612000"/>
                  </a:moveTo>
                  <a:lnTo>
                    <a:pt x="0" y="612000"/>
                  </a:lnTo>
                  <a:lnTo>
                    <a:pt x="0" y="0"/>
                  </a:lnTo>
                  <a:lnTo>
                    <a:pt x="38100" y="0"/>
                  </a:lnTo>
                  <a:lnTo>
                    <a:pt x="38100" y="612000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959589" y="3918127"/>
              <a:ext cx="227329" cy="755650"/>
            </a:xfrm>
            <a:custGeom>
              <a:avLst/>
              <a:gdLst/>
              <a:ahLst/>
              <a:cxnLst/>
              <a:rect l="l" t="t" r="r" b="b"/>
              <a:pathLst>
                <a:path w="227329" h="755650">
                  <a:moveTo>
                    <a:pt x="227114" y="755510"/>
                  </a:moveTo>
                  <a:lnTo>
                    <a:pt x="176601" y="752181"/>
                  </a:lnTo>
                  <a:lnTo>
                    <a:pt x="138518" y="744804"/>
                  </a:lnTo>
                  <a:lnTo>
                    <a:pt x="97999" y="717588"/>
                  </a:lnTo>
                  <a:lnTo>
                    <a:pt x="81032" y="670182"/>
                  </a:lnTo>
                  <a:lnTo>
                    <a:pt x="77571" y="623836"/>
                  </a:lnTo>
                  <a:lnTo>
                    <a:pt x="77571" y="481266"/>
                  </a:lnTo>
                  <a:lnTo>
                    <a:pt x="76531" y="458650"/>
                  </a:lnTo>
                  <a:lnTo>
                    <a:pt x="60947" y="411403"/>
                  </a:lnTo>
                  <a:lnTo>
                    <a:pt x="22763" y="384186"/>
                  </a:lnTo>
                  <a:lnTo>
                    <a:pt x="0" y="379171"/>
                  </a:lnTo>
                  <a:lnTo>
                    <a:pt x="21985" y="372575"/>
                  </a:lnTo>
                  <a:lnTo>
                    <a:pt x="60947" y="344195"/>
                  </a:lnTo>
                  <a:lnTo>
                    <a:pt x="76531" y="297700"/>
                  </a:lnTo>
                  <a:lnTo>
                    <a:pt x="77571" y="276987"/>
                  </a:lnTo>
                  <a:lnTo>
                    <a:pt x="77571" y="121043"/>
                  </a:lnTo>
                  <a:lnTo>
                    <a:pt x="79648" y="87379"/>
                  </a:lnTo>
                  <a:lnTo>
                    <a:pt x="96265" y="38247"/>
                  </a:lnTo>
                  <a:lnTo>
                    <a:pt x="130546" y="13667"/>
                  </a:lnTo>
                  <a:lnTo>
                    <a:pt x="188708" y="1523"/>
                  </a:lnTo>
                  <a:lnTo>
                    <a:pt x="227114" y="0"/>
                  </a:lnTo>
                  <a:lnTo>
                    <a:pt x="207494" y="5475"/>
                  </a:lnTo>
                  <a:lnTo>
                    <a:pt x="190455" y="13468"/>
                  </a:lnTo>
                  <a:lnTo>
                    <a:pt x="158082" y="49003"/>
                  </a:lnTo>
                  <a:lnTo>
                    <a:pt x="145961" y="87155"/>
                  </a:lnTo>
                  <a:lnTo>
                    <a:pt x="144056" y="110248"/>
                  </a:lnTo>
                  <a:lnTo>
                    <a:pt x="144056" y="263525"/>
                  </a:lnTo>
                  <a:lnTo>
                    <a:pt x="143882" y="288191"/>
                  </a:lnTo>
                  <a:lnTo>
                    <a:pt x="139378" y="327432"/>
                  </a:lnTo>
                  <a:lnTo>
                    <a:pt x="108042" y="363380"/>
                  </a:lnTo>
                  <a:lnTo>
                    <a:pt x="66484" y="379171"/>
                  </a:lnTo>
                  <a:lnTo>
                    <a:pt x="89342" y="385800"/>
                  </a:lnTo>
                  <a:lnTo>
                    <a:pt x="132968" y="416801"/>
                  </a:lnTo>
                  <a:lnTo>
                    <a:pt x="143882" y="473878"/>
                  </a:lnTo>
                  <a:lnTo>
                    <a:pt x="144056" y="500138"/>
                  </a:lnTo>
                  <a:lnTo>
                    <a:pt x="144056" y="645363"/>
                  </a:lnTo>
                  <a:lnTo>
                    <a:pt x="145961" y="668068"/>
                  </a:lnTo>
                  <a:lnTo>
                    <a:pt x="158082" y="705440"/>
                  </a:lnTo>
                  <a:lnTo>
                    <a:pt x="190455" y="742119"/>
                  </a:lnTo>
                  <a:lnTo>
                    <a:pt x="207494" y="750086"/>
                  </a:lnTo>
                  <a:lnTo>
                    <a:pt x="227114" y="755510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220967" y="3813048"/>
              <a:ext cx="637540" cy="367665"/>
            </a:xfrm>
            <a:custGeom>
              <a:avLst/>
              <a:gdLst/>
              <a:ahLst/>
              <a:cxnLst/>
              <a:rect l="l" t="t" r="r" b="b"/>
              <a:pathLst>
                <a:path w="637540" h="367664">
                  <a:moveTo>
                    <a:pt x="576072" y="367284"/>
                  </a:moveTo>
                  <a:lnTo>
                    <a:pt x="60960" y="367284"/>
                  </a:lnTo>
                  <a:lnTo>
                    <a:pt x="37345" y="362407"/>
                  </a:lnTo>
                  <a:lnTo>
                    <a:pt x="17987" y="349296"/>
                  </a:lnTo>
                  <a:lnTo>
                    <a:pt x="4876" y="329938"/>
                  </a:lnTo>
                  <a:lnTo>
                    <a:pt x="0" y="306324"/>
                  </a:lnTo>
                  <a:lnTo>
                    <a:pt x="0" y="60960"/>
                  </a:lnTo>
                  <a:lnTo>
                    <a:pt x="4876" y="37340"/>
                  </a:lnTo>
                  <a:lnTo>
                    <a:pt x="17987" y="17983"/>
                  </a:lnTo>
                  <a:lnTo>
                    <a:pt x="37345" y="4874"/>
                  </a:lnTo>
                  <a:lnTo>
                    <a:pt x="60960" y="0"/>
                  </a:lnTo>
                  <a:lnTo>
                    <a:pt x="576072" y="0"/>
                  </a:lnTo>
                  <a:lnTo>
                    <a:pt x="600114" y="4874"/>
                  </a:lnTo>
                  <a:lnTo>
                    <a:pt x="619615" y="17983"/>
                  </a:lnTo>
                  <a:lnTo>
                    <a:pt x="632584" y="37340"/>
                  </a:lnTo>
                  <a:lnTo>
                    <a:pt x="637032" y="60960"/>
                  </a:lnTo>
                  <a:lnTo>
                    <a:pt x="637032" y="306324"/>
                  </a:lnTo>
                  <a:lnTo>
                    <a:pt x="632584" y="329938"/>
                  </a:lnTo>
                  <a:lnTo>
                    <a:pt x="619615" y="349296"/>
                  </a:lnTo>
                  <a:lnTo>
                    <a:pt x="600114" y="362407"/>
                  </a:lnTo>
                  <a:lnTo>
                    <a:pt x="576072" y="367284"/>
                  </a:lnTo>
                  <a:close/>
                </a:path>
              </a:pathLst>
            </a:custGeom>
            <a:solidFill>
              <a:srgbClr val="5FB6C0">
                <a:alpha val="301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217373" y="3809365"/>
              <a:ext cx="645160" cy="374650"/>
            </a:xfrm>
            <a:custGeom>
              <a:avLst/>
              <a:gdLst/>
              <a:ahLst/>
              <a:cxnLst/>
              <a:rect l="l" t="t" r="r" b="b"/>
              <a:pathLst>
                <a:path w="645159" h="374650">
                  <a:moveTo>
                    <a:pt x="593178" y="1270"/>
                  </a:moveTo>
                  <a:lnTo>
                    <a:pt x="51803" y="1270"/>
                  </a:lnTo>
                  <a:lnTo>
                    <a:pt x="55003" y="0"/>
                  </a:lnTo>
                  <a:lnTo>
                    <a:pt x="589978" y="0"/>
                  </a:lnTo>
                  <a:lnTo>
                    <a:pt x="593178" y="1270"/>
                  </a:lnTo>
                  <a:close/>
                </a:path>
                <a:path w="645159" h="374650">
                  <a:moveTo>
                    <a:pt x="596328" y="372110"/>
                  </a:moveTo>
                  <a:lnTo>
                    <a:pt x="48653" y="372110"/>
                  </a:lnTo>
                  <a:lnTo>
                    <a:pt x="45529" y="370839"/>
                  </a:lnTo>
                  <a:lnTo>
                    <a:pt x="11010" y="345439"/>
                  </a:lnTo>
                  <a:lnTo>
                    <a:pt x="1955" y="325120"/>
                  </a:lnTo>
                  <a:lnTo>
                    <a:pt x="1231" y="322579"/>
                  </a:lnTo>
                  <a:lnTo>
                    <a:pt x="660" y="318770"/>
                  </a:lnTo>
                  <a:lnTo>
                    <a:pt x="241" y="316229"/>
                  </a:lnTo>
                  <a:lnTo>
                    <a:pt x="0" y="312420"/>
                  </a:lnTo>
                  <a:lnTo>
                    <a:pt x="0" y="60960"/>
                  </a:lnTo>
                  <a:lnTo>
                    <a:pt x="241" y="57150"/>
                  </a:lnTo>
                  <a:lnTo>
                    <a:pt x="660" y="54610"/>
                  </a:lnTo>
                  <a:lnTo>
                    <a:pt x="1231" y="50800"/>
                  </a:lnTo>
                  <a:lnTo>
                    <a:pt x="1955" y="48260"/>
                  </a:lnTo>
                  <a:lnTo>
                    <a:pt x="2844" y="44450"/>
                  </a:lnTo>
                  <a:lnTo>
                    <a:pt x="7746" y="33020"/>
                  </a:lnTo>
                  <a:lnTo>
                    <a:pt x="39598" y="5079"/>
                  </a:lnTo>
                  <a:lnTo>
                    <a:pt x="48653" y="1270"/>
                  </a:lnTo>
                  <a:lnTo>
                    <a:pt x="596328" y="1270"/>
                  </a:lnTo>
                  <a:lnTo>
                    <a:pt x="599452" y="2539"/>
                  </a:lnTo>
                  <a:lnTo>
                    <a:pt x="605383" y="5079"/>
                  </a:lnTo>
                  <a:lnTo>
                    <a:pt x="611060" y="7620"/>
                  </a:lnTo>
                  <a:lnTo>
                    <a:pt x="53416" y="7620"/>
                  </a:lnTo>
                  <a:lnTo>
                    <a:pt x="50457" y="8889"/>
                  </a:lnTo>
                  <a:lnTo>
                    <a:pt x="48005" y="8889"/>
                  </a:lnTo>
                  <a:lnTo>
                    <a:pt x="42392" y="11429"/>
                  </a:lnTo>
                  <a:lnTo>
                    <a:pt x="42735" y="11429"/>
                  </a:lnTo>
                  <a:lnTo>
                    <a:pt x="37388" y="13970"/>
                  </a:lnTo>
                  <a:lnTo>
                    <a:pt x="37718" y="13970"/>
                  </a:lnTo>
                  <a:lnTo>
                    <a:pt x="32664" y="16510"/>
                  </a:lnTo>
                  <a:lnTo>
                    <a:pt x="32969" y="16510"/>
                  </a:lnTo>
                  <a:lnTo>
                    <a:pt x="28270" y="20320"/>
                  </a:lnTo>
                  <a:lnTo>
                    <a:pt x="28549" y="20320"/>
                  </a:lnTo>
                  <a:lnTo>
                    <a:pt x="24206" y="24129"/>
                  </a:lnTo>
                  <a:lnTo>
                    <a:pt x="24460" y="24129"/>
                  </a:lnTo>
                  <a:lnTo>
                    <a:pt x="20510" y="27939"/>
                  </a:lnTo>
                  <a:lnTo>
                    <a:pt x="20739" y="27939"/>
                  </a:lnTo>
                  <a:lnTo>
                    <a:pt x="18100" y="31750"/>
                  </a:lnTo>
                  <a:lnTo>
                    <a:pt x="17424" y="31750"/>
                  </a:lnTo>
                  <a:lnTo>
                    <a:pt x="14363" y="36829"/>
                  </a:lnTo>
                  <a:lnTo>
                    <a:pt x="14541" y="36829"/>
                  </a:lnTo>
                  <a:lnTo>
                    <a:pt x="11963" y="41910"/>
                  </a:lnTo>
                  <a:lnTo>
                    <a:pt x="12103" y="41910"/>
                  </a:lnTo>
                  <a:lnTo>
                    <a:pt x="10045" y="46989"/>
                  </a:lnTo>
                  <a:lnTo>
                    <a:pt x="9309" y="49529"/>
                  </a:lnTo>
                  <a:lnTo>
                    <a:pt x="8902" y="52070"/>
                  </a:lnTo>
                  <a:lnTo>
                    <a:pt x="8712" y="52070"/>
                  </a:lnTo>
                  <a:lnTo>
                    <a:pt x="8178" y="55879"/>
                  </a:lnTo>
                  <a:lnTo>
                    <a:pt x="7810" y="58420"/>
                  </a:lnTo>
                  <a:lnTo>
                    <a:pt x="7594" y="60960"/>
                  </a:lnTo>
                  <a:lnTo>
                    <a:pt x="7594" y="312420"/>
                  </a:lnTo>
                  <a:lnTo>
                    <a:pt x="7835" y="314960"/>
                  </a:lnTo>
                  <a:lnTo>
                    <a:pt x="8204" y="317500"/>
                  </a:lnTo>
                  <a:lnTo>
                    <a:pt x="8712" y="321310"/>
                  </a:lnTo>
                  <a:lnTo>
                    <a:pt x="8902" y="321310"/>
                  </a:lnTo>
                  <a:lnTo>
                    <a:pt x="9359" y="323850"/>
                  </a:lnTo>
                  <a:lnTo>
                    <a:pt x="10134" y="326389"/>
                  </a:lnTo>
                  <a:lnTo>
                    <a:pt x="12103" y="331470"/>
                  </a:lnTo>
                  <a:lnTo>
                    <a:pt x="11963" y="331470"/>
                  </a:lnTo>
                  <a:lnTo>
                    <a:pt x="14541" y="336550"/>
                  </a:lnTo>
                  <a:lnTo>
                    <a:pt x="14363" y="336550"/>
                  </a:lnTo>
                  <a:lnTo>
                    <a:pt x="17424" y="341629"/>
                  </a:lnTo>
                  <a:lnTo>
                    <a:pt x="18100" y="341629"/>
                  </a:lnTo>
                  <a:lnTo>
                    <a:pt x="20739" y="345439"/>
                  </a:lnTo>
                  <a:lnTo>
                    <a:pt x="20510" y="345439"/>
                  </a:lnTo>
                  <a:lnTo>
                    <a:pt x="24460" y="349250"/>
                  </a:lnTo>
                  <a:lnTo>
                    <a:pt x="24206" y="349250"/>
                  </a:lnTo>
                  <a:lnTo>
                    <a:pt x="28549" y="353060"/>
                  </a:lnTo>
                  <a:lnTo>
                    <a:pt x="28270" y="353060"/>
                  </a:lnTo>
                  <a:lnTo>
                    <a:pt x="32969" y="356870"/>
                  </a:lnTo>
                  <a:lnTo>
                    <a:pt x="32664" y="356870"/>
                  </a:lnTo>
                  <a:lnTo>
                    <a:pt x="37718" y="359410"/>
                  </a:lnTo>
                  <a:lnTo>
                    <a:pt x="37388" y="359410"/>
                  </a:lnTo>
                  <a:lnTo>
                    <a:pt x="42735" y="361950"/>
                  </a:lnTo>
                  <a:lnTo>
                    <a:pt x="42392" y="361950"/>
                  </a:lnTo>
                  <a:lnTo>
                    <a:pt x="48005" y="364489"/>
                  </a:lnTo>
                  <a:lnTo>
                    <a:pt x="50457" y="364489"/>
                  </a:lnTo>
                  <a:lnTo>
                    <a:pt x="53416" y="365760"/>
                  </a:lnTo>
                  <a:lnTo>
                    <a:pt x="61836" y="365760"/>
                  </a:lnTo>
                  <a:lnTo>
                    <a:pt x="64985" y="367029"/>
                  </a:lnTo>
                  <a:lnTo>
                    <a:pt x="608222" y="367029"/>
                  </a:lnTo>
                  <a:lnTo>
                    <a:pt x="605383" y="368300"/>
                  </a:lnTo>
                  <a:lnTo>
                    <a:pt x="599452" y="370839"/>
                  </a:lnTo>
                  <a:lnTo>
                    <a:pt x="596328" y="372110"/>
                  </a:lnTo>
                  <a:close/>
                </a:path>
                <a:path w="645159" h="374650">
                  <a:moveTo>
                    <a:pt x="627760" y="33020"/>
                  </a:moveTo>
                  <a:lnTo>
                    <a:pt x="624243" y="27939"/>
                  </a:lnTo>
                  <a:lnTo>
                    <a:pt x="624471" y="27939"/>
                  </a:lnTo>
                  <a:lnTo>
                    <a:pt x="620522" y="24129"/>
                  </a:lnTo>
                  <a:lnTo>
                    <a:pt x="620776" y="24129"/>
                  </a:lnTo>
                  <a:lnTo>
                    <a:pt x="616432" y="20320"/>
                  </a:lnTo>
                  <a:lnTo>
                    <a:pt x="616711" y="20320"/>
                  </a:lnTo>
                  <a:lnTo>
                    <a:pt x="612012" y="16510"/>
                  </a:lnTo>
                  <a:lnTo>
                    <a:pt x="612317" y="16510"/>
                  </a:lnTo>
                  <a:lnTo>
                    <a:pt x="607263" y="13970"/>
                  </a:lnTo>
                  <a:lnTo>
                    <a:pt x="607593" y="13970"/>
                  </a:lnTo>
                  <a:lnTo>
                    <a:pt x="602246" y="11429"/>
                  </a:lnTo>
                  <a:lnTo>
                    <a:pt x="602589" y="11429"/>
                  </a:lnTo>
                  <a:lnTo>
                    <a:pt x="596963" y="8889"/>
                  </a:lnTo>
                  <a:lnTo>
                    <a:pt x="594525" y="8889"/>
                  </a:lnTo>
                  <a:lnTo>
                    <a:pt x="591553" y="7620"/>
                  </a:lnTo>
                  <a:lnTo>
                    <a:pt x="611060" y="7620"/>
                  </a:lnTo>
                  <a:lnTo>
                    <a:pt x="616419" y="10160"/>
                  </a:lnTo>
                  <a:lnTo>
                    <a:pt x="636419" y="31750"/>
                  </a:lnTo>
                  <a:lnTo>
                    <a:pt x="627557" y="31750"/>
                  </a:lnTo>
                  <a:lnTo>
                    <a:pt x="627760" y="33020"/>
                  </a:lnTo>
                  <a:close/>
                </a:path>
                <a:path w="645159" h="374650">
                  <a:moveTo>
                    <a:pt x="47739" y="10160"/>
                  </a:moveTo>
                  <a:lnTo>
                    <a:pt x="48005" y="8889"/>
                  </a:lnTo>
                  <a:lnTo>
                    <a:pt x="50647" y="8889"/>
                  </a:lnTo>
                  <a:lnTo>
                    <a:pt x="47739" y="10160"/>
                  </a:lnTo>
                  <a:close/>
                </a:path>
                <a:path w="645159" h="374650">
                  <a:moveTo>
                    <a:pt x="597242" y="10160"/>
                  </a:moveTo>
                  <a:lnTo>
                    <a:pt x="594334" y="8889"/>
                  </a:lnTo>
                  <a:lnTo>
                    <a:pt x="596963" y="8889"/>
                  </a:lnTo>
                  <a:lnTo>
                    <a:pt x="597242" y="10160"/>
                  </a:lnTo>
                  <a:close/>
                </a:path>
                <a:path w="645159" h="374650">
                  <a:moveTo>
                    <a:pt x="17221" y="33020"/>
                  </a:moveTo>
                  <a:lnTo>
                    <a:pt x="17424" y="31750"/>
                  </a:lnTo>
                  <a:lnTo>
                    <a:pt x="18100" y="31750"/>
                  </a:lnTo>
                  <a:lnTo>
                    <a:pt x="17221" y="33020"/>
                  </a:lnTo>
                  <a:close/>
                </a:path>
                <a:path w="645159" h="374650">
                  <a:moveTo>
                    <a:pt x="636308" y="53339"/>
                  </a:moveTo>
                  <a:lnTo>
                    <a:pt x="635622" y="49529"/>
                  </a:lnTo>
                  <a:lnTo>
                    <a:pt x="634847" y="46989"/>
                  </a:lnTo>
                  <a:lnTo>
                    <a:pt x="632879" y="41910"/>
                  </a:lnTo>
                  <a:lnTo>
                    <a:pt x="633018" y="41910"/>
                  </a:lnTo>
                  <a:lnTo>
                    <a:pt x="630440" y="36829"/>
                  </a:lnTo>
                  <a:lnTo>
                    <a:pt x="630618" y="36829"/>
                  </a:lnTo>
                  <a:lnTo>
                    <a:pt x="627557" y="31750"/>
                  </a:lnTo>
                  <a:lnTo>
                    <a:pt x="636419" y="31750"/>
                  </a:lnTo>
                  <a:lnTo>
                    <a:pt x="637235" y="33020"/>
                  </a:lnTo>
                  <a:lnTo>
                    <a:pt x="642137" y="44450"/>
                  </a:lnTo>
                  <a:lnTo>
                    <a:pt x="643026" y="48260"/>
                  </a:lnTo>
                  <a:lnTo>
                    <a:pt x="643750" y="50800"/>
                  </a:lnTo>
                  <a:lnTo>
                    <a:pt x="643940" y="52070"/>
                  </a:lnTo>
                  <a:lnTo>
                    <a:pt x="636270" y="52070"/>
                  </a:lnTo>
                  <a:lnTo>
                    <a:pt x="636308" y="53339"/>
                  </a:lnTo>
                  <a:close/>
                </a:path>
                <a:path w="645159" h="374650">
                  <a:moveTo>
                    <a:pt x="8674" y="53339"/>
                  </a:moveTo>
                  <a:lnTo>
                    <a:pt x="8712" y="52070"/>
                  </a:lnTo>
                  <a:lnTo>
                    <a:pt x="8902" y="52070"/>
                  </a:lnTo>
                  <a:lnTo>
                    <a:pt x="8674" y="53339"/>
                  </a:lnTo>
                  <a:close/>
                </a:path>
                <a:path w="645159" h="374650">
                  <a:moveTo>
                    <a:pt x="643940" y="321310"/>
                  </a:moveTo>
                  <a:lnTo>
                    <a:pt x="636270" y="321310"/>
                  </a:lnTo>
                  <a:lnTo>
                    <a:pt x="636803" y="317500"/>
                  </a:lnTo>
                  <a:lnTo>
                    <a:pt x="637158" y="314960"/>
                  </a:lnTo>
                  <a:lnTo>
                    <a:pt x="637387" y="312420"/>
                  </a:lnTo>
                  <a:lnTo>
                    <a:pt x="637374" y="60960"/>
                  </a:lnTo>
                  <a:lnTo>
                    <a:pt x="637146" y="58420"/>
                  </a:lnTo>
                  <a:lnTo>
                    <a:pt x="636777" y="55879"/>
                  </a:lnTo>
                  <a:lnTo>
                    <a:pt x="636270" y="52070"/>
                  </a:lnTo>
                  <a:lnTo>
                    <a:pt x="643940" y="52070"/>
                  </a:lnTo>
                  <a:lnTo>
                    <a:pt x="644321" y="54610"/>
                  </a:lnTo>
                  <a:lnTo>
                    <a:pt x="644740" y="57150"/>
                  </a:lnTo>
                  <a:lnTo>
                    <a:pt x="644982" y="60960"/>
                  </a:lnTo>
                  <a:lnTo>
                    <a:pt x="644982" y="312420"/>
                  </a:lnTo>
                  <a:lnTo>
                    <a:pt x="644740" y="316229"/>
                  </a:lnTo>
                  <a:lnTo>
                    <a:pt x="644321" y="318770"/>
                  </a:lnTo>
                  <a:lnTo>
                    <a:pt x="643940" y="321310"/>
                  </a:lnTo>
                  <a:close/>
                </a:path>
                <a:path w="645159" h="374650">
                  <a:moveTo>
                    <a:pt x="8902" y="321310"/>
                  </a:moveTo>
                  <a:lnTo>
                    <a:pt x="8712" y="321310"/>
                  </a:lnTo>
                  <a:lnTo>
                    <a:pt x="8674" y="320039"/>
                  </a:lnTo>
                  <a:lnTo>
                    <a:pt x="8902" y="321310"/>
                  </a:lnTo>
                  <a:close/>
                </a:path>
                <a:path w="645159" h="374650">
                  <a:moveTo>
                    <a:pt x="636419" y="341629"/>
                  </a:moveTo>
                  <a:lnTo>
                    <a:pt x="627557" y="341629"/>
                  </a:lnTo>
                  <a:lnTo>
                    <a:pt x="630618" y="336550"/>
                  </a:lnTo>
                  <a:lnTo>
                    <a:pt x="630440" y="336550"/>
                  </a:lnTo>
                  <a:lnTo>
                    <a:pt x="633018" y="331470"/>
                  </a:lnTo>
                  <a:lnTo>
                    <a:pt x="632879" y="331470"/>
                  </a:lnTo>
                  <a:lnTo>
                    <a:pt x="634936" y="326389"/>
                  </a:lnTo>
                  <a:lnTo>
                    <a:pt x="635673" y="323850"/>
                  </a:lnTo>
                  <a:lnTo>
                    <a:pt x="636308" y="320039"/>
                  </a:lnTo>
                  <a:lnTo>
                    <a:pt x="636270" y="321310"/>
                  </a:lnTo>
                  <a:lnTo>
                    <a:pt x="643940" y="321310"/>
                  </a:lnTo>
                  <a:lnTo>
                    <a:pt x="643750" y="322579"/>
                  </a:lnTo>
                  <a:lnTo>
                    <a:pt x="643026" y="325120"/>
                  </a:lnTo>
                  <a:lnTo>
                    <a:pt x="642137" y="328929"/>
                  </a:lnTo>
                  <a:lnTo>
                    <a:pt x="637235" y="340360"/>
                  </a:lnTo>
                  <a:lnTo>
                    <a:pt x="636419" y="341629"/>
                  </a:lnTo>
                  <a:close/>
                </a:path>
                <a:path w="645159" h="374650">
                  <a:moveTo>
                    <a:pt x="18100" y="341629"/>
                  </a:moveTo>
                  <a:lnTo>
                    <a:pt x="17424" y="341629"/>
                  </a:lnTo>
                  <a:lnTo>
                    <a:pt x="17221" y="340360"/>
                  </a:lnTo>
                  <a:lnTo>
                    <a:pt x="18100" y="341629"/>
                  </a:lnTo>
                  <a:close/>
                </a:path>
                <a:path w="645159" h="374650">
                  <a:moveTo>
                    <a:pt x="608222" y="367029"/>
                  </a:moveTo>
                  <a:lnTo>
                    <a:pt x="579996" y="367029"/>
                  </a:lnTo>
                  <a:lnTo>
                    <a:pt x="583145" y="365760"/>
                  </a:lnTo>
                  <a:lnTo>
                    <a:pt x="591553" y="365760"/>
                  </a:lnTo>
                  <a:lnTo>
                    <a:pt x="594525" y="364489"/>
                  </a:lnTo>
                  <a:lnTo>
                    <a:pt x="596963" y="364489"/>
                  </a:lnTo>
                  <a:lnTo>
                    <a:pt x="602589" y="361950"/>
                  </a:lnTo>
                  <a:lnTo>
                    <a:pt x="602246" y="361950"/>
                  </a:lnTo>
                  <a:lnTo>
                    <a:pt x="607593" y="359410"/>
                  </a:lnTo>
                  <a:lnTo>
                    <a:pt x="607263" y="359410"/>
                  </a:lnTo>
                  <a:lnTo>
                    <a:pt x="612317" y="356870"/>
                  </a:lnTo>
                  <a:lnTo>
                    <a:pt x="612012" y="356870"/>
                  </a:lnTo>
                  <a:lnTo>
                    <a:pt x="616711" y="353060"/>
                  </a:lnTo>
                  <a:lnTo>
                    <a:pt x="616432" y="353060"/>
                  </a:lnTo>
                  <a:lnTo>
                    <a:pt x="620776" y="349250"/>
                  </a:lnTo>
                  <a:lnTo>
                    <a:pt x="620522" y="349250"/>
                  </a:lnTo>
                  <a:lnTo>
                    <a:pt x="624471" y="345439"/>
                  </a:lnTo>
                  <a:lnTo>
                    <a:pt x="624243" y="345439"/>
                  </a:lnTo>
                  <a:lnTo>
                    <a:pt x="627760" y="340360"/>
                  </a:lnTo>
                  <a:lnTo>
                    <a:pt x="627557" y="341629"/>
                  </a:lnTo>
                  <a:lnTo>
                    <a:pt x="636419" y="341629"/>
                  </a:lnTo>
                  <a:lnTo>
                    <a:pt x="611060" y="365760"/>
                  </a:lnTo>
                  <a:lnTo>
                    <a:pt x="608222" y="367029"/>
                  </a:lnTo>
                  <a:close/>
                </a:path>
                <a:path w="645159" h="374650">
                  <a:moveTo>
                    <a:pt x="50647" y="364489"/>
                  </a:moveTo>
                  <a:lnTo>
                    <a:pt x="48005" y="364489"/>
                  </a:lnTo>
                  <a:lnTo>
                    <a:pt x="47739" y="363220"/>
                  </a:lnTo>
                  <a:lnTo>
                    <a:pt x="50647" y="364489"/>
                  </a:lnTo>
                  <a:close/>
                </a:path>
                <a:path w="645159" h="374650">
                  <a:moveTo>
                    <a:pt x="596963" y="364489"/>
                  </a:moveTo>
                  <a:lnTo>
                    <a:pt x="594334" y="364489"/>
                  </a:lnTo>
                  <a:lnTo>
                    <a:pt x="597242" y="363220"/>
                  </a:lnTo>
                  <a:lnTo>
                    <a:pt x="596963" y="364489"/>
                  </a:lnTo>
                  <a:close/>
                </a:path>
                <a:path w="645159" h="374650">
                  <a:moveTo>
                    <a:pt x="589978" y="373379"/>
                  </a:moveTo>
                  <a:lnTo>
                    <a:pt x="55003" y="373379"/>
                  </a:lnTo>
                  <a:lnTo>
                    <a:pt x="51803" y="372110"/>
                  </a:lnTo>
                  <a:lnTo>
                    <a:pt x="593178" y="372110"/>
                  </a:lnTo>
                  <a:lnTo>
                    <a:pt x="589978" y="373379"/>
                  </a:lnTo>
                  <a:close/>
                </a:path>
                <a:path w="645159" h="374650">
                  <a:moveTo>
                    <a:pt x="580135" y="374650"/>
                  </a:moveTo>
                  <a:lnTo>
                    <a:pt x="64846" y="374650"/>
                  </a:lnTo>
                  <a:lnTo>
                    <a:pt x="61556" y="373379"/>
                  </a:lnTo>
                  <a:lnTo>
                    <a:pt x="583425" y="373379"/>
                  </a:lnTo>
                  <a:lnTo>
                    <a:pt x="580135" y="374650"/>
                  </a:lnTo>
                  <a:close/>
                </a:path>
              </a:pathLst>
            </a:custGeom>
            <a:solidFill>
              <a:srgbClr val="3A8B9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874763" y="3997452"/>
              <a:ext cx="317500" cy="0"/>
            </a:xfrm>
            <a:custGeom>
              <a:avLst/>
              <a:gdLst/>
              <a:ahLst/>
              <a:cxnLst/>
              <a:rect l="l" t="t" r="r" b="b"/>
              <a:pathLst>
                <a:path w="317500">
                  <a:moveTo>
                    <a:pt x="316991" y="0"/>
                  </a:moveTo>
                  <a:lnTo>
                    <a:pt x="0" y="0"/>
                  </a:lnTo>
                </a:path>
              </a:pathLst>
            </a:custGeom>
            <a:solidFill>
              <a:srgbClr val="E1EFD9">
                <a:alpha val="230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874865" y="3977640"/>
              <a:ext cx="316865" cy="38100"/>
            </a:xfrm>
            <a:custGeom>
              <a:avLst/>
              <a:gdLst/>
              <a:ahLst/>
              <a:cxnLst/>
              <a:rect l="l" t="t" r="r" b="b"/>
              <a:pathLst>
                <a:path w="316865" h="38100">
                  <a:moveTo>
                    <a:pt x="316788" y="38100"/>
                  </a:moveTo>
                  <a:lnTo>
                    <a:pt x="0" y="38100"/>
                  </a:lnTo>
                  <a:lnTo>
                    <a:pt x="0" y="0"/>
                  </a:lnTo>
                  <a:lnTo>
                    <a:pt x="316788" y="0"/>
                  </a:lnTo>
                  <a:lnTo>
                    <a:pt x="316788" y="38100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70191" y="4578096"/>
              <a:ext cx="317500" cy="0"/>
            </a:xfrm>
            <a:custGeom>
              <a:avLst/>
              <a:gdLst/>
              <a:ahLst/>
              <a:cxnLst/>
              <a:rect l="l" t="t" r="r" b="b"/>
              <a:pathLst>
                <a:path w="317500">
                  <a:moveTo>
                    <a:pt x="316991" y="0"/>
                  </a:moveTo>
                  <a:lnTo>
                    <a:pt x="0" y="0"/>
                  </a:lnTo>
                </a:path>
              </a:pathLst>
            </a:custGeom>
            <a:solidFill>
              <a:srgbClr val="E1EFD9">
                <a:alpha val="230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870420" y="4559300"/>
              <a:ext cx="316865" cy="38100"/>
            </a:xfrm>
            <a:custGeom>
              <a:avLst/>
              <a:gdLst/>
              <a:ahLst/>
              <a:cxnLst/>
              <a:rect l="l" t="t" r="r" b="b"/>
              <a:pathLst>
                <a:path w="316865" h="38100">
                  <a:moveTo>
                    <a:pt x="316788" y="38100"/>
                  </a:moveTo>
                  <a:lnTo>
                    <a:pt x="0" y="38100"/>
                  </a:lnTo>
                  <a:lnTo>
                    <a:pt x="0" y="0"/>
                  </a:lnTo>
                  <a:lnTo>
                    <a:pt x="316788" y="0"/>
                  </a:lnTo>
                  <a:lnTo>
                    <a:pt x="316788" y="38100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208519" y="3813048"/>
              <a:ext cx="637540" cy="367665"/>
            </a:xfrm>
            <a:custGeom>
              <a:avLst/>
              <a:gdLst/>
              <a:ahLst/>
              <a:cxnLst/>
              <a:rect l="l" t="t" r="r" b="b"/>
              <a:pathLst>
                <a:path w="637540" h="367664">
                  <a:moveTo>
                    <a:pt x="576072" y="367284"/>
                  </a:moveTo>
                  <a:lnTo>
                    <a:pt x="60959" y="367284"/>
                  </a:lnTo>
                  <a:lnTo>
                    <a:pt x="36917" y="362407"/>
                  </a:lnTo>
                  <a:lnTo>
                    <a:pt x="17416" y="349296"/>
                  </a:lnTo>
                  <a:lnTo>
                    <a:pt x="4447" y="329938"/>
                  </a:lnTo>
                  <a:lnTo>
                    <a:pt x="0" y="306324"/>
                  </a:lnTo>
                  <a:lnTo>
                    <a:pt x="0" y="60960"/>
                  </a:lnTo>
                  <a:lnTo>
                    <a:pt x="4447" y="37340"/>
                  </a:lnTo>
                  <a:lnTo>
                    <a:pt x="17416" y="17983"/>
                  </a:lnTo>
                  <a:lnTo>
                    <a:pt x="36917" y="4874"/>
                  </a:lnTo>
                  <a:lnTo>
                    <a:pt x="60959" y="0"/>
                  </a:lnTo>
                  <a:lnTo>
                    <a:pt x="576072" y="0"/>
                  </a:lnTo>
                  <a:lnTo>
                    <a:pt x="599686" y="4874"/>
                  </a:lnTo>
                  <a:lnTo>
                    <a:pt x="619044" y="17983"/>
                  </a:lnTo>
                  <a:lnTo>
                    <a:pt x="632155" y="37340"/>
                  </a:lnTo>
                  <a:lnTo>
                    <a:pt x="637031" y="60960"/>
                  </a:lnTo>
                  <a:lnTo>
                    <a:pt x="637031" y="306324"/>
                  </a:lnTo>
                  <a:lnTo>
                    <a:pt x="632155" y="329938"/>
                  </a:lnTo>
                  <a:lnTo>
                    <a:pt x="619044" y="349296"/>
                  </a:lnTo>
                  <a:lnTo>
                    <a:pt x="599686" y="362407"/>
                  </a:lnTo>
                  <a:lnTo>
                    <a:pt x="576072" y="367284"/>
                  </a:lnTo>
                  <a:close/>
                </a:path>
              </a:pathLst>
            </a:custGeom>
            <a:solidFill>
              <a:srgbClr val="5FB6C0">
                <a:alpha val="301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204163" y="3809365"/>
              <a:ext cx="645160" cy="374650"/>
            </a:xfrm>
            <a:custGeom>
              <a:avLst/>
              <a:gdLst/>
              <a:ahLst/>
              <a:cxnLst/>
              <a:rect l="l" t="t" r="r" b="b"/>
              <a:pathLst>
                <a:path w="645159" h="374650">
                  <a:moveTo>
                    <a:pt x="593178" y="1270"/>
                  </a:moveTo>
                  <a:lnTo>
                    <a:pt x="51803" y="1270"/>
                  </a:lnTo>
                  <a:lnTo>
                    <a:pt x="55003" y="0"/>
                  </a:lnTo>
                  <a:lnTo>
                    <a:pt x="589978" y="0"/>
                  </a:lnTo>
                  <a:lnTo>
                    <a:pt x="593178" y="1270"/>
                  </a:lnTo>
                  <a:close/>
                </a:path>
                <a:path w="645159" h="374650">
                  <a:moveTo>
                    <a:pt x="596328" y="372110"/>
                  </a:moveTo>
                  <a:lnTo>
                    <a:pt x="48653" y="372110"/>
                  </a:lnTo>
                  <a:lnTo>
                    <a:pt x="45529" y="370839"/>
                  </a:lnTo>
                  <a:lnTo>
                    <a:pt x="11010" y="345439"/>
                  </a:lnTo>
                  <a:lnTo>
                    <a:pt x="1955" y="325120"/>
                  </a:lnTo>
                  <a:lnTo>
                    <a:pt x="1231" y="322579"/>
                  </a:lnTo>
                  <a:lnTo>
                    <a:pt x="660" y="318770"/>
                  </a:lnTo>
                  <a:lnTo>
                    <a:pt x="241" y="316229"/>
                  </a:lnTo>
                  <a:lnTo>
                    <a:pt x="0" y="312420"/>
                  </a:lnTo>
                  <a:lnTo>
                    <a:pt x="0" y="60960"/>
                  </a:lnTo>
                  <a:lnTo>
                    <a:pt x="241" y="57150"/>
                  </a:lnTo>
                  <a:lnTo>
                    <a:pt x="660" y="54610"/>
                  </a:lnTo>
                  <a:lnTo>
                    <a:pt x="1231" y="50800"/>
                  </a:lnTo>
                  <a:lnTo>
                    <a:pt x="1955" y="48260"/>
                  </a:lnTo>
                  <a:lnTo>
                    <a:pt x="2844" y="44450"/>
                  </a:lnTo>
                  <a:lnTo>
                    <a:pt x="7747" y="33020"/>
                  </a:lnTo>
                  <a:lnTo>
                    <a:pt x="39598" y="5079"/>
                  </a:lnTo>
                  <a:lnTo>
                    <a:pt x="48653" y="1270"/>
                  </a:lnTo>
                  <a:lnTo>
                    <a:pt x="596328" y="1270"/>
                  </a:lnTo>
                  <a:lnTo>
                    <a:pt x="599452" y="2539"/>
                  </a:lnTo>
                  <a:lnTo>
                    <a:pt x="605383" y="5079"/>
                  </a:lnTo>
                  <a:lnTo>
                    <a:pt x="611060" y="7620"/>
                  </a:lnTo>
                  <a:lnTo>
                    <a:pt x="53428" y="7620"/>
                  </a:lnTo>
                  <a:lnTo>
                    <a:pt x="50457" y="8889"/>
                  </a:lnTo>
                  <a:lnTo>
                    <a:pt x="48006" y="8889"/>
                  </a:lnTo>
                  <a:lnTo>
                    <a:pt x="42392" y="11429"/>
                  </a:lnTo>
                  <a:lnTo>
                    <a:pt x="42735" y="11429"/>
                  </a:lnTo>
                  <a:lnTo>
                    <a:pt x="37388" y="13970"/>
                  </a:lnTo>
                  <a:lnTo>
                    <a:pt x="37719" y="13970"/>
                  </a:lnTo>
                  <a:lnTo>
                    <a:pt x="32664" y="16510"/>
                  </a:lnTo>
                  <a:lnTo>
                    <a:pt x="32969" y="16510"/>
                  </a:lnTo>
                  <a:lnTo>
                    <a:pt x="28257" y="20320"/>
                  </a:lnTo>
                  <a:lnTo>
                    <a:pt x="28549" y="20320"/>
                  </a:lnTo>
                  <a:lnTo>
                    <a:pt x="24206" y="24129"/>
                  </a:lnTo>
                  <a:lnTo>
                    <a:pt x="24460" y="24129"/>
                  </a:lnTo>
                  <a:lnTo>
                    <a:pt x="20510" y="27939"/>
                  </a:lnTo>
                  <a:lnTo>
                    <a:pt x="20739" y="27939"/>
                  </a:lnTo>
                  <a:lnTo>
                    <a:pt x="18100" y="31750"/>
                  </a:lnTo>
                  <a:lnTo>
                    <a:pt x="17424" y="31750"/>
                  </a:lnTo>
                  <a:lnTo>
                    <a:pt x="14363" y="36829"/>
                  </a:lnTo>
                  <a:lnTo>
                    <a:pt x="14541" y="36829"/>
                  </a:lnTo>
                  <a:lnTo>
                    <a:pt x="11963" y="41910"/>
                  </a:lnTo>
                  <a:lnTo>
                    <a:pt x="12103" y="41910"/>
                  </a:lnTo>
                  <a:lnTo>
                    <a:pt x="10045" y="46989"/>
                  </a:lnTo>
                  <a:lnTo>
                    <a:pt x="9309" y="49529"/>
                  </a:lnTo>
                  <a:lnTo>
                    <a:pt x="8902" y="52070"/>
                  </a:lnTo>
                  <a:lnTo>
                    <a:pt x="8712" y="52070"/>
                  </a:lnTo>
                  <a:lnTo>
                    <a:pt x="8178" y="55879"/>
                  </a:lnTo>
                  <a:lnTo>
                    <a:pt x="7810" y="58420"/>
                  </a:lnTo>
                  <a:lnTo>
                    <a:pt x="7594" y="60960"/>
                  </a:lnTo>
                  <a:lnTo>
                    <a:pt x="7594" y="312420"/>
                  </a:lnTo>
                  <a:lnTo>
                    <a:pt x="7835" y="314960"/>
                  </a:lnTo>
                  <a:lnTo>
                    <a:pt x="8204" y="317500"/>
                  </a:lnTo>
                  <a:lnTo>
                    <a:pt x="8712" y="321310"/>
                  </a:lnTo>
                  <a:lnTo>
                    <a:pt x="8902" y="321310"/>
                  </a:lnTo>
                  <a:lnTo>
                    <a:pt x="9359" y="323850"/>
                  </a:lnTo>
                  <a:lnTo>
                    <a:pt x="10134" y="326389"/>
                  </a:lnTo>
                  <a:lnTo>
                    <a:pt x="12103" y="331470"/>
                  </a:lnTo>
                  <a:lnTo>
                    <a:pt x="11963" y="331470"/>
                  </a:lnTo>
                  <a:lnTo>
                    <a:pt x="14541" y="336550"/>
                  </a:lnTo>
                  <a:lnTo>
                    <a:pt x="14363" y="336550"/>
                  </a:lnTo>
                  <a:lnTo>
                    <a:pt x="17424" y="341629"/>
                  </a:lnTo>
                  <a:lnTo>
                    <a:pt x="18100" y="341629"/>
                  </a:lnTo>
                  <a:lnTo>
                    <a:pt x="20739" y="345439"/>
                  </a:lnTo>
                  <a:lnTo>
                    <a:pt x="20510" y="345439"/>
                  </a:lnTo>
                  <a:lnTo>
                    <a:pt x="24460" y="349250"/>
                  </a:lnTo>
                  <a:lnTo>
                    <a:pt x="24206" y="349250"/>
                  </a:lnTo>
                  <a:lnTo>
                    <a:pt x="28549" y="353060"/>
                  </a:lnTo>
                  <a:lnTo>
                    <a:pt x="28257" y="353060"/>
                  </a:lnTo>
                  <a:lnTo>
                    <a:pt x="32969" y="356870"/>
                  </a:lnTo>
                  <a:lnTo>
                    <a:pt x="32664" y="356870"/>
                  </a:lnTo>
                  <a:lnTo>
                    <a:pt x="37719" y="359410"/>
                  </a:lnTo>
                  <a:lnTo>
                    <a:pt x="37388" y="359410"/>
                  </a:lnTo>
                  <a:lnTo>
                    <a:pt x="42735" y="361950"/>
                  </a:lnTo>
                  <a:lnTo>
                    <a:pt x="42392" y="361950"/>
                  </a:lnTo>
                  <a:lnTo>
                    <a:pt x="48006" y="364489"/>
                  </a:lnTo>
                  <a:lnTo>
                    <a:pt x="50457" y="364489"/>
                  </a:lnTo>
                  <a:lnTo>
                    <a:pt x="53428" y="365760"/>
                  </a:lnTo>
                  <a:lnTo>
                    <a:pt x="61836" y="365760"/>
                  </a:lnTo>
                  <a:lnTo>
                    <a:pt x="64985" y="367029"/>
                  </a:lnTo>
                  <a:lnTo>
                    <a:pt x="608222" y="367029"/>
                  </a:lnTo>
                  <a:lnTo>
                    <a:pt x="605383" y="368300"/>
                  </a:lnTo>
                  <a:lnTo>
                    <a:pt x="599452" y="370839"/>
                  </a:lnTo>
                  <a:lnTo>
                    <a:pt x="596328" y="372110"/>
                  </a:lnTo>
                  <a:close/>
                </a:path>
                <a:path w="645159" h="374650">
                  <a:moveTo>
                    <a:pt x="627761" y="33020"/>
                  </a:moveTo>
                  <a:lnTo>
                    <a:pt x="624243" y="27939"/>
                  </a:lnTo>
                  <a:lnTo>
                    <a:pt x="624471" y="27939"/>
                  </a:lnTo>
                  <a:lnTo>
                    <a:pt x="620522" y="24129"/>
                  </a:lnTo>
                  <a:lnTo>
                    <a:pt x="620776" y="24129"/>
                  </a:lnTo>
                  <a:lnTo>
                    <a:pt x="616432" y="20320"/>
                  </a:lnTo>
                  <a:lnTo>
                    <a:pt x="616712" y="20320"/>
                  </a:lnTo>
                  <a:lnTo>
                    <a:pt x="612013" y="16510"/>
                  </a:lnTo>
                  <a:lnTo>
                    <a:pt x="612317" y="16510"/>
                  </a:lnTo>
                  <a:lnTo>
                    <a:pt x="607263" y="13970"/>
                  </a:lnTo>
                  <a:lnTo>
                    <a:pt x="607593" y="13970"/>
                  </a:lnTo>
                  <a:lnTo>
                    <a:pt x="602246" y="11429"/>
                  </a:lnTo>
                  <a:lnTo>
                    <a:pt x="602589" y="11429"/>
                  </a:lnTo>
                  <a:lnTo>
                    <a:pt x="596963" y="8889"/>
                  </a:lnTo>
                  <a:lnTo>
                    <a:pt x="594525" y="8889"/>
                  </a:lnTo>
                  <a:lnTo>
                    <a:pt x="591553" y="7620"/>
                  </a:lnTo>
                  <a:lnTo>
                    <a:pt x="611060" y="7620"/>
                  </a:lnTo>
                  <a:lnTo>
                    <a:pt x="616419" y="10160"/>
                  </a:lnTo>
                  <a:lnTo>
                    <a:pt x="636419" y="31750"/>
                  </a:lnTo>
                  <a:lnTo>
                    <a:pt x="627557" y="31750"/>
                  </a:lnTo>
                  <a:lnTo>
                    <a:pt x="627761" y="33020"/>
                  </a:lnTo>
                  <a:close/>
                </a:path>
                <a:path w="645159" h="374650">
                  <a:moveTo>
                    <a:pt x="47739" y="10160"/>
                  </a:moveTo>
                  <a:lnTo>
                    <a:pt x="48006" y="8889"/>
                  </a:lnTo>
                  <a:lnTo>
                    <a:pt x="50647" y="8889"/>
                  </a:lnTo>
                  <a:lnTo>
                    <a:pt x="47739" y="10160"/>
                  </a:lnTo>
                  <a:close/>
                </a:path>
                <a:path w="645159" h="374650">
                  <a:moveTo>
                    <a:pt x="597242" y="10160"/>
                  </a:moveTo>
                  <a:lnTo>
                    <a:pt x="594334" y="8889"/>
                  </a:lnTo>
                  <a:lnTo>
                    <a:pt x="596963" y="8889"/>
                  </a:lnTo>
                  <a:lnTo>
                    <a:pt x="597242" y="10160"/>
                  </a:lnTo>
                  <a:close/>
                </a:path>
                <a:path w="645159" h="374650">
                  <a:moveTo>
                    <a:pt x="17221" y="33020"/>
                  </a:moveTo>
                  <a:lnTo>
                    <a:pt x="17424" y="31750"/>
                  </a:lnTo>
                  <a:lnTo>
                    <a:pt x="18100" y="31750"/>
                  </a:lnTo>
                  <a:lnTo>
                    <a:pt x="17221" y="33020"/>
                  </a:lnTo>
                  <a:close/>
                </a:path>
                <a:path w="645159" h="374650">
                  <a:moveTo>
                    <a:pt x="636308" y="53339"/>
                  </a:moveTo>
                  <a:lnTo>
                    <a:pt x="635622" y="49529"/>
                  </a:lnTo>
                  <a:lnTo>
                    <a:pt x="634847" y="46989"/>
                  </a:lnTo>
                  <a:lnTo>
                    <a:pt x="632879" y="41910"/>
                  </a:lnTo>
                  <a:lnTo>
                    <a:pt x="633018" y="41910"/>
                  </a:lnTo>
                  <a:lnTo>
                    <a:pt x="630440" y="36829"/>
                  </a:lnTo>
                  <a:lnTo>
                    <a:pt x="630618" y="36829"/>
                  </a:lnTo>
                  <a:lnTo>
                    <a:pt x="627557" y="31750"/>
                  </a:lnTo>
                  <a:lnTo>
                    <a:pt x="636419" y="31750"/>
                  </a:lnTo>
                  <a:lnTo>
                    <a:pt x="637235" y="33020"/>
                  </a:lnTo>
                  <a:lnTo>
                    <a:pt x="642137" y="44450"/>
                  </a:lnTo>
                  <a:lnTo>
                    <a:pt x="643026" y="48260"/>
                  </a:lnTo>
                  <a:lnTo>
                    <a:pt x="643750" y="50800"/>
                  </a:lnTo>
                  <a:lnTo>
                    <a:pt x="643940" y="52070"/>
                  </a:lnTo>
                  <a:lnTo>
                    <a:pt x="636270" y="52070"/>
                  </a:lnTo>
                  <a:lnTo>
                    <a:pt x="636308" y="53339"/>
                  </a:lnTo>
                  <a:close/>
                </a:path>
                <a:path w="645159" h="374650">
                  <a:moveTo>
                    <a:pt x="8674" y="53339"/>
                  </a:moveTo>
                  <a:lnTo>
                    <a:pt x="8712" y="52070"/>
                  </a:lnTo>
                  <a:lnTo>
                    <a:pt x="8902" y="52070"/>
                  </a:lnTo>
                  <a:lnTo>
                    <a:pt x="8674" y="53339"/>
                  </a:lnTo>
                  <a:close/>
                </a:path>
                <a:path w="645159" h="374650">
                  <a:moveTo>
                    <a:pt x="643940" y="321310"/>
                  </a:moveTo>
                  <a:lnTo>
                    <a:pt x="636270" y="321310"/>
                  </a:lnTo>
                  <a:lnTo>
                    <a:pt x="636803" y="317500"/>
                  </a:lnTo>
                  <a:lnTo>
                    <a:pt x="637159" y="314960"/>
                  </a:lnTo>
                  <a:lnTo>
                    <a:pt x="637387" y="312420"/>
                  </a:lnTo>
                  <a:lnTo>
                    <a:pt x="637374" y="60960"/>
                  </a:lnTo>
                  <a:lnTo>
                    <a:pt x="637146" y="58420"/>
                  </a:lnTo>
                  <a:lnTo>
                    <a:pt x="636778" y="55879"/>
                  </a:lnTo>
                  <a:lnTo>
                    <a:pt x="636270" y="52070"/>
                  </a:lnTo>
                  <a:lnTo>
                    <a:pt x="643940" y="52070"/>
                  </a:lnTo>
                  <a:lnTo>
                    <a:pt x="644321" y="54610"/>
                  </a:lnTo>
                  <a:lnTo>
                    <a:pt x="644740" y="57150"/>
                  </a:lnTo>
                  <a:lnTo>
                    <a:pt x="644982" y="60960"/>
                  </a:lnTo>
                  <a:lnTo>
                    <a:pt x="644982" y="312420"/>
                  </a:lnTo>
                  <a:lnTo>
                    <a:pt x="644740" y="316229"/>
                  </a:lnTo>
                  <a:lnTo>
                    <a:pt x="644321" y="318770"/>
                  </a:lnTo>
                  <a:lnTo>
                    <a:pt x="643940" y="321310"/>
                  </a:lnTo>
                  <a:close/>
                </a:path>
                <a:path w="645159" h="374650">
                  <a:moveTo>
                    <a:pt x="8902" y="321310"/>
                  </a:moveTo>
                  <a:lnTo>
                    <a:pt x="8712" y="321310"/>
                  </a:lnTo>
                  <a:lnTo>
                    <a:pt x="8674" y="320039"/>
                  </a:lnTo>
                  <a:lnTo>
                    <a:pt x="8902" y="321310"/>
                  </a:lnTo>
                  <a:close/>
                </a:path>
                <a:path w="645159" h="374650">
                  <a:moveTo>
                    <a:pt x="636419" y="341629"/>
                  </a:moveTo>
                  <a:lnTo>
                    <a:pt x="627557" y="341629"/>
                  </a:lnTo>
                  <a:lnTo>
                    <a:pt x="630618" y="336550"/>
                  </a:lnTo>
                  <a:lnTo>
                    <a:pt x="630440" y="336550"/>
                  </a:lnTo>
                  <a:lnTo>
                    <a:pt x="633018" y="331470"/>
                  </a:lnTo>
                  <a:lnTo>
                    <a:pt x="632879" y="331470"/>
                  </a:lnTo>
                  <a:lnTo>
                    <a:pt x="634936" y="326389"/>
                  </a:lnTo>
                  <a:lnTo>
                    <a:pt x="635673" y="323850"/>
                  </a:lnTo>
                  <a:lnTo>
                    <a:pt x="636308" y="320039"/>
                  </a:lnTo>
                  <a:lnTo>
                    <a:pt x="636270" y="321310"/>
                  </a:lnTo>
                  <a:lnTo>
                    <a:pt x="643940" y="321310"/>
                  </a:lnTo>
                  <a:lnTo>
                    <a:pt x="643750" y="322579"/>
                  </a:lnTo>
                  <a:lnTo>
                    <a:pt x="643026" y="325120"/>
                  </a:lnTo>
                  <a:lnTo>
                    <a:pt x="642137" y="328929"/>
                  </a:lnTo>
                  <a:lnTo>
                    <a:pt x="637235" y="340360"/>
                  </a:lnTo>
                  <a:lnTo>
                    <a:pt x="636419" y="341629"/>
                  </a:lnTo>
                  <a:close/>
                </a:path>
                <a:path w="645159" h="374650">
                  <a:moveTo>
                    <a:pt x="18100" y="341629"/>
                  </a:moveTo>
                  <a:lnTo>
                    <a:pt x="17424" y="341629"/>
                  </a:lnTo>
                  <a:lnTo>
                    <a:pt x="17221" y="340360"/>
                  </a:lnTo>
                  <a:lnTo>
                    <a:pt x="18100" y="341629"/>
                  </a:lnTo>
                  <a:close/>
                </a:path>
                <a:path w="645159" h="374650">
                  <a:moveTo>
                    <a:pt x="608222" y="367029"/>
                  </a:moveTo>
                  <a:lnTo>
                    <a:pt x="579996" y="367029"/>
                  </a:lnTo>
                  <a:lnTo>
                    <a:pt x="583145" y="365760"/>
                  </a:lnTo>
                  <a:lnTo>
                    <a:pt x="591553" y="365760"/>
                  </a:lnTo>
                  <a:lnTo>
                    <a:pt x="594525" y="364489"/>
                  </a:lnTo>
                  <a:lnTo>
                    <a:pt x="596963" y="364489"/>
                  </a:lnTo>
                  <a:lnTo>
                    <a:pt x="602589" y="361950"/>
                  </a:lnTo>
                  <a:lnTo>
                    <a:pt x="602246" y="361950"/>
                  </a:lnTo>
                  <a:lnTo>
                    <a:pt x="607593" y="359410"/>
                  </a:lnTo>
                  <a:lnTo>
                    <a:pt x="607263" y="359410"/>
                  </a:lnTo>
                  <a:lnTo>
                    <a:pt x="612317" y="356870"/>
                  </a:lnTo>
                  <a:lnTo>
                    <a:pt x="612013" y="356870"/>
                  </a:lnTo>
                  <a:lnTo>
                    <a:pt x="616712" y="353060"/>
                  </a:lnTo>
                  <a:lnTo>
                    <a:pt x="616432" y="353060"/>
                  </a:lnTo>
                  <a:lnTo>
                    <a:pt x="620776" y="349250"/>
                  </a:lnTo>
                  <a:lnTo>
                    <a:pt x="620522" y="349250"/>
                  </a:lnTo>
                  <a:lnTo>
                    <a:pt x="624471" y="345439"/>
                  </a:lnTo>
                  <a:lnTo>
                    <a:pt x="624243" y="345439"/>
                  </a:lnTo>
                  <a:lnTo>
                    <a:pt x="627761" y="340360"/>
                  </a:lnTo>
                  <a:lnTo>
                    <a:pt x="627557" y="341629"/>
                  </a:lnTo>
                  <a:lnTo>
                    <a:pt x="636419" y="341629"/>
                  </a:lnTo>
                  <a:lnTo>
                    <a:pt x="611060" y="365760"/>
                  </a:lnTo>
                  <a:lnTo>
                    <a:pt x="608222" y="367029"/>
                  </a:lnTo>
                  <a:close/>
                </a:path>
                <a:path w="645159" h="374650">
                  <a:moveTo>
                    <a:pt x="50647" y="364489"/>
                  </a:moveTo>
                  <a:lnTo>
                    <a:pt x="48006" y="364489"/>
                  </a:lnTo>
                  <a:lnTo>
                    <a:pt x="47739" y="363220"/>
                  </a:lnTo>
                  <a:lnTo>
                    <a:pt x="50647" y="364489"/>
                  </a:lnTo>
                  <a:close/>
                </a:path>
                <a:path w="645159" h="374650">
                  <a:moveTo>
                    <a:pt x="596963" y="364489"/>
                  </a:moveTo>
                  <a:lnTo>
                    <a:pt x="594334" y="364489"/>
                  </a:lnTo>
                  <a:lnTo>
                    <a:pt x="597242" y="363220"/>
                  </a:lnTo>
                  <a:lnTo>
                    <a:pt x="596963" y="364489"/>
                  </a:lnTo>
                  <a:close/>
                </a:path>
                <a:path w="645159" h="374650">
                  <a:moveTo>
                    <a:pt x="589978" y="373379"/>
                  </a:moveTo>
                  <a:lnTo>
                    <a:pt x="55003" y="373379"/>
                  </a:lnTo>
                  <a:lnTo>
                    <a:pt x="51803" y="372110"/>
                  </a:lnTo>
                  <a:lnTo>
                    <a:pt x="593178" y="372110"/>
                  </a:lnTo>
                  <a:lnTo>
                    <a:pt x="589978" y="373379"/>
                  </a:lnTo>
                  <a:close/>
                </a:path>
                <a:path w="645159" h="374650">
                  <a:moveTo>
                    <a:pt x="580136" y="374650"/>
                  </a:moveTo>
                  <a:lnTo>
                    <a:pt x="64846" y="374650"/>
                  </a:lnTo>
                  <a:lnTo>
                    <a:pt x="61556" y="373379"/>
                  </a:lnTo>
                  <a:lnTo>
                    <a:pt x="583425" y="373379"/>
                  </a:lnTo>
                  <a:lnTo>
                    <a:pt x="580136" y="374650"/>
                  </a:lnTo>
                  <a:close/>
                </a:path>
              </a:pathLst>
            </a:custGeom>
            <a:solidFill>
              <a:srgbClr val="3A8B9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220967" y="4395216"/>
              <a:ext cx="637540" cy="367665"/>
            </a:xfrm>
            <a:custGeom>
              <a:avLst/>
              <a:gdLst/>
              <a:ahLst/>
              <a:cxnLst/>
              <a:rect l="l" t="t" r="r" b="b"/>
              <a:pathLst>
                <a:path w="637540" h="367664">
                  <a:moveTo>
                    <a:pt x="576072" y="367284"/>
                  </a:moveTo>
                  <a:lnTo>
                    <a:pt x="60960" y="367284"/>
                  </a:lnTo>
                  <a:lnTo>
                    <a:pt x="37345" y="362098"/>
                  </a:lnTo>
                  <a:lnTo>
                    <a:pt x="17987" y="348724"/>
                  </a:lnTo>
                  <a:lnTo>
                    <a:pt x="4876" y="329009"/>
                  </a:lnTo>
                  <a:lnTo>
                    <a:pt x="0" y="304800"/>
                  </a:lnTo>
                  <a:lnTo>
                    <a:pt x="0" y="60960"/>
                  </a:lnTo>
                  <a:lnTo>
                    <a:pt x="4876" y="37059"/>
                  </a:lnTo>
                  <a:lnTo>
                    <a:pt x="17987" y="17606"/>
                  </a:lnTo>
                  <a:lnTo>
                    <a:pt x="37345" y="4590"/>
                  </a:lnTo>
                  <a:lnTo>
                    <a:pt x="60960" y="0"/>
                  </a:lnTo>
                  <a:lnTo>
                    <a:pt x="576072" y="0"/>
                  </a:lnTo>
                  <a:lnTo>
                    <a:pt x="600114" y="4590"/>
                  </a:lnTo>
                  <a:lnTo>
                    <a:pt x="619615" y="17606"/>
                  </a:lnTo>
                  <a:lnTo>
                    <a:pt x="632584" y="37059"/>
                  </a:lnTo>
                  <a:lnTo>
                    <a:pt x="637032" y="60960"/>
                  </a:lnTo>
                  <a:lnTo>
                    <a:pt x="637032" y="304800"/>
                  </a:lnTo>
                  <a:lnTo>
                    <a:pt x="632584" y="329009"/>
                  </a:lnTo>
                  <a:lnTo>
                    <a:pt x="619615" y="348724"/>
                  </a:lnTo>
                  <a:lnTo>
                    <a:pt x="600114" y="362098"/>
                  </a:lnTo>
                  <a:lnTo>
                    <a:pt x="576072" y="367284"/>
                  </a:lnTo>
                  <a:close/>
                </a:path>
              </a:pathLst>
            </a:custGeom>
            <a:solidFill>
              <a:srgbClr val="5FB6C0">
                <a:alpha val="301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217373" y="4391025"/>
              <a:ext cx="645160" cy="374650"/>
            </a:xfrm>
            <a:custGeom>
              <a:avLst/>
              <a:gdLst/>
              <a:ahLst/>
              <a:cxnLst/>
              <a:rect l="l" t="t" r="r" b="b"/>
              <a:pathLst>
                <a:path w="645159" h="374650">
                  <a:moveTo>
                    <a:pt x="593178" y="1270"/>
                  </a:moveTo>
                  <a:lnTo>
                    <a:pt x="51803" y="1270"/>
                  </a:lnTo>
                  <a:lnTo>
                    <a:pt x="55003" y="0"/>
                  </a:lnTo>
                  <a:lnTo>
                    <a:pt x="589978" y="0"/>
                  </a:lnTo>
                  <a:lnTo>
                    <a:pt x="593178" y="1270"/>
                  </a:lnTo>
                  <a:close/>
                </a:path>
                <a:path w="645159" h="374650">
                  <a:moveTo>
                    <a:pt x="596328" y="372110"/>
                  </a:moveTo>
                  <a:lnTo>
                    <a:pt x="48653" y="372110"/>
                  </a:lnTo>
                  <a:lnTo>
                    <a:pt x="45529" y="370839"/>
                  </a:lnTo>
                  <a:lnTo>
                    <a:pt x="11010" y="345439"/>
                  </a:lnTo>
                  <a:lnTo>
                    <a:pt x="1955" y="325120"/>
                  </a:lnTo>
                  <a:lnTo>
                    <a:pt x="1231" y="322579"/>
                  </a:lnTo>
                  <a:lnTo>
                    <a:pt x="660" y="318770"/>
                  </a:lnTo>
                  <a:lnTo>
                    <a:pt x="241" y="316229"/>
                  </a:lnTo>
                  <a:lnTo>
                    <a:pt x="0" y="312420"/>
                  </a:lnTo>
                  <a:lnTo>
                    <a:pt x="0" y="60960"/>
                  </a:lnTo>
                  <a:lnTo>
                    <a:pt x="241" y="57150"/>
                  </a:lnTo>
                  <a:lnTo>
                    <a:pt x="660" y="54610"/>
                  </a:lnTo>
                  <a:lnTo>
                    <a:pt x="1231" y="50800"/>
                  </a:lnTo>
                  <a:lnTo>
                    <a:pt x="1955" y="48260"/>
                  </a:lnTo>
                  <a:lnTo>
                    <a:pt x="2844" y="44450"/>
                  </a:lnTo>
                  <a:lnTo>
                    <a:pt x="7746" y="33020"/>
                  </a:lnTo>
                  <a:lnTo>
                    <a:pt x="39598" y="5079"/>
                  </a:lnTo>
                  <a:lnTo>
                    <a:pt x="48653" y="1270"/>
                  </a:lnTo>
                  <a:lnTo>
                    <a:pt x="596328" y="1270"/>
                  </a:lnTo>
                  <a:lnTo>
                    <a:pt x="599452" y="2539"/>
                  </a:lnTo>
                  <a:lnTo>
                    <a:pt x="605383" y="5079"/>
                  </a:lnTo>
                  <a:lnTo>
                    <a:pt x="611060" y="7620"/>
                  </a:lnTo>
                  <a:lnTo>
                    <a:pt x="53416" y="7620"/>
                  </a:lnTo>
                  <a:lnTo>
                    <a:pt x="50457" y="8889"/>
                  </a:lnTo>
                  <a:lnTo>
                    <a:pt x="48005" y="8889"/>
                  </a:lnTo>
                  <a:lnTo>
                    <a:pt x="42392" y="11429"/>
                  </a:lnTo>
                  <a:lnTo>
                    <a:pt x="42735" y="11429"/>
                  </a:lnTo>
                  <a:lnTo>
                    <a:pt x="37388" y="13970"/>
                  </a:lnTo>
                  <a:lnTo>
                    <a:pt x="37718" y="13970"/>
                  </a:lnTo>
                  <a:lnTo>
                    <a:pt x="32664" y="16510"/>
                  </a:lnTo>
                  <a:lnTo>
                    <a:pt x="32969" y="16510"/>
                  </a:lnTo>
                  <a:lnTo>
                    <a:pt x="28270" y="20320"/>
                  </a:lnTo>
                  <a:lnTo>
                    <a:pt x="28549" y="20320"/>
                  </a:lnTo>
                  <a:lnTo>
                    <a:pt x="24206" y="24129"/>
                  </a:lnTo>
                  <a:lnTo>
                    <a:pt x="24460" y="24129"/>
                  </a:lnTo>
                  <a:lnTo>
                    <a:pt x="20510" y="27939"/>
                  </a:lnTo>
                  <a:lnTo>
                    <a:pt x="20739" y="27939"/>
                  </a:lnTo>
                  <a:lnTo>
                    <a:pt x="18100" y="31750"/>
                  </a:lnTo>
                  <a:lnTo>
                    <a:pt x="17424" y="31750"/>
                  </a:lnTo>
                  <a:lnTo>
                    <a:pt x="14363" y="36829"/>
                  </a:lnTo>
                  <a:lnTo>
                    <a:pt x="14541" y="36829"/>
                  </a:lnTo>
                  <a:lnTo>
                    <a:pt x="11963" y="41910"/>
                  </a:lnTo>
                  <a:lnTo>
                    <a:pt x="12103" y="41910"/>
                  </a:lnTo>
                  <a:lnTo>
                    <a:pt x="10045" y="46989"/>
                  </a:lnTo>
                  <a:lnTo>
                    <a:pt x="9309" y="49529"/>
                  </a:lnTo>
                  <a:lnTo>
                    <a:pt x="8902" y="52070"/>
                  </a:lnTo>
                  <a:lnTo>
                    <a:pt x="8712" y="52070"/>
                  </a:lnTo>
                  <a:lnTo>
                    <a:pt x="8178" y="55879"/>
                  </a:lnTo>
                  <a:lnTo>
                    <a:pt x="7810" y="58420"/>
                  </a:lnTo>
                  <a:lnTo>
                    <a:pt x="7594" y="60960"/>
                  </a:lnTo>
                  <a:lnTo>
                    <a:pt x="7594" y="312420"/>
                  </a:lnTo>
                  <a:lnTo>
                    <a:pt x="7835" y="314960"/>
                  </a:lnTo>
                  <a:lnTo>
                    <a:pt x="8204" y="317500"/>
                  </a:lnTo>
                  <a:lnTo>
                    <a:pt x="8712" y="321310"/>
                  </a:lnTo>
                  <a:lnTo>
                    <a:pt x="8902" y="321310"/>
                  </a:lnTo>
                  <a:lnTo>
                    <a:pt x="9359" y="323850"/>
                  </a:lnTo>
                  <a:lnTo>
                    <a:pt x="10134" y="326389"/>
                  </a:lnTo>
                  <a:lnTo>
                    <a:pt x="12103" y="331470"/>
                  </a:lnTo>
                  <a:lnTo>
                    <a:pt x="11963" y="331470"/>
                  </a:lnTo>
                  <a:lnTo>
                    <a:pt x="14541" y="336550"/>
                  </a:lnTo>
                  <a:lnTo>
                    <a:pt x="14363" y="336550"/>
                  </a:lnTo>
                  <a:lnTo>
                    <a:pt x="17424" y="341629"/>
                  </a:lnTo>
                  <a:lnTo>
                    <a:pt x="18100" y="341629"/>
                  </a:lnTo>
                  <a:lnTo>
                    <a:pt x="20739" y="345439"/>
                  </a:lnTo>
                  <a:lnTo>
                    <a:pt x="20510" y="345439"/>
                  </a:lnTo>
                  <a:lnTo>
                    <a:pt x="24460" y="349250"/>
                  </a:lnTo>
                  <a:lnTo>
                    <a:pt x="24206" y="349250"/>
                  </a:lnTo>
                  <a:lnTo>
                    <a:pt x="28549" y="353060"/>
                  </a:lnTo>
                  <a:lnTo>
                    <a:pt x="28270" y="353060"/>
                  </a:lnTo>
                  <a:lnTo>
                    <a:pt x="32969" y="356870"/>
                  </a:lnTo>
                  <a:lnTo>
                    <a:pt x="32664" y="356870"/>
                  </a:lnTo>
                  <a:lnTo>
                    <a:pt x="37718" y="359410"/>
                  </a:lnTo>
                  <a:lnTo>
                    <a:pt x="37388" y="359410"/>
                  </a:lnTo>
                  <a:lnTo>
                    <a:pt x="42735" y="361950"/>
                  </a:lnTo>
                  <a:lnTo>
                    <a:pt x="42392" y="361950"/>
                  </a:lnTo>
                  <a:lnTo>
                    <a:pt x="48005" y="364489"/>
                  </a:lnTo>
                  <a:lnTo>
                    <a:pt x="50457" y="364489"/>
                  </a:lnTo>
                  <a:lnTo>
                    <a:pt x="53416" y="365760"/>
                  </a:lnTo>
                  <a:lnTo>
                    <a:pt x="611060" y="365760"/>
                  </a:lnTo>
                  <a:lnTo>
                    <a:pt x="605383" y="368300"/>
                  </a:lnTo>
                  <a:lnTo>
                    <a:pt x="599452" y="370839"/>
                  </a:lnTo>
                  <a:lnTo>
                    <a:pt x="596328" y="372110"/>
                  </a:lnTo>
                  <a:close/>
                </a:path>
                <a:path w="645159" h="374650">
                  <a:moveTo>
                    <a:pt x="627760" y="33020"/>
                  </a:moveTo>
                  <a:lnTo>
                    <a:pt x="624243" y="27939"/>
                  </a:lnTo>
                  <a:lnTo>
                    <a:pt x="624471" y="27939"/>
                  </a:lnTo>
                  <a:lnTo>
                    <a:pt x="620522" y="24129"/>
                  </a:lnTo>
                  <a:lnTo>
                    <a:pt x="620776" y="24129"/>
                  </a:lnTo>
                  <a:lnTo>
                    <a:pt x="616432" y="20320"/>
                  </a:lnTo>
                  <a:lnTo>
                    <a:pt x="616711" y="20320"/>
                  </a:lnTo>
                  <a:lnTo>
                    <a:pt x="612012" y="16510"/>
                  </a:lnTo>
                  <a:lnTo>
                    <a:pt x="612317" y="16510"/>
                  </a:lnTo>
                  <a:lnTo>
                    <a:pt x="607263" y="13970"/>
                  </a:lnTo>
                  <a:lnTo>
                    <a:pt x="607593" y="13970"/>
                  </a:lnTo>
                  <a:lnTo>
                    <a:pt x="602246" y="11429"/>
                  </a:lnTo>
                  <a:lnTo>
                    <a:pt x="602589" y="11429"/>
                  </a:lnTo>
                  <a:lnTo>
                    <a:pt x="596963" y="8889"/>
                  </a:lnTo>
                  <a:lnTo>
                    <a:pt x="594525" y="8889"/>
                  </a:lnTo>
                  <a:lnTo>
                    <a:pt x="591553" y="7620"/>
                  </a:lnTo>
                  <a:lnTo>
                    <a:pt x="611060" y="7620"/>
                  </a:lnTo>
                  <a:lnTo>
                    <a:pt x="616419" y="10160"/>
                  </a:lnTo>
                  <a:lnTo>
                    <a:pt x="636419" y="31750"/>
                  </a:lnTo>
                  <a:lnTo>
                    <a:pt x="627557" y="31750"/>
                  </a:lnTo>
                  <a:lnTo>
                    <a:pt x="627760" y="33020"/>
                  </a:lnTo>
                  <a:close/>
                </a:path>
                <a:path w="645159" h="374650">
                  <a:moveTo>
                    <a:pt x="47739" y="10160"/>
                  </a:moveTo>
                  <a:lnTo>
                    <a:pt x="48005" y="8889"/>
                  </a:lnTo>
                  <a:lnTo>
                    <a:pt x="50647" y="8889"/>
                  </a:lnTo>
                  <a:lnTo>
                    <a:pt x="47739" y="10160"/>
                  </a:lnTo>
                  <a:close/>
                </a:path>
                <a:path w="645159" h="374650">
                  <a:moveTo>
                    <a:pt x="597242" y="10160"/>
                  </a:moveTo>
                  <a:lnTo>
                    <a:pt x="594334" y="8889"/>
                  </a:lnTo>
                  <a:lnTo>
                    <a:pt x="596963" y="8889"/>
                  </a:lnTo>
                  <a:lnTo>
                    <a:pt x="597242" y="10160"/>
                  </a:lnTo>
                  <a:close/>
                </a:path>
                <a:path w="645159" h="374650">
                  <a:moveTo>
                    <a:pt x="17221" y="33020"/>
                  </a:moveTo>
                  <a:lnTo>
                    <a:pt x="17424" y="31750"/>
                  </a:lnTo>
                  <a:lnTo>
                    <a:pt x="18100" y="31750"/>
                  </a:lnTo>
                  <a:lnTo>
                    <a:pt x="17221" y="33020"/>
                  </a:lnTo>
                  <a:close/>
                </a:path>
                <a:path w="645159" h="374650">
                  <a:moveTo>
                    <a:pt x="636308" y="53339"/>
                  </a:moveTo>
                  <a:lnTo>
                    <a:pt x="635622" y="49529"/>
                  </a:lnTo>
                  <a:lnTo>
                    <a:pt x="634847" y="46989"/>
                  </a:lnTo>
                  <a:lnTo>
                    <a:pt x="632879" y="41910"/>
                  </a:lnTo>
                  <a:lnTo>
                    <a:pt x="633018" y="41910"/>
                  </a:lnTo>
                  <a:lnTo>
                    <a:pt x="630440" y="36829"/>
                  </a:lnTo>
                  <a:lnTo>
                    <a:pt x="630618" y="36829"/>
                  </a:lnTo>
                  <a:lnTo>
                    <a:pt x="627557" y="31750"/>
                  </a:lnTo>
                  <a:lnTo>
                    <a:pt x="636419" y="31750"/>
                  </a:lnTo>
                  <a:lnTo>
                    <a:pt x="637235" y="33020"/>
                  </a:lnTo>
                  <a:lnTo>
                    <a:pt x="642137" y="44450"/>
                  </a:lnTo>
                  <a:lnTo>
                    <a:pt x="643026" y="48260"/>
                  </a:lnTo>
                  <a:lnTo>
                    <a:pt x="643750" y="50800"/>
                  </a:lnTo>
                  <a:lnTo>
                    <a:pt x="643940" y="52070"/>
                  </a:lnTo>
                  <a:lnTo>
                    <a:pt x="636270" y="52070"/>
                  </a:lnTo>
                  <a:lnTo>
                    <a:pt x="636308" y="53339"/>
                  </a:lnTo>
                  <a:close/>
                </a:path>
                <a:path w="645159" h="374650">
                  <a:moveTo>
                    <a:pt x="8674" y="53339"/>
                  </a:moveTo>
                  <a:lnTo>
                    <a:pt x="8712" y="52070"/>
                  </a:lnTo>
                  <a:lnTo>
                    <a:pt x="8902" y="52070"/>
                  </a:lnTo>
                  <a:lnTo>
                    <a:pt x="8674" y="53339"/>
                  </a:lnTo>
                  <a:close/>
                </a:path>
                <a:path w="645159" h="374650">
                  <a:moveTo>
                    <a:pt x="643940" y="321310"/>
                  </a:moveTo>
                  <a:lnTo>
                    <a:pt x="636270" y="321310"/>
                  </a:lnTo>
                  <a:lnTo>
                    <a:pt x="636803" y="317500"/>
                  </a:lnTo>
                  <a:lnTo>
                    <a:pt x="637158" y="314960"/>
                  </a:lnTo>
                  <a:lnTo>
                    <a:pt x="637387" y="312420"/>
                  </a:lnTo>
                  <a:lnTo>
                    <a:pt x="637374" y="60960"/>
                  </a:lnTo>
                  <a:lnTo>
                    <a:pt x="637146" y="58420"/>
                  </a:lnTo>
                  <a:lnTo>
                    <a:pt x="636777" y="55879"/>
                  </a:lnTo>
                  <a:lnTo>
                    <a:pt x="636270" y="52070"/>
                  </a:lnTo>
                  <a:lnTo>
                    <a:pt x="643940" y="52070"/>
                  </a:lnTo>
                  <a:lnTo>
                    <a:pt x="644321" y="54610"/>
                  </a:lnTo>
                  <a:lnTo>
                    <a:pt x="644740" y="57150"/>
                  </a:lnTo>
                  <a:lnTo>
                    <a:pt x="644982" y="60960"/>
                  </a:lnTo>
                  <a:lnTo>
                    <a:pt x="644982" y="312420"/>
                  </a:lnTo>
                  <a:lnTo>
                    <a:pt x="644740" y="316229"/>
                  </a:lnTo>
                  <a:lnTo>
                    <a:pt x="644321" y="318770"/>
                  </a:lnTo>
                  <a:lnTo>
                    <a:pt x="643940" y="321310"/>
                  </a:lnTo>
                  <a:close/>
                </a:path>
                <a:path w="645159" h="374650">
                  <a:moveTo>
                    <a:pt x="8902" y="321310"/>
                  </a:moveTo>
                  <a:lnTo>
                    <a:pt x="8712" y="321310"/>
                  </a:lnTo>
                  <a:lnTo>
                    <a:pt x="8674" y="320039"/>
                  </a:lnTo>
                  <a:lnTo>
                    <a:pt x="8902" y="321310"/>
                  </a:lnTo>
                  <a:close/>
                </a:path>
                <a:path w="645159" h="374650">
                  <a:moveTo>
                    <a:pt x="636419" y="341629"/>
                  </a:moveTo>
                  <a:lnTo>
                    <a:pt x="627557" y="341629"/>
                  </a:lnTo>
                  <a:lnTo>
                    <a:pt x="630618" y="336550"/>
                  </a:lnTo>
                  <a:lnTo>
                    <a:pt x="630440" y="336550"/>
                  </a:lnTo>
                  <a:lnTo>
                    <a:pt x="633018" y="331470"/>
                  </a:lnTo>
                  <a:lnTo>
                    <a:pt x="632879" y="331470"/>
                  </a:lnTo>
                  <a:lnTo>
                    <a:pt x="634936" y="326389"/>
                  </a:lnTo>
                  <a:lnTo>
                    <a:pt x="635673" y="323850"/>
                  </a:lnTo>
                  <a:lnTo>
                    <a:pt x="636308" y="320039"/>
                  </a:lnTo>
                  <a:lnTo>
                    <a:pt x="636270" y="321310"/>
                  </a:lnTo>
                  <a:lnTo>
                    <a:pt x="643940" y="321310"/>
                  </a:lnTo>
                  <a:lnTo>
                    <a:pt x="643750" y="322579"/>
                  </a:lnTo>
                  <a:lnTo>
                    <a:pt x="643026" y="325120"/>
                  </a:lnTo>
                  <a:lnTo>
                    <a:pt x="642137" y="328929"/>
                  </a:lnTo>
                  <a:lnTo>
                    <a:pt x="637235" y="340360"/>
                  </a:lnTo>
                  <a:lnTo>
                    <a:pt x="636419" y="341629"/>
                  </a:lnTo>
                  <a:close/>
                </a:path>
                <a:path w="645159" h="374650">
                  <a:moveTo>
                    <a:pt x="18100" y="341629"/>
                  </a:moveTo>
                  <a:lnTo>
                    <a:pt x="17424" y="341629"/>
                  </a:lnTo>
                  <a:lnTo>
                    <a:pt x="17221" y="340360"/>
                  </a:lnTo>
                  <a:lnTo>
                    <a:pt x="18100" y="341629"/>
                  </a:lnTo>
                  <a:close/>
                </a:path>
                <a:path w="645159" h="374650">
                  <a:moveTo>
                    <a:pt x="611060" y="365760"/>
                  </a:moveTo>
                  <a:lnTo>
                    <a:pt x="591553" y="365760"/>
                  </a:lnTo>
                  <a:lnTo>
                    <a:pt x="594525" y="364489"/>
                  </a:lnTo>
                  <a:lnTo>
                    <a:pt x="596963" y="364489"/>
                  </a:lnTo>
                  <a:lnTo>
                    <a:pt x="602589" y="361950"/>
                  </a:lnTo>
                  <a:lnTo>
                    <a:pt x="602246" y="361950"/>
                  </a:lnTo>
                  <a:lnTo>
                    <a:pt x="607593" y="359410"/>
                  </a:lnTo>
                  <a:lnTo>
                    <a:pt x="607263" y="359410"/>
                  </a:lnTo>
                  <a:lnTo>
                    <a:pt x="612317" y="356870"/>
                  </a:lnTo>
                  <a:lnTo>
                    <a:pt x="612012" y="356870"/>
                  </a:lnTo>
                  <a:lnTo>
                    <a:pt x="616711" y="353060"/>
                  </a:lnTo>
                  <a:lnTo>
                    <a:pt x="616432" y="353060"/>
                  </a:lnTo>
                  <a:lnTo>
                    <a:pt x="620776" y="349250"/>
                  </a:lnTo>
                  <a:lnTo>
                    <a:pt x="620522" y="349250"/>
                  </a:lnTo>
                  <a:lnTo>
                    <a:pt x="624471" y="345439"/>
                  </a:lnTo>
                  <a:lnTo>
                    <a:pt x="624243" y="345439"/>
                  </a:lnTo>
                  <a:lnTo>
                    <a:pt x="627760" y="340360"/>
                  </a:lnTo>
                  <a:lnTo>
                    <a:pt x="627557" y="341629"/>
                  </a:lnTo>
                  <a:lnTo>
                    <a:pt x="636419" y="341629"/>
                  </a:lnTo>
                  <a:lnTo>
                    <a:pt x="633971" y="345439"/>
                  </a:lnTo>
                  <a:lnTo>
                    <a:pt x="630237" y="350520"/>
                  </a:lnTo>
                  <a:lnTo>
                    <a:pt x="626046" y="355600"/>
                  </a:lnTo>
                  <a:lnTo>
                    <a:pt x="621423" y="359410"/>
                  </a:lnTo>
                  <a:lnTo>
                    <a:pt x="616419" y="363220"/>
                  </a:lnTo>
                  <a:lnTo>
                    <a:pt x="611060" y="365760"/>
                  </a:lnTo>
                  <a:close/>
                </a:path>
                <a:path w="645159" h="374650">
                  <a:moveTo>
                    <a:pt x="50647" y="364489"/>
                  </a:moveTo>
                  <a:lnTo>
                    <a:pt x="48005" y="364489"/>
                  </a:lnTo>
                  <a:lnTo>
                    <a:pt x="47739" y="363220"/>
                  </a:lnTo>
                  <a:lnTo>
                    <a:pt x="50647" y="364489"/>
                  </a:lnTo>
                  <a:close/>
                </a:path>
                <a:path w="645159" h="374650">
                  <a:moveTo>
                    <a:pt x="596963" y="364489"/>
                  </a:moveTo>
                  <a:lnTo>
                    <a:pt x="594334" y="364489"/>
                  </a:lnTo>
                  <a:lnTo>
                    <a:pt x="597242" y="363220"/>
                  </a:lnTo>
                  <a:lnTo>
                    <a:pt x="596963" y="364489"/>
                  </a:lnTo>
                  <a:close/>
                </a:path>
                <a:path w="645159" h="374650">
                  <a:moveTo>
                    <a:pt x="589978" y="373379"/>
                  </a:moveTo>
                  <a:lnTo>
                    <a:pt x="55003" y="373379"/>
                  </a:lnTo>
                  <a:lnTo>
                    <a:pt x="51803" y="372110"/>
                  </a:lnTo>
                  <a:lnTo>
                    <a:pt x="593178" y="372110"/>
                  </a:lnTo>
                  <a:lnTo>
                    <a:pt x="589978" y="373379"/>
                  </a:lnTo>
                  <a:close/>
                </a:path>
                <a:path w="645159" h="374650">
                  <a:moveTo>
                    <a:pt x="580135" y="374650"/>
                  </a:moveTo>
                  <a:lnTo>
                    <a:pt x="64846" y="374650"/>
                  </a:lnTo>
                  <a:lnTo>
                    <a:pt x="61556" y="373379"/>
                  </a:lnTo>
                  <a:lnTo>
                    <a:pt x="583425" y="373379"/>
                  </a:lnTo>
                  <a:lnTo>
                    <a:pt x="580135" y="374650"/>
                  </a:lnTo>
                  <a:close/>
                </a:path>
              </a:pathLst>
            </a:custGeom>
            <a:solidFill>
              <a:srgbClr val="3A8B9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199375" y="4395216"/>
              <a:ext cx="637540" cy="367665"/>
            </a:xfrm>
            <a:custGeom>
              <a:avLst/>
              <a:gdLst/>
              <a:ahLst/>
              <a:cxnLst/>
              <a:rect l="l" t="t" r="r" b="b"/>
              <a:pathLst>
                <a:path w="637540" h="367664">
                  <a:moveTo>
                    <a:pt x="576072" y="367284"/>
                  </a:moveTo>
                  <a:lnTo>
                    <a:pt x="60959" y="367284"/>
                  </a:lnTo>
                  <a:lnTo>
                    <a:pt x="37059" y="362098"/>
                  </a:lnTo>
                  <a:lnTo>
                    <a:pt x="17606" y="348724"/>
                  </a:lnTo>
                  <a:lnTo>
                    <a:pt x="4590" y="329009"/>
                  </a:lnTo>
                  <a:lnTo>
                    <a:pt x="0" y="304800"/>
                  </a:lnTo>
                  <a:lnTo>
                    <a:pt x="0" y="60960"/>
                  </a:lnTo>
                  <a:lnTo>
                    <a:pt x="4590" y="37059"/>
                  </a:lnTo>
                  <a:lnTo>
                    <a:pt x="17606" y="17606"/>
                  </a:lnTo>
                  <a:lnTo>
                    <a:pt x="37059" y="4590"/>
                  </a:lnTo>
                  <a:lnTo>
                    <a:pt x="60959" y="0"/>
                  </a:lnTo>
                  <a:lnTo>
                    <a:pt x="576072" y="0"/>
                  </a:lnTo>
                  <a:lnTo>
                    <a:pt x="599829" y="4590"/>
                  </a:lnTo>
                  <a:lnTo>
                    <a:pt x="619234" y="17606"/>
                  </a:lnTo>
                  <a:lnTo>
                    <a:pt x="632298" y="37059"/>
                  </a:lnTo>
                  <a:lnTo>
                    <a:pt x="637031" y="60960"/>
                  </a:lnTo>
                  <a:lnTo>
                    <a:pt x="637031" y="304800"/>
                  </a:lnTo>
                  <a:lnTo>
                    <a:pt x="632298" y="329009"/>
                  </a:lnTo>
                  <a:lnTo>
                    <a:pt x="619234" y="348724"/>
                  </a:lnTo>
                  <a:lnTo>
                    <a:pt x="599829" y="362098"/>
                  </a:lnTo>
                  <a:lnTo>
                    <a:pt x="576072" y="367284"/>
                  </a:lnTo>
                  <a:close/>
                </a:path>
              </a:pathLst>
            </a:custGeom>
            <a:solidFill>
              <a:srgbClr val="5FB6C0">
                <a:alpha val="301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195273" y="4391025"/>
              <a:ext cx="645160" cy="374650"/>
            </a:xfrm>
            <a:custGeom>
              <a:avLst/>
              <a:gdLst/>
              <a:ahLst/>
              <a:cxnLst/>
              <a:rect l="l" t="t" r="r" b="b"/>
              <a:pathLst>
                <a:path w="645159" h="374650">
                  <a:moveTo>
                    <a:pt x="593178" y="1270"/>
                  </a:moveTo>
                  <a:lnTo>
                    <a:pt x="51803" y="1270"/>
                  </a:lnTo>
                  <a:lnTo>
                    <a:pt x="55003" y="0"/>
                  </a:lnTo>
                  <a:lnTo>
                    <a:pt x="589978" y="0"/>
                  </a:lnTo>
                  <a:lnTo>
                    <a:pt x="593178" y="1270"/>
                  </a:lnTo>
                  <a:close/>
                </a:path>
                <a:path w="645159" h="374650">
                  <a:moveTo>
                    <a:pt x="596328" y="372110"/>
                  </a:moveTo>
                  <a:lnTo>
                    <a:pt x="48653" y="372110"/>
                  </a:lnTo>
                  <a:lnTo>
                    <a:pt x="45529" y="370839"/>
                  </a:lnTo>
                  <a:lnTo>
                    <a:pt x="11010" y="345439"/>
                  </a:lnTo>
                  <a:lnTo>
                    <a:pt x="1955" y="325120"/>
                  </a:lnTo>
                  <a:lnTo>
                    <a:pt x="1231" y="322579"/>
                  </a:lnTo>
                  <a:lnTo>
                    <a:pt x="660" y="318770"/>
                  </a:lnTo>
                  <a:lnTo>
                    <a:pt x="241" y="316229"/>
                  </a:lnTo>
                  <a:lnTo>
                    <a:pt x="0" y="312420"/>
                  </a:lnTo>
                  <a:lnTo>
                    <a:pt x="0" y="60960"/>
                  </a:lnTo>
                  <a:lnTo>
                    <a:pt x="241" y="57150"/>
                  </a:lnTo>
                  <a:lnTo>
                    <a:pt x="660" y="54610"/>
                  </a:lnTo>
                  <a:lnTo>
                    <a:pt x="1231" y="50800"/>
                  </a:lnTo>
                  <a:lnTo>
                    <a:pt x="1955" y="48260"/>
                  </a:lnTo>
                  <a:lnTo>
                    <a:pt x="2844" y="44450"/>
                  </a:lnTo>
                  <a:lnTo>
                    <a:pt x="7747" y="33020"/>
                  </a:lnTo>
                  <a:lnTo>
                    <a:pt x="39598" y="5079"/>
                  </a:lnTo>
                  <a:lnTo>
                    <a:pt x="48653" y="1270"/>
                  </a:lnTo>
                  <a:lnTo>
                    <a:pt x="596328" y="1270"/>
                  </a:lnTo>
                  <a:lnTo>
                    <a:pt x="599452" y="2539"/>
                  </a:lnTo>
                  <a:lnTo>
                    <a:pt x="605383" y="5079"/>
                  </a:lnTo>
                  <a:lnTo>
                    <a:pt x="611060" y="7620"/>
                  </a:lnTo>
                  <a:lnTo>
                    <a:pt x="53416" y="7620"/>
                  </a:lnTo>
                  <a:lnTo>
                    <a:pt x="50457" y="8889"/>
                  </a:lnTo>
                  <a:lnTo>
                    <a:pt x="48005" y="8889"/>
                  </a:lnTo>
                  <a:lnTo>
                    <a:pt x="42392" y="11429"/>
                  </a:lnTo>
                  <a:lnTo>
                    <a:pt x="42735" y="11429"/>
                  </a:lnTo>
                  <a:lnTo>
                    <a:pt x="37388" y="13970"/>
                  </a:lnTo>
                  <a:lnTo>
                    <a:pt x="37719" y="13970"/>
                  </a:lnTo>
                  <a:lnTo>
                    <a:pt x="32664" y="16510"/>
                  </a:lnTo>
                  <a:lnTo>
                    <a:pt x="32969" y="16510"/>
                  </a:lnTo>
                  <a:lnTo>
                    <a:pt x="28257" y="20320"/>
                  </a:lnTo>
                  <a:lnTo>
                    <a:pt x="28549" y="20320"/>
                  </a:lnTo>
                  <a:lnTo>
                    <a:pt x="24206" y="24129"/>
                  </a:lnTo>
                  <a:lnTo>
                    <a:pt x="24460" y="24129"/>
                  </a:lnTo>
                  <a:lnTo>
                    <a:pt x="20510" y="27939"/>
                  </a:lnTo>
                  <a:lnTo>
                    <a:pt x="20739" y="27939"/>
                  </a:lnTo>
                  <a:lnTo>
                    <a:pt x="18100" y="31750"/>
                  </a:lnTo>
                  <a:lnTo>
                    <a:pt x="17424" y="31750"/>
                  </a:lnTo>
                  <a:lnTo>
                    <a:pt x="14363" y="36829"/>
                  </a:lnTo>
                  <a:lnTo>
                    <a:pt x="14541" y="36829"/>
                  </a:lnTo>
                  <a:lnTo>
                    <a:pt x="11963" y="41910"/>
                  </a:lnTo>
                  <a:lnTo>
                    <a:pt x="12103" y="41910"/>
                  </a:lnTo>
                  <a:lnTo>
                    <a:pt x="10045" y="46989"/>
                  </a:lnTo>
                  <a:lnTo>
                    <a:pt x="9309" y="49529"/>
                  </a:lnTo>
                  <a:lnTo>
                    <a:pt x="8902" y="52070"/>
                  </a:lnTo>
                  <a:lnTo>
                    <a:pt x="8712" y="52070"/>
                  </a:lnTo>
                  <a:lnTo>
                    <a:pt x="8178" y="55879"/>
                  </a:lnTo>
                  <a:lnTo>
                    <a:pt x="7810" y="58420"/>
                  </a:lnTo>
                  <a:lnTo>
                    <a:pt x="7594" y="60960"/>
                  </a:lnTo>
                  <a:lnTo>
                    <a:pt x="7594" y="312420"/>
                  </a:lnTo>
                  <a:lnTo>
                    <a:pt x="7835" y="314960"/>
                  </a:lnTo>
                  <a:lnTo>
                    <a:pt x="8204" y="317500"/>
                  </a:lnTo>
                  <a:lnTo>
                    <a:pt x="8712" y="321310"/>
                  </a:lnTo>
                  <a:lnTo>
                    <a:pt x="8902" y="321310"/>
                  </a:lnTo>
                  <a:lnTo>
                    <a:pt x="9359" y="323850"/>
                  </a:lnTo>
                  <a:lnTo>
                    <a:pt x="10134" y="326389"/>
                  </a:lnTo>
                  <a:lnTo>
                    <a:pt x="12103" y="331470"/>
                  </a:lnTo>
                  <a:lnTo>
                    <a:pt x="11963" y="331470"/>
                  </a:lnTo>
                  <a:lnTo>
                    <a:pt x="14541" y="336550"/>
                  </a:lnTo>
                  <a:lnTo>
                    <a:pt x="14363" y="336550"/>
                  </a:lnTo>
                  <a:lnTo>
                    <a:pt x="17424" y="341629"/>
                  </a:lnTo>
                  <a:lnTo>
                    <a:pt x="18100" y="341629"/>
                  </a:lnTo>
                  <a:lnTo>
                    <a:pt x="20739" y="345439"/>
                  </a:lnTo>
                  <a:lnTo>
                    <a:pt x="20510" y="345439"/>
                  </a:lnTo>
                  <a:lnTo>
                    <a:pt x="24460" y="349250"/>
                  </a:lnTo>
                  <a:lnTo>
                    <a:pt x="24206" y="349250"/>
                  </a:lnTo>
                  <a:lnTo>
                    <a:pt x="28549" y="353060"/>
                  </a:lnTo>
                  <a:lnTo>
                    <a:pt x="28257" y="353060"/>
                  </a:lnTo>
                  <a:lnTo>
                    <a:pt x="32969" y="356870"/>
                  </a:lnTo>
                  <a:lnTo>
                    <a:pt x="32664" y="356870"/>
                  </a:lnTo>
                  <a:lnTo>
                    <a:pt x="37719" y="359410"/>
                  </a:lnTo>
                  <a:lnTo>
                    <a:pt x="37388" y="359410"/>
                  </a:lnTo>
                  <a:lnTo>
                    <a:pt x="42735" y="361950"/>
                  </a:lnTo>
                  <a:lnTo>
                    <a:pt x="42392" y="361950"/>
                  </a:lnTo>
                  <a:lnTo>
                    <a:pt x="48005" y="364489"/>
                  </a:lnTo>
                  <a:lnTo>
                    <a:pt x="50457" y="364489"/>
                  </a:lnTo>
                  <a:lnTo>
                    <a:pt x="53416" y="365760"/>
                  </a:lnTo>
                  <a:lnTo>
                    <a:pt x="611060" y="365760"/>
                  </a:lnTo>
                  <a:lnTo>
                    <a:pt x="605383" y="368300"/>
                  </a:lnTo>
                  <a:lnTo>
                    <a:pt x="599452" y="370839"/>
                  </a:lnTo>
                  <a:lnTo>
                    <a:pt x="596328" y="372110"/>
                  </a:lnTo>
                  <a:close/>
                </a:path>
                <a:path w="645159" h="374650">
                  <a:moveTo>
                    <a:pt x="627760" y="33020"/>
                  </a:moveTo>
                  <a:lnTo>
                    <a:pt x="624243" y="27939"/>
                  </a:lnTo>
                  <a:lnTo>
                    <a:pt x="624471" y="27939"/>
                  </a:lnTo>
                  <a:lnTo>
                    <a:pt x="620522" y="24129"/>
                  </a:lnTo>
                  <a:lnTo>
                    <a:pt x="620776" y="24129"/>
                  </a:lnTo>
                  <a:lnTo>
                    <a:pt x="616432" y="20320"/>
                  </a:lnTo>
                  <a:lnTo>
                    <a:pt x="616711" y="20320"/>
                  </a:lnTo>
                  <a:lnTo>
                    <a:pt x="612012" y="16510"/>
                  </a:lnTo>
                  <a:lnTo>
                    <a:pt x="612317" y="16510"/>
                  </a:lnTo>
                  <a:lnTo>
                    <a:pt x="607263" y="13970"/>
                  </a:lnTo>
                  <a:lnTo>
                    <a:pt x="607593" y="13970"/>
                  </a:lnTo>
                  <a:lnTo>
                    <a:pt x="602246" y="11429"/>
                  </a:lnTo>
                  <a:lnTo>
                    <a:pt x="602589" y="11429"/>
                  </a:lnTo>
                  <a:lnTo>
                    <a:pt x="596963" y="8889"/>
                  </a:lnTo>
                  <a:lnTo>
                    <a:pt x="594525" y="8889"/>
                  </a:lnTo>
                  <a:lnTo>
                    <a:pt x="591553" y="7620"/>
                  </a:lnTo>
                  <a:lnTo>
                    <a:pt x="611060" y="7620"/>
                  </a:lnTo>
                  <a:lnTo>
                    <a:pt x="616419" y="10160"/>
                  </a:lnTo>
                  <a:lnTo>
                    <a:pt x="636419" y="31750"/>
                  </a:lnTo>
                  <a:lnTo>
                    <a:pt x="627557" y="31750"/>
                  </a:lnTo>
                  <a:lnTo>
                    <a:pt x="627760" y="33020"/>
                  </a:lnTo>
                  <a:close/>
                </a:path>
                <a:path w="645159" h="374650">
                  <a:moveTo>
                    <a:pt x="47739" y="10160"/>
                  </a:moveTo>
                  <a:lnTo>
                    <a:pt x="48005" y="8889"/>
                  </a:lnTo>
                  <a:lnTo>
                    <a:pt x="50647" y="8889"/>
                  </a:lnTo>
                  <a:lnTo>
                    <a:pt x="47739" y="10160"/>
                  </a:lnTo>
                  <a:close/>
                </a:path>
                <a:path w="645159" h="374650">
                  <a:moveTo>
                    <a:pt x="597242" y="10160"/>
                  </a:moveTo>
                  <a:lnTo>
                    <a:pt x="594334" y="8889"/>
                  </a:lnTo>
                  <a:lnTo>
                    <a:pt x="596963" y="8889"/>
                  </a:lnTo>
                  <a:lnTo>
                    <a:pt x="597242" y="10160"/>
                  </a:lnTo>
                  <a:close/>
                </a:path>
                <a:path w="645159" h="374650">
                  <a:moveTo>
                    <a:pt x="17221" y="33020"/>
                  </a:moveTo>
                  <a:lnTo>
                    <a:pt x="17424" y="31750"/>
                  </a:lnTo>
                  <a:lnTo>
                    <a:pt x="18100" y="31750"/>
                  </a:lnTo>
                  <a:lnTo>
                    <a:pt x="17221" y="33020"/>
                  </a:lnTo>
                  <a:close/>
                </a:path>
                <a:path w="645159" h="374650">
                  <a:moveTo>
                    <a:pt x="636308" y="53339"/>
                  </a:moveTo>
                  <a:lnTo>
                    <a:pt x="635622" y="49529"/>
                  </a:lnTo>
                  <a:lnTo>
                    <a:pt x="634847" y="46989"/>
                  </a:lnTo>
                  <a:lnTo>
                    <a:pt x="632879" y="41910"/>
                  </a:lnTo>
                  <a:lnTo>
                    <a:pt x="633018" y="41910"/>
                  </a:lnTo>
                  <a:lnTo>
                    <a:pt x="630440" y="36829"/>
                  </a:lnTo>
                  <a:lnTo>
                    <a:pt x="630618" y="36829"/>
                  </a:lnTo>
                  <a:lnTo>
                    <a:pt x="627557" y="31750"/>
                  </a:lnTo>
                  <a:lnTo>
                    <a:pt x="636419" y="31750"/>
                  </a:lnTo>
                  <a:lnTo>
                    <a:pt x="637235" y="33020"/>
                  </a:lnTo>
                  <a:lnTo>
                    <a:pt x="642137" y="44450"/>
                  </a:lnTo>
                  <a:lnTo>
                    <a:pt x="643026" y="48260"/>
                  </a:lnTo>
                  <a:lnTo>
                    <a:pt x="643750" y="50800"/>
                  </a:lnTo>
                  <a:lnTo>
                    <a:pt x="643940" y="52070"/>
                  </a:lnTo>
                  <a:lnTo>
                    <a:pt x="636270" y="52070"/>
                  </a:lnTo>
                  <a:lnTo>
                    <a:pt x="636308" y="53339"/>
                  </a:lnTo>
                  <a:close/>
                </a:path>
                <a:path w="645159" h="374650">
                  <a:moveTo>
                    <a:pt x="8674" y="53339"/>
                  </a:moveTo>
                  <a:lnTo>
                    <a:pt x="8712" y="52070"/>
                  </a:lnTo>
                  <a:lnTo>
                    <a:pt x="8902" y="52070"/>
                  </a:lnTo>
                  <a:lnTo>
                    <a:pt x="8674" y="53339"/>
                  </a:lnTo>
                  <a:close/>
                </a:path>
                <a:path w="645159" h="374650">
                  <a:moveTo>
                    <a:pt x="643940" y="321310"/>
                  </a:moveTo>
                  <a:lnTo>
                    <a:pt x="636270" y="321310"/>
                  </a:lnTo>
                  <a:lnTo>
                    <a:pt x="636803" y="317500"/>
                  </a:lnTo>
                  <a:lnTo>
                    <a:pt x="637158" y="314960"/>
                  </a:lnTo>
                  <a:lnTo>
                    <a:pt x="637387" y="312420"/>
                  </a:lnTo>
                  <a:lnTo>
                    <a:pt x="637374" y="60960"/>
                  </a:lnTo>
                  <a:lnTo>
                    <a:pt x="637146" y="58420"/>
                  </a:lnTo>
                  <a:lnTo>
                    <a:pt x="636777" y="55879"/>
                  </a:lnTo>
                  <a:lnTo>
                    <a:pt x="636270" y="52070"/>
                  </a:lnTo>
                  <a:lnTo>
                    <a:pt x="643940" y="52070"/>
                  </a:lnTo>
                  <a:lnTo>
                    <a:pt x="644321" y="54610"/>
                  </a:lnTo>
                  <a:lnTo>
                    <a:pt x="644740" y="57150"/>
                  </a:lnTo>
                  <a:lnTo>
                    <a:pt x="644982" y="60960"/>
                  </a:lnTo>
                  <a:lnTo>
                    <a:pt x="644982" y="312420"/>
                  </a:lnTo>
                  <a:lnTo>
                    <a:pt x="644740" y="316229"/>
                  </a:lnTo>
                  <a:lnTo>
                    <a:pt x="644321" y="318770"/>
                  </a:lnTo>
                  <a:lnTo>
                    <a:pt x="643940" y="321310"/>
                  </a:lnTo>
                  <a:close/>
                </a:path>
                <a:path w="645159" h="374650">
                  <a:moveTo>
                    <a:pt x="8902" y="321310"/>
                  </a:moveTo>
                  <a:lnTo>
                    <a:pt x="8712" y="321310"/>
                  </a:lnTo>
                  <a:lnTo>
                    <a:pt x="8674" y="320039"/>
                  </a:lnTo>
                  <a:lnTo>
                    <a:pt x="8902" y="321310"/>
                  </a:lnTo>
                  <a:close/>
                </a:path>
                <a:path w="645159" h="374650">
                  <a:moveTo>
                    <a:pt x="636419" y="341629"/>
                  </a:moveTo>
                  <a:lnTo>
                    <a:pt x="627557" y="341629"/>
                  </a:lnTo>
                  <a:lnTo>
                    <a:pt x="630618" y="336550"/>
                  </a:lnTo>
                  <a:lnTo>
                    <a:pt x="630440" y="336550"/>
                  </a:lnTo>
                  <a:lnTo>
                    <a:pt x="633018" y="331470"/>
                  </a:lnTo>
                  <a:lnTo>
                    <a:pt x="632879" y="331470"/>
                  </a:lnTo>
                  <a:lnTo>
                    <a:pt x="634936" y="326389"/>
                  </a:lnTo>
                  <a:lnTo>
                    <a:pt x="635673" y="323850"/>
                  </a:lnTo>
                  <a:lnTo>
                    <a:pt x="636308" y="320039"/>
                  </a:lnTo>
                  <a:lnTo>
                    <a:pt x="636270" y="321310"/>
                  </a:lnTo>
                  <a:lnTo>
                    <a:pt x="643940" y="321310"/>
                  </a:lnTo>
                  <a:lnTo>
                    <a:pt x="643750" y="322579"/>
                  </a:lnTo>
                  <a:lnTo>
                    <a:pt x="643026" y="325120"/>
                  </a:lnTo>
                  <a:lnTo>
                    <a:pt x="642137" y="328929"/>
                  </a:lnTo>
                  <a:lnTo>
                    <a:pt x="637235" y="340360"/>
                  </a:lnTo>
                  <a:lnTo>
                    <a:pt x="636419" y="341629"/>
                  </a:lnTo>
                  <a:close/>
                </a:path>
                <a:path w="645159" h="374650">
                  <a:moveTo>
                    <a:pt x="18100" y="341629"/>
                  </a:moveTo>
                  <a:lnTo>
                    <a:pt x="17424" y="341629"/>
                  </a:lnTo>
                  <a:lnTo>
                    <a:pt x="17221" y="340360"/>
                  </a:lnTo>
                  <a:lnTo>
                    <a:pt x="18100" y="341629"/>
                  </a:lnTo>
                  <a:close/>
                </a:path>
                <a:path w="645159" h="374650">
                  <a:moveTo>
                    <a:pt x="611060" y="365760"/>
                  </a:moveTo>
                  <a:lnTo>
                    <a:pt x="591553" y="365760"/>
                  </a:lnTo>
                  <a:lnTo>
                    <a:pt x="594525" y="364489"/>
                  </a:lnTo>
                  <a:lnTo>
                    <a:pt x="596963" y="364489"/>
                  </a:lnTo>
                  <a:lnTo>
                    <a:pt x="602589" y="361950"/>
                  </a:lnTo>
                  <a:lnTo>
                    <a:pt x="602246" y="361950"/>
                  </a:lnTo>
                  <a:lnTo>
                    <a:pt x="607593" y="359410"/>
                  </a:lnTo>
                  <a:lnTo>
                    <a:pt x="607263" y="359410"/>
                  </a:lnTo>
                  <a:lnTo>
                    <a:pt x="612317" y="356870"/>
                  </a:lnTo>
                  <a:lnTo>
                    <a:pt x="612012" y="356870"/>
                  </a:lnTo>
                  <a:lnTo>
                    <a:pt x="616711" y="353060"/>
                  </a:lnTo>
                  <a:lnTo>
                    <a:pt x="616432" y="353060"/>
                  </a:lnTo>
                  <a:lnTo>
                    <a:pt x="620776" y="349250"/>
                  </a:lnTo>
                  <a:lnTo>
                    <a:pt x="620522" y="349250"/>
                  </a:lnTo>
                  <a:lnTo>
                    <a:pt x="624471" y="345439"/>
                  </a:lnTo>
                  <a:lnTo>
                    <a:pt x="624243" y="345439"/>
                  </a:lnTo>
                  <a:lnTo>
                    <a:pt x="627760" y="340360"/>
                  </a:lnTo>
                  <a:lnTo>
                    <a:pt x="627557" y="341629"/>
                  </a:lnTo>
                  <a:lnTo>
                    <a:pt x="636419" y="341629"/>
                  </a:lnTo>
                  <a:lnTo>
                    <a:pt x="633971" y="345439"/>
                  </a:lnTo>
                  <a:lnTo>
                    <a:pt x="630237" y="350520"/>
                  </a:lnTo>
                  <a:lnTo>
                    <a:pt x="626046" y="355600"/>
                  </a:lnTo>
                  <a:lnTo>
                    <a:pt x="621423" y="359410"/>
                  </a:lnTo>
                  <a:lnTo>
                    <a:pt x="616419" y="363220"/>
                  </a:lnTo>
                  <a:lnTo>
                    <a:pt x="611060" y="365760"/>
                  </a:lnTo>
                  <a:close/>
                </a:path>
                <a:path w="645159" h="374650">
                  <a:moveTo>
                    <a:pt x="50647" y="364489"/>
                  </a:moveTo>
                  <a:lnTo>
                    <a:pt x="48005" y="364489"/>
                  </a:lnTo>
                  <a:lnTo>
                    <a:pt x="47739" y="363220"/>
                  </a:lnTo>
                  <a:lnTo>
                    <a:pt x="50647" y="364489"/>
                  </a:lnTo>
                  <a:close/>
                </a:path>
                <a:path w="645159" h="374650">
                  <a:moveTo>
                    <a:pt x="596963" y="364489"/>
                  </a:moveTo>
                  <a:lnTo>
                    <a:pt x="594334" y="364489"/>
                  </a:lnTo>
                  <a:lnTo>
                    <a:pt x="597242" y="363220"/>
                  </a:lnTo>
                  <a:lnTo>
                    <a:pt x="596963" y="364489"/>
                  </a:lnTo>
                  <a:close/>
                </a:path>
                <a:path w="645159" h="374650">
                  <a:moveTo>
                    <a:pt x="589978" y="373379"/>
                  </a:moveTo>
                  <a:lnTo>
                    <a:pt x="55003" y="373379"/>
                  </a:lnTo>
                  <a:lnTo>
                    <a:pt x="51803" y="372110"/>
                  </a:lnTo>
                  <a:lnTo>
                    <a:pt x="593178" y="372110"/>
                  </a:lnTo>
                  <a:lnTo>
                    <a:pt x="589978" y="373379"/>
                  </a:lnTo>
                  <a:close/>
                </a:path>
                <a:path w="645159" h="374650">
                  <a:moveTo>
                    <a:pt x="580135" y="374650"/>
                  </a:moveTo>
                  <a:lnTo>
                    <a:pt x="64846" y="374650"/>
                  </a:lnTo>
                  <a:lnTo>
                    <a:pt x="61556" y="373379"/>
                  </a:lnTo>
                  <a:lnTo>
                    <a:pt x="583425" y="373379"/>
                  </a:lnTo>
                  <a:lnTo>
                    <a:pt x="580135" y="374650"/>
                  </a:lnTo>
                  <a:close/>
                </a:path>
              </a:pathLst>
            </a:custGeom>
            <a:solidFill>
              <a:srgbClr val="3A8B9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6293484" y="3832859"/>
            <a:ext cx="1470660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8855" algn="l"/>
              </a:tabLst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意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象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	意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蕴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 marR="13970">
              <a:lnSpc>
                <a:spcPct val="209000"/>
              </a:lnSpc>
              <a:spcBef>
                <a:spcPts val="70"/>
              </a:spcBef>
              <a:tabLst>
                <a:tab pos="989965" algn="l"/>
              </a:tabLst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描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写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	抒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情 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鉴赏实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践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93484" y="5521325"/>
            <a:ext cx="943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新诗创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作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09800" y="5357495"/>
            <a:ext cx="943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社会思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考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642995" y="5224145"/>
            <a:ext cx="943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时代召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唤 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家国责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任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22603" y="1062227"/>
            <a:ext cx="2388235" cy="464820"/>
          </a:xfrm>
          <a:custGeom>
            <a:avLst/>
            <a:gdLst/>
            <a:ahLst/>
            <a:cxnLst/>
            <a:rect l="l" t="t" r="r" b="b"/>
            <a:pathLst>
              <a:path w="2388235" h="464819">
                <a:moveTo>
                  <a:pt x="2388108" y="464820"/>
                </a:moveTo>
                <a:lnTo>
                  <a:pt x="0" y="464820"/>
                </a:lnTo>
                <a:lnTo>
                  <a:pt x="0" y="0"/>
                </a:lnTo>
                <a:lnTo>
                  <a:pt x="2388108" y="0"/>
                </a:lnTo>
                <a:lnTo>
                  <a:pt x="2388108" y="464820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511935" y="1089024"/>
            <a:ext cx="178498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000000"/>
                </a:solidFill>
              </a:rPr>
              <a:t>学习要点梳</a:t>
            </a:r>
            <a:r>
              <a:rPr sz="2300" spc="-5" dirty="0">
                <a:solidFill>
                  <a:srgbClr val="000000"/>
                </a:solidFill>
              </a:rPr>
              <a:t>理</a:t>
            </a:r>
            <a:endParaRPr sz="2300"/>
          </a:p>
        </p:txBody>
      </p:sp>
      <p:grpSp>
        <p:nvGrpSpPr>
          <p:cNvPr id="35" name="object 35"/>
          <p:cNvGrpSpPr/>
          <p:nvPr/>
        </p:nvGrpSpPr>
        <p:grpSpPr>
          <a:xfrm>
            <a:off x="769619" y="939164"/>
            <a:ext cx="711200" cy="711200"/>
            <a:chOff x="769619" y="939164"/>
            <a:chExt cx="711200" cy="711200"/>
          </a:xfrm>
        </p:grpSpPr>
        <p:sp>
          <p:nvSpPr>
            <p:cNvPr id="36" name="object 36"/>
            <p:cNvSpPr/>
            <p:nvPr/>
          </p:nvSpPr>
          <p:spPr>
            <a:xfrm>
              <a:off x="769620" y="1117129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947254" y="939164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947254" y="1295107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802" y="1003033"/>
              <a:ext cx="637374" cy="637692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953135" y="1056639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三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24" y="4853940"/>
            <a:ext cx="4683760" cy="1626235"/>
            <a:chOff x="5524" y="4853940"/>
            <a:chExt cx="4683760" cy="162623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982252" y="5244338"/>
              <a:ext cx="1706498" cy="12125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12720" y="5231892"/>
              <a:ext cx="574675" cy="1248410"/>
            </a:xfrm>
            <a:custGeom>
              <a:avLst/>
              <a:gdLst/>
              <a:ahLst/>
              <a:cxnLst/>
              <a:rect l="l" t="t" r="r" b="b"/>
              <a:pathLst>
                <a:path w="574675" h="1248410">
                  <a:moveTo>
                    <a:pt x="469531" y="1248283"/>
                  </a:moveTo>
                  <a:lnTo>
                    <a:pt x="350012" y="1058837"/>
                  </a:lnTo>
                  <a:lnTo>
                    <a:pt x="67513" y="1248283"/>
                  </a:lnTo>
                  <a:lnTo>
                    <a:pt x="469531" y="1248283"/>
                  </a:lnTo>
                  <a:close/>
                </a:path>
                <a:path w="574675" h="1248410">
                  <a:moveTo>
                    <a:pt x="574535" y="356616"/>
                  </a:moveTo>
                  <a:lnTo>
                    <a:pt x="350520" y="0"/>
                  </a:lnTo>
                  <a:lnTo>
                    <a:pt x="0" y="234696"/>
                  </a:lnTo>
                  <a:lnTo>
                    <a:pt x="224028" y="592836"/>
                  </a:lnTo>
                  <a:lnTo>
                    <a:pt x="574535" y="356616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532" y="4853940"/>
              <a:ext cx="576072" cy="59131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642213" y="5045964"/>
            <a:ext cx="4876800" cy="1434465"/>
            <a:chOff x="6642213" y="5045964"/>
            <a:chExt cx="4876800" cy="14344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0144" y="5485006"/>
              <a:ext cx="1478754" cy="9951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807196" y="5198364"/>
              <a:ext cx="1671955" cy="1282065"/>
            </a:xfrm>
            <a:custGeom>
              <a:avLst/>
              <a:gdLst/>
              <a:ahLst/>
              <a:cxnLst/>
              <a:rect l="l" t="t" r="r" b="b"/>
              <a:pathLst>
                <a:path w="1671954" h="1282064">
                  <a:moveTo>
                    <a:pt x="576072" y="358140"/>
                  </a:moveTo>
                  <a:lnTo>
                    <a:pt x="350520" y="0"/>
                  </a:lnTo>
                  <a:lnTo>
                    <a:pt x="0" y="236220"/>
                  </a:lnTo>
                  <a:lnTo>
                    <a:pt x="225552" y="592836"/>
                  </a:lnTo>
                  <a:lnTo>
                    <a:pt x="576072" y="358140"/>
                  </a:lnTo>
                  <a:close/>
                </a:path>
                <a:path w="1671954" h="1282064">
                  <a:moveTo>
                    <a:pt x="1671828" y="854964"/>
                  </a:moveTo>
                  <a:lnTo>
                    <a:pt x="1261872" y="201168"/>
                  </a:lnTo>
                  <a:lnTo>
                    <a:pt x="620268" y="632460"/>
                  </a:lnTo>
                  <a:lnTo>
                    <a:pt x="1026477" y="1281811"/>
                  </a:lnTo>
                  <a:lnTo>
                    <a:pt x="1039063" y="1281811"/>
                  </a:lnTo>
                  <a:lnTo>
                    <a:pt x="1671828" y="854964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2213" y="5345595"/>
              <a:ext cx="2688056" cy="11345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016239" y="5334000"/>
              <a:ext cx="574675" cy="591820"/>
            </a:xfrm>
            <a:custGeom>
              <a:avLst/>
              <a:gdLst/>
              <a:ahLst/>
              <a:cxnLst/>
              <a:rect l="l" t="t" r="r" b="b"/>
              <a:pathLst>
                <a:path w="574675" h="591820">
                  <a:moveTo>
                    <a:pt x="224027" y="591312"/>
                  </a:moveTo>
                  <a:lnTo>
                    <a:pt x="0" y="234696"/>
                  </a:lnTo>
                  <a:lnTo>
                    <a:pt x="350519" y="0"/>
                  </a:lnTo>
                  <a:lnTo>
                    <a:pt x="574548" y="356615"/>
                  </a:lnTo>
                  <a:lnTo>
                    <a:pt x="224027" y="591312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52887" y="5045964"/>
              <a:ext cx="574547" cy="59131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864608" y="4992623"/>
            <a:ext cx="1608455" cy="1487805"/>
            <a:chOff x="4864608" y="4992623"/>
            <a:chExt cx="1608455" cy="1487805"/>
          </a:xfrm>
        </p:grpSpPr>
        <p:sp>
          <p:nvSpPr>
            <p:cNvPr id="13" name="object 13"/>
            <p:cNvSpPr/>
            <p:nvPr/>
          </p:nvSpPr>
          <p:spPr>
            <a:xfrm>
              <a:off x="5024468" y="5797283"/>
              <a:ext cx="1448435" cy="683260"/>
            </a:xfrm>
            <a:custGeom>
              <a:avLst/>
              <a:gdLst/>
              <a:ahLst/>
              <a:cxnLst/>
              <a:rect l="l" t="t" r="r" b="b"/>
              <a:pathLst>
                <a:path w="1448435" h="683260">
                  <a:moveTo>
                    <a:pt x="1448102" y="682891"/>
                  </a:moveTo>
                  <a:lnTo>
                    <a:pt x="0" y="682891"/>
                  </a:lnTo>
                  <a:lnTo>
                    <a:pt x="1018471" y="0"/>
                  </a:lnTo>
                  <a:lnTo>
                    <a:pt x="1448102" y="682891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64608" y="4992623"/>
              <a:ext cx="1051559" cy="1086612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88945" y="2171700"/>
            <a:ext cx="55333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0495" algn="l"/>
              </a:tabLst>
            </a:pPr>
            <a:r>
              <a:rPr sz="6000" b="0" spc="280" dirty="0">
                <a:latin typeface="宋体" panose="02010600030101010101" pitchFamily="2" charset="-122"/>
                <a:cs typeface="宋体" panose="02010600030101010101" pitchFamily="2" charset="-122"/>
              </a:rPr>
              <a:t>第二部</a:t>
            </a:r>
            <a:r>
              <a:rPr sz="6000" b="0" dirty="0">
                <a:latin typeface="宋体" panose="02010600030101010101" pitchFamily="2" charset="-122"/>
                <a:cs typeface="宋体" panose="02010600030101010101" pitchFamily="2" charset="-122"/>
              </a:rPr>
              <a:t>分	</a:t>
            </a:r>
            <a:r>
              <a:rPr sz="6000" b="0" spc="280" dirty="0">
                <a:latin typeface="宋体" panose="02010600030101010101" pitchFamily="2" charset="-122"/>
                <a:cs typeface="宋体" panose="02010600030101010101" pitchFamily="2" charset="-122"/>
              </a:rPr>
              <a:t>诗</a:t>
            </a:r>
            <a:r>
              <a:rPr sz="6000" b="0" dirty="0">
                <a:latin typeface="宋体" panose="02010600030101010101" pitchFamily="2" charset="-122"/>
                <a:cs typeface="宋体" panose="02010600030101010101" pitchFamily="2" charset="-122"/>
              </a:rPr>
              <a:t>歌</a:t>
            </a:r>
            <a:endParaRPr sz="6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55" y="0"/>
            <a:ext cx="11489944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954020" cy="6480175"/>
          </a:xfrm>
          <a:custGeom>
            <a:avLst/>
            <a:gdLst/>
            <a:ahLst/>
            <a:cxnLst/>
            <a:rect l="l" t="t" r="r" b="b"/>
            <a:pathLst>
              <a:path w="2954020" h="6480175">
                <a:moveTo>
                  <a:pt x="2953512" y="6480048"/>
                </a:moveTo>
                <a:lnTo>
                  <a:pt x="0" y="6480048"/>
                </a:lnTo>
                <a:lnTo>
                  <a:pt x="0" y="0"/>
                </a:lnTo>
                <a:lnTo>
                  <a:pt x="2953512" y="0"/>
                </a:lnTo>
                <a:lnTo>
                  <a:pt x="2953512" y="6480048"/>
                </a:lnTo>
                <a:close/>
              </a:path>
            </a:pathLst>
          </a:custGeom>
          <a:solidFill>
            <a:srgbClr val="388EA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37602" y="1789112"/>
            <a:ext cx="711200" cy="286956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0000"/>
              </a:lnSpc>
            </a:pPr>
            <a:r>
              <a:rPr sz="5400" b="1" spc="26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内容提</a:t>
            </a:r>
            <a:r>
              <a:rPr sz="5400" b="1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要</a:t>
            </a:r>
            <a:endParaRPr sz="5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38978" y="611593"/>
            <a:ext cx="4339590" cy="5156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9705">
              <a:lnSpc>
                <a:spcPct val="100000"/>
              </a:lnSpc>
              <a:spcBef>
                <a:spcPts val="105"/>
              </a:spcBef>
            </a:pPr>
            <a:r>
              <a:rPr sz="3200" b="1" spc="16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学写新</a:t>
            </a:r>
            <a:r>
              <a:rPr sz="3200" b="1" spc="-1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诗</a:t>
            </a:r>
            <a:endParaRPr sz="32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</a:pPr>
            <a:endParaRPr sz="27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</a:pPr>
            <a:r>
              <a:rPr sz="3200" b="1" spc="16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《红烛</a:t>
            </a:r>
            <a:r>
              <a:rPr sz="3200" b="1" spc="-1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》</a:t>
            </a:r>
            <a:endParaRPr sz="32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黑体" panose="02010609060101010101" charset="-122"/>
              <a:cs typeface="黑体" panose="02010609060101010101" charset="-122"/>
            </a:endParaRPr>
          </a:p>
          <a:p>
            <a:pPr marL="61595">
              <a:lnSpc>
                <a:spcPct val="100000"/>
              </a:lnSpc>
            </a:pPr>
            <a:r>
              <a:rPr sz="3200" b="1" spc="16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《立在地球边上放号</a:t>
            </a:r>
            <a:r>
              <a:rPr sz="3200" b="1" spc="-1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》</a:t>
            </a:r>
            <a:endParaRPr sz="32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黑体" panose="02010609060101010101" charset="-122"/>
              <a:cs typeface="黑体" panose="02010609060101010101" charset="-122"/>
            </a:endParaRPr>
          </a:p>
          <a:p>
            <a:pPr marL="61595">
              <a:lnSpc>
                <a:spcPct val="100000"/>
              </a:lnSpc>
              <a:spcBef>
                <a:spcPts val="5"/>
              </a:spcBef>
            </a:pPr>
            <a:r>
              <a:rPr sz="3200" b="1" spc="16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《峨日朵雪峰之侧</a:t>
            </a:r>
            <a:r>
              <a:rPr sz="3200" b="1" spc="-1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》</a:t>
            </a:r>
            <a:endParaRPr sz="32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黑体" panose="02010609060101010101" charset="-122"/>
              <a:cs typeface="黑体" panose="02010609060101010101" charset="-122"/>
            </a:endParaRPr>
          </a:p>
          <a:p>
            <a:pPr marL="61595">
              <a:lnSpc>
                <a:spcPct val="100000"/>
              </a:lnSpc>
            </a:pPr>
            <a:r>
              <a:rPr sz="3200" b="1" spc="16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《致云雀</a:t>
            </a:r>
            <a:r>
              <a:rPr sz="3200" b="1" spc="-1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》</a:t>
            </a:r>
            <a:endParaRPr sz="32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黑体" panose="02010609060101010101" charset="-122"/>
              <a:cs typeface="黑体" panose="02010609060101010101" charset="-122"/>
            </a:endParaRPr>
          </a:p>
          <a:p>
            <a:pPr marL="61595">
              <a:lnSpc>
                <a:spcPct val="100000"/>
              </a:lnSpc>
            </a:pPr>
            <a:r>
              <a:rPr sz="3200" b="1" spc="16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《沁园春·长沙</a:t>
            </a:r>
            <a:r>
              <a:rPr sz="3200" b="1" spc="-1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》</a:t>
            </a:r>
            <a:endParaRPr sz="32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91000" y="612863"/>
            <a:ext cx="558165" cy="5199380"/>
            <a:chOff x="4191000" y="612863"/>
            <a:chExt cx="558165" cy="5199380"/>
          </a:xfrm>
        </p:grpSpPr>
        <p:sp>
          <p:nvSpPr>
            <p:cNvPr id="6" name="object 6"/>
            <p:cNvSpPr/>
            <p:nvPr/>
          </p:nvSpPr>
          <p:spPr>
            <a:xfrm>
              <a:off x="4191000" y="2467063"/>
              <a:ext cx="558165" cy="558165"/>
            </a:xfrm>
            <a:custGeom>
              <a:avLst/>
              <a:gdLst/>
              <a:ahLst/>
              <a:cxnLst/>
              <a:rect l="l" t="t" r="r" b="b"/>
              <a:pathLst>
                <a:path w="558164" h="558164">
                  <a:moveTo>
                    <a:pt x="278764" y="558164"/>
                  </a:moveTo>
                  <a:lnTo>
                    <a:pt x="233498" y="554512"/>
                  </a:lnTo>
                  <a:lnTo>
                    <a:pt x="190558" y="543938"/>
                  </a:lnTo>
                  <a:lnTo>
                    <a:pt x="150521" y="527018"/>
                  </a:lnTo>
                  <a:lnTo>
                    <a:pt x="113965" y="504326"/>
                  </a:lnTo>
                  <a:lnTo>
                    <a:pt x="81465" y="476438"/>
                  </a:lnTo>
                  <a:lnTo>
                    <a:pt x="53599" y="443929"/>
                  </a:lnTo>
                  <a:lnTo>
                    <a:pt x="30943" y="407374"/>
                  </a:lnTo>
                  <a:lnTo>
                    <a:pt x="14073" y="367348"/>
                  </a:lnTo>
                  <a:lnTo>
                    <a:pt x="3566" y="324426"/>
                  </a:lnTo>
                  <a:lnTo>
                    <a:pt x="0" y="279184"/>
                  </a:lnTo>
                  <a:lnTo>
                    <a:pt x="3566" y="233889"/>
                  </a:lnTo>
                  <a:lnTo>
                    <a:pt x="14073" y="190925"/>
                  </a:lnTo>
                  <a:lnTo>
                    <a:pt x="30943" y="150865"/>
                  </a:lnTo>
                  <a:lnTo>
                    <a:pt x="53599" y="114284"/>
                  </a:lnTo>
                  <a:lnTo>
                    <a:pt x="81465" y="81756"/>
                  </a:lnTo>
                  <a:lnTo>
                    <a:pt x="113965" y="53854"/>
                  </a:lnTo>
                  <a:lnTo>
                    <a:pt x="150521" y="31154"/>
                  </a:lnTo>
                  <a:lnTo>
                    <a:pt x="190558" y="14229"/>
                  </a:lnTo>
                  <a:lnTo>
                    <a:pt x="233498" y="3652"/>
                  </a:lnTo>
                  <a:lnTo>
                    <a:pt x="278764" y="0"/>
                  </a:lnTo>
                  <a:lnTo>
                    <a:pt x="324032" y="3652"/>
                  </a:lnTo>
                  <a:lnTo>
                    <a:pt x="366974" y="14228"/>
                  </a:lnTo>
                  <a:lnTo>
                    <a:pt x="407016" y="31151"/>
                  </a:lnTo>
                  <a:lnTo>
                    <a:pt x="443584" y="53848"/>
                  </a:lnTo>
                  <a:lnTo>
                    <a:pt x="476103" y="81743"/>
                  </a:lnTo>
                  <a:lnTo>
                    <a:pt x="503999" y="114262"/>
                  </a:lnTo>
                  <a:lnTo>
                    <a:pt x="526695" y="150830"/>
                  </a:lnTo>
                  <a:lnTo>
                    <a:pt x="543619" y="190873"/>
                  </a:lnTo>
                  <a:lnTo>
                    <a:pt x="554194" y="233815"/>
                  </a:lnTo>
                  <a:lnTo>
                    <a:pt x="557847" y="279082"/>
                  </a:lnTo>
                  <a:lnTo>
                    <a:pt x="554194" y="324352"/>
                  </a:lnTo>
                  <a:lnTo>
                    <a:pt x="543619" y="367296"/>
                  </a:lnTo>
                  <a:lnTo>
                    <a:pt x="526695" y="407340"/>
                  </a:lnTo>
                  <a:lnTo>
                    <a:pt x="503999" y="443907"/>
                  </a:lnTo>
                  <a:lnTo>
                    <a:pt x="476103" y="476426"/>
                  </a:lnTo>
                  <a:lnTo>
                    <a:pt x="443584" y="504320"/>
                  </a:lnTo>
                  <a:lnTo>
                    <a:pt x="407016" y="527015"/>
                  </a:lnTo>
                  <a:lnTo>
                    <a:pt x="366974" y="543937"/>
                  </a:lnTo>
                  <a:lnTo>
                    <a:pt x="324032" y="554512"/>
                  </a:lnTo>
                  <a:lnTo>
                    <a:pt x="278764" y="558164"/>
                  </a:lnTo>
                  <a:close/>
                </a:path>
              </a:pathLst>
            </a:custGeom>
            <a:solidFill>
              <a:srgbClr val="3A8B92">
                <a:alpha val="83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33315" y="2111463"/>
              <a:ext cx="73279" cy="736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33315" y="2289263"/>
              <a:ext cx="73279" cy="736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3315" y="2200363"/>
              <a:ext cx="73279" cy="736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33315" y="2378163"/>
              <a:ext cx="73279" cy="736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33315" y="3040468"/>
              <a:ext cx="73279" cy="736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3315" y="3218268"/>
              <a:ext cx="73279" cy="736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3315" y="3129368"/>
              <a:ext cx="73279" cy="7365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91000" y="3396068"/>
              <a:ext cx="558165" cy="558165"/>
            </a:xfrm>
            <a:custGeom>
              <a:avLst/>
              <a:gdLst/>
              <a:ahLst/>
              <a:cxnLst/>
              <a:rect l="l" t="t" r="r" b="b"/>
              <a:pathLst>
                <a:path w="558164" h="558164">
                  <a:moveTo>
                    <a:pt x="278764" y="558165"/>
                  </a:moveTo>
                  <a:lnTo>
                    <a:pt x="233498" y="554513"/>
                  </a:lnTo>
                  <a:lnTo>
                    <a:pt x="190558" y="543943"/>
                  </a:lnTo>
                  <a:lnTo>
                    <a:pt x="150521" y="527035"/>
                  </a:lnTo>
                  <a:lnTo>
                    <a:pt x="113965" y="504367"/>
                  </a:lnTo>
                  <a:lnTo>
                    <a:pt x="81465" y="476518"/>
                  </a:lnTo>
                  <a:lnTo>
                    <a:pt x="53599" y="444067"/>
                  </a:lnTo>
                  <a:lnTo>
                    <a:pt x="30943" y="407592"/>
                  </a:lnTo>
                  <a:lnTo>
                    <a:pt x="14073" y="367673"/>
                  </a:lnTo>
                  <a:lnTo>
                    <a:pt x="3566" y="324889"/>
                  </a:lnTo>
                  <a:lnTo>
                    <a:pt x="0" y="279819"/>
                  </a:lnTo>
                  <a:lnTo>
                    <a:pt x="3566" y="234352"/>
                  </a:lnTo>
                  <a:lnTo>
                    <a:pt x="14073" y="191250"/>
                  </a:lnTo>
                  <a:lnTo>
                    <a:pt x="30943" y="151083"/>
                  </a:lnTo>
                  <a:lnTo>
                    <a:pt x="53599" y="114421"/>
                  </a:lnTo>
                  <a:lnTo>
                    <a:pt x="81465" y="81835"/>
                  </a:lnTo>
                  <a:lnTo>
                    <a:pt x="113965" y="53895"/>
                  </a:lnTo>
                  <a:lnTo>
                    <a:pt x="150521" y="31171"/>
                  </a:lnTo>
                  <a:lnTo>
                    <a:pt x="190558" y="14234"/>
                  </a:lnTo>
                  <a:lnTo>
                    <a:pt x="233498" y="3653"/>
                  </a:lnTo>
                  <a:lnTo>
                    <a:pt x="278764" y="0"/>
                  </a:lnTo>
                  <a:lnTo>
                    <a:pt x="324032" y="3652"/>
                  </a:lnTo>
                  <a:lnTo>
                    <a:pt x="366974" y="14228"/>
                  </a:lnTo>
                  <a:lnTo>
                    <a:pt x="407016" y="31151"/>
                  </a:lnTo>
                  <a:lnTo>
                    <a:pt x="443584" y="53848"/>
                  </a:lnTo>
                  <a:lnTo>
                    <a:pt x="476103" y="81743"/>
                  </a:lnTo>
                  <a:lnTo>
                    <a:pt x="503999" y="114262"/>
                  </a:lnTo>
                  <a:lnTo>
                    <a:pt x="526695" y="150830"/>
                  </a:lnTo>
                  <a:lnTo>
                    <a:pt x="543619" y="190873"/>
                  </a:lnTo>
                  <a:lnTo>
                    <a:pt x="554194" y="233815"/>
                  </a:lnTo>
                  <a:lnTo>
                    <a:pt x="557847" y="279082"/>
                  </a:lnTo>
                  <a:lnTo>
                    <a:pt x="554194" y="324352"/>
                  </a:lnTo>
                  <a:lnTo>
                    <a:pt x="543619" y="367296"/>
                  </a:lnTo>
                  <a:lnTo>
                    <a:pt x="526695" y="407340"/>
                  </a:lnTo>
                  <a:lnTo>
                    <a:pt x="503999" y="443907"/>
                  </a:lnTo>
                  <a:lnTo>
                    <a:pt x="476103" y="476426"/>
                  </a:lnTo>
                  <a:lnTo>
                    <a:pt x="443584" y="504320"/>
                  </a:lnTo>
                  <a:lnTo>
                    <a:pt x="407016" y="527015"/>
                  </a:lnTo>
                  <a:lnTo>
                    <a:pt x="366974" y="543937"/>
                  </a:lnTo>
                  <a:lnTo>
                    <a:pt x="324032" y="554512"/>
                  </a:lnTo>
                  <a:lnTo>
                    <a:pt x="278764" y="558165"/>
                  </a:lnTo>
                  <a:close/>
                </a:path>
              </a:pathLst>
            </a:custGeom>
            <a:solidFill>
              <a:srgbClr val="449FA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33315" y="3307168"/>
              <a:ext cx="73279" cy="736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3315" y="3969473"/>
              <a:ext cx="73279" cy="736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3315" y="4147273"/>
              <a:ext cx="73279" cy="736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3315" y="4058373"/>
              <a:ext cx="73279" cy="7366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191000" y="4325073"/>
              <a:ext cx="558165" cy="558165"/>
            </a:xfrm>
            <a:custGeom>
              <a:avLst/>
              <a:gdLst/>
              <a:ahLst/>
              <a:cxnLst/>
              <a:rect l="l" t="t" r="r" b="b"/>
              <a:pathLst>
                <a:path w="558164" h="558164">
                  <a:moveTo>
                    <a:pt x="278764" y="558164"/>
                  </a:moveTo>
                  <a:lnTo>
                    <a:pt x="233498" y="554512"/>
                  </a:lnTo>
                  <a:lnTo>
                    <a:pt x="190558" y="543936"/>
                  </a:lnTo>
                  <a:lnTo>
                    <a:pt x="150521" y="527011"/>
                  </a:lnTo>
                  <a:lnTo>
                    <a:pt x="113965" y="504310"/>
                  </a:lnTo>
                  <a:lnTo>
                    <a:pt x="81465" y="476407"/>
                  </a:lnTo>
                  <a:lnTo>
                    <a:pt x="53599" y="443875"/>
                  </a:lnTo>
                  <a:lnTo>
                    <a:pt x="30943" y="407287"/>
                  </a:lnTo>
                  <a:lnTo>
                    <a:pt x="14073" y="367218"/>
                  </a:lnTo>
                  <a:lnTo>
                    <a:pt x="3566" y="324241"/>
                  </a:lnTo>
                  <a:lnTo>
                    <a:pt x="0" y="278930"/>
                  </a:lnTo>
                  <a:lnTo>
                    <a:pt x="3566" y="233704"/>
                  </a:lnTo>
                  <a:lnTo>
                    <a:pt x="14073" y="190795"/>
                  </a:lnTo>
                  <a:lnTo>
                    <a:pt x="30943" y="150778"/>
                  </a:lnTo>
                  <a:lnTo>
                    <a:pt x="53599" y="114229"/>
                  </a:lnTo>
                  <a:lnTo>
                    <a:pt x="81465" y="81724"/>
                  </a:lnTo>
                  <a:lnTo>
                    <a:pt x="113965" y="53838"/>
                  </a:lnTo>
                  <a:lnTo>
                    <a:pt x="150521" y="31147"/>
                  </a:lnTo>
                  <a:lnTo>
                    <a:pt x="190558" y="14227"/>
                  </a:lnTo>
                  <a:lnTo>
                    <a:pt x="233498" y="3652"/>
                  </a:lnTo>
                  <a:lnTo>
                    <a:pt x="278764" y="0"/>
                  </a:lnTo>
                  <a:lnTo>
                    <a:pt x="324032" y="3652"/>
                  </a:lnTo>
                  <a:lnTo>
                    <a:pt x="366974" y="14228"/>
                  </a:lnTo>
                  <a:lnTo>
                    <a:pt x="407016" y="31151"/>
                  </a:lnTo>
                  <a:lnTo>
                    <a:pt x="443584" y="53848"/>
                  </a:lnTo>
                  <a:lnTo>
                    <a:pt x="476103" y="81743"/>
                  </a:lnTo>
                  <a:lnTo>
                    <a:pt x="503999" y="114262"/>
                  </a:lnTo>
                  <a:lnTo>
                    <a:pt x="526695" y="150830"/>
                  </a:lnTo>
                  <a:lnTo>
                    <a:pt x="543619" y="190873"/>
                  </a:lnTo>
                  <a:lnTo>
                    <a:pt x="554194" y="233815"/>
                  </a:lnTo>
                  <a:lnTo>
                    <a:pt x="557847" y="279082"/>
                  </a:lnTo>
                  <a:lnTo>
                    <a:pt x="554194" y="324352"/>
                  </a:lnTo>
                  <a:lnTo>
                    <a:pt x="543619" y="367296"/>
                  </a:lnTo>
                  <a:lnTo>
                    <a:pt x="526695" y="407340"/>
                  </a:lnTo>
                  <a:lnTo>
                    <a:pt x="503999" y="443907"/>
                  </a:lnTo>
                  <a:lnTo>
                    <a:pt x="476103" y="476426"/>
                  </a:lnTo>
                  <a:lnTo>
                    <a:pt x="443584" y="504320"/>
                  </a:lnTo>
                  <a:lnTo>
                    <a:pt x="407016" y="527015"/>
                  </a:lnTo>
                  <a:lnTo>
                    <a:pt x="366974" y="543937"/>
                  </a:lnTo>
                  <a:lnTo>
                    <a:pt x="324032" y="554512"/>
                  </a:lnTo>
                  <a:lnTo>
                    <a:pt x="278764" y="558164"/>
                  </a:lnTo>
                  <a:close/>
                </a:path>
              </a:pathLst>
            </a:custGeom>
            <a:solidFill>
              <a:srgbClr val="66B8C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3315" y="4236173"/>
              <a:ext cx="73279" cy="736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33315" y="4898479"/>
              <a:ext cx="73279" cy="736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3315" y="5076279"/>
              <a:ext cx="73279" cy="736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33315" y="4987379"/>
              <a:ext cx="73279" cy="7366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191000" y="5254079"/>
              <a:ext cx="558165" cy="558165"/>
            </a:xfrm>
            <a:custGeom>
              <a:avLst/>
              <a:gdLst/>
              <a:ahLst/>
              <a:cxnLst/>
              <a:rect l="l" t="t" r="r" b="b"/>
              <a:pathLst>
                <a:path w="558164" h="558164">
                  <a:moveTo>
                    <a:pt x="278764" y="558164"/>
                  </a:moveTo>
                  <a:lnTo>
                    <a:pt x="233498" y="554512"/>
                  </a:lnTo>
                  <a:lnTo>
                    <a:pt x="190558" y="543941"/>
                  </a:lnTo>
                  <a:lnTo>
                    <a:pt x="150521" y="527028"/>
                  </a:lnTo>
                  <a:lnTo>
                    <a:pt x="113965" y="504351"/>
                  </a:lnTo>
                  <a:lnTo>
                    <a:pt x="81465" y="476486"/>
                  </a:lnTo>
                  <a:lnTo>
                    <a:pt x="53599" y="444012"/>
                  </a:lnTo>
                  <a:lnTo>
                    <a:pt x="30943" y="407505"/>
                  </a:lnTo>
                  <a:lnTo>
                    <a:pt x="14073" y="367543"/>
                  </a:lnTo>
                  <a:lnTo>
                    <a:pt x="3566" y="324704"/>
                  </a:lnTo>
                  <a:lnTo>
                    <a:pt x="0" y="279565"/>
                  </a:lnTo>
                  <a:lnTo>
                    <a:pt x="3566" y="234167"/>
                  </a:lnTo>
                  <a:lnTo>
                    <a:pt x="14073" y="191120"/>
                  </a:lnTo>
                  <a:lnTo>
                    <a:pt x="30943" y="150996"/>
                  </a:lnTo>
                  <a:lnTo>
                    <a:pt x="53599" y="114366"/>
                  </a:lnTo>
                  <a:lnTo>
                    <a:pt x="81465" y="81803"/>
                  </a:lnTo>
                  <a:lnTo>
                    <a:pt x="113965" y="53879"/>
                  </a:lnTo>
                  <a:lnTo>
                    <a:pt x="150521" y="31164"/>
                  </a:lnTo>
                  <a:lnTo>
                    <a:pt x="190558" y="14232"/>
                  </a:lnTo>
                  <a:lnTo>
                    <a:pt x="233498" y="3653"/>
                  </a:lnTo>
                  <a:lnTo>
                    <a:pt x="278764" y="0"/>
                  </a:lnTo>
                  <a:lnTo>
                    <a:pt x="324032" y="3652"/>
                  </a:lnTo>
                  <a:lnTo>
                    <a:pt x="366974" y="14228"/>
                  </a:lnTo>
                  <a:lnTo>
                    <a:pt x="407016" y="31151"/>
                  </a:lnTo>
                  <a:lnTo>
                    <a:pt x="443584" y="53848"/>
                  </a:lnTo>
                  <a:lnTo>
                    <a:pt x="476103" y="81743"/>
                  </a:lnTo>
                  <a:lnTo>
                    <a:pt x="503999" y="114262"/>
                  </a:lnTo>
                  <a:lnTo>
                    <a:pt x="526695" y="150830"/>
                  </a:lnTo>
                  <a:lnTo>
                    <a:pt x="543619" y="190873"/>
                  </a:lnTo>
                  <a:lnTo>
                    <a:pt x="554194" y="233815"/>
                  </a:lnTo>
                  <a:lnTo>
                    <a:pt x="557847" y="279082"/>
                  </a:lnTo>
                  <a:lnTo>
                    <a:pt x="554194" y="324352"/>
                  </a:lnTo>
                  <a:lnTo>
                    <a:pt x="543619" y="367296"/>
                  </a:lnTo>
                  <a:lnTo>
                    <a:pt x="526695" y="407340"/>
                  </a:lnTo>
                  <a:lnTo>
                    <a:pt x="503999" y="443907"/>
                  </a:lnTo>
                  <a:lnTo>
                    <a:pt x="476103" y="476426"/>
                  </a:lnTo>
                  <a:lnTo>
                    <a:pt x="443584" y="504320"/>
                  </a:lnTo>
                  <a:lnTo>
                    <a:pt x="407016" y="527015"/>
                  </a:lnTo>
                  <a:lnTo>
                    <a:pt x="366974" y="543937"/>
                  </a:lnTo>
                  <a:lnTo>
                    <a:pt x="324032" y="554512"/>
                  </a:lnTo>
                  <a:lnTo>
                    <a:pt x="278764" y="558164"/>
                  </a:lnTo>
                  <a:close/>
                </a:path>
              </a:pathLst>
            </a:custGeom>
            <a:solidFill>
              <a:srgbClr val="449FA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33315" y="5165179"/>
              <a:ext cx="73279" cy="7366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191000" y="1539963"/>
              <a:ext cx="556895" cy="556260"/>
            </a:xfrm>
            <a:custGeom>
              <a:avLst/>
              <a:gdLst/>
              <a:ahLst/>
              <a:cxnLst/>
              <a:rect l="l" t="t" r="r" b="b"/>
              <a:pathLst>
                <a:path w="556895" h="556260">
                  <a:moveTo>
                    <a:pt x="278764" y="556259"/>
                  </a:moveTo>
                  <a:lnTo>
                    <a:pt x="233650" y="552619"/>
                  </a:lnTo>
                  <a:lnTo>
                    <a:pt x="190849" y="542081"/>
                  </a:lnTo>
                  <a:lnTo>
                    <a:pt x="150931" y="525216"/>
                  </a:lnTo>
                  <a:lnTo>
                    <a:pt x="114464" y="502599"/>
                  </a:lnTo>
                  <a:lnTo>
                    <a:pt x="82018" y="474802"/>
                  </a:lnTo>
                  <a:lnTo>
                    <a:pt x="54160" y="442397"/>
                  </a:lnTo>
                  <a:lnTo>
                    <a:pt x="31461" y="405959"/>
                  </a:lnTo>
                  <a:lnTo>
                    <a:pt x="14489" y="366059"/>
                  </a:lnTo>
                  <a:lnTo>
                    <a:pt x="3812" y="323271"/>
                  </a:lnTo>
                  <a:lnTo>
                    <a:pt x="0" y="278168"/>
                  </a:lnTo>
                  <a:lnTo>
                    <a:pt x="3812" y="233043"/>
                  </a:lnTo>
                  <a:lnTo>
                    <a:pt x="14489" y="190239"/>
                  </a:lnTo>
                  <a:lnTo>
                    <a:pt x="31461" y="150326"/>
                  </a:lnTo>
                  <a:lnTo>
                    <a:pt x="54160" y="113878"/>
                  </a:lnTo>
                  <a:lnTo>
                    <a:pt x="82018" y="81467"/>
                  </a:lnTo>
                  <a:lnTo>
                    <a:pt x="114464" y="53665"/>
                  </a:lnTo>
                  <a:lnTo>
                    <a:pt x="150931" y="31045"/>
                  </a:lnTo>
                  <a:lnTo>
                    <a:pt x="190849" y="14179"/>
                  </a:lnTo>
                  <a:lnTo>
                    <a:pt x="233650" y="3640"/>
                  </a:lnTo>
                  <a:lnTo>
                    <a:pt x="278764" y="0"/>
                  </a:lnTo>
                  <a:lnTo>
                    <a:pt x="323879" y="3640"/>
                  </a:lnTo>
                  <a:lnTo>
                    <a:pt x="366675" y="14179"/>
                  </a:lnTo>
                  <a:lnTo>
                    <a:pt x="406581" y="31044"/>
                  </a:lnTo>
                  <a:lnTo>
                    <a:pt x="443024" y="53663"/>
                  </a:lnTo>
                  <a:lnTo>
                    <a:pt x="475432" y="81462"/>
                  </a:lnTo>
                  <a:lnTo>
                    <a:pt x="503231" y="113870"/>
                  </a:lnTo>
                  <a:lnTo>
                    <a:pt x="525850" y="150313"/>
                  </a:lnTo>
                  <a:lnTo>
                    <a:pt x="542715" y="190219"/>
                  </a:lnTo>
                  <a:lnTo>
                    <a:pt x="553254" y="233015"/>
                  </a:lnTo>
                  <a:lnTo>
                    <a:pt x="556895" y="278130"/>
                  </a:lnTo>
                  <a:lnTo>
                    <a:pt x="553254" y="323244"/>
                  </a:lnTo>
                  <a:lnTo>
                    <a:pt x="542715" y="366040"/>
                  </a:lnTo>
                  <a:lnTo>
                    <a:pt x="525850" y="405946"/>
                  </a:lnTo>
                  <a:lnTo>
                    <a:pt x="503231" y="442389"/>
                  </a:lnTo>
                  <a:lnTo>
                    <a:pt x="475432" y="474797"/>
                  </a:lnTo>
                  <a:lnTo>
                    <a:pt x="443024" y="502596"/>
                  </a:lnTo>
                  <a:lnTo>
                    <a:pt x="406581" y="525215"/>
                  </a:lnTo>
                  <a:lnTo>
                    <a:pt x="366675" y="542080"/>
                  </a:lnTo>
                  <a:lnTo>
                    <a:pt x="323879" y="552619"/>
                  </a:lnTo>
                  <a:lnTo>
                    <a:pt x="278764" y="556259"/>
                  </a:lnTo>
                  <a:close/>
                </a:path>
              </a:pathLst>
            </a:custGeom>
            <a:solidFill>
              <a:srgbClr val="2F7079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191000" y="612863"/>
              <a:ext cx="556895" cy="556260"/>
            </a:xfrm>
            <a:custGeom>
              <a:avLst/>
              <a:gdLst/>
              <a:ahLst/>
              <a:cxnLst/>
              <a:rect l="l" t="t" r="r" b="b"/>
              <a:pathLst>
                <a:path w="556895" h="556260">
                  <a:moveTo>
                    <a:pt x="278764" y="556260"/>
                  </a:moveTo>
                  <a:lnTo>
                    <a:pt x="233650" y="552620"/>
                  </a:lnTo>
                  <a:lnTo>
                    <a:pt x="190849" y="542085"/>
                  </a:lnTo>
                  <a:lnTo>
                    <a:pt x="150931" y="525230"/>
                  </a:lnTo>
                  <a:lnTo>
                    <a:pt x="114464" y="502631"/>
                  </a:lnTo>
                  <a:lnTo>
                    <a:pt x="82018" y="474865"/>
                  </a:lnTo>
                  <a:lnTo>
                    <a:pt x="54160" y="442507"/>
                  </a:lnTo>
                  <a:lnTo>
                    <a:pt x="31461" y="406133"/>
                  </a:lnTo>
                  <a:lnTo>
                    <a:pt x="14489" y="366320"/>
                  </a:lnTo>
                  <a:lnTo>
                    <a:pt x="3812" y="323642"/>
                  </a:lnTo>
                  <a:lnTo>
                    <a:pt x="0" y="278676"/>
                  </a:lnTo>
                  <a:lnTo>
                    <a:pt x="3812" y="233414"/>
                  </a:lnTo>
                  <a:lnTo>
                    <a:pt x="14489" y="190499"/>
                  </a:lnTo>
                  <a:lnTo>
                    <a:pt x="31461" y="150500"/>
                  </a:lnTo>
                  <a:lnTo>
                    <a:pt x="54160" y="113988"/>
                  </a:lnTo>
                  <a:lnTo>
                    <a:pt x="82018" y="81530"/>
                  </a:lnTo>
                  <a:lnTo>
                    <a:pt x="114464" y="53698"/>
                  </a:lnTo>
                  <a:lnTo>
                    <a:pt x="150931" y="31059"/>
                  </a:lnTo>
                  <a:lnTo>
                    <a:pt x="190849" y="14183"/>
                  </a:lnTo>
                  <a:lnTo>
                    <a:pt x="233650" y="3640"/>
                  </a:lnTo>
                  <a:lnTo>
                    <a:pt x="278764" y="0"/>
                  </a:lnTo>
                  <a:lnTo>
                    <a:pt x="323879" y="3640"/>
                  </a:lnTo>
                  <a:lnTo>
                    <a:pt x="366675" y="14179"/>
                  </a:lnTo>
                  <a:lnTo>
                    <a:pt x="406581" y="31044"/>
                  </a:lnTo>
                  <a:lnTo>
                    <a:pt x="443024" y="53663"/>
                  </a:lnTo>
                  <a:lnTo>
                    <a:pt x="475432" y="81462"/>
                  </a:lnTo>
                  <a:lnTo>
                    <a:pt x="503231" y="113870"/>
                  </a:lnTo>
                  <a:lnTo>
                    <a:pt x="525850" y="150313"/>
                  </a:lnTo>
                  <a:lnTo>
                    <a:pt x="542715" y="190219"/>
                  </a:lnTo>
                  <a:lnTo>
                    <a:pt x="553254" y="233015"/>
                  </a:lnTo>
                  <a:lnTo>
                    <a:pt x="556895" y="278129"/>
                  </a:lnTo>
                  <a:lnTo>
                    <a:pt x="553254" y="323244"/>
                  </a:lnTo>
                  <a:lnTo>
                    <a:pt x="542715" y="366040"/>
                  </a:lnTo>
                  <a:lnTo>
                    <a:pt x="525850" y="405946"/>
                  </a:lnTo>
                  <a:lnTo>
                    <a:pt x="503231" y="442389"/>
                  </a:lnTo>
                  <a:lnTo>
                    <a:pt x="475432" y="474797"/>
                  </a:lnTo>
                  <a:lnTo>
                    <a:pt x="443024" y="502596"/>
                  </a:lnTo>
                  <a:lnTo>
                    <a:pt x="406581" y="525215"/>
                  </a:lnTo>
                  <a:lnTo>
                    <a:pt x="366675" y="542080"/>
                  </a:lnTo>
                  <a:lnTo>
                    <a:pt x="323879" y="552619"/>
                  </a:lnTo>
                  <a:lnTo>
                    <a:pt x="278764" y="556260"/>
                  </a:lnTo>
                  <a:close/>
                </a:path>
              </a:pathLst>
            </a:custGeom>
            <a:solidFill>
              <a:srgbClr val="2F707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33315" y="1184363"/>
              <a:ext cx="73279" cy="736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3315" y="1362163"/>
              <a:ext cx="73279" cy="736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33315" y="1273263"/>
              <a:ext cx="73279" cy="736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433315" y="1451063"/>
              <a:ext cx="73279" cy="73660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277368" y="5506389"/>
            <a:ext cx="1018540" cy="680720"/>
            <a:chOff x="277368" y="5506389"/>
            <a:chExt cx="1018540" cy="680720"/>
          </a:xfrm>
        </p:grpSpPr>
        <p:sp>
          <p:nvSpPr>
            <p:cNvPr id="33" name="object 33"/>
            <p:cNvSpPr/>
            <p:nvPr/>
          </p:nvSpPr>
          <p:spPr>
            <a:xfrm>
              <a:off x="321564" y="5585587"/>
              <a:ext cx="601980" cy="601345"/>
            </a:xfrm>
            <a:custGeom>
              <a:avLst/>
              <a:gdLst/>
              <a:ahLst/>
              <a:cxnLst/>
              <a:rect l="l" t="t" r="r" b="b"/>
              <a:pathLst>
                <a:path w="601980" h="601345">
                  <a:moveTo>
                    <a:pt x="301180" y="601141"/>
                  </a:moveTo>
                  <a:lnTo>
                    <a:pt x="252425" y="597207"/>
                  </a:lnTo>
                  <a:lnTo>
                    <a:pt x="206171" y="585814"/>
                  </a:lnTo>
                  <a:lnTo>
                    <a:pt x="163033" y="567580"/>
                  </a:lnTo>
                  <a:lnTo>
                    <a:pt x="123627" y="543119"/>
                  </a:lnTo>
                  <a:lnTo>
                    <a:pt x="88568" y="513048"/>
                  </a:lnTo>
                  <a:lnTo>
                    <a:pt x="58470" y="477983"/>
                  </a:lnTo>
                  <a:lnTo>
                    <a:pt x="33949" y="438539"/>
                  </a:lnTo>
                  <a:lnTo>
                    <a:pt x="15620" y="395334"/>
                  </a:lnTo>
                  <a:lnTo>
                    <a:pt x="4099" y="348982"/>
                  </a:lnTo>
                  <a:lnTo>
                    <a:pt x="0" y="300100"/>
                  </a:lnTo>
                  <a:lnTo>
                    <a:pt x="4099" y="251473"/>
                  </a:lnTo>
                  <a:lnTo>
                    <a:pt x="15620" y="205326"/>
                  </a:lnTo>
                  <a:lnTo>
                    <a:pt x="33949" y="162279"/>
                  </a:lnTo>
                  <a:lnTo>
                    <a:pt x="58470" y="122955"/>
                  </a:lnTo>
                  <a:lnTo>
                    <a:pt x="88568" y="87976"/>
                  </a:lnTo>
                  <a:lnTo>
                    <a:pt x="123627" y="57962"/>
                  </a:lnTo>
                  <a:lnTo>
                    <a:pt x="163033" y="33536"/>
                  </a:lnTo>
                  <a:lnTo>
                    <a:pt x="206171" y="15319"/>
                  </a:lnTo>
                  <a:lnTo>
                    <a:pt x="252425" y="3933"/>
                  </a:lnTo>
                  <a:lnTo>
                    <a:pt x="301180" y="0"/>
                  </a:lnTo>
                  <a:lnTo>
                    <a:pt x="349934" y="3933"/>
                  </a:lnTo>
                  <a:lnTo>
                    <a:pt x="396184" y="15323"/>
                  </a:lnTo>
                  <a:lnTo>
                    <a:pt x="439310" y="33548"/>
                  </a:lnTo>
                  <a:lnTo>
                    <a:pt x="478694" y="57992"/>
                  </a:lnTo>
                  <a:lnTo>
                    <a:pt x="513716" y="88034"/>
                  </a:lnTo>
                  <a:lnTo>
                    <a:pt x="543758" y="123057"/>
                  </a:lnTo>
                  <a:lnTo>
                    <a:pt x="568202" y="162440"/>
                  </a:lnTo>
                  <a:lnTo>
                    <a:pt x="586428" y="205566"/>
                  </a:lnTo>
                  <a:lnTo>
                    <a:pt x="597817" y="251816"/>
                  </a:lnTo>
                  <a:lnTo>
                    <a:pt x="601751" y="300570"/>
                  </a:lnTo>
                  <a:lnTo>
                    <a:pt x="597817" y="349325"/>
                  </a:lnTo>
                  <a:lnTo>
                    <a:pt x="586428" y="395574"/>
                  </a:lnTo>
                  <a:lnTo>
                    <a:pt x="568202" y="438700"/>
                  </a:lnTo>
                  <a:lnTo>
                    <a:pt x="543758" y="478084"/>
                  </a:lnTo>
                  <a:lnTo>
                    <a:pt x="513716" y="513106"/>
                  </a:lnTo>
                  <a:lnTo>
                    <a:pt x="478694" y="543149"/>
                  </a:lnTo>
                  <a:lnTo>
                    <a:pt x="439310" y="567592"/>
                  </a:lnTo>
                  <a:lnTo>
                    <a:pt x="396184" y="585818"/>
                  </a:lnTo>
                  <a:lnTo>
                    <a:pt x="349934" y="597207"/>
                  </a:lnTo>
                  <a:lnTo>
                    <a:pt x="301180" y="601141"/>
                  </a:lnTo>
                  <a:close/>
                </a:path>
              </a:pathLst>
            </a:custGeom>
            <a:solidFill>
              <a:srgbClr val="FFFFFF">
                <a:alpha val="72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368" y="5506389"/>
              <a:ext cx="374167" cy="37437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7051" y="5911951"/>
              <a:ext cx="174256" cy="17458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75945" y="5955576"/>
              <a:ext cx="720090" cy="41275"/>
            </a:xfrm>
            <a:custGeom>
              <a:avLst/>
              <a:gdLst/>
              <a:ahLst/>
              <a:cxnLst/>
              <a:rect l="l" t="t" r="r" b="b"/>
              <a:pathLst>
                <a:path w="720090" h="41275">
                  <a:moveTo>
                    <a:pt x="719937" y="41275"/>
                  </a:moveTo>
                  <a:lnTo>
                    <a:pt x="0" y="41275"/>
                  </a:lnTo>
                  <a:lnTo>
                    <a:pt x="0" y="0"/>
                  </a:lnTo>
                  <a:lnTo>
                    <a:pt x="719937" y="0"/>
                  </a:lnTo>
                  <a:lnTo>
                    <a:pt x="719937" y="412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9940" y="967739"/>
            <a:ext cx="2878455" cy="711200"/>
            <a:chOff x="789940" y="967739"/>
            <a:chExt cx="2878455" cy="711200"/>
          </a:xfrm>
        </p:grpSpPr>
        <p:sp>
          <p:nvSpPr>
            <p:cNvPr id="3" name="object 3"/>
            <p:cNvSpPr/>
            <p:nvPr/>
          </p:nvSpPr>
          <p:spPr>
            <a:xfrm>
              <a:off x="1043940" y="1089659"/>
              <a:ext cx="2624455" cy="466725"/>
            </a:xfrm>
            <a:custGeom>
              <a:avLst/>
              <a:gdLst/>
              <a:ahLst/>
              <a:cxnLst/>
              <a:rect l="l" t="t" r="r" b="b"/>
              <a:pathLst>
                <a:path w="2624454" h="466725">
                  <a:moveTo>
                    <a:pt x="2624328" y="466343"/>
                  </a:moveTo>
                  <a:lnTo>
                    <a:pt x="0" y="466343"/>
                  </a:lnTo>
                  <a:lnTo>
                    <a:pt x="0" y="0"/>
                  </a:lnTo>
                  <a:lnTo>
                    <a:pt x="2624328" y="0"/>
                  </a:lnTo>
                  <a:lnTo>
                    <a:pt x="2624328" y="466343"/>
                  </a:lnTo>
                  <a:close/>
                </a:path>
              </a:pathLst>
            </a:custGeom>
            <a:solidFill>
              <a:srgbClr val="019CB6">
                <a:alpha val="301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31151" y="1088390"/>
            <a:ext cx="7675880" cy="3998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>
              <a:lnSpc>
                <a:spcPct val="100000"/>
              </a:lnSpc>
              <a:spcBef>
                <a:spcPts val="100"/>
              </a:spcBef>
            </a:pPr>
            <a:r>
              <a:rPr sz="3750" b="1" spc="-22" baseline="2000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—</a:t>
            </a:r>
            <a:r>
              <a:rPr sz="3750" b="1" spc="367" baseline="2000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700" b="1" dirty="0">
                <a:latin typeface="黑体" panose="02010609060101010101" charset="-122"/>
                <a:cs typeface="黑体" panose="02010609060101010101" charset="-122"/>
              </a:rPr>
              <a:t>诗歌模仿要</a:t>
            </a:r>
            <a:r>
              <a:rPr sz="2700" b="1" spc="-15" dirty="0">
                <a:latin typeface="黑体" panose="02010609060101010101" charset="-122"/>
                <a:cs typeface="黑体" panose="02010609060101010101" charset="-122"/>
              </a:rPr>
              <a:t>点</a:t>
            </a:r>
            <a:endParaRPr sz="27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5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黑体" panose="02010609060101010101" charset="-122"/>
                <a:cs typeface="黑体" panose="02010609060101010101" charset="-122"/>
              </a:rPr>
              <a:t>学写新诗《致青春》——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新诗创作、修改与交</a:t>
            </a:r>
            <a:r>
              <a:rPr sz="24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流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>
              <a:lnSpc>
                <a:spcPct val="150000"/>
              </a:lnSpc>
            </a:pPr>
            <a:r>
              <a:rPr sz="2400" b="1" dirty="0">
                <a:latin typeface="黑体" panose="02010609060101010101" charset="-122"/>
                <a:cs typeface="黑体" panose="02010609060101010101" charset="-122"/>
              </a:rPr>
              <a:t>闻一多《红烛》——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诗歌形式（行、节），表达需要形</a:t>
            </a:r>
            <a:r>
              <a:rPr sz="24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象 </a:t>
            </a:r>
            <a:r>
              <a:rPr sz="2400" b="1" dirty="0">
                <a:latin typeface="黑体" panose="02010609060101010101" charset="-122"/>
                <a:cs typeface="黑体" panose="02010609060101010101" charset="-122"/>
              </a:rPr>
              <a:t>郭沫若《立在地球边上放号》——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直抒胸臆与形象暗</a:t>
            </a:r>
            <a:r>
              <a:rPr sz="24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示 </a:t>
            </a:r>
            <a:r>
              <a:rPr sz="2400" b="1" dirty="0">
                <a:latin typeface="黑体" panose="02010609060101010101" charset="-122"/>
                <a:cs typeface="黑体" panose="02010609060101010101" charset="-122"/>
              </a:rPr>
              <a:t>昌耀《峨日朵雪峰之侧》——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象、境、</a:t>
            </a:r>
            <a:r>
              <a:rPr sz="24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意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b="1" dirty="0">
                <a:latin typeface="黑体" panose="02010609060101010101" charset="-122"/>
                <a:cs typeface="黑体" panose="02010609060101010101" charset="-122"/>
              </a:rPr>
              <a:t>雪莱《致云雀》——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整体象征与局部修</a:t>
            </a:r>
            <a:r>
              <a:rPr sz="24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辞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b="1" dirty="0">
                <a:latin typeface="黑体" panose="02010609060101010101" charset="-122"/>
                <a:cs typeface="黑体" panose="02010609060101010101" charset="-122"/>
              </a:rPr>
              <a:t>毛泽东《沁园春·长沙》——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锤炼语言、陌生</a:t>
            </a:r>
            <a:r>
              <a:rPr sz="24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化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95071"/>
            <a:ext cx="765175" cy="478790"/>
            <a:chOff x="0" y="195071"/>
            <a:chExt cx="765175" cy="478790"/>
          </a:xfrm>
        </p:grpSpPr>
        <p:sp>
          <p:nvSpPr>
            <p:cNvPr id="10" name="object 10"/>
            <p:cNvSpPr/>
            <p:nvPr/>
          </p:nvSpPr>
          <p:spPr>
            <a:xfrm>
              <a:off x="576072" y="195071"/>
              <a:ext cx="189230" cy="478790"/>
            </a:xfrm>
            <a:custGeom>
              <a:avLst/>
              <a:gdLst/>
              <a:ahLst/>
              <a:cxnLst/>
              <a:rect l="l" t="t" r="r" b="b"/>
              <a:pathLst>
                <a:path w="189229" h="478790">
                  <a:moveTo>
                    <a:pt x="0" y="478536"/>
                  </a:moveTo>
                  <a:lnTo>
                    <a:pt x="188976" y="478536"/>
                  </a:lnTo>
                  <a:lnTo>
                    <a:pt x="188976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B5D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61188" y="195071"/>
              <a:ext cx="215265" cy="478790"/>
            </a:xfrm>
            <a:custGeom>
              <a:avLst/>
              <a:gdLst/>
              <a:ahLst/>
              <a:cxnLst/>
              <a:rect l="l" t="t" r="r" b="b"/>
              <a:pathLst>
                <a:path w="215265" h="478790">
                  <a:moveTo>
                    <a:pt x="0" y="478536"/>
                  </a:moveTo>
                  <a:lnTo>
                    <a:pt x="214883" y="4785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195071"/>
              <a:ext cx="361315" cy="478790"/>
            </a:xfrm>
            <a:custGeom>
              <a:avLst/>
              <a:gdLst/>
              <a:ahLst/>
              <a:cxnLst/>
              <a:rect l="l" t="t" r="r" b="b"/>
              <a:pathLst>
                <a:path w="361315" h="478790">
                  <a:moveTo>
                    <a:pt x="361188" y="478535"/>
                  </a:moveTo>
                  <a:lnTo>
                    <a:pt x="0" y="478535"/>
                  </a:lnTo>
                  <a:lnTo>
                    <a:pt x="0" y="0"/>
                  </a:lnTo>
                  <a:lnTo>
                    <a:pt x="361188" y="0"/>
                  </a:lnTo>
                  <a:lnTo>
                    <a:pt x="361188" y="478535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17447" y="198120"/>
            <a:ext cx="4853940" cy="472440"/>
          </a:xfrm>
          <a:prstGeom prst="rect">
            <a:avLst/>
          </a:prstGeom>
          <a:solidFill>
            <a:srgbClr val="019CB6"/>
          </a:solidFill>
        </p:spPr>
        <p:txBody>
          <a:bodyPr vert="horz" wrap="square" lIns="0" tIns="1778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40"/>
              </a:spcBef>
            </a:pPr>
            <a:r>
              <a:rPr sz="2600" spc="250" dirty="0">
                <a:solidFill>
                  <a:srgbClr val="FFFFFF"/>
                </a:solidFill>
              </a:rPr>
              <a:t>学写新</a:t>
            </a:r>
            <a:r>
              <a:rPr sz="2600" spc="-10" dirty="0">
                <a:solidFill>
                  <a:srgbClr val="FFFFFF"/>
                </a:solidFill>
              </a:rPr>
              <a:t>诗</a:t>
            </a:r>
            <a:endParaRPr sz="2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2480" y="1637310"/>
            <a:ext cx="9998075" cy="3910965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1660"/>
              </a:spcBef>
              <a:buSzPct val="96000"/>
              <a:buAutoNum type="arabicPeriod"/>
              <a:tabLst>
                <a:tab pos="332740" algn="l"/>
              </a:tabLst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任务明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确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403225">
              <a:lnSpc>
                <a:spcPct val="100000"/>
              </a:lnSpc>
              <a:spcBef>
                <a:spcPts val="1400"/>
              </a:spcBef>
            </a:pPr>
            <a:r>
              <a:rPr sz="2150" spc="-50" dirty="0">
                <a:latin typeface="黑体" panose="02010609060101010101" charset="-122"/>
                <a:cs typeface="黑体" panose="02010609060101010101" charset="-122"/>
              </a:rPr>
              <a:t>学生个体完成20-30行（5-7节）的一首新诗写作；班级作品修改后，结集，刊印</a:t>
            </a:r>
            <a:r>
              <a:rPr sz="215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150">
              <a:latin typeface="黑体" panose="02010609060101010101" charset="-122"/>
              <a:cs typeface="黑体" panose="02010609060101010101" charset="-122"/>
            </a:endParaRPr>
          </a:p>
          <a:p>
            <a:pPr marL="304800">
              <a:lnSpc>
                <a:spcPct val="100000"/>
              </a:lnSpc>
              <a:spcBef>
                <a:spcPts val="1380"/>
              </a:spcBef>
            </a:pP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【个人作品的题目、署名，结集的命名、封面设计、目录、序与跋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】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</a:pP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</a:pP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332740" indent="-320040">
              <a:lnSpc>
                <a:spcPct val="100000"/>
              </a:lnSpc>
              <a:spcBef>
                <a:spcPts val="1555"/>
              </a:spcBef>
              <a:buSzPct val="96000"/>
              <a:buAutoNum type="arabicPeriod" startAt="2"/>
              <a:tabLst>
                <a:tab pos="332740" algn="l"/>
              </a:tabLst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疑难点梳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理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1022350" lvl="1" indent="-717550">
              <a:lnSpc>
                <a:spcPct val="100000"/>
              </a:lnSpc>
              <a:spcBef>
                <a:spcPts val="1410"/>
              </a:spcBef>
              <a:buSzPct val="95000"/>
              <a:buAutoNum type="arabicPlain"/>
              <a:tabLst>
                <a:tab pos="1022350" algn="l"/>
              </a:tabLst>
            </a:pP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主题：关于青春价值的讴歌、思考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1022350" lvl="1" indent="-717550">
              <a:lnSpc>
                <a:spcPct val="100000"/>
              </a:lnSpc>
              <a:spcBef>
                <a:spcPts val="1390"/>
              </a:spcBef>
              <a:buSzPct val="95000"/>
              <a:buAutoNum type="arabicPlain"/>
              <a:tabLst>
                <a:tab pos="1022350" algn="l"/>
              </a:tabLst>
            </a:pP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写什么，如何写？（关注点、形象、情感、表达、韵律、章节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）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3939" y="1089660"/>
            <a:ext cx="3843654" cy="466725"/>
          </a:xfrm>
          <a:custGeom>
            <a:avLst/>
            <a:gdLst/>
            <a:ahLst/>
            <a:cxnLst/>
            <a:rect l="l" t="t" r="r" b="b"/>
            <a:pathLst>
              <a:path w="3843654" h="466725">
                <a:moveTo>
                  <a:pt x="3843528" y="466343"/>
                </a:moveTo>
                <a:lnTo>
                  <a:pt x="0" y="466343"/>
                </a:lnTo>
                <a:lnTo>
                  <a:pt x="0" y="0"/>
                </a:lnTo>
                <a:lnTo>
                  <a:pt x="3843528" y="0"/>
                </a:lnTo>
                <a:lnTo>
                  <a:pt x="3843528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18285" y="1121410"/>
            <a:ext cx="321119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solidFill>
                  <a:srgbClr val="000000"/>
                </a:solidFill>
              </a:rPr>
              <a:t>学写新诗，发现疑难</a:t>
            </a:r>
            <a:r>
              <a:rPr sz="2500" spc="-15" dirty="0">
                <a:solidFill>
                  <a:srgbClr val="000000"/>
                </a:solidFill>
              </a:rPr>
              <a:t>点</a:t>
            </a:r>
            <a:endParaRPr sz="2500"/>
          </a:p>
        </p:txBody>
      </p:sp>
      <p:grpSp>
        <p:nvGrpSpPr>
          <p:cNvPr id="5" name="object 5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6" name="object 6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二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2060" y="724204"/>
            <a:ext cx="6450965" cy="981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0075" marR="5080" indent="-587375">
              <a:lnSpc>
                <a:spcPct val="143000"/>
              </a:lnSpc>
              <a:spcBef>
                <a:spcPts val="100"/>
              </a:spcBef>
            </a:pPr>
            <a:r>
              <a:rPr sz="2200" b="0" spc="50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200" b="0" spc="45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3</a:t>
            </a:r>
            <a:r>
              <a:rPr sz="2200" b="0" spc="50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）青春应该什么样？完成一组对应词语的补充</a:t>
            </a:r>
            <a:r>
              <a:rPr sz="2200" b="0" spc="-5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2200" spc="50" dirty="0">
                <a:solidFill>
                  <a:srgbClr val="000000"/>
                </a:solidFill>
              </a:rPr>
              <a:t>示例：</a:t>
            </a:r>
            <a:r>
              <a:rPr sz="2200" b="0" spc="50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欢乐（忧伤）、阳光（阴郁</a:t>
            </a:r>
            <a:r>
              <a:rPr sz="2200" b="0" spc="-5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）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0872" y="2083307"/>
            <a:ext cx="9692640" cy="2106295"/>
          </a:xfrm>
          <a:custGeom>
            <a:avLst/>
            <a:gdLst/>
            <a:ahLst/>
            <a:cxnLst/>
            <a:rect l="l" t="t" r="r" b="b"/>
            <a:pathLst>
              <a:path w="9692640" h="2106295">
                <a:moveTo>
                  <a:pt x="9692640" y="2106168"/>
                </a:moveTo>
                <a:lnTo>
                  <a:pt x="0" y="2106168"/>
                </a:lnTo>
                <a:lnTo>
                  <a:pt x="0" y="0"/>
                </a:lnTo>
                <a:lnTo>
                  <a:pt x="9692640" y="0"/>
                </a:lnTo>
                <a:lnTo>
                  <a:pt x="9692640" y="21061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55725" y="2083307"/>
          <a:ext cx="8369300" cy="3674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3555"/>
                <a:gridCol w="685165"/>
                <a:gridCol w="708660"/>
                <a:gridCol w="1086485"/>
                <a:gridCol w="628014"/>
                <a:gridCol w="1199514"/>
                <a:gridCol w="628015"/>
                <a:gridCol w="1199515"/>
                <a:gridCol w="460375"/>
              </a:tblGrid>
              <a:tr h="401913">
                <a:tc>
                  <a:txBody>
                    <a:bodyPr/>
                    <a:lstStyle/>
                    <a:p>
                      <a:pPr marL="31750" marR="317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200" b="1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练习</a:t>
                      </a:r>
                      <a:r>
                        <a:rPr sz="2200" b="1" spc="-15" dirty="0">
                          <a:latin typeface="黑体" panose="02010609060101010101" charset="-122"/>
                          <a:cs typeface="黑体" panose="02010609060101010101" charset="-122"/>
                        </a:rPr>
                        <a:t>：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5875" marB="0">
                    <a:solidFill>
                      <a:srgbClr val="F1F1F1"/>
                    </a:solidFill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12432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健康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730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7305" marB="0"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9502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向上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7305" marB="0">
                    <a:solidFill>
                      <a:srgbClr val="F1F1F1"/>
                    </a:solidFill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730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41605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朝气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730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730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41605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消沉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730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7305" marB="0">
                    <a:solidFill>
                      <a:srgbClr val="F1F1F1"/>
                    </a:solidFill>
                  </a:tcPr>
                </a:tc>
              </a:tr>
              <a:tr h="411479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畏缩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95020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退缩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41605" algn="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懦弱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41605" algn="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幼稚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沉稳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95020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包容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41605" algn="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广博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41605" algn="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果敢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</a:tr>
              <a:tr h="345122">
                <a:tc>
                  <a:txBody>
                    <a:bodyPr/>
                    <a:lstStyle/>
                    <a:p>
                      <a:pPr algn="r">
                        <a:lnSpc>
                          <a:spcPts val="241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睿智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ts val="241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95020">
                        <a:lnSpc>
                          <a:spcPts val="241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丰富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ts val="241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41605" algn="r">
                        <a:lnSpc>
                          <a:spcPts val="241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雄壮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ts val="241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41605" algn="r">
                        <a:lnSpc>
                          <a:spcPts val="2410"/>
                        </a:lnSpc>
                        <a:spcBef>
                          <a:spcPts val="205"/>
                        </a:spcBef>
                      </a:pPr>
                      <a:r>
                        <a:rPr sz="22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创新</a:t>
                      </a:r>
                      <a:r>
                        <a:rPr sz="2200" spc="-5" dirty="0">
                          <a:latin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410"/>
                        </a:lnSpc>
                        <a:spcBef>
                          <a:spcPts val="205"/>
                        </a:spcBef>
                      </a:pPr>
                      <a:r>
                        <a:rPr sz="2200" dirty="0">
                          <a:latin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sz="22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26034" marB="0">
                    <a:solidFill>
                      <a:srgbClr val="F1F1F1"/>
                    </a:solidFill>
                  </a:tcPr>
                </a:tc>
              </a:tr>
              <a:tr h="688667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69645" marR="3175">
                        <a:lnSpc>
                          <a:spcPct val="100000"/>
                        </a:lnSpc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孱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弱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迷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茫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8415" algn="ctr">
                        <a:lnSpc>
                          <a:spcPct val="100000"/>
                        </a:lnSpc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老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迈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奋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进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350520">
                <a:tc>
                  <a:txBody>
                    <a:bodyPr/>
                    <a:lstStyle/>
                    <a:p>
                      <a:pPr marL="969645" marR="31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勇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敢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担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当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坚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毅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 gridSpan="6">
                  <a:txBody>
                    <a:bodyPr/>
                    <a:lstStyle/>
                    <a:p>
                      <a:pPr marL="1892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成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熟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350519">
                <a:tc>
                  <a:txBody>
                    <a:bodyPr/>
                    <a:lstStyle/>
                    <a:p>
                      <a:pPr marL="969645" marR="31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浮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夸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偏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执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狭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隘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 gridSpan="6">
                  <a:txBody>
                    <a:bodyPr/>
                    <a:lstStyle/>
                    <a:p>
                      <a:pPr marL="1892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优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柔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302577">
                <a:tc>
                  <a:txBody>
                    <a:bodyPr/>
                    <a:lstStyle/>
                    <a:p>
                      <a:pPr marL="969645" marR="3175">
                        <a:lnSpc>
                          <a:spcPts val="218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蠢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笨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18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贫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瘠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ts val="218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柔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美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 gridSpan="6">
                  <a:txBody>
                    <a:bodyPr/>
                    <a:lstStyle/>
                    <a:p>
                      <a:pPr marL="189230">
                        <a:lnSpc>
                          <a:spcPts val="2180"/>
                        </a:lnSpc>
                        <a:spcBef>
                          <a:spcPts val="100"/>
                        </a:spcBef>
                      </a:pPr>
                      <a:r>
                        <a:rPr sz="2000" b="1" spc="50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因</a:t>
                      </a:r>
                      <a:r>
                        <a:rPr sz="2000" b="1" spc="-5" dirty="0">
                          <a:solidFill>
                            <a:srgbClr val="0000CC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循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1270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900" y="867841"/>
            <a:ext cx="5307965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0" spc="50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200" b="0" spc="45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4</a:t>
            </a:r>
            <a:r>
              <a:rPr sz="2200" b="0" spc="50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）青春的思考，联想到哪些具体形象</a:t>
            </a:r>
            <a:r>
              <a:rPr sz="2200" b="0" spc="-5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0872" y="2083307"/>
            <a:ext cx="9692640" cy="24765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71755" rIns="0" bIns="0" rtlCol="0">
            <a:spAutoFit/>
          </a:bodyPr>
          <a:lstStyle/>
          <a:p>
            <a:pPr marL="506095">
              <a:lnSpc>
                <a:spcPct val="100000"/>
              </a:lnSpc>
              <a:spcBef>
                <a:spcPts val="565"/>
              </a:spcBef>
            </a:pPr>
            <a:r>
              <a:rPr sz="2200" b="1" spc="50" dirty="0">
                <a:latin typeface="黑体" panose="02010609060101010101" charset="-122"/>
                <a:cs typeface="黑体" panose="02010609060101010101" charset="-122"/>
              </a:rPr>
              <a:t>示例</a:t>
            </a:r>
            <a:r>
              <a:rPr sz="2200" b="1" spc="-15" dirty="0">
                <a:latin typeface="黑体" panose="02010609060101010101" charset="-122"/>
                <a:cs typeface="黑体" panose="02010609060101010101" charset="-122"/>
              </a:rPr>
              <a:t>：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1237615" indent="-292735">
              <a:lnSpc>
                <a:spcPct val="100000"/>
              </a:lnSpc>
              <a:spcBef>
                <a:spcPts val="1125"/>
              </a:spcBef>
              <a:buSzPct val="95000"/>
              <a:buAutoNum type="arabicPeriod"/>
              <a:tabLst>
                <a:tab pos="1238250" algn="l"/>
              </a:tabLst>
            </a:pP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青春是喷薄的旭日</a:t>
            </a:r>
            <a:r>
              <a:rPr sz="2200" spc="20" dirty="0">
                <a:latin typeface="黑体" panose="02010609060101010101" charset="-122"/>
                <a:cs typeface="黑体" panose="02010609060101010101" charset="-122"/>
              </a:rPr>
              <a:t>……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1237615" indent="-292735">
              <a:lnSpc>
                <a:spcPct val="100000"/>
              </a:lnSpc>
              <a:spcBef>
                <a:spcPts val="1125"/>
              </a:spcBef>
              <a:buSzPct val="95000"/>
              <a:buAutoNum type="arabicPeriod"/>
              <a:tabLst>
                <a:tab pos="1238250" algn="l"/>
              </a:tabLst>
            </a:pP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青春是辽远的天空，风雨在这里盘旋，阳光在乌云的头顶灿烂</a:t>
            </a:r>
            <a:r>
              <a:rPr sz="2200" spc="20" dirty="0">
                <a:latin typeface="黑体" panose="02010609060101010101" charset="-122"/>
                <a:cs typeface="黑体" panose="02010609060101010101" charset="-122"/>
              </a:rPr>
              <a:t>……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1237615" indent="-292735">
              <a:lnSpc>
                <a:spcPct val="100000"/>
              </a:lnSpc>
              <a:spcBef>
                <a:spcPts val="1125"/>
              </a:spcBef>
              <a:buSzPct val="95000"/>
              <a:buAutoNum type="arabicPeriod"/>
              <a:tabLst>
                <a:tab pos="1238250" algn="l"/>
              </a:tabLst>
            </a:pP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青春是“中流击水，浪遏飞舟”的酣畅</a:t>
            </a:r>
            <a:r>
              <a:rPr sz="2200" spc="20" dirty="0">
                <a:latin typeface="黑体" panose="02010609060101010101" charset="-122"/>
                <a:cs typeface="黑体" panose="02010609060101010101" charset="-122"/>
              </a:rPr>
              <a:t>……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1237615" indent="-292735">
              <a:lnSpc>
                <a:spcPct val="100000"/>
              </a:lnSpc>
              <a:spcBef>
                <a:spcPts val="1125"/>
              </a:spcBef>
              <a:buSzPct val="95000"/>
              <a:buAutoNum type="arabicPeriod"/>
              <a:tabLst>
                <a:tab pos="1238250" algn="l"/>
              </a:tabLst>
            </a:pP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弄枝枝头梨花漾，笑说蒹葭又苍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苍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3909" y="923925"/>
            <a:ext cx="5024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3.内容：学生新诗创作的修改与交</a:t>
            </a:r>
            <a:r>
              <a:rPr spc="-10" dirty="0"/>
              <a:t>流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872477" y="1415745"/>
            <a:ext cx="571500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50" dirty="0">
                <a:solidFill>
                  <a:srgbClr val="4471C4"/>
                </a:solidFill>
                <a:latin typeface="黑体" panose="02010609060101010101" charset="-122"/>
                <a:cs typeface="黑体" panose="02010609060101010101" charset="-122"/>
              </a:rPr>
              <a:t>样式</a:t>
            </a:r>
            <a:r>
              <a:rPr sz="2000" spc="5" dirty="0">
                <a:solidFill>
                  <a:srgbClr val="4471C4"/>
                </a:solidFill>
                <a:latin typeface="黑体" panose="02010609060101010101" charset="-122"/>
                <a:cs typeface="黑体" panose="02010609060101010101" charset="-122"/>
              </a:rPr>
              <a:t>：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346200">
              <a:lnSpc>
                <a:spcPct val="100000"/>
              </a:lnSpc>
              <a:tabLst>
                <a:tab pos="3060065" algn="l"/>
                <a:tab pos="5688965" algn="l"/>
              </a:tabLst>
            </a:pPr>
            <a:r>
              <a:rPr sz="2000" spc="50" dirty="0">
                <a:solidFill>
                  <a:srgbClr val="4471C4"/>
                </a:solidFill>
                <a:latin typeface="黑体" panose="02010609060101010101" charset="-122"/>
                <a:cs typeface="黑体" panose="02010609060101010101" charset="-122"/>
              </a:rPr>
              <a:t>青春是</a:t>
            </a:r>
            <a:r>
              <a:rPr sz="2000" u="sng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u="sng" spc="50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（具体意象</a:t>
            </a:r>
            <a:r>
              <a:rPr sz="2000" u="sng" spc="5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）</a:t>
            </a:r>
            <a:r>
              <a:rPr sz="2000" u="sng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	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346200">
              <a:lnSpc>
                <a:spcPct val="100000"/>
              </a:lnSpc>
              <a:tabLst>
                <a:tab pos="3079115" algn="l"/>
                <a:tab pos="5701665" algn="l"/>
              </a:tabLst>
            </a:pPr>
            <a:r>
              <a:rPr sz="2000" u="sng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u="sng" spc="50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（合理化解释</a:t>
            </a:r>
            <a:r>
              <a:rPr sz="2000" u="sng" spc="5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）</a:t>
            </a:r>
            <a:r>
              <a:rPr sz="2000" u="sng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	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4077" y="2714320"/>
            <a:ext cx="438150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25930" algn="l"/>
                <a:tab pos="4355465" algn="l"/>
              </a:tabLst>
            </a:pP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青春像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u="sng" spc="5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（具体意象</a:t>
            </a:r>
            <a:r>
              <a:rPr sz="2000" u="sng" spc="5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）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	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tabLst>
                <a:tab pos="1744980" algn="l"/>
                <a:tab pos="4368165" algn="l"/>
              </a:tabLst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u="sng" spc="5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（合理化解释</a:t>
            </a:r>
            <a:r>
              <a:rPr sz="2000" u="sng" spc="5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）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	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1214" y="3704920"/>
            <a:ext cx="10135870" cy="20535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18590">
              <a:lnSpc>
                <a:spcPct val="100000"/>
              </a:lnSpc>
              <a:spcBef>
                <a:spcPts val="105"/>
              </a:spcBef>
              <a:tabLst>
                <a:tab pos="3152140" algn="l"/>
                <a:tab pos="5781040" algn="l"/>
              </a:tabLst>
            </a:pPr>
            <a:r>
              <a:rPr sz="2000" u="sng" dirty="0">
                <a:solidFill>
                  <a:srgbClr val="00CC00"/>
                </a:solidFill>
                <a:uFill>
                  <a:solidFill>
                    <a:srgbClr val="00CC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u="sng" spc="50" dirty="0">
                <a:solidFill>
                  <a:srgbClr val="00CC00"/>
                </a:solidFill>
                <a:uFill>
                  <a:solidFill>
                    <a:srgbClr val="00CC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（具体意象</a:t>
            </a:r>
            <a:r>
              <a:rPr sz="2000" u="sng" spc="5" dirty="0">
                <a:solidFill>
                  <a:srgbClr val="00CC00"/>
                </a:solidFill>
                <a:uFill>
                  <a:solidFill>
                    <a:srgbClr val="00CC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）</a:t>
            </a:r>
            <a:r>
              <a:rPr sz="2000" u="sng" dirty="0">
                <a:solidFill>
                  <a:srgbClr val="00CC00"/>
                </a:solidFill>
                <a:uFill>
                  <a:solidFill>
                    <a:srgbClr val="00CC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	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418590">
              <a:lnSpc>
                <a:spcPct val="100000"/>
              </a:lnSpc>
              <a:tabLst>
                <a:tab pos="3152140" algn="l"/>
                <a:tab pos="5774690" algn="l"/>
              </a:tabLst>
            </a:pPr>
            <a:r>
              <a:rPr sz="2000" u="sng" dirty="0">
                <a:solidFill>
                  <a:srgbClr val="00CC00"/>
                </a:solidFill>
                <a:uFill>
                  <a:solidFill>
                    <a:srgbClr val="00CC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u="sng" spc="50" dirty="0">
                <a:solidFill>
                  <a:srgbClr val="00CC00"/>
                </a:solidFill>
                <a:uFill>
                  <a:solidFill>
                    <a:srgbClr val="00CC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（合理化解释</a:t>
            </a:r>
            <a:r>
              <a:rPr sz="2000" u="sng" spc="5" dirty="0">
                <a:solidFill>
                  <a:srgbClr val="00CC00"/>
                </a:solidFill>
                <a:uFill>
                  <a:solidFill>
                    <a:srgbClr val="00CC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）</a:t>
            </a:r>
            <a:r>
              <a:rPr sz="2000" u="sng" dirty="0">
                <a:solidFill>
                  <a:srgbClr val="00CC00"/>
                </a:solidFill>
                <a:uFill>
                  <a:solidFill>
                    <a:srgbClr val="00CC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	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418590">
              <a:lnSpc>
                <a:spcPct val="100000"/>
              </a:lnSpc>
            </a:pPr>
            <a:r>
              <a:rPr sz="2000" spc="50" dirty="0">
                <a:solidFill>
                  <a:srgbClr val="00CC00"/>
                </a:solidFill>
                <a:latin typeface="黑体" panose="02010609060101010101" charset="-122"/>
                <a:cs typeface="黑体" panose="02010609060101010101" charset="-122"/>
              </a:rPr>
              <a:t>（不出现“青春”这个词汇该如何表达</a:t>
            </a:r>
            <a:r>
              <a:rPr sz="2000" spc="5" dirty="0">
                <a:solidFill>
                  <a:srgbClr val="00CC00"/>
                </a:solidFill>
                <a:latin typeface="黑体" panose="02010609060101010101" charset="-122"/>
                <a:cs typeface="黑体" panose="02010609060101010101" charset="-122"/>
              </a:rPr>
              <a:t>）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4.课外拓展阅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读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172085">
              <a:lnSpc>
                <a:spcPct val="100000"/>
              </a:lnSpc>
            </a:pPr>
            <a:r>
              <a:rPr sz="2400" spc="50" dirty="0">
                <a:latin typeface="黑体" panose="02010609060101010101" charset="-122"/>
                <a:cs typeface="黑体" panose="02010609060101010101" charset="-122"/>
              </a:rPr>
              <a:t>《致橡树》《再别康桥》《雨巷》《错误》《面朝大海，春暖花开》…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…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78495" y="1481327"/>
            <a:ext cx="2887980" cy="1937385"/>
          </a:xfrm>
          <a:prstGeom prst="rect">
            <a:avLst/>
          </a:prstGeom>
          <a:solidFill>
            <a:srgbClr val="66B8C2">
              <a:alpha val="19999"/>
            </a:srgbClr>
          </a:solidFill>
        </p:spPr>
        <p:txBody>
          <a:bodyPr vert="horz" wrap="square" lIns="0" tIns="5715" rIns="0" bIns="0" rtlCol="0">
            <a:spAutoFit/>
          </a:bodyPr>
          <a:lstStyle/>
          <a:p>
            <a:pPr marL="90805" indent="508000">
              <a:lnSpc>
                <a:spcPct val="150000"/>
              </a:lnSpc>
              <a:spcBef>
                <a:spcPts val="45"/>
              </a:spcBef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新诗创作尝试，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不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是一次性完成，和诗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歌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的学习、模仿结合起来， 每天具体落实一步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9251" y="1471365"/>
            <a:ext cx="9932035" cy="3954779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R="5758815" algn="ctr">
              <a:lnSpc>
                <a:spcPct val="100000"/>
              </a:lnSpc>
              <a:spcBef>
                <a:spcPts val="1100"/>
              </a:spcBef>
            </a:pPr>
            <a:r>
              <a:rPr sz="2200" spc="45" dirty="0">
                <a:latin typeface="黑体" panose="02010609060101010101" charset="-122"/>
                <a:cs typeface="黑体" panose="02010609060101010101" charset="-122"/>
              </a:rPr>
              <a:t>（1）</a:t>
            </a: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将这段文字改写成一首诗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218440" algn="ctr">
              <a:lnSpc>
                <a:spcPct val="100000"/>
              </a:lnSpc>
              <a:spcBef>
                <a:spcPts val="1060"/>
              </a:spcBef>
            </a:pPr>
            <a:r>
              <a:rPr sz="2250" spc="70" dirty="0">
                <a:latin typeface="黑体" panose="02010609060101010101" charset="-122"/>
                <a:cs typeface="黑体" panose="02010609060101010101" charset="-122"/>
              </a:rPr>
              <a:t>奉献的青</a:t>
            </a:r>
            <a:r>
              <a:rPr sz="2250" spc="20" dirty="0">
                <a:latin typeface="黑体" panose="02010609060101010101" charset="-122"/>
                <a:cs typeface="黑体" panose="02010609060101010101" charset="-122"/>
              </a:rPr>
              <a:t>春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  <a:p>
            <a:pPr marL="31115" marR="5080" indent="533400" algn="just">
              <a:lnSpc>
                <a:spcPct val="120000"/>
              </a:lnSpc>
              <a:spcBef>
                <a:spcPts val="495"/>
              </a:spcBef>
            </a:pPr>
            <a:r>
              <a:rPr sz="2000" spc="90" dirty="0">
                <a:latin typeface="楷体" panose="02010609060101010101" charset="-122"/>
                <a:cs typeface="楷体" panose="02010609060101010101" charset="-122"/>
              </a:rPr>
              <a:t>我的青春啊，可有足够的赤诚？可愿意奉献此生？</a:t>
            </a:r>
            <a:r>
              <a:rPr sz="2000" spc="95" dirty="0">
                <a:latin typeface="楷体" panose="02010609060101010101" charset="-122"/>
                <a:cs typeface="楷体" panose="02010609060101010101" charset="-122"/>
              </a:rPr>
              <a:t>生命，从何而来？为何而来</a:t>
            </a:r>
            <a:r>
              <a:rPr sz="2000" spc="5" dirty="0">
                <a:latin typeface="楷体" panose="02010609060101010101" charset="-122"/>
                <a:cs typeface="楷体" panose="02010609060101010101" charset="-122"/>
              </a:rPr>
              <a:t>？  </a:t>
            </a:r>
            <a:r>
              <a:rPr sz="2000" spc="90" dirty="0">
                <a:latin typeface="楷体" panose="02010609060101010101" charset="-122"/>
                <a:cs typeface="楷体" panose="02010609060101010101" charset="-122"/>
              </a:rPr>
              <a:t>一定要在奉献中毁灭吗？我想不明白。在思想</a:t>
            </a:r>
            <a:r>
              <a:rPr sz="2000" spc="95" dirty="0">
                <a:latin typeface="楷体" panose="02010609060101010101" charset="-122"/>
                <a:cs typeface="楷体" panose="02010609060101010101" charset="-122"/>
              </a:rPr>
              <a:t>斗争中，我坚定了信念，活着，就要</a:t>
            </a:r>
            <a:r>
              <a:rPr sz="2000" spc="5" dirty="0">
                <a:latin typeface="楷体" panose="02010609060101010101" charset="-122"/>
                <a:cs typeface="楷体" panose="02010609060101010101" charset="-122"/>
              </a:rPr>
              <a:t>向 </a:t>
            </a:r>
            <a:r>
              <a:rPr sz="2000" spc="50" dirty="0">
                <a:latin typeface="楷体" panose="02010609060101010101" charset="-122"/>
                <a:cs typeface="楷体" panose="02010609060101010101" charset="-122"/>
              </a:rPr>
              <a:t>着光明的理想前行。在思想斗争中，我坚定了信念，活着，就要向着光明的理想前行</a:t>
            </a:r>
            <a:r>
              <a:rPr sz="2000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2000" spc="90" dirty="0">
                <a:latin typeface="楷体" panose="02010609060101010101" charset="-122"/>
                <a:cs typeface="楷体" panose="02010609060101010101" charset="-122"/>
              </a:rPr>
              <a:t>活着，就是要奉献。活着，就是为了别人。活</a:t>
            </a:r>
            <a:r>
              <a:rPr sz="2000" spc="95" dirty="0">
                <a:latin typeface="楷体" panose="02010609060101010101" charset="-122"/>
                <a:cs typeface="楷体" panose="02010609060101010101" charset="-122"/>
              </a:rPr>
              <a:t>着，就是要拯救世人。活着，救赎他</a:t>
            </a:r>
            <a:r>
              <a:rPr sz="2000" spc="5" dirty="0">
                <a:latin typeface="楷体" panose="02010609060101010101" charset="-122"/>
                <a:cs typeface="楷体" panose="02010609060101010101" charset="-122"/>
              </a:rPr>
              <a:t>们 </a:t>
            </a:r>
            <a:r>
              <a:rPr sz="2000" spc="90" dirty="0">
                <a:latin typeface="楷体" panose="02010609060101010101" charset="-122"/>
                <a:cs typeface="楷体" panose="02010609060101010101" charset="-122"/>
              </a:rPr>
              <a:t>的灵魂。全身心地为了别人，不要顾念自己的</a:t>
            </a:r>
            <a:r>
              <a:rPr sz="2000" spc="95" dirty="0">
                <a:latin typeface="楷体" panose="02010609060101010101" charset="-122"/>
                <a:cs typeface="楷体" panose="02010609060101010101" charset="-122"/>
              </a:rPr>
              <a:t>日子。生命的价值在于奉献，奉献中</a:t>
            </a:r>
            <a:r>
              <a:rPr sz="2000" spc="5" dirty="0">
                <a:latin typeface="楷体" panose="02010609060101010101" charset="-122"/>
                <a:cs typeface="楷体" panose="02010609060101010101" charset="-122"/>
              </a:rPr>
              <a:t>，  </a:t>
            </a:r>
            <a:r>
              <a:rPr sz="2000" spc="90" dirty="0">
                <a:latin typeface="楷体" panose="02010609060101010101" charset="-122"/>
                <a:cs typeface="楷体" panose="02010609060101010101" charset="-122"/>
              </a:rPr>
              <a:t>不要伤心。世道艰难，理想遥远，我的心神片</a:t>
            </a:r>
            <a:r>
              <a:rPr sz="2000" spc="95" dirty="0">
                <a:latin typeface="楷体" panose="02010609060101010101" charset="-122"/>
                <a:cs typeface="楷体" panose="02010609060101010101" charset="-122"/>
              </a:rPr>
              <a:t>刻难安。我要把我的身躯，全部奉献</a:t>
            </a:r>
            <a:r>
              <a:rPr sz="2000" spc="5" dirty="0">
                <a:latin typeface="楷体" panose="02010609060101010101" charset="-122"/>
                <a:cs typeface="楷体" panose="02010609060101010101" charset="-122"/>
              </a:rPr>
              <a:t>给 </a:t>
            </a:r>
            <a:r>
              <a:rPr sz="2000" spc="50" dirty="0">
                <a:latin typeface="楷体" panose="02010609060101010101" charset="-122"/>
                <a:cs typeface="楷体" panose="02010609060101010101" charset="-122"/>
              </a:rPr>
              <a:t>这世间。用我的生命，创造安慰，创造欢乐。苦难是生命的底色。奉献是生命的价值</a:t>
            </a:r>
            <a:r>
              <a:rPr sz="2000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2000" spc="50" dirty="0">
                <a:latin typeface="楷体" panose="02010609060101010101" charset="-122"/>
                <a:cs typeface="楷体" panose="02010609060101010101" charset="-122"/>
              </a:rPr>
              <a:t>光明是生命的追求。去拥抱奉献的生命吧</a:t>
            </a:r>
            <a:r>
              <a:rPr sz="2000" spc="5" dirty="0"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20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19150" y="968375"/>
            <a:ext cx="5024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5.对比阅读：体会诗歌中的具体形</a:t>
            </a:r>
            <a:r>
              <a:rPr spc="-10" dirty="0"/>
              <a:t>象</a:t>
            </a:r>
            <a:endParaRPr spc="-1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6149" y="1301800"/>
            <a:ext cx="1663700" cy="79248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940"/>
              </a:lnSpc>
              <a:spcBef>
                <a:spcPts val="345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在思想斗争中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我坚定了信念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活着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36149" y="2533700"/>
            <a:ext cx="2603500" cy="103886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240030">
              <a:lnSpc>
                <a:spcPts val="1940"/>
              </a:lnSpc>
              <a:spcBef>
                <a:spcPts val="345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活着，就是要奉献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活着，就是为了别人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>
              <a:lnSpc>
                <a:spcPts val="1940"/>
              </a:lnSpc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活着，就是要拯救世人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活着，救赎他们的灵魂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36149" y="3765600"/>
            <a:ext cx="2368550" cy="54610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40"/>
              </a:lnSpc>
              <a:spcBef>
                <a:spcPts val="345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全身心地为了别人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不要顾念自己的日子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36149" y="4504740"/>
            <a:ext cx="2368550" cy="103886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40"/>
              </a:lnSpc>
              <a:spcBef>
                <a:spcPts val="345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生命的价值在于奉献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奉献中，不要伤心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世道艰难，理想遥远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我的心神片刻难安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7138" y="1233766"/>
            <a:ext cx="1898650" cy="79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我的青春啊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>
              <a:lnSpc>
                <a:spcPts val="1950"/>
              </a:lnSpc>
              <a:spcBef>
                <a:spcPts val="130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可有足够的赤诚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？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可愿意奉献此生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7138" y="2219287"/>
            <a:ext cx="2603500" cy="1285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生命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 marR="1414780">
              <a:lnSpc>
                <a:spcPts val="1940"/>
              </a:lnSpc>
              <a:spcBef>
                <a:spcPts val="135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从何而来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？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为何而来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>
              <a:lnSpc>
                <a:spcPts val="1940"/>
              </a:lnSpc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一定要在奉献中毁灭吗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？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我想不明白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7138" y="3697566"/>
            <a:ext cx="1663700" cy="79248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940"/>
              </a:lnSpc>
              <a:spcBef>
                <a:spcPts val="345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在思想斗争中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我坚定了信念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活着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7138" y="4436706"/>
            <a:ext cx="2838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就要向着光明的理想前行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18084" y="1218526"/>
            <a:ext cx="21336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我要把我的身躯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全部奉献给这世间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用我的生命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36149" y="2041487"/>
            <a:ext cx="5250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就要向着光明的理想前行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800" spc="-44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创造安慰，创造欢乐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18084" y="2590126"/>
            <a:ext cx="21336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苦难是生命的底色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奉献是生命的价值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光明是生命的追求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18084" y="3687406"/>
            <a:ext cx="2368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latin typeface="黑体" panose="02010609060101010101" charset="-122"/>
                <a:cs typeface="黑体" panose="02010609060101010101" charset="-122"/>
              </a:rPr>
              <a:t>去拥抱奉献的生命吧</a:t>
            </a:r>
            <a:r>
              <a:rPr sz="1800" dirty="0">
                <a:latin typeface="黑体" panose="02010609060101010101" charset="-122"/>
                <a:cs typeface="黑体" panose="02010609060101010101" charset="-122"/>
              </a:rPr>
              <a:t>！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65321" y="1236306"/>
            <a:ext cx="25400" cy="4233545"/>
          </a:xfrm>
          <a:custGeom>
            <a:avLst/>
            <a:gdLst/>
            <a:ahLst/>
            <a:cxnLst/>
            <a:rect l="l" t="t" r="r" b="b"/>
            <a:pathLst>
              <a:path w="25400" h="4233545">
                <a:moveTo>
                  <a:pt x="25400" y="4233125"/>
                </a:moveTo>
                <a:lnTo>
                  <a:pt x="0" y="4233125"/>
                </a:lnTo>
                <a:lnTo>
                  <a:pt x="0" y="0"/>
                </a:lnTo>
                <a:lnTo>
                  <a:pt x="25400" y="0"/>
                </a:lnTo>
                <a:lnTo>
                  <a:pt x="25400" y="423312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423752" y="714171"/>
            <a:ext cx="1733550" cy="429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b="0" spc="50" dirty="0">
                <a:solidFill>
                  <a:srgbClr val="3A8B92"/>
                </a:solidFill>
                <a:latin typeface="黑体" panose="02010609060101010101" charset="-122"/>
                <a:cs typeface="黑体" panose="02010609060101010101" charset="-122"/>
              </a:rPr>
              <a:t>奉献的青</a:t>
            </a:r>
            <a:r>
              <a:rPr sz="2650" b="0" dirty="0">
                <a:solidFill>
                  <a:srgbClr val="3A8B92"/>
                </a:solidFill>
                <a:latin typeface="黑体" panose="02010609060101010101" charset="-122"/>
                <a:cs typeface="黑体" panose="02010609060101010101" charset="-122"/>
              </a:rPr>
              <a:t>春</a:t>
            </a:r>
            <a:endParaRPr sz="265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02831" y="1304251"/>
            <a:ext cx="25400" cy="4233545"/>
          </a:xfrm>
          <a:custGeom>
            <a:avLst/>
            <a:gdLst/>
            <a:ahLst/>
            <a:cxnLst/>
            <a:rect l="l" t="t" r="r" b="b"/>
            <a:pathLst>
              <a:path w="25400" h="4233545">
                <a:moveTo>
                  <a:pt x="25400" y="4233125"/>
                </a:moveTo>
                <a:lnTo>
                  <a:pt x="0" y="4233125"/>
                </a:lnTo>
                <a:lnTo>
                  <a:pt x="0" y="0"/>
                </a:lnTo>
                <a:lnTo>
                  <a:pt x="25400" y="0"/>
                </a:lnTo>
                <a:lnTo>
                  <a:pt x="25400" y="423312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653783" y="4152900"/>
            <a:ext cx="562610" cy="1198245"/>
          </a:xfrm>
          <a:custGeom>
            <a:avLst/>
            <a:gdLst/>
            <a:ahLst/>
            <a:cxnLst/>
            <a:rect l="l" t="t" r="r" b="b"/>
            <a:pathLst>
              <a:path w="562609" h="1198245">
                <a:moveTo>
                  <a:pt x="467868" y="1197864"/>
                </a:moveTo>
                <a:lnTo>
                  <a:pt x="92964" y="1197864"/>
                </a:lnTo>
                <a:lnTo>
                  <a:pt x="56767" y="1190728"/>
                </a:lnTo>
                <a:lnTo>
                  <a:pt x="27155" y="1170803"/>
                </a:lnTo>
                <a:lnTo>
                  <a:pt x="7206" y="1141167"/>
                </a:lnTo>
                <a:lnTo>
                  <a:pt x="0" y="1104900"/>
                </a:lnTo>
                <a:lnTo>
                  <a:pt x="0" y="92963"/>
                </a:lnTo>
                <a:lnTo>
                  <a:pt x="7206" y="56553"/>
                </a:lnTo>
                <a:lnTo>
                  <a:pt x="27155" y="26870"/>
                </a:lnTo>
                <a:lnTo>
                  <a:pt x="56767" y="6992"/>
                </a:lnTo>
                <a:lnTo>
                  <a:pt x="92964" y="0"/>
                </a:lnTo>
                <a:lnTo>
                  <a:pt x="467868" y="0"/>
                </a:lnTo>
                <a:lnTo>
                  <a:pt x="504445" y="6992"/>
                </a:lnTo>
                <a:lnTo>
                  <a:pt x="534342" y="26870"/>
                </a:lnTo>
                <a:lnTo>
                  <a:pt x="554625" y="56553"/>
                </a:lnTo>
                <a:lnTo>
                  <a:pt x="562356" y="92963"/>
                </a:lnTo>
                <a:lnTo>
                  <a:pt x="562356" y="1104900"/>
                </a:lnTo>
                <a:lnTo>
                  <a:pt x="554625" y="1141167"/>
                </a:lnTo>
                <a:lnTo>
                  <a:pt x="534342" y="1170803"/>
                </a:lnTo>
                <a:lnTo>
                  <a:pt x="504445" y="1190728"/>
                </a:lnTo>
                <a:lnTo>
                  <a:pt x="467868" y="1197864"/>
                </a:lnTo>
                <a:close/>
              </a:path>
            </a:pathLst>
          </a:custGeom>
          <a:solidFill>
            <a:srgbClr val="83C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110983" y="4152900"/>
            <a:ext cx="3195955" cy="1198245"/>
          </a:xfrm>
          <a:prstGeom prst="rect">
            <a:avLst/>
          </a:prstGeom>
          <a:solidFill>
            <a:srgbClr val="DFF0F3"/>
          </a:solidFill>
        </p:spPr>
        <p:txBody>
          <a:bodyPr vert="horz" wrap="square" lIns="0" tIns="32384" rIns="0" bIns="0" rtlCol="0">
            <a:spAutoFit/>
          </a:bodyPr>
          <a:lstStyle/>
          <a:p>
            <a:pPr marL="90805" marR="1259205">
              <a:lnSpc>
                <a:spcPct val="100000"/>
              </a:lnSpc>
              <a:spcBef>
                <a:spcPts val="255"/>
              </a:spcBef>
            </a:pP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一句话断成几行</a:t>
            </a:r>
            <a:r>
              <a:rPr sz="18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说 </a:t>
            </a: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短句子分行来</a:t>
            </a:r>
            <a:r>
              <a:rPr sz="18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说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90805" marR="109855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一节表达一个相对完整的意</a:t>
            </a:r>
            <a:r>
              <a:rPr sz="18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思 </a:t>
            </a: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节与节，注意结构性关</a:t>
            </a:r>
            <a:r>
              <a:rPr sz="18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联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32269" y="4587875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诗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24" y="4853940"/>
            <a:ext cx="4683760" cy="1626235"/>
            <a:chOff x="5524" y="4853940"/>
            <a:chExt cx="4683760" cy="162623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982252" y="5244338"/>
              <a:ext cx="1706498" cy="12125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12720" y="5231892"/>
              <a:ext cx="574675" cy="1248410"/>
            </a:xfrm>
            <a:custGeom>
              <a:avLst/>
              <a:gdLst/>
              <a:ahLst/>
              <a:cxnLst/>
              <a:rect l="l" t="t" r="r" b="b"/>
              <a:pathLst>
                <a:path w="574675" h="1248410">
                  <a:moveTo>
                    <a:pt x="469531" y="1248283"/>
                  </a:moveTo>
                  <a:lnTo>
                    <a:pt x="350012" y="1058837"/>
                  </a:lnTo>
                  <a:lnTo>
                    <a:pt x="67513" y="1248283"/>
                  </a:lnTo>
                  <a:lnTo>
                    <a:pt x="469531" y="1248283"/>
                  </a:lnTo>
                  <a:close/>
                </a:path>
                <a:path w="574675" h="1248410">
                  <a:moveTo>
                    <a:pt x="574535" y="356616"/>
                  </a:moveTo>
                  <a:lnTo>
                    <a:pt x="350520" y="0"/>
                  </a:lnTo>
                  <a:lnTo>
                    <a:pt x="0" y="234696"/>
                  </a:lnTo>
                  <a:lnTo>
                    <a:pt x="224028" y="592836"/>
                  </a:lnTo>
                  <a:lnTo>
                    <a:pt x="574535" y="356616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532" y="4853940"/>
              <a:ext cx="576072" cy="59131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642213" y="5045964"/>
            <a:ext cx="4876800" cy="1434465"/>
            <a:chOff x="6642213" y="5045964"/>
            <a:chExt cx="4876800" cy="14344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0144" y="5485006"/>
              <a:ext cx="1478754" cy="9951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807196" y="5198364"/>
              <a:ext cx="1671955" cy="1282065"/>
            </a:xfrm>
            <a:custGeom>
              <a:avLst/>
              <a:gdLst/>
              <a:ahLst/>
              <a:cxnLst/>
              <a:rect l="l" t="t" r="r" b="b"/>
              <a:pathLst>
                <a:path w="1671954" h="1282064">
                  <a:moveTo>
                    <a:pt x="576072" y="358140"/>
                  </a:moveTo>
                  <a:lnTo>
                    <a:pt x="350520" y="0"/>
                  </a:lnTo>
                  <a:lnTo>
                    <a:pt x="0" y="236220"/>
                  </a:lnTo>
                  <a:lnTo>
                    <a:pt x="225552" y="592836"/>
                  </a:lnTo>
                  <a:lnTo>
                    <a:pt x="576072" y="358140"/>
                  </a:lnTo>
                  <a:close/>
                </a:path>
                <a:path w="1671954" h="1282064">
                  <a:moveTo>
                    <a:pt x="1671828" y="854964"/>
                  </a:moveTo>
                  <a:lnTo>
                    <a:pt x="1261872" y="201168"/>
                  </a:lnTo>
                  <a:lnTo>
                    <a:pt x="620268" y="632460"/>
                  </a:lnTo>
                  <a:lnTo>
                    <a:pt x="1026477" y="1281811"/>
                  </a:lnTo>
                  <a:lnTo>
                    <a:pt x="1039063" y="1281811"/>
                  </a:lnTo>
                  <a:lnTo>
                    <a:pt x="1671828" y="854964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2213" y="5345595"/>
              <a:ext cx="2688056" cy="11345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016239" y="5334000"/>
              <a:ext cx="574675" cy="591820"/>
            </a:xfrm>
            <a:custGeom>
              <a:avLst/>
              <a:gdLst/>
              <a:ahLst/>
              <a:cxnLst/>
              <a:rect l="l" t="t" r="r" b="b"/>
              <a:pathLst>
                <a:path w="574675" h="591820">
                  <a:moveTo>
                    <a:pt x="224027" y="591312"/>
                  </a:moveTo>
                  <a:lnTo>
                    <a:pt x="0" y="234696"/>
                  </a:lnTo>
                  <a:lnTo>
                    <a:pt x="350519" y="0"/>
                  </a:lnTo>
                  <a:lnTo>
                    <a:pt x="574548" y="356615"/>
                  </a:lnTo>
                  <a:lnTo>
                    <a:pt x="224027" y="591312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52887" y="5045964"/>
              <a:ext cx="574547" cy="59131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864608" y="4992623"/>
            <a:ext cx="1608455" cy="1487805"/>
            <a:chOff x="4864608" y="4992623"/>
            <a:chExt cx="1608455" cy="1487805"/>
          </a:xfrm>
        </p:grpSpPr>
        <p:sp>
          <p:nvSpPr>
            <p:cNvPr id="13" name="object 13"/>
            <p:cNvSpPr/>
            <p:nvPr/>
          </p:nvSpPr>
          <p:spPr>
            <a:xfrm>
              <a:off x="5024468" y="5797283"/>
              <a:ext cx="1448435" cy="683260"/>
            </a:xfrm>
            <a:custGeom>
              <a:avLst/>
              <a:gdLst/>
              <a:ahLst/>
              <a:cxnLst/>
              <a:rect l="l" t="t" r="r" b="b"/>
              <a:pathLst>
                <a:path w="1448435" h="683260">
                  <a:moveTo>
                    <a:pt x="1448102" y="682891"/>
                  </a:moveTo>
                  <a:lnTo>
                    <a:pt x="0" y="682891"/>
                  </a:lnTo>
                  <a:lnTo>
                    <a:pt x="1018471" y="0"/>
                  </a:lnTo>
                  <a:lnTo>
                    <a:pt x="1448102" y="682891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64608" y="4992623"/>
              <a:ext cx="1051559" cy="1086612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88945" y="2171700"/>
            <a:ext cx="55333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0495" algn="l"/>
              </a:tabLst>
            </a:pPr>
            <a:r>
              <a:rPr sz="6000" b="0" spc="280" dirty="0">
                <a:latin typeface="宋体" panose="02010600030101010101" pitchFamily="2" charset="-122"/>
                <a:cs typeface="宋体" panose="02010600030101010101" pitchFamily="2" charset="-122"/>
              </a:rPr>
              <a:t>第一部</a:t>
            </a:r>
            <a:r>
              <a:rPr sz="6000" b="0" dirty="0">
                <a:latin typeface="宋体" panose="02010600030101010101" pitchFamily="2" charset="-122"/>
                <a:cs typeface="宋体" panose="02010600030101010101" pitchFamily="2" charset="-122"/>
              </a:rPr>
              <a:t>分	</a:t>
            </a:r>
            <a:r>
              <a:rPr sz="6000" b="0" spc="280" dirty="0">
                <a:latin typeface="宋体" panose="02010600030101010101" pitchFamily="2" charset="-122"/>
                <a:cs typeface="宋体" panose="02010600030101010101" pitchFamily="2" charset="-122"/>
              </a:rPr>
              <a:t>引</a:t>
            </a:r>
            <a:r>
              <a:rPr sz="6000" b="0" dirty="0">
                <a:latin typeface="宋体" panose="02010600030101010101" pitchFamily="2" charset="-122"/>
                <a:cs typeface="宋体" panose="02010600030101010101" pitchFamily="2" charset="-122"/>
              </a:rPr>
              <a:t>言</a:t>
            </a:r>
            <a:endParaRPr sz="6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1518392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62132" y="1412557"/>
            <a:ext cx="3014345" cy="1258570"/>
          </a:xfrm>
          <a:custGeom>
            <a:avLst/>
            <a:gdLst/>
            <a:ahLst/>
            <a:cxnLst/>
            <a:rect l="l" t="t" r="r" b="b"/>
            <a:pathLst>
              <a:path w="3014345" h="1258570">
                <a:moveTo>
                  <a:pt x="11112" y="1247457"/>
                </a:moveTo>
                <a:lnTo>
                  <a:pt x="0" y="1247457"/>
                </a:lnTo>
                <a:lnTo>
                  <a:pt x="0" y="1158557"/>
                </a:lnTo>
                <a:lnTo>
                  <a:pt x="22225" y="1158557"/>
                </a:lnTo>
                <a:lnTo>
                  <a:pt x="22225" y="1236344"/>
                </a:lnTo>
                <a:lnTo>
                  <a:pt x="11112" y="1236344"/>
                </a:lnTo>
                <a:lnTo>
                  <a:pt x="11112" y="1247457"/>
                </a:lnTo>
                <a:close/>
              </a:path>
              <a:path w="3014345" h="1258570">
                <a:moveTo>
                  <a:pt x="66992" y="1258569"/>
                </a:moveTo>
                <a:lnTo>
                  <a:pt x="11112" y="1258569"/>
                </a:lnTo>
                <a:lnTo>
                  <a:pt x="11112" y="1236344"/>
                </a:lnTo>
                <a:lnTo>
                  <a:pt x="22225" y="1236344"/>
                </a:lnTo>
                <a:lnTo>
                  <a:pt x="22225" y="1247457"/>
                </a:lnTo>
                <a:lnTo>
                  <a:pt x="66992" y="1247457"/>
                </a:lnTo>
                <a:lnTo>
                  <a:pt x="66992" y="1258569"/>
                </a:lnTo>
                <a:close/>
              </a:path>
              <a:path w="3014345" h="1258570">
                <a:moveTo>
                  <a:pt x="66992" y="1247457"/>
                </a:moveTo>
                <a:lnTo>
                  <a:pt x="22225" y="1247457"/>
                </a:lnTo>
                <a:lnTo>
                  <a:pt x="22225" y="1236344"/>
                </a:lnTo>
                <a:lnTo>
                  <a:pt x="66992" y="1236344"/>
                </a:lnTo>
                <a:lnTo>
                  <a:pt x="66992" y="1247457"/>
                </a:lnTo>
                <a:close/>
              </a:path>
              <a:path w="3014345" h="1258570">
                <a:moveTo>
                  <a:pt x="22225" y="1091882"/>
                </a:moveTo>
                <a:lnTo>
                  <a:pt x="0" y="1091882"/>
                </a:lnTo>
                <a:lnTo>
                  <a:pt x="0" y="1002982"/>
                </a:lnTo>
                <a:lnTo>
                  <a:pt x="22225" y="1002982"/>
                </a:lnTo>
                <a:lnTo>
                  <a:pt x="22225" y="1091882"/>
                </a:lnTo>
                <a:close/>
              </a:path>
              <a:path w="3014345" h="1258570">
                <a:moveTo>
                  <a:pt x="22225" y="936307"/>
                </a:moveTo>
                <a:lnTo>
                  <a:pt x="0" y="936307"/>
                </a:lnTo>
                <a:lnTo>
                  <a:pt x="0" y="847407"/>
                </a:lnTo>
                <a:lnTo>
                  <a:pt x="22225" y="847407"/>
                </a:lnTo>
                <a:lnTo>
                  <a:pt x="22225" y="936307"/>
                </a:lnTo>
                <a:close/>
              </a:path>
              <a:path w="3014345" h="1258570">
                <a:moveTo>
                  <a:pt x="22225" y="780732"/>
                </a:moveTo>
                <a:lnTo>
                  <a:pt x="0" y="780732"/>
                </a:lnTo>
                <a:lnTo>
                  <a:pt x="0" y="691832"/>
                </a:lnTo>
                <a:lnTo>
                  <a:pt x="22225" y="691832"/>
                </a:lnTo>
                <a:lnTo>
                  <a:pt x="22225" y="780732"/>
                </a:lnTo>
                <a:close/>
              </a:path>
              <a:path w="3014345" h="1258570">
                <a:moveTo>
                  <a:pt x="22225" y="625157"/>
                </a:moveTo>
                <a:lnTo>
                  <a:pt x="0" y="625157"/>
                </a:lnTo>
                <a:lnTo>
                  <a:pt x="0" y="536257"/>
                </a:lnTo>
                <a:lnTo>
                  <a:pt x="22225" y="536257"/>
                </a:lnTo>
                <a:lnTo>
                  <a:pt x="22225" y="625157"/>
                </a:lnTo>
                <a:close/>
              </a:path>
              <a:path w="3014345" h="1258570">
                <a:moveTo>
                  <a:pt x="22225" y="469582"/>
                </a:moveTo>
                <a:lnTo>
                  <a:pt x="0" y="469582"/>
                </a:lnTo>
                <a:lnTo>
                  <a:pt x="0" y="380682"/>
                </a:lnTo>
                <a:lnTo>
                  <a:pt x="22225" y="380682"/>
                </a:lnTo>
                <a:lnTo>
                  <a:pt x="22225" y="469582"/>
                </a:lnTo>
                <a:close/>
              </a:path>
              <a:path w="3014345" h="1258570">
                <a:moveTo>
                  <a:pt x="22225" y="314007"/>
                </a:moveTo>
                <a:lnTo>
                  <a:pt x="0" y="314007"/>
                </a:lnTo>
                <a:lnTo>
                  <a:pt x="0" y="225107"/>
                </a:lnTo>
                <a:lnTo>
                  <a:pt x="22225" y="225107"/>
                </a:lnTo>
                <a:lnTo>
                  <a:pt x="22225" y="314007"/>
                </a:lnTo>
                <a:close/>
              </a:path>
              <a:path w="3014345" h="1258570">
                <a:moveTo>
                  <a:pt x="22225" y="158432"/>
                </a:moveTo>
                <a:lnTo>
                  <a:pt x="0" y="158432"/>
                </a:lnTo>
                <a:lnTo>
                  <a:pt x="0" y="69532"/>
                </a:lnTo>
                <a:lnTo>
                  <a:pt x="22225" y="69532"/>
                </a:lnTo>
                <a:lnTo>
                  <a:pt x="22225" y="158432"/>
                </a:lnTo>
                <a:close/>
              </a:path>
              <a:path w="3014345" h="1258570">
                <a:moveTo>
                  <a:pt x="108267" y="22224"/>
                </a:moveTo>
                <a:lnTo>
                  <a:pt x="19367" y="22224"/>
                </a:lnTo>
                <a:lnTo>
                  <a:pt x="19367" y="0"/>
                </a:lnTo>
                <a:lnTo>
                  <a:pt x="108267" y="0"/>
                </a:lnTo>
                <a:lnTo>
                  <a:pt x="108267" y="22224"/>
                </a:lnTo>
                <a:close/>
              </a:path>
              <a:path w="3014345" h="1258570">
                <a:moveTo>
                  <a:pt x="263842" y="22224"/>
                </a:moveTo>
                <a:lnTo>
                  <a:pt x="174942" y="22224"/>
                </a:lnTo>
                <a:lnTo>
                  <a:pt x="174942" y="0"/>
                </a:lnTo>
                <a:lnTo>
                  <a:pt x="263842" y="0"/>
                </a:lnTo>
                <a:lnTo>
                  <a:pt x="263842" y="22224"/>
                </a:lnTo>
                <a:close/>
              </a:path>
              <a:path w="3014345" h="1258570">
                <a:moveTo>
                  <a:pt x="419417" y="22224"/>
                </a:moveTo>
                <a:lnTo>
                  <a:pt x="330517" y="22224"/>
                </a:lnTo>
                <a:lnTo>
                  <a:pt x="330517" y="0"/>
                </a:lnTo>
                <a:lnTo>
                  <a:pt x="419417" y="0"/>
                </a:lnTo>
                <a:lnTo>
                  <a:pt x="419417" y="22224"/>
                </a:lnTo>
                <a:close/>
              </a:path>
              <a:path w="3014345" h="1258570">
                <a:moveTo>
                  <a:pt x="574992" y="22224"/>
                </a:moveTo>
                <a:lnTo>
                  <a:pt x="486092" y="22224"/>
                </a:lnTo>
                <a:lnTo>
                  <a:pt x="486092" y="0"/>
                </a:lnTo>
                <a:lnTo>
                  <a:pt x="574992" y="0"/>
                </a:lnTo>
                <a:lnTo>
                  <a:pt x="574992" y="22224"/>
                </a:lnTo>
                <a:close/>
              </a:path>
              <a:path w="3014345" h="1258570">
                <a:moveTo>
                  <a:pt x="730567" y="22224"/>
                </a:moveTo>
                <a:lnTo>
                  <a:pt x="641667" y="22224"/>
                </a:lnTo>
                <a:lnTo>
                  <a:pt x="641667" y="0"/>
                </a:lnTo>
                <a:lnTo>
                  <a:pt x="730567" y="0"/>
                </a:lnTo>
                <a:lnTo>
                  <a:pt x="730567" y="22224"/>
                </a:lnTo>
                <a:close/>
              </a:path>
              <a:path w="3014345" h="1258570">
                <a:moveTo>
                  <a:pt x="886142" y="22224"/>
                </a:moveTo>
                <a:lnTo>
                  <a:pt x="797242" y="22224"/>
                </a:lnTo>
                <a:lnTo>
                  <a:pt x="797242" y="0"/>
                </a:lnTo>
                <a:lnTo>
                  <a:pt x="886142" y="0"/>
                </a:lnTo>
                <a:lnTo>
                  <a:pt x="886142" y="22224"/>
                </a:lnTo>
                <a:close/>
              </a:path>
              <a:path w="3014345" h="1258570">
                <a:moveTo>
                  <a:pt x="1041717" y="22224"/>
                </a:moveTo>
                <a:lnTo>
                  <a:pt x="952817" y="22224"/>
                </a:lnTo>
                <a:lnTo>
                  <a:pt x="952817" y="0"/>
                </a:lnTo>
                <a:lnTo>
                  <a:pt x="1041717" y="0"/>
                </a:lnTo>
                <a:lnTo>
                  <a:pt x="1041717" y="22224"/>
                </a:lnTo>
                <a:close/>
              </a:path>
              <a:path w="3014345" h="1258570">
                <a:moveTo>
                  <a:pt x="1197292" y="22224"/>
                </a:moveTo>
                <a:lnTo>
                  <a:pt x="1108392" y="22224"/>
                </a:lnTo>
                <a:lnTo>
                  <a:pt x="1108392" y="0"/>
                </a:lnTo>
                <a:lnTo>
                  <a:pt x="1197292" y="0"/>
                </a:lnTo>
                <a:lnTo>
                  <a:pt x="1197292" y="22224"/>
                </a:lnTo>
                <a:close/>
              </a:path>
              <a:path w="3014345" h="1258570">
                <a:moveTo>
                  <a:pt x="1352867" y="22224"/>
                </a:moveTo>
                <a:lnTo>
                  <a:pt x="1263967" y="22224"/>
                </a:lnTo>
                <a:lnTo>
                  <a:pt x="1263967" y="0"/>
                </a:lnTo>
                <a:lnTo>
                  <a:pt x="1352867" y="0"/>
                </a:lnTo>
                <a:lnTo>
                  <a:pt x="1352867" y="22224"/>
                </a:lnTo>
                <a:close/>
              </a:path>
              <a:path w="3014345" h="1258570">
                <a:moveTo>
                  <a:pt x="1508442" y="22224"/>
                </a:moveTo>
                <a:lnTo>
                  <a:pt x="1419542" y="22224"/>
                </a:lnTo>
                <a:lnTo>
                  <a:pt x="1419542" y="0"/>
                </a:lnTo>
                <a:lnTo>
                  <a:pt x="1508442" y="0"/>
                </a:lnTo>
                <a:lnTo>
                  <a:pt x="1508442" y="22224"/>
                </a:lnTo>
                <a:close/>
              </a:path>
              <a:path w="3014345" h="1258570">
                <a:moveTo>
                  <a:pt x="1664017" y="22224"/>
                </a:moveTo>
                <a:lnTo>
                  <a:pt x="1575117" y="22224"/>
                </a:lnTo>
                <a:lnTo>
                  <a:pt x="1575117" y="0"/>
                </a:lnTo>
                <a:lnTo>
                  <a:pt x="1664017" y="0"/>
                </a:lnTo>
                <a:lnTo>
                  <a:pt x="1664017" y="22224"/>
                </a:lnTo>
                <a:close/>
              </a:path>
              <a:path w="3014345" h="1258570">
                <a:moveTo>
                  <a:pt x="1819592" y="22224"/>
                </a:moveTo>
                <a:lnTo>
                  <a:pt x="1730692" y="22224"/>
                </a:lnTo>
                <a:lnTo>
                  <a:pt x="1730692" y="0"/>
                </a:lnTo>
                <a:lnTo>
                  <a:pt x="1819592" y="0"/>
                </a:lnTo>
                <a:lnTo>
                  <a:pt x="1819592" y="22224"/>
                </a:lnTo>
                <a:close/>
              </a:path>
              <a:path w="3014345" h="1258570">
                <a:moveTo>
                  <a:pt x="1975167" y="22224"/>
                </a:moveTo>
                <a:lnTo>
                  <a:pt x="1886267" y="22224"/>
                </a:lnTo>
                <a:lnTo>
                  <a:pt x="1886267" y="0"/>
                </a:lnTo>
                <a:lnTo>
                  <a:pt x="1975167" y="0"/>
                </a:lnTo>
                <a:lnTo>
                  <a:pt x="1975167" y="22224"/>
                </a:lnTo>
                <a:close/>
              </a:path>
              <a:path w="3014345" h="1258570">
                <a:moveTo>
                  <a:pt x="2130742" y="22224"/>
                </a:moveTo>
                <a:lnTo>
                  <a:pt x="2041842" y="22224"/>
                </a:lnTo>
                <a:lnTo>
                  <a:pt x="2041842" y="0"/>
                </a:lnTo>
                <a:lnTo>
                  <a:pt x="2130742" y="0"/>
                </a:lnTo>
                <a:lnTo>
                  <a:pt x="2130742" y="22224"/>
                </a:lnTo>
                <a:close/>
              </a:path>
              <a:path w="3014345" h="1258570">
                <a:moveTo>
                  <a:pt x="2286317" y="22224"/>
                </a:moveTo>
                <a:lnTo>
                  <a:pt x="2197417" y="22224"/>
                </a:lnTo>
                <a:lnTo>
                  <a:pt x="2197417" y="0"/>
                </a:lnTo>
                <a:lnTo>
                  <a:pt x="2286317" y="0"/>
                </a:lnTo>
                <a:lnTo>
                  <a:pt x="2286317" y="22224"/>
                </a:lnTo>
                <a:close/>
              </a:path>
              <a:path w="3014345" h="1258570">
                <a:moveTo>
                  <a:pt x="2441892" y="22224"/>
                </a:moveTo>
                <a:lnTo>
                  <a:pt x="2352992" y="22224"/>
                </a:lnTo>
                <a:lnTo>
                  <a:pt x="2352992" y="0"/>
                </a:lnTo>
                <a:lnTo>
                  <a:pt x="2441892" y="0"/>
                </a:lnTo>
                <a:lnTo>
                  <a:pt x="2441892" y="22224"/>
                </a:lnTo>
                <a:close/>
              </a:path>
              <a:path w="3014345" h="1258570">
                <a:moveTo>
                  <a:pt x="2597467" y="22224"/>
                </a:moveTo>
                <a:lnTo>
                  <a:pt x="2508567" y="22224"/>
                </a:lnTo>
                <a:lnTo>
                  <a:pt x="2508567" y="0"/>
                </a:lnTo>
                <a:lnTo>
                  <a:pt x="2597467" y="0"/>
                </a:lnTo>
                <a:lnTo>
                  <a:pt x="2597467" y="22224"/>
                </a:lnTo>
                <a:close/>
              </a:path>
              <a:path w="3014345" h="1258570">
                <a:moveTo>
                  <a:pt x="2753042" y="22224"/>
                </a:moveTo>
                <a:lnTo>
                  <a:pt x="2664142" y="22224"/>
                </a:lnTo>
                <a:lnTo>
                  <a:pt x="2664142" y="0"/>
                </a:lnTo>
                <a:lnTo>
                  <a:pt x="2753042" y="0"/>
                </a:lnTo>
                <a:lnTo>
                  <a:pt x="2753042" y="22224"/>
                </a:lnTo>
                <a:close/>
              </a:path>
              <a:path w="3014345" h="1258570">
                <a:moveTo>
                  <a:pt x="2908617" y="22224"/>
                </a:moveTo>
                <a:lnTo>
                  <a:pt x="2819717" y="22224"/>
                </a:lnTo>
                <a:lnTo>
                  <a:pt x="2819717" y="0"/>
                </a:lnTo>
                <a:lnTo>
                  <a:pt x="2908617" y="0"/>
                </a:lnTo>
                <a:lnTo>
                  <a:pt x="2908617" y="22224"/>
                </a:lnTo>
                <a:close/>
              </a:path>
              <a:path w="3014345" h="1258570">
                <a:moveTo>
                  <a:pt x="2992120" y="22224"/>
                </a:moveTo>
                <a:lnTo>
                  <a:pt x="2975292" y="22224"/>
                </a:lnTo>
                <a:lnTo>
                  <a:pt x="2975292" y="0"/>
                </a:lnTo>
                <a:lnTo>
                  <a:pt x="3003232" y="0"/>
                </a:lnTo>
                <a:lnTo>
                  <a:pt x="3005708" y="279"/>
                </a:lnTo>
                <a:lnTo>
                  <a:pt x="3014345" y="11112"/>
                </a:lnTo>
                <a:lnTo>
                  <a:pt x="2992120" y="11112"/>
                </a:lnTo>
                <a:lnTo>
                  <a:pt x="2992120" y="22224"/>
                </a:lnTo>
                <a:close/>
              </a:path>
              <a:path w="3014345" h="1258570">
                <a:moveTo>
                  <a:pt x="3014345" y="72072"/>
                </a:moveTo>
                <a:lnTo>
                  <a:pt x="2992120" y="72072"/>
                </a:lnTo>
                <a:lnTo>
                  <a:pt x="2992120" y="11112"/>
                </a:lnTo>
                <a:lnTo>
                  <a:pt x="3003232" y="22224"/>
                </a:lnTo>
                <a:lnTo>
                  <a:pt x="3014345" y="22224"/>
                </a:lnTo>
                <a:lnTo>
                  <a:pt x="3014345" y="72072"/>
                </a:lnTo>
                <a:close/>
              </a:path>
              <a:path w="3014345" h="1258570">
                <a:moveTo>
                  <a:pt x="3014345" y="22224"/>
                </a:moveTo>
                <a:lnTo>
                  <a:pt x="3003232" y="22224"/>
                </a:lnTo>
                <a:lnTo>
                  <a:pt x="2992120" y="11112"/>
                </a:lnTo>
                <a:lnTo>
                  <a:pt x="3014345" y="11112"/>
                </a:lnTo>
                <a:lnTo>
                  <a:pt x="3014345" y="22224"/>
                </a:lnTo>
                <a:close/>
              </a:path>
              <a:path w="3014345" h="1258570">
                <a:moveTo>
                  <a:pt x="3014345" y="227647"/>
                </a:moveTo>
                <a:lnTo>
                  <a:pt x="2992120" y="227647"/>
                </a:lnTo>
                <a:lnTo>
                  <a:pt x="2992120" y="138747"/>
                </a:lnTo>
                <a:lnTo>
                  <a:pt x="3014345" y="138747"/>
                </a:lnTo>
                <a:lnTo>
                  <a:pt x="3014345" y="227647"/>
                </a:lnTo>
                <a:close/>
              </a:path>
              <a:path w="3014345" h="1258570">
                <a:moveTo>
                  <a:pt x="3014345" y="383222"/>
                </a:moveTo>
                <a:lnTo>
                  <a:pt x="2992120" y="383222"/>
                </a:lnTo>
                <a:lnTo>
                  <a:pt x="2992120" y="294322"/>
                </a:lnTo>
                <a:lnTo>
                  <a:pt x="3014345" y="294322"/>
                </a:lnTo>
                <a:lnTo>
                  <a:pt x="3014345" y="383222"/>
                </a:lnTo>
                <a:close/>
              </a:path>
              <a:path w="3014345" h="1258570">
                <a:moveTo>
                  <a:pt x="3014345" y="538797"/>
                </a:moveTo>
                <a:lnTo>
                  <a:pt x="2992120" y="538797"/>
                </a:lnTo>
                <a:lnTo>
                  <a:pt x="2992120" y="449897"/>
                </a:lnTo>
                <a:lnTo>
                  <a:pt x="3014345" y="449897"/>
                </a:lnTo>
                <a:lnTo>
                  <a:pt x="3014345" y="538797"/>
                </a:lnTo>
                <a:close/>
              </a:path>
              <a:path w="3014345" h="1258570">
                <a:moveTo>
                  <a:pt x="3014345" y="694372"/>
                </a:moveTo>
                <a:lnTo>
                  <a:pt x="2992120" y="694372"/>
                </a:lnTo>
                <a:lnTo>
                  <a:pt x="2992120" y="605472"/>
                </a:lnTo>
                <a:lnTo>
                  <a:pt x="3014345" y="605472"/>
                </a:lnTo>
                <a:lnTo>
                  <a:pt x="3014345" y="694372"/>
                </a:lnTo>
                <a:close/>
              </a:path>
              <a:path w="3014345" h="1258570">
                <a:moveTo>
                  <a:pt x="3014345" y="849947"/>
                </a:moveTo>
                <a:lnTo>
                  <a:pt x="2992120" y="849947"/>
                </a:lnTo>
                <a:lnTo>
                  <a:pt x="2992120" y="761047"/>
                </a:lnTo>
                <a:lnTo>
                  <a:pt x="3014345" y="761047"/>
                </a:lnTo>
                <a:lnTo>
                  <a:pt x="3014345" y="849947"/>
                </a:lnTo>
                <a:close/>
              </a:path>
              <a:path w="3014345" h="1258570">
                <a:moveTo>
                  <a:pt x="3014345" y="1005522"/>
                </a:moveTo>
                <a:lnTo>
                  <a:pt x="2992120" y="1005522"/>
                </a:lnTo>
                <a:lnTo>
                  <a:pt x="2992120" y="916622"/>
                </a:lnTo>
                <a:lnTo>
                  <a:pt x="3014345" y="916622"/>
                </a:lnTo>
                <a:lnTo>
                  <a:pt x="3014345" y="1005522"/>
                </a:lnTo>
                <a:close/>
              </a:path>
              <a:path w="3014345" h="1258570">
                <a:moveTo>
                  <a:pt x="3014345" y="1161097"/>
                </a:moveTo>
                <a:lnTo>
                  <a:pt x="2992120" y="1161097"/>
                </a:lnTo>
                <a:lnTo>
                  <a:pt x="2992120" y="1072197"/>
                </a:lnTo>
                <a:lnTo>
                  <a:pt x="3014345" y="1072197"/>
                </a:lnTo>
                <a:lnTo>
                  <a:pt x="3014345" y="1161097"/>
                </a:lnTo>
                <a:close/>
              </a:path>
              <a:path w="3014345" h="1258570">
                <a:moveTo>
                  <a:pt x="2992120" y="1247457"/>
                </a:moveTo>
                <a:lnTo>
                  <a:pt x="2992120" y="1227772"/>
                </a:lnTo>
                <a:lnTo>
                  <a:pt x="3014345" y="1227772"/>
                </a:lnTo>
                <a:lnTo>
                  <a:pt x="3014345" y="1236344"/>
                </a:lnTo>
                <a:lnTo>
                  <a:pt x="3003232" y="1236344"/>
                </a:lnTo>
                <a:lnTo>
                  <a:pt x="2992120" y="1247457"/>
                </a:lnTo>
                <a:close/>
              </a:path>
              <a:path w="3014345" h="1258570">
                <a:moveTo>
                  <a:pt x="3003232" y="1258569"/>
                </a:moveTo>
                <a:lnTo>
                  <a:pt x="2934017" y="1258569"/>
                </a:lnTo>
                <a:lnTo>
                  <a:pt x="2934017" y="1236344"/>
                </a:lnTo>
                <a:lnTo>
                  <a:pt x="2992120" y="1236344"/>
                </a:lnTo>
                <a:lnTo>
                  <a:pt x="2992120" y="1247457"/>
                </a:lnTo>
                <a:lnTo>
                  <a:pt x="3014345" y="1247457"/>
                </a:lnTo>
                <a:lnTo>
                  <a:pt x="3005708" y="1258290"/>
                </a:lnTo>
                <a:lnTo>
                  <a:pt x="3003232" y="1258569"/>
                </a:lnTo>
                <a:close/>
              </a:path>
              <a:path w="3014345" h="1258570">
                <a:moveTo>
                  <a:pt x="3014345" y="1247457"/>
                </a:moveTo>
                <a:lnTo>
                  <a:pt x="2992120" y="1247457"/>
                </a:lnTo>
                <a:lnTo>
                  <a:pt x="3003232" y="1236344"/>
                </a:lnTo>
                <a:lnTo>
                  <a:pt x="3014345" y="1236344"/>
                </a:lnTo>
                <a:lnTo>
                  <a:pt x="3014345" y="1247457"/>
                </a:lnTo>
                <a:close/>
              </a:path>
              <a:path w="3014345" h="1258570">
                <a:moveTo>
                  <a:pt x="2867342" y="1258569"/>
                </a:moveTo>
                <a:lnTo>
                  <a:pt x="2778442" y="1258569"/>
                </a:lnTo>
                <a:lnTo>
                  <a:pt x="2778442" y="1236344"/>
                </a:lnTo>
                <a:lnTo>
                  <a:pt x="2867342" y="1236344"/>
                </a:lnTo>
                <a:lnTo>
                  <a:pt x="2867342" y="1258569"/>
                </a:lnTo>
                <a:close/>
              </a:path>
              <a:path w="3014345" h="1258570">
                <a:moveTo>
                  <a:pt x="2711767" y="1258569"/>
                </a:moveTo>
                <a:lnTo>
                  <a:pt x="2622867" y="1258569"/>
                </a:lnTo>
                <a:lnTo>
                  <a:pt x="2622867" y="1236344"/>
                </a:lnTo>
                <a:lnTo>
                  <a:pt x="2711767" y="1236344"/>
                </a:lnTo>
                <a:lnTo>
                  <a:pt x="2711767" y="1258569"/>
                </a:lnTo>
                <a:close/>
              </a:path>
              <a:path w="3014345" h="1258570">
                <a:moveTo>
                  <a:pt x="2556192" y="1258569"/>
                </a:moveTo>
                <a:lnTo>
                  <a:pt x="2467292" y="1258569"/>
                </a:lnTo>
                <a:lnTo>
                  <a:pt x="2467292" y="1236344"/>
                </a:lnTo>
                <a:lnTo>
                  <a:pt x="2556192" y="1236344"/>
                </a:lnTo>
                <a:lnTo>
                  <a:pt x="2556192" y="1258569"/>
                </a:lnTo>
                <a:close/>
              </a:path>
              <a:path w="3014345" h="1258570">
                <a:moveTo>
                  <a:pt x="2400617" y="1258569"/>
                </a:moveTo>
                <a:lnTo>
                  <a:pt x="2311717" y="1258569"/>
                </a:lnTo>
                <a:lnTo>
                  <a:pt x="2311717" y="1236344"/>
                </a:lnTo>
                <a:lnTo>
                  <a:pt x="2400617" y="1236344"/>
                </a:lnTo>
                <a:lnTo>
                  <a:pt x="2400617" y="1258569"/>
                </a:lnTo>
                <a:close/>
              </a:path>
              <a:path w="3014345" h="1258570">
                <a:moveTo>
                  <a:pt x="2245042" y="1258569"/>
                </a:moveTo>
                <a:lnTo>
                  <a:pt x="2156142" y="1258569"/>
                </a:lnTo>
                <a:lnTo>
                  <a:pt x="2156142" y="1236344"/>
                </a:lnTo>
                <a:lnTo>
                  <a:pt x="2245042" y="1236344"/>
                </a:lnTo>
                <a:lnTo>
                  <a:pt x="2245042" y="1258569"/>
                </a:lnTo>
                <a:close/>
              </a:path>
              <a:path w="3014345" h="1258570">
                <a:moveTo>
                  <a:pt x="2089467" y="1258569"/>
                </a:moveTo>
                <a:lnTo>
                  <a:pt x="2000567" y="1258569"/>
                </a:lnTo>
                <a:lnTo>
                  <a:pt x="2000567" y="1236344"/>
                </a:lnTo>
                <a:lnTo>
                  <a:pt x="2089467" y="1236344"/>
                </a:lnTo>
                <a:lnTo>
                  <a:pt x="2089467" y="1258569"/>
                </a:lnTo>
                <a:close/>
              </a:path>
              <a:path w="3014345" h="1258570">
                <a:moveTo>
                  <a:pt x="1933892" y="1258569"/>
                </a:moveTo>
                <a:lnTo>
                  <a:pt x="1844992" y="1258569"/>
                </a:lnTo>
                <a:lnTo>
                  <a:pt x="1844992" y="1236344"/>
                </a:lnTo>
                <a:lnTo>
                  <a:pt x="1933892" y="1236344"/>
                </a:lnTo>
                <a:lnTo>
                  <a:pt x="1933892" y="1258569"/>
                </a:lnTo>
                <a:close/>
              </a:path>
              <a:path w="3014345" h="1258570">
                <a:moveTo>
                  <a:pt x="1778317" y="1258569"/>
                </a:moveTo>
                <a:lnTo>
                  <a:pt x="1689417" y="1258569"/>
                </a:lnTo>
                <a:lnTo>
                  <a:pt x="1689417" y="1236344"/>
                </a:lnTo>
                <a:lnTo>
                  <a:pt x="1778317" y="1236344"/>
                </a:lnTo>
                <a:lnTo>
                  <a:pt x="1778317" y="1258569"/>
                </a:lnTo>
                <a:close/>
              </a:path>
              <a:path w="3014345" h="1258570">
                <a:moveTo>
                  <a:pt x="1622742" y="1258569"/>
                </a:moveTo>
                <a:lnTo>
                  <a:pt x="1533842" y="1258569"/>
                </a:lnTo>
                <a:lnTo>
                  <a:pt x="1533842" y="1236344"/>
                </a:lnTo>
                <a:lnTo>
                  <a:pt x="1622742" y="1236344"/>
                </a:lnTo>
                <a:lnTo>
                  <a:pt x="1622742" y="1258569"/>
                </a:lnTo>
                <a:close/>
              </a:path>
              <a:path w="3014345" h="1258570">
                <a:moveTo>
                  <a:pt x="1467167" y="1258569"/>
                </a:moveTo>
                <a:lnTo>
                  <a:pt x="1378267" y="1258569"/>
                </a:lnTo>
                <a:lnTo>
                  <a:pt x="1378267" y="1236344"/>
                </a:lnTo>
                <a:lnTo>
                  <a:pt x="1467167" y="1236344"/>
                </a:lnTo>
                <a:lnTo>
                  <a:pt x="1467167" y="1258569"/>
                </a:lnTo>
                <a:close/>
              </a:path>
              <a:path w="3014345" h="1258570">
                <a:moveTo>
                  <a:pt x="1311592" y="1258569"/>
                </a:moveTo>
                <a:lnTo>
                  <a:pt x="1222692" y="1258569"/>
                </a:lnTo>
                <a:lnTo>
                  <a:pt x="1222692" y="1236344"/>
                </a:lnTo>
                <a:lnTo>
                  <a:pt x="1311592" y="1236344"/>
                </a:lnTo>
                <a:lnTo>
                  <a:pt x="1311592" y="1258569"/>
                </a:lnTo>
                <a:close/>
              </a:path>
              <a:path w="3014345" h="1258570">
                <a:moveTo>
                  <a:pt x="1156017" y="1258569"/>
                </a:moveTo>
                <a:lnTo>
                  <a:pt x="1067117" y="1258569"/>
                </a:lnTo>
                <a:lnTo>
                  <a:pt x="1067117" y="1236344"/>
                </a:lnTo>
                <a:lnTo>
                  <a:pt x="1156017" y="1236344"/>
                </a:lnTo>
                <a:lnTo>
                  <a:pt x="1156017" y="1258569"/>
                </a:lnTo>
                <a:close/>
              </a:path>
              <a:path w="3014345" h="1258570">
                <a:moveTo>
                  <a:pt x="1000442" y="1258569"/>
                </a:moveTo>
                <a:lnTo>
                  <a:pt x="911542" y="1258569"/>
                </a:lnTo>
                <a:lnTo>
                  <a:pt x="911542" y="1236344"/>
                </a:lnTo>
                <a:lnTo>
                  <a:pt x="1000442" y="1236344"/>
                </a:lnTo>
                <a:lnTo>
                  <a:pt x="1000442" y="1258569"/>
                </a:lnTo>
                <a:close/>
              </a:path>
              <a:path w="3014345" h="1258570">
                <a:moveTo>
                  <a:pt x="844867" y="1258569"/>
                </a:moveTo>
                <a:lnTo>
                  <a:pt x="755967" y="1258569"/>
                </a:lnTo>
                <a:lnTo>
                  <a:pt x="755967" y="1236344"/>
                </a:lnTo>
                <a:lnTo>
                  <a:pt x="844867" y="1236344"/>
                </a:lnTo>
                <a:lnTo>
                  <a:pt x="844867" y="1258569"/>
                </a:lnTo>
                <a:close/>
              </a:path>
              <a:path w="3014345" h="1258570">
                <a:moveTo>
                  <a:pt x="689292" y="1258569"/>
                </a:moveTo>
                <a:lnTo>
                  <a:pt x="600392" y="1258569"/>
                </a:lnTo>
                <a:lnTo>
                  <a:pt x="600392" y="1236344"/>
                </a:lnTo>
                <a:lnTo>
                  <a:pt x="689292" y="1236344"/>
                </a:lnTo>
                <a:lnTo>
                  <a:pt x="689292" y="1258569"/>
                </a:lnTo>
                <a:close/>
              </a:path>
              <a:path w="3014345" h="1258570">
                <a:moveTo>
                  <a:pt x="533717" y="1258569"/>
                </a:moveTo>
                <a:lnTo>
                  <a:pt x="444817" y="1258569"/>
                </a:lnTo>
                <a:lnTo>
                  <a:pt x="444817" y="1236344"/>
                </a:lnTo>
                <a:lnTo>
                  <a:pt x="533717" y="1236344"/>
                </a:lnTo>
                <a:lnTo>
                  <a:pt x="533717" y="1258569"/>
                </a:lnTo>
                <a:close/>
              </a:path>
              <a:path w="3014345" h="1258570">
                <a:moveTo>
                  <a:pt x="378142" y="1258569"/>
                </a:moveTo>
                <a:lnTo>
                  <a:pt x="289242" y="1258569"/>
                </a:lnTo>
                <a:lnTo>
                  <a:pt x="289242" y="1236344"/>
                </a:lnTo>
                <a:lnTo>
                  <a:pt x="378142" y="1236344"/>
                </a:lnTo>
                <a:lnTo>
                  <a:pt x="378142" y="1258569"/>
                </a:lnTo>
                <a:close/>
              </a:path>
              <a:path w="3014345" h="1258570">
                <a:moveTo>
                  <a:pt x="222567" y="1258569"/>
                </a:moveTo>
                <a:lnTo>
                  <a:pt x="133667" y="1258569"/>
                </a:lnTo>
                <a:lnTo>
                  <a:pt x="133667" y="1236344"/>
                </a:lnTo>
                <a:lnTo>
                  <a:pt x="222567" y="1236344"/>
                </a:lnTo>
                <a:lnTo>
                  <a:pt x="222567" y="1258569"/>
                </a:lnTo>
                <a:close/>
              </a:path>
            </a:pathLst>
          </a:custGeom>
          <a:solidFill>
            <a:srgbClr val="00AC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24679" y="1381125"/>
            <a:ext cx="2237105" cy="1233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045"/>
              </a:lnSpc>
              <a:spcBef>
                <a:spcPts val="95"/>
              </a:spcBef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红烛啊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744855">
              <a:lnSpc>
                <a:spcPct val="79000"/>
              </a:lnSpc>
              <a:spcBef>
                <a:spcPts val="235"/>
              </a:spcBef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这样红的烛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诗人啊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>
              <a:lnSpc>
                <a:spcPct val="79000"/>
              </a:lnSpc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吐出你的心来比比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可是一般颜色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？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31837" y="2052320"/>
            <a:ext cx="3014980" cy="117475"/>
            <a:chOff x="731837" y="2052320"/>
            <a:chExt cx="3014980" cy="117475"/>
          </a:xfrm>
        </p:grpSpPr>
        <p:sp>
          <p:nvSpPr>
            <p:cNvPr id="5" name="object 5"/>
            <p:cNvSpPr/>
            <p:nvPr/>
          </p:nvSpPr>
          <p:spPr>
            <a:xfrm>
              <a:off x="731837" y="2052319"/>
              <a:ext cx="3014980" cy="106045"/>
            </a:xfrm>
            <a:custGeom>
              <a:avLst/>
              <a:gdLst/>
              <a:ahLst/>
              <a:cxnLst/>
              <a:rect l="l" t="t" r="r" b="b"/>
              <a:pathLst>
                <a:path w="3014979" h="106044">
                  <a:moveTo>
                    <a:pt x="22225" y="17145"/>
                  </a:moveTo>
                  <a:lnTo>
                    <a:pt x="0" y="17145"/>
                  </a:lnTo>
                  <a:lnTo>
                    <a:pt x="0" y="106045"/>
                  </a:lnTo>
                  <a:lnTo>
                    <a:pt x="22225" y="106045"/>
                  </a:lnTo>
                  <a:lnTo>
                    <a:pt x="22225" y="17145"/>
                  </a:lnTo>
                  <a:close/>
                </a:path>
                <a:path w="3014979" h="106044">
                  <a:moveTo>
                    <a:pt x="3014980" y="0"/>
                  </a:moveTo>
                  <a:lnTo>
                    <a:pt x="2992755" y="0"/>
                  </a:lnTo>
                  <a:lnTo>
                    <a:pt x="2992755" y="88900"/>
                  </a:lnTo>
                  <a:lnTo>
                    <a:pt x="3014980" y="88900"/>
                  </a:lnTo>
                  <a:lnTo>
                    <a:pt x="3014980" y="0"/>
                  </a:lnTo>
                  <a:close/>
                </a:path>
              </a:pathLst>
            </a:custGeom>
            <a:solidFill>
              <a:srgbClr val="01AA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96925" y="2158365"/>
              <a:ext cx="2889250" cy="0"/>
            </a:xfrm>
            <a:custGeom>
              <a:avLst/>
              <a:gdLst/>
              <a:ahLst/>
              <a:cxnLst/>
              <a:rect l="l" t="t" r="r" b="b"/>
              <a:pathLst>
                <a:path w="2889250">
                  <a:moveTo>
                    <a:pt x="0" y="0"/>
                  </a:moveTo>
                  <a:lnTo>
                    <a:pt x="2889250" y="0"/>
                  </a:lnTo>
                </a:path>
              </a:pathLst>
            </a:custGeom>
            <a:ln w="22225">
              <a:solidFill>
                <a:srgbClr val="01AAE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731837" y="1913889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31837" y="1758314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31837" y="1602739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731837" y="1412557"/>
            <a:ext cx="2943860" cy="123825"/>
            <a:chOff x="731837" y="1412557"/>
            <a:chExt cx="2943860" cy="123825"/>
          </a:xfrm>
        </p:grpSpPr>
        <p:sp>
          <p:nvSpPr>
            <p:cNvPr id="11" name="object 11"/>
            <p:cNvSpPr/>
            <p:nvPr/>
          </p:nvSpPr>
          <p:spPr>
            <a:xfrm>
              <a:off x="731837" y="1447164"/>
              <a:ext cx="22225" cy="88900"/>
            </a:xfrm>
            <a:custGeom>
              <a:avLst/>
              <a:gdLst/>
              <a:ahLst/>
              <a:cxnLst/>
              <a:rect l="l" t="t" r="r" b="b"/>
              <a:pathLst>
                <a:path w="22225" h="88900">
                  <a:moveTo>
                    <a:pt x="22225" y="88900"/>
                  </a:moveTo>
                  <a:lnTo>
                    <a:pt x="0" y="88900"/>
                  </a:lnTo>
                  <a:lnTo>
                    <a:pt x="0" y="0"/>
                  </a:lnTo>
                  <a:lnTo>
                    <a:pt x="22225" y="0"/>
                  </a:lnTo>
                  <a:lnTo>
                    <a:pt x="22225" y="88900"/>
                  </a:lnTo>
                  <a:close/>
                </a:path>
              </a:pathLst>
            </a:custGeom>
            <a:solidFill>
              <a:srgbClr val="01AA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86130" y="1423669"/>
              <a:ext cx="2889250" cy="0"/>
            </a:xfrm>
            <a:custGeom>
              <a:avLst/>
              <a:gdLst/>
              <a:ahLst/>
              <a:cxnLst/>
              <a:rect l="l" t="t" r="r" b="b"/>
              <a:pathLst>
                <a:path w="2889250">
                  <a:moveTo>
                    <a:pt x="0" y="0"/>
                  </a:moveTo>
                  <a:lnTo>
                    <a:pt x="2889249" y="0"/>
                  </a:lnTo>
                </a:path>
              </a:pathLst>
            </a:custGeom>
            <a:ln w="22225">
              <a:solidFill>
                <a:srgbClr val="01AAE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3724592" y="1430019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899"/>
                </a:moveTo>
                <a:lnTo>
                  <a:pt x="0" y="88899"/>
                </a:lnTo>
                <a:lnTo>
                  <a:pt x="0" y="0"/>
                </a:lnTo>
                <a:lnTo>
                  <a:pt x="22225" y="0"/>
                </a:lnTo>
                <a:lnTo>
                  <a:pt x="22225" y="88899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724592" y="1585594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899"/>
                </a:moveTo>
                <a:lnTo>
                  <a:pt x="0" y="88899"/>
                </a:lnTo>
                <a:lnTo>
                  <a:pt x="0" y="0"/>
                </a:lnTo>
                <a:lnTo>
                  <a:pt x="22225" y="0"/>
                </a:lnTo>
                <a:lnTo>
                  <a:pt x="22225" y="88899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24592" y="1741170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899"/>
                </a:moveTo>
                <a:lnTo>
                  <a:pt x="0" y="88899"/>
                </a:lnTo>
                <a:lnTo>
                  <a:pt x="0" y="0"/>
                </a:lnTo>
                <a:lnTo>
                  <a:pt x="22225" y="0"/>
                </a:lnTo>
                <a:lnTo>
                  <a:pt x="22225" y="88899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724592" y="1896745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899"/>
                </a:moveTo>
                <a:lnTo>
                  <a:pt x="0" y="88899"/>
                </a:lnTo>
                <a:lnTo>
                  <a:pt x="0" y="0"/>
                </a:lnTo>
                <a:lnTo>
                  <a:pt x="22225" y="0"/>
                </a:lnTo>
                <a:lnTo>
                  <a:pt x="22225" y="88899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94384" y="1384934"/>
            <a:ext cx="1898650" cy="737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45"/>
              </a:lnSpc>
              <a:spcBef>
                <a:spcPts val="100"/>
              </a:spcBef>
            </a:pP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我的青春啊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>
              <a:lnSpc>
                <a:spcPct val="80000"/>
              </a:lnSpc>
              <a:spcBef>
                <a:spcPts val="215"/>
              </a:spcBef>
            </a:pP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可有足够的赤诚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？ </a:t>
            </a: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可愿意奉献此生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？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1837" y="4767897"/>
            <a:ext cx="3015615" cy="985519"/>
          </a:xfrm>
          <a:custGeom>
            <a:avLst/>
            <a:gdLst/>
            <a:ahLst/>
            <a:cxnLst/>
            <a:rect l="l" t="t" r="r" b="b"/>
            <a:pathLst>
              <a:path w="3015615" h="985520">
                <a:moveTo>
                  <a:pt x="22225" y="974407"/>
                </a:moveTo>
                <a:lnTo>
                  <a:pt x="0" y="974407"/>
                </a:lnTo>
                <a:lnTo>
                  <a:pt x="0" y="885507"/>
                </a:lnTo>
                <a:lnTo>
                  <a:pt x="22225" y="885507"/>
                </a:lnTo>
                <a:lnTo>
                  <a:pt x="22225" y="974407"/>
                </a:lnTo>
                <a:close/>
              </a:path>
              <a:path w="3015615" h="985520">
                <a:moveTo>
                  <a:pt x="22225" y="818832"/>
                </a:moveTo>
                <a:lnTo>
                  <a:pt x="0" y="818832"/>
                </a:lnTo>
                <a:lnTo>
                  <a:pt x="0" y="729932"/>
                </a:lnTo>
                <a:lnTo>
                  <a:pt x="22225" y="729932"/>
                </a:lnTo>
                <a:lnTo>
                  <a:pt x="22225" y="818832"/>
                </a:lnTo>
                <a:close/>
              </a:path>
              <a:path w="3015615" h="985520">
                <a:moveTo>
                  <a:pt x="22225" y="663257"/>
                </a:moveTo>
                <a:lnTo>
                  <a:pt x="0" y="663257"/>
                </a:lnTo>
                <a:lnTo>
                  <a:pt x="0" y="574357"/>
                </a:lnTo>
                <a:lnTo>
                  <a:pt x="22225" y="574357"/>
                </a:lnTo>
                <a:lnTo>
                  <a:pt x="22225" y="663257"/>
                </a:lnTo>
                <a:close/>
              </a:path>
              <a:path w="3015615" h="985520">
                <a:moveTo>
                  <a:pt x="22225" y="507682"/>
                </a:moveTo>
                <a:lnTo>
                  <a:pt x="0" y="507682"/>
                </a:lnTo>
                <a:lnTo>
                  <a:pt x="0" y="418782"/>
                </a:lnTo>
                <a:lnTo>
                  <a:pt x="22225" y="418782"/>
                </a:lnTo>
                <a:lnTo>
                  <a:pt x="22225" y="507682"/>
                </a:lnTo>
                <a:close/>
              </a:path>
              <a:path w="3015615" h="985520">
                <a:moveTo>
                  <a:pt x="22225" y="352107"/>
                </a:moveTo>
                <a:lnTo>
                  <a:pt x="0" y="352107"/>
                </a:lnTo>
                <a:lnTo>
                  <a:pt x="0" y="263207"/>
                </a:lnTo>
                <a:lnTo>
                  <a:pt x="22225" y="263207"/>
                </a:lnTo>
                <a:lnTo>
                  <a:pt x="22225" y="352107"/>
                </a:lnTo>
                <a:close/>
              </a:path>
              <a:path w="3015615" h="985520">
                <a:moveTo>
                  <a:pt x="22225" y="196532"/>
                </a:moveTo>
                <a:lnTo>
                  <a:pt x="0" y="196532"/>
                </a:lnTo>
                <a:lnTo>
                  <a:pt x="0" y="107632"/>
                </a:lnTo>
                <a:lnTo>
                  <a:pt x="22225" y="107632"/>
                </a:lnTo>
                <a:lnTo>
                  <a:pt x="22225" y="196532"/>
                </a:lnTo>
                <a:close/>
              </a:path>
              <a:path w="3015615" h="985520">
                <a:moveTo>
                  <a:pt x="22225" y="40957"/>
                </a:moveTo>
                <a:lnTo>
                  <a:pt x="0" y="40957"/>
                </a:lnTo>
                <a:lnTo>
                  <a:pt x="0" y="11112"/>
                </a:lnTo>
                <a:lnTo>
                  <a:pt x="11112" y="0"/>
                </a:lnTo>
                <a:lnTo>
                  <a:pt x="70167" y="0"/>
                </a:lnTo>
                <a:lnTo>
                  <a:pt x="70167" y="11112"/>
                </a:lnTo>
                <a:lnTo>
                  <a:pt x="22225" y="11112"/>
                </a:lnTo>
                <a:lnTo>
                  <a:pt x="11112" y="22225"/>
                </a:lnTo>
                <a:lnTo>
                  <a:pt x="22225" y="22225"/>
                </a:lnTo>
                <a:lnTo>
                  <a:pt x="22225" y="40957"/>
                </a:lnTo>
                <a:close/>
              </a:path>
              <a:path w="3015615" h="985520">
                <a:moveTo>
                  <a:pt x="22225" y="22225"/>
                </a:moveTo>
                <a:lnTo>
                  <a:pt x="11112" y="22225"/>
                </a:lnTo>
                <a:lnTo>
                  <a:pt x="22225" y="11112"/>
                </a:lnTo>
                <a:lnTo>
                  <a:pt x="22225" y="22225"/>
                </a:lnTo>
                <a:close/>
              </a:path>
              <a:path w="3015615" h="985520">
                <a:moveTo>
                  <a:pt x="70167" y="22225"/>
                </a:moveTo>
                <a:lnTo>
                  <a:pt x="22225" y="22225"/>
                </a:lnTo>
                <a:lnTo>
                  <a:pt x="22225" y="11112"/>
                </a:lnTo>
                <a:lnTo>
                  <a:pt x="70167" y="11112"/>
                </a:lnTo>
                <a:lnTo>
                  <a:pt x="70167" y="22225"/>
                </a:lnTo>
                <a:close/>
              </a:path>
              <a:path w="3015615" h="985520">
                <a:moveTo>
                  <a:pt x="225742" y="22225"/>
                </a:moveTo>
                <a:lnTo>
                  <a:pt x="136842" y="22225"/>
                </a:lnTo>
                <a:lnTo>
                  <a:pt x="136842" y="0"/>
                </a:lnTo>
                <a:lnTo>
                  <a:pt x="225742" y="0"/>
                </a:lnTo>
                <a:lnTo>
                  <a:pt x="225742" y="22225"/>
                </a:lnTo>
                <a:close/>
              </a:path>
              <a:path w="3015615" h="985520">
                <a:moveTo>
                  <a:pt x="381317" y="22225"/>
                </a:moveTo>
                <a:lnTo>
                  <a:pt x="292417" y="22225"/>
                </a:lnTo>
                <a:lnTo>
                  <a:pt x="292417" y="0"/>
                </a:lnTo>
                <a:lnTo>
                  <a:pt x="381317" y="0"/>
                </a:lnTo>
                <a:lnTo>
                  <a:pt x="381317" y="22225"/>
                </a:lnTo>
                <a:close/>
              </a:path>
              <a:path w="3015615" h="985520">
                <a:moveTo>
                  <a:pt x="536892" y="22225"/>
                </a:moveTo>
                <a:lnTo>
                  <a:pt x="447992" y="22225"/>
                </a:lnTo>
                <a:lnTo>
                  <a:pt x="447992" y="0"/>
                </a:lnTo>
                <a:lnTo>
                  <a:pt x="536892" y="0"/>
                </a:lnTo>
                <a:lnTo>
                  <a:pt x="536892" y="22225"/>
                </a:lnTo>
                <a:close/>
              </a:path>
              <a:path w="3015615" h="985520">
                <a:moveTo>
                  <a:pt x="692467" y="22225"/>
                </a:moveTo>
                <a:lnTo>
                  <a:pt x="603567" y="22225"/>
                </a:lnTo>
                <a:lnTo>
                  <a:pt x="603567" y="0"/>
                </a:lnTo>
                <a:lnTo>
                  <a:pt x="692467" y="0"/>
                </a:lnTo>
                <a:lnTo>
                  <a:pt x="692467" y="22225"/>
                </a:lnTo>
                <a:close/>
              </a:path>
              <a:path w="3015615" h="985520">
                <a:moveTo>
                  <a:pt x="848042" y="22225"/>
                </a:moveTo>
                <a:lnTo>
                  <a:pt x="759142" y="22225"/>
                </a:lnTo>
                <a:lnTo>
                  <a:pt x="759142" y="0"/>
                </a:lnTo>
                <a:lnTo>
                  <a:pt x="848042" y="0"/>
                </a:lnTo>
                <a:lnTo>
                  <a:pt x="848042" y="22225"/>
                </a:lnTo>
                <a:close/>
              </a:path>
              <a:path w="3015615" h="985520">
                <a:moveTo>
                  <a:pt x="1003617" y="22225"/>
                </a:moveTo>
                <a:lnTo>
                  <a:pt x="914717" y="22225"/>
                </a:lnTo>
                <a:lnTo>
                  <a:pt x="914717" y="0"/>
                </a:lnTo>
                <a:lnTo>
                  <a:pt x="1003617" y="0"/>
                </a:lnTo>
                <a:lnTo>
                  <a:pt x="1003617" y="22225"/>
                </a:lnTo>
                <a:close/>
              </a:path>
              <a:path w="3015615" h="985520">
                <a:moveTo>
                  <a:pt x="1159192" y="22225"/>
                </a:moveTo>
                <a:lnTo>
                  <a:pt x="1070292" y="22225"/>
                </a:lnTo>
                <a:lnTo>
                  <a:pt x="1070292" y="0"/>
                </a:lnTo>
                <a:lnTo>
                  <a:pt x="1159192" y="0"/>
                </a:lnTo>
                <a:lnTo>
                  <a:pt x="1159192" y="22225"/>
                </a:lnTo>
                <a:close/>
              </a:path>
              <a:path w="3015615" h="985520">
                <a:moveTo>
                  <a:pt x="1314767" y="22225"/>
                </a:moveTo>
                <a:lnTo>
                  <a:pt x="1225867" y="22225"/>
                </a:lnTo>
                <a:lnTo>
                  <a:pt x="1225867" y="0"/>
                </a:lnTo>
                <a:lnTo>
                  <a:pt x="1314767" y="0"/>
                </a:lnTo>
                <a:lnTo>
                  <a:pt x="1314767" y="22225"/>
                </a:lnTo>
                <a:close/>
              </a:path>
              <a:path w="3015615" h="985520">
                <a:moveTo>
                  <a:pt x="1470342" y="22225"/>
                </a:moveTo>
                <a:lnTo>
                  <a:pt x="1381442" y="22225"/>
                </a:lnTo>
                <a:lnTo>
                  <a:pt x="1381442" y="0"/>
                </a:lnTo>
                <a:lnTo>
                  <a:pt x="1470342" y="0"/>
                </a:lnTo>
                <a:lnTo>
                  <a:pt x="1470342" y="22225"/>
                </a:lnTo>
                <a:close/>
              </a:path>
              <a:path w="3015615" h="985520">
                <a:moveTo>
                  <a:pt x="1625917" y="22225"/>
                </a:moveTo>
                <a:lnTo>
                  <a:pt x="1537017" y="22225"/>
                </a:lnTo>
                <a:lnTo>
                  <a:pt x="1537017" y="0"/>
                </a:lnTo>
                <a:lnTo>
                  <a:pt x="1625917" y="0"/>
                </a:lnTo>
                <a:lnTo>
                  <a:pt x="1625917" y="22225"/>
                </a:lnTo>
                <a:close/>
              </a:path>
              <a:path w="3015615" h="985520">
                <a:moveTo>
                  <a:pt x="1781492" y="22225"/>
                </a:moveTo>
                <a:lnTo>
                  <a:pt x="1692592" y="22225"/>
                </a:lnTo>
                <a:lnTo>
                  <a:pt x="1692592" y="0"/>
                </a:lnTo>
                <a:lnTo>
                  <a:pt x="1781492" y="0"/>
                </a:lnTo>
                <a:lnTo>
                  <a:pt x="1781492" y="22225"/>
                </a:lnTo>
                <a:close/>
              </a:path>
              <a:path w="3015615" h="985520">
                <a:moveTo>
                  <a:pt x="1937067" y="22225"/>
                </a:moveTo>
                <a:lnTo>
                  <a:pt x="1848167" y="22225"/>
                </a:lnTo>
                <a:lnTo>
                  <a:pt x="1848167" y="0"/>
                </a:lnTo>
                <a:lnTo>
                  <a:pt x="1937067" y="0"/>
                </a:lnTo>
                <a:lnTo>
                  <a:pt x="1937067" y="22225"/>
                </a:lnTo>
                <a:close/>
              </a:path>
              <a:path w="3015615" h="985520">
                <a:moveTo>
                  <a:pt x="2092642" y="22225"/>
                </a:moveTo>
                <a:lnTo>
                  <a:pt x="2003742" y="22225"/>
                </a:lnTo>
                <a:lnTo>
                  <a:pt x="2003742" y="0"/>
                </a:lnTo>
                <a:lnTo>
                  <a:pt x="2092642" y="0"/>
                </a:lnTo>
                <a:lnTo>
                  <a:pt x="2092642" y="22225"/>
                </a:lnTo>
                <a:close/>
              </a:path>
              <a:path w="3015615" h="985520">
                <a:moveTo>
                  <a:pt x="2248217" y="22225"/>
                </a:moveTo>
                <a:lnTo>
                  <a:pt x="2159317" y="22225"/>
                </a:lnTo>
                <a:lnTo>
                  <a:pt x="2159317" y="0"/>
                </a:lnTo>
                <a:lnTo>
                  <a:pt x="2248217" y="0"/>
                </a:lnTo>
                <a:lnTo>
                  <a:pt x="2248217" y="22225"/>
                </a:lnTo>
                <a:close/>
              </a:path>
              <a:path w="3015615" h="985520">
                <a:moveTo>
                  <a:pt x="2403792" y="22225"/>
                </a:moveTo>
                <a:lnTo>
                  <a:pt x="2314892" y="22225"/>
                </a:lnTo>
                <a:lnTo>
                  <a:pt x="2314892" y="0"/>
                </a:lnTo>
                <a:lnTo>
                  <a:pt x="2403792" y="0"/>
                </a:lnTo>
                <a:lnTo>
                  <a:pt x="2403792" y="22225"/>
                </a:lnTo>
                <a:close/>
              </a:path>
              <a:path w="3015615" h="985520">
                <a:moveTo>
                  <a:pt x="2559367" y="22225"/>
                </a:moveTo>
                <a:lnTo>
                  <a:pt x="2470467" y="22225"/>
                </a:lnTo>
                <a:lnTo>
                  <a:pt x="2470467" y="0"/>
                </a:lnTo>
                <a:lnTo>
                  <a:pt x="2559367" y="0"/>
                </a:lnTo>
                <a:lnTo>
                  <a:pt x="2559367" y="22225"/>
                </a:lnTo>
                <a:close/>
              </a:path>
              <a:path w="3015615" h="985520">
                <a:moveTo>
                  <a:pt x="2714942" y="22225"/>
                </a:moveTo>
                <a:lnTo>
                  <a:pt x="2626042" y="22225"/>
                </a:lnTo>
                <a:lnTo>
                  <a:pt x="2626042" y="0"/>
                </a:lnTo>
                <a:lnTo>
                  <a:pt x="2714942" y="0"/>
                </a:lnTo>
                <a:lnTo>
                  <a:pt x="2714942" y="22225"/>
                </a:lnTo>
                <a:close/>
              </a:path>
              <a:path w="3015615" h="985520">
                <a:moveTo>
                  <a:pt x="2870517" y="22225"/>
                </a:moveTo>
                <a:lnTo>
                  <a:pt x="2781617" y="22225"/>
                </a:lnTo>
                <a:lnTo>
                  <a:pt x="2781617" y="0"/>
                </a:lnTo>
                <a:lnTo>
                  <a:pt x="2870517" y="0"/>
                </a:lnTo>
                <a:lnTo>
                  <a:pt x="2870517" y="22225"/>
                </a:lnTo>
                <a:close/>
              </a:path>
              <a:path w="3015615" h="985520">
                <a:moveTo>
                  <a:pt x="2993390" y="22225"/>
                </a:moveTo>
                <a:lnTo>
                  <a:pt x="2937192" y="22225"/>
                </a:lnTo>
                <a:lnTo>
                  <a:pt x="2937192" y="0"/>
                </a:lnTo>
                <a:lnTo>
                  <a:pt x="3004502" y="0"/>
                </a:lnTo>
                <a:lnTo>
                  <a:pt x="3006979" y="279"/>
                </a:lnTo>
                <a:lnTo>
                  <a:pt x="3015615" y="11112"/>
                </a:lnTo>
                <a:lnTo>
                  <a:pt x="2993390" y="11112"/>
                </a:lnTo>
                <a:lnTo>
                  <a:pt x="2993390" y="22225"/>
                </a:lnTo>
                <a:close/>
              </a:path>
              <a:path w="3015615" h="985520">
                <a:moveTo>
                  <a:pt x="3015615" y="32702"/>
                </a:moveTo>
                <a:lnTo>
                  <a:pt x="2993390" y="32702"/>
                </a:lnTo>
                <a:lnTo>
                  <a:pt x="2993390" y="11112"/>
                </a:lnTo>
                <a:lnTo>
                  <a:pt x="3004502" y="22225"/>
                </a:lnTo>
                <a:lnTo>
                  <a:pt x="3015615" y="22225"/>
                </a:lnTo>
                <a:lnTo>
                  <a:pt x="3015615" y="32702"/>
                </a:lnTo>
                <a:close/>
              </a:path>
              <a:path w="3015615" h="985520">
                <a:moveTo>
                  <a:pt x="3015615" y="22225"/>
                </a:moveTo>
                <a:lnTo>
                  <a:pt x="3004502" y="22225"/>
                </a:lnTo>
                <a:lnTo>
                  <a:pt x="2993390" y="11112"/>
                </a:lnTo>
                <a:lnTo>
                  <a:pt x="3015615" y="11112"/>
                </a:lnTo>
                <a:lnTo>
                  <a:pt x="3015615" y="22225"/>
                </a:lnTo>
                <a:close/>
              </a:path>
              <a:path w="3015615" h="985520">
                <a:moveTo>
                  <a:pt x="3015615" y="188277"/>
                </a:moveTo>
                <a:lnTo>
                  <a:pt x="2993390" y="188277"/>
                </a:lnTo>
                <a:lnTo>
                  <a:pt x="2993390" y="99377"/>
                </a:lnTo>
                <a:lnTo>
                  <a:pt x="3015615" y="99377"/>
                </a:lnTo>
                <a:lnTo>
                  <a:pt x="3015615" y="188277"/>
                </a:lnTo>
                <a:close/>
              </a:path>
              <a:path w="3015615" h="985520">
                <a:moveTo>
                  <a:pt x="3015615" y="343852"/>
                </a:moveTo>
                <a:lnTo>
                  <a:pt x="2993390" y="343852"/>
                </a:lnTo>
                <a:lnTo>
                  <a:pt x="2993390" y="254952"/>
                </a:lnTo>
                <a:lnTo>
                  <a:pt x="3015615" y="254952"/>
                </a:lnTo>
                <a:lnTo>
                  <a:pt x="3015615" y="343852"/>
                </a:lnTo>
                <a:close/>
              </a:path>
              <a:path w="3015615" h="985520">
                <a:moveTo>
                  <a:pt x="3015615" y="499427"/>
                </a:moveTo>
                <a:lnTo>
                  <a:pt x="2993390" y="499427"/>
                </a:lnTo>
                <a:lnTo>
                  <a:pt x="2993390" y="410527"/>
                </a:lnTo>
                <a:lnTo>
                  <a:pt x="3015615" y="410527"/>
                </a:lnTo>
                <a:lnTo>
                  <a:pt x="3015615" y="499427"/>
                </a:lnTo>
                <a:close/>
              </a:path>
              <a:path w="3015615" h="985520">
                <a:moveTo>
                  <a:pt x="3015615" y="655002"/>
                </a:moveTo>
                <a:lnTo>
                  <a:pt x="2993390" y="655002"/>
                </a:lnTo>
                <a:lnTo>
                  <a:pt x="2993390" y="566102"/>
                </a:lnTo>
                <a:lnTo>
                  <a:pt x="3015615" y="566102"/>
                </a:lnTo>
                <a:lnTo>
                  <a:pt x="3015615" y="655002"/>
                </a:lnTo>
                <a:close/>
              </a:path>
              <a:path w="3015615" h="985520">
                <a:moveTo>
                  <a:pt x="3015615" y="810577"/>
                </a:moveTo>
                <a:lnTo>
                  <a:pt x="2993390" y="810577"/>
                </a:lnTo>
                <a:lnTo>
                  <a:pt x="2993390" y="721677"/>
                </a:lnTo>
                <a:lnTo>
                  <a:pt x="3015615" y="721677"/>
                </a:lnTo>
                <a:lnTo>
                  <a:pt x="3015615" y="810577"/>
                </a:lnTo>
                <a:close/>
              </a:path>
              <a:path w="3015615" h="985520">
                <a:moveTo>
                  <a:pt x="3015615" y="966152"/>
                </a:moveTo>
                <a:lnTo>
                  <a:pt x="2993390" y="966152"/>
                </a:lnTo>
                <a:lnTo>
                  <a:pt x="2993390" y="877252"/>
                </a:lnTo>
                <a:lnTo>
                  <a:pt x="3015615" y="877252"/>
                </a:lnTo>
                <a:lnTo>
                  <a:pt x="3015615" y="966152"/>
                </a:lnTo>
                <a:close/>
              </a:path>
              <a:path w="3015615" h="985520">
                <a:moveTo>
                  <a:pt x="2946082" y="985519"/>
                </a:moveTo>
                <a:lnTo>
                  <a:pt x="2857182" y="985519"/>
                </a:lnTo>
                <a:lnTo>
                  <a:pt x="2857182" y="963294"/>
                </a:lnTo>
                <a:lnTo>
                  <a:pt x="2946082" y="963294"/>
                </a:lnTo>
                <a:lnTo>
                  <a:pt x="2946082" y="985519"/>
                </a:lnTo>
                <a:close/>
              </a:path>
              <a:path w="3015615" h="985520">
                <a:moveTo>
                  <a:pt x="2790507" y="985519"/>
                </a:moveTo>
                <a:lnTo>
                  <a:pt x="2701607" y="985519"/>
                </a:lnTo>
                <a:lnTo>
                  <a:pt x="2701607" y="963294"/>
                </a:lnTo>
                <a:lnTo>
                  <a:pt x="2790507" y="963294"/>
                </a:lnTo>
                <a:lnTo>
                  <a:pt x="2790507" y="985519"/>
                </a:lnTo>
                <a:close/>
              </a:path>
              <a:path w="3015615" h="985520">
                <a:moveTo>
                  <a:pt x="2634932" y="985519"/>
                </a:moveTo>
                <a:lnTo>
                  <a:pt x="2546032" y="985519"/>
                </a:lnTo>
                <a:lnTo>
                  <a:pt x="2546032" y="963294"/>
                </a:lnTo>
                <a:lnTo>
                  <a:pt x="2634932" y="963294"/>
                </a:lnTo>
                <a:lnTo>
                  <a:pt x="2634932" y="985519"/>
                </a:lnTo>
                <a:close/>
              </a:path>
              <a:path w="3015615" h="985520">
                <a:moveTo>
                  <a:pt x="2479357" y="985519"/>
                </a:moveTo>
                <a:lnTo>
                  <a:pt x="2390457" y="985519"/>
                </a:lnTo>
                <a:lnTo>
                  <a:pt x="2390457" y="963294"/>
                </a:lnTo>
                <a:lnTo>
                  <a:pt x="2479357" y="963294"/>
                </a:lnTo>
                <a:lnTo>
                  <a:pt x="2479357" y="985519"/>
                </a:lnTo>
                <a:close/>
              </a:path>
              <a:path w="3015615" h="985520">
                <a:moveTo>
                  <a:pt x="2323782" y="985519"/>
                </a:moveTo>
                <a:lnTo>
                  <a:pt x="2234882" y="985519"/>
                </a:lnTo>
                <a:lnTo>
                  <a:pt x="2234882" y="963294"/>
                </a:lnTo>
                <a:lnTo>
                  <a:pt x="2323782" y="963294"/>
                </a:lnTo>
                <a:lnTo>
                  <a:pt x="2323782" y="985519"/>
                </a:lnTo>
                <a:close/>
              </a:path>
              <a:path w="3015615" h="985520">
                <a:moveTo>
                  <a:pt x="2168207" y="985519"/>
                </a:moveTo>
                <a:lnTo>
                  <a:pt x="2079307" y="985519"/>
                </a:lnTo>
                <a:lnTo>
                  <a:pt x="2079307" y="963294"/>
                </a:lnTo>
                <a:lnTo>
                  <a:pt x="2168207" y="963294"/>
                </a:lnTo>
                <a:lnTo>
                  <a:pt x="2168207" y="985519"/>
                </a:lnTo>
                <a:close/>
              </a:path>
              <a:path w="3015615" h="985520">
                <a:moveTo>
                  <a:pt x="2012632" y="985519"/>
                </a:moveTo>
                <a:lnTo>
                  <a:pt x="1923732" y="985519"/>
                </a:lnTo>
                <a:lnTo>
                  <a:pt x="1923732" y="963294"/>
                </a:lnTo>
                <a:lnTo>
                  <a:pt x="2012632" y="963294"/>
                </a:lnTo>
                <a:lnTo>
                  <a:pt x="2012632" y="985519"/>
                </a:lnTo>
                <a:close/>
              </a:path>
              <a:path w="3015615" h="985520">
                <a:moveTo>
                  <a:pt x="1857057" y="985519"/>
                </a:moveTo>
                <a:lnTo>
                  <a:pt x="1768157" y="985519"/>
                </a:lnTo>
                <a:lnTo>
                  <a:pt x="1768157" y="963294"/>
                </a:lnTo>
                <a:lnTo>
                  <a:pt x="1857057" y="963294"/>
                </a:lnTo>
                <a:lnTo>
                  <a:pt x="1857057" y="985519"/>
                </a:lnTo>
                <a:close/>
              </a:path>
              <a:path w="3015615" h="985520">
                <a:moveTo>
                  <a:pt x="1701482" y="985519"/>
                </a:moveTo>
                <a:lnTo>
                  <a:pt x="1612582" y="985519"/>
                </a:lnTo>
                <a:lnTo>
                  <a:pt x="1612582" y="963294"/>
                </a:lnTo>
                <a:lnTo>
                  <a:pt x="1701482" y="963294"/>
                </a:lnTo>
                <a:lnTo>
                  <a:pt x="1701482" y="985519"/>
                </a:lnTo>
                <a:close/>
              </a:path>
              <a:path w="3015615" h="985520">
                <a:moveTo>
                  <a:pt x="1545907" y="985519"/>
                </a:moveTo>
                <a:lnTo>
                  <a:pt x="1457007" y="985519"/>
                </a:lnTo>
                <a:lnTo>
                  <a:pt x="1457007" y="963294"/>
                </a:lnTo>
                <a:lnTo>
                  <a:pt x="1545907" y="963294"/>
                </a:lnTo>
                <a:lnTo>
                  <a:pt x="1545907" y="985519"/>
                </a:lnTo>
                <a:close/>
              </a:path>
              <a:path w="3015615" h="985520">
                <a:moveTo>
                  <a:pt x="1390332" y="985519"/>
                </a:moveTo>
                <a:lnTo>
                  <a:pt x="1301432" y="985519"/>
                </a:lnTo>
                <a:lnTo>
                  <a:pt x="1301432" y="963294"/>
                </a:lnTo>
                <a:lnTo>
                  <a:pt x="1390332" y="963294"/>
                </a:lnTo>
                <a:lnTo>
                  <a:pt x="1390332" y="985519"/>
                </a:lnTo>
                <a:close/>
              </a:path>
              <a:path w="3015615" h="985520">
                <a:moveTo>
                  <a:pt x="1234757" y="985519"/>
                </a:moveTo>
                <a:lnTo>
                  <a:pt x="1145857" y="985519"/>
                </a:lnTo>
                <a:lnTo>
                  <a:pt x="1145857" y="963294"/>
                </a:lnTo>
                <a:lnTo>
                  <a:pt x="1234757" y="963294"/>
                </a:lnTo>
                <a:lnTo>
                  <a:pt x="1234757" y="985519"/>
                </a:lnTo>
                <a:close/>
              </a:path>
              <a:path w="3015615" h="985520">
                <a:moveTo>
                  <a:pt x="1079182" y="985519"/>
                </a:moveTo>
                <a:lnTo>
                  <a:pt x="990282" y="985519"/>
                </a:lnTo>
                <a:lnTo>
                  <a:pt x="990282" y="963294"/>
                </a:lnTo>
                <a:lnTo>
                  <a:pt x="1079182" y="963294"/>
                </a:lnTo>
                <a:lnTo>
                  <a:pt x="1079182" y="985519"/>
                </a:lnTo>
                <a:close/>
              </a:path>
              <a:path w="3015615" h="985520">
                <a:moveTo>
                  <a:pt x="923607" y="985519"/>
                </a:moveTo>
                <a:lnTo>
                  <a:pt x="834707" y="985519"/>
                </a:lnTo>
                <a:lnTo>
                  <a:pt x="834707" y="963294"/>
                </a:lnTo>
                <a:lnTo>
                  <a:pt x="923607" y="963294"/>
                </a:lnTo>
                <a:lnTo>
                  <a:pt x="923607" y="985519"/>
                </a:lnTo>
                <a:close/>
              </a:path>
              <a:path w="3015615" h="985520">
                <a:moveTo>
                  <a:pt x="768032" y="985519"/>
                </a:moveTo>
                <a:lnTo>
                  <a:pt x="679132" y="985519"/>
                </a:lnTo>
                <a:lnTo>
                  <a:pt x="679132" y="963294"/>
                </a:lnTo>
                <a:lnTo>
                  <a:pt x="768032" y="963294"/>
                </a:lnTo>
                <a:lnTo>
                  <a:pt x="768032" y="985519"/>
                </a:lnTo>
                <a:close/>
              </a:path>
              <a:path w="3015615" h="985520">
                <a:moveTo>
                  <a:pt x="612457" y="985519"/>
                </a:moveTo>
                <a:lnTo>
                  <a:pt x="523557" y="985519"/>
                </a:lnTo>
                <a:lnTo>
                  <a:pt x="523557" y="963294"/>
                </a:lnTo>
                <a:lnTo>
                  <a:pt x="612457" y="963294"/>
                </a:lnTo>
                <a:lnTo>
                  <a:pt x="612457" y="985519"/>
                </a:lnTo>
                <a:close/>
              </a:path>
              <a:path w="3015615" h="985520">
                <a:moveTo>
                  <a:pt x="456882" y="985519"/>
                </a:moveTo>
                <a:lnTo>
                  <a:pt x="367982" y="985519"/>
                </a:lnTo>
                <a:lnTo>
                  <a:pt x="367982" y="963294"/>
                </a:lnTo>
                <a:lnTo>
                  <a:pt x="456882" y="963294"/>
                </a:lnTo>
                <a:lnTo>
                  <a:pt x="456882" y="985519"/>
                </a:lnTo>
                <a:close/>
              </a:path>
              <a:path w="3015615" h="985520">
                <a:moveTo>
                  <a:pt x="301307" y="985519"/>
                </a:moveTo>
                <a:lnTo>
                  <a:pt x="212407" y="985519"/>
                </a:lnTo>
                <a:lnTo>
                  <a:pt x="212407" y="963294"/>
                </a:lnTo>
                <a:lnTo>
                  <a:pt x="301307" y="963294"/>
                </a:lnTo>
                <a:lnTo>
                  <a:pt x="301307" y="985519"/>
                </a:lnTo>
                <a:close/>
              </a:path>
              <a:path w="3015615" h="985520">
                <a:moveTo>
                  <a:pt x="145732" y="985519"/>
                </a:moveTo>
                <a:lnTo>
                  <a:pt x="56832" y="985519"/>
                </a:lnTo>
                <a:lnTo>
                  <a:pt x="56832" y="963294"/>
                </a:lnTo>
                <a:lnTo>
                  <a:pt x="145732" y="963294"/>
                </a:lnTo>
                <a:lnTo>
                  <a:pt x="145732" y="985519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794384" y="4740275"/>
            <a:ext cx="2838450" cy="956944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1179830" algn="just">
              <a:lnSpc>
                <a:spcPct val="80000"/>
              </a:lnSpc>
              <a:spcBef>
                <a:spcPts val="535"/>
              </a:spcBef>
            </a:pP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在思想斗争中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我坚定了信念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活着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ts val="1725"/>
              </a:lnSpc>
            </a:pP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就要向着光明的理想前行</a:t>
            </a:r>
            <a:r>
              <a:rPr sz="1800" dirty="0">
                <a:solidFill>
                  <a:srgbClr val="57575F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62132" y="2782303"/>
            <a:ext cx="3014345" cy="1699895"/>
          </a:xfrm>
          <a:custGeom>
            <a:avLst/>
            <a:gdLst/>
            <a:ahLst/>
            <a:cxnLst/>
            <a:rect l="l" t="t" r="r" b="b"/>
            <a:pathLst>
              <a:path w="3014345" h="1699895">
                <a:moveTo>
                  <a:pt x="11112" y="1688782"/>
                </a:moveTo>
                <a:lnTo>
                  <a:pt x="0" y="1688782"/>
                </a:lnTo>
                <a:lnTo>
                  <a:pt x="0" y="1599882"/>
                </a:lnTo>
                <a:lnTo>
                  <a:pt x="22225" y="1599882"/>
                </a:lnTo>
                <a:lnTo>
                  <a:pt x="22225" y="1677669"/>
                </a:lnTo>
                <a:lnTo>
                  <a:pt x="11112" y="1677669"/>
                </a:lnTo>
                <a:lnTo>
                  <a:pt x="11112" y="1688782"/>
                </a:lnTo>
                <a:close/>
              </a:path>
              <a:path w="3014345" h="1699895">
                <a:moveTo>
                  <a:pt x="16192" y="1699894"/>
                </a:moveTo>
                <a:lnTo>
                  <a:pt x="11112" y="1699894"/>
                </a:lnTo>
                <a:lnTo>
                  <a:pt x="11112" y="1677669"/>
                </a:lnTo>
                <a:lnTo>
                  <a:pt x="16192" y="1677669"/>
                </a:lnTo>
                <a:lnTo>
                  <a:pt x="16192" y="1699894"/>
                </a:lnTo>
                <a:close/>
              </a:path>
              <a:path w="3014345" h="1699895">
                <a:moveTo>
                  <a:pt x="22225" y="1688782"/>
                </a:moveTo>
                <a:lnTo>
                  <a:pt x="16192" y="1688782"/>
                </a:lnTo>
                <a:lnTo>
                  <a:pt x="16192" y="1677669"/>
                </a:lnTo>
                <a:lnTo>
                  <a:pt x="22225" y="1677669"/>
                </a:lnTo>
                <a:lnTo>
                  <a:pt x="22225" y="1688782"/>
                </a:lnTo>
                <a:close/>
              </a:path>
              <a:path w="3014345" h="1699895">
                <a:moveTo>
                  <a:pt x="22225" y="1533207"/>
                </a:moveTo>
                <a:lnTo>
                  <a:pt x="0" y="1533207"/>
                </a:lnTo>
                <a:lnTo>
                  <a:pt x="0" y="1444307"/>
                </a:lnTo>
                <a:lnTo>
                  <a:pt x="22225" y="1444307"/>
                </a:lnTo>
                <a:lnTo>
                  <a:pt x="22225" y="1533207"/>
                </a:lnTo>
                <a:close/>
              </a:path>
              <a:path w="3014345" h="1699895">
                <a:moveTo>
                  <a:pt x="22225" y="1377632"/>
                </a:moveTo>
                <a:lnTo>
                  <a:pt x="0" y="1377632"/>
                </a:lnTo>
                <a:lnTo>
                  <a:pt x="0" y="1288732"/>
                </a:lnTo>
                <a:lnTo>
                  <a:pt x="22225" y="1288732"/>
                </a:lnTo>
                <a:lnTo>
                  <a:pt x="22225" y="1377632"/>
                </a:lnTo>
                <a:close/>
              </a:path>
              <a:path w="3014345" h="1699895">
                <a:moveTo>
                  <a:pt x="22225" y="1222057"/>
                </a:moveTo>
                <a:lnTo>
                  <a:pt x="0" y="1222057"/>
                </a:lnTo>
                <a:lnTo>
                  <a:pt x="0" y="1133157"/>
                </a:lnTo>
                <a:lnTo>
                  <a:pt x="22225" y="1133157"/>
                </a:lnTo>
                <a:lnTo>
                  <a:pt x="22225" y="1222057"/>
                </a:lnTo>
                <a:close/>
              </a:path>
              <a:path w="3014345" h="1699895">
                <a:moveTo>
                  <a:pt x="22225" y="1066482"/>
                </a:moveTo>
                <a:lnTo>
                  <a:pt x="0" y="1066482"/>
                </a:lnTo>
                <a:lnTo>
                  <a:pt x="0" y="977582"/>
                </a:lnTo>
                <a:lnTo>
                  <a:pt x="22225" y="977582"/>
                </a:lnTo>
                <a:lnTo>
                  <a:pt x="22225" y="1066482"/>
                </a:lnTo>
                <a:close/>
              </a:path>
              <a:path w="3014345" h="1699895">
                <a:moveTo>
                  <a:pt x="22225" y="910907"/>
                </a:moveTo>
                <a:lnTo>
                  <a:pt x="0" y="910907"/>
                </a:lnTo>
                <a:lnTo>
                  <a:pt x="0" y="822007"/>
                </a:lnTo>
                <a:lnTo>
                  <a:pt x="22225" y="822007"/>
                </a:lnTo>
                <a:lnTo>
                  <a:pt x="22225" y="910907"/>
                </a:lnTo>
                <a:close/>
              </a:path>
              <a:path w="3014345" h="1699895">
                <a:moveTo>
                  <a:pt x="22225" y="755332"/>
                </a:moveTo>
                <a:lnTo>
                  <a:pt x="0" y="755332"/>
                </a:lnTo>
                <a:lnTo>
                  <a:pt x="0" y="666432"/>
                </a:lnTo>
                <a:lnTo>
                  <a:pt x="22225" y="666432"/>
                </a:lnTo>
                <a:lnTo>
                  <a:pt x="22225" y="755332"/>
                </a:lnTo>
                <a:close/>
              </a:path>
              <a:path w="3014345" h="1699895">
                <a:moveTo>
                  <a:pt x="22225" y="599757"/>
                </a:moveTo>
                <a:lnTo>
                  <a:pt x="0" y="599757"/>
                </a:lnTo>
                <a:lnTo>
                  <a:pt x="0" y="510857"/>
                </a:lnTo>
                <a:lnTo>
                  <a:pt x="22225" y="510857"/>
                </a:lnTo>
                <a:lnTo>
                  <a:pt x="22225" y="599757"/>
                </a:lnTo>
                <a:close/>
              </a:path>
              <a:path w="3014345" h="1699895">
                <a:moveTo>
                  <a:pt x="22225" y="444182"/>
                </a:moveTo>
                <a:lnTo>
                  <a:pt x="0" y="444182"/>
                </a:lnTo>
                <a:lnTo>
                  <a:pt x="0" y="355282"/>
                </a:lnTo>
                <a:lnTo>
                  <a:pt x="22225" y="355282"/>
                </a:lnTo>
                <a:lnTo>
                  <a:pt x="22225" y="444182"/>
                </a:lnTo>
                <a:close/>
              </a:path>
              <a:path w="3014345" h="1699895">
                <a:moveTo>
                  <a:pt x="22225" y="288607"/>
                </a:moveTo>
                <a:lnTo>
                  <a:pt x="0" y="288607"/>
                </a:lnTo>
                <a:lnTo>
                  <a:pt x="0" y="199707"/>
                </a:lnTo>
                <a:lnTo>
                  <a:pt x="22225" y="199707"/>
                </a:lnTo>
                <a:lnTo>
                  <a:pt x="22225" y="288607"/>
                </a:lnTo>
                <a:close/>
              </a:path>
              <a:path w="3014345" h="1699895">
                <a:moveTo>
                  <a:pt x="22225" y="133032"/>
                </a:moveTo>
                <a:lnTo>
                  <a:pt x="0" y="133032"/>
                </a:lnTo>
                <a:lnTo>
                  <a:pt x="0" y="44132"/>
                </a:lnTo>
                <a:lnTo>
                  <a:pt x="22225" y="44132"/>
                </a:lnTo>
                <a:lnTo>
                  <a:pt x="22225" y="133032"/>
                </a:lnTo>
                <a:close/>
              </a:path>
              <a:path w="3014345" h="1699895">
                <a:moveTo>
                  <a:pt x="133667" y="22225"/>
                </a:moveTo>
                <a:lnTo>
                  <a:pt x="44767" y="22225"/>
                </a:lnTo>
                <a:lnTo>
                  <a:pt x="44767" y="0"/>
                </a:lnTo>
                <a:lnTo>
                  <a:pt x="133667" y="0"/>
                </a:lnTo>
                <a:lnTo>
                  <a:pt x="133667" y="22225"/>
                </a:lnTo>
                <a:close/>
              </a:path>
              <a:path w="3014345" h="1699895">
                <a:moveTo>
                  <a:pt x="289242" y="22225"/>
                </a:moveTo>
                <a:lnTo>
                  <a:pt x="200342" y="22225"/>
                </a:lnTo>
                <a:lnTo>
                  <a:pt x="200342" y="0"/>
                </a:lnTo>
                <a:lnTo>
                  <a:pt x="289242" y="0"/>
                </a:lnTo>
                <a:lnTo>
                  <a:pt x="289242" y="22225"/>
                </a:lnTo>
                <a:close/>
              </a:path>
              <a:path w="3014345" h="1699895">
                <a:moveTo>
                  <a:pt x="444817" y="22225"/>
                </a:moveTo>
                <a:lnTo>
                  <a:pt x="355917" y="22225"/>
                </a:lnTo>
                <a:lnTo>
                  <a:pt x="355917" y="0"/>
                </a:lnTo>
                <a:lnTo>
                  <a:pt x="444817" y="0"/>
                </a:lnTo>
                <a:lnTo>
                  <a:pt x="444817" y="22225"/>
                </a:lnTo>
                <a:close/>
              </a:path>
              <a:path w="3014345" h="1699895">
                <a:moveTo>
                  <a:pt x="600392" y="22225"/>
                </a:moveTo>
                <a:lnTo>
                  <a:pt x="511492" y="22225"/>
                </a:lnTo>
                <a:lnTo>
                  <a:pt x="511492" y="0"/>
                </a:lnTo>
                <a:lnTo>
                  <a:pt x="600392" y="0"/>
                </a:lnTo>
                <a:lnTo>
                  <a:pt x="600392" y="22225"/>
                </a:lnTo>
                <a:close/>
              </a:path>
              <a:path w="3014345" h="1699895">
                <a:moveTo>
                  <a:pt x="755967" y="22225"/>
                </a:moveTo>
                <a:lnTo>
                  <a:pt x="667067" y="22225"/>
                </a:lnTo>
                <a:lnTo>
                  <a:pt x="667067" y="0"/>
                </a:lnTo>
                <a:lnTo>
                  <a:pt x="755967" y="0"/>
                </a:lnTo>
                <a:lnTo>
                  <a:pt x="755967" y="22225"/>
                </a:lnTo>
                <a:close/>
              </a:path>
              <a:path w="3014345" h="1699895">
                <a:moveTo>
                  <a:pt x="911542" y="22225"/>
                </a:moveTo>
                <a:lnTo>
                  <a:pt x="822642" y="22225"/>
                </a:lnTo>
                <a:lnTo>
                  <a:pt x="822642" y="0"/>
                </a:lnTo>
                <a:lnTo>
                  <a:pt x="911542" y="0"/>
                </a:lnTo>
                <a:lnTo>
                  <a:pt x="911542" y="22225"/>
                </a:lnTo>
                <a:close/>
              </a:path>
              <a:path w="3014345" h="1699895">
                <a:moveTo>
                  <a:pt x="1067117" y="22225"/>
                </a:moveTo>
                <a:lnTo>
                  <a:pt x="978217" y="22225"/>
                </a:lnTo>
                <a:lnTo>
                  <a:pt x="978217" y="0"/>
                </a:lnTo>
                <a:lnTo>
                  <a:pt x="1067117" y="0"/>
                </a:lnTo>
                <a:lnTo>
                  <a:pt x="1067117" y="22225"/>
                </a:lnTo>
                <a:close/>
              </a:path>
              <a:path w="3014345" h="1699895">
                <a:moveTo>
                  <a:pt x="1222692" y="22225"/>
                </a:moveTo>
                <a:lnTo>
                  <a:pt x="1133792" y="22225"/>
                </a:lnTo>
                <a:lnTo>
                  <a:pt x="1133792" y="0"/>
                </a:lnTo>
                <a:lnTo>
                  <a:pt x="1222692" y="0"/>
                </a:lnTo>
                <a:lnTo>
                  <a:pt x="1222692" y="22225"/>
                </a:lnTo>
                <a:close/>
              </a:path>
              <a:path w="3014345" h="1699895">
                <a:moveTo>
                  <a:pt x="1378267" y="22225"/>
                </a:moveTo>
                <a:lnTo>
                  <a:pt x="1289367" y="22225"/>
                </a:lnTo>
                <a:lnTo>
                  <a:pt x="1289367" y="0"/>
                </a:lnTo>
                <a:lnTo>
                  <a:pt x="1378267" y="0"/>
                </a:lnTo>
                <a:lnTo>
                  <a:pt x="1378267" y="22225"/>
                </a:lnTo>
                <a:close/>
              </a:path>
              <a:path w="3014345" h="1699895">
                <a:moveTo>
                  <a:pt x="1533842" y="22225"/>
                </a:moveTo>
                <a:lnTo>
                  <a:pt x="1444942" y="22225"/>
                </a:lnTo>
                <a:lnTo>
                  <a:pt x="1444942" y="0"/>
                </a:lnTo>
                <a:lnTo>
                  <a:pt x="1533842" y="0"/>
                </a:lnTo>
                <a:lnTo>
                  <a:pt x="1533842" y="22225"/>
                </a:lnTo>
                <a:close/>
              </a:path>
              <a:path w="3014345" h="1699895">
                <a:moveTo>
                  <a:pt x="1689417" y="22225"/>
                </a:moveTo>
                <a:lnTo>
                  <a:pt x="1600517" y="22225"/>
                </a:lnTo>
                <a:lnTo>
                  <a:pt x="1600517" y="0"/>
                </a:lnTo>
                <a:lnTo>
                  <a:pt x="1689417" y="0"/>
                </a:lnTo>
                <a:lnTo>
                  <a:pt x="1689417" y="22225"/>
                </a:lnTo>
                <a:close/>
              </a:path>
              <a:path w="3014345" h="1699895">
                <a:moveTo>
                  <a:pt x="1844992" y="22225"/>
                </a:moveTo>
                <a:lnTo>
                  <a:pt x="1756092" y="22225"/>
                </a:lnTo>
                <a:lnTo>
                  <a:pt x="1756092" y="0"/>
                </a:lnTo>
                <a:lnTo>
                  <a:pt x="1844992" y="0"/>
                </a:lnTo>
                <a:lnTo>
                  <a:pt x="1844992" y="22225"/>
                </a:lnTo>
                <a:close/>
              </a:path>
              <a:path w="3014345" h="1699895">
                <a:moveTo>
                  <a:pt x="2000567" y="22225"/>
                </a:moveTo>
                <a:lnTo>
                  <a:pt x="1911667" y="22225"/>
                </a:lnTo>
                <a:lnTo>
                  <a:pt x="1911667" y="0"/>
                </a:lnTo>
                <a:lnTo>
                  <a:pt x="2000567" y="0"/>
                </a:lnTo>
                <a:lnTo>
                  <a:pt x="2000567" y="22225"/>
                </a:lnTo>
                <a:close/>
              </a:path>
              <a:path w="3014345" h="1699895">
                <a:moveTo>
                  <a:pt x="2156142" y="22225"/>
                </a:moveTo>
                <a:lnTo>
                  <a:pt x="2067242" y="22225"/>
                </a:lnTo>
                <a:lnTo>
                  <a:pt x="2067242" y="0"/>
                </a:lnTo>
                <a:lnTo>
                  <a:pt x="2156142" y="0"/>
                </a:lnTo>
                <a:lnTo>
                  <a:pt x="2156142" y="22225"/>
                </a:lnTo>
                <a:close/>
              </a:path>
              <a:path w="3014345" h="1699895">
                <a:moveTo>
                  <a:pt x="2311717" y="22225"/>
                </a:moveTo>
                <a:lnTo>
                  <a:pt x="2222817" y="22225"/>
                </a:lnTo>
                <a:lnTo>
                  <a:pt x="2222817" y="0"/>
                </a:lnTo>
                <a:lnTo>
                  <a:pt x="2311717" y="0"/>
                </a:lnTo>
                <a:lnTo>
                  <a:pt x="2311717" y="22225"/>
                </a:lnTo>
                <a:close/>
              </a:path>
              <a:path w="3014345" h="1699895">
                <a:moveTo>
                  <a:pt x="2467292" y="22225"/>
                </a:moveTo>
                <a:lnTo>
                  <a:pt x="2378392" y="22225"/>
                </a:lnTo>
                <a:lnTo>
                  <a:pt x="2378392" y="0"/>
                </a:lnTo>
                <a:lnTo>
                  <a:pt x="2467292" y="0"/>
                </a:lnTo>
                <a:lnTo>
                  <a:pt x="2467292" y="22225"/>
                </a:lnTo>
                <a:close/>
              </a:path>
              <a:path w="3014345" h="1699895">
                <a:moveTo>
                  <a:pt x="2622867" y="22225"/>
                </a:moveTo>
                <a:lnTo>
                  <a:pt x="2533967" y="22225"/>
                </a:lnTo>
                <a:lnTo>
                  <a:pt x="2533967" y="0"/>
                </a:lnTo>
                <a:lnTo>
                  <a:pt x="2622867" y="0"/>
                </a:lnTo>
                <a:lnTo>
                  <a:pt x="2622867" y="22225"/>
                </a:lnTo>
                <a:close/>
              </a:path>
              <a:path w="3014345" h="1699895">
                <a:moveTo>
                  <a:pt x="2778442" y="22225"/>
                </a:moveTo>
                <a:lnTo>
                  <a:pt x="2689542" y="22225"/>
                </a:lnTo>
                <a:lnTo>
                  <a:pt x="2689542" y="0"/>
                </a:lnTo>
                <a:lnTo>
                  <a:pt x="2778442" y="0"/>
                </a:lnTo>
                <a:lnTo>
                  <a:pt x="2778442" y="22225"/>
                </a:lnTo>
                <a:close/>
              </a:path>
              <a:path w="3014345" h="1699895">
                <a:moveTo>
                  <a:pt x="2934017" y="22225"/>
                </a:moveTo>
                <a:lnTo>
                  <a:pt x="2845117" y="22225"/>
                </a:lnTo>
                <a:lnTo>
                  <a:pt x="2845117" y="0"/>
                </a:lnTo>
                <a:lnTo>
                  <a:pt x="2934017" y="0"/>
                </a:lnTo>
                <a:lnTo>
                  <a:pt x="2934017" y="22225"/>
                </a:lnTo>
                <a:close/>
              </a:path>
              <a:path w="3014345" h="1699895">
                <a:moveTo>
                  <a:pt x="3014345" y="22225"/>
                </a:moveTo>
                <a:lnTo>
                  <a:pt x="3003232" y="22225"/>
                </a:lnTo>
                <a:lnTo>
                  <a:pt x="3000692" y="19684"/>
                </a:lnTo>
                <a:lnTo>
                  <a:pt x="3000692" y="0"/>
                </a:lnTo>
                <a:lnTo>
                  <a:pt x="3003232" y="0"/>
                </a:lnTo>
                <a:lnTo>
                  <a:pt x="3014345" y="11112"/>
                </a:lnTo>
                <a:lnTo>
                  <a:pt x="3014345" y="22225"/>
                </a:lnTo>
                <a:close/>
              </a:path>
              <a:path w="3014345" h="1699895">
                <a:moveTo>
                  <a:pt x="3014345" y="97472"/>
                </a:moveTo>
                <a:lnTo>
                  <a:pt x="2992120" y="97472"/>
                </a:lnTo>
                <a:lnTo>
                  <a:pt x="2992120" y="11112"/>
                </a:lnTo>
                <a:lnTo>
                  <a:pt x="3000692" y="19684"/>
                </a:lnTo>
                <a:lnTo>
                  <a:pt x="3000692" y="22225"/>
                </a:lnTo>
                <a:lnTo>
                  <a:pt x="3014345" y="22225"/>
                </a:lnTo>
                <a:lnTo>
                  <a:pt x="3014345" y="97472"/>
                </a:lnTo>
                <a:close/>
              </a:path>
              <a:path w="3014345" h="1699895">
                <a:moveTo>
                  <a:pt x="3003232" y="22225"/>
                </a:moveTo>
                <a:lnTo>
                  <a:pt x="3000692" y="22225"/>
                </a:lnTo>
                <a:lnTo>
                  <a:pt x="3000692" y="19684"/>
                </a:lnTo>
                <a:lnTo>
                  <a:pt x="3003232" y="22225"/>
                </a:lnTo>
                <a:close/>
              </a:path>
              <a:path w="3014345" h="1699895">
                <a:moveTo>
                  <a:pt x="3014345" y="253047"/>
                </a:moveTo>
                <a:lnTo>
                  <a:pt x="2992120" y="253047"/>
                </a:lnTo>
                <a:lnTo>
                  <a:pt x="2992120" y="164147"/>
                </a:lnTo>
                <a:lnTo>
                  <a:pt x="3014345" y="164147"/>
                </a:lnTo>
                <a:lnTo>
                  <a:pt x="3014345" y="253047"/>
                </a:lnTo>
                <a:close/>
              </a:path>
              <a:path w="3014345" h="1699895">
                <a:moveTo>
                  <a:pt x="3014345" y="408622"/>
                </a:moveTo>
                <a:lnTo>
                  <a:pt x="2992120" y="408622"/>
                </a:lnTo>
                <a:lnTo>
                  <a:pt x="2992120" y="319722"/>
                </a:lnTo>
                <a:lnTo>
                  <a:pt x="3014345" y="319722"/>
                </a:lnTo>
                <a:lnTo>
                  <a:pt x="3014345" y="408622"/>
                </a:lnTo>
                <a:close/>
              </a:path>
              <a:path w="3014345" h="1699895">
                <a:moveTo>
                  <a:pt x="3014345" y="564197"/>
                </a:moveTo>
                <a:lnTo>
                  <a:pt x="2992120" y="564197"/>
                </a:lnTo>
                <a:lnTo>
                  <a:pt x="2992120" y="475297"/>
                </a:lnTo>
                <a:lnTo>
                  <a:pt x="3014345" y="475297"/>
                </a:lnTo>
                <a:lnTo>
                  <a:pt x="3014345" y="564197"/>
                </a:lnTo>
                <a:close/>
              </a:path>
              <a:path w="3014345" h="1699895">
                <a:moveTo>
                  <a:pt x="3014345" y="719772"/>
                </a:moveTo>
                <a:lnTo>
                  <a:pt x="2992120" y="719772"/>
                </a:lnTo>
                <a:lnTo>
                  <a:pt x="2992120" y="630872"/>
                </a:lnTo>
                <a:lnTo>
                  <a:pt x="3014345" y="630872"/>
                </a:lnTo>
                <a:lnTo>
                  <a:pt x="3014345" y="719772"/>
                </a:lnTo>
                <a:close/>
              </a:path>
              <a:path w="3014345" h="1699895">
                <a:moveTo>
                  <a:pt x="3014345" y="875347"/>
                </a:moveTo>
                <a:lnTo>
                  <a:pt x="2992120" y="875347"/>
                </a:lnTo>
                <a:lnTo>
                  <a:pt x="2992120" y="786447"/>
                </a:lnTo>
                <a:lnTo>
                  <a:pt x="3014345" y="786447"/>
                </a:lnTo>
                <a:lnTo>
                  <a:pt x="3014345" y="875347"/>
                </a:lnTo>
                <a:close/>
              </a:path>
              <a:path w="3014345" h="1699895">
                <a:moveTo>
                  <a:pt x="3014345" y="1030922"/>
                </a:moveTo>
                <a:lnTo>
                  <a:pt x="2992120" y="1030922"/>
                </a:lnTo>
                <a:lnTo>
                  <a:pt x="2992120" y="942022"/>
                </a:lnTo>
                <a:lnTo>
                  <a:pt x="3014345" y="942022"/>
                </a:lnTo>
                <a:lnTo>
                  <a:pt x="3014345" y="1030922"/>
                </a:lnTo>
                <a:close/>
              </a:path>
              <a:path w="3014345" h="1699895">
                <a:moveTo>
                  <a:pt x="3014345" y="1186497"/>
                </a:moveTo>
                <a:lnTo>
                  <a:pt x="2992120" y="1186497"/>
                </a:lnTo>
                <a:lnTo>
                  <a:pt x="2992120" y="1097597"/>
                </a:lnTo>
                <a:lnTo>
                  <a:pt x="3014345" y="1097597"/>
                </a:lnTo>
                <a:lnTo>
                  <a:pt x="3014345" y="1186497"/>
                </a:lnTo>
                <a:close/>
              </a:path>
              <a:path w="3014345" h="1699895">
                <a:moveTo>
                  <a:pt x="3014345" y="1342072"/>
                </a:moveTo>
                <a:lnTo>
                  <a:pt x="2992120" y="1342072"/>
                </a:lnTo>
                <a:lnTo>
                  <a:pt x="2992120" y="1253172"/>
                </a:lnTo>
                <a:lnTo>
                  <a:pt x="3014345" y="1253172"/>
                </a:lnTo>
                <a:lnTo>
                  <a:pt x="3014345" y="1342072"/>
                </a:lnTo>
                <a:close/>
              </a:path>
              <a:path w="3014345" h="1699895">
                <a:moveTo>
                  <a:pt x="3014345" y="1497647"/>
                </a:moveTo>
                <a:lnTo>
                  <a:pt x="2992120" y="1497647"/>
                </a:lnTo>
                <a:lnTo>
                  <a:pt x="2992120" y="1408747"/>
                </a:lnTo>
                <a:lnTo>
                  <a:pt x="3014345" y="1408747"/>
                </a:lnTo>
                <a:lnTo>
                  <a:pt x="3014345" y="1497647"/>
                </a:lnTo>
                <a:close/>
              </a:path>
              <a:path w="3014345" h="1699895">
                <a:moveTo>
                  <a:pt x="3014345" y="1653222"/>
                </a:moveTo>
                <a:lnTo>
                  <a:pt x="2992120" y="1653222"/>
                </a:lnTo>
                <a:lnTo>
                  <a:pt x="2992120" y="1564322"/>
                </a:lnTo>
                <a:lnTo>
                  <a:pt x="3014345" y="1564322"/>
                </a:lnTo>
                <a:lnTo>
                  <a:pt x="3014345" y="1653222"/>
                </a:lnTo>
                <a:close/>
              </a:path>
              <a:path w="3014345" h="1699895">
                <a:moveTo>
                  <a:pt x="2972117" y="1699894"/>
                </a:moveTo>
                <a:lnTo>
                  <a:pt x="2883217" y="1699894"/>
                </a:lnTo>
                <a:lnTo>
                  <a:pt x="2883217" y="1677669"/>
                </a:lnTo>
                <a:lnTo>
                  <a:pt x="2972117" y="1677669"/>
                </a:lnTo>
                <a:lnTo>
                  <a:pt x="2972117" y="1699894"/>
                </a:lnTo>
                <a:close/>
              </a:path>
              <a:path w="3014345" h="1699895">
                <a:moveTo>
                  <a:pt x="2816542" y="1699894"/>
                </a:moveTo>
                <a:lnTo>
                  <a:pt x="2727642" y="1699894"/>
                </a:lnTo>
                <a:lnTo>
                  <a:pt x="2727642" y="1677669"/>
                </a:lnTo>
                <a:lnTo>
                  <a:pt x="2816542" y="1677669"/>
                </a:lnTo>
                <a:lnTo>
                  <a:pt x="2816542" y="1699894"/>
                </a:lnTo>
                <a:close/>
              </a:path>
              <a:path w="3014345" h="1699895">
                <a:moveTo>
                  <a:pt x="2660967" y="1699894"/>
                </a:moveTo>
                <a:lnTo>
                  <a:pt x="2572067" y="1699894"/>
                </a:lnTo>
                <a:lnTo>
                  <a:pt x="2572067" y="1677669"/>
                </a:lnTo>
                <a:lnTo>
                  <a:pt x="2660967" y="1677669"/>
                </a:lnTo>
                <a:lnTo>
                  <a:pt x="2660967" y="1699894"/>
                </a:lnTo>
                <a:close/>
              </a:path>
              <a:path w="3014345" h="1699895">
                <a:moveTo>
                  <a:pt x="2505392" y="1699894"/>
                </a:moveTo>
                <a:lnTo>
                  <a:pt x="2416492" y="1699894"/>
                </a:lnTo>
                <a:lnTo>
                  <a:pt x="2416492" y="1677669"/>
                </a:lnTo>
                <a:lnTo>
                  <a:pt x="2505392" y="1677669"/>
                </a:lnTo>
                <a:lnTo>
                  <a:pt x="2505392" y="1699894"/>
                </a:lnTo>
                <a:close/>
              </a:path>
              <a:path w="3014345" h="1699895">
                <a:moveTo>
                  <a:pt x="2349817" y="1699894"/>
                </a:moveTo>
                <a:lnTo>
                  <a:pt x="2260917" y="1699894"/>
                </a:lnTo>
                <a:lnTo>
                  <a:pt x="2260917" y="1677669"/>
                </a:lnTo>
                <a:lnTo>
                  <a:pt x="2349817" y="1677669"/>
                </a:lnTo>
                <a:lnTo>
                  <a:pt x="2349817" y="1699894"/>
                </a:lnTo>
                <a:close/>
              </a:path>
              <a:path w="3014345" h="1699895">
                <a:moveTo>
                  <a:pt x="2194242" y="1699894"/>
                </a:moveTo>
                <a:lnTo>
                  <a:pt x="2105342" y="1699894"/>
                </a:lnTo>
                <a:lnTo>
                  <a:pt x="2105342" y="1677669"/>
                </a:lnTo>
                <a:lnTo>
                  <a:pt x="2194242" y="1677669"/>
                </a:lnTo>
                <a:lnTo>
                  <a:pt x="2194242" y="1699894"/>
                </a:lnTo>
                <a:close/>
              </a:path>
              <a:path w="3014345" h="1699895">
                <a:moveTo>
                  <a:pt x="2038667" y="1699894"/>
                </a:moveTo>
                <a:lnTo>
                  <a:pt x="1949767" y="1699894"/>
                </a:lnTo>
                <a:lnTo>
                  <a:pt x="1949767" y="1677669"/>
                </a:lnTo>
                <a:lnTo>
                  <a:pt x="2038667" y="1677669"/>
                </a:lnTo>
                <a:lnTo>
                  <a:pt x="2038667" y="1699894"/>
                </a:lnTo>
                <a:close/>
              </a:path>
              <a:path w="3014345" h="1699895">
                <a:moveTo>
                  <a:pt x="1883092" y="1699894"/>
                </a:moveTo>
                <a:lnTo>
                  <a:pt x="1794192" y="1699894"/>
                </a:lnTo>
                <a:lnTo>
                  <a:pt x="1794192" y="1677669"/>
                </a:lnTo>
                <a:lnTo>
                  <a:pt x="1883092" y="1677669"/>
                </a:lnTo>
                <a:lnTo>
                  <a:pt x="1883092" y="1699894"/>
                </a:lnTo>
                <a:close/>
              </a:path>
              <a:path w="3014345" h="1699895">
                <a:moveTo>
                  <a:pt x="1727517" y="1699894"/>
                </a:moveTo>
                <a:lnTo>
                  <a:pt x="1638617" y="1699894"/>
                </a:lnTo>
                <a:lnTo>
                  <a:pt x="1638617" y="1677669"/>
                </a:lnTo>
                <a:lnTo>
                  <a:pt x="1727517" y="1677669"/>
                </a:lnTo>
                <a:lnTo>
                  <a:pt x="1727517" y="1699894"/>
                </a:lnTo>
                <a:close/>
              </a:path>
              <a:path w="3014345" h="1699895">
                <a:moveTo>
                  <a:pt x="1571942" y="1699894"/>
                </a:moveTo>
                <a:lnTo>
                  <a:pt x="1483042" y="1699894"/>
                </a:lnTo>
                <a:lnTo>
                  <a:pt x="1483042" y="1677669"/>
                </a:lnTo>
                <a:lnTo>
                  <a:pt x="1571942" y="1677669"/>
                </a:lnTo>
                <a:lnTo>
                  <a:pt x="1571942" y="1699894"/>
                </a:lnTo>
                <a:close/>
              </a:path>
              <a:path w="3014345" h="1699895">
                <a:moveTo>
                  <a:pt x="1416367" y="1699894"/>
                </a:moveTo>
                <a:lnTo>
                  <a:pt x="1327467" y="1699894"/>
                </a:lnTo>
                <a:lnTo>
                  <a:pt x="1327467" y="1677669"/>
                </a:lnTo>
                <a:lnTo>
                  <a:pt x="1416367" y="1677669"/>
                </a:lnTo>
                <a:lnTo>
                  <a:pt x="1416367" y="1699894"/>
                </a:lnTo>
                <a:close/>
              </a:path>
              <a:path w="3014345" h="1699895">
                <a:moveTo>
                  <a:pt x="1260792" y="1699894"/>
                </a:moveTo>
                <a:lnTo>
                  <a:pt x="1171892" y="1699894"/>
                </a:lnTo>
                <a:lnTo>
                  <a:pt x="1171892" y="1677669"/>
                </a:lnTo>
                <a:lnTo>
                  <a:pt x="1260792" y="1677669"/>
                </a:lnTo>
                <a:lnTo>
                  <a:pt x="1260792" y="1699894"/>
                </a:lnTo>
                <a:close/>
              </a:path>
              <a:path w="3014345" h="1699895">
                <a:moveTo>
                  <a:pt x="1105217" y="1699894"/>
                </a:moveTo>
                <a:lnTo>
                  <a:pt x="1016317" y="1699894"/>
                </a:lnTo>
                <a:lnTo>
                  <a:pt x="1016317" y="1677669"/>
                </a:lnTo>
                <a:lnTo>
                  <a:pt x="1105217" y="1677669"/>
                </a:lnTo>
                <a:lnTo>
                  <a:pt x="1105217" y="1699894"/>
                </a:lnTo>
                <a:close/>
              </a:path>
              <a:path w="3014345" h="1699895">
                <a:moveTo>
                  <a:pt x="949642" y="1699894"/>
                </a:moveTo>
                <a:lnTo>
                  <a:pt x="860742" y="1699894"/>
                </a:lnTo>
                <a:lnTo>
                  <a:pt x="860742" y="1677669"/>
                </a:lnTo>
                <a:lnTo>
                  <a:pt x="949642" y="1677669"/>
                </a:lnTo>
                <a:lnTo>
                  <a:pt x="949642" y="1699894"/>
                </a:lnTo>
                <a:close/>
              </a:path>
              <a:path w="3014345" h="1699895">
                <a:moveTo>
                  <a:pt x="794067" y="1699894"/>
                </a:moveTo>
                <a:lnTo>
                  <a:pt x="705167" y="1699894"/>
                </a:lnTo>
                <a:lnTo>
                  <a:pt x="705167" y="1677669"/>
                </a:lnTo>
                <a:lnTo>
                  <a:pt x="794067" y="1677669"/>
                </a:lnTo>
                <a:lnTo>
                  <a:pt x="794067" y="1699894"/>
                </a:lnTo>
                <a:close/>
              </a:path>
              <a:path w="3014345" h="1699895">
                <a:moveTo>
                  <a:pt x="638492" y="1699894"/>
                </a:moveTo>
                <a:lnTo>
                  <a:pt x="549592" y="1699894"/>
                </a:lnTo>
                <a:lnTo>
                  <a:pt x="549592" y="1677669"/>
                </a:lnTo>
                <a:lnTo>
                  <a:pt x="638492" y="1677669"/>
                </a:lnTo>
                <a:lnTo>
                  <a:pt x="638492" y="1699894"/>
                </a:lnTo>
                <a:close/>
              </a:path>
              <a:path w="3014345" h="1699895">
                <a:moveTo>
                  <a:pt x="482917" y="1699894"/>
                </a:moveTo>
                <a:lnTo>
                  <a:pt x="394017" y="1699894"/>
                </a:lnTo>
                <a:lnTo>
                  <a:pt x="394017" y="1677669"/>
                </a:lnTo>
                <a:lnTo>
                  <a:pt x="482917" y="1677669"/>
                </a:lnTo>
                <a:lnTo>
                  <a:pt x="482917" y="1699894"/>
                </a:lnTo>
                <a:close/>
              </a:path>
              <a:path w="3014345" h="1699895">
                <a:moveTo>
                  <a:pt x="327342" y="1699894"/>
                </a:moveTo>
                <a:lnTo>
                  <a:pt x="238442" y="1699894"/>
                </a:lnTo>
                <a:lnTo>
                  <a:pt x="238442" y="1677669"/>
                </a:lnTo>
                <a:lnTo>
                  <a:pt x="327342" y="1677669"/>
                </a:lnTo>
                <a:lnTo>
                  <a:pt x="327342" y="1699894"/>
                </a:lnTo>
                <a:close/>
              </a:path>
              <a:path w="3014345" h="1699895">
                <a:moveTo>
                  <a:pt x="171767" y="1699894"/>
                </a:moveTo>
                <a:lnTo>
                  <a:pt x="82867" y="1699894"/>
                </a:lnTo>
                <a:lnTo>
                  <a:pt x="82867" y="1677669"/>
                </a:lnTo>
                <a:lnTo>
                  <a:pt x="171767" y="1677669"/>
                </a:lnTo>
                <a:lnTo>
                  <a:pt x="171767" y="1699894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424679" y="2750870"/>
            <a:ext cx="2954655" cy="1693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045"/>
              </a:lnSpc>
              <a:spcBef>
                <a:spcPts val="95"/>
              </a:spcBef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红烛啊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 algn="just">
              <a:lnSpc>
                <a:spcPct val="79000"/>
              </a:lnSpc>
              <a:spcBef>
                <a:spcPts val="235"/>
              </a:spcBef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是谁制的蜡</a:t>
            </a:r>
            <a:r>
              <a:rPr sz="1900" b="1" spc="-55" dirty="0">
                <a:solidFill>
                  <a:srgbClr val="4471C4"/>
                </a:solidFill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给你躯体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？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是谁点的火</a:t>
            </a:r>
            <a:r>
              <a:rPr sz="1900" b="1" spc="-55" dirty="0">
                <a:solidFill>
                  <a:srgbClr val="4471C4"/>
                </a:solidFill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点着灵魂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？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为何更须烧蜡成灰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1215390">
              <a:lnSpc>
                <a:spcPct val="79000"/>
              </a:lnSpc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然后才放光出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？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一误再误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；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ts val="1810"/>
              </a:lnSpc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矛盾！冲突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1956" y="3008998"/>
            <a:ext cx="2603500" cy="117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45"/>
              </a:lnSpc>
              <a:spcBef>
                <a:spcPts val="100"/>
              </a:spcBef>
            </a:pP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生命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1414780">
              <a:lnSpc>
                <a:spcPct val="80000"/>
              </a:lnSpc>
              <a:spcBef>
                <a:spcPts val="215"/>
              </a:spcBef>
            </a:pP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从何而来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？ </a:t>
            </a: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为何而来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？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>
              <a:lnSpc>
                <a:spcPct val="80000"/>
              </a:lnSpc>
            </a:pP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一定要在奉献中毁灭吗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？ </a:t>
            </a: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我想不明白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51959" y="4693920"/>
            <a:ext cx="3217545" cy="1003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045"/>
              </a:lnSpc>
              <a:spcBef>
                <a:spcPts val="95"/>
              </a:spcBef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红烛啊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ts val="1810"/>
              </a:lnSpc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不误，不误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>
              <a:lnSpc>
                <a:spcPct val="79000"/>
              </a:lnSpc>
              <a:spcBef>
                <a:spcPts val="235"/>
              </a:spcBef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原是要“烧”出你的光来</a:t>
            </a:r>
            <a:r>
              <a:rPr sz="1900" b="1" spc="-10" dirty="0">
                <a:solidFill>
                  <a:srgbClr val="4471C4"/>
                </a:solidFill>
                <a:latin typeface="黑体" panose="02010609060101010101" charset="-122"/>
                <a:cs typeface="黑体" panose="02010609060101010101" charset="-122"/>
              </a:rPr>
              <a:t>——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这正是自然的方法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038600" y="1377937"/>
            <a:ext cx="28575" cy="4374515"/>
          </a:xfrm>
          <a:custGeom>
            <a:avLst/>
            <a:gdLst/>
            <a:ahLst/>
            <a:cxnLst/>
            <a:rect l="l" t="t" r="r" b="b"/>
            <a:pathLst>
              <a:path w="28575" h="4374515">
                <a:moveTo>
                  <a:pt x="25400" y="4373905"/>
                </a:moveTo>
                <a:lnTo>
                  <a:pt x="0" y="4373880"/>
                </a:lnTo>
                <a:lnTo>
                  <a:pt x="3175" y="0"/>
                </a:lnTo>
                <a:lnTo>
                  <a:pt x="28575" y="25"/>
                </a:lnTo>
                <a:lnTo>
                  <a:pt x="25400" y="437390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8002523" y="1377696"/>
            <a:ext cx="2571115" cy="3096895"/>
          </a:xfrm>
          <a:prstGeom prst="rect">
            <a:avLst/>
          </a:prstGeom>
          <a:solidFill>
            <a:srgbClr val="66B8C2">
              <a:alpha val="19999"/>
            </a:srgbClr>
          </a:solidFill>
        </p:spPr>
        <p:txBody>
          <a:bodyPr vert="horz" wrap="square" lIns="0" tIns="71755" rIns="0" bIns="0" rtlCol="0">
            <a:spAutoFit/>
          </a:bodyPr>
          <a:lstStyle/>
          <a:p>
            <a:pPr marL="91440" marR="171450" indent="462280" algn="r">
              <a:lnSpc>
                <a:spcPct val="150000"/>
              </a:lnSpc>
              <a:spcBef>
                <a:spcPts val="565"/>
              </a:spcBef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学生需要记住“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红 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烛”这个形象：</a:t>
            </a:r>
            <a:r>
              <a:rPr sz="1800" b="1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红、</a:t>
            </a:r>
            <a:r>
              <a:rPr sz="1800" b="1" spc="-10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燃 </a:t>
            </a:r>
            <a:r>
              <a:rPr sz="1800" b="1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烧、流泪、只为奉献</a:t>
            </a:r>
            <a:r>
              <a:rPr sz="1800" b="1" spc="-10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记住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：反复诵读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91440" marR="173990" algn="just">
              <a:lnSpc>
                <a:spcPct val="150000"/>
              </a:lnSpc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能够背诵自己喜欢的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三 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四节。自己写的时候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模仿才有范式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819251" y="970406"/>
            <a:ext cx="5307965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0" spc="50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200" b="0" spc="45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2</a:t>
            </a:r>
            <a:r>
              <a:rPr sz="2200" b="0" spc="50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）《奉献的青春》与《红烛》对比阅</a:t>
            </a:r>
            <a:r>
              <a:rPr sz="2200" b="0" spc="-5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</a:rPr>
              <a:t>读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0053" y="797128"/>
            <a:ext cx="2879725" cy="1851660"/>
          </a:xfrm>
          <a:custGeom>
            <a:avLst/>
            <a:gdLst/>
            <a:ahLst/>
            <a:cxnLst/>
            <a:rect l="l" t="t" r="r" b="b"/>
            <a:pathLst>
              <a:path w="2879725" h="1851660">
                <a:moveTo>
                  <a:pt x="11112" y="1840547"/>
                </a:moveTo>
                <a:lnTo>
                  <a:pt x="0" y="1840547"/>
                </a:lnTo>
                <a:lnTo>
                  <a:pt x="0" y="1751647"/>
                </a:lnTo>
                <a:lnTo>
                  <a:pt x="22225" y="1751647"/>
                </a:lnTo>
                <a:lnTo>
                  <a:pt x="22225" y="1829434"/>
                </a:lnTo>
                <a:lnTo>
                  <a:pt x="11112" y="1829434"/>
                </a:lnTo>
                <a:lnTo>
                  <a:pt x="11112" y="1840547"/>
                </a:lnTo>
                <a:close/>
              </a:path>
              <a:path w="2879725" h="1851660">
                <a:moveTo>
                  <a:pt x="50482" y="1851659"/>
                </a:moveTo>
                <a:lnTo>
                  <a:pt x="11112" y="1851659"/>
                </a:lnTo>
                <a:lnTo>
                  <a:pt x="11112" y="1829434"/>
                </a:lnTo>
                <a:lnTo>
                  <a:pt x="22225" y="1829434"/>
                </a:lnTo>
                <a:lnTo>
                  <a:pt x="22225" y="1840547"/>
                </a:lnTo>
                <a:lnTo>
                  <a:pt x="50482" y="1840547"/>
                </a:lnTo>
                <a:lnTo>
                  <a:pt x="50482" y="1851659"/>
                </a:lnTo>
                <a:close/>
              </a:path>
              <a:path w="2879725" h="1851660">
                <a:moveTo>
                  <a:pt x="50482" y="1840547"/>
                </a:moveTo>
                <a:lnTo>
                  <a:pt x="22225" y="1840547"/>
                </a:lnTo>
                <a:lnTo>
                  <a:pt x="22225" y="1829434"/>
                </a:lnTo>
                <a:lnTo>
                  <a:pt x="50482" y="1829434"/>
                </a:lnTo>
                <a:lnTo>
                  <a:pt x="50482" y="1840547"/>
                </a:lnTo>
                <a:close/>
              </a:path>
              <a:path w="2879725" h="1851660">
                <a:moveTo>
                  <a:pt x="22225" y="1684972"/>
                </a:moveTo>
                <a:lnTo>
                  <a:pt x="0" y="1684972"/>
                </a:lnTo>
                <a:lnTo>
                  <a:pt x="0" y="1596072"/>
                </a:lnTo>
                <a:lnTo>
                  <a:pt x="22225" y="1596072"/>
                </a:lnTo>
                <a:lnTo>
                  <a:pt x="22225" y="1684972"/>
                </a:lnTo>
                <a:close/>
              </a:path>
              <a:path w="2879725" h="1851660">
                <a:moveTo>
                  <a:pt x="22225" y="1529397"/>
                </a:moveTo>
                <a:lnTo>
                  <a:pt x="0" y="1529397"/>
                </a:lnTo>
                <a:lnTo>
                  <a:pt x="0" y="1440497"/>
                </a:lnTo>
                <a:lnTo>
                  <a:pt x="22225" y="1440497"/>
                </a:lnTo>
                <a:lnTo>
                  <a:pt x="22225" y="1529397"/>
                </a:lnTo>
                <a:close/>
              </a:path>
              <a:path w="2879725" h="1851660">
                <a:moveTo>
                  <a:pt x="22225" y="1373822"/>
                </a:moveTo>
                <a:lnTo>
                  <a:pt x="0" y="1373822"/>
                </a:lnTo>
                <a:lnTo>
                  <a:pt x="0" y="1284922"/>
                </a:lnTo>
                <a:lnTo>
                  <a:pt x="22225" y="1284922"/>
                </a:lnTo>
                <a:lnTo>
                  <a:pt x="22225" y="1373822"/>
                </a:lnTo>
                <a:close/>
              </a:path>
              <a:path w="2879725" h="1851660">
                <a:moveTo>
                  <a:pt x="22225" y="1218247"/>
                </a:moveTo>
                <a:lnTo>
                  <a:pt x="0" y="1218247"/>
                </a:lnTo>
                <a:lnTo>
                  <a:pt x="0" y="1129347"/>
                </a:lnTo>
                <a:lnTo>
                  <a:pt x="22225" y="1129347"/>
                </a:lnTo>
                <a:lnTo>
                  <a:pt x="22225" y="1218247"/>
                </a:lnTo>
                <a:close/>
              </a:path>
              <a:path w="2879725" h="1851660">
                <a:moveTo>
                  <a:pt x="22225" y="1062672"/>
                </a:moveTo>
                <a:lnTo>
                  <a:pt x="0" y="1062672"/>
                </a:lnTo>
                <a:lnTo>
                  <a:pt x="0" y="973772"/>
                </a:lnTo>
                <a:lnTo>
                  <a:pt x="22225" y="973772"/>
                </a:lnTo>
                <a:lnTo>
                  <a:pt x="22225" y="1062672"/>
                </a:lnTo>
                <a:close/>
              </a:path>
              <a:path w="2879725" h="1851660">
                <a:moveTo>
                  <a:pt x="22225" y="907097"/>
                </a:moveTo>
                <a:lnTo>
                  <a:pt x="0" y="907097"/>
                </a:lnTo>
                <a:lnTo>
                  <a:pt x="0" y="818197"/>
                </a:lnTo>
                <a:lnTo>
                  <a:pt x="22225" y="818197"/>
                </a:lnTo>
                <a:lnTo>
                  <a:pt x="22225" y="907097"/>
                </a:lnTo>
                <a:close/>
              </a:path>
              <a:path w="2879725" h="1851660">
                <a:moveTo>
                  <a:pt x="22225" y="751522"/>
                </a:moveTo>
                <a:lnTo>
                  <a:pt x="0" y="751522"/>
                </a:lnTo>
                <a:lnTo>
                  <a:pt x="0" y="662622"/>
                </a:lnTo>
                <a:lnTo>
                  <a:pt x="22225" y="662622"/>
                </a:lnTo>
                <a:lnTo>
                  <a:pt x="22225" y="751522"/>
                </a:lnTo>
                <a:close/>
              </a:path>
              <a:path w="2879725" h="1851660">
                <a:moveTo>
                  <a:pt x="22225" y="595947"/>
                </a:moveTo>
                <a:lnTo>
                  <a:pt x="0" y="595947"/>
                </a:lnTo>
                <a:lnTo>
                  <a:pt x="0" y="507047"/>
                </a:lnTo>
                <a:lnTo>
                  <a:pt x="22225" y="507047"/>
                </a:lnTo>
                <a:lnTo>
                  <a:pt x="22225" y="595947"/>
                </a:lnTo>
                <a:close/>
              </a:path>
              <a:path w="2879725" h="1851660">
                <a:moveTo>
                  <a:pt x="22225" y="440372"/>
                </a:moveTo>
                <a:lnTo>
                  <a:pt x="0" y="440372"/>
                </a:lnTo>
                <a:lnTo>
                  <a:pt x="0" y="351472"/>
                </a:lnTo>
                <a:lnTo>
                  <a:pt x="22225" y="351472"/>
                </a:lnTo>
                <a:lnTo>
                  <a:pt x="22225" y="440372"/>
                </a:lnTo>
                <a:close/>
              </a:path>
              <a:path w="2879725" h="1851660">
                <a:moveTo>
                  <a:pt x="22225" y="284797"/>
                </a:moveTo>
                <a:lnTo>
                  <a:pt x="0" y="284797"/>
                </a:lnTo>
                <a:lnTo>
                  <a:pt x="0" y="195897"/>
                </a:lnTo>
                <a:lnTo>
                  <a:pt x="22225" y="195897"/>
                </a:lnTo>
                <a:lnTo>
                  <a:pt x="22225" y="284797"/>
                </a:lnTo>
                <a:close/>
              </a:path>
              <a:path w="2879725" h="1851660">
                <a:moveTo>
                  <a:pt x="22225" y="129222"/>
                </a:moveTo>
                <a:lnTo>
                  <a:pt x="0" y="129222"/>
                </a:lnTo>
                <a:lnTo>
                  <a:pt x="0" y="40322"/>
                </a:lnTo>
                <a:lnTo>
                  <a:pt x="22225" y="40322"/>
                </a:lnTo>
                <a:lnTo>
                  <a:pt x="22225" y="129222"/>
                </a:lnTo>
                <a:close/>
              </a:path>
              <a:path w="2879725" h="1851660">
                <a:moveTo>
                  <a:pt x="137477" y="22224"/>
                </a:moveTo>
                <a:lnTo>
                  <a:pt x="48577" y="22224"/>
                </a:lnTo>
                <a:lnTo>
                  <a:pt x="48577" y="0"/>
                </a:lnTo>
                <a:lnTo>
                  <a:pt x="137477" y="0"/>
                </a:lnTo>
                <a:lnTo>
                  <a:pt x="137477" y="22224"/>
                </a:lnTo>
                <a:close/>
              </a:path>
              <a:path w="2879725" h="1851660">
                <a:moveTo>
                  <a:pt x="293052" y="22224"/>
                </a:moveTo>
                <a:lnTo>
                  <a:pt x="204152" y="22224"/>
                </a:lnTo>
                <a:lnTo>
                  <a:pt x="204152" y="0"/>
                </a:lnTo>
                <a:lnTo>
                  <a:pt x="293052" y="0"/>
                </a:lnTo>
                <a:lnTo>
                  <a:pt x="293052" y="22224"/>
                </a:lnTo>
                <a:close/>
              </a:path>
              <a:path w="2879725" h="1851660">
                <a:moveTo>
                  <a:pt x="448627" y="22224"/>
                </a:moveTo>
                <a:lnTo>
                  <a:pt x="359727" y="22224"/>
                </a:lnTo>
                <a:lnTo>
                  <a:pt x="359727" y="0"/>
                </a:lnTo>
                <a:lnTo>
                  <a:pt x="448627" y="0"/>
                </a:lnTo>
                <a:lnTo>
                  <a:pt x="448627" y="22224"/>
                </a:lnTo>
                <a:close/>
              </a:path>
              <a:path w="2879725" h="1851660">
                <a:moveTo>
                  <a:pt x="604202" y="22224"/>
                </a:moveTo>
                <a:lnTo>
                  <a:pt x="515302" y="22224"/>
                </a:lnTo>
                <a:lnTo>
                  <a:pt x="515302" y="0"/>
                </a:lnTo>
                <a:lnTo>
                  <a:pt x="604202" y="0"/>
                </a:lnTo>
                <a:lnTo>
                  <a:pt x="604202" y="22224"/>
                </a:lnTo>
                <a:close/>
              </a:path>
              <a:path w="2879725" h="1851660">
                <a:moveTo>
                  <a:pt x="759777" y="22224"/>
                </a:moveTo>
                <a:lnTo>
                  <a:pt x="670877" y="22224"/>
                </a:lnTo>
                <a:lnTo>
                  <a:pt x="670877" y="0"/>
                </a:lnTo>
                <a:lnTo>
                  <a:pt x="759777" y="0"/>
                </a:lnTo>
                <a:lnTo>
                  <a:pt x="759777" y="22224"/>
                </a:lnTo>
                <a:close/>
              </a:path>
              <a:path w="2879725" h="1851660">
                <a:moveTo>
                  <a:pt x="915352" y="22224"/>
                </a:moveTo>
                <a:lnTo>
                  <a:pt x="826452" y="22224"/>
                </a:lnTo>
                <a:lnTo>
                  <a:pt x="826452" y="0"/>
                </a:lnTo>
                <a:lnTo>
                  <a:pt x="915352" y="0"/>
                </a:lnTo>
                <a:lnTo>
                  <a:pt x="915352" y="22224"/>
                </a:lnTo>
                <a:close/>
              </a:path>
              <a:path w="2879725" h="1851660">
                <a:moveTo>
                  <a:pt x="1070927" y="22224"/>
                </a:moveTo>
                <a:lnTo>
                  <a:pt x="982027" y="22224"/>
                </a:lnTo>
                <a:lnTo>
                  <a:pt x="982027" y="0"/>
                </a:lnTo>
                <a:lnTo>
                  <a:pt x="1070927" y="0"/>
                </a:lnTo>
                <a:lnTo>
                  <a:pt x="1070927" y="22224"/>
                </a:lnTo>
                <a:close/>
              </a:path>
              <a:path w="2879725" h="1851660">
                <a:moveTo>
                  <a:pt x="1226502" y="22224"/>
                </a:moveTo>
                <a:lnTo>
                  <a:pt x="1137602" y="22224"/>
                </a:lnTo>
                <a:lnTo>
                  <a:pt x="1137602" y="0"/>
                </a:lnTo>
                <a:lnTo>
                  <a:pt x="1226502" y="0"/>
                </a:lnTo>
                <a:lnTo>
                  <a:pt x="1226502" y="22224"/>
                </a:lnTo>
                <a:close/>
              </a:path>
              <a:path w="2879725" h="1851660">
                <a:moveTo>
                  <a:pt x="1382077" y="22224"/>
                </a:moveTo>
                <a:lnTo>
                  <a:pt x="1293177" y="22224"/>
                </a:lnTo>
                <a:lnTo>
                  <a:pt x="1293177" y="0"/>
                </a:lnTo>
                <a:lnTo>
                  <a:pt x="1382077" y="0"/>
                </a:lnTo>
                <a:lnTo>
                  <a:pt x="1382077" y="22224"/>
                </a:lnTo>
                <a:close/>
              </a:path>
              <a:path w="2879725" h="1851660">
                <a:moveTo>
                  <a:pt x="1537652" y="22224"/>
                </a:moveTo>
                <a:lnTo>
                  <a:pt x="1448752" y="22224"/>
                </a:lnTo>
                <a:lnTo>
                  <a:pt x="1448752" y="0"/>
                </a:lnTo>
                <a:lnTo>
                  <a:pt x="1537652" y="0"/>
                </a:lnTo>
                <a:lnTo>
                  <a:pt x="1537652" y="22224"/>
                </a:lnTo>
                <a:close/>
              </a:path>
              <a:path w="2879725" h="1851660">
                <a:moveTo>
                  <a:pt x="1693227" y="22224"/>
                </a:moveTo>
                <a:lnTo>
                  <a:pt x="1604327" y="22224"/>
                </a:lnTo>
                <a:lnTo>
                  <a:pt x="1604327" y="0"/>
                </a:lnTo>
                <a:lnTo>
                  <a:pt x="1693227" y="0"/>
                </a:lnTo>
                <a:lnTo>
                  <a:pt x="1693227" y="22224"/>
                </a:lnTo>
                <a:close/>
              </a:path>
              <a:path w="2879725" h="1851660">
                <a:moveTo>
                  <a:pt x="1848802" y="22224"/>
                </a:moveTo>
                <a:lnTo>
                  <a:pt x="1759902" y="22224"/>
                </a:lnTo>
                <a:lnTo>
                  <a:pt x="1759902" y="0"/>
                </a:lnTo>
                <a:lnTo>
                  <a:pt x="1848802" y="0"/>
                </a:lnTo>
                <a:lnTo>
                  <a:pt x="1848802" y="22224"/>
                </a:lnTo>
                <a:close/>
              </a:path>
              <a:path w="2879725" h="1851660">
                <a:moveTo>
                  <a:pt x="2004377" y="22224"/>
                </a:moveTo>
                <a:lnTo>
                  <a:pt x="1915477" y="22224"/>
                </a:lnTo>
                <a:lnTo>
                  <a:pt x="1915477" y="0"/>
                </a:lnTo>
                <a:lnTo>
                  <a:pt x="2004377" y="0"/>
                </a:lnTo>
                <a:lnTo>
                  <a:pt x="2004377" y="22224"/>
                </a:lnTo>
                <a:close/>
              </a:path>
              <a:path w="2879725" h="1851660">
                <a:moveTo>
                  <a:pt x="2159952" y="22224"/>
                </a:moveTo>
                <a:lnTo>
                  <a:pt x="2071052" y="22224"/>
                </a:lnTo>
                <a:lnTo>
                  <a:pt x="2071052" y="0"/>
                </a:lnTo>
                <a:lnTo>
                  <a:pt x="2159952" y="0"/>
                </a:lnTo>
                <a:lnTo>
                  <a:pt x="2159952" y="22224"/>
                </a:lnTo>
                <a:close/>
              </a:path>
              <a:path w="2879725" h="1851660">
                <a:moveTo>
                  <a:pt x="2315527" y="22224"/>
                </a:moveTo>
                <a:lnTo>
                  <a:pt x="2226627" y="22224"/>
                </a:lnTo>
                <a:lnTo>
                  <a:pt x="2226627" y="0"/>
                </a:lnTo>
                <a:lnTo>
                  <a:pt x="2315527" y="0"/>
                </a:lnTo>
                <a:lnTo>
                  <a:pt x="2315527" y="22224"/>
                </a:lnTo>
                <a:close/>
              </a:path>
              <a:path w="2879725" h="1851660">
                <a:moveTo>
                  <a:pt x="2471102" y="22224"/>
                </a:moveTo>
                <a:lnTo>
                  <a:pt x="2382202" y="22224"/>
                </a:lnTo>
                <a:lnTo>
                  <a:pt x="2382202" y="0"/>
                </a:lnTo>
                <a:lnTo>
                  <a:pt x="2471102" y="0"/>
                </a:lnTo>
                <a:lnTo>
                  <a:pt x="2471102" y="22224"/>
                </a:lnTo>
                <a:close/>
              </a:path>
              <a:path w="2879725" h="1851660">
                <a:moveTo>
                  <a:pt x="2626677" y="22224"/>
                </a:moveTo>
                <a:lnTo>
                  <a:pt x="2537777" y="22224"/>
                </a:lnTo>
                <a:lnTo>
                  <a:pt x="2537777" y="0"/>
                </a:lnTo>
                <a:lnTo>
                  <a:pt x="2626677" y="0"/>
                </a:lnTo>
                <a:lnTo>
                  <a:pt x="2626677" y="22224"/>
                </a:lnTo>
                <a:close/>
              </a:path>
              <a:path w="2879725" h="1851660">
                <a:moveTo>
                  <a:pt x="2782252" y="22224"/>
                </a:moveTo>
                <a:lnTo>
                  <a:pt x="2693352" y="22224"/>
                </a:lnTo>
                <a:lnTo>
                  <a:pt x="2693352" y="0"/>
                </a:lnTo>
                <a:lnTo>
                  <a:pt x="2782252" y="0"/>
                </a:lnTo>
                <a:lnTo>
                  <a:pt x="2782252" y="22224"/>
                </a:lnTo>
                <a:close/>
              </a:path>
              <a:path w="2879725" h="1851660">
                <a:moveTo>
                  <a:pt x="2857500" y="22224"/>
                </a:moveTo>
                <a:lnTo>
                  <a:pt x="2848927" y="22224"/>
                </a:lnTo>
                <a:lnTo>
                  <a:pt x="2848927" y="0"/>
                </a:lnTo>
                <a:lnTo>
                  <a:pt x="2868612" y="0"/>
                </a:lnTo>
                <a:lnTo>
                  <a:pt x="2871089" y="279"/>
                </a:lnTo>
                <a:lnTo>
                  <a:pt x="2879725" y="11112"/>
                </a:lnTo>
                <a:lnTo>
                  <a:pt x="2857500" y="11112"/>
                </a:lnTo>
                <a:lnTo>
                  <a:pt x="2857500" y="22224"/>
                </a:lnTo>
                <a:close/>
              </a:path>
              <a:path w="2879725" h="1851660">
                <a:moveTo>
                  <a:pt x="2879725" y="80327"/>
                </a:moveTo>
                <a:lnTo>
                  <a:pt x="2857500" y="80327"/>
                </a:lnTo>
                <a:lnTo>
                  <a:pt x="2857500" y="11112"/>
                </a:lnTo>
                <a:lnTo>
                  <a:pt x="2868612" y="22224"/>
                </a:lnTo>
                <a:lnTo>
                  <a:pt x="2879725" y="22224"/>
                </a:lnTo>
                <a:lnTo>
                  <a:pt x="2879725" y="80327"/>
                </a:lnTo>
                <a:close/>
              </a:path>
              <a:path w="2879725" h="1851660">
                <a:moveTo>
                  <a:pt x="2879725" y="22224"/>
                </a:moveTo>
                <a:lnTo>
                  <a:pt x="2868612" y="22224"/>
                </a:lnTo>
                <a:lnTo>
                  <a:pt x="2857500" y="11112"/>
                </a:lnTo>
                <a:lnTo>
                  <a:pt x="2879725" y="11112"/>
                </a:lnTo>
                <a:lnTo>
                  <a:pt x="2879725" y="22224"/>
                </a:lnTo>
                <a:close/>
              </a:path>
              <a:path w="2879725" h="1851660">
                <a:moveTo>
                  <a:pt x="2879725" y="235902"/>
                </a:moveTo>
                <a:lnTo>
                  <a:pt x="2857500" y="235902"/>
                </a:lnTo>
                <a:lnTo>
                  <a:pt x="2857500" y="147002"/>
                </a:lnTo>
                <a:lnTo>
                  <a:pt x="2879725" y="147002"/>
                </a:lnTo>
                <a:lnTo>
                  <a:pt x="2879725" y="235902"/>
                </a:lnTo>
                <a:close/>
              </a:path>
              <a:path w="2879725" h="1851660">
                <a:moveTo>
                  <a:pt x="2879725" y="391477"/>
                </a:moveTo>
                <a:lnTo>
                  <a:pt x="2857500" y="391477"/>
                </a:lnTo>
                <a:lnTo>
                  <a:pt x="2857500" y="302577"/>
                </a:lnTo>
                <a:lnTo>
                  <a:pt x="2879725" y="302577"/>
                </a:lnTo>
                <a:lnTo>
                  <a:pt x="2879725" y="391477"/>
                </a:lnTo>
                <a:close/>
              </a:path>
              <a:path w="2879725" h="1851660">
                <a:moveTo>
                  <a:pt x="2879725" y="547052"/>
                </a:moveTo>
                <a:lnTo>
                  <a:pt x="2857500" y="547052"/>
                </a:lnTo>
                <a:lnTo>
                  <a:pt x="2857500" y="458152"/>
                </a:lnTo>
                <a:lnTo>
                  <a:pt x="2879725" y="458152"/>
                </a:lnTo>
                <a:lnTo>
                  <a:pt x="2879725" y="547052"/>
                </a:lnTo>
                <a:close/>
              </a:path>
              <a:path w="2879725" h="1851660">
                <a:moveTo>
                  <a:pt x="2879725" y="702627"/>
                </a:moveTo>
                <a:lnTo>
                  <a:pt x="2857500" y="702627"/>
                </a:lnTo>
                <a:lnTo>
                  <a:pt x="2857500" y="613727"/>
                </a:lnTo>
                <a:lnTo>
                  <a:pt x="2879725" y="613727"/>
                </a:lnTo>
                <a:lnTo>
                  <a:pt x="2879725" y="702627"/>
                </a:lnTo>
                <a:close/>
              </a:path>
              <a:path w="2879725" h="1851660">
                <a:moveTo>
                  <a:pt x="2879725" y="858202"/>
                </a:moveTo>
                <a:lnTo>
                  <a:pt x="2857500" y="858202"/>
                </a:lnTo>
                <a:lnTo>
                  <a:pt x="2857500" y="769302"/>
                </a:lnTo>
                <a:lnTo>
                  <a:pt x="2879725" y="769302"/>
                </a:lnTo>
                <a:lnTo>
                  <a:pt x="2879725" y="858202"/>
                </a:lnTo>
                <a:close/>
              </a:path>
              <a:path w="2879725" h="1851660">
                <a:moveTo>
                  <a:pt x="2879725" y="1013777"/>
                </a:moveTo>
                <a:lnTo>
                  <a:pt x="2857500" y="1013777"/>
                </a:lnTo>
                <a:lnTo>
                  <a:pt x="2857500" y="924877"/>
                </a:lnTo>
                <a:lnTo>
                  <a:pt x="2879725" y="924877"/>
                </a:lnTo>
                <a:lnTo>
                  <a:pt x="2879725" y="1013777"/>
                </a:lnTo>
                <a:close/>
              </a:path>
              <a:path w="2879725" h="1851660">
                <a:moveTo>
                  <a:pt x="2879725" y="1169352"/>
                </a:moveTo>
                <a:lnTo>
                  <a:pt x="2857500" y="1169352"/>
                </a:lnTo>
                <a:lnTo>
                  <a:pt x="2857500" y="1080452"/>
                </a:lnTo>
                <a:lnTo>
                  <a:pt x="2879725" y="1080452"/>
                </a:lnTo>
                <a:lnTo>
                  <a:pt x="2879725" y="1169352"/>
                </a:lnTo>
                <a:close/>
              </a:path>
              <a:path w="2879725" h="1851660">
                <a:moveTo>
                  <a:pt x="2879725" y="1324927"/>
                </a:moveTo>
                <a:lnTo>
                  <a:pt x="2857500" y="1324927"/>
                </a:lnTo>
                <a:lnTo>
                  <a:pt x="2857500" y="1236027"/>
                </a:lnTo>
                <a:lnTo>
                  <a:pt x="2879725" y="1236027"/>
                </a:lnTo>
                <a:lnTo>
                  <a:pt x="2879725" y="1324927"/>
                </a:lnTo>
                <a:close/>
              </a:path>
              <a:path w="2879725" h="1851660">
                <a:moveTo>
                  <a:pt x="2879725" y="1480502"/>
                </a:moveTo>
                <a:lnTo>
                  <a:pt x="2857500" y="1480502"/>
                </a:lnTo>
                <a:lnTo>
                  <a:pt x="2857500" y="1391602"/>
                </a:lnTo>
                <a:lnTo>
                  <a:pt x="2879725" y="1391602"/>
                </a:lnTo>
                <a:lnTo>
                  <a:pt x="2879725" y="1480502"/>
                </a:lnTo>
                <a:close/>
              </a:path>
              <a:path w="2879725" h="1851660">
                <a:moveTo>
                  <a:pt x="2879725" y="1636077"/>
                </a:moveTo>
                <a:lnTo>
                  <a:pt x="2857500" y="1636077"/>
                </a:lnTo>
                <a:lnTo>
                  <a:pt x="2857500" y="1547177"/>
                </a:lnTo>
                <a:lnTo>
                  <a:pt x="2879725" y="1547177"/>
                </a:lnTo>
                <a:lnTo>
                  <a:pt x="2879725" y="1636077"/>
                </a:lnTo>
                <a:close/>
              </a:path>
              <a:path w="2879725" h="1851660">
                <a:moveTo>
                  <a:pt x="2879725" y="1791652"/>
                </a:moveTo>
                <a:lnTo>
                  <a:pt x="2857500" y="1791652"/>
                </a:lnTo>
                <a:lnTo>
                  <a:pt x="2857500" y="1702752"/>
                </a:lnTo>
                <a:lnTo>
                  <a:pt x="2879725" y="1702752"/>
                </a:lnTo>
                <a:lnTo>
                  <a:pt x="2879725" y="1791652"/>
                </a:lnTo>
                <a:close/>
              </a:path>
              <a:path w="2879725" h="1851660">
                <a:moveTo>
                  <a:pt x="2850832" y="1851659"/>
                </a:moveTo>
                <a:lnTo>
                  <a:pt x="2761932" y="1851659"/>
                </a:lnTo>
                <a:lnTo>
                  <a:pt x="2761932" y="1829434"/>
                </a:lnTo>
                <a:lnTo>
                  <a:pt x="2850832" y="1829434"/>
                </a:lnTo>
                <a:lnTo>
                  <a:pt x="2850832" y="1851659"/>
                </a:lnTo>
                <a:close/>
              </a:path>
              <a:path w="2879725" h="1851660">
                <a:moveTo>
                  <a:pt x="2695257" y="1851659"/>
                </a:moveTo>
                <a:lnTo>
                  <a:pt x="2606357" y="1851659"/>
                </a:lnTo>
                <a:lnTo>
                  <a:pt x="2606357" y="1829434"/>
                </a:lnTo>
                <a:lnTo>
                  <a:pt x="2695257" y="1829434"/>
                </a:lnTo>
                <a:lnTo>
                  <a:pt x="2695257" y="1851659"/>
                </a:lnTo>
                <a:close/>
              </a:path>
              <a:path w="2879725" h="1851660">
                <a:moveTo>
                  <a:pt x="2539682" y="1851659"/>
                </a:moveTo>
                <a:lnTo>
                  <a:pt x="2450782" y="1851659"/>
                </a:lnTo>
                <a:lnTo>
                  <a:pt x="2450782" y="1829434"/>
                </a:lnTo>
                <a:lnTo>
                  <a:pt x="2539682" y="1829434"/>
                </a:lnTo>
                <a:lnTo>
                  <a:pt x="2539682" y="1851659"/>
                </a:lnTo>
                <a:close/>
              </a:path>
              <a:path w="2879725" h="1851660">
                <a:moveTo>
                  <a:pt x="2384107" y="1851659"/>
                </a:moveTo>
                <a:lnTo>
                  <a:pt x="2295207" y="1851659"/>
                </a:lnTo>
                <a:lnTo>
                  <a:pt x="2295207" y="1829434"/>
                </a:lnTo>
                <a:lnTo>
                  <a:pt x="2384107" y="1829434"/>
                </a:lnTo>
                <a:lnTo>
                  <a:pt x="2384107" y="1851659"/>
                </a:lnTo>
                <a:close/>
              </a:path>
              <a:path w="2879725" h="1851660">
                <a:moveTo>
                  <a:pt x="2228532" y="1851659"/>
                </a:moveTo>
                <a:lnTo>
                  <a:pt x="2139632" y="1851659"/>
                </a:lnTo>
                <a:lnTo>
                  <a:pt x="2139632" y="1829434"/>
                </a:lnTo>
                <a:lnTo>
                  <a:pt x="2228532" y="1829434"/>
                </a:lnTo>
                <a:lnTo>
                  <a:pt x="2228532" y="1851659"/>
                </a:lnTo>
                <a:close/>
              </a:path>
              <a:path w="2879725" h="1851660">
                <a:moveTo>
                  <a:pt x="2072957" y="1851659"/>
                </a:moveTo>
                <a:lnTo>
                  <a:pt x="1984057" y="1851659"/>
                </a:lnTo>
                <a:lnTo>
                  <a:pt x="1984057" y="1829434"/>
                </a:lnTo>
                <a:lnTo>
                  <a:pt x="2072957" y="1829434"/>
                </a:lnTo>
                <a:lnTo>
                  <a:pt x="2072957" y="1851659"/>
                </a:lnTo>
                <a:close/>
              </a:path>
              <a:path w="2879725" h="1851660">
                <a:moveTo>
                  <a:pt x="1917382" y="1851659"/>
                </a:moveTo>
                <a:lnTo>
                  <a:pt x="1828482" y="1851659"/>
                </a:lnTo>
                <a:lnTo>
                  <a:pt x="1828482" y="1829434"/>
                </a:lnTo>
                <a:lnTo>
                  <a:pt x="1917382" y="1829434"/>
                </a:lnTo>
                <a:lnTo>
                  <a:pt x="1917382" y="1851659"/>
                </a:lnTo>
                <a:close/>
              </a:path>
              <a:path w="2879725" h="1851660">
                <a:moveTo>
                  <a:pt x="1761807" y="1851659"/>
                </a:moveTo>
                <a:lnTo>
                  <a:pt x="1672907" y="1851659"/>
                </a:lnTo>
                <a:lnTo>
                  <a:pt x="1672907" y="1829434"/>
                </a:lnTo>
                <a:lnTo>
                  <a:pt x="1761807" y="1829434"/>
                </a:lnTo>
                <a:lnTo>
                  <a:pt x="1761807" y="1851659"/>
                </a:lnTo>
                <a:close/>
              </a:path>
              <a:path w="2879725" h="1851660">
                <a:moveTo>
                  <a:pt x="1606232" y="1851659"/>
                </a:moveTo>
                <a:lnTo>
                  <a:pt x="1517332" y="1851659"/>
                </a:lnTo>
                <a:lnTo>
                  <a:pt x="1517332" y="1829434"/>
                </a:lnTo>
                <a:lnTo>
                  <a:pt x="1606232" y="1829434"/>
                </a:lnTo>
                <a:lnTo>
                  <a:pt x="1606232" y="1851659"/>
                </a:lnTo>
                <a:close/>
              </a:path>
              <a:path w="2879725" h="1851660">
                <a:moveTo>
                  <a:pt x="1450657" y="1851659"/>
                </a:moveTo>
                <a:lnTo>
                  <a:pt x="1361757" y="1851659"/>
                </a:lnTo>
                <a:lnTo>
                  <a:pt x="1361757" y="1829434"/>
                </a:lnTo>
                <a:lnTo>
                  <a:pt x="1450657" y="1829434"/>
                </a:lnTo>
                <a:lnTo>
                  <a:pt x="1450657" y="1851659"/>
                </a:lnTo>
                <a:close/>
              </a:path>
              <a:path w="2879725" h="1851660">
                <a:moveTo>
                  <a:pt x="1295082" y="1851659"/>
                </a:moveTo>
                <a:lnTo>
                  <a:pt x="1206182" y="1851659"/>
                </a:lnTo>
                <a:lnTo>
                  <a:pt x="1206182" y="1829434"/>
                </a:lnTo>
                <a:lnTo>
                  <a:pt x="1295082" y="1829434"/>
                </a:lnTo>
                <a:lnTo>
                  <a:pt x="1295082" y="1851659"/>
                </a:lnTo>
                <a:close/>
              </a:path>
              <a:path w="2879725" h="1851660">
                <a:moveTo>
                  <a:pt x="1139507" y="1851659"/>
                </a:moveTo>
                <a:lnTo>
                  <a:pt x="1050607" y="1851659"/>
                </a:lnTo>
                <a:lnTo>
                  <a:pt x="1050607" y="1829434"/>
                </a:lnTo>
                <a:lnTo>
                  <a:pt x="1139507" y="1829434"/>
                </a:lnTo>
                <a:lnTo>
                  <a:pt x="1139507" y="1851659"/>
                </a:lnTo>
                <a:close/>
              </a:path>
              <a:path w="2879725" h="1851660">
                <a:moveTo>
                  <a:pt x="983932" y="1851659"/>
                </a:moveTo>
                <a:lnTo>
                  <a:pt x="895032" y="1851659"/>
                </a:lnTo>
                <a:lnTo>
                  <a:pt x="895032" y="1829434"/>
                </a:lnTo>
                <a:lnTo>
                  <a:pt x="983932" y="1829434"/>
                </a:lnTo>
                <a:lnTo>
                  <a:pt x="983932" y="1851659"/>
                </a:lnTo>
                <a:close/>
              </a:path>
              <a:path w="2879725" h="1851660">
                <a:moveTo>
                  <a:pt x="828357" y="1851659"/>
                </a:moveTo>
                <a:lnTo>
                  <a:pt x="739457" y="1851659"/>
                </a:lnTo>
                <a:lnTo>
                  <a:pt x="739457" y="1829434"/>
                </a:lnTo>
                <a:lnTo>
                  <a:pt x="828357" y="1829434"/>
                </a:lnTo>
                <a:lnTo>
                  <a:pt x="828357" y="1851659"/>
                </a:lnTo>
                <a:close/>
              </a:path>
              <a:path w="2879725" h="1851660">
                <a:moveTo>
                  <a:pt x="672782" y="1851659"/>
                </a:moveTo>
                <a:lnTo>
                  <a:pt x="583882" y="1851659"/>
                </a:lnTo>
                <a:lnTo>
                  <a:pt x="583882" y="1829434"/>
                </a:lnTo>
                <a:lnTo>
                  <a:pt x="672782" y="1829434"/>
                </a:lnTo>
                <a:lnTo>
                  <a:pt x="672782" y="1851659"/>
                </a:lnTo>
                <a:close/>
              </a:path>
              <a:path w="2879725" h="1851660">
                <a:moveTo>
                  <a:pt x="517207" y="1851659"/>
                </a:moveTo>
                <a:lnTo>
                  <a:pt x="428307" y="1851659"/>
                </a:lnTo>
                <a:lnTo>
                  <a:pt x="428307" y="1829434"/>
                </a:lnTo>
                <a:lnTo>
                  <a:pt x="517207" y="1829434"/>
                </a:lnTo>
                <a:lnTo>
                  <a:pt x="517207" y="1851659"/>
                </a:lnTo>
                <a:close/>
              </a:path>
              <a:path w="2879725" h="1851660">
                <a:moveTo>
                  <a:pt x="361632" y="1851659"/>
                </a:moveTo>
                <a:lnTo>
                  <a:pt x="272732" y="1851659"/>
                </a:lnTo>
                <a:lnTo>
                  <a:pt x="272732" y="1829434"/>
                </a:lnTo>
                <a:lnTo>
                  <a:pt x="361632" y="1829434"/>
                </a:lnTo>
                <a:lnTo>
                  <a:pt x="361632" y="1851659"/>
                </a:lnTo>
                <a:close/>
              </a:path>
              <a:path w="2879725" h="1851660">
                <a:moveTo>
                  <a:pt x="206057" y="1851659"/>
                </a:moveTo>
                <a:lnTo>
                  <a:pt x="117157" y="1851659"/>
                </a:lnTo>
                <a:lnTo>
                  <a:pt x="117157" y="1829434"/>
                </a:lnTo>
                <a:lnTo>
                  <a:pt x="206057" y="1829434"/>
                </a:lnTo>
                <a:lnTo>
                  <a:pt x="206057" y="1851659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62601" y="789825"/>
            <a:ext cx="1005205" cy="314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红烛啊</a:t>
            </a:r>
            <a:r>
              <a:rPr sz="1900" b="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2657" y="797242"/>
            <a:ext cx="3015615" cy="1249045"/>
          </a:xfrm>
          <a:custGeom>
            <a:avLst/>
            <a:gdLst/>
            <a:ahLst/>
            <a:cxnLst/>
            <a:rect l="l" t="t" r="r" b="b"/>
            <a:pathLst>
              <a:path w="3015615" h="1249045">
                <a:moveTo>
                  <a:pt x="11112" y="1237932"/>
                </a:moveTo>
                <a:lnTo>
                  <a:pt x="0" y="1237932"/>
                </a:lnTo>
                <a:lnTo>
                  <a:pt x="0" y="1149032"/>
                </a:lnTo>
                <a:lnTo>
                  <a:pt x="22225" y="1149032"/>
                </a:lnTo>
                <a:lnTo>
                  <a:pt x="22225" y="1226820"/>
                </a:lnTo>
                <a:lnTo>
                  <a:pt x="11112" y="1226820"/>
                </a:lnTo>
                <a:lnTo>
                  <a:pt x="11112" y="1237932"/>
                </a:lnTo>
                <a:close/>
              </a:path>
              <a:path w="3015615" h="1249045">
                <a:moveTo>
                  <a:pt x="50482" y="1249045"/>
                </a:moveTo>
                <a:lnTo>
                  <a:pt x="11112" y="1249045"/>
                </a:lnTo>
                <a:lnTo>
                  <a:pt x="11112" y="1226820"/>
                </a:lnTo>
                <a:lnTo>
                  <a:pt x="22225" y="1226820"/>
                </a:lnTo>
                <a:lnTo>
                  <a:pt x="22225" y="1237932"/>
                </a:lnTo>
                <a:lnTo>
                  <a:pt x="50482" y="1237932"/>
                </a:lnTo>
                <a:lnTo>
                  <a:pt x="50482" y="1249045"/>
                </a:lnTo>
                <a:close/>
              </a:path>
              <a:path w="3015615" h="1249045">
                <a:moveTo>
                  <a:pt x="50482" y="1237932"/>
                </a:moveTo>
                <a:lnTo>
                  <a:pt x="22225" y="1237932"/>
                </a:lnTo>
                <a:lnTo>
                  <a:pt x="22225" y="1226820"/>
                </a:lnTo>
                <a:lnTo>
                  <a:pt x="50482" y="1226820"/>
                </a:lnTo>
                <a:lnTo>
                  <a:pt x="50482" y="1237932"/>
                </a:lnTo>
                <a:close/>
              </a:path>
              <a:path w="3015615" h="1249045">
                <a:moveTo>
                  <a:pt x="22225" y="1082357"/>
                </a:moveTo>
                <a:lnTo>
                  <a:pt x="0" y="1082357"/>
                </a:lnTo>
                <a:lnTo>
                  <a:pt x="0" y="993457"/>
                </a:lnTo>
                <a:lnTo>
                  <a:pt x="22225" y="993457"/>
                </a:lnTo>
                <a:lnTo>
                  <a:pt x="22225" y="1082357"/>
                </a:lnTo>
                <a:close/>
              </a:path>
              <a:path w="3015615" h="1249045">
                <a:moveTo>
                  <a:pt x="22225" y="926782"/>
                </a:moveTo>
                <a:lnTo>
                  <a:pt x="0" y="926782"/>
                </a:lnTo>
                <a:lnTo>
                  <a:pt x="0" y="837882"/>
                </a:lnTo>
                <a:lnTo>
                  <a:pt x="22225" y="837882"/>
                </a:lnTo>
                <a:lnTo>
                  <a:pt x="22225" y="926782"/>
                </a:lnTo>
                <a:close/>
              </a:path>
              <a:path w="3015615" h="1249045">
                <a:moveTo>
                  <a:pt x="22225" y="771207"/>
                </a:moveTo>
                <a:lnTo>
                  <a:pt x="0" y="771207"/>
                </a:lnTo>
                <a:lnTo>
                  <a:pt x="0" y="682307"/>
                </a:lnTo>
                <a:lnTo>
                  <a:pt x="22225" y="682307"/>
                </a:lnTo>
                <a:lnTo>
                  <a:pt x="22225" y="771207"/>
                </a:lnTo>
                <a:close/>
              </a:path>
              <a:path w="3015615" h="1249045">
                <a:moveTo>
                  <a:pt x="22225" y="615632"/>
                </a:moveTo>
                <a:lnTo>
                  <a:pt x="0" y="615632"/>
                </a:lnTo>
                <a:lnTo>
                  <a:pt x="0" y="526732"/>
                </a:lnTo>
                <a:lnTo>
                  <a:pt x="22225" y="526732"/>
                </a:lnTo>
                <a:lnTo>
                  <a:pt x="22225" y="615632"/>
                </a:lnTo>
                <a:close/>
              </a:path>
              <a:path w="3015615" h="1249045">
                <a:moveTo>
                  <a:pt x="22225" y="460057"/>
                </a:moveTo>
                <a:lnTo>
                  <a:pt x="0" y="460057"/>
                </a:lnTo>
                <a:lnTo>
                  <a:pt x="0" y="371157"/>
                </a:lnTo>
                <a:lnTo>
                  <a:pt x="22225" y="371157"/>
                </a:lnTo>
                <a:lnTo>
                  <a:pt x="22225" y="460057"/>
                </a:lnTo>
                <a:close/>
              </a:path>
              <a:path w="3015615" h="1249045">
                <a:moveTo>
                  <a:pt x="22225" y="304482"/>
                </a:moveTo>
                <a:lnTo>
                  <a:pt x="0" y="304482"/>
                </a:lnTo>
                <a:lnTo>
                  <a:pt x="0" y="215582"/>
                </a:lnTo>
                <a:lnTo>
                  <a:pt x="22225" y="215582"/>
                </a:lnTo>
                <a:lnTo>
                  <a:pt x="22225" y="304482"/>
                </a:lnTo>
                <a:close/>
              </a:path>
              <a:path w="3015615" h="1249045">
                <a:moveTo>
                  <a:pt x="22225" y="148907"/>
                </a:moveTo>
                <a:lnTo>
                  <a:pt x="0" y="148907"/>
                </a:lnTo>
                <a:lnTo>
                  <a:pt x="0" y="60007"/>
                </a:lnTo>
                <a:lnTo>
                  <a:pt x="22225" y="60007"/>
                </a:lnTo>
                <a:lnTo>
                  <a:pt x="22225" y="148907"/>
                </a:lnTo>
                <a:close/>
              </a:path>
              <a:path w="3015615" h="1249045">
                <a:moveTo>
                  <a:pt x="117792" y="22225"/>
                </a:moveTo>
                <a:lnTo>
                  <a:pt x="28892" y="22225"/>
                </a:lnTo>
                <a:lnTo>
                  <a:pt x="28892" y="0"/>
                </a:lnTo>
                <a:lnTo>
                  <a:pt x="117792" y="0"/>
                </a:lnTo>
                <a:lnTo>
                  <a:pt x="117792" y="22225"/>
                </a:lnTo>
                <a:close/>
              </a:path>
              <a:path w="3015615" h="1249045">
                <a:moveTo>
                  <a:pt x="273367" y="22225"/>
                </a:moveTo>
                <a:lnTo>
                  <a:pt x="184467" y="22225"/>
                </a:lnTo>
                <a:lnTo>
                  <a:pt x="184467" y="0"/>
                </a:lnTo>
                <a:lnTo>
                  <a:pt x="273367" y="0"/>
                </a:lnTo>
                <a:lnTo>
                  <a:pt x="273367" y="22225"/>
                </a:lnTo>
                <a:close/>
              </a:path>
              <a:path w="3015615" h="1249045">
                <a:moveTo>
                  <a:pt x="428942" y="22225"/>
                </a:moveTo>
                <a:lnTo>
                  <a:pt x="340042" y="22225"/>
                </a:lnTo>
                <a:lnTo>
                  <a:pt x="340042" y="0"/>
                </a:lnTo>
                <a:lnTo>
                  <a:pt x="428942" y="0"/>
                </a:lnTo>
                <a:lnTo>
                  <a:pt x="428942" y="22225"/>
                </a:lnTo>
                <a:close/>
              </a:path>
              <a:path w="3015615" h="1249045">
                <a:moveTo>
                  <a:pt x="584517" y="22225"/>
                </a:moveTo>
                <a:lnTo>
                  <a:pt x="495617" y="22225"/>
                </a:lnTo>
                <a:lnTo>
                  <a:pt x="495617" y="0"/>
                </a:lnTo>
                <a:lnTo>
                  <a:pt x="584517" y="0"/>
                </a:lnTo>
                <a:lnTo>
                  <a:pt x="584517" y="22225"/>
                </a:lnTo>
                <a:close/>
              </a:path>
              <a:path w="3015615" h="1249045">
                <a:moveTo>
                  <a:pt x="740092" y="22225"/>
                </a:moveTo>
                <a:lnTo>
                  <a:pt x="651192" y="22225"/>
                </a:lnTo>
                <a:lnTo>
                  <a:pt x="651192" y="0"/>
                </a:lnTo>
                <a:lnTo>
                  <a:pt x="740092" y="0"/>
                </a:lnTo>
                <a:lnTo>
                  <a:pt x="740092" y="22225"/>
                </a:lnTo>
                <a:close/>
              </a:path>
              <a:path w="3015615" h="1249045">
                <a:moveTo>
                  <a:pt x="895667" y="22225"/>
                </a:moveTo>
                <a:lnTo>
                  <a:pt x="806767" y="22225"/>
                </a:lnTo>
                <a:lnTo>
                  <a:pt x="806767" y="0"/>
                </a:lnTo>
                <a:lnTo>
                  <a:pt x="895667" y="0"/>
                </a:lnTo>
                <a:lnTo>
                  <a:pt x="895667" y="22225"/>
                </a:lnTo>
                <a:close/>
              </a:path>
              <a:path w="3015615" h="1249045">
                <a:moveTo>
                  <a:pt x="1051242" y="22225"/>
                </a:moveTo>
                <a:lnTo>
                  <a:pt x="962342" y="22225"/>
                </a:lnTo>
                <a:lnTo>
                  <a:pt x="962342" y="0"/>
                </a:lnTo>
                <a:lnTo>
                  <a:pt x="1051242" y="0"/>
                </a:lnTo>
                <a:lnTo>
                  <a:pt x="1051242" y="22225"/>
                </a:lnTo>
                <a:close/>
              </a:path>
              <a:path w="3015615" h="1249045">
                <a:moveTo>
                  <a:pt x="1206817" y="22225"/>
                </a:moveTo>
                <a:lnTo>
                  <a:pt x="1117917" y="22225"/>
                </a:lnTo>
                <a:lnTo>
                  <a:pt x="1117917" y="0"/>
                </a:lnTo>
                <a:lnTo>
                  <a:pt x="1206817" y="0"/>
                </a:lnTo>
                <a:lnTo>
                  <a:pt x="1206817" y="22225"/>
                </a:lnTo>
                <a:close/>
              </a:path>
              <a:path w="3015615" h="1249045">
                <a:moveTo>
                  <a:pt x="1362392" y="22225"/>
                </a:moveTo>
                <a:lnTo>
                  <a:pt x="1273492" y="22225"/>
                </a:lnTo>
                <a:lnTo>
                  <a:pt x="1273492" y="0"/>
                </a:lnTo>
                <a:lnTo>
                  <a:pt x="1362392" y="0"/>
                </a:lnTo>
                <a:lnTo>
                  <a:pt x="1362392" y="22225"/>
                </a:lnTo>
                <a:close/>
              </a:path>
              <a:path w="3015615" h="1249045">
                <a:moveTo>
                  <a:pt x="1517967" y="22225"/>
                </a:moveTo>
                <a:lnTo>
                  <a:pt x="1429067" y="22225"/>
                </a:lnTo>
                <a:lnTo>
                  <a:pt x="1429067" y="0"/>
                </a:lnTo>
                <a:lnTo>
                  <a:pt x="1517967" y="0"/>
                </a:lnTo>
                <a:lnTo>
                  <a:pt x="1517967" y="22225"/>
                </a:lnTo>
                <a:close/>
              </a:path>
              <a:path w="3015615" h="1249045">
                <a:moveTo>
                  <a:pt x="1673542" y="22225"/>
                </a:moveTo>
                <a:lnTo>
                  <a:pt x="1584642" y="22225"/>
                </a:lnTo>
                <a:lnTo>
                  <a:pt x="1584642" y="0"/>
                </a:lnTo>
                <a:lnTo>
                  <a:pt x="1673542" y="0"/>
                </a:lnTo>
                <a:lnTo>
                  <a:pt x="1673542" y="22225"/>
                </a:lnTo>
                <a:close/>
              </a:path>
              <a:path w="3015615" h="1249045">
                <a:moveTo>
                  <a:pt x="1829117" y="22225"/>
                </a:moveTo>
                <a:lnTo>
                  <a:pt x="1740217" y="22225"/>
                </a:lnTo>
                <a:lnTo>
                  <a:pt x="1740217" y="0"/>
                </a:lnTo>
                <a:lnTo>
                  <a:pt x="1829117" y="0"/>
                </a:lnTo>
                <a:lnTo>
                  <a:pt x="1829117" y="22225"/>
                </a:lnTo>
                <a:close/>
              </a:path>
              <a:path w="3015615" h="1249045">
                <a:moveTo>
                  <a:pt x="1984692" y="22225"/>
                </a:moveTo>
                <a:lnTo>
                  <a:pt x="1895792" y="22225"/>
                </a:lnTo>
                <a:lnTo>
                  <a:pt x="1895792" y="0"/>
                </a:lnTo>
                <a:lnTo>
                  <a:pt x="1984692" y="0"/>
                </a:lnTo>
                <a:lnTo>
                  <a:pt x="1984692" y="22225"/>
                </a:lnTo>
                <a:close/>
              </a:path>
              <a:path w="3015615" h="1249045">
                <a:moveTo>
                  <a:pt x="2140267" y="22225"/>
                </a:moveTo>
                <a:lnTo>
                  <a:pt x="2051367" y="22225"/>
                </a:lnTo>
                <a:lnTo>
                  <a:pt x="2051367" y="0"/>
                </a:lnTo>
                <a:lnTo>
                  <a:pt x="2140267" y="0"/>
                </a:lnTo>
                <a:lnTo>
                  <a:pt x="2140267" y="22225"/>
                </a:lnTo>
                <a:close/>
              </a:path>
              <a:path w="3015615" h="1249045">
                <a:moveTo>
                  <a:pt x="2295842" y="22225"/>
                </a:moveTo>
                <a:lnTo>
                  <a:pt x="2206942" y="22225"/>
                </a:lnTo>
                <a:lnTo>
                  <a:pt x="2206942" y="0"/>
                </a:lnTo>
                <a:lnTo>
                  <a:pt x="2295842" y="0"/>
                </a:lnTo>
                <a:lnTo>
                  <a:pt x="2295842" y="22225"/>
                </a:lnTo>
                <a:close/>
              </a:path>
              <a:path w="3015615" h="1249045">
                <a:moveTo>
                  <a:pt x="2451417" y="22225"/>
                </a:moveTo>
                <a:lnTo>
                  <a:pt x="2362517" y="22225"/>
                </a:lnTo>
                <a:lnTo>
                  <a:pt x="2362517" y="0"/>
                </a:lnTo>
                <a:lnTo>
                  <a:pt x="2451417" y="0"/>
                </a:lnTo>
                <a:lnTo>
                  <a:pt x="2451417" y="22225"/>
                </a:lnTo>
                <a:close/>
              </a:path>
              <a:path w="3015615" h="1249045">
                <a:moveTo>
                  <a:pt x="2606992" y="22225"/>
                </a:moveTo>
                <a:lnTo>
                  <a:pt x="2518092" y="22225"/>
                </a:lnTo>
                <a:lnTo>
                  <a:pt x="2518092" y="0"/>
                </a:lnTo>
                <a:lnTo>
                  <a:pt x="2606992" y="0"/>
                </a:lnTo>
                <a:lnTo>
                  <a:pt x="2606992" y="22225"/>
                </a:lnTo>
                <a:close/>
              </a:path>
              <a:path w="3015615" h="1249045">
                <a:moveTo>
                  <a:pt x="2762567" y="22225"/>
                </a:moveTo>
                <a:lnTo>
                  <a:pt x="2673667" y="22225"/>
                </a:lnTo>
                <a:lnTo>
                  <a:pt x="2673667" y="0"/>
                </a:lnTo>
                <a:lnTo>
                  <a:pt x="2762567" y="0"/>
                </a:lnTo>
                <a:lnTo>
                  <a:pt x="2762567" y="22225"/>
                </a:lnTo>
                <a:close/>
              </a:path>
              <a:path w="3015615" h="1249045">
                <a:moveTo>
                  <a:pt x="2918142" y="22225"/>
                </a:moveTo>
                <a:lnTo>
                  <a:pt x="2829242" y="22225"/>
                </a:lnTo>
                <a:lnTo>
                  <a:pt x="2829242" y="0"/>
                </a:lnTo>
                <a:lnTo>
                  <a:pt x="2918142" y="0"/>
                </a:lnTo>
                <a:lnTo>
                  <a:pt x="2918142" y="22225"/>
                </a:lnTo>
                <a:close/>
              </a:path>
              <a:path w="3015615" h="1249045">
                <a:moveTo>
                  <a:pt x="2993390" y="22225"/>
                </a:moveTo>
                <a:lnTo>
                  <a:pt x="2984817" y="22225"/>
                </a:lnTo>
                <a:lnTo>
                  <a:pt x="2984817" y="0"/>
                </a:lnTo>
                <a:lnTo>
                  <a:pt x="3004502" y="0"/>
                </a:lnTo>
                <a:lnTo>
                  <a:pt x="3006979" y="279"/>
                </a:lnTo>
                <a:lnTo>
                  <a:pt x="3015615" y="11112"/>
                </a:lnTo>
                <a:lnTo>
                  <a:pt x="2993390" y="11112"/>
                </a:lnTo>
                <a:lnTo>
                  <a:pt x="2993390" y="22225"/>
                </a:lnTo>
                <a:close/>
              </a:path>
              <a:path w="3015615" h="1249045">
                <a:moveTo>
                  <a:pt x="3015615" y="80327"/>
                </a:moveTo>
                <a:lnTo>
                  <a:pt x="2993390" y="80327"/>
                </a:lnTo>
                <a:lnTo>
                  <a:pt x="2993390" y="11112"/>
                </a:lnTo>
                <a:lnTo>
                  <a:pt x="3004502" y="22225"/>
                </a:lnTo>
                <a:lnTo>
                  <a:pt x="3015615" y="22225"/>
                </a:lnTo>
                <a:lnTo>
                  <a:pt x="3015615" y="80327"/>
                </a:lnTo>
                <a:close/>
              </a:path>
              <a:path w="3015615" h="1249045">
                <a:moveTo>
                  <a:pt x="3015615" y="22225"/>
                </a:moveTo>
                <a:lnTo>
                  <a:pt x="3004502" y="22225"/>
                </a:lnTo>
                <a:lnTo>
                  <a:pt x="2993390" y="11112"/>
                </a:lnTo>
                <a:lnTo>
                  <a:pt x="3015615" y="11112"/>
                </a:lnTo>
                <a:lnTo>
                  <a:pt x="3015615" y="22225"/>
                </a:lnTo>
                <a:close/>
              </a:path>
              <a:path w="3015615" h="1249045">
                <a:moveTo>
                  <a:pt x="3015615" y="235902"/>
                </a:moveTo>
                <a:lnTo>
                  <a:pt x="2993390" y="235902"/>
                </a:lnTo>
                <a:lnTo>
                  <a:pt x="2993390" y="147002"/>
                </a:lnTo>
                <a:lnTo>
                  <a:pt x="3015615" y="147002"/>
                </a:lnTo>
                <a:lnTo>
                  <a:pt x="3015615" y="235902"/>
                </a:lnTo>
                <a:close/>
              </a:path>
              <a:path w="3015615" h="1249045">
                <a:moveTo>
                  <a:pt x="3015615" y="391477"/>
                </a:moveTo>
                <a:lnTo>
                  <a:pt x="2993390" y="391477"/>
                </a:lnTo>
                <a:lnTo>
                  <a:pt x="2993390" y="302577"/>
                </a:lnTo>
                <a:lnTo>
                  <a:pt x="3015615" y="302577"/>
                </a:lnTo>
                <a:lnTo>
                  <a:pt x="3015615" y="391477"/>
                </a:lnTo>
                <a:close/>
              </a:path>
              <a:path w="3015615" h="1249045">
                <a:moveTo>
                  <a:pt x="3015615" y="547052"/>
                </a:moveTo>
                <a:lnTo>
                  <a:pt x="2993390" y="547052"/>
                </a:lnTo>
                <a:lnTo>
                  <a:pt x="2993390" y="458152"/>
                </a:lnTo>
                <a:lnTo>
                  <a:pt x="3015615" y="458152"/>
                </a:lnTo>
                <a:lnTo>
                  <a:pt x="3015615" y="547052"/>
                </a:lnTo>
                <a:close/>
              </a:path>
              <a:path w="3015615" h="1249045">
                <a:moveTo>
                  <a:pt x="3015615" y="702627"/>
                </a:moveTo>
                <a:lnTo>
                  <a:pt x="2993390" y="702627"/>
                </a:lnTo>
                <a:lnTo>
                  <a:pt x="2993390" y="613727"/>
                </a:lnTo>
                <a:lnTo>
                  <a:pt x="3015615" y="613727"/>
                </a:lnTo>
                <a:lnTo>
                  <a:pt x="3015615" y="702627"/>
                </a:lnTo>
                <a:close/>
              </a:path>
              <a:path w="3015615" h="1249045">
                <a:moveTo>
                  <a:pt x="3015615" y="858202"/>
                </a:moveTo>
                <a:lnTo>
                  <a:pt x="2993390" y="858202"/>
                </a:lnTo>
                <a:lnTo>
                  <a:pt x="2993390" y="769302"/>
                </a:lnTo>
                <a:lnTo>
                  <a:pt x="3015615" y="769302"/>
                </a:lnTo>
                <a:lnTo>
                  <a:pt x="3015615" y="858202"/>
                </a:lnTo>
                <a:close/>
              </a:path>
              <a:path w="3015615" h="1249045">
                <a:moveTo>
                  <a:pt x="3015615" y="1013777"/>
                </a:moveTo>
                <a:lnTo>
                  <a:pt x="2993390" y="1013777"/>
                </a:lnTo>
                <a:lnTo>
                  <a:pt x="2993390" y="924877"/>
                </a:lnTo>
                <a:lnTo>
                  <a:pt x="3015615" y="924877"/>
                </a:lnTo>
                <a:lnTo>
                  <a:pt x="3015615" y="1013777"/>
                </a:lnTo>
                <a:close/>
              </a:path>
              <a:path w="3015615" h="1249045">
                <a:moveTo>
                  <a:pt x="3015615" y="1169352"/>
                </a:moveTo>
                <a:lnTo>
                  <a:pt x="2993390" y="1169352"/>
                </a:lnTo>
                <a:lnTo>
                  <a:pt x="2993390" y="1080452"/>
                </a:lnTo>
                <a:lnTo>
                  <a:pt x="3015615" y="1080452"/>
                </a:lnTo>
                <a:lnTo>
                  <a:pt x="3015615" y="1169352"/>
                </a:lnTo>
                <a:close/>
              </a:path>
              <a:path w="3015615" h="1249045">
                <a:moveTo>
                  <a:pt x="3004502" y="1249045"/>
                </a:moveTo>
                <a:lnTo>
                  <a:pt x="2917507" y="1249045"/>
                </a:lnTo>
                <a:lnTo>
                  <a:pt x="2917507" y="1226820"/>
                </a:lnTo>
                <a:lnTo>
                  <a:pt x="2993390" y="1226820"/>
                </a:lnTo>
                <a:lnTo>
                  <a:pt x="2993390" y="1237932"/>
                </a:lnTo>
                <a:lnTo>
                  <a:pt x="3015615" y="1237932"/>
                </a:lnTo>
                <a:lnTo>
                  <a:pt x="3006979" y="1248765"/>
                </a:lnTo>
                <a:lnTo>
                  <a:pt x="3004502" y="1249045"/>
                </a:lnTo>
                <a:close/>
              </a:path>
              <a:path w="3015615" h="1249045">
                <a:moveTo>
                  <a:pt x="2993390" y="1237932"/>
                </a:moveTo>
                <a:lnTo>
                  <a:pt x="2993390" y="1226820"/>
                </a:lnTo>
                <a:lnTo>
                  <a:pt x="3004502" y="1226820"/>
                </a:lnTo>
                <a:lnTo>
                  <a:pt x="2993390" y="1237932"/>
                </a:lnTo>
                <a:close/>
              </a:path>
              <a:path w="3015615" h="1249045">
                <a:moveTo>
                  <a:pt x="3015615" y="1237932"/>
                </a:moveTo>
                <a:lnTo>
                  <a:pt x="2993390" y="1237932"/>
                </a:lnTo>
                <a:lnTo>
                  <a:pt x="2995295" y="1236027"/>
                </a:lnTo>
                <a:lnTo>
                  <a:pt x="3015615" y="1236027"/>
                </a:lnTo>
                <a:lnTo>
                  <a:pt x="3015615" y="1237932"/>
                </a:lnTo>
                <a:close/>
              </a:path>
              <a:path w="3015615" h="1249045">
                <a:moveTo>
                  <a:pt x="2850832" y="1249045"/>
                </a:moveTo>
                <a:lnTo>
                  <a:pt x="2761932" y="1249045"/>
                </a:lnTo>
                <a:lnTo>
                  <a:pt x="2761932" y="1226820"/>
                </a:lnTo>
                <a:lnTo>
                  <a:pt x="2850832" y="1226820"/>
                </a:lnTo>
                <a:lnTo>
                  <a:pt x="2850832" y="1249045"/>
                </a:lnTo>
                <a:close/>
              </a:path>
              <a:path w="3015615" h="1249045">
                <a:moveTo>
                  <a:pt x="2695257" y="1249045"/>
                </a:moveTo>
                <a:lnTo>
                  <a:pt x="2606357" y="1249045"/>
                </a:lnTo>
                <a:lnTo>
                  <a:pt x="2606357" y="1226820"/>
                </a:lnTo>
                <a:lnTo>
                  <a:pt x="2695257" y="1226820"/>
                </a:lnTo>
                <a:lnTo>
                  <a:pt x="2695257" y="1249045"/>
                </a:lnTo>
                <a:close/>
              </a:path>
              <a:path w="3015615" h="1249045">
                <a:moveTo>
                  <a:pt x="2539682" y="1249045"/>
                </a:moveTo>
                <a:lnTo>
                  <a:pt x="2450782" y="1249045"/>
                </a:lnTo>
                <a:lnTo>
                  <a:pt x="2450782" y="1226820"/>
                </a:lnTo>
                <a:lnTo>
                  <a:pt x="2539682" y="1226820"/>
                </a:lnTo>
                <a:lnTo>
                  <a:pt x="2539682" y="1249045"/>
                </a:lnTo>
                <a:close/>
              </a:path>
              <a:path w="3015615" h="1249045">
                <a:moveTo>
                  <a:pt x="2384107" y="1249045"/>
                </a:moveTo>
                <a:lnTo>
                  <a:pt x="2295207" y="1249045"/>
                </a:lnTo>
                <a:lnTo>
                  <a:pt x="2295207" y="1226820"/>
                </a:lnTo>
                <a:lnTo>
                  <a:pt x="2384107" y="1226820"/>
                </a:lnTo>
                <a:lnTo>
                  <a:pt x="2384107" y="1249045"/>
                </a:lnTo>
                <a:close/>
              </a:path>
              <a:path w="3015615" h="1249045">
                <a:moveTo>
                  <a:pt x="2228532" y="1249045"/>
                </a:moveTo>
                <a:lnTo>
                  <a:pt x="2139632" y="1249045"/>
                </a:lnTo>
                <a:lnTo>
                  <a:pt x="2139632" y="1226820"/>
                </a:lnTo>
                <a:lnTo>
                  <a:pt x="2228532" y="1226820"/>
                </a:lnTo>
                <a:lnTo>
                  <a:pt x="2228532" y="1249045"/>
                </a:lnTo>
                <a:close/>
              </a:path>
              <a:path w="3015615" h="1249045">
                <a:moveTo>
                  <a:pt x="2072957" y="1249045"/>
                </a:moveTo>
                <a:lnTo>
                  <a:pt x="1984057" y="1249045"/>
                </a:lnTo>
                <a:lnTo>
                  <a:pt x="1984057" y="1226820"/>
                </a:lnTo>
                <a:lnTo>
                  <a:pt x="2072957" y="1226820"/>
                </a:lnTo>
                <a:lnTo>
                  <a:pt x="2072957" y="1249045"/>
                </a:lnTo>
                <a:close/>
              </a:path>
              <a:path w="3015615" h="1249045">
                <a:moveTo>
                  <a:pt x="1917382" y="1249045"/>
                </a:moveTo>
                <a:lnTo>
                  <a:pt x="1828482" y="1249045"/>
                </a:lnTo>
                <a:lnTo>
                  <a:pt x="1828482" y="1226820"/>
                </a:lnTo>
                <a:lnTo>
                  <a:pt x="1917382" y="1226820"/>
                </a:lnTo>
                <a:lnTo>
                  <a:pt x="1917382" y="1249045"/>
                </a:lnTo>
                <a:close/>
              </a:path>
              <a:path w="3015615" h="1249045">
                <a:moveTo>
                  <a:pt x="1761807" y="1249045"/>
                </a:moveTo>
                <a:lnTo>
                  <a:pt x="1672907" y="1249045"/>
                </a:lnTo>
                <a:lnTo>
                  <a:pt x="1672907" y="1226820"/>
                </a:lnTo>
                <a:lnTo>
                  <a:pt x="1761807" y="1226820"/>
                </a:lnTo>
                <a:lnTo>
                  <a:pt x="1761807" y="1249045"/>
                </a:lnTo>
                <a:close/>
              </a:path>
              <a:path w="3015615" h="1249045">
                <a:moveTo>
                  <a:pt x="1606232" y="1249045"/>
                </a:moveTo>
                <a:lnTo>
                  <a:pt x="1517332" y="1249045"/>
                </a:lnTo>
                <a:lnTo>
                  <a:pt x="1517332" y="1226820"/>
                </a:lnTo>
                <a:lnTo>
                  <a:pt x="1606232" y="1226820"/>
                </a:lnTo>
                <a:lnTo>
                  <a:pt x="1606232" y="1249045"/>
                </a:lnTo>
                <a:close/>
              </a:path>
              <a:path w="3015615" h="1249045">
                <a:moveTo>
                  <a:pt x="1450657" y="1249045"/>
                </a:moveTo>
                <a:lnTo>
                  <a:pt x="1361757" y="1249045"/>
                </a:lnTo>
                <a:lnTo>
                  <a:pt x="1361757" y="1226820"/>
                </a:lnTo>
                <a:lnTo>
                  <a:pt x="1450657" y="1226820"/>
                </a:lnTo>
                <a:lnTo>
                  <a:pt x="1450657" y="1249045"/>
                </a:lnTo>
                <a:close/>
              </a:path>
              <a:path w="3015615" h="1249045">
                <a:moveTo>
                  <a:pt x="1295082" y="1249045"/>
                </a:moveTo>
                <a:lnTo>
                  <a:pt x="1206182" y="1249045"/>
                </a:lnTo>
                <a:lnTo>
                  <a:pt x="1206182" y="1226820"/>
                </a:lnTo>
                <a:lnTo>
                  <a:pt x="1295082" y="1226820"/>
                </a:lnTo>
                <a:lnTo>
                  <a:pt x="1295082" y="1249045"/>
                </a:lnTo>
                <a:close/>
              </a:path>
              <a:path w="3015615" h="1249045">
                <a:moveTo>
                  <a:pt x="1139507" y="1249045"/>
                </a:moveTo>
                <a:lnTo>
                  <a:pt x="1050607" y="1249045"/>
                </a:lnTo>
                <a:lnTo>
                  <a:pt x="1050607" y="1226820"/>
                </a:lnTo>
                <a:lnTo>
                  <a:pt x="1139507" y="1226820"/>
                </a:lnTo>
                <a:lnTo>
                  <a:pt x="1139507" y="1249045"/>
                </a:lnTo>
                <a:close/>
              </a:path>
              <a:path w="3015615" h="1249045">
                <a:moveTo>
                  <a:pt x="983932" y="1249045"/>
                </a:moveTo>
                <a:lnTo>
                  <a:pt x="895032" y="1249045"/>
                </a:lnTo>
                <a:lnTo>
                  <a:pt x="895032" y="1226820"/>
                </a:lnTo>
                <a:lnTo>
                  <a:pt x="983932" y="1226820"/>
                </a:lnTo>
                <a:lnTo>
                  <a:pt x="983932" y="1249045"/>
                </a:lnTo>
                <a:close/>
              </a:path>
              <a:path w="3015615" h="1249045">
                <a:moveTo>
                  <a:pt x="828357" y="1249045"/>
                </a:moveTo>
                <a:lnTo>
                  <a:pt x="739457" y="1249045"/>
                </a:lnTo>
                <a:lnTo>
                  <a:pt x="739457" y="1226820"/>
                </a:lnTo>
                <a:lnTo>
                  <a:pt x="828357" y="1226820"/>
                </a:lnTo>
                <a:lnTo>
                  <a:pt x="828357" y="1249045"/>
                </a:lnTo>
                <a:close/>
              </a:path>
              <a:path w="3015615" h="1249045">
                <a:moveTo>
                  <a:pt x="672782" y="1249045"/>
                </a:moveTo>
                <a:lnTo>
                  <a:pt x="583882" y="1249045"/>
                </a:lnTo>
                <a:lnTo>
                  <a:pt x="583882" y="1226820"/>
                </a:lnTo>
                <a:lnTo>
                  <a:pt x="672782" y="1226820"/>
                </a:lnTo>
                <a:lnTo>
                  <a:pt x="672782" y="1249045"/>
                </a:lnTo>
                <a:close/>
              </a:path>
              <a:path w="3015615" h="1249045">
                <a:moveTo>
                  <a:pt x="517207" y="1249045"/>
                </a:moveTo>
                <a:lnTo>
                  <a:pt x="428307" y="1249045"/>
                </a:lnTo>
                <a:lnTo>
                  <a:pt x="428307" y="1226820"/>
                </a:lnTo>
                <a:lnTo>
                  <a:pt x="517207" y="1226820"/>
                </a:lnTo>
                <a:lnTo>
                  <a:pt x="517207" y="1249045"/>
                </a:lnTo>
                <a:close/>
              </a:path>
              <a:path w="3015615" h="1249045">
                <a:moveTo>
                  <a:pt x="361632" y="1249045"/>
                </a:moveTo>
                <a:lnTo>
                  <a:pt x="272732" y="1249045"/>
                </a:lnTo>
                <a:lnTo>
                  <a:pt x="272732" y="1226820"/>
                </a:lnTo>
                <a:lnTo>
                  <a:pt x="361632" y="1226820"/>
                </a:lnTo>
                <a:lnTo>
                  <a:pt x="361632" y="1249045"/>
                </a:lnTo>
                <a:close/>
              </a:path>
              <a:path w="3015615" h="1249045">
                <a:moveTo>
                  <a:pt x="206057" y="1249045"/>
                </a:moveTo>
                <a:lnTo>
                  <a:pt x="117157" y="1249045"/>
                </a:lnTo>
                <a:lnTo>
                  <a:pt x="117157" y="1226820"/>
                </a:lnTo>
                <a:lnTo>
                  <a:pt x="206057" y="1226820"/>
                </a:lnTo>
                <a:lnTo>
                  <a:pt x="206057" y="1249045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05205" y="813435"/>
            <a:ext cx="2729865" cy="117729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252095">
              <a:lnSpc>
                <a:spcPts val="2260"/>
              </a:lnSpc>
              <a:spcBef>
                <a:spcPts val="185"/>
              </a:spcBef>
            </a:pPr>
            <a:r>
              <a:rPr sz="1900" spc="40" dirty="0">
                <a:latin typeface="楷体" panose="02010609060101010101" charset="-122"/>
                <a:cs typeface="楷体" panose="02010609060101010101" charset="-122"/>
              </a:rPr>
              <a:t>活着，就是要奉献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1900" spc="40" dirty="0">
                <a:latin typeface="楷体" panose="02010609060101010101" charset="-122"/>
                <a:cs typeface="楷体" panose="02010609060101010101" charset="-122"/>
              </a:rPr>
              <a:t>活着，就是为了别人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>
              <a:lnSpc>
                <a:spcPts val="2270"/>
              </a:lnSpc>
            </a:pPr>
            <a:r>
              <a:rPr sz="1900" spc="40" dirty="0">
                <a:latin typeface="楷体" panose="02010609060101010101" charset="-122"/>
                <a:cs typeface="楷体" panose="02010609060101010101" charset="-122"/>
              </a:rPr>
              <a:t>活着，就是要拯救世人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1900" spc="40" dirty="0">
                <a:latin typeface="楷体" panose="02010609060101010101" charset="-122"/>
                <a:cs typeface="楷体" panose="02010609060101010101" charset="-122"/>
              </a:rPr>
              <a:t>活着，救赎他们的灵魂</a:t>
            </a:r>
            <a:r>
              <a:rPr sz="1900" spc="-5" dirty="0">
                <a:solidFill>
                  <a:srgbClr val="57575F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42657" y="2832226"/>
            <a:ext cx="3016250" cy="657225"/>
          </a:xfrm>
          <a:custGeom>
            <a:avLst/>
            <a:gdLst/>
            <a:ahLst/>
            <a:cxnLst/>
            <a:rect l="l" t="t" r="r" b="b"/>
            <a:pathLst>
              <a:path w="3016250" h="657225">
                <a:moveTo>
                  <a:pt x="22225" y="646112"/>
                </a:moveTo>
                <a:lnTo>
                  <a:pt x="0" y="646112"/>
                </a:lnTo>
                <a:lnTo>
                  <a:pt x="0" y="557212"/>
                </a:lnTo>
                <a:lnTo>
                  <a:pt x="22225" y="557212"/>
                </a:lnTo>
                <a:lnTo>
                  <a:pt x="22225" y="646112"/>
                </a:lnTo>
                <a:close/>
              </a:path>
              <a:path w="3016250" h="657225">
                <a:moveTo>
                  <a:pt x="22225" y="490537"/>
                </a:moveTo>
                <a:lnTo>
                  <a:pt x="0" y="490537"/>
                </a:lnTo>
                <a:lnTo>
                  <a:pt x="0" y="401637"/>
                </a:lnTo>
                <a:lnTo>
                  <a:pt x="22225" y="401637"/>
                </a:lnTo>
                <a:lnTo>
                  <a:pt x="22225" y="490537"/>
                </a:lnTo>
                <a:close/>
              </a:path>
              <a:path w="3016250" h="657225">
                <a:moveTo>
                  <a:pt x="22225" y="334962"/>
                </a:moveTo>
                <a:lnTo>
                  <a:pt x="0" y="334962"/>
                </a:lnTo>
                <a:lnTo>
                  <a:pt x="0" y="246062"/>
                </a:lnTo>
                <a:lnTo>
                  <a:pt x="22225" y="246062"/>
                </a:lnTo>
                <a:lnTo>
                  <a:pt x="22225" y="334962"/>
                </a:lnTo>
                <a:close/>
              </a:path>
              <a:path w="3016250" h="657225">
                <a:moveTo>
                  <a:pt x="22225" y="179387"/>
                </a:moveTo>
                <a:lnTo>
                  <a:pt x="0" y="179387"/>
                </a:lnTo>
                <a:lnTo>
                  <a:pt x="0" y="90487"/>
                </a:lnTo>
                <a:lnTo>
                  <a:pt x="22225" y="90487"/>
                </a:lnTo>
                <a:lnTo>
                  <a:pt x="22225" y="179387"/>
                </a:lnTo>
                <a:close/>
              </a:path>
              <a:path w="3016250" h="657225">
                <a:moveTo>
                  <a:pt x="22225" y="23812"/>
                </a:moveTo>
                <a:lnTo>
                  <a:pt x="0" y="23812"/>
                </a:lnTo>
                <a:lnTo>
                  <a:pt x="0" y="11112"/>
                </a:lnTo>
                <a:lnTo>
                  <a:pt x="11112" y="0"/>
                </a:lnTo>
                <a:lnTo>
                  <a:pt x="87312" y="0"/>
                </a:lnTo>
                <a:lnTo>
                  <a:pt x="87312" y="11112"/>
                </a:lnTo>
                <a:lnTo>
                  <a:pt x="22225" y="11112"/>
                </a:lnTo>
                <a:lnTo>
                  <a:pt x="11112" y="22225"/>
                </a:lnTo>
                <a:lnTo>
                  <a:pt x="22225" y="22225"/>
                </a:lnTo>
                <a:lnTo>
                  <a:pt x="22225" y="23812"/>
                </a:lnTo>
                <a:close/>
              </a:path>
              <a:path w="3016250" h="657225">
                <a:moveTo>
                  <a:pt x="22225" y="22225"/>
                </a:moveTo>
                <a:lnTo>
                  <a:pt x="11112" y="22225"/>
                </a:lnTo>
                <a:lnTo>
                  <a:pt x="22225" y="11112"/>
                </a:lnTo>
                <a:lnTo>
                  <a:pt x="22225" y="22225"/>
                </a:lnTo>
                <a:close/>
              </a:path>
              <a:path w="3016250" h="657225">
                <a:moveTo>
                  <a:pt x="87312" y="22225"/>
                </a:moveTo>
                <a:lnTo>
                  <a:pt x="22225" y="22225"/>
                </a:lnTo>
                <a:lnTo>
                  <a:pt x="22225" y="11112"/>
                </a:lnTo>
                <a:lnTo>
                  <a:pt x="87312" y="11112"/>
                </a:lnTo>
                <a:lnTo>
                  <a:pt x="87312" y="22225"/>
                </a:lnTo>
                <a:close/>
              </a:path>
              <a:path w="3016250" h="657225">
                <a:moveTo>
                  <a:pt x="242887" y="22225"/>
                </a:moveTo>
                <a:lnTo>
                  <a:pt x="153987" y="22225"/>
                </a:lnTo>
                <a:lnTo>
                  <a:pt x="153987" y="0"/>
                </a:lnTo>
                <a:lnTo>
                  <a:pt x="242887" y="0"/>
                </a:lnTo>
                <a:lnTo>
                  <a:pt x="242887" y="22225"/>
                </a:lnTo>
                <a:close/>
              </a:path>
              <a:path w="3016250" h="657225">
                <a:moveTo>
                  <a:pt x="398462" y="22225"/>
                </a:moveTo>
                <a:lnTo>
                  <a:pt x="309562" y="22225"/>
                </a:lnTo>
                <a:lnTo>
                  <a:pt x="309562" y="0"/>
                </a:lnTo>
                <a:lnTo>
                  <a:pt x="398462" y="0"/>
                </a:lnTo>
                <a:lnTo>
                  <a:pt x="398462" y="22225"/>
                </a:lnTo>
                <a:close/>
              </a:path>
              <a:path w="3016250" h="657225">
                <a:moveTo>
                  <a:pt x="554037" y="22225"/>
                </a:moveTo>
                <a:lnTo>
                  <a:pt x="465137" y="22225"/>
                </a:lnTo>
                <a:lnTo>
                  <a:pt x="465137" y="0"/>
                </a:lnTo>
                <a:lnTo>
                  <a:pt x="554037" y="0"/>
                </a:lnTo>
                <a:lnTo>
                  <a:pt x="554037" y="22225"/>
                </a:lnTo>
                <a:close/>
              </a:path>
              <a:path w="3016250" h="657225">
                <a:moveTo>
                  <a:pt x="709612" y="22225"/>
                </a:moveTo>
                <a:lnTo>
                  <a:pt x="620712" y="22225"/>
                </a:lnTo>
                <a:lnTo>
                  <a:pt x="620712" y="0"/>
                </a:lnTo>
                <a:lnTo>
                  <a:pt x="709612" y="0"/>
                </a:lnTo>
                <a:lnTo>
                  <a:pt x="709612" y="22225"/>
                </a:lnTo>
                <a:close/>
              </a:path>
              <a:path w="3016250" h="657225">
                <a:moveTo>
                  <a:pt x="865187" y="22225"/>
                </a:moveTo>
                <a:lnTo>
                  <a:pt x="776287" y="22225"/>
                </a:lnTo>
                <a:lnTo>
                  <a:pt x="776287" y="0"/>
                </a:lnTo>
                <a:lnTo>
                  <a:pt x="865187" y="0"/>
                </a:lnTo>
                <a:lnTo>
                  <a:pt x="865187" y="22225"/>
                </a:lnTo>
                <a:close/>
              </a:path>
              <a:path w="3016250" h="657225">
                <a:moveTo>
                  <a:pt x="1020762" y="22225"/>
                </a:moveTo>
                <a:lnTo>
                  <a:pt x="931862" y="22225"/>
                </a:lnTo>
                <a:lnTo>
                  <a:pt x="931862" y="0"/>
                </a:lnTo>
                <a:lnTo>
                  <a:pt x="1020762" y="0"/>
                </a:lnTo>
                <a:lnTo>
                  <a:pt x="1020762" y="22225"/>
                </a:lnTo>
                <a:close/>
              </a:path>
              <a:path w="3016250" h="657225">
                <a:moveTo>
                  <a:pt x="1176337" y="22225"/>
                </a:moveTo>
                <a:lnTo>
                  <a:pt x="1087437" y="22225"/>
                </a:lnTo>
                <a:lnTo>
                  <a:pt x="1087437" y="0"/>
                </a:lnTo>
                <a:lnTo>
                  <a:pt x="1176337" y="0"/>
                </a:lnTo>
                <a:lnTo>
                  <a:pt x="1176337" y="22225"/>
                </a:lnTo>
                <a:close/>
              </a:path>
              <a:path w="3016250" h="657225">
                <a:moveTo>
                  <a:pt x="1331912" y="22225"/>
                </a:moveTo>
                <a:lnTo>
                  <a:pt x="1243012" y="22225"/>
                </a:lnTo>
                <a:lnTo>
                  <a:pt x="1243012" y="0"/>
                </a:lnTo>
                <a:lnTo>
                  <a:pt x="1331912" y="0"/>
                </a:lnTo>
                <a:lnTo>
                  <a:pt x="1331912" y="22225"/>
                </a:lnTo>
                <a:close/>
              </a:path>
              <a:path w="3016250" h="657225">
                <a:moveTo>
                  <a:pt x="1487487" y="22225"/>
                </a:moveTo>
                <a:lnTo>
                  <a:pt x="1398587" y="22225"/>
                </a:lnTo>
                <a:lnTo>
                  <a:pt x="1398587" y="0"/>
                </a:lnTo>
                <a:lnTo>
                  <a:pt x="1487487" y="0"/>
                </a:lnTo>
                <a:lnTo>
                  <a:pt x="1487487" y="22225"/>
                </a:lnTo>
                <a:close/>
              </a:path>
              <a:path w="3016250" h="657225">
                <a:moveTo>
                  <a:pt x="1643062" y="22225"/>
                </a:moveTo>
                <a:lnTo>
                  <a:pt x="1554162" y="22225"/>
                </a:lnTo>
                <a:lnTo>
                  <a:pt x="1554162" y="0"/>
                </a:lnTo>
                <a:lnTo>
                  <a:pt x="1643062" y="0"/>
                </a:lnTo>
                <a:lnTo>
                  <a:pt x="1643062" y="22225"/>
                </a:lnTo>
                <a:close/>
              </a:path>
              <a:path w="3016250" h="657225">
                <a:moveTo>
                  <a:pt x="1798637" y="22225"/>
                </a:moveTo>
                <a:lnTo>
                  <a:pt x="1709737" y="22225"/>
                </a:lnTo>
                <a:lnTo>
                  <a:pt x="1709737" y="0"/>
                </a:lnTo>
                <a:lnTo>
                  <a:pt x="1798637" y="0"/>
                </a:lnTo>
                <a:lnTo>
                  <a:pt x="1798637" y="22225"/>
                </a:lnTo>
                <a:close/>
              </a:path>
              <a:path w="3016250" h="657225">
                <a:moveTo>
                  <a:pt x="1954212" y="22225"/>
                </a:moveTo>
                <a:lnTo>
                  <a:pt x="1865312" y="22225"/>
                </a:lnTo>
                <a:lnTo>
                  <a:pt x="1865312" y="0"/>
                </a:lnTo>
                <a:lnTo>
                  <a:pt x="1954212" y="0"/>
                </a:lnTo>
                <a:lnTo>
                  <a:pt x="1954212" y="22225"/>
                </a:lnTo>
                <a:close/>
              </a:path>
              <a:path w="3016250" h="657225">
                <a:moveTo>
                  <a:pt x="2109787" y="22225"/>
                </a:moveTo>
                <a:lnTo>
                  <a:pt x="2020887" y="22225"/>
                </a:lnTo>
                <a:lnTo>
                  <a:pt x="2020887" y="0"/>
                </a:lnTo>
                <a:lnTo>
                  <a:pt x="2109787" y="0"/>
                </a:lnTo>
                <a:lnTo>
                  <a:pt x="2109787" y="22225"/>
                </a:lnTo>
                <a:close/>
              </a:path>
              <a:path w="3016250" h="657225">
                <a:moveTo>
                  <a:pt x="2265362" y="22225"/>
                </a:moveTo>
                <a:lnTo>
                  <a:pt x="2176462" y="22225"/>
                </a:lnTo>
                <a:lnTo>
                  <a:pt x="2176462" y="0"/>
                </a:lnTo>
                <a:lnTo>
                  <a:pt x="2265362" y="0"/>
                </a:lnTo>
                <a:lnTo>
                  <a:pt x="2265362" y="22225"/>
                </a:lnTo>
                <a:close/>
              </a:path>
              <a:path w="3016250" h="657225">
                <a:moveTo>
                  <a:pt x="2420937" y="22225"/>
                </a:moveTo>
                <a:lnTo>
                  <a:pt x="2332037" y="22225"/>
                </a:lnTo>
                <a:lnTo>
                  <a:pt x="2332037" y="0"/>
                </a:lnTo>
                <a:lnTo>
                  <a:pt x="2420937" y="0"/>
                </a:lnTo>
                <a:lnTo>
                  <a:pt x="2420937" y="22225"/>
                </a:lnTo>
                <a:close/>
              </a:path>
              <a:path w="3016250" h="657225">
                <a:moveTo>
                  <a:pt x="2576512" y="22225"/>
                </a:moveTo>
                <a:lnTo>
                  <a:pt x="2487612" y="22225"/>
                </a:lnTo>
                <a:lnTo>
                  <a:pt x="2487612" y="0"/>
                </a:lnTo>
                <a:lnTo>
                  <a:pt x="2576512" y="0"/>
                </a:lnTo>
                <a:lnTo>
                  <a:pt x="2576512" y="22225"/>
                </a:lnTo>
                <a:close/>
              </a:path>
              <a:path w="3016250" h="657225">
                <a:moveTo>
                  <a:pt x="2732087" y="22225"/>
                </a:moveTo>
                <a:lnTo>
                  <a:pt x="2643187" y="22225"/>
                </a:lnTo>
                <a:lnTo>
                  <a:pt x="2643187" y="0"/>
                </a:lnTo>
                <a:lnTo>
                  <a:pt x="2732087" y="0"/>
                </a:lnTo>
                <a:lnTo>
                  <a:pt x="2732087" y="22225"/>
                </a:lnTo>
                <a:close/>
              </a:path>
              <a:path w="3016250" h="657225">
                <a:moveTo>
                  <a:pt x="2887662" y="22225"/>
                </a:moveTo>
                <a:lnTo>
                  <a:pt x="2798762" y="22225"/>
                </a:lnTo>
                <a:lnTo>
                  <a:pt x="2798762" y="0"/>
                </a:lnTo>
                <a:lnTo>
                  <a:pt x="2887662" y="0"/>
                </a:lnTo>
                <a:lnTo>
                  <a:pt x="2887662" y="22225"/>
                </a:lnTo>
                <a:close/>
              </a:path>
              <a:path w="3016250" h="657225">
                <a:moveTo>
                  <a:pt x="2994025" y="22225"/>
                </a:moveTo>
                <a:lnTo>
                  <a:pt x="2954337" y="22225"/>
                </a:lnTo>
                <a:lnTo>
                  <a:pt x="2954337" y="0"/>
                </a:lnTo>
                <a:lnTo>
                  <a:pt x="3005137" y="0"/>
                </a:lnTo>
                <a:lnTo>
                  <a:pt x="3007614" y="279"/>
                </a:lnTo>
                <a:lnTo>
                  <a:pt x="3016250" y="11112"/>
                </a:lnTo>
                <a:lnTo>
                  <a:pt x="2994025" y="11112"/>
                </a:lnTo>
                <a:lnTo>
                  <a:pt x="2994025" y="22225"/>
                </a:lnTo>
                <a:close/>
              </a:path>
              <a:path w="3016250" h="657225">
                <a:moveTo>
                  <a:pt x="3016250" y="49212"/>
                </a:moveTo>
                <a:lnTo>
                  <a:pt x="2994025" y="49212"/>
                </a:lnTo>
                <a:lnTo>
                  <a:pt x="2994025" y="11112"/>
                </a:lnTo>
                <a:lnTo>
                  <a:pt x="3005137" y="22225"/>
                </a:lnTo>
                <a:lnTo>
                  <a:pt x="3016250" y="22225"/>
                </a:lnTo>
                <a:lnTo>
                  <a:pt x="3016250" y="49212"/>
                </a:lnTo>
                <a:close/>
              </a:path>
              <a:path w="3016250" h="657225">
                <a:moveTo>
                  <a:pt x="3016250" y="22225"/>
                </a:moveTo>
                <a:lnTo>
                  <a:pt x="3005137" y="22225"/>
                </a:lnTo>
                <a:lnTo>
                  <a:pt x="2994025" y="11112"/>
                </a:lnTo>
                <a:lnTo>
                  <a:pt x="3016250" y="11112"/>
                </a:lnTo>
                <a:lnTo>
                  <a:pt x="3016250" y="22225"/>
                </a:lnTo>
                <a:close/>
              </a:path>
              <a:path w="3016250" h="657225">
                <a:moveTo>
                  <a:pt x="3016250" y="204787"/>
                </a:moveTo>
                <a:lnTo>
                  <a:pt x="2994025" y="204787"/>
                </a:lnTo>
                <a:lnTo>
                  <a:pt x="2994025" y="115887"/>
                </a:lnTo>
                <a:lnTo>
                  <a:pt x="3016250" y="115887"/>
                </a:lnTo>
                <a:lnTo>
                  <a:pt x="3016250" y="204787"/>
                </a:lnTo>
                <a:close/>
              </a:path>
              <a:path w="3016250" h="657225">
                <a:moveTo>
                  <a:pt x="3016250" y="360362"/>
                </a:moveTo>
                <a:lnTo>
                  <a:pt x="2994025" y="360362"/>
                </a:lnTo>
                <a:lnTo>
                  <a:pt x="2994025" y="271462"/>
                </a:lnTo>
                <a:lnTo>
                  <a:pt x="3016250" y="271462"/>
                </a:lnTo>
                <a:lnTo>
                  <a:pt x="3016250" y="360362"/>
                </a:lnTo>
                <a:close/>
              </a:path>
              <a:path w="3016250" h="657225">
                <a:moveTo>
                  <a:pt x="3016250" y="515937"/>
                </a:moveTo>
                <a:lnTo>
                  <a:pt x="2994025" y="515937"/>
                </a:lnTo>
                <a:lnTo>
                  <a:pt x="2994025" y="427037"/>
                </a:lnTo>
                <a:lnTo>
                  <a:pt x="3016250" y="427037"/>
                </a:lnTo>
                <a:lnTo>
                  <a:pt x="3016250" y="515937"/>
                </a:lnTo>
                <a:close/>
              </a:path>
              <a:path w="3016250" h="657225">
                <a:moveTo>
                  <a:pt x="2994025" y="646112"/>
                </a:moveTo>
                <a:lnTo>
                  <a:pt x="2994025" y="582612"/>
                </a:lnTo>
                <a:lnTo>
                  <a:pt x="3016250" y="582612"/>
                </a:lnTo>
                <a:lnTo>
                  <a:pt x="3016250" y="635000"/>
                </a:lnTo>
                <a:lnTo>
                  <a:pt x="3005137" y="635000"/>
                </a:lnTo>
                <a:lnTo>
                  <a:pt x="2994025" y="646112"/>
                </a:lnTo>
                <a:close/>
              </a:path>
              <a:path w="3016250" h="657225">
                <a:moveTo>
                  <a:pt x="3005137" y="657225"/>
                </a:moveTo>
                <a:lnTo>
                  <a:pt x="2979737" y="657225"/>
                </a:lnTo>
                <a:lnTo>
                  <a:pt x="2979737" y="635000"/>
                </a:lnTo>
                <a:lnTo>
                  <a:pt x="2994025" y="635000"/>
                </a:lnTo>
                <a:lnTo>
                  <a:pt x="2994025" y="646112"/>
                </a:lnTo>
                <a:lnTo>
                  <a:pt x="3016250" y="646112"/>
                </a:lnTo>
                <a:lnTo>
                  <a:pt x="3007614" y="656945"/>
                </a:lnTo>
                <a:lnTo>
                  <a:pt x="3005137" y="657225"/>
                </a:lnTo>
                <a:close/>
              </a:path>
              <a:path w="3016250" h="657225">
                <a:moveTo>
                  <a:pt x="3016250" y="646112"/>
                </a:moveTo>
                <a:lnTo>
                  <a:pt x="2994025" y="646112"/>
                </a:lnTo>
                <a:lnTo>
                  <a:pt x="3005137" y="635000"/>
                </a:lnTo>
                <a:lnTo>
                  <a:pt x="3016250" y="635000"/>
                </a:lnTo>
                <a:lnTo>
                  <a:pt x="3016250" y="646112"/>
                </a:lnTo>
                <a:close/>
              </a:path>
              <a:path w="3016250" h="657225">
                <a:moveTo>
                  <a:pt x="2913062" y="657225"/>
                </a:moveTo>
                <a:lnTo>
                  <a:pt x="2824162" y="657225"/>
                </a:lnTo>
                <a:lnTo>
                  <a:pt x="2824162" y="635000"/>
                </a:lnTo>
                <a:lnTo>
                  <a:pt x="2913062" y="635000"/>
                </a:lnTo>
                <a:lnTo>
                  <a:pt x="2913062" y="657225"/>
                </a:lnTo>
                <a:close/>
              </a:path>
              <a:path w="3016250" h="657225">
                <a:moveTo>
                  <a:pt x="2757487" y="657225"/>
                </a:moveTo>
                <a:lnTo>
                  <a:pt x="2668587" y="657225"/>
                </a:lnTo>
                <a:lnTo>
                  <a:pt x="2668587" y="635000"/>
                </a:lnTo>
                <a:lnTo>
                  <a:pt x="2757487" y="635000"/>
                </a:lnTo>
                <a:lnTo>
                  <a:pt x="2757487" y="657225"/>
                </a:lnTo>
                <a:close/>
              </a:path>
              <a:path w="3016250" h="657225">
                <a:moveTo>
                  <a:pt x="2601912" y="657225"/>
                </a:moveTo>
                <a:lnTo>
                  <a:pt x="2513012" y="657225"/>
                </a:lnTo>
                <a:lnTo>
                  <a:pt x="2513012" y="635000"/>
                </a:lnTo>
                <a:lnTo>
                  <a:pt x="2601912" y="635000"/>
                </a:lnTo>
                <a:lnTo>
                  <a:pt x="2601912" y="657225"/>
                </a:lnTo>
                <a:close/>
              </a:path>
              <a:path w="3016250" h="657225">
                <a:moveTo>
                  <a:pt x="2446337" y="657225"/>
                </a:moveTo>
                <a:lnTo>
                  <a:pt x="2357437" y="657225"/>
                </a:lnTo>
                <a:lnTo>
                  <a:pt x="2357437" y="635000"/>
                </a:lnTo>
                <a:lnTo>
                  <a:pt x="2446337" y="635000"/>
                </a:lnTo>
                <a:lnTo>
                  <a:pt x="2446337" y="657225"/>
                </a:lnTo>
                <a:close/>
              </a:path>
              <a:path w="3016250" h="657225">
                <a:moveTo>
                  <a:pt x="2290762" y="657225"/>
                </a:moveTo>
                <a:lnTo>
                  <a:pt x="2201862" y="657225"/>
                </a:lnTo>
                <a:lnTo>
                  <a:pt x="2201862" y="635000"/>
                </a:lnTo>
                <a:lnTo>
                  <a:pt x="2290762" y="635000"/>
                </a:lnTo>
                <a:lnTo>
                  <a:pt x="2290762" y="657225"/>
                </a:lnTo>
                <a:close/>
              </a:path>
              <a:path w="3016250" h="657225">
                <a:moveTo>
                  <a:pt x="2135187" y="657225"/>
                </a:moveTo>
                <a:lnTo>
                  <a:pt x="2046287" y="657225"/>
                </a:lnTo>
                <a:lnTo>
                  <a:pt x="2046287" y="635000"/>
                </a:lnTo>
                <a:lnTo>
                  <a:pt x="2135187" y="635000"/>
                </a:lnTo>
                <a:lnTo>
                  <a:pt x="2135187" y="657225"/>
                </a:lnTo>
                <a:close/>
              </a:path>
              <a:path w="3016250" h="657225">
                <a:moveTo>
                  <a:pt x="1979612" y="657225"/>
                </a:moveTo>
                <a:lnTo>
                  <a:pt x="1890712" y="657225"/>
                </a:lnTo>
                <a:lnTo>
                  <a:pt x="1890712" y="635000"/>
                </a:lnTo>
                <a:lnTo>
                  <a:pt x="1979612" y="635000"/>
                </a:lnTo>
                <a:lnTo>
                  <a:pt x="1979612" y="657225"/>
                </a:lnTo>
                <a:close/>
              </a:path>
              <a:path w="3016250" h="657225">
                <a:moveTo>
                  <a:pt x="1824037" y="657225"/>
                </a:moveTo>
                <a:lnTo>
                  <a:pt x="1735137" y="657225"/>
                </a:lnTo>
                <a:lnTo>
                  <a:pt x="1735137" y="635000"/>
                </a:lnTo>
                <a:lnTo>
                  <a:pt x="1824037" y="635000"/>
                </a:lnTo>
                <a:lnTo>
                  <a:pt x="1824037" y="657225"/>
                </a:lnTo>
                <a:close/>
              </a:path>
              <a:path w="3016250" h="657225">
                <a:moveTo>
                  <a:pt x="1668462" y="657225"/>
                </a:moveTo>
                <a:lnTo>
                  <a:pt x="1579562" y="657225"/>
                </a:lnTo>
                <a:lnTo>
                  <a:pt x="1579562" y="635000"/>
                </a:lnTo>
                <a:lnTo>
                  <a:pt x="1668462" y="635000"/>
                </a:lnTo>
                <a:lnTo>
                  <a:pt x="1668462" y="657225"/>
                </a:lnTo>
                <a:close/>
              </a:path>
              <a:path w="3016250" h="657225">
                <a:moveTo>
                  <a:pt x="1512887" y="657225"/>
                </a:moveTo>
                <a:lnTo>
                  <a:pt x="1423987" y="657225"/>
                </a:lnTo>
                <a:lnTo>
                  <a:pt x="1423987" y="635000"/>
                </a:lnTo>
                <a:lnTo>
                  <a:pt x="1512887" y="635000"/>
                </a:lnTo>
                <a:lnTo>
                  <a:pt x="1512887" y="657225"/>
                </a:lnTo>
                <a:close/>
              </a:path>
              <a:path w="3016250" h="657225">
                <a:moveTo>
                  <a:pt x="1357312" y="657225"/>
                </a:moveTo>
                <a:lnTo>
                  <a:pt x="1268412" y="657225"/>
                </a:lnTo>
                <a:lnTo>
                  <a:pt x="1268412" y="635000"/>
                </a:lnTo>
                <a:lnTo>
                  <a:pt x="1357312" y="635000"/>
                </a:lnTo>
                <a:lnTo>
                  <a:pt x="1357312" y="657225"/>
                </a:lnTo>
                <a:close/>
              </a:path>
              <a:path w="3016250" h="657225">
                <a:moveTo>
                  <a:pt x="1201737" y="657225"/>
                </a:moveTo>
                <a:lnTo>
                  <a:pt x="1112837" y="657225"/>
                </a:lnTo>
                <a:lnTo>
                  <a:pt x="1112837" y="635000"/>
                </a:lnTo>
                <a:lnTo>
                  <a:pt x="1201737" y="635000"/>
                </a:lnTo>
                <a:lnTo>
                  <a:pt x="1201737" y="657225"/>
                </a:lnTo>
                <a:close/>
              </a:path>
              <a:path w="3016250" h="657225">
                <a:moveTo>
                  <a:pt x="1046162" y="657225"/>
                </a:moveTo>
                <a:lnTo>
                  <a:pt x="957262" y="657225"/>
                </a:lnTo>
                <a:lnTo>
                  <a:pt x="957262" y="635000"/>
                </a:lnTo>
                <a:lnTo>
                  <a:pt x="1046162" y="635000"/>
                </a:lnTo>
                <a:lnTo>
                  <a:pt x="1046162" y="657225"/>
                </a:lnTo>
                <a:close/>
              </a:path>
              <a:path w="3016250" h="657225">
                <a:moveTo>
                  <a:pt x="890587" y="657225"/>
                </a:moveTo>
                <a:lnTo>
                  <a:pt x="801687" y="657225"/>
                </a:lnTo>
                <a:lnTo>
                  <a:pt x="801687" y="635000"/>
                </a:lnTo>
                <a:lnTo>
                  <a:pt x="890587" y="635000"/>
                </a:lnTo>
                <a:lnTo>
                  <a:pt x="890587" y="657225"/>
                </a:lnTo>
                <a:close/>
              </a:path>
              <a:path w="3016250" h="657225">
                <a:moveTo>
                  <a:pt x="735012" y="657225"/>
                </a:moveTo>
                <a:lnTo>
                  <a:pt x="646112" y="657225"/>
                </a:lnTo>
                <a:lnTo>
                  <a:pt x="646112" y="635000"/>
                </a:lnTo>
                <a:lnTo>
                  <a:pt x="735012" y="635000"/>
                </a:lnTo>
                <a:lnTo>
                  <a:pt x="735012" y="657225"/>
                </a:lnTo>
                <a:close/>
              </a:path>
              <a:path w="3016250" h="657225">
                <a:moveTo>
                  <a:pt x="579437" y="657225"/>
                </a:moveTo>
                <a:lnTo>
                  <a:pt x="490537" y="657225"/>
                </a:lnTo>
                <a:lnTo>
                  <a:pt x="490537" y="635000"/>
                </a:lnTo>
                <a:lnTo>
                  <a:pt x="579437" y="635000"/>
                </a:lnTo>
                <a:lnTo>
                  <a:pt x="579437" y="657225"/>
                </a:lnTo>
                <a:close/>
              </a:path>
              <a:path w="3016250" h="657225">
                <a:moveTo>
                  <a:pt x="423862" y="657225"/>
                </a:moveTo>
                <a:lnTo>
                  <a:pt x="334962" y="657225"/>
                </a:lnTo>
                <a:lnTo>
                  <a:pt x="334962" y="635000"/>
                </a:lnTo>
                <a:lnTo>
                  <a:pt x="423862" y="635000"/>
                </a:lnTo>
                <a:lnTo>
                  <a:pt x="423862" y="657225"/>
                </a:lnTo>
                <a:close/>
              </a:path>
              <a:path w="3016250" h="657225">
                <a:moveTo>
                  <a:pt x="268287" y="657225"/>
                </a:moveTo>
                <a:lnTo>
                  <a:pt x="179387" y="657225"/>
                </a:lnTo>
                <a:lnTo>
                  <a:pt x="179387" y="635000"/>
                </a:lnTo>
                <a:lnTo>
                  <a:pt x="268287" y="635000"/>
                </a:lnTo>
                <a:lnTo>
                  <a:pt x="268287" y="657225"/>
                </a:lnTo>
                <a:close/>
              </a:path>
              <a:path w="3016250" h="657225">
                <a:moveTo>
                  <a:pt x="112712" y="657225"/>
                </a:moveTo>
                <a:lnTo>
                  <a:pt x="23812" y="657225"/>
                </a:lnTo>
                <a:lnTo>
                  <a:pt x="23812" y="635000"/>
                </a:lnTo>
                <a:lnTo>
                  <a:pt x="112712" y="635000"/>
                </a:lnTo>
                <a:lnTo>
                  <a:pt x="112712" y="65722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05205" y="2848419"/>
            <a:ext cx="2483485" cy="60198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2270"/>
              </a:lnSpc>
              <a:spcBef>
                <a:spcPts val="175"/>
              </a:spcBef>
            </a:pPr>
            <a:r>
              <a:rPr sz="1900" spc="40" dirty="0">
                <a:latin typeface="楷体" panose="02010609060101010101" charset="-122"/>
                <a:cs typeface="楷体" panose="02010609060101010101" charset="-122"/>
              </a:rPr>
              <a:t>全身心地为了别人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，  </a:t>
            </a:r>
            <a:r>
              <a:rPr sz="1900" spc="40" dirty="0">
                <a:latin typeface="楷体" panose="02010609060101010101" charset="-122"/>
                <a:cs typeface="楷体" panose="02010609060101010101" charset="-122"/>
              </a:rPr>
              <a:t>不要顾念自己的日子</a:t>
            </a:r>
            <a:r>
              <a:rPr sz="1900" spc="-5" dirty="0">
                <a:solidFill>
                  <a:srgbClr val="57575F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00053" y="2709672"/>
            <a:ext cx="2880360" cy="883285"/>
          </a:xfrm>
          <a:custGeom>
            <a:avLst/>
            <a:gdLst/>
            <a:ahLst/>
            <a:cxnLst/>
            <a:rect l="l" t="t" r="r" b="b"/>
            <a:pathLst>
              <a:path w="2880359" h="883285">
                <a:moveTo>
                  <a:pt x="22225" y="872172"/>
                </a:moveTo>
                <a:lnTo>
                  <a:pt x="0" y="872172"/>
                </a:lnTo>
                <a:lnTo>
                  <a:pt x="0" y="783272"/>
                </a:lnTo>
                <a:lnTo>
                  <a:pt x="22225" y="783272"/>
                </a:lnTo>
                <a:lnTo>
                  <a:pt x="22225" y="872172"/>
                </a:lnTo>
                <a:close/>
              </a:path>
              <a:path w="2880359" h="883285">
                <a:moveTo>
                  <a:pt x="22225" y="716597"/>
                </a:moveTo>
                <a:lnTo>
                  <a:pt x="0" y="716597"/>
                </a:lnTo>
                <a:lnTo>
                  <a:pt x="0" y="627697"/>
                </a:lnTo>
                <a:lnTo>
                  <a:pt x="22225" y="627697"/>
                </a:lnTo>
                <a:lnTo>
                  <a:pt x="22225" y="716597"/>
                </a:lnTo>
                <a:close/>
              </a:path>
              <a:path w="2880359" h="883285">
                <a:moveTo>
                  <a:pt x="22225" y="561022"/>
                </a:moveTo>
                <a:lnTo>
                  <a:pt x="0" y="561022"/>
                </a:lnTo>
                <a:lnTo>
                  <a:pt x="0" y="472122"/>
                </a:lnTo>
                <a:lnTo>
                  <a:pt x="22225" y="472122"/>
                </a:lnTo>
                <a:lnTo>
                  <a:pt x="22225" y="561022"/>
                </a:lnTo>
                <a:close/>
              </a:path>
              <a:path w="2880359" h="883285">
                <a:moveTo>
                  <a:pt x="22225" y="405447"/>
                </a:moveTo>
                <a:lnTo>
                  <a:pt x="0" y="405447"/>
                </a:lnTo>
                <a:lnTo>
                  <a:pt x="0" y="316547"/>
                </a:lnTo>
                <a:lnTo>
                  <a:pt x="22225" y="316547"/>
                </a:lnTo>
                <a:lnTo>
                  <a:pt x="22225" y="405447"/>
                </a:lnTo>
                <a:close/>
              </a:path>
              <a:path w="2880359" h="883285">
                <a:moveTo>
                  <a:pt x="22225" y="249872"/>
                </a:moveTo>
                <a:lnTo>
                  <a:pt x="0" y="249872"/>
                </a:lnTo>
                <a:lnTo>
                  <a:pt x="0" y="160972"/>
                </a:lnTo>
                <a:lnTo>
                  <a:pt x="22225" y="160972"/>
                </a:lnTo>
                <a:lnTo>
                  <a:pt x="22225" y="249872"/>
                </a:lnTo>
                <a:close/>
              </a:path>
              <a:path w="2880359" h="883285">
                <a:moveTo>
                  <a:pt x="22225" y="94297"/>
                </a:moveTo>
                <a:lnTo>
                  <a:pt x="0" y="94297"/>
                </a:lnTo>
                <a:lnTo>
                  <a:pt x="0" y="11112"/>
                </a:lnTo>
                <a:lnTo>
                  <a:pt x="11112" y="0"/>
                </a:lnTo>
                <a:lnTo>
                  <a:pt x="16827" y="0"/>
                </a:lnTo>
                <a:lnTo>
                  <a:pt x="16827" y="16510"/>
                </a:lnTo>
                <a:lnTo>
                  <a:pt x="11112" y="22225"/>
                </a:lnTo>
                <a:lnTo>
                  <a:pt x="22225" y="22225"/>
                </a:lnTo>
                <a:lnTo>
                  <a:pt x="22225" y="94297"/>
                </a:lnTo>
                <a:close/>
              </a:path>
              <a:path w="2880359" h="883285">
                <a:moveTo>
                  <a:pt x="22225" y="22225"/>
                </a:moveTo>
                <a:lnTo>
                  <a:pt x="16827" y="22225"/>
                </a:lnTo>
                <a:lnTo>
                  <a:pt x="16827" y="16510"/>
                </a:lnTo>
                <a:lnTo>
                  <a:pt x="22225" y="11112"/>
                </a:lnTo>
                <a:lnTo>
                  <a:pt x="22225" y="22225"/>
                </a:lnTo>
                <a:close/>
              </a:path>
              <a:path w="2880359" h="883285">
                <a:moveTo>
                  <a:pt x="16827" y="22225"/>
                </a:moveTo>
                <a:lnTo>
                  <a:pt x="11112" y="22225"/>
                </a:lnTo>
                <a:lnTo>
                  <a:pt x="16827" y="16510"/>
                </a:lnTo>
                <a:lnTo>
                  <a:pt x="16827" y="22225"/>
                </a:lnTo>
                <a:close/>
              </a:path>
              <a:path w="2880359" h="883285">
                <a:moveTo>
                  <a:pt x="172402" y="22225"/>
                </a:moveTo>
                <a:lnTo>
                  <a:pt x="83502" y="22225"/>
                </a:lnTo>
                <a:lnTo>
                  <a:pt x="83502" y="0"/>
                </a:lnTo>
                <a:lnTo>
                  <a:pt x="172402" y="0"/>
                </a:lnTo>
                <a:lnTo>
                  <a:pt x="172402" y="22225"/>
                </a:lnTo>
                <a:close/>
              </a:path>
              <a:path w="2880359" h="883285">
                <a:moveTo>
                  <a:pt x="327977" y="22225"/>
                </a:moveTo>
                <a:lnTo>
                  <a:pt x="239077" y="22225"/>
                </a:lnTo>
                <a:lnTo>
                  <a:pt x="239077" y="0"/>
                </a:lnTo>
                <a:lnTo>
                  <a:pt x="327977" y="0"/>
                </a:lnTo>
                <a:lnTo>
                  <a:pt x="327977" y="22225"/>
                </a:lnTo>
                <a:close/>
              </a:path>
              <a:path w="2880359" h="883285">
                <a:moveTo>
                  <a:pt x="483552" y="22225"/>
                </a:moveTo>
                <a:lnTo>
                  <a:pt x="394652" y="22225"/>
                </a:lnTo>
                <a:lnTo>
                  <a:pt x="394652" y="0"/>
                </a:lnTo>
                <a:lnTo>
                  <a:pt x="483552" y="0"/>
                </a:lnTo>
                <a:lnTo>
                  <a:pt x="483552" y="22225"/>
                </a:lnTo>
                <a:close/>
              </a:path>
              <a:path w="2880359" h="883285">
                <a:moveTo>
                  <a:pt x="639127" y="22225"/>
                </a:moveTo>
                <a:lnTo>
                  <a:pt x="550227" y="22225"/>
                </a:lnTo>
                <a:lnTo>
                  <a:pt x="550227" y="0"/>
                </a:lnTo>
                <a:lnTo>
                  <a:pt x="639127" y="0"/>
                </a:lnTo>
                <a:lnTo>
                  <a:pt x="639127" y="22225"/>
                </a:lnTo>
                <a:close/>
              </a:path>
              <a:path w="2880359" h="883285">
                <a:moveTo>
                  <a:pt x="794702" y="22225"/>
                </a:moveTo>
                <a:lnTo>
                  <a:pt x="705802" y="22225"/>
                </a:lnTo>
                <a:lnTo>
                  <a:pt x="705802" y="0"/>
                </a:lnTo>
                <a:lnTo>
                  <a:pt x="794702" y="0"/>
                </a:lnTo>
                <a:lnTo>
                  <a:pt x="794702" y="22225"/>
                </a:lnTo>
                <a:close/>
              </a:path>
              <a:path w="2880359" h="883285">
                <a:moveTo>
                  <a:pt x="950277" y="22225"/>
                </a:moveTo>
                <a:lnTo>
                  <a:pt x="861377" y="22225"/>
                </a:lnTo>
                <a:lnTo>
                  <a:pt x="861377" y="0"/>
                </a:lnTo>
                <a:lnTo>
                  <a:pt x="950277" y="0"/>
                </a:lnTo>
                <a:lnTo>
                  <a:pt x="950277" y="22225"/>
                </a:lnTo>
                <a:close/>
              </a:path>
              <a:path w="2880359" h="883285">
                <a:moveTo>
                  <a:pt x="1105852" y="22225"/>
                </a:moveTo>
                <a:lnTo>
                  <a:pt x="1016952" y="22225"/>
                </a:lnTo>
                <a:lnTo>
                  <a:pt x="1016952" y="0"/>
                </a:lnTo>
                <a:lnTo>
                  <a:pt x="1105852" y="0"/>
                </a:lnTo>
                <a:lnTo>
                  <a:pt x="1105852" y="22225"/>
                </a:lnTo>
                <a:close/>
              </a:path>
              <a:path w="2880359" h="883285">
                <a:moveTo>
                  <a:pt x="1261427" y="22225"/>
                </a:moveTo>
                <a:lnTo>
                  <a:pt x="1172527" y="22225"/>
                </a:lnTo>
                <a:lnTo>
                  <a:pt x="1172527" y="0"/>
                </a:lnTo>
                <a:lnTo>
                  <a:pt x="1261427" y="0"/>
                </a:lnTo>
                <a:lnTo>
                  <a:pt x="1261427" y="22225"/>
                </a:lnTo>
                <a:close/>
              </a:path>
              <a:path w="2880359" h="883285">
                <a:moveTo>
                  <a:pt x="1417002" y="22225"/>
                </a:moveTo>
                <a:lnTo>
                  <a:pt x="1328102" y="22225"/>
                </a:lnTo>
                <a:lnTo>
                  <a:pt x="1328102" y="0"/>
                </a:lnTo>
                <a:lnTo>
                  <a:pt x="1417002" y="0"/>
                </a:lnTo>
                <a:lnTo>
                  <a:pt x="1417002" y="22225"/>
                </a:lnTo>
                <a:close/>
              </a:path>
              <a:path w="2880359" h="883285">
                <a:moveTo>
                  <a:pt x="1572577" y="22225"/>
                </a:moveTo>
                <a:lnTo>
                  <a:pt x="1483677" y="22225"/>
                </a:lnTo>
                <a:lnTo>
                  <a:pt x="1483677" y="0"/>
                </a:lnTo>
                <a:lnTo>
                  <a:pt x="1572577" y="0"/>
                </a:lnTo>
                <a:lnTo>
                  <a:pt x="1572577" y="22225"/>
                </a:lnTo>
                <a:close/>
              </a:path>
              <a:path w="2880359" h="883285">
                <a:moveTo>
                  <a:pt x="1728152" y="22225"/>
                </a:moveTo>
                <a:lnTo>
                  <a:pt x="1639252" y="22225"/>
                </a:lnTo>
                <a:lnTo>
                  <a:pt x="1639252" y="0"/>
                </a:lnTo>
                <a:lnTo>
                  <a:pt x="1728152" y="0"/>
                </a:lnTo>
                <a:lnTo>
                  <a:pt x="1728152" y="22225"/>
                </a:lnTo>
                <a:close/>
              </a:path>
              <a:path w="2880359" h="883285">
                <a:moveTo>
                  <a:pt x="1883727" y="22225"/>
                </a:moveTo>
                <a:lnTo>
                  <a:pt x="1794827" y="22225"/>
                </a:lnTo>
                <a:lnTo>
                  <a:pt x="1794827" y="0"/>
                </a:lnTo>
                <a:lnTo>
                  <a:pt x="1883727" y="0"/>
                </a:lnTo>
                <a:lnTo>
                  <a:pt x="1883727" y="22225"/>
                </a:lnTo>
                <a:close/>
              </a:path>
              <a:path w="2880359" h="883285">
                <a:moveTo>
                  <a:pt x="2039302" y="22225"/>
                </a:moveTo>
                <a:lnTo>
                  <a:pt x="1950402" y="22225"/>
                </a:lnTo>
                <a:lnTo>
                  <a:pt x="1950402" y="0"/>
                </a:lnTo>
                <a:lnTo>
                  <a:pt x="2039302" y="0"/>
                </a:lnTo>
                <a:lnTo>
                  <a:pt x="2039302" y="22225"/>
                </a:lnTo>
                <a:close/>
              </a:path>
              <a:path w="2880359" h="883285">
                <a:moveTo>
                  <a:pt x="2194877" y="22225"/>
                </a:moveTo>
                <a:lnTo>
                  <a:pt x="2105977" y="22225"/>
                </a:lnTo>
                <a:lnTo>
                  <a:pt x="2105977" y="0"/>
                </a:lnTo>
                <a:lnTo>
                  <a:pt x="2194877" y="0"/>
                </a:lnTo>
                <a:lnTo>
                  <a:pt x="2194877" y="22225"/>
                </a:lnTo>
                <a:close/>
              </a:path>
              <a:path w="2880359" h="883285">
                <a:moveTo>
                  <a:pt x="2350452" y="22225"/>
                </a:moveTo>
                <a:lnTo>
                  <a:pt x="2261552" y="22225"/>
                </a:lnTo>
                <a:lnTo>
                  <a:pt x="2261552" y="0"/>
                </a:lnTo>
                <a:lnTo>
                  <a:pt x="2350452" y="0"/>
                </a:lnTo>
                <a:lnTo>
                  <a:pt x="2350452" y="22225"/>
                </a:lnTo>
                <a:close/>
              </a:path>
              <a:path w="2880359" h="883285">
                <a:moveTo>
                  <a:pt x="2506027" y="22225"/>
                </a:moveTo>
                <a:lnTo>
                  <a:pt x="2417127" y="22225"/>
                </a:lnTo>
                <a:lnTo>
                  <a:pt x="2417127" y="0"/>
                </a:lnTo>
                <a:lnTo>
                  <a:pt x="2506027" y="0"/>
                </a:lnTo>
                <a:lnTo>
                  <a:pt x="2506027" y="22225"/>
                </a:lnTo>
                <a:close/>
              </a:path>
              <a:path w="2880359" h="883285">
                <a:moveTo>
                  <a:pt x="2661602" y="22225"/>
                </a:moveTo>
                <a:lnTo>
                  <a:pt x="2572702" y="22225"/>
                </a:lnTo>
                <a:lnTo>
                  <a:pt x="2572702" y="0"/>
                </a:lnTo>
                <a:lnTo>
                  <a:pt x="2661602" y="0"/>
                </a:lnTo>
                <a:lnTo>
                  <a:pt x="2661602" y="22225"/>
                </a:lnTo>
                <a:close/>
              </a:path>
              <a:path w="2880359" h="883285">
                <a:moveTo>
                  <a:pt x="2817177" y="22225"/>
                </a:moveTo>
                <a:lnTo>
                  <a:pt x="2728277" y="22225"/>
                </a:lnTo>
                <a:lnTo>
                  <a:pt x="2728277" y="0"/>
                </a:lnTo>
                <a:lnTo>
                  <a:pt x="2817177" y="0"/>
                </a:lnTo>
                <a:lnTo>
                  <a:pt x="2817177" y="22225"/>
                </a:lnTo>
                <a:close/>
              </a:path>
              <a:path w="2880359" h="883285">
                <a:moveTo>
                  <a:pt x="2880359" y="114617"/>
                </a:moveTo>
                <a:lnTo>
                  <a:pt x="2858134" y="114617"/>
                </a:lnTo>
                <a:lnTo>
                  <a:pt x="2858134" y="25717"/>
                </a:lnTo>
                <a:lnTo>
                  <a:pt x="2880359" y="25717"/>
                </a:lnTo>
                <a:lnTo>
                  <a:pt x="2880359" y="114617"/>
                </a:lnTo>
                <a:close/>
              </a:path>
              <a:path w="2880359" h="883285">
                <a:moveTo>
                  <a:pt x="2880359" y="270192"/>
                </a:moveTo>
                <a:lnTo>
                  <a:pt x="2858134" y="270192"/>
                </a:lnTo>
                <a:lnTo>
                  <a:pt x="2858134" y="181292"/>
                </a:lnTo>
                <a:lnTo>
                  <a:pt x="2880359" y="181292"/>
                </a:lnTo>
                <a:lnTo>
                  <a:pt x="2880359" y="270192"/>
                </a:lnTo>
                <a:close/>
              </a:path>
              <a:path w="2880359" h="883285">
                <a:moveTo>
                  <a:pt x="2880359" y="425767"/>
                </a:moveTo>
                <a:lnTo>
                  <a:pt x="2858134" y="425767"/>
                </a:lnTo>
                <a:lnTo>
                  <a:pt x="2858134" y="336867"/>
                </a:lnTo>
                <a:lnTo>
                  <a:pt x="2880359" y="336867"/>
                </a:lnTo>
                <a:lnTo>
                  <a:pt x="2880359" y="425767"/>
                </a:lnTo>
                <a:close/>
              </a:path>
              <a:path w="2880359" h="883285">
                <a:moveTo>
                  <a:pt x="2880359" y="581342"/>
                </a:moveTo>
                <a:lnTo>
                  <a:pt x="2858134" y="581342"/>
                </a:lnTo>
                <a:lnTo>
                  <a:pt x="2858134" y="492442"/>
                </a:lnTo>
                <a:lnTo>
                  <a:pt x="2880359" y="492442"/>
                </a:lnTo>
                <a:lnTo>
                  <a:pt x="2880359" y="581342"/>
                </a:lnTo>
                <a:close/>
              </a:path>
              <a:path w="2880359" h="883285">
                <a:moveTo>
                  <a:pt x="2880359" y="736917"/>
                </a:moveTo>
                <a:lnTo>
                  <a:pt x="2858134" y="736917"/>
                </a:lnTo>
                <a:lnTo>
                  <a:pt x="2858134" y="648017"/>
                </a:lnTo>
                <a:lnTo>
                  <a:pt x="2880359" y="648017"/>
                </a:lnTo>
                <a:lnTo>
                  <a:pt x="2880359" y="736917"/>
                </a:lnTo>
                <a:close/>
              </a:path>
              <a:path w="2880359" h="883285">
                <a:moveTo>
                  <a:pt x="2858134" y="872172"/>
                </a:moveTo>
                <a:lnTo>
                  <a:pt x="2858134" y="803592"/>
                </a:lnTo>
                <a:lnTo>
                  <a:pt x="2880359" y="803592"/>
                </a:lnTo>
                <a:lnTo>
                  <a:pt x="2880359" y="861060"/>
                </a:lnTo>
                <a:lnTo>
                  <a:pt x="2869247" y="861060"/>
                </a:lnTo>
                <a:lnTo>
                  <a:pt x="2858134" y="872172"/>
                </a:lnTo>
                <a:close/>
              </a:path>
              <a:path w="2880359" h="883285">
                <a:moveTo>
                  <a:pt x="2869247" y="883285"/>
                </a:moveTo>
                <a:lnTo>
                  <a:pt x="2848927" y="883285"/>
                </a:lnTo>
                <a:lnTo>
                  <a:pt x="2848927" y="861060"/>
                </a:lnTo>
                <a:lnTo>
                  <a:pt x="2858134" y="861060"/>
                </a:lnTo>
                <a:lnTo>
                  <a:pt x="2858134" y="872172"/>
                </a:lnTo>
                <a:lnTo>
                  <a:pt x="2880359" y="872172"/>
                </a:lnTo>
                <a:lnTo>
                  <a:pt x="2871724" y="883005"/>
                </a:lnTo>
                <a:lnTo>
                  <a:pt x="2869247" y="883285"/>
                </a:lnTo>
                <a:close/>
              </a:path>
              <a:path w="2880359" h="883285">
                <a:moveTo>
                  <a:pt x="2880359" y="872172"/>
                </a:moveTo>
                <a:lnTo>
                  <a:pt x="2858134" y="872172"/>
                </a:lnTo>
                <a:lnTo>
                  <a:pt x="2869247" y="861060"/>
                </a:lnTo>
                <a:lnTo>
                  <a:pt x="2880359" y="861060"/>
                </a:lnTo>
                <a:lnTo>
                  <a:pt x="2880359" y="872172"/>
                </a:lnTo>
                <a:close/>
              </a:path>
              <a:path w="2880359" h="883285">
                <a:moveTo>
                  <a:pt x="2782252" y="883285"/>
                </a:moveTo>
                <a:lnTo>
                  <a:pt x="2693352" y="883285"/>
                </a:lnTo>
                <a:lnTo>
                  <a:pt x="2693352" y="861060"/>
                </a:lnTo>
                <a:lnTo>
                  <a:pt x="2782252" y="861060"/>
                </a:lnTo>
                <a:lnTo>
                  <a:pt x="2782252" y="883285"/>
                </a:lnTo>
                <a:close/>
              </a:path>
              <a:path w="2880359" h="883285">
                <a:moveTo>
                  <a:pt x="2626677" y="883285"/>
                </a:moveTo>
                <a:lnTo>
                  <a:pt x="2537777" y="883285"/>
                </a:lnTo>
                <a:lnTo>
                  <a:pt x="2537777" y="861060"/>
                </a:lnTo>
                <a:lnTo>
                  <a:pt x="2626677" y="861060"/>
                </a:lnTo>
                <a:lnTo>
                  <a:pt x="2626677" y="883285"/>
                </a:lnTo>
                <a:close/>
              </a:path>
              <a:path w="2880359" h="883285">
                <a:moveTo>
                  <a:pt x="2471102" y="883285"/>
                </a:moveTo>
                <a:lnTo>
                  <a:pt x="2382202" y="883285"/>
                </a:lnTo>
                <a:lnTo>
                  <a:pt x="2382202" y="861060"/>
                </a:lnTo>
                <a:lnTo>
                  <a:pt x="2471102" y="861060"/>
                </a:lnTo>
                <a:lnTo>
                  <a:pt x="2471102" y="883285"/>
                </a:lnTo>
                <a:close/>
              </a:path>
              <a:path w="2880359" h="883285">
                <a:moveTo>
                  <a:pt x="2315527" y="883285"/>
                </a:moveTo>
                <a:lnTo>
                  <a:pt x="2226627" y="883285"/>
                </a:lnTo>
                <a:lnTo>
                  <a:pt x="2226627" y="861060"/>
                </a:lnTo>
                <a:lnTo>
                  <a:pt x="2315527" y="861060"/>
                </a:lnTo>
                <a:lnTo>
                  <a:pt x="2315527" y="883285"/>
                </a:lnTo>
                <a:close/>
              </a:path>
              <a:path w="2880359" h="883285">
                <a:moveTo>
                  <a:pt x="2159952" y="883285"/>
                </a:moveTo>
                <a:lnTo>
                  <a:pt x="2071052" y="883285"/>
                </a:lnTo>
                <a:lnTo>
                  <a:pt x="2071052" y="861060"/>
                </a:lnTo>
                <a:lnTo>
                  <a:pt x="2159952" y="861060"/>
                </a:lnTo>
                <a:lnTo>
                  <a:pt x="2159952" y="883285"/>
                </a:lnTo>
                <a:close/>
              </a:path>
              <a:path w="2880359" h="883285">
                <a:moveTo>
                  <a:pt x="2004377" y="883285"/>
                </a:moveTo>
                <a:lnTo>
                  <a:pt x="1915477" y="883285"/>
                </a:lnTo>
                <a:lnTo>
                  <a:pt x="1915477" y="861060"/>
                </a:lnTo>
                <a:lnTo>
                  <a:pt x="2004377" y="861060"/>
                </a:lnTo>
                <a:lnTo>
                  <a:pt x="2004377" y="883285"/>
                </a:lnTo>
                <a:close/>
              </a:path>
              <a:path w="2880359" h="883285">
                <a:moveTo>
                  <a:pt x="1848802" y="883285"/>
                </a:moveTo>
                <a:lnTo>
                  <a:pt x="1759902" y="883285"/>
                </a:lnTo>
                <a:lnTo>
                  <a:pt x="1759902" y="861060"/>
                </a:lnTo>
                <a:lnTo>
                  <a:pt x="1848802" y="861060"/>
                </a:lnTo>
                <a:lnTo>
                  <a:pt x="1848802" y="883285"/>
                </a:lnTo>
                <a:close/>
              </a:path>
              <a:path w="2880359" h="883285">
                <a:moveTo>
                  <a:pt x="1693227" y="883285"/>
                </a:moveTo>
                <a:lnTo>
                  <a:pt x="1604327" y="883285"/>
                </a:lnTo>
                <a:lnTo>
                  <a:pt x="1604327" y="861060"/>
                </a:lnTo>
                <a:lnTo>
                  <a:pt x="1693227" y="861060"/>
                </a:lnTo>
                <a:lnTo>
                  <a:pt x="1693227" y="883285"/>
                </a:lnTo>
                <a:close/>
              </a:path>
              <a:path w="2880359" h="883285">
                <a:moveTo>
                  <a:pt x="1537652" y="883285"/>
                </a:moveTo>
                <a:lnTo>
                  <a:pt x="1448752" y="883285"/>
                </a:lnTo>
                <a:lnTo>
                  <a:pt x="1448752" y="861060"/>
                </a:lnTo>
                <a:lnTo>
                  <a:pt x="1537652" y="861060"/>
                </a:lnTo>
                <a:lnTo>
                  <a:pt x="1537652" y="883285"/>
                </a:lnTo>
                <a:close/>
              </a:path>
              <a:path w="2880359" h="883285">
                <a:moveTo>
                  <a:pt x="1382077" y="883285"/>
                </a:moveTo>
                <a:lnTo>
                  <a:pt x="1293177" y="883285"/>
                </a:lnTo>
                <a:lnTo>
                  <a:pt x="1293177" y="861060"/>
                </a:lnTo>
                <a:lnTo>
                  <a:pt x="1382077" y="861060"/>
                </a:lnTo>
                <a:lnTo>
                  <a:pt x="1382077" y="883285"/>
                </a:lnTo>
                <a:close/>
              </a:path>
              <a:path w="2880359" h="883285">
                <a:moveTo>
                  <a:pt x="1226502" y="883285"/>
                </a:moveTo>
                <a:lnTo>
                  <a:pt x="1137602" y="883285"/>
                </a:lnTo>
                <a:lnTo>
                  <a:pt x="1137602" y="861060"/>
                </a:lnTo>
                <a:lnTo>
                  <a:pt x="1226502" y="861060"/>
                </a:lnTo>
                <a:lnTo>
                  <a:pt x="1226502" y="883285"/>
                </a:lnTo>
                <a:close/>
              </a:path>
              <a:path w="2880359" h="883285">
                <a:moveTo>
                  <a:pt x="1070927" y="883285"/>
                </a:moveTo>
                <a:lnTo>
                  <a:pt x="982027" y="883285"/>
                </a:lnTo>
                <a:lnTo>
                  <a:pt x="982027" y="861060"/>
                </a:lnTo>
                <a:lnTo>
                  <a:pt x="1070927" y="861060"/>
                </a:lnTo>
                <a:lnTo>
                  <a:pt x="1070927" y="883285"/>
                </a:lnTo>
                <a:close/>
              </a:path>
              <a:path w="2880359" h="883285">
                <a:moveTo>
                  <a:pt x="915352" y="883285"/>
                </a:moveTo>
                <a:lnTo>
                  <a:pt x="826452" y="883285"/>
                </a:lnTo>
                <a:lnTo>
                  <a:pt x="826452" y="861060"/>
                </a:lnTo>
                <a:lnTo>
                  <a:pt x="915352" y="861060"/>
                </a:lnTo>
                <a:lnTo>
                  <a:pt x="915352" y="883285"/>
                </a:lnTo>
                <a:close/>
              </a:path>
              <a:path w="2880359" h="883285">
                <a:moveTo>
                  <a:pt x="759777" y="883285"/>
                </a:moveTo>
                <a:lnTo>
                  <a:pt x="670877" y="883285"/>
                </a:lnTo>
                <a:lnTo>
                  <a:pt x="670877" y="861060"/>
                </a:lnTo>
                <a:lnTo>
                  <a:pt x="759777" y="861060"/>
                </a:lnTo>
                <a:lnTo>
                  <a:pt x="759777" y="883285"/>
                </a:lnTo>
                <a:close/>
              </a:path>
              <a:path w="2880359" h="883285">
                <a:moveTo>
                  <a:pt x="604202" y="883285"/>
                </a:moveTo>
                <a:lnTo>
                  <a:pt x="515302" y="883285"/>
                </a:lnTo>
                <a:lnTo>
                  <a:pt x="515302" y="861060"/>
                </a:lnTo>
                <a:lnTo>
                  <a:pt x="604202" y="861060"/>
                </a:lnTo>
                <a:lnTo>
                  <a:pt x="604202" y="883285"/>
                </a:lnTo>
                <a:close/>
              </a:path>
              <a:path w="2880359" h="883285">
                <a:moveTo>
                  <a:pt x="448627" y="883285"/>
                </a:moveTo>
                <a:lnTo>
                  <a:pt x="359727" y="883285"/>
                </a:lnTo>
                <a:lnTo>
                  <a:pt x="359727" y="861060"/>
                </a:lnTo>
                <a:lnTo>
                  <a:pt x="448627" y="861060"/>
                </a:lnTo>
                <a:lnTo>
                  <a:pt x="448627" y="883285"/>
                </a:lnTo>
                <a:close/>
              </a:path>
              <a:path w="2880359" h="883285">
                <a:moveTo>
                  <a:pt x="293052" y="883285"/>
                </a:moveTo>
                <a:lnTo>
                  <a:pt x="204152" y="883285"/>
                </a:lnTo>
                <a:lnTo>
                  <a:pt x="204152" y="861060"/>
                </a:lnTo>
                <a:lnTo>
                  <a:pt x="293052" y="861060"/>
                </a:lnTo>
                <a:lnTo>
                  <a:pt x="293052" y="883285"/>
                </a:lnTo>
                <a:close/>
              </a:path>
              <a:path w="2880359" h="883285">
                <a:moveTo>
                  <a:pt x="137477" y="883285"/>
                </a:moveTo>
                <a:lnTo>
                  <a:pt x="48577" y="883285"/>
                </a:lnTo>
                <a:lnTo>
                  <a:pt x="48577" y="861060"/>
                </a:lnTo>
                <a:lnTo>
                  <a:pt x="137477" y="861060"/>
                </a:lnTo>
                <a:lnTo>
                  <a:pt x="137477" y="88328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800282" y="3657282"/>
            <a:ext cx="2879725" cy="2116455"/>
          </a:xfrm>
          <a:custGeom>
            <a:avLst/>
            <a:gdLst/>
            <a:ahLst/>
            <a:cxnLst/>
            <a:rect l="l" t="t" r="r" b="b"/>
            <a:pathLst>
              <a:path w="2879725" h="2116454">
                <a:moveTo>
                  <a:pt x="22225" y="2105342"/>
                </a:moveTo>
                <a:lnTo>
                  <a:pt x="0" y="2105342"/>
                </a:lnTo>
                <a:lnTo>
                  <a:pt x="0" y="2016442"/>
                </a:lnTo>
                <a:lnTo>
                  <a:pt x="22225" y="2016442"/>
                </a:lnTo>
                <a:lnTo>
                  <a:pt x="22225" y="2105342"/>
                </a:lnTo>
                <a:close/>
              </a:path>
              <a:path w="2879725" h="2116454">
                <a:moveTo>
                  <a:pt x="22225" y="1949767"/>
                </a:moveTo>
                <a:lnTo>
                  <a:pt x="0" y="1949767"/>
                </a:lnTo>
                <a:lnTo>
                  <a:pt x="0" y="1860867"/>
                </a:lnTo>
                <a:lnTo>
                  <a:pt x="22225" y="1860867"/>
                </a:lnTo>
                <a:lnTo>
                  <a:pt x="22225" y="1949767"/>
                </a:lnTo>
                <a:close/>
              </a:path>
              <a:path w="2879725" h="2116454">
                <a:moveTo>
                  <a:pt x="22225" y="1794192"/>
                </a:moveTo>
                <a:lnTo>
                  <a:pt x="0" y="1794192"/>
                </a:lnTo>
                <a:lnTo>
                  <a:pt x="0" y="1705292"/>
                </a:lnTo>
                <a:lnTo>
                  <a:pt x="22225" y="1705292"/>
                </a:lnTo>
                <a:lnTo>
                  <a:pt x="22225" y="1794192"/>
                </a:lnTo>
                <a:close/>
              </a:path>
              <a:path w="2879725" h="2116454">
                <a:moveTo>
                  <a:pt x="22225" y="1638617"/>
                </a:moveTo>
                <a:lnTo>
                  <a:pt x="0" y="1638617"/>
                </a:lnTo>
                <a:lnTo>
                  <a:pt x="0" y="1549717"/>
                </a:lnTo>
                <a:lnTo>
                  <a:pt x="22225" y="1549717"/>
                </a:lnTo>
                <a:lnTo>
                  <a:pt x="22225" y="1638617"/>
                </a:lnTo>
                <a:close/>
              </a:path>
              <a:path w="2879725" h="2116454">
                <a:moveTo>
                  <a:pt x="22225" y="1483042"/>
                </a:moveTo>
                <a:lnTo>
                  <a:pt x="0" y="1483042"/>
                </a:lnTo>
                <a:lnTo>
                  <a:pt x="0" y="1394142"/>
                </a:lnTo>
                <a:lnTo>
                  <a:pt x="22225" y="1394142"/>
                </a:lnTo>
                <a:lnTo>
                  <a:pt x="22225" y="1483042"/>
                </a:lnTo>
                <a:close/>
              </a:path>
              <a:path w="2879725" h="2116454">
                <a:moveTo>
                  <a:pt x="22225" y="1327467"/>
                </a:moveTo>
                <a:lnTo>
                  <a:pt x="0" y="1327467"/>
                </a:lnTo>
                <a:lnTo>
                  <a:pt x="0" y="1238567"/>
                </a:lnTo>
                <a:lnTo>
                  <a:pt x="22225" y="1238567"/>
                </a:lnTo>
                <a:lnTo>
                  <a:pt x="22225" y="1327467"/>
                </a:lnTo>
                <a:close/>
              </a:path>
              <a:path w="2879725" h="2116454">
                <a:moveTo>
                  <a:pt x="22225" y="1171892"/>
                </a:moveTo>
                <a:lnTo>
                  <a:pt x="0" y="1171892"/>
                </a:lnTo>
                <a:lnTo>
                  <a:pt x="0" y="1082992"/>
                </a:lnTo>
                <a:lnTo>
                  <a:pt x="22225" y="1082992"/>
                </a:lnTo>
                <a:lnTo>
                  <a:pt x="22225" y="1171892"/>
                </a:lnTo>
                <a:close/>
              </a:path>
              <a:path w="2879725" h="2116454">
                <a:moveTo>
                  <a:pt x="22225" y="1016317"/>
                </a:moveTo>
                <a:lnTo>
                  <a:pt x="0" y="1016317"/>
                </a:lnTo>
                <a:lnTo>
                  <a:pt x="0" y="927417"/>
                </a:lnTo>
                <a:lnTo>
                  <a:pt x="22225" y="927417"/>
                </a:lnTo>
                <a:lnTo>
                  <a:pt x="22225" y="1016317"/>
                </a:lnTo>
                <a:close/>
              </a:path>
              <a:path w="2879725" h="2116454">
                <a:moveTo>
                  <a:pt x="22225" y="860742"/>
                </a:moveTo>
                <a:lnTo>
                  <a:pt x="0" y="860742"/>
                </a:lnTo>
                <a:lnTo>
                  <a:pt x="0" y="771842"/>
                </a:lnTo>
                <a:lnTo>
                  <a:pt x="22225" y="771842"/>
                </a:lnTo>
                <a:lnTo>
                  <a:pt x="22225" y="860742"/>
                </a:lnTo>
                <a:close/>
              </a:path>
              <a:path w="2879725" h="2116454">
                <a:moveTo>
                  <a:pt x="22225" y="705167"/>
                </a:moveTo>
                <a:lnTo>
                  <a:pt x="0" y="705167"/>
                </a:lnTo>
                <a:lnTo>
                  <a:pt x="0" y="616267"/>
                </a:lnTo>
                <a:lnTo>
                  <a:pt x="22225" y="616267"/>
                </a:lnTo>
                <a:lnTo>
                  <a:pt x="22225" y="705167"/>
                </a:lnTo>
                <a:close/>
              </a:path>
              <a:path w="2879725" h="2116454">
                <a:moveTo>
                  <a:pt x="22225" y="549592"/>
                </a:moveTo>
                <a:lnTo>
                  <a:pt x="0" y="549592"/>
                </a:lnTo>
                <a:lnTo>
                  <a:pt x="0" y="460692"/>
                </a:lnTo>
                <a:lnTo>
                  <a:pt x="22225" y="460692"/>
                </a:lnTo>
                <a:lnTo>
                  <a:pt x="22225" y="549592"/>
                </a:lnTo>
                <a:close/>
              </a:path>
              <a:path w="2879725" h="2116454">
                <a:moveTo>
                  <a:pt x="22225" y="394017"/>
                </a:moveTo>
                <a:lnTo>
                  <a:pt x="0" y="394017"/>
                </a:lnTo>
                <a:lnTo>
                  <a:pt x="0" y="305117"/>
                </a:lnTo>
                <a:lnTo>
                  <a:pt x="22225" y="305117"/>
                </a:lnTo>
                <a:lnTo>
                  <a:pt x="22225" y="394017"/>
                </a:lnTo>
                <a:close/>
              </a:path>
              <a:path w="2879725" h="2116454">
                <a:moveTo>
                  <a:pt x="22225" y="238442"/>
                </a:moveTo>
                <a:lnTo>
                  <a:pt x="0" y="238442"/>
                </a:lnTo>
                <a:lnTo>
                  <a:pt x="0" y="149542"/>
                </a:lnTo>
                <a:lnTo>
                  <a:pt x="22225" y="149542"/>
                </a:lnTo>
                <a:lnTo>
                  <a:pt x="22225" y="238442"/>
                </a:lnTo>
                <a:close/>
              </a:path>
              <a:path w="2879725" h="2116454">
                <a:moveTo>
                  <a:pt x="22225" y="82867"/>
                </a:moveTo>
                <a:lnTo>
                  <a:pt x="0" y="82867"/>
                </a:lnTo>
                <a:lnTo>
                  <a:pt x="0" y="11112"/>
                </a:lnTo>
                <a:lnTo>
                  <a:pt x="11112" y="0"/>
                </a:lnTo>
                <a:lnTo>
                  <a:pt x="28257" y="0"/>
                </a:lnTo>
                <a:lnTo>
                  <a:pt x="28257" y="11112"/>
                </a:lnTo>
                <a:lnTo>
                  <a:pt x="22225" y="11112"/>
                </a:lnTo>
                <a:lnTo>
                  <a:pt x="11112" y="22225"/>
                </a:lnTo>
                <a:lnTo>
                  <a:pt x="22225" y="22225"/>
                </a:lnTo>
                <a:lnTo>
                  <a:pt x="22225" y="82867"/>
                </a:lnTo>
                <a:close/>
              </a:path>
              <a:path w="2879725" h="2116454">
                <a:moveTo>
                  <a:pt x="22225" y="22225"/>
                </a:moveTo>
                <a:lnTo>
                  <a:pt x="11112" y="22225"/>
                </a:lnTo>
                <a:lnTo>
                  <a:pt x="22225" y="11112"/>
                </a:lnTo>
                <a:lnTo>
                  <a:pt x="22225" y="22225"/>
                </a:lnTo>
                <a:close/>
              </a:path>
              <a:path w="2879725" h="2116454">
                <a:moveTo>
                  <a:pt x="28257" y="22225"/>
                </a:moveTo>
                <a:lnTo>
                  <a:pt x="22225" y="22225"/>
                </a:lnTo>
                <a:lnTo>
                  <a:pt x="22225" y="11112"/>
                </a:lnTo>
                <a:lnTo>
                  <a:pt x="28257" y="11112"/>
                </a:lnTo>
                <a:lnTo>
                  <a:pt x="28257" y="22225"/>
                </a:lnTo>
                <a:close/>
              </a:path>
              <a:path w="2879725" h="2116454">
                <a:moveTo>
                  <a:pt x="183832" y="22225"/>
                </a:moveTo>
                <a:lnTo>
                  <a:pt x="94932" y="22225"/>
                </a:lnTo>
                <a:lnTo>
                  <a:pt x="94932" y="0"/>
                </a:lnTo>
                <a:lnTo>
                  <a:pt x="183832" y="0"/>
                </a:lnTo>
                <a:lnTo>
                  <a:pt x="183832" y="22225"/>
                </a:lnTo>
                <a:close/>
              </a:path>
              <a:path w="2879725" h="2116454">
                <a:moveTo>
                  <a:pt x="339407" y="22225"/>
                </a:moveTo>
                <a:lnTo>
                  <a:pt x="250507" y="22225"/>
                </a:lnTo>
                <a:lnTo>
                  <a:pt x="250507" y="0"/>
                </a:lnTo>
                <a:lnTo>
                  <a:pt x="339407" y="0"/>
                </a:lnTo>
                <a:lnTo>
                  <a:pt x="339407" y="22225"/>
                </a:lnTo>
                <a:close/>
              </a:path>
              <a:path w="2879725" h="2116454">
                <a:moveTo>
                  <a:pt x="494982" y="22225"/>
                </a:moveTo>
                <a:lnTo>
                  <a:pt x="406082" y="22225"/>
                </a:lnTo>
                <a:lnTo>
                  <a:pt x="406082" y="0"/>
                </a:lnTo>
                <a:lnTo>
                  <a:pt x="494982" y="0"/>
                </a:lnTo>
                <a:lnTo>
                  <a:pt x="494982" y="22225"/>
                </a:lnTo>
                <a:close/>
              </a:path>
              <a:path w="2879725" h="2116454">
                <a:moveTo>
                  <a:pt x="650557" y="22225"/>
                </a:moveTo>
                <a:lnTo>
                  <a:pt x="561657" y="22225"/>
                </a:lnTo>
                <a:lnTo>
                  <a:pt x="561657" y="0"/>
                </a:lnTo>
                <a:lnTo>
                  <a:pt x="650557" y="0"/>
                </a:lnTo>
                <a:lnTo>
                  <a:pt x="650557" y="22225"/>
                </a:lnTo>
                <a:close/>
              </a:path>
              <a:path w="2879725" h="2116454">
                <a:moveTo>
                  <a:pt x="806132" y="22225"/>
                </a:moveTo>
                <a:lnTo>
                  <a:pt x="717232" y="22225"/>
                </a:lnTo>
                <a:lnTo>
                  <a:pt x="717232" y="0"/>
                </a:lnTo>
                <a:lnTo>
                  <a:pt x="806132" y="0"/>
                </a:lnTo>
                <a:lnTo>
                  <a:pt x="806132" y="22225"/>
                </a:lnTo>
                <a:close/>
              </a:path>
              <a:path w="2879725" h="2116454">
                <a:moveTo>
                  <a:pt x="961707" y="22225"/>
                </a:moveTo>
                <a:lnTo>
                  <a:pt x="872807" y="22225"/>
                </a:lnTo>
                <a:lnTo>
                  <a:pt x="872807" y="0"/>
                </a:lnTo>
                <a:lnTo>
                  <a:pt x="961707" y="0"/>
                </a:lnTo>
                <a:lnTo>
                  <a:pt x="961707" y="22225"/>
                </a:lnTo>
                <a:close/>
              </a:path>
              <a:path w="2879725" h="2116454">
                <a:moveTo>
                  <a:pt x="1117282" y="22225"/>
                </a:moveTo>
                <a:lnTo>
                  <a:pt x="1028382" y="22225"/>
                </a:lnTo>
                <a:lnTo>
                  <a:pt x="1028382" y="0"/>
                </a:lnTo>
                <a:lnTo>
                  <a:pt x="1117282" y="0"/>
                </a:lnTo>
                <a:lnTo>
                  <a:pt x="1117282" y="22225"/>
                </a:lnTo>
                <a:close/>
              </a:path>
              <a:path w="2879725" h="2116454">
                <a:moveTo>
                  <a:pt x="1272857" y="22225"/>
                </a:moveTo>
                <a:lnTo>
                  <a:pt x="1183957" y="22225"/>
                </a:lnTo>
                <a:lnTo>
                  <a:pt x="1183957" y="0"/>
                </a:lnTo>
                <a:lnTo>
                  <a:pt x="1272857" y="0"/>
                </a:lnTo>
                <a:lnTo>
                  <a:pt x="1272857" y="22225"/>
                </a:lnTo>
                <a:close/>
              </a:path>
              <a:path w="2879725" h="2116454">
                <a:moveTo>
                  <a:pt x="1428432" y="22225"/>
                </a:moveTo>
                <a:lnTo>
                  <a:pt x="1339532" y="22225"/>
                </a:lnTo>
                <a:lnTo>
                  <a:pt x="1339532" y="0"/>
                </a:lnTo>
                <a:lnTo>
                  <a:pt x="1428432" y="0"/>
                </a:lnTo>
                <a:lnTo>
                  <a:pt x="1428432" y="22225"/>
                </a:lnTo>
                <a:close/>
              </a:path>
              <a:path w="2879725" h="2116454">
                <a:moveTo>
                  <a:pt x="1584007" y="22225"/>
                </a:moveTo>
                <a:lnTo>
                  <a:pt x="1495107" y="22225"/>
                </a:lnTo>
                <a:lnTo>
                  <a:pt x="1495107" y="0"/>
                </a:lnTo>
                <a:lnTo>
                  <a:pt x="1584007" y="0"/>
                </a:lnTo>
                <a:lnTo>
                  <a:pt x="1584007" y="22225"/>
                </a:lnTo>
                <a:close/>
              </a:path>
              <a:path w="2879725" h="2116454">
                <a:moveTo>
                  <a:pt x="1739582" y="22225"/>
                </a:moveTo>
                <a:lnTo>
                  <a:pt x="1650682" y="22225"/>
                </a:lnTo>
                <a:lnTo>
                  <a:pt x="1650682" y="0"/>
                </a:lnTo>
                <a:lnTo>
                  <a:pt x="1739582" y="0"/>
                </a:lnTo>
                <a:lnTo>
                  <a:pt x="1739582" y="22225"/>
                </a:lnTo>
                <a:close/>
              </a:path>
              <a:path w="2879725" h="2116454">
                <a:moveTo>
                  <a:pt x="1895157" y="22225"/>
                </a:moveTo>
                <a:lnTo>
                  <a:pt x="1806257" y="22225"/>
                </a:lnTo>
                <a:lnTo>
                  <a:pt x="1806257" y="0"/>
                </a:lnTo>
                <a:lnTo>
                  <a:pt x="1895157" y="0"/>
                </a:lnTo>
                <a:lnTo>
                  <a:pt x="1895157" y="22225"/>
                </a:lnTo>
                <a:close/>
              </a:path>
              <a:path w="2879725" h="2116454">
                <a:moveTo>
                  <a:pt x="2050732" y="22225"/>
                </a:moveTo>
                <a:lnTo>
                  <a:pt x="1961832" y="22225"/>
                </a:lnTo>
                <a:lnTo>
                  <a:pt x="1961832" y="0"/>
                </a:lnTo>
                <a:lnTo>
                  <a:pt x="2050732" y="0"/>
                </a:lnTo>
                <a:lnTo>
                  <a:pt x="2050732" y="22225"/>
                </a:lnTo>
                <a:close/>
              </a:path>
              <a:path w="2879725" h="2116454">
                <a:moveTo>
                  <a:pt x="2206307" y="22225"/>
                </a:moveTo>
                <a:lnTo>
                  <a:pt x="2117407" y="22225"/>
                </a:lnTo>
                <a:lnTo>
                  <a:pt x="2117407" y="0"/>
                </a:lnTo>
                <a:lnTo>
                  <a:pt x="2206307" y="0"/>
                </a:lnTo>
                <a:lnTo>
                  <a:pt x="2206307" y="22225"/>
                </a:lnTo>
                <a:close/>
              </a:path>
              <a:path w="2879725" h="2116454">
                <a:moveTo>
                  <a:pt x="2361882" y="22225"/>
                </a:moveTo>
                <a:lnTo>
                  <a:pt x="2272982" y="22225"/>
                </a:lnTo>
                <a:lnTo>
                  <a:pt x="2272982" y="0"/>
                </a:lnTo>
                <a:lnTo>
                  <a:pt x="2361882" y="0"/>
                </a:lnTo>
                <a:lnTo>
                  <a:pt x="2361882" y="22225"/>
                </a:lnTo>
                <a:close/>
              </a:path>
              <a:path w="2879725" h="2116454">
                <a:moveTo>
                  <a:pt x="2517457" y="22225"/>
                </a:moveTo>
                <a:lnTo>
                  <a:pt x="2428557" y="22225"/>
                </a:lnTo>
                <a:lnTo>
                  <a:pt x="2428557" y="0"/>
                </a:lnTo>
                <a:lnTo>
                  <a:pt x="2517457" y="0"/>
                </a:lnTo>
                <a:lnTo>
                  <a:pt x="2517457" y="22225"/>
                </a:lnTo>
                <a:close/>
              </a:path>
              <a:path w="2879725" h="2116454">
                <a:moveTo>
                  <a:pt x="2673032" y="22225"/>
                </a:moveTo>
                <a:lnTo>
                  <a:pt x="2584132" y="22225"/>
                </a:lnTo>
                <a:lnTo>
                  <a:pt x="2584132" y="0"/>
                </a:lnTo>
                <a:lnTo>
                  <a:pt x="2673032" y="0"/>
                </a:lnTo>
                <a:lnTo>
                  <a:pt x="2673032" y="22225"/>
                </a:lnTo>
                <a:close/>
              </a:path>
              <a:path w="2879725" h="2116454">
                <a:moveTo>
                  <a:pt x="2828607" y="22225"/>
                </a:moveTo>
                <a:lnTo>
                  <a:pt x="2739707" y="22225"/>
                </a:lnTo>
                <a:lnTo>
                  <a:pt x="2739707" y="0"/>
                </a:lnTo>
                <a:lnTo>
                  <a:pt x="2828607" y="0"/>
                </a:lnTo>
                <a:lnTo>
                  <a:pt x="2828607" y="22225"/>
                </a:lnTo>
                <a:close/>
              </a:path>
              <a:path w="2879725" h="2116454">
                <a:moveTo>
                  <a:pt x="2879725" y="126682"/>
                </a:moveTo>
                <a:lnTo>
                  <a:pt x="2857500" y="126682"/>
                </a:lnTo>
                <a:lnTo>
                  <a:pt x="2857500" y="37782"/>
                </a:lnTo>
                <a:lnTo>
                  <a:pt x="2879725" y="37782"/>
                </a:lnTo>
                <a:lnTo>
                  <a:pt x="2879725" y="126682"/>
                </a:lnTo>
                <a:close/>
              </a:path>
              <a:path w="2879725" h="2116454">
                <a:moveTo>
                  <a:pt x="2879725" y="282257"/>
                </a:moveTo>
                <a:lnTo>
                  <a:pt x="2857500" y="282257"/>
                </a:lnTo>
                <a:lnTo>
                  <a:pt x="2857500" y="193357"/>
                </a:lnTo>
                <a:lnTo>
                  <a:pt x="2879725" y="193357"/>
                </a:lnTo>
                <a:lnTo>
                  <a:pt x="2879725" y="282257"/>
                </a:lnTo>
                <a:close/>
              </a:path>
              <a:path w="2879725" h="2116454">
                <a:moveTo>
                  <a:pt x="2879725" y="437832"/>
                </a:moveTo>
                <a:lnTo>
                  <a:pt x="2857500" y="437832"/>
                </a:lnTo>
                <a:lnTo>
                  <a:pt x="2857500" y="348932"/>
                </a:lnTo>
                <a:lnTo>
                  <a:pt x="2879725" y="348932"/>
                </a:lnTo>
                <a:lnTo>
                  <a:pt x="2879725" y="437832"/>
                </a:lnTo>
                <a:close/>
              </a:path>
              <a:path w="2879725" h="2116454">
                <a:moveTo>
                  <a:pt x="2879725" y="593407"/>
                </a:moveTo>
                <a:lnTo>
                  <a:pt x="2857500" y="593407"/>
                </a:lnTo>
                <a:lnTo>
                  <a:pt x="2857500" y="504507"/>
                </a:lnTo>
                <a:lnTo>
                  <a:pt x="2879725" y="504507"/>
                </a:lnTo>
                <a:lnTo>
                  <a:pt x="2879725" y="593407"/>
                </a:lnTo>
                <a:close/>
              </a:path>
              <a:path w="2879725" h="2116454">
                <a:moveTo>
                  <a:pt x="2879725" y="748982"/>
                </a:moveTo>
                <a:lnTo>
                  <a:pt x="2857500" y="748982"/>
                </a:lnTo>
                <a:lnTo>
                  <a:pt x="2857500" y="660082"/>
                </a:lnTo>
                <a:lnTo>
                  <a:pt x="2879725" y="660082"/>
                </a:lnTo>
                <a:lnTo>
                  <a:pt x="2879725" y="748982"/>
                </a:lnTo>
                <a:close/>
              </a:path>
              <a:path w="2879725" h="2116454">
                <a:moveTo>
                  <a:pt x="2879725" y="904557"/>
                </a:moveTo>
                <a:lnTo>
                  <a:pt x="2857500" y="904557"/>
                </a:lnTo>
                <a:lnTo>
                  <a:pt x="2857500" y="815657"/>
                </a:lnTo>
                <a:lnTo>
                  <a:pt x="2879725" y="815657"/>
                </a:lnTo>
                <a:lnTo>
                  <a:pt x="2879725" y="904557"/>
                </a:lnTo>
                <a:close/>
              </a:path>
              <a:path w="2879725" h="2116454">
                <a:moveTo>
                  <a:pt x="2879725" y="1060132"/>
                </a:moveTo>
                <a:lnTo>
                  <a:pt x="2857500" y="1060132"/>
                </a:lnTo>
                <a:lnTo>
                  <a:pt x="2857500" y="971232"/>
                </a:lnTo>
                <a:lnTo>
                  <a:pt x="2879725" y="971232"/>
                </a:lnTo>
                <a:lnTo>
                  <a:pt x="2879725" y="1060132"/>
                </a:lnTo>
                <a:close/>
              </a:path>
              <a:path w="2879725" h="2116454">
                <a:moveTo>
                  <a:pt x="2879725" y="1215707"/>
                </a:moveTo>
                <a:lnTo>
                  <a:pt x="2857500" y="1215707"/>
                </a:lnTo>
                <a:lnTo>
                  <a:pt x="2857500" y="1126807"/>
                </a:lnTo>
                <a:lnTo>
                  <a:pt x="2879725" y="1126807"/>
                </a:lnTo>
                <a:lnTo>
                  <a:pt x="2879725" y="1215707"/>
                </a:lnTo>
                <a:close/>
              </a:path>
              <a:path w="2879725" h="2116454">
                <a:moveTo>
                  <a:pt x="2879725" y="1371282"/>
                </a:moveTo>
                <a:lnTo>
                  <a:pt x="2857500" y="1371282"/>
                </a:lnTo>
                <a:lnTo>
                  <a:pt x="2857500" y="1282382"/>
                </a:lnTo>
                <a:lnTo>
                  <a:pt x="2879725" y="1282382"/>
                </a:lnTo>
                <a:lnTo>
                  <a:pt x="2879725" y="1371282"/>
                </a:lnTo>
                <a:close/>
              </a:path>
              <a:path w="2879725" h="2116454">
                <a:moveTo>
                  <a:pt x="2879725" y="1526857"/>
                </a:moveTo>
                <a:lnTo>
                  <a:pt x="2857500" y="1526857"/>
                </a:lnTo>
                <a:lnTo>
                  <a:pt x="2857500" y="1437957"/>
                </a:lnTo>
                <a:lnTo>
                  <a:pt x="2879725" y="1437957"/>
                </a:lnTo>
                <a:lnTo>
                  <a:pt x="2879725" y="1526857"/>
                </a:lnTo>
                <a:close/>
              </a:path>
              <a:path w="2879725" h="2116454">
                <a:moveTo>
                  <a:pt x="2879725" y="1682432"/>
                </a:moveTo>
                <a:lnTo>
                  <a:pt x="2857500" y="1682432"/>
                </a:lnTo>
                <a:lnTo>
                  <a:pt x="2857500" y="1593532"/>
                </a:lnTo>
                <a:lnTo>
                  <a:pt x="2879725" y="1593532"/>
                </a:lnTo>
                <a:lnTo>
                  <a:pt x="2879725" y="1682432"/>
                </a:lnTo>
                <a:close/>
              </a:path>
              <a:path w="2879725" h="2116454">
                <a:moveTo>
                  <a:pt x="2879725" y="1838007"/>
                </a:moveTo>
                <a:lnTo>
                  <a:pt x="2857500" y="1838007"/>
                </a:lnTo>
                <a:lnTo>
                  <a:pt x="2857500" y="1749107"/>
                </a:lnTo>
                <a:lnTo>
                  <a:pt x="2879725" y="1749107"/>
                </a:lnTo>
                <a:lnTo>
                  <a:pt x="2879725" y="1838007"/>
                </a:lnTo>
                <a:close/>
              </a:path>
              <a:path w="2879725" h="2116454">
                <a:moveTo>
                  <a:pt x="2879725" y="1993582"/>
                </a:moveTo>
                <a:lnTo>
                  <a:pt x="2857500" y="1993582"/>
                </a:lnTo>
                <a:lnTo>
                  <a:pt x="2857500" y="1904682"/>
                </a:lnTo>
                <a:lnTo>
                  <a:pt x="2879725" y="1904682"/>
                </a:lnTo>
                <a:lnTo>
                  <a:pt x="2879725" y="1993582"/>
                </a:lnTo>
                <a:close/>
              </a:path>
              <a:path w="2879725" h="2116454">
                <a:moveTo>
                  <a:pt x="2857500" y="2105342"/>
                </a:moveTo>
                <a:lnTo>
                  <a:pt x="2857500" y="2060257"/>
                </a:lnTo>
                <a:lnTo>
                  <a:pt x="2879725" y="2060257"/>
                </a:lnTo>
                <a:lnTo>
                  <a:pt x="2879725" y="2094229"/>
                </a:lnTo>
                <a:lnTo>
                  <a:pt x="2868612" y="2094229"/>
                </a:lnTo>
                <a:lnTo>
                  <a:pt x="2857500" y="2105342"/>
                </a:lnTo>
                <a:close/>
              </a:path>
              <a:path w="2879725" h="2116454">
                <a:moveTo>
                  <a:pt x="2868612" y="2116454"/>
                </a:moveTo>
                <a:lnTo>
                  <a:pt x="2824797" y="2116454"/>
                </a:lnTo>
                <a:lnTo>
                  <a:pt x="2824797" y="2094229"/>
                </a:lnTo>
                <a:lnTo>
                  <a:pt x="2857500" y="2094229"/>
                </a:lnTo>
                <a:lnTo>
                  <a:pt x="2857500" y="2105342"/>
                </a:lnTo>
                <a:lnTo>
                  <a:pt x="2879725" y="2105342"/>
                </a:lnTo>
                <a:lnTo>
                  <a:pt x="2871088" y="2116175"/>
                </a:lnTo>
                <a:lnTo>
                  <a:pt x="2868612" y="2116454"/>
                </a:lnTo>
                <a:close/>
              </a:path>
              <a:path w="2879725" h="2116454">
                <a:moveTo>
                  <a:pt x="2879725" y="2105342"/>
                </a:moveTo>
                <a:lnTo>
                  <a:pt x="2857500" y="2105342"/>
                </a:lnTo>
                <a:lnTo>
                  <a:pt x="2868612" y="2094229"/>
                </a:lnTo>
                <a:lnTo>
                  <a:pt x="2879725" y="2094229"/>
                </a:lnTo>
                <a:lnTo>
                  <a:pt x="2879725" y="2105342"/>
                </a:lnTo>
                <a:close/>
              </a:path>
              <a:path w="2879725" h="2116454">
                <a:moveTo>
                  <a:pt x="2758122" y="2116454"/>
                </a:moveTo>
                <a:lnTo>
                  <a:pt x="2669222" y="2116454"/>
                </a:lnTo>
                <a:lnTo>
                  <a:pt x="2669222" y="2094229"/>
                </a:lnTo>
                <a:lnTo>
                  <a:pt x="2758122" y="2094229"/>
                </a:lnTo>
                <a:lnTo>
                  <a:pt x="2758122" y="2116454"/>
                </a:lnTo>
                <a:close/>
              </a:path>
              <a:path w="2879725" h="2116454">
                <a:moveTo>
                  <a:pt x="2602547" y="2116454"/>
                </a:moveTo>
                <a:lnTo>
                  <a:pt x="2513647" y="2116454"/>
                </a:lnTo>
                <a:lnTo>
                  <a:pt x="2513647" y="2094229"/>
                </a:lnTo>
                <a:lnTo>
                  <a:pt x="2602547" y="2094229"/>
                </a:lnTo>
                <a:lnTo>
                  <a:pt x="2602547" y="2116454"/>
                </a:lnTo>
                <a:close/>
              </a:path>
              <a:path w="2879725" h="2116454">
                <a:moveTo>
                  <a:pt x="2446972" y="2116454"/>
                </a:moveTo>
                <a:lnTo>
                  <a:pt x="2358072" y="2116454"/>
                </a:lnTo>
                <a:lnTo>
                  <a:pt x="2358072" y="2094229"/>
                </a:lnTo>
                <a:lnTo>
                  <a:pt x="2446972" y="2094229"/>
                </a:lnTo>
                <a:lnTo>
                  <a:pt x="2446972" y="2116454"/>
                </a:lnTo>
                <a:close/>
              </a:path>
              <a:path w="2879725" h="2116454">
                <a:moveTo>
                  <a:pt x="2291397" y="2116454"/>
                </a:moveTo>
                <a:lnTo>
                  <a:pt x="2202497" y="2116454"/>
                </a:lnTo>
                <a:lnTo>
                  <a:pt x="2202497" y="2094229"/>
                </a:lnTo>
                <a:lnTo>
                  <a:pt x="2291397" y="2094229"/>
                </a:lnTo>
                <a:lnTo>
                  <a:pt x="2291397" y="2116454"/>
                </a:lnTo>
                <a:close/>
              </a:path>
              <a:path w="2879725" h="2116454">
                <a:moveTo>
                  <a:pt x="2135822" y="2116454"/>
                </a:moveTo>
                <a:lnTo>
                  <a:pt x="2046922" y="2116454"/>
                </a:lnTo>
                <a:lnTo>
                  <a:pt x="2046922" y="2094229"/>
                </a:lnTo>
                <a:lnTo>
                  <a:pt x="2135822" y="2094229"/>
                </a:lnTo>
                <a:lnTo>
                  <a:pt x="2135822" y="2116454"/>
                </a:lnTo>
                <a:close/>
              </a:path>
              <a:path w="2879725" h="2116454">
                <a:moveTo>
                  <a:pt x="1980247" y="2116454"/>
                </a:moveTo>
                <a:lnTo>
                  <a:pt x="1891347" y="2116454"/>
                </a:lnTo>
                <a:lnTo>
                  <a:pt x="1891347" y="2094229"/>
                </a:lnTo>
                <a:lnTo>
                  <a:pt x="1980247" y="2094229"/>
                </a:lnTo>
                <a:lnTo>
                  <a:pt x="1980247" y="2116454"/>
                </a:lnTo>
                <a:close/>
              </a:path>
              <a:path w="2879725" h="2116454">
                <a:moveTo>
                  <a:pt x="1824672" y="2116454"/>
                </a:moveTo>
                <a:lnTo>
                  <a:pt x="1735772" y="2116454"/>
                </a:lnTo>
                <a:lnTo>
                  <a:pt x="1735772" y="2094229"/>
                </a:lnTo>
                <a:lnTo>
                  <a:pt x="1824672" y="2094229"/>
                </a:lnTo>
                <a:lnTo>
                  <a:pt x="1824672" y="2116454"/>
                </a:lnTo>
                <a:close/>
              </a:path>
              <a:path w="2879725" h="2116454">
                <a:moveTo>
                  <a:pt x="1669097" y="2116454"/>
                </a:moveTo>
                <a:lnTo>
                  <a:pt x="1580197" y="2116454"/>
                </a:lnTo>
                <a:lnTo>
                  <a:pt x="1580197" y="2094229"/>
                </a:lnTo>
                <a:lnTo>
                  <a:pt x="1669097" y="2094229"/>
                </a:lnTo>
                <a:lnTo>
                  <a:pt x="1669097" y="2116454"/>
                </a:lnTo>
                <a:close/>
              </a:path>
              <a:path w="2879725" h="2116454">
                <a:moveTo>
                  <a:pt x="1513522" y="2116454"/>
                </a:moveTo>
                <a:lnTo>
                  <a:pt x="1424622" y="2116454"/>
                </a:lnTo>
                <a:lnTo>
                  <a:pt x="1424622" y="2094229"/>
                </a:lnTo>
                <a:lnTo>
                  <a:pt x="1513522" y="2094229"/>
                </a:lnTo>
                <a:lnTo>
                  <a:pt x="1513522" y="2116454"/>
                </a:lnTo>
                <a:close/>
              </a:path>
              <a:path w="2879725" h="2116454">
                <a:moveTo>
                  <a:pt x="1357947" y="2116454"/>
                </a:moveTo>
                <a:lnTo>
                  <a:pt x="1269047" y="2116454"/>
                </a:lnTo>
                <a:lnTo>
                  <a:pt x="1269047" y="2094229"/>
                </a:lnTo>
                <a:lnTo>
                  <a:pt x="1357947" y="2094229"/>
                </a:lnTo>
                <a:lnTo>
                  <a:pt x="1357947" y="2116454"/>
                </a:lnTo>
                <a:close/>
              </a:path>
              <a:path w="2879725" h="2116454">
                <a:moveTo>
                  <a:pt x="1202372" y="2116454"/>
                </a:moveTo>
                <a:lnTo>
                  <a:pt x="1113472" y="2116454"/>
                </a:lnTo>
                <a:lnTo>
                  <a:pt x="1113472" y="2094229"/>
                </a:lnTo>
                <a:lnTo>
                  <a:pt x="1202372" y="2094229"/>
                </a:lnTo>
                <a:lnTo>
                  <a:pt x="1202372" y="2116454"/>
                </a:lnTo>
                <a:close/>
              </a:path>
              <a:path w="2879725" h="2116454">
                <a:moveTo>
                  <a:pt x="1046797" y="2116454"/>
                </a:moveTo>
                <a:lnTo>
                  <a:pt x="957897" y="2116454"/>
                </a:lnTo>
                <a:lnTo>
                  <a:pt x="957897" y="2094229"/>
                </a:lnTo>
                <a:lnTo>
                  <a:pt x="1046797" y="2094229"/>
                </a:lnTo>
                <a:lnTo>
                  <a:pt x="1046797" y="2116454"/>
                </a:lnTo>
                <a:close/>
              </a:path>
              <a:path w="2879725" h="2116454">
                <a:moveTo>
                  <a:pt x="891222" y="2116454"/>
                </a:moveTo>
                <a:lnTo>
                  <a:pt x="802322" y="2116454"/>
                </a:lnTo>
                <a:lnTo>
                  <a:pt x="802322" y="2094229"/>
                </a:lnTo>
                <a:lnTo>
                  <a:pt x="891222" y="2094229"/>
                </a:lnTo>
                <a:lnTo>
                  <a:pt x="891222" y="2116454"/>
                </a:lnTo>
                <a:close/>
              </a:path>
              <a:path w="2879725" h="2116454">
                <a:moveTo>
                  <a:pt x="735647" y="2116454"/>
                </a:moveTo>
                <a:lnTo>
                  <a:pt x="646747" y="2116454"/>
                </a:lnTo>
                <a:lnTo>
                  <a:pt x="646747" y="2094229"/>
                </a:lnTo>
                <a:lnTo>
                  <a:pt x="735647" y="2094229"/>
                </a:lnTo>
                <a:lnTo>
                  <a:pt x="735647" y="2116454"/>
                </a:lnTo>
                <a:close/>
              </a:path>
              <a:path w="2879725" h="2116454">
                <a:moveTo>
                  <a:pt x="580072" y="2116454"/>
                </a:moveTo>
                <a:lnTo>
                  <a:pt x="491172" y="2116454"/>
                </a:lnTo>
                <a:lnTo>
                  <a:pt x="491172" y="2094229"/>
                </a:lnTo>
                <a:lnTo>
                  <a:pt x="580072" y="2094229"/>
                </a:lnTo>
                <a:lnTo>
                  <a:pt x="580072" y="2116454"/>
                </a:lnTo>
                <a:close/>
              </a:path>
              <a:path w="2879725" h="2116454">
                <a:moveTo>
                  <a:pt x="424497" y="2116454"/>
                </a:moveTo>
                <a:lnTo>
                  <a:pt x="335597" y="2116454"/>
                </a:lnTo>
                <a:lnTo>
                  <a:pt x="335597" y="2094229"/>
                </a:lnTo>
                <a:lnTo>
                  <a:pt x="424497" y="2094229"/>
                </a:lnTo>
                <a:lnTo>
                  <a:pt x="424497" y="2116454"/>
                </a:lnTo>
                <a:close/>
              </a:path>
              <a:path w="2879725" h="2116454">
                <a:moveTo>
                  <a:pt x="268922" y="2116454"/>
                </a:moveTo>
                <a:lnTo>
                  <a:pt x="180022" y="2116454"/>
                </a:lnTo>
                <a:lnTo>
                  <a:pt x="180022" y="2094229"/>
                </a:lnTo>
                <a:lnTo>
                  <a:pt x="268922" y="2094229"/>
                </a:lnTo>
                <a:lnTo>
                  <a:pt x="268922" y="2116454"/>
                </a:lnTo>
                <a:close/>
              </a:path>
              <a:path w="2879725" h="2116454">
                <a:moveTo>
                  <a:pt x="113347" y="2116454"/>
                </a:moveTo>
                <a:lnTo>
                  <a:pt x="24447" y="2116454"/>
                </a:lnTo>
                <a:lnTo>
                  <a:pt x="24447" y="2094229"/>
                </a:lnTo>
                <a:lnTo>
                  <a:pt x="113347" y="2094229"/>
                </a:lnTo>
                <a:lnTo>
                  <a:pt x="113347" y="2116454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862601" y="1048905"/>
            <a:ext cx="2484120" cy="473011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497840">
              <a:lnSpc>
                <a:spcPts val="2040"/>
              </a:lnSpc>
              <a:spcBef>
                <a:spcPts val="360"/>
              </a:spcBef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既制了，便烧着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烧吧！烧吧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635">
              <a:lnSpc>
                <a:spcPts val="2040"/>
              </a:lnSpc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烧破世人的梦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烧沸世人的血</a:t>
            </a:r>
            <a:r>
              <a:rPr sz="1900" b="1" spc="-55" dirty="0">
                <a:solidFill>
                  <a:srgbClr val="4471C4"/>
                </a:solidFill>
                <a:latin typeface="黑体" panose="02010609060101010101" charset="-122"/>
                <a:cs typeface="黑体" panose="02010609060101010101" charset="-122"/>
              </a:rPr>
              <a:t>—</a:t>
            </a:r>
            <a:r>
              <a:rPr sz="1900" b="1" spc="-15" dirty="0">
                <a:solidFill>
                  <a:srgbClr val="4471C4"/>
                </a:solidFill>
                <a:latin typeface="黑体" panose="02010609060101010101" charset="-122"/>
                <a:cs typeface="黑体" panose="02010609060101010101" charset="-122"/>
              </a:rPr>
              <a:t>—</a:t>
            </a:r>
            <a:endParaRPr sz="1900">
              <a:latin typeface="黑体" panose="02010609060101010101" charset="-122"/>
              <a:cs typeface="黑体" panose="02010609060101010101" charset="-122"/>
            </a:endParaRPr>
          </a:p>
          <a:p>
            <a:pPr marL="12700" marR="251460">
              <a:lnSpc>
                <a:spcPts val="2040"/>
              </a:lnSpc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也救出他们的灵魂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也捣破他们的监狱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ts val="2160"/>
              </a:lnSpc>
              <a:spcBef>
                <a:spcPts val="515"/>
              </a:spcBef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红烛啊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251460">
              <a:lnSpc>
                <a:spcPts val="2040"/>
              </a:lnSpc>
              <a:spcBef>
                <a:spcPts val="145"/>
              </a:spcBef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你心火发光之期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正是泪流开始之日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ts val="2045"/>
              </a:lnSpc>
              <a:spcBef>
                <a:spcPts val="885"/>
              </a:spcBef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红烛啊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991235" algn="just">
              <a:lnSpc>
                <a:spcPct val="79000"/>
              </a:lnSpc>
              <a:spcBef>
                <a:spcPts val="235"/>
              </a:spcBef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匠人造了你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原是为烧的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既已烧着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498475">
              <a:lnSpc>
                <a:spcPct val="79000"/>
              </a:lnSpc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又何苦伤心流泪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？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哦！我知道了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>
              <a:lnSpc>
                <a:spcPct val="79000"/>
              </a:lnSpc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是残风来侵你的光芒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你烧得不稳时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ts val="1810"/>
              </a:lnSpc>
            </a:pPr>
            <a:r>
              <a:rPr sz="1900" spc="4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才着急得流泪</a:t>
            </a:r>
            <a:r>
              <a:rPr sz="19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2657" y="4163377"/>
            <a:ext cx="3015615" cy="1201420"/>
          </a:xfrm>
          <a:custGeom>
            <a:avLst/>
            <a:gdLst/>
            <a:ahLst/>
            <a:cxnLst/>
            <a:rect l="l" t="t" r="r" b="b"/>
            <a:pathLst>
              <a:path w="3015615" h="1201420">
                <a:moveTo>
                  <a:pt x="21907" y="1190307"/>
                </a:moveTo>
                <a:lnTo>
                  <a:pt x="0" y="1190307"/>
                </a:lnTo>
                <a:lnTo>
                  <a:pt x="0" y="1101407"/>
                </a:lnTo>
                <a:lnTo>
                  <a:pt x="22225" y="1101407"/>
                </a:lnTo>
                <a:lnTo>
                  <a:pt x="22225" y="1179195"/>
                </a:lnTo>
                <a:lnTo>
                  <a:pt x="21907" y="1179195"/>
                </a:lnTo>
                <a:lnTo>
                  <a:pt x="21907" y="1190307"/>
                </a:lnTo>
                <a:close/>
              </a:path>
              <a:path w="3015615" h="1201420">
                <a:moveTo>
                  <a:pt x="110807" y="1201420"/>
                </a:moveTo>
                <a:lnTo>
                  <a:pt x="21907" y="1201420"/>
                </a:lnTo>
                <a:lnTo>
                  <a:pt x="21907" y="1179195"/>
                </a:lnTo>
                <a:lnTo>
                  <a:pt x="22225" y="1179195"/>
                </a:lnTo>
                <a:lnTo>
                  <a:pt x="22225" y="1190307"/>
                </a:lnTo>
                <a:lnTo>
                  <a:pt x="110807" y="1190307"/>
                </a:lnTo>
                <a:lnTo>
                  <a:pt x="110807" y="1201420"/>
                </a:lnTo>
                <a:close/>
              </a:path>
              <a:path w="3015615" h="1201420">
                <a:moveTo>
                  <a:pt x="110807" y="1190307"/>
                </a:moveTo>
                <a:lnTo>
                  <a:pt x="22225" y="1190307"/>
                </a:lnTo>
                <a:lnTo>
                  <a:pt x="22225" y="1179195"/>
                </a:lnTo>
                <a:lnTo>
                  <a:pt x="110807" y="1179195"/>
                </a:lnTo>
                <a:lnTo>
                  <a:pt x="110807" y="1190307"/>
                </a:lnTo>
                <a:close/>
              </a:path>
              <a:path w="3015615" h="1201420">
                <a:moveTo>
                  <a:pt x="22225" y="1034732"/>
                </a:moveTo>
                <a:lnTo>
                  <a:pt x="0" y="1034732"/>
                </a:lnTo>
                <a:lnTo>
                  <a:pt x="0" y="945832"/>
                </a:lnTo>
                <a:lnTo>
                  <a:pt x="22225" y="945832"/>
                </a:lnTo>
                <a:lnTo>
                  <a:pt x="22225" y="1034732"/>
                </a:lnTo>
                <a:close/>
              </a:path>
              <a:path w="3015615" h="1201420">
                <a:moveTo>
                  <a:pt x="22225" y="879157"/>
                </a:moveTo>
                <a:lnTo>
                  <a:pt x="0" y="879157"/>
                </a:lnTo>
                <a:lnTo>
                  <a:pt x="0" y="790257"/>
                </a:lnTo>
                <a:lnTo>
                  <a:pt x="22225" y="790257"/>
                </a:lnTo>
                <a:lnTo>
                  <a:pt x="22225" y="879157"/>
                </a:lnTo>
                <a:close/>
              </a:path>
              <a:path w="3015615" h="1201420">
                <a:moveTo>
                  <a:pt x="22225" y="723582"/>
                </a:moveTo>
                <a:lnTo>
                  <a:pt x="0" y="723582"/>
                </a:lnTo>
                <a:lnTo>
                  <a:pt x="0" y="634682"/>
                </a:lnTo>
                <a:lnTo>
                  <a:pt x="22225" y="634682"/>
                </a:lnTo>
                <a:lnTo>
                  <a:pt x="22225" y="723582"/>
                </a:lnTo>
                <a:close/>
              </a:path>
              <a:path w="3015615" h="1201420">
                <a:moveTo>
                  <a:pt x="22225" y="568007"/>
                </a:moveTo>
                <a:lnTo>
                  <a:pt x="0" y="568007"/>
                </a:lnTo>
                <a:lnTo>
                  <a:pt x="0" y="479107"/>
                </a:lnTo>
                <a:lnTo>
                  <a:pt x="22225" y="479107"/>
                </a:lnTo>
                <a:lnTo>
                  <a:pt x="22225" y="568007"/>
                </a:lnTo>
                <a:close/>
              </a:path>
              <a:path w="3015615" h="1201420">
                <a:moveTo>
                  <a:pt x="22225" y="412432"/>
                </a:moveTo>
                <a:lnTo>
                  <a:pt x="0" y="412432"/>
                </a:lnTo>
                <a:lnTo>
                  <a:pt x="0" y="323532"/>
                </a:lnTo>
                <a:lnTo>
                  <a:pt x="22225" y="323532"/>
                </a:lnTo>
                <a:lnTo>
                  <a:pt x="22225" y="412432"/>
                </a:lnTo>
                <a:close/>
              </a:path>
              <a:path w="3015615" h="1201420">
                <a:moveTo>
                  <a:pt x="22225" y="256857"/>
                </a:moveTo>
                <a:lnTo>
                  <a:pt x="0" y="256857"/>
                </a:lnTo>
                <a:lnTo>
                  <a:pt x="0" y="167957"/>
                </a:lnTo>
                <a:lnTo>
                  <a:pt x="22225" y="167957"/>
                </a:lnTo>
                <a:lnTo>
                  <a:pt x="22225" y="256857"/>
                </a:lnTo>
                <a:close/>
              </a:path>
              <a:path w="3015615" h="1201420">
                <a:moveTo>
                  <a:pt x="22225" y="101282"/>
                </a:moveTo>
                <a:lnTo>
                  <a:pt x="0" y="101282"/>
                </a:lnTo>
                <a:lnTo>
                  <a:pt x="0" y="12382"/>
                </a:lnTo>
                <a:lnTo>
                  <a:pt x="22225" y="12382"/>
                </a:lnTo>
                <a:lnTo>
                  <a:pt x="22225" y="101282"/>
                </a:lnTo>
                <a:close/>
              </a:path>
              <a:path w="3015615" h="1201420">
                <a:moveTo>
                  <a:pt x="165417" y="22225"/>
                </a:moveTo>
                <a:lnTo>
                  <a:pt x="76517" y="22225"/>
                </a:lnTo>
                <a:lnTo>
                  <a:pt x="76517" y="0"/>
                </a:lnTo>
                <a:lnTo>
                  <a:pt x="165417" y="0"/>
                </a:lnTo>
                <a:lnTo>
                  <a:pt x="165417" y="22225"/>
                </a:lnTo>
                <a:close/>
              </a:path>
              <a:path w="3015615" h="1201420">
                <a:moveTo>
                  <a:pt x="320992" y="22225"/>
                </a:moveTo>
                <a:lnTo>
                  <a:pt x="232092" y="22225"/>
                </a:lnTo>
                <a:lnTo>
                  <a:pt x="232092" y="0"/>
                </a:lnTo>
                <a:lnTo>
                  <a:pt x="320992" y="0"/>
                </a:lnTo>
                <a:lnTo>
                  <a:pt x="320992" y="22225"/>
                </a:lnTo>
                <a:close/>
              </a:path>
              <a:path w="3015615" h="1201420">
                <a:moveTo>
                  <a:pt x="476567" y="22225"/>
                </a:moveTo>
                <a:lnTo>
                  <a:pt x="387667" y="22225"/>
                </a:lnTo>
                <a:lnTo>
                  <a:pt x="387667" y="0"/>
                </a:lnTo>
                <a:lnTo>
                  <a:pt x="476567" y="0"/>
                </a:lnTo>
                <a:lnTo>
                  <a:pt x="476567" y="22225"/>
                </a:lnTo>
                <a:close/>
              </a:path>
              <a:path w="3015615" h="1201420">
                <a:moveTo>
                  <a:pt x="632142" y="22225"/>
                </a:moveTo>
                <a:lnTo>
                  <a:pt x="543242" y="22225"/>
                </a:lnTo>
                <a:lnTo>
                  <a:pt x="543242" y="0"/>
                </a:lnTo>
                <a:lnTo>
                  <a:pt x="632142" y="0"/>
                </a:lnTo>
                <a:lnTo>
                  <a:pt x="632142" y="22225"/>
                </a:lnTo>
                <a:close/>
              </a:path>
              <a:path w="3015615" h="1201420">
                <a:moveTo>
                  <a:pt x="787717" y="22225"/>
                </a:moveTo>
                <a:lnTo>
                  <a:pt x="698817" y="22225"/>
                </a:lnTo>
                <a:lnTo>
                  <a:pt x="698817" y="0"/>
                </a:lnTo>
                <a:lnTo>
                  <a:pt x="787717" y="0"/>
                </a:lnTo>
                <a:lnTo>
                  <a:pt x="787717" y="22225"/>
                </a:lnTo>
                <a:close/>
              </a:path>
              <a:path w="3015615" h="1201420">
                <a:moveTo>
                  <a:pt x="943292" y="22225"/>
                </a:moveTo>
                <a:lnTo>
                  <a:pt x="854392" y="22225"/>
                </a:lnTo>
                <a:lnTo>
                  <a:pt x="854392" y="0"/>
                </a:lnTo>
                <a:lnTo>
                  <a:pt x="943292" y="0"/>
                </a:lnTo>
                <a:lnTo>
                  <a:pt x="943292" y="22225"/>
                </a:lnTo>
                <a:close/>
              </a:path>
              <a:path w="3015615" h="1201420">
                <a:moveTo>
                  <a:pt x="1098867" y="22225"/>
                </a:moveTo>
                <a:lnTo>
                  <a:pt x="1009967" y="22225"/>
                </a:lnTo>
                <a:lnTo>
                  <a:pt x="1009967" y="0"/>
                </a:lnTo>
                <a:lnTo>
                  <a:pt x="1098867" y="0"/>
                </a:lnTo>
                <a:lnTo>
                  <a:pt x="1098867" y="22225"/>
                </a:lnTo>
                <a:close/>
              </a:path>
              <a:path w="3015615" h="1201420">
                <a:moveTo>
                  <a:pt x="1254442" y="22225"/>
                </a:moveTo>
                <a:lnTo>
                  <a:pt x="1165542" y="22225"/>
                </a:lnTo>
                <a:lnTo>
                  <a:pt x="1165542" y="0"/>
                </a:lnTo>
                <a:lnTo>
                  <a:pt x="1254442" y="0"/>
                </a:lnTo>
                <a:lnTo>
                  <a:pt x="1254442" y="22225"/>
                </a:lnTo>
                <a:close/>
              </a:path>
              <a:path w="3015615" h="1201420">
                <a:moveTo>
                  <a:pt x="1410017" y="22225"/>
                </a:moveTo>
                <a:lnTo>
                  <a:pt x="1321117" y="22225"/>
                </a:lnTo>
                <a:lnTo>
                  <a:pt x="1321117" y="0"/>
                </a:lnTo>
                <a:lnTo>
                  <a:pt x="1410017" y="0"/>
                </a:lnTo>
                <a:lnTo>
                  <a:pt x="1410017" y="22225"/>
                </a:lnTo>
                <a:close/>
              </a:path>
              <a:path w="3015615" h="1201420">
                <a:moveTo>
                  <a:pt x="1565592" y="22225"/>
                </a:moveTo>
                <a:lnTo>
                  <a:pt x="1476692" y="22225"/>
                </a:lnTo>
                <a:lnTo>
                  <a:pt x="1476692" y="0"/>
                </a:lnTo>
                <a:lnTo>
                  <a:pt x="1565592" y="0"/>
                </a:lnTo>
                <a:lnTo>
                  <a:pt x="1565592" y="22225"/>
                </a:lnTo>
                <a:close/>
              </a:path>
              <a:path w="3015615" h="1201420">
                <a:moveTo>
                  <a:pt x="1721167" y="22225"/>
                </a:moveTo>
                <a:lnTo>
                  <a:pt x="1632267" y="22225"/>
                </a:lnTo>
                <a:lnTo>
                  <a:pt x="1632267" y="0"/>
                </a:lnTo>
                <a:lnTo>
                  <a:pt x="1721167" y="0"/>
                </a:lnTo>
                <a:lnTo>
                  <a:pt x="1721167" y="22225"/>
                </a:lnTo>
                <a:close/>
              </a:path>
              <a:path w="3015615" h="1201420">
                <a:moveTo>
                  <a:pt x="1876742" y="22225"/>
                </a:moveTo>
                <a:lnTo>
                  <a:pt x="1787842" y="22225"/>
                </a:lnTo>
                <a:lnTo>
                  <a:pt x="1787842" y="0"/>
                </a:lnTo>
                <a:lnTo>
                  <a:pt x="1876742" y="0"/>
                </a:lnTo>
                <a:lnTo>
                  <a:pt x="1876742" y="22225"/>
                </a:lnTo>
                <a:close/>
              </a:path>
              <a:path w="3015615" h="1201420">
                <a:moveTo>
                  <a:pt x="2032317" y="22225"/>
                </a:moveTo>
                <a:lnTo>
                  <a:pt x="1943417" y="22225"/>
                </a:lnTo>
                <a:lnTo>
                  <a:pt x="1943417" y="0"/>
                </a:lnTo>
                <a:lnTo>
                  <a:pt x="2032317" y="0"/>
                </a:lnTo>
                <a:lnTo>
                  <a:pt x="2032317" y="22225"/>
                </a:lnTo>
                <a:close/>
              </a:path>
              <a:path w="3015615" h="1201420">
                <a:moveTo>
                  <a:pt x="2187892" y="22225"/>
                </a:moveTo>
                <a:lnTo>
                  <a:pt x="2098992" y="22225"/>
                </a:lnTo>
                <a:lnTo>
                  <a:pt x="2098992" y="0"/>
                </a:lnTo>
                <a:lnTo>
                  <a:pt x="2187892" y="0"/>
                </a:lnTo>
                <a:lnTo>
                  <a:pt x="2187892" y="22225"/>
                </a:lnTo>
                <a:close/>
              </a:path>
              <a:path w="3015615" h="1201420">
                <a:moveTo>
                  <a:pt x="2343467" y="22225"/>
                </a:moveTo>
                <a:lnTo>
                  <a:pt x="2254567" y="22225"/>
                </a:lnTo>
                <a:lnTo>
                  <a:pt x="2254567" y="0"/>
                </a:lnTo>
                <a:lnTo>
                  <a:pt x="2343467" y="0"/>
                </a:lnTo>
                <a:lnTo>
                  <a:pt x="2343467" y="22225"/>
                </a:lnTo>
                <a:close/>
              </a:path>
              <a:path w="3015615" h="1201420">
                <a:moveTo>
                  <a:pt x="2499042" y="22225"/>
                </a:moveTo>
                <a:lnTo>
                  <a:pt x="2410142" y="22225"/>
                </a:lnTo>
                <a:lnTo>
                  <a:pt x="2410142" y="0"/>
                </a:lnTo>
                <a:lnTo>
                  <a:pt x="2499042" y="0"/>
                </a:lnTo>
                <a:lnTo>
                  <a:pt x="2499042" y="22225"/>
                </a:lnTo>
                <a:close/>
              </a:path>
              <a:path w="3015615" h="1201420">
                <a:moveTo>
                  <a:pt x="2654617" y="22225"/>
                </a:moveTo>
                <a:lnTo>
                  <a:pt x="2565717" y="22225"/>
                </a:lnTo>
                <a:lnTo>
                  <a:pt x="2565717" y="0"/>
                </a:lnTo>
                <a:lnTo>
                  <a:pt x="2654617" y="0"/>
                </a:lnTo>
                <a:lnTo>
                  <a:pt x="2654617" y="22225"/>
                </a:lnTo>
                <a:close/>
              </a:path>
              <a:path w="3015615" h="1201420">
                <a:moveTo>
                  <a:pt x="2810192" y="22225"/>
                </a:moveTo>
                <a:lnTo>
                  <a:pt x="2721292" y="22225"/>
                </a:lnTo>
                <a:lnTo>
                  <a:pt x="2721292" y="0"/>
                </a:lnTo>
                <a:lnTo>
                  <a:pt x="2810192" y="0"/>
                </a:lnTo>
                <a:lnTo>
                  <a:pt x="2810192" y="22225"/>
                </a:lnTo>
                <a:close/>
              </a:path>
              <a:path w="3015615" h="1201420">
                <a:moveTo>
                  <a:pt x="2965767" y="22225"/>
                </a:moveTo>
                <a:lnTo>
                  <a:pt x="2876867" y="22225"/>
                </a:lnTo>
                <a:lnTo>
                  <a:pt x="2876867" y="0"/>
                </a:lnTo>
                <a:lnTo>
                  <a:pt x="2965767" y="0"/>
                </a:lnTo>
                <a:lnTo>
                  <a:pt x="2965767" y="22225"/>
                </a:lnTo>
                <a:close/>
              </a:path>
              <a:path w="3015615" h="1201420">
                <a:moveTo>
                  <a:pt x="3015615" y="127952"/>
                </a:moveTo>
                <a:lnTo>
                  <a:pt x="2993390" y="127952"/>
                </a:lnTo>
                <a:lnTo>
                  <a:pt x="2993390" y="39052"/>
                </a:lnTo>
                <a:lnTo>
                  <a:pt x="3015615" y="39052"/>
                </a:lnTo>
                <a:lnTo>
                  <a:pt x="3015615" y="127952"/>
                </a:lnTo>
                <a:close/>
              </a:path>
              <a:path w="3015615" h="1201420">
                <a:moveTo>
                  <a:pt x="3015615" y="283527"/>
                </a:moveTo>
                <a:lnTo>
                  <a:pt x="2993390" y="283527"/>
                </a:lnTo>
                <a:lnTo>
                  <a:pt x="2993390" y="194627"/>
                </a:lnTo>
                <a:lnTo>
                  <a:pt x="3015615" y="194627"/>
                </a:lnTo>
                <a:lnTo>
                  <a:pt x="3015615" y="283527"/>
                </a:lnTo>
                <a:close/>
              </a:path>
              <a:path w="3015615" h="1201420">
                <a:moveTo>
                  <a:pt x="3015615" y="439102"/>
                </a:moveTo>
                <a:lnTo>
                  <a:pt x="2993390" y="439102"/>
                </a:lnTo>
                <a:lnTo>
                  <a:pt x="2993390" y="350202"/>
                </a:lnTo>
                <a:lnTo>
                  <a:pt x="3015615" y="350202"/>
                </a:lnTo>
                <a:lnTo>
                  <a:pt x="3015615" y="439102"/>
                </a:lnTo>
                <a:close/>
              </a:path>
              <a:path w="3015615" h="1201420">
                <a:moveTo>
                  <a:pt x="3015615" y="594677"/>
                </a:moveTo>
                <a:lnTo>
                  <a:pt x="2993390" y="594677"/>
                </a:lnTo>
                <a:lnTo>
                  <a:pt x="2993390" y="505777"/>
                </a:lnTo>
                <a:lnTo>
                  <a:pt x="3015615" y="505777"/>
                </a:lnTo>
                <a:lnTo>
                  <a:pt x="3015615" y="594677"/>
                </a:lnTo>
                <a:close/>
              </a:path>
              <a:path w="3015615" h="1201420">
                <a:moveTo>
                  <a:pt x="3015615" y="750252"/>
                </a:moveTo>
                <a:lnTo>
                  <a:pt x="2993390" y="750252"/>
                </a:lnTo>
                <a:lnTo>
                  <a:pt x="2993390" y="661352"/>
                </a:lnTo>
                <a:lnTo>
                  <a:pt x="3015615" y="661352"/>
                </a:lnTo>
                <a:lnTo>
                  <a:pt x="3015615" y="750252"/>
                </a:lnTo>
                <a:close/>
              </a:path>
              <a:path w="3015615" h="1201420">
                <a:moveTo>
                  <a:pt x="3015615" y="905827"/>
                </a:moveTo>
                <a:lnTo>
                  <a:pt x="2993390" y="905827"/>
                </a:lnTo>
                <a:lnTo>
                  <a:pt x="2993390" y="816927"/>
                </a:lnTo>
                <a:lnTo>
                  <a:pt x="3015615" y="816927"/>
                </a:lnTo>
                <a:lnTo>
                  <a:pt x="3015615" y="905827"/>
                </a:lnTo>
                <a:close/>
              </a:path>
              <a:path w="3015615" h="1201420">
                <a:moveTo>
                  <a:pt x="3015615" y="1061402"/>
                </a:moveTo>
                <a:lnTo>
                  <a:pt x="2993390" y="1061402"/>
                </a:lnTo>
                <a:lnTo>
                  <a:pt x="2993390" y="972502"/>
                </a:lnTo>
                <a:lnTo>
                  <a:pt x="3015615" y="972502"/>
                </a:lnTo>
                <a:lnTo>
                  <a:pt x="3015615" y="1061402"/>
                </a:lnTo>
                <a:close/>
              </a:path>
              <a:path w="3015615" h="1201420">
                <a:moveTo>
                  <a:pt x="2993390" y="1190307"/>
                </a:moveTo>
                <a:lnTo>
                  <a:pt x="2993390" y="1128077"/>
                </a:lnTo>
                <a:lnTo>
                  <a:pt x="3015615" y="1128077"/>
                </a:lnTo>
                <a:lnTo>
                  <a:pt x="3015615" y="1179195"/>
                </a:lnTo>
                <a:lnTo>
                  <a:pt x="3004502" y="1179195"/>
                </a:lnTo>
                <a:lnTo>
                  <a:pt x="2993390" y="1190307"/>
                </a:lnTo>
                <a:close/>
              </a:path>
              <a:path w="3015615" h="1201420">
                <a:moveTo>
                  <a:pt x="3004502" y="1201420"/>
                </a:moveTo>
                <a:lnTo>
                  <a:pt x="2977832" y="1201420"/>
                </a:lnTo>
                <a:lnTo>
                  <a:pt x="2977832" y="1179195"/>
                </a:lnTo>
                <a:lnTo>
                  <a:pt x="2993390" y="1179195"/>
                </a:lnTo>
                <a:lnTo>
                  <a:pt x="2993390" y="1190307"/>
                </a:lnTo>
                <a:lnTo>
                  <a:pt x="3015615" y="1190307"/>
                </a:lnTo>
                <a:lnTo>
                  <a:pt x="3006979" y="1201140"/>
                </a:lnTo>
                <a:lnTo>
                  <a:pt x="3004502" y="1201420"/>
                </a:lnTo>
                <a:close/>
              </a:path>
              <a:path w="3015615" h="1201420">
                <a:moveTo>
                  <a:pt x="3015615" y="1190307"/>
                </a:moveTo>
                <a:lnTo>
                  <a:pt x="2993390" y="1190307"/>
                </a:lnTo>
                <a:lnTo>
                  <a:pt x="3004502" y="1179195"/>
                </a:lnTo>
                <a:lnTo>
                  <a:pt x="3015615" y="1179195"/>
                </a:lnTo>
                <a:lnTo>
                  <a:pt x="3015615" y="1190307"/>
                </a:lnTo>
                <a:close/>
              </a:path>
              <a:path w="3015615" h="1201420">
                <a:moveTo>
                  <a:pt x="2911157" y="1201420"/>
                </a:moveTo>
                <a:lnTo>
                  <a:pt x="2822257" y="1201420"/>
                </a:lnTo>
                <a:lnTo>
                  <a:pt x="2822257" y="1179195"/>
                </a:lnTo>
                <a:lnTo>
                  <a:pt x="2911157" y="1179195"/>
                </a:lnTo>
                <a:lnTo>
                  <a:pt x="2911157" y="1201420"/>
                </a:lnTo>
                <a:close/>
              </a:path>
              <a:path w="3015615" h="1201420">
                <a:moveTo>
                  <a:pt x="2755582" y="1201420"/>
                </a:moveTo>
                <a:lnTo>
                  <a:pt x="2666682" y="1201420"/>
                </a:lnTo>
                <a:lnTo>
                  <a:pt x="2666682" y="1179195"/>
                </a:lnTo>
                <a:lnTo>
                  <a:pt x="2755582" y="1179195"/>
                </a:lnTo>
                <a:lnTo>
                  <a:pt x="2755582" y="1201420"/>
                </a:lnTo>
                <a:close/>
              </a:path>
              <a:path w="3015615" h="1201420">
                <a:moveTo>
                  <a:pt x="2600007" y="1201420"/>
                </a:moveTo>
                <a:lnTo>
                  <a:pt x="2511107" y="1201420"/>
                </a:lnTo>
                <a:lnTo>
                  <a:pt x="2511107" y="1179195"/>
                </a:lnTo>
                <a:lnTo>
                  <a:pt x="2600007" y="1179195"/>
                </a:lnTo>
                <a:lnTo>
                  <a:pt x="2600007" y="1201420"/>
                </a:lnTo>
                <a:close/>
              </a:path>
              <a:path w="3015615" h="1201420">
                <a:moveTo>
                  <a:pt x="2444432" y="1201420"/>
                </a:moveTo>
                <a:lnTo>
                  <a:pt x="2355532" y="1201420"/>
                </a:lnTo>
                <a:lnTo>
                  <a:pt x="2355532" y="1179195"/>
                </a:lnTo>
                <a:lnTo>
                  <a:pt x="2444432" y="1179195"/>
                </a:lnTo>
                <a:lnTo>
                  <a:pt x="2444432" y="1201420"/>
                </a:lnTo>
                <a:close/>
              </a:path>
              <a:path w="3015615" h="1201420">
                <a:moveTo>
                  <a:pt x="2288857" y="1201420"/>
                </a:moveTo>
                <a:lnTo>
                  <a:pt x="2199957" y="1201420"/>
                </a:lnTo>
                <a:lnTo>
                  <a:pt x="2199957" y="1179195"/>
                </a:lnTo>
                <a:lnTo>
                  <a:pt x="2288857" y="1179195"/>
                </a:lnTo>
                <a:lnTo>
                  <a:pt x="2288857" y="1201420"/>
                </a:lnTo>
                <a:close/>
              </a:path>
              <a:path w="3015615" h="1201420">
                <a:moveTo>
                  <a:pt x="2133282" y="1201420"/>
                </a:moveTo>
                <a:lnTo>
                  <a:pt x="2044382" y="1201420"/>
                </a:lnTo>
                <a:lnTo>
                  <a:pt x="2044382" y="1179195"/>
                </a:lnTo>
                <a:lnTo>
                  <a:pt x="2133282" y="1179195"/>
                </a:lnTo>
                <a:lnTo>
                  <a:pt x="2133282" y="1201420"/>
                </a:lnTo>
                <a:close/>
              </a:path>
              <a:path w="3015615" h="1201420">
                <a:moveTo>
                  <a:pt x="1977707" y="1201420"/>
                </a:moveTo>
                <a:lnTo>
                  <a:pt x="1888807" y="1201420"/>
                </a:lnTo>
                <a:lnTo>
                  <a:pt x="1888807" y="1179195"/>
                </a:lnTo>
                <a:lnTo>
                  <a:pt x="1977707" y="1179195"/>
                </a:lnTo>
                <a:lnTo>
                  <a:pt x="1977707" y="1201420"/>
                </a:lnTo>
                <a:close/>
              </a:path>
              <a:path w="3015615" h="1201420">
                <a:moveTo>
                  <a:pt x="1822132" y="1201420"/>
                </a:moveTo>
                <a:lnTo>
                  <a:pt x="1733232" y="1201420"/>
                </a:lnTo>
                <a:lnTo>
                  <a:pt x="1733232" y="1179195"/>
                </a:lnTo>
                <a:lnTo>
                  <a:pt x="1822132" y="1179195"/>
                </a:lnTo>
                <a:lnTo>
                  <a:pt x="1822132" y="1201420"/>
                </a:lnTo>
                <a:close/>
              </a:path>
              <a:path w="3015615" h="1201420">
                <a:moveTo>
                  <a:pt x="1666557" y="1201420"/>
                </a:moveTo>
                <a:lnTo>
                  <a:pt x="1577657" y="1201420"/>
                </a:lnTo>
                <a:lnTo>
                  <a:pt x="1577657" y="1179195"/>
                </a:lnTo>
                <a:lnTo>
                  <a:pt x="1666557" y="1179195"/>
                </a:lnTo>
                <a:lnTo>
                  <a:pt x="1666557" y="1201420"/>
                </a:lnTo>
                <a:close/>
              </a:path>
              <a:path w="3015615" h="1201420">
                <a:moveTo>
                  <a:pt x="1510982" y="1201420"/>
                </a:moveTo>
                <a:lnTo>
                  <a:pt x="1422082" y="1201420"/>
                </a:lnTo>
                <a:lnTo>
                  <a:pt x="1422082" y="1179195"/>
                </a:lnTo>
                <a:lnTo>
                  <a:pt x="1510982" y="1179195"/>
                </a:lnTo>
                <a:lnTo>
                  <a:pt x="1510982" y="1201420"/>
                </a:lnTo>
                <a:close/>
              </a:path>
              <a:path w="3015615" h="1201420">
                <a:moveTo>
                  <a:pt x="1355407" y="1201420"/>
                </a:moveTo>
                <a:lnTo>
                  <a:pt x="1266507" y="1201420"/>
                </a:lnTo>
                <a:lnTo>
                  <a:pt x="1266507" y="1179195"/>
                </a:lnTo>
                <a:lnTo>
                  <a:pt x="1355407" y="1179195"/>
                </a:lnTo>
                <a:lnTo>
                  <a:pt x="1355407" y="1201420"/>
                </a:lnTo>
                <a:close/>
              </a:path>
              <a:path w="3015615" h="1201420">
                <a:moveTo>
                  <a:pt x="1199832" y="1201420"/>
                </a:moveTo>
                <a:lnTo>
                  <a:pt x="1110932" y="1201420"/>
                </a:lnTo>
                <a:lnTo>
                  <a:pt x="1110932" y="1179195"/>
                </a:lnTo>
                <a:lnTo>
                  <a:pt x="1199832" y="1179195"/>
                </a:lnTo>
                <a:lnTo>
                  <a:pt x="1199832" y="1201420"/>
                </a:lnTo>
                <a:close/>
              </a:path>
              <a:path w="3015615" h="1201420">
                <a:moveTo>
                  <a:pt x="1044257" y="1201420"/>
                </a:moveTo>
                <a:lnTo>
                  <a:pt x="955357" y="1201420"/>
                </a:lnTo>
                <a:lnTo>
                  <a:pt x="955357" y="1179195"/>
                </a:lnTo>
                <a:lnTo>
                  <a:pt x="1044257" y="1179195"/>
                </a:lnTo>
                <a:lnTo>
                  <a:pt x="1044257" y="1201420"/>
                </a:lnTo>
                <a:close/>
              </a:path>
              <a:path w="3015615" h="1201420">
                <a:moveTo>
                  <a:pt x="888682" y="1201420"/>
                </a:moveTo>
                <a:lnTo>
                  <a:pt x="799782" y="1201420"/>
                </a:lnTo>
                <a:lnTo>
                  <a:pt x="799782" y="1179195"/>
                </a:lnTo>
                <a:lnTo>
                  <a:pt x="888682" y="1179195"/>
                </a:lnTo>
                <a:lnTo>
                  <a:pt x="888682" y="1201420"/>
                </a:lnTo>
                <a:close/>
              </a:path>
              <a:path w="3015615" h="1201420">
                <a:moveTo>
                  <a:pt x="733107" y="1201420"/>
                </a:moveTo>
                <a:lnTo>
                  <a:pt x="644207" y="1201420"/>
                </a:lnTo>
                <a:lnTo>
                  <a:pt x="644207" y="1179195"/>
                </a:lnTo>
                <a:lnTo>
                  <a:pt x="733107" y="1179195"/>
                </a:lnTo>
                <a:lnTo>
                  <a:pt x="733107" y="1201420"/>
                </a:lnTo>
                <a:close/>
              </a:path>
              <a:path w="3015615" h="1201420">
                <a:moveTo>
                  <a:pt x="577532" y="1201420"/>
                </a:moveTo>
                <a:lnTo>
                  <a:pt x="488632" y="1201420"/>
                </a:lnTo>
                <a:lnTo>
                  <a:pt x="488632" y="1179195"/>
                </a:lnTo>
                <a:lnTo>
                  <a:pt x="577532" y="1179195"/>
                </a:lnTo>
                <a:lnTo>
                  <a:pt x="577532" y="1201420"/>
                </a:lnTo>
                <a:close/>
              </a:path>
              <a:path w="3015615" h="1201420">
                <a:moveTo>
                  <a:pt x="421957" y="1201420"/>
                </a:moveTo>
                <a:lnTo>
                  <a:pt x="333057" y="1201420"/>
                </a:lnTo>
                <a:lnTo>
                  <a:pt x="333057" y="1179195"/>
                </a:lnTo>
                <a:lnTo>
                  <a:pt x="421957" y="1179195"/>
                </a:lnTo>
                <a:lnTo>
                  <a:pt x="421957" y="1201420"/>
                </a:lnTo>
                <a:close/>
              </a:path>
              <a:path w="3015615" h="1201420">
                <a:moveTo>
                  <a:pt x="266382" y="1201420"/>
                </a:moveTo>
                <a:lnTo>
                  <a:pt x="177482" y="1201420"/>
                </a:lnTo>
                <a:lnTo>
                  <a:pt x="177482" y="1179195"/>
                </a:lnTo>
                <a:lnTo>
                  <a:pt x="266382" y="1179195"/>
                </a:lnTo>
                <a:lnTo>
                  <a:pt x="266382" y="120142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05205" y="4179570"/>
            <a:ext cx="2483485" cy="117729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260"/>
              </a:lnSpc>
              <a:spcBef>
                <a:spcPts val="185"/>
              </a:spcBef>
            </a:pPr>
            <a:r>
              <a:rPr sz="1900" spc="40" dirty="0">
                <a:latin typeface="楷体" panose="02010609060101010101" charset="-122"/>
                <a:cs typeface="楷体" panose="02010609060101010101" charset="-122"/>
              </a:rPr>
              <a:t>生命的价值在于奉献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900" spc="40" dirty="0">
                <a:latin typeface="楷体" panose="02010609060101010101" charset="-122"/>
                <a:cs typeface="楷体" panose="02010609060101010101" charset="-122"/>
              </a:rPr>
              <a:t>奉献中，不要伤心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1900" spc="40" dirty="0">
                <a:latin typeface="楷体" panose="02010609060101010101" charset="-122"/>
                <a:cs typeface="楷体" panose="02010609060101010101" charset="-122"/>
              </a:rPr>
              <a:t>世道艰难，理想遥远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900" spc="40" dirty="0">
                <a:latin typeface="楷体" panose="02010609060101010101" charset="-122"/>
                <a:cs typeface="楷体" panose="02010609060101010101" charset="-122"/>
              </a:rPr>
              <a:t>我的心神片刻难安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66704" y="808062"/>
            <a:ext cx="25400" cy="4953635"/>
          </a:xfrm>
          <a:custGeom>
            <a:avLst/>
            <a:gdLst/>
            <a:ahLst/>
            <a:cxnLst/>
            <a:rect l="l" t="t" r="r" b="b"/>
            <a:pathLst>
              <a:path w="25400" h="4953635">
                <a:moveTo>
                  <a:pt x="25400" y="4953596"/>
                </a:moveTo>
                <a:lnTo>
                  <a:pt x="0" y="4953596"/>
                </a:lnTo>
                <a:lnTo>
                  <a:pt x="0" y="0"/>
                </a:lnTo>
                <a:lnTo>
                  <a:pt x="25400" y="0"/>
                </a:lnTo>
                <a:lnTo>
                  <a:pt x="25400" y="495359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167116" y="807719"/>
            <a:ext cx="641985" cy="4985385"/>
          </a:xfrm>
          <a:prstGeom prst="rect">
            <a:avLst/>
          </a:prstGeom>
          <a:solidFill>
            <a:srgbClr val="66B8C2">
              <a:alpha val="19999"/>
            </a:srgbClr>
          </a:solidFill>
        </p:spPr>
        <p:txBody>
          <a:bodyPr vert="horz" wrap="square" lIns="0" tIns="27305" rIns="0" bIns="0" rtlCol="0">
            <a:spAutoFit/>
          </a:bodyPr>
          <a:lstStyle/>
          <a:p>
            <a:pPr marL="151765" marR="146050" algn="just">
              <a:lnSpc>
                <a:spcPct val="100000"/>
              </a:lnSpc>
              <a:spcBef>
                <a:spcPts val="215"/>
              </a:spcBef>
            </a:pPr>
            <a:r>
              <a:rPr sz="265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诗 歌 表 达 必 须 借 助 具 体 形 象</a:t>
            </a:r>
            <a:endParaRPr sz="265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59897" y="975601"/>
            <a:ext cx="3150870" cy="1513205"/>
          </a:xfrm>
          <a:custGeom>
            <a:avLst/>
            <a:gdLst/>
            <a:ahLst/>
            <a:cxnLst/>
            <a:rect l="l" t="t" r="r" b="b"/>
            <a:pathLst>
              <a:path w="3150870" h="1513205">
                <a:moveTo>
                  <a:pt x="11112" y="1502092"/>
                </a:moveTo>
                <a:lnTo>
                  <a:pt x="0" y="1502092"/>
                </a:lnTo>
                <a:lnTo>
                  <a:pt x="0" y="1413192"/>
                </a:lnTo>
                <a:lnTo>
                  <a:pt x="22225" y="1413192"/>
                </a:lnTo>
                <a:lnTo>
                  <a:pt x="22225" y="1490979"/>
                </a:lnTo>
                <a:lnTo>
                  <a:pt x="11112" y="1490979"/>
                </a:lnTo>
                <a:lnTo>
                  <a:pt x="11112" y="1502092"/>
                </a:lnTo>
                <a:close/>
              </a:path>
              <a:path w="3150870" h="1513205">
                <a:moveTo>
                  <a:pt x="71437" y="1513204"/>
                </a:moveTo>
                <a:lnTo>
                  <a:pt x="11112" y="1513204"/>
                </a:lnTo>
                <a:lnTo>
                  <a:pt x="11112" y="1490979"/>
                </a:lnTo>
                <a:lnTo>
                  <a:pt x="22225" y="1490979"/>
                </a:lnTo>
                <a:lnTo>
                  <a:pt x="22225" y="1502092"/>
                </a:lnTo>
                <a:lnTo>
                  <a:pt x="71437" y="1502092"/>
                </a:lnTo>
                <a:lnTo>
                  <a:pt x="71437" y="1513204"/>
                </a:lnTo>
                <a:close/>
              </a:path>
              <a:path w="3150870" h="1513205">
                <a:moveTo>
                  <a:pt x="71437" y="1502092"/>
                </a:moveTo>
                <a:lnTo>
                  <a:pt x="22225" y="1502092"/>
                </a:lnTo>
                <a:lnTo>
                  <a:pt x="22225" y="1490979"/>
                </a:lnTo>
                <a:lnTo>
                  <a:pt x="71437" y="1490979"/>
                </a:lnTo>
                <a:lnTo>
                  <a:pt x="71437" y="1502092"/>
                </a:lnTo>
                <a:close/>
              </a:path>
              <a:path w="3150870" h="1513205">
                <a:moveTo>
                  <a:pt x="22225" y="1346517"/>
                </a:moveTo>
                <a:lnTo>
                  <a:pt x="0" y="1346517"/>
                </a:lnTo>
                <a:lnTo>
                  <a:pt x="0" y="1257617"/>
                </a:lnTo>
                <a:lnTo>
                  <a:pt x="22225" y="1257617"/>
                </a:lnTo>
                <a:lnTo>
                  <a:pt x="22225" y="1346517"/>
                </a:lnTo>
                <a:close/>
              </a:path>
              <a:path w="3150870" h="1513205">
                <a:moveTo>
                  <a:pt x="22225" y="1190942"/>
                </a:moveTo>
                <a:lnTo>
                  <a:pt x="0" y="1190942"/>
                </a:lnTo>
                <a:lnTo>
                  <a:pt x="0" y="1102042"/>
                </a:lnTo>
                <a:lnTo>
                  <a:pt x="22225" y="1102042"/>
                </a:lnTo>
                <a:lnTo>
                  <a:pt x="22225" y="1190942"/>
                </a:lnTo>
                <a:close/>
              </a:path>
              <a:path w="3150870" h="1513205">
                <a:moveTo>
                  <a:pt x="22225" y="1035367"/>
                </a:moveTo>
                <a:lnTo>
                  <a:pt x="0" y="1035367"/>
                </a:lnTo>
                <a:lnTo>
                  <a:pt x="0" y="946467"/>
                </a:lnTo>
                <a:lnTo>
                  <a:pt x="22225" y="946467"/>
                </a:lnTo>
                <a:lnTo>
                  <a:pt x="22225" y="1035367"/>
                </a:lnTo>
                <a:close/>
              </a:path>
              <a:path w="3150870" h="1513205">
                <a:moveTo>
                  <a:pt x="22225" y="879792"/>
                </a:moveTo>
                <a:lnTo>
                  <a:pt x="0" y="879792"/>
                </a:lnTo>
                <a:lnTo>
                  <a:pt x="0" y="790892"/>
                </a:lnTo>
                <a:lnTo>
                  <a:pt x="22225" y="790892"/>
                </a:lnTo>
                <a:lnTo>
                  <a:pt x="22225" y="879792"/>
                </a:lnTo>
                <a:close/>
              </a:path>
              <a:path w="3150870" h="1513205">
                <a:moveTo>
                  <a:pt x="22225" y="724217"/>
                </a:moveTo>
                <a:lnTo>
                  <a:pt x="0" y="724217"/>
                </a:lnTo>
                <a:lnTo>
                  <a:pt x="0" y="635317"/>
                </a:lnTo>
                <a:lnTo>
                  <a:pt x="22225" y="635317"/>
                </a:lnTo>
                <a:lnTo>
                  <a:pt x="22225" y="724217"/>
                </a:lnTo>
                <a:close/>
              </a:path>
              <a:path w="3150870" h="1513205">
                <a:moveTo>
                  <a:pt x="22225" y="568642"/>
                </a:moveTo>
                <a:lnTo>
                  <a:pt x="0" y="568642"/>
                </a:lnTo>
                <a:lnTo>
                  <a:pt x="0" y="479742"/>
                </a:lnTo>
                <a:lnTo>
                  <a:pt x="22225" y="479742"/>
                </a:lnTo>
                <a:lnTo>
                  <a:pt x="22225" y="568642"/>
                </a:lnTo>
                <a:close/>
              </a:path>
              <a:path w="3150870" h="1513205">
                <a:moveTo>
                  <a:pt x="22225" y="413067"/>
                </a:moveTo>
                <a:lnTo>
                  <a:pt x="0" y="413067"/>
                </a:lnTo>
                <a:lnTo>
                  <a:pt x="0" y="324167"/>
                </a:lnTo>
                <a:lnTo>
                  <a:pt x="22225" y="324167"/>
                </a:lnTo>
                <a:lnTo>
                  <a:pt x="22225" y="413067"/>
                </a:lnTo>
                <a:close/>
              </a:path>
              <a:path w="3150870" h="1513205">
                <a:moveTo>
                  <a:pt x="22225" y="257492"/>
                </a:moveTo>
                <a:lnTo>
                  <a:pt x="0" y="257492"/>
                </a:lnTo>
                <a:lnTo>
                  <a:pt x="0" y="168592"/>
                </a:lnTo>
                <a:lnTo>
                  <a:pt x="22225" y="168592"/>
                </a:lnTo>
                <a:lnTo>
                  <a:pt x="22225" y="257492"/>
                </a:lnTo>
                <a:close/>
              </a:path>
              <a:path w="3150870" h="1513205">
                <a:moveTo>
                  <a:pt x="22225" y="101917"/>
                </a:moveTo>
                <a:lnTo>
                  <a:pt x="0" y="101917"/>
                </a:lnTo>
                <a:lnTo>
                  <a:pt x="0" y="13017"/>
                </a:lnTo>
                <a:lnTo>
                  <a:pt x="22225" y="13017"/>
                </a:lnTo>
                <a:lnTo>
                  <a:pt x="22225" y="101917"/>
                </a:lnTo>
                <a:close/>
              </a:path>
              <a:path w="3150870" h="1513205">
                <a:moveTo>
                  <a:pt x="164782" y="22224"/>
                </a:moveTo>
                <a:lnTo>
                  <a:pt x="75882" y="22224"/>
                </a:lnTo>
                <a:lnTo>
                  <a:pt x="75882" y="0"/>
                </a:lnTo>
                <a:lnTo>
                  <a:pt x="164782" y="0"/>
                </a:lnTo>
                <a:lnTo>
                  <a:pt x="164782" y="22224"/>
                </a:lnTo>
                <a:close/>
              </a:path>
              <a:path w="3150870" h="1513205">
                <a:moveTo>
                  <a:pt x="320357" y="22224"/>
                </a:moveTo>
                <a:lnTo>
                  <a:pt x="231457" y="22224"/>
                </a:lnTo>
                <a:lnTo>
                  <a:pt x="231457" y="0"/>
                </a:lnTo>
                <a:lnTo>
                  <a:pt x="320357" y="0"/>
                </a:lnTo>
                <a:lnTo>
                  <a:pt x="320357" y="22224"/>
                </a:lnTo>
                <a:close/>
              </a:path>
              <a:path w="3150870" h="1513205">
                <a:moveTo>
                  <a:pt x="475932" y="22224"/>
                </a:moveTo>
                <a:lnTo>
                  <a:pt x="387032" y="22224"/>
                </a:lnTo>
                <a:lnTo>
                  <a:pt x="387032" y="0"/>
                </a:lnTo>
                <a:lnTo>
                  <a:pt x="475932" y="0"/>
                </a:lnTo>
                <a:lnTo>
                  <a:pt x="475932" y="22224"/>
                </a:lnTo>
                <a:close/>
              </a:path>
              <a:path w="3150870" h="1513205">
                <a:moveTo>
                  <a:pt x="631507" y="22224"/>
                </a:moveTo>
                <a:lnTo>
                  <a:pt x="542607" y="22224"/>
                </a:lnTo>
                <a:lnTo>
                  <a:pt x="542607" y="0"/>
                </a:lnTo>
                <a:lnTo>
                  <a:pt x="631507" y="0"/>
                </a:lnTo>
                <a:lnTo>
                  <a:pt x="631507" y="22224"/>
                </a:lnTo>
                <a:close/>
              </a:path>
              <a:path w="3150870" h="1513205">
                <a:moveTo>
                  <a:pt x="787082" y="22224"/>
                </a:moveTo>
                <a:lnTo>
                  <a:pt x="698182" y="22224"/>
                </a:lnTo>
                <a:lnTo>
                  <a:pt x="698182" y="0"/>
                </a:lnTo>
                <a:lnTo>
                  <a:pt x="787082" y="0"/>
                </a:lnTo>
                <a:lnTo>
                  <a:pt x="787082" y="22224"/>
                </a:lnTo>
                <a:close/>
              </a:path>
              <a:path w="3150870" h="1513205">
                <a:moveTo>
                  <a:pt x="942657" y="22224"/>
                </a:moveTo>
                <a:lnTo>
                  <a:pt x="853757" y="22224"/>
                </a:lnTo>
                <a:lnTo>
                  <a:pt x="853757" y="0"/>
                </a:lnTo>
                <a:lnTo>
                  <a:pt x="942657" y="0"/>
                </a:lnTo>
                <a:lnTo>
                  <a:pt x="942657" y="22224"/>
                </a:lnTo>
                <a:close/>
              </a:path>
              <a:path w="3150870" h="1513205">
                <a:moveTo>
                  <a:pt x="1098232" y="22224"/>
                </a:moveTo>
                <a:lnTo>
                  <a:pt x="1009332" y="22224"/>
                </a:lnTo>
                <a:lnTo>
                  <a:pt x="1009332" y="0"/>
                </a:lnTo>
                <a:lnTo>
                  <a:pt x="1098232" y="0"/>
                </a:lnTo>
                <a:lnTo>
                  <a:pt x="1098232" y="22224"/>
                </a:lnTo>
                <a:close/>
              </a:path>
              <a:path w="3150870" h="1513205">
                <a:moveTo>
                  <a:pt x="1253807" y="22224"/>
                </a:moveTo>
                <a:lnTo>
                  <a:pt x="1164907" y="22224"/>
                </a:lnTo>
                <a:lnTo>
                  <a:pt x="1164907" y="0"/>
                </a:lnTo>
                <a:lnTo>
                  <a:pt x="1253807" y="0"/>
                </a:lnTo>
                <a:lnTo>
                  <a:pt x="1253807" y="22224"/>
                </a:lnTo>
                <a:close/>
              </a:path>
              <a:path w="3150870" h="1513205">
                <a:moveTo>
                  <a:pt x="1409382" y="22224"/>
                </a:moveTo>
                <a:lnTo>
                  <a:pt x="1320482" y="22224"/>
                </a:lnTo>
                <a:lnTo>
                  <a:pt x="1320482" y="0"/>
                </a:lnTo>
                <a:lnTo>
                  <a:pt x="1409382" y="0"/>
                </a:lnTo>
                <a:lnTo>
                  <a:pt x="1409382" y="22224"/>
                </a:lnTo>
                <a:close/>
              </a:path>
              <a:path w="3150870" h="1513205">
                <a:moveTo>
                  <a:pt x="1564957" y="22224"/>
                </a:moveTo>
                <a:lnTo>
                  <a:pt x="1476057" y="22224"/>
                </a:lnTo>
                <a:lnTo>
                  <a:pt x="1476057" y="0"/>
                </a:lnTo>
                <a:lnTo>
                  <a:pt x="1564957" y="0"/>
                </a:lnTo>
                <a:lnTo>
                  <a:pt x="1564957" y="22224"/>
                </a:lnTo>
                <a:close/>
              </a:path>
              <a:path w="3150870" h="1513205">
                <a:moveTo>
                  <a:pt x="1720532" y="22224"/>
                </a:moveTo>
                <a:lnTo>
                  <a:pt x="1631632" y="22224"/>
                </a:lnTo>
                <a:lnTo>
                  <a:pt x="1631632" y="0"/>
                </a:lnTo>
                <a:lnTo>
                  <a:pt x="1720532" y="0"/>
                </a:lnTo>
                <a:lnTo>
                  <a:pt x="1720532" y="22224"/>
                </a:lnTo>
                <a:close/>
              </a:path>
              <a:path w="3150870" h="1513205">
                <a:moveTo>
                  <a:pt x="1876107" y="22224"/>
                </a:moveTo>
                <a:lnTo>
                  <a:pt x="1787207" y="22224"/>
                </a:lnTo>
                <a:lnTo>
                  <a:pt x="1787207" y="0"/>
                </a:lnTo>
                <a:lnTo>
                  <a:pt x="1876107" y="0"/>
                </a:lnTo>
                <a:lnTo>
                  <a:pt x="1876107" y="22224"/>
                </a:lnTo>
                <a:close/>
              </a:path>
              <a:path w="3150870" h="1513205">
                <a:moveTo>
                  <a:pt x="2031682" y="22224"/>
                </a:moveTo>
                <a:lnTo>
                  <a:pt x="1942782" y="22224"/>
                </a:lnTo>
                <a:lnTo>
                  <a:pt x="1942782" y="0"/>
                </a:lnTo>
                <a:lnTo>
                  <a:pt x="2031682" y="0"/>
                </a:lnTo>
                <a:lnTo>
                  <a:pt x="2031682" y="22224"/>
                </a:lnTo>
                <a:close/>
              </a:path>
              <a:path w="3150870" h="1513205">
                <a:moveTo>
                  <a:pt x="2187257" y="22224"/>
                </a:moveTo>
                <a:lnTo>
                  <a:pt x="2098357" y="22224"/>
                </a:lnTo>
                <a:lnTo>
                  <a:pt x="2098357" y="0"/>
                </a:lnTo>
                <a:lnTo>
                  <a:pt x="2187257" y="0"/>
                </a:lnTo>
                <a:lnTo>
                  <a:pt x="2187257" y="22224"/>
                </a:lnTo>
                <a:close/>
              </a:path>
              <a:path w="3150870" h="1513205">
                <a:moveTo>
                  <a:pt x="2342832" y="22224"/>
                </a:moveTo>
                <a:lnTo>
                  <a:pt x="2253932" y="22224"/>
                </a:lnTo>
                <a:lnTo>
                  <a:pt x="2253932" y="0"/>
                </a:lnTo>
                <a:lnTo>
                  <a:pt x="2342832" y="0"/>
                </a:lnTo>
                <a:lnTo>
                  <a:pt x="2342832" y="22224"/>
                </a:lnTo>
                <a:close/>
              </a:path>
              <a:path w="3150870" h="1513205">
                <a:moveTo>
                  <a:pt x="2498407" y="22224"/>
                </a:moveTo>
                <a:lnTo>
                  <a:pt x="2409507" y="22224"/>
                </a:lnTo>
                <a:lnTo>
                  <a:pt x="2409507" y="0"/>
                </a:lnTo>
                <a:lnTo>
                  <a:pt x="2498407" y="0"/>
                </a:lnTo>
                <a:lnTo>
                  <a:pt x="2498407" y="22224"/>
                </a:lnTo>
                <a:close/>
              </a:path>
              <a:path w="3150870" h="1513205">
                <a:moveTo>
                  <a:pt x="2653982" y="22224"/>
                </a:moveTo>
                <a:lnTo>
                  <a:pt x="2565082" y="22224"/>
                </a:lnTo>
                <a:lnTo>
                  <a:pt x="2565082" y="0"/>
                </a:lnTo>
                <a:lnTo>
                  <a:pt x="2653982" y="0"/>
                </a:lnTo>
                <a:lnTo>
                  <a:pt x="2653982" y="22224"/>
                </a:lnTo>
                <a:close/>
              </a:path>
              <a:path w="3150870" h="1513205">
                <a:moveTo>
                  <a:pt x="2809557" y="22224"/>
                </a:moveTo>
                <a:lnTo>
                  <a:pt x="2720657" y="22224"/>
                </a:lnTo>
                <a:lnTo>
                  <a:pt x="2720657" y="0"/>
                </a:lnTo>
                <a:lnTo>
                  <a:pt x="2809557" y="0"/>
                </a:lnTo>
                <a:lnTo>
                  <a:pt x="2809557" y="22224"/>
                </a:lnTo>
                <a:close/>
              </a:path>
              <a:path w="3150870" h="1513205">
                <a:moveTo>
                  <a:pt x="2965132" y="22224"/>
                </a:moveTo>
                <a:lnTo>
                  <a:pt x="2876232" y="22224"/>
                </a:lnTo>
                <a:lnTo>
                  <a:pt x="2876232" y="0"/>
                </a:lnTo>
                <a:lnTo>
                  <a:pt x="2965132" y="0"/>
                </a:lnTo>
                <a:lnTo>
                  <a:pt x="2965132" y="22224"/>
                </a:lnTo>
                <a:close/>
              </a:path>
              <a:path w="3150870" h="1513205">
                <a:moveTo>
                  <a:pt x="3120707" y="22224"/>
                </a:moveTo>
                <a:lnTo>
                  <a:pt x="3031807" y="22224"/>
                </a:lnTo>
                <a:lnTo>
                  <a:pt x="3031807" y="0"/>
                </a:lnTo>
                <a:lnTo>
                  <a:pt x="3120707" y="0"/>
                </a:lnTo>
                <a:lnTo>
                  <a:pt x="3120707" y="22224"/>
                </a:lnTo>
                <a:close/>
              </a:path>
              <a:path w="3150870" h="1513205">
                <a:moveTo>
                  <a:pt x="3150869" y="147637"/>
                </a:moveTo>
                <a:lnTo>
                  <a:pt x="3128644" y="147637"/>
                </a:lnTo>
                <a:lnTo>
                  <a:pt x="3128644" y="58737"/>
                </a:lnTo>
                <a:lnTo>
                  <a:pt x="3150869" y="58737"/>
                </a:lnTo>
                <a:lnTo>
                  <a:pt x="3150869" y="147637"/>
                </a:lnTo>
                <a:close/>
              </a:path>
              <a:path w="3150870" h="1513205">
                <a:moveTo>
                  <a:pt x="3150869" y="303212"/>
                </a:moveTo>
                <a:lnTo>
                  <a:pt x="3128644" y="303212"/>
                </a:lnTo>
                <a:lnTo>
                  <a:pt x="3128644" y="214312"/>
                </a:lnTo>
                <a:lnTo>
                  <a:pt x="3150869" y="214312"/>
                </a:lnTo>
                <a:lnTo>
                  <a:pt x="3150869" y="303212"/>
                </a:lnTo>
                <a:close/>
              </a:path>
              <a:path w="3150870" h="1513205">
                <a:moveTo>
                  <a:pt x="3150869" y="458787"/>
                </a:moveTo>
                <a:lnTo>
                  <a:pt x="3128644" y="458787"/>
                </a:lnTo>
                <a:lnTo>
                  <a:pt x="3128644" y="369887"/>
                </a:lnTo>
                <a:lnTo>
                  <a:pt x="3150869" y="369887"/>
                </a:lnTo>
                <a:lnTo>
                  <a:pt x="3150869" y="458787"/>
                </a:lnTo>
                <a:close/>
              </a:path>
              <a:path w="3150870" h="1513205">
                <a:moveTo>
                  <a:pt x="3150869" y="614362"/>
                </a:moveTo>
                <a:lnTo>
                  <a:pt x="3128644" y="614362"/>
                </a:lnTo>
                <a:lnTo>
                  <a:pt x="3128644" y="525462"/>
                </a:lnTo>
                <a:lnTo>
                  <a:pt x="3150869" y="525462"/>
                </a:lnTo>
                <a:lnTo>
                  <a:pt x="3150869" y="614362"/>
                </a:lnTo>
                <a:close/>
              </a:path>
              <a:path w="3150870" h="1513205">
                <a:moveTo>
                  <a:pt x="3150869" y="769937"/>
                </a:moveTo>
                <a:lnTo>
                  <a:pt x="3128644" y="769937"/>
                </a:lnTo>
                <a:lnTo>
                  <a:pt x="3128644" y="681037"/>
                </a:lnTo>
                <a:lnTo>
                  <a:pt x="3150869" y="681037"/>
                </a:lnTo>
                <a:lnTo>
                  <a:pt x="3150869" y="769937"/>
                </a:lnTo>
                <a:close/>
              </a:path>
              <a:path w="3150870" h="1513205">
                <a:moveTo>
                  <a:pt x="3150869" y="925512"/>
                </a:moveTo>
                <a:lnTo>
                  <a:pt x="3128644" y="925512"/>
                </a:lnTo>
                <a:lnTo>
                  <a:pt x="3128644" y="836612"/>
                </a:lnTo>
                <a:lnTo>
                  <a:pt x="3150869" y="836612"/>
                </a:lnTo>
                <a:lnTo>
                  <a:pt x="3150869" y="925512"/>
                </a:lnTo>
                <a:close/>
              </a:path>
              <a:path w="3150870" h="1513205">
                <a:moveTo>
                  <a:pt x="3150869" y="1081087"/>
                </a:moveTo>
                <a:lnTo>
                  <a:pt x="3128644" y="1081087"/>
                </a:lnTo>
                <a:lnTo>
                  <a:pt x="3128644" y="992187"/>
                </a:lnTo>
                <a:lnTo>
                  <a:pt x="3150869" y="992187"/>
                </a:lnTo>
                <a:lnTo>
                  <a:pt x="3150869" y="1081087"/>
                </a:lnTo>
                <a:close/>
              </a:path>
              <a:path w="3150870" h="1513205">
                <a:moveTo>
                  <a:pt x="3150869" y="1236662"/>
                </a:moveTo>
                <a:lnTo>
                  <a:pt x="3128644" y="1236662"/>
                </a:lnTo>
                <a:lnTo>
                  <a:pt x="3128644" y="1147762"/>
                </a:lnTo>
                <a:lnTo>
                  <a:pt x="3150869" y="1147762"/>
                </a:lnTo>
                <a:lnTo>
                  <a:pt x="3150869" y="1236662"/>
                </a:lnTo>
                <a:close/>
              </a:path>
              <a:path w="3150870" h="1513205">
                <a:moveTo>
                  <a:pt x="3150869" y="1392237"/>
                </a:moveTo>
                <a:lnTo>
                  <a:pt x="3128644" y="1392237"/>
                </a:lnTo>
                <a:lnTo>
                  <a:pt x="3128644" y="1303337"/>
                </a:lnTo>
                <a:lnTo>
                  <a:pt x="3150869" y="1303337"/>
                </a:lnTo>
                <a:lnTo>
                  <a:pt x="3150869" y="1392237"/>
                </a:lnTo>
                <a:close/>
              </a:path>
              <a:path w="3150870" h="1513205">
                <a:moveTo>
                  <a:pt x="3128644" y="1502092"/>
                </a:moveTo>
                <a:lnTo>
                  <a:pt x="3128644" y="1458912"/>
                </a:lnTo>
                <a:lnTo>
                  <a:pt x="3150869" y="1458912"/>
                </a:lnTo>
                <a:lnTo>
                  <a:pt x="3150869" y="1490979"/>
                </a:lnTo>
                <a:lnTo>
                  <a:pt x="3139757" y="1490979"/>
                </a:lnTo>
                <a:lnTo>
                  <a:pt x="3128644" y="1502092"/>
                </a:lnTo>
                <a:close/>
              </a:path>
              <a:path w="3150870" h="1513205">
                <a:moveTo>
                  <a:pt x="3139757" y="1513204"/>
                </a:moveTo>
                <a:lnTo>
                  <a:pt x="3094037" y="1513204"/>
                </a:lnTo>
                <a:lnTo>
                  <a:pt x="3094037" y="1490979"/>
                </a:lnTo>
                <a:lnTo>
                  <a:pt x="3128644" y="1490979"/>
                </a:lnTo>
                <a:lnTo>
                  <a:pt x="3128644" y="1502092"/>
                </a:lnTo>
                <a:lnTo>
                  <a:pt x="3150869" y="1502092"/>
                </a:lnTo>
                <a:lnTo>
                  <a:pt x="3142234" y="1512925"/>
                </a:lnTo>
                <a:lnTo>
                  <a:pt x="3139757" y="1513204"/>
                </a:lnTo>
                <a:close/>
              </a:path>
              <a:path w="3150870" h="1513205">
                <a:moveTo>
                  <a:pt x="3150869" y="1502092"/>
                </a:moveTo>
                <a:lnTo>
                  <a:pt x="3128644" y="1502092"/>
                </a:lnTo>
                <a:lnTo>
                  <a:pt x="3139757" y="1490979"/>
                </a:lnTo>
                <a:lnTo>
                  <a:pt x="3150869" y="1490979"/>
                </a:lnTo>
                <a:lnTo>
                  <a:pt x="3150869" y="1502092"/>
                </a:lnTo>
                <a:close/>
              </a:path>
              <a:path w="3150870" h="1513205">
                <a:moveTo>
                  <a:pt x="3027362" y="1513204"/>
                </a:moveTo>
                <a:lnTo>
                  <a:pt x="2938462" y="1513204"/>
                </a:lnTo>
                <a:lnTo>
                  <a:pt x="2938462" y="1490979"/>
                </a:lnTo>
                <a:lnTo>
                  <a:pt x="3027362" y="1490979"/>
                </a:lnTo>
                <a:lnTo>
                  <a:pt x="3027362" y="1513204"/>
                </a:lnTo>
                <a:close/>
              </a:path>
              <a:path w="3150870" h="1513205">
                <a:moveTo>
                  <a:pt x="2871787" y="1513204"/>
                </a:moveTo>
                <a:lnTo>
                  <a:pt x="2782887" y="1513204"/>
                </a:lnTo>
                <a:lnTo>
                  <a:pt x="2782887" y="1490979"/>
                </a:lnTo>
                <a:lnTo>
                  <a:pt x="2871787" y="1490979"/>
                </a:lnTo>
                <a:lnTo>
                  <a:pt x="2871787" y="1513204"/>
                </a:lnTo>
                <a:close/>
              </a:path>
              <a:path w="3150870" h="1513205">
                <a:moveTo>
                  <a:pt x="2716212" y="1513204"/>
                </a:moveTo>
                <a:lnTo>
                  <a:pt x="2627312" y="1513204"/>
                </a:lnTo>
                <a:lnTo>
                  <a:pt x="2627312" y="1490979"/>
                </a:lnTo>
                <a:lnTo>
                  <a:pt x="2716212" y="1490979"/>
                </a:lnTo>
                <a:lnTo>
                  <a:pt x="2716212" y="1513204"/>
                </a:lnTo>
                <a:close/>
              </a:path>
              <a:path w="3150870" h="1513205">
                <a:moveTo>
                  <a:pt x="2560637" y="1513204"/>
                </a:moveTo>
                <a:lnTo>
                  <a:pt x="2471737" y="1513204"/>
                </a:lnTo>
                <a:lnTo>
                  <a:pt x="2471737" y="1490979"/>
                </a:lnTo>
                <a:lnTo>
                  <a:pt x="2560637" y="1490979"/>
                </a:lnTo>
                <a:lnTo>
                  <a:pt x="2560637" y="1513204"/>
                </a:lnTo>
                <a:close/>
              </a:path>
              <a:path w="3150870" h="1513205">
                <a:moveTo>
                  <a:pt x="2405062" y="1513204"/>
                </a:moveTo>
                <a:lnTo>
                  <a:pt x="2316162" y="1513204"/>
                </a:lnTo>
                <a:lnTo>
                  <a:pt x="2316162" y="1490979"/>
                </a:lnTo>
                <a:lnTo>
                  <a:pt x="2405062" y="1490979"/>
                </a:lnTo>
                <a:lnTo>
                  <a:pt x="2405062" y="1513204"/>
                </a:lnTo>
                <a:close/>
              </a:path>
              <a:path w="3150870" h="1513205">
                <a:moveTo>
                  <a:pt x="2249487" y="1513204"/>
                </a:moveTo>
                <a:lnTo>
                  <a:pt x="2160587" y="1513204"/>
                </a:lnTo>
                <a:lnTo>
                  <a:pt x="2160587" y="1490979"/>
                </a:lnTo>
                <a:lnTo>
                  <a:pt x="2249487" y="1490979"/>
                </a:lnTo>
                <a:lnTo>
                  <a:pt x="2249487" y="1513204"/>
                </a:lnTo>
                <a:close/>
              </a:path>
              <a:path w="3150870" h="1513205">
                <a:moveTo>
                  <a:pt x="2093912" y="1513204"/>
                </a:moveTo>
                <a:lnTo>
                  <a:pt x="2005012" y="1513204"/>
                </a:lnTo>
                <a:lnTo>
                  <a:pt x="2005012" y="1490979"/>
                </a:lnTo>
                <a:lnTo>
                  <a:pt x="2093912" y="1490979"/>
                </a:lnTo>
                <a:lnTo>
                  <a:pt x="2093912" y="1513204"/>
                </a:lnTo>
                <a:close/>
              </a:path>
              <a:path w="3150870" h="1513205">
                <a:moveTo>
                  <a:pt x="1938337" y="1513204"/>
                </a:moveTo>
                <a:lnTo>
                  <a:pt x="1849437" y="1513204"/>
                </a:lnTo>
                <a:lnTo>
                  <a:pt x="1849437" y="1490979"/>
                </a:lnTo>
                <a:lnTo>
                  <a:pt x="1938337" y="1490979"/>
                </a:lnTo>
                <a:lnTo>
                  <a:pt x="1938337" y="1513204"/>
                </a:lnTo>
                <a:close/>
              </a:path>
              <a:path w="3150870" h="1513205">
                <a:moveTo>
                  <a:pt x="1782762" y="1513204"/>
                </a:moveTo>
                <a:lnTo>
                  <a:pt x="1693862" y="1513204"/>
                </a:lnTo>
                <a:lnTo>
                  <a:pt x="1693862" y="1490979"/>
                </a:lnTo>
                <a:lnTo>
                  <a:pt x="1782762" y="1490979"/>
                </a:lnTo>
                <a:lnTo>
                  <a:pt x="1782762" y="1513204"/>
                </a:lnTo>
                <a:close/>
              </a:path>
              <a:path w="3150870" h="1513205">
                <a:moveTo>
                  <a:pt x="1627187" y="1513204"/>
                </a:moveTo>
                <a:lnTo>
                  <a:pt x="1538287" y="1513204"/>
                </a:lnTo>
                <a:lnTo>
                  <a:pt x="1538287" y="1490979"/>
                </a:lnTo>
                <a:lnTo>
                  <a:pt x="1627187" y="1490979"/>
                </a:lnTo>
                <a:lnTo>
                  <a:pt x="1627187" y="1513204"/>
                </a:lnTo>
                <a:close/>
              </a:path>
              <a:path w="3150870" h="1513205">
                <a:moveTo>
                  <a:pt x="1471612" y="1513204"/>
                </a:moveTo>
                <a:lnTo>
                  <a:pt x="1382712" y="1513204"/>
                </a:lnTo>
                <a:lnTo>
                  <a:pt x="1382712" y="1490979"/>
                </a:lnTo>
                <a:lnTo>
                  <a:pt x="1471612" y="1490979"/>
                </a:lnTo>
                <a:lnTo>
                  <a:pt x="1471612" y="1513204"/>
                </a:lnTo>
                <a:close/>
              </a:path>
              <a:path w="3150870" h="1513205">
                <a:moveTo>
                  <a:pt x="1316037" y="1513204"/>
                </a:moveTo>
                <a:lnTo>
                  <a:pt x="1227137" y="1513204"/>
                </a:lnTo>
                <a:lnTo>
                  <a:pt x="1227137" y="1490979"/>
                </a:lnTo>
                <a:lnTo>
                  <a:pt x="1316037" y="1490979"/>
                </a:lnTo>
                <a:lnTo>
                  <a:pt x="1316037" y="1513204"/>
                </a:lnTo>
                <a:close/>
              </a:path>
              <a:path w="3150870" h="1513205">
                <a:moveTo>
                  <a:pt x="1160462" y="1513204"/>
                </a:moveTo>
                <a:lnTo>
                  <a:pt x="1071562" y="1513204"/>
                </a:lnTo>
                <a:lnTo>
                  <a:pt x="1071562" y="1490979"/>
                </a:lnTo>
                <a:lnTo>
                  <a:pt x="1160462" y="1490979"/>
                </a:lnTo>
                <a:lnTo>
                  <a:pt x="1160462" y="1513204"/>
                </a:lnTo>
                <a:close/>
              </a:path>
              <a:path w="3150870" h="1513205">
                <a:moveTo>
                  <a:pt x="1004887" y="1513204"/>
                </a:moveTo>
                <a:lnTo>
                  <a:pt x="915987" y="1513204"/>
                </a:lnTo>
                <a:lnTo>
                  <a:pt x="915987" y="1490979"/>
                </a:lnTo>
                <a:lnTo>
                  <a:pt x="1004887" y="1490979"/>
                </a:lnTo>
                <a:lnTo>
                  <a:pt x="1004887" y="1513204"/>
                </a:lnTo>
                <a:close/>
              </a:path>
              <a:path w="3150870" h="1513205">
                <a:moveTo>
                  <a:pt x="849312" y="1513204"/>
                </a:moveTo>
                <a:lnTo>
                  <a:pt x="760412" y="1513204"/>
                </a:lnTo>
                <a:lnTo>
                  <a:pt x="760412" y="1490979"/>
                </a:lnTo>
                <a:lnTo>
                  <a:pt x="849312" y="1490979"/>
                </a:lnTo>
                <a:lnTo>
                  <a:pt x="849312" y="1513204"/>
                </a:lnTo>
                <a:close/>
              </a:path>
              <a:path w="3150870" h="1513205">
                <a:moveTo>
                  <a:pt x="693737" y="1513204"/>
                </a:moveTo>
                <a:lnTo>
                  <a:pt x="604837" y="1513204"/>
                </a:lnTo>
                <a:lnTo>
                  <a:pt x="604837" y="1490979"/>
                </a:lnTo>
                <a:lnTo>
                  <a:pt x="693737" y="1490979"/>
                </a:lnTo>
                <a:lnTo>
                  <a:pt x="693737" y="1513204"/>
                </a:lnTo>
                <a:close/>
              </a:path>
              <a:path w="3150870" h="1513205">
                <a:moveTo>
                  <a:pt x="538162" y="1513204"/>
                </a:moveTo>
                <a:lnTo>
                  <a:pt x="449262" y="1513204"/>
                </a:lnTo>
                <a:lnTo>
                  <a:pt x="449262" y="1490979"/>
                </a:lnTo>
                <a:lnTo>
                  <a:pt x="538162" y="1490979"/>
                </a:lnTo>
                <a:lnTo>
                  <a:pt x="538162" y="1513204"/>
                </a:lnTo>
                <a:close/>
              </a:path>
              <a:path w="3150870" h="1513205">
                <a:moveTo>
                  <a:pt x="382587" y="1513204"/>
                </a:moveTo>
                <a:lnTo>
                  <a:pt x="293687" y="1513204"/>
                </a:lnTo>
                <a:lnTo>
                  <a:pt x="293687" y="1490979"/>
                </a:lnTo>
                <a:lnTo>
                  <a:pt x="382587" y="1490979"/>
                </a:lnTo>
                <a:lnTo>
                  <a:pt x="382587" y="1513204"/>
                </a:lnTo>
                <a:close/>
              </a:path>
              <a:path w="3150870" h="1513205">
                <a:moveTo>
                  <a:pt x="227012" y="1513204"/>
                </a:moveTo>
                <a:lnTo>
                  <a:pt x="138112" y="1513204"/>
                </a:lnTo>
                <a:lnTo>
                  <a:pt x="138112" y="1490979"/>
                </a:lnTo>
                <a:lnTo>
                  <a:pt x="227012" y="1490979"/>
                </a:lnTo>
                <a:lnTo>
                  <a:pt x="227012" y="1513204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22445" y="970203"/>
            <a:ext cx="958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红烛啊</a:t>
            </a:r>
            <a:r>
              <a:rPr sz="1800" b="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22445" y="1216583"/>
            <a:ext cx="2368550" cy="12852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40"/>
              </a:lnSpc>
              <a:spcBef>
                <a:spcPts val="345"/>
              </a:spcBef>
            </a:pPr>
            <a:r>
              <a:rPr sz="180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流吧！你怎能不流呢</a:t>
            </a:r>
            <a:r>
              <a:rPr sz="180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？ </a:t>
            </a:r>
            <a:r>
              <a:rPr sz="180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请将你的脂膏</a:t>
            </a:r>
            <a:r>
              <a:rPr sz="180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474980" algn="just">
              <a:lnSpc>
                <a:spcPts val="1940"/>
              </a:lnSpc>
            </a:pPr>
            <a:r>
              <a:rPr sz="180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不息地流向人间</a:t>
            </a:r>
            <a:r>
              <a:rPr sz="180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80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培出慰藉的花儿</a:t>
            </a:r>
            <a:r>
              <a:rPr sz="180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80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结成快乐的果子</a:t>
            </a:r>
            <a:r>
              <a:rPr sz="180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3557" y="2141219"/>
            <a:ext cx="85725" cy="100330"/>
          </a:xfrm>
          <a:custGeom>
            <a:avLst/>
            <a:gdLst/>
            <a:ahLst/>
            <a:cxnLst/>
            <a:rect l="l" t="t" r="r" b="b"/>
            <a:pathLst>
              <a:path w="85725" h="100330">
                <a:moveTo>
                  <a:pt x="85407" y="78346"/>
                </a:moveTo>
                <a:lnTo>
                  <a:pt x="22225" y="78346"/>
                </a:lnTo>
                <a:lnTo>
                  <a:pt x="22225" y="0"/>
                </a:lnTo>
                <a:lnTo>
                  <a:pt x="0" y="0"/>
                </a:lnTo>
                <a:lnTo>
                  <a:pt x="0" y="78740"/>
                </a:lnTo>
                <a:lnTo>
                  <a:pt x="0" y="88900"/>
                </a:lnTo>
                <a:lnTo>
                  <a:pt x="11112" y="88900"/>
                </a:lnTo>
                <a:lnTo>
                  <a:pt x="11112" y="100330"/>
                </a:lnTo>
                <a:lnTo>
                  <a:pt x="85407" y="100330"/>
                </a:lnTo>
                <a:lnTo>
                  <a:pt x="85407" y="89458"/>
                </a:lnTo>
                <a:lnTo>
                  <a:pt x="85407" y="88900"/>
                </a:lnTo>
                <a:lnTo>
                  <a:pt x="85407" y="78346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73556" y="1986203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73556" y="1830628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73556" y="1675053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73556" y="1519478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73556" y="1363903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73556" y="1208328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73556" y="1052753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785304" y="975601"/>
            <a:ext cx="2459990" cy="140970"/>
            <a:chOff x="785304" y="975601"/>
            <a:chExt cx="2459990" cy="140970"/>
          </a:xfrm>
        </p:grpSpPr>
        <p:sp>
          <p:nvSpPr>
            <p:cNvPr id="14" name="object 14"/>
            <p:cNvSpPr/>
            <p:nvPr/>
          </p:nvSpPr>
          <p:spPr>
            <a:xfrm>
              <a:off x="785304" y="986713"/>
              <a:ext cx="2422525" cy="0"/>
            </a:xfrm>
            <a:custGeom>
              <a:avLst/>
              <a:gdLst/>
              <a:ahLst/>
              <a:cxnLst/>
              <a:rect l="l" t="t" r="r" b="b"/>
              <a:pathLst>
                <a:path w="2422525">
                  <a:moveTo>
                    <a:pt x="0" y="0"/>
                  </a:moveTo>
                  <a:lnTo>
                    <a:pt x="2422525" y="0"/>
                  </a:lnTo>
                </a:path>
              </a:pathLst>
            </a:custGeom>
            <a:ln w="22225">
              <a:solidFill>
                <a:srgbClr val="01AAE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222752" y="1027353"/>
              <a:ext cx="22225" cy="88900"/>
            </a:xfrm>
            <a:custGeom>
              <a:avLst/>
              <a:gdLst/>
              <a:ahLst/>
              <a:cxnLst/>
              <a:rect l="l" t="t" r="r" b="b"/>
              <a:pathLst>
                <a:path w="22225" h="88900">
                  <a:moveTo>
                    <a:pt x="22225" y="88900"/>
                  </a:moveTo>
                  <a:lnTo>
                    <a:pt x="0" y="88900"/>
                  </a:lnTo>
                  <a:lnTo>
                    <a:pt x="0" y="0"/>
                  </a:lnTo>
                  <a:lnTo>
                    <a:pt x="22225" y="0"/>
                  </a:lnTo>
                  <a:lnTo>
                    <a:pt x="22225" y="88900"/>
                  </a:lnTo>
                  <a:close/>
                </a:path>
              </a:pathLst>
            </a:custGeom>
            <a:solidFill>
              <a:srgbClr val="01AAE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3222751" y="1182928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222751" y="1338503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222751" y="1494078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222751" y="1649653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222751" y="1805228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222751" y="1960803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1AA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/>
          <p:cNvGrpSpPr/>
          <p:nvPr/>
        </p:nvGrpSpPr>
        <p:grpSpPr>
          <a:xfrm>
            <a:off x="925639" y="2116378"/>
            <a:ext cx="2319655" cy="125730"/>
            <a:chOff x="925639" y="2116378"/>
            <a:chExt cx="2319655" cy="125730"/>
          </a:xfrm>
        </p:grpSpPr>
        <p:sp>
          <p:nvSpPr>
            <p:cNvPr id="23" name="object 23"/>
            <p:cNvSpPr/>
            <p:nvPr/>
          </p:nvSpPr>
          <p:spPr>
            <a:xfrm>
              <a:off x="3222752" y="2116378"/>
              <a:ext cx="22225" cy="88900"/>
            </a:xfrm>
            <a:custGeom>
              <a:avLst/>
              <a:gdLst/>
              <a:ahLst/>
              <a:cxnLst/>
              <a:rect l="l" t="t" r="r" b="b"/>
              <a:pathLst>
                <a:path w="22225" h="88900">
                  <a:moveTo>
                    <a:pt x="22225" y="88900"/>
                  </a:moveTo>
                  <a:lnTo>
                    <a:pt x="0" y="88900"/>
                  </a:lnTo>
                  <a:lnTo>
                    <a:pt x="0" y="0"/>
                  </a:lnTo>
                  <a:lnTo>
                    <a:pt x="22225" y="0"/>
                  </a:lnTo>
                  <a:lnTo>
                    <a:pt x="22225" y="88900"/>
                  </a:lnTo>
                  <a:close/>
                </a:path>
              </a:pathLst>
            </a:custGeom>
            <a:solidFill>
              <a:srgbClr val="01AA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25639" y="2230678"/>
              <a:ext cx="2266950" cy="0"/>
            </a:xfrm>
            <a:custGeom>
              <a:avLst/>
              <a:gdLst/>
              <a:ahLst/>
              <a:cxnLst/>
              <a:rect l="l" t="t" r="r" b="b"/>
              <a:pathLst>
                <a:path w="2266950">
                  <a:moveTo>
                    <a:pt x="0" y="0"/>
                  </a:moveTo>
                  <a:lnTo>
                    <a:pt x="2266950" y="0"/>
                  </a:lnTo>
                </a:path>
              </a:pathLst>
            </a:custGeom>
            <a:ln w="22225">
              <a:solidFill>
                <a:srgbClr val="01AAE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836104" y="993063"/>
            <a:ext cx="23685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003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我要把我的身躯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，  </a:t>
            </a: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全部奉献给这世间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用我的生命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ct val="100000"/>
              </a:lnSpc>
            </a:pP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创造安慰，创造欢乐</a:t>
            </a:r>
            <a:r>
              <a:rPr sz="1800" dirty="0">
                <a:solidFill>
                  <a:srgbClr val="57575F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73556" y="2697289"/>
            <a:ext cx="2471420" cy="972819"/>
          </a:xfrm>
          <a:custGeom>
            <a:avLst/>
            <a:gdLst/>
            <a:ahLst/>
            <a:cxnLst/>
            <a:rect l="l" t="t" r="r" b="b"/>
            <a:pathLst>
              <a:path w="2471420" h="972820">
                <a:moveTo>
                  <a:pt x="22225" y="961707"/>
                </a:moveTo>
                <a:lnTo>
                  <a:pt x="0" y="961707"/>
                </a:lnTo>
                <a:lnTo>
                  <a:pt x="0" y="872807"/>
                </a:lnTo>
                <a:lnTo>
                  <a:pt x="22225" y="872807"/>
                </a:lnTo>
                <a:lnTo>
                  <a:pt x="22225" y="961707"/>
                </a:lnTo>
                <a:close/>
              </a:path>
              <a:path w="2471420" h="972820">
                <a:moveTo>
                  <a:pt x="22225" y="806132"/>
                </a:moveTo>
                <a:lnTo>
                  <a:pt x="0" y="806132"/>
                </a:lnTo>
                <a:lnTo>
                  <a:pt x="0" y="717232"/>
                </a:lnTo>
                <a:lnTo>
                  <a:pt x="22225" y="717232"/>
                </a:lnTo>
                <a:lnTo>
                  <a:pt x="22225" y="806132"/>
                </a:lnTo>
                <a:close/>
              </a:path>
              <a:path w="2471420" h="972820">
                <a:moveTo>
                  <a:pt x="22225" y="650557"/>
                </a:moveTo>
                <a:lnTo>
                  <a:pt x="0" y="650557"/>
                </a:lnTo>
                <a:lnTo>
                  <a:pt x="0" y="561657"/>
                </a:lnTo>
                <a:lnTo>
                  <a:pt x="22225" y="561657"/>
                </a:lnTo>
                <a:lnTo>
                  <a:pt x="22225" y="650557"/>
                </a:lnTo>
                <a:close/>
              </a:path>
              <a:path w="2471420" h="972820">
                <a:moveTo>
                  <a:pt x="22225" y="494982"/>
                </a:moveTo>
                <a:lnTo>
                  <a:pt x="0" y="494982"/>
                </a:lnTo>
                <a:lnTo>
                  <a:pt x="0" y="406082"/>
                </a:lnTo>
                <a:lnTo>
                  <a:pt x="22225" y="406082"/>
                </a:lnTo>
                <a:lnTo>
                  <a:pt x="22225" y="494982"/>
                </a:lnTo>
                <a:close/>
              </a:path>
              <a:path w="2471420" h="972820">
                <a:moveTo>
                  <a:pt x="22225" y="339407"/>
                </a:moveTo>
                <a:lnTo>
                  <a:pt x="0" y="339407"/>
                </a:lnTo>
                <a:lnTo>
                  <a:pt x="0" y="250507"/>
                </a:lnTo>
                <a:lnTo>
                  <a:pt x="22225" y="250507"/>
                </a:lnTo>
                <a:lnTo>
                  <a:pt x="22225" y="339407"/>
                </a:lnTo>
                <a:close/>
              </a:path>
              <a:path w="2471420" h="972820">
                <a:moveTo>
                  <a:pt x="22225" y="183832"/>
                </a:moveTo>
                <a:lnTo>
                  <a:pt x="0" y="183832"/>
                </a:lnTo>
                <a:lnTo>
                  <a:pt x="0" y="94932"/>
                </a:lnTo>
                <a:lnTo>
                  <a:pt x="22225" y="94932"/>
                </a:lnTo>
                <a:lnTo>
                  <a:pt x="22225" y="183832"/>
                </a:lnTo>
                <a:close/>
              </a:path>
              <a:path w="2471420" h="972820">
                <a:moveTo>
                  <a:pt x="22225" y="28257"/>
                </a:moveTo>
                <a:lnTo>
                  <a:pt x="0" y="28257"/>
                </a:lnTo>
                <a:lnTo>
                  <a:pt x="0" y="11112"/>
                </a:lnTo>
                <a:lnTo>
                  <a:pt x="11112" y="0"/>
                </a:lnTo>
                <a:lnTo>
                  <a:pt x="82867" y="0"/>
                </a:lnTo>
                <a:lnTo>
                  <a:pt x="82867" y="11112"/>
                </a:lnTo>
                <a:lnTo>
                  <a:pt x="22225" y="11112"/>
                </a:lnTo>
                <a:lnTo>
                  <a:pt x="11112" y="22225"/>
                </a:lnTo>
                <a:lnTo>
                  <a:pt x="22225" y="22225"/>
                </a:lnTo>
                <a:lnTo>
                  <a:pt x="22225" y="28257"/>
                </a:lnTo>
                <a:close/>
              </a:path>
              <a:path w="2471420" h="972820">
                <a:moveTo>
                  <a:pt x="22225" y="22225"/>
                </a:moveTo>
                <a:lnTo>
                  <a:pt x="11112" y="22225"/>
                </a:lnTo>
                <a:lnTo>
                  <a:pt x="22225" y="11112"/>
                </a:lnTo>
                <a:lnTo>
                  <a:pt x="22225" y="22225"/>
                </a:lnTo>
                <a:close/>
              </a:path>
              <a:path w="2471420" h="972820">
                <a:moveTo>
                  <a:pt x="82867" y="22225"/>
                </a:moveTo>
                <a:lnTo>
                  <a:pt x="22225" y="22225"/>
                </a:lnTo>
                <a:lnTo>
                  <a:pt x="22225" y="11112"/>
                </a:lnTo>
                <a:lnTo>
                  <a:pt x="82867" y="11112"/>
                </a:lnTo>
                <a:lnTo>
                  <a:pt x="82867" y="22225"/>
                </a:lnTo>
                <a:close/>
              </a:path>
              <a:path w="2471420" h="972820">
                <a:moveTo>
                  <a:pt x="238442" y="22225"/>
                </a:moveTo>
                <a:lnTo>
                  <a:pt x="149542" y="22225"/>
                </a:lnTo>
                <a:lnTo>
                  <a:pt x="149542" y="0"/>
                </a:lnTo>
                <a:lnTo>
                  <a:pt x="238442" y="0"/>
                </a:lnTo>
                <a:lnTo>
                  <a:pt x="238442" y="22225"/>
                </a:lnTo>
                <a:close/>
              </a:path>
              <a:path w="2471420" h="972820">
                <a:moveTo>
                  <a:pt x="394017" y="22225"/>
                </a:moveTo>
                <a:lnTo>
                  <a:pt x="305117" y="22225"/>
                </a:lnTo>
                <a:lnTo>
                  <a:pt x="305117" y="0"/>
                </a:lnTo>
                <a:lnTo>
                  <a:pt x="394017" y="0"/>
                </a:lnTo>
                <a:lnTo>
                  <a:pt x="394017" y="22225"/>
                </a:lnTo>
                <a:close/>
              </a:path>
              <a:path w="2471420" h="972820">
                <a:moveTo>
                  <a:pt x="549592" y="22225"/>
                </a:moveTo>
                <a:lnTo>
                  <a:pt x="460692" y="22225"/>
                </a:lnTo>
                <a:lnTo>
                  <a:pt x="460692" y="0"/>
                </a:lnTo>
                <a:lnTo>
                  <a:pt x="549592" y="0"/>
                </a:lnTo>
                <a:lnTo>
                  <a:pt x="549592" y="22225"/>
                </a:lnTo>
                <a:close/>
              </a:path>
              <a:path w="2471420" h="972820">
                <a:moveTo>
                  <a:pt x="705167" y="22225"/>
                </a:moveTo>
                <a:lnTo>
                  <a:pt x="616267" y="22225"/>
                </a:lnTo>
                <a:lnTo>
                  <a:pt x="616267" y="0"/>
                </a:lnTo>
                <a:lnTo>
                  <a:pt x="705167" y="0"/>
                </a:lnTo>
                <a:lnTo>
                  <a:pt x="705167" y="22225"/>
                </a:lnTo>
                <a:close/>
              </a:path>
              <a:path w="2471420" h="972820">
                <a:moveTo>
                  <a:pt x="860742" y="22225"/>
                </a:moveTo>
                <a:lnTo>
                  <a:pt x="771842" y="22225"/>
                </a:lnTo>
                <a:lnTo>
                  <a:pt x="771842" y="0"/>
                </a:lnTo>
                <a:lnTo>
                  <a:pt x="860742" y="0"/>
                </a:lnTo>
                <a:lnTo>
                  <a:pt x="860742" y="22225"/>
                </a:lnTo>
                <a:close/>
              </a:path>
              <a:path w="2471420" h="972820">
                <a:moveTo>
                  <a:pt x="1016317" y="22225"/>
                </a:moveTo>
                <a:lnTo>
                  <a:pt x="927417" y="22225"/>
                </a:lnTo>
                <a:lnTo>
                  <a:pt x="927417" y="0"/>
                </a:lnTo>
                <a:lnTo>
                  <a:pt x="1016317" y="0"/>
                </a:lnTo>
                <a:lnTo>
                  <a:pt x="1016317" y="22225"/>
                </a:lnTo>
                <a:close/>
              </a:path>
              <a:path w="2471420" h="972820">
                <a:moveTo>
                  <a:pt x="1171892" y="22225"/>
                </a:moveTo>
                <a:lnTo>
                  <a:pt x="1082992" y="22225"/>
                </a:lnTo>
                <a:lnTo>
                  <a:pt x="1082992" y="0"/>
                </a:lnTo>
                <a:lnTo>
                  <a:pt x="1171892" y="0"/>
                </a:lnTo>
                <a:lnTo>
                  <a:pt x="1171892" y="22225"/>
                </a:lnTo>
                <a:close/>
              </a:path>
              <a:path w="2471420" h="972820">
                <a:moveTo>
                  <a:pt x="1327467" y="22225"/>
                </a:moveTo>
                <a:lnTo>
                  <a:pt x="1238567" y="22225"/>
                </a:lnTo>
                <a:lnTo>
                  <a:pt x="1238567" y="0"/>
                </a:lnTo>
                <a:lnTo>
                  <a:pt x="1327467" y="0"/>
                </a:lnTo>
                <a:lnTo>
                  <a:pt x="1327467" y="22225"/>
                </a:lnTo>
                <a:close/>
              </a:path>
              <a:path w="2471420" h="972820">
                <a:moveTo>
                  <a:pt x="1483042" y="22225"/>
                </a:moveTo>
                <a:lnTo>
                  <a:pt x="1394142" y="22225"/>
                </a:lnTo>
                <a:lnTo>
                  <a:pt x="1394142" y="0"/>
                </a:lnTo>
                <a:lnTo>
                  <a:pt x="1483042" y="0"/>
                </a:lnTo>
                <a:lnTo>
                  <a:pt x="1483042" y="22225"/>
                </a:lnTo>
                <a:close/>
              </a:path>
              <a:path w="2471420" h="972820">
                <a:moveTo>
                  <a:pt x="1638617" y="22225"/>
                </a:moveTo>
                <a:lnTo>
                  <a:pt x="1549717" y="22225"/>
                </a:lnTo>
                <a:lnTo>
                  <a:pt x="1549717" y="0"/>
                </a:lnTo>
                <a:lnTo>
                  <a:pt x="1638617" y="0"/>
                </a:lnTo>
                <a:lnTo>
                  <a:pt x="1638617" y="22225"/>
                </a:lnTo>
                <a:close/>
              </a:path>
              <a:path w="2471420" h="972820">
                <a:moveTo>
                  <a:pt x="1794192" y="22225"/>
                </a:moveTo>
                <a:lnTo>
                  <a:pt x="1705292" y="22225"/>
                </a:lnTo>
                <a:lnTo>
                  <a:pt x="1705292" y="0"/>
                </a:lnTo>
                <a:lnTo>
                  <a:pt x="1794192" y="0"/>
                </a:lnTo>
                <a:lnTo>
                  <a:pt x="1794192" y="22225"/>
                </a:lnTo>
                <a:close/>
              </a:path>
              <a:path w="2471420" h="972820">
                <a:moveTo>
                  <a:pt x="1949767" y="22225"/>
                </a:moveTo>
                <a:lnTo>
                  <a:pt x="1860867" y="22225"/>
                </a:lnTo>
                <a:lnTo>
                  <a:pt x="1860867" y="0"/>
                </a:lnTo>
                <a:lnTo>
                  <a:pt x="1949767" y="0"/>
                </a:lnTo>
                <a:lnTo>
                  <a:pt x="1949767" y="22225"/>
                </a:lnTo>
                <a:close/>
              </a:path>
              <a:path w="2471420" h="972820">
                <a:moveTo>
                  <a:pt x="2105342" y="22225"/>
                </a:moveTo>
                <a:lnTo>
                  <a:pt x="2016442" y="22225"/>
                </a:lnTo>
                <a:lnTo>
                  <a:pt x="2016442" y="0"/>
                </a:lnTo>
                <a:lnTo>
                  <a:pt x="2105342" y="0"/>
                </a:lnTo>
                <a:lnTo>
                  <a:pt x="2105342" y="22225"/>
                </a:lnTo>
                <a:close/>
              </a:path>
              <a:path w="2471420" h="972820">
                <a:moveTo>
                  <a:pt x="2260917" y="22225"/>
                </a:moveTo>
                <a:lnTo>
                  <a:pt x="2172017" y="22225"/>
                </a:lnTo>
                <a:lnTo>
                  <a:pt x="2172017" y="0"/>
                </a:lnTo>
                <a:lnTo>
                  <a:pt x="2260917" y="0"/>
                </a:lnTo>
                <a:lnTo>
                  <a:pt x="2260917" y="22225"/>
                </a:lnTo>
                <a:close/>
              </a:path>
              <a:path w="2471420" h="972820">
                <a:moveTo>
                  <a:pt x="2416492" y="22225"/>
                </a:moveTo>
                <a:lnTo>
                  <a:pt x="2327592" y="22225"/>
                </a:lnTo>
                <a:lnTo>
                  <a:pt x="2327592" y="0"/>
                </a:lnTo>
                <a:lnTo>
                  <a:pt x="2416492" y="0"/>
                </a:lnTo>
                <a:lnTo>
                  <a:pt x="2416492" y="22225"/>
                </a:lnTo>
                <a:close/>
              </a:path>
              <a:path w="2471420" h="972820">
                <a:moveTo>
                  <a:pt x="2471420" y="122872"/>
                </a:moveTo>
                <a:lnTo>
                  <a:pt x="2449195" y="122872"/>
                </a:lnTo>
                <a:lnTo>
                  <a:pt x="2449195" y="33972"/>
                </a:lnTo>
                <a:lnTo>
                  <a:pt x="2471420" y="33972"/>
                </a:lnTo>
                <a:lnTo>
                  <a:pt x="2471420" y="122872"/>
                </a:lnTo>
                <a:close/>
              </a:path>
              <a:path w="2471420" h="972820">
                <a:moveTo>
                  <a:pt x="2471420" y="278447"/>
                </a:moveTo>
                <a:lnTo>
                  <a:pt x="2449195" y="278447"/>
                </a:lnTo>
                <a:lnTo>
                  <a:pt x="2449195" y="189547"/>
                </a:lnTo>
                <a:lnTo>
                  <a:pt x="2471420" y="189547"/>
                </a:lnTo>
                <a:lnTo>
                  <a:pt x="2471420" y="278447"/>
                </a:lnTo>
                <a:close/>
              </a:path>
              <a:path w="2471420" h="972820">
                <a:moveTo>
                  <a:pt x="2471420" y="434022"/>
                </a:moveTo>
                <a:lnTo>
                  <a:pt x="2449195" y="434022"/>
                </a:lnTo>
                <a:lnTo>
                  <a:pt x="2449195" y="345122"/>
                </a:lnTo>
                <a:lnTo>
                  <a:pt x="2471420" y="345122"/>
                </a:lnTo>
                <a:lnTo>
                  <a:pt x="2471420" y="434022"/>
                </a:lnTo>
                <a:close/>
              </a:path>
              <a:path w="2471420" h="972820">
                <a:moveTo>
                  <a:pt x="2471420" y="589597"/>
                </a:moveTo>
                <a:lnTo>
                  <a:pt x="2449195" y="589597"/>
                </a:lnTo>
                <a:lnTo>
                  <a:pt x="2449195" y="500697"/>
                </a:lnTo>
                <a:lnTo>
                  <a:pt x="2471420" y="500697"/>
                </a:lnTo>
                <a:lnTo>
                  <a:pt x="2471420" y="589597"/>
                </a:lnTo>
                <a:close/>
              </a:path>
              <a:path w="2471420" h="972820">
                <a:moveTo>
                  <a:pt x="2471420" y="745172"/>
                </a:moveTo>
                <a:lnTo>
                  <a:pt x="2449195" y="745172"/>
                </a:lnTo>
                <a:lnTo>
                  <a:pt x="2449195" y="656272"/>
                </a:lnTo>
                <a:lnTo>
                  <a:pt x="2471420" y="656272"/>
                </a:lnTo>
                <a:lnTo>
                  <a:pt x="2471420" y="745172"/>
                </a:lnTo>
                <a:close/>
              </a:path>
              <a:path w="2471420" h="972820">
                <a:moveTo>
                  <a:pt x="2471420" y="900747"/>
                </a:moveTo>
                <a:lnTo>
                  <a:pt x="2449195" y="900747"/>
                </a:lnTo>
                <a:lnTo>
                  <a:pt x="2449195" y="811847"/>
                </a:lnTo>
                <a:lnTo>
                  <a:pt x="2471420" y="811847"/>
                </a:lnTo>
                <a:lnTo>
                  <a:pt x="2471420" y="900747"/>
                </a:lnTo>
                <a:close/>
              </a:path>
              <a:path w="2471420" h="972820">
                <a:moveTo>
                  <a:pt x="2454592" y="972820"/>
                </a:moveTo>
                <a:lnTo>
                  <a:pt x="2365692" y="972820"/>
                </a:lnTo>
                <a:lnTo>
                  <a:pt x="2365692" y="950595"/>
                </a:lnTo>
                <a:lnTo>
                  <a:pt x="2454592" y="950595"/>
                </a:lnTo>
                <a:lnTo>
                  <a:pt x="2454592" y="972820"/>
                </a:lnTo>
                <a:close/>
              </a:path>
              <a:path w="2471420" h="972820">
                <a:moveTo>
                  <a:pt x="2299017" y="972820"/>
                </a:moveTo>
                <a:lnTo>
                  <a:pt x="2210117" y="972820"/>
                </a:lnTo>
                <a:lnTo>
                  <a:pt x="2210117" y="950595"/>
                </a:lnTo>
                <a:lnTo>
                  <a:pt x="2299017" y="950595"/>
                </a:lnTo>
                <a:lnTo>
                  <a:pt x="2299017" y="972820"/>
                </a:lnTo>
                <a:close/>
              </a:path>
              <a:path w="2471420" h="972820">
                <a:moveTo>
                  <a:pt x="2143442" y="972820"/>
                </a:moveTo>
                <a:lnTo>
                  <a:pt x="2054542" y="972820"/>
                </a:lnTo>
                <a:lnTo>
                  <a:pt x="2054542" y="950595"/>
                </a:lnTo>
                <a:lnTo>
                  <a:pt x="2143442" y="950595"/>
                </a:lnTo>
                <a:lnTo>
                  <a:pt x="2143442" y="972820"/>
                </a:lnTo>
                <a:close/>
              </a:path>
              <a:path w="2471420" h="972820">
                <a:moveTo>
                  <a:pt x="1987867" y="972820"/>
                </a:moveTo>
                <a:lnTo>
                  <a:pt x="1898967" y="972820"/>
                </a:lnTo>
                <a:lnTo>
                  <a:pt x="1898967" y="950595"/>
                </a:lnTo>
                <a:lnTo>
                  <a:pt x="1987867" y="950595"/>
                </a:lnTo>
                <a:lnTo>
                  <a:pt x="1987867" y="972820"/>
                </a:lnTo>
                <a:close/>
              </a:path>
              <a:path w="2471420" h="972820">
                <a:moveTo>
                  <a:pt x="1832292" y="972820"/>
                </a:moveTo>
                <a:lnTo>
                  <a:pt x="1743392" y="972820"/>
                </a:lnTo>
                <a:lnTo>
                  <a:pt x="1743392" y="950595"/>
                </a:lnTo>
                <a:lnTo>
                  <a:pt x="1832292" y="950595"/>
                </a:lnTo>
                <a:lnTo>
                  <a:pt x="1832292" y="972820"/>
                </a:lnTo>
                <a:close/>
              </a:path>
              <a:path w="2471420" h="972820">
                <a:moveTo>
                  <a:pt x="1676717" y="972820"/>
                </a:moveTo>
                <a:lnTo>
                  <a:pt x="1587817" y="972820"/>
                </a:lnTo>
                <a:lnTo>
                  <a:pt x="1587817" y="950595"/>
                </a:lnTo>
                <a:lnTo>
                  <a:pt x="1676717" y="950595"/>
                </a:lnTo>
                <a:lnTo>
                  <a:pt x="1676717" y="972820"/>
                </a:lnTo>
                <a:close/>
              </a:path>
              <a:path w="2471420" h="972820">
                <a:moveTo>
                  <a:pt x="1521142" y="972820"/>
                </a:moveTo>
                <a:lnTo>
                  <a:pt x="1432242" y="972820"/>
                </a:lnTo>
                <a:lnTo>
                  <a:pt x="1432242" y="950595"/>
                </a:lnTo>
                <a:lnTo>
                  <a:pt x="1521142" y="950595"/>
                </a:lnTo>
                <a:lnTo>
                  <a:pt x="1521142" y="972820"/>
                </a:lnTo>
                <a:close/>
              </a:path>
              <a:path w="2471420" h="972820">
                <a:moveTo>
                  <a:pt x="1365567" y="972820"/>
                </a:moveTo>
                <a:lnTo>
                  <a:pt x="1276667" y="972820"/>
                </a:lnTo>
                <a:lnTo>
                  <a:pt x="1276667" y="950595"/>
                </a:lnTo>
                <a:lnTo>
                  <a:pt x="1365567" y="950595"/>
                </a:lnTo>
                <a:lnTo>
                  <a:pt x="1365567" y="972820"/>
                </a:lnTo>
                <a:close/>
              </a:path>
              <a:path w="2471420" h="972820">
                <a:moveTo>
                  <a:pt x="1209992" y="972820"/>
                </a:moveTo>
                <a:lnTo>
                  <a:pt x="1121092" y="972820"/>
                </a:lnTo>
                <a:lnTo>
                  <a:pt x="1121092" y="950595"/>
                </a:lnTo>
                <a:lnTo>
                  <a:pt x="1209992" y="950595"/>
                </a:lnTo>
                <a:lnTo>
                  <a:pt x="1209992" y="972820"/>
                </a:lnTo>
                <a:close/>
              </a:path>
              <a:path w="2471420" h="972820">
                <a:moveTo>
                  <a:pt x="1054417" y="972820"/>
                </a:moveTo>
                <a:lnTo>
                  <a:pt x="965517" y="972820"/>
                </a:lnTo>
                <a:lnTo>
                  <a:pt x="965517" y="950595"/>
                </a:lnTo>
                <a:lnTo>
                  <a:pt x="1054417" y="950595"/>
                </a:lnTo>
                <a:lnTo>
                  <a:pt x="1054417" y="972820"/>
                </a:lnTo>
                <a:close/>
              </a:path>
              <a:path w="2471420" h="972820">
                <a:moveTo>
                  <a:pt x="898842" y="972820"/>
                </a:moveTo>
                <a:lnTo>
                  <a:pt x="809942" y="972820"/>
                </a:lnTo>
                <a:lnTo>
                  <a:pt x="809942" y="950595"/>
                </a:lnTo>
                <a:lnTo>
                  <a:pt x="898842" y="950595"/>
                </a:lnTo>
                <a:lnTo>
                  <a:pt x="898842" y="972820"/>
                </a:lnTo>
                <a:close/>
              </a:path>
              <a:path w="2471420" h="972820">
                <a:moveTo>
                  <a:pt x="743267" y="972820"/>
                </a:moveTo>
                <a:lnTo>
                  <a:pt x="654367" y="972820"/>
                </a:lnTo>
                <a:lnTo>
                  <a:pt x="654367" y="950595"/>
                </a:lnTo>
                <a:lnTo>
                  <a:pt x="743267" y="950595"/>
                </a:lnTo>
                <a:lnTo>
                  <a:pt x="743267" y="972820"/>
                </a:lnTo>
                <a:close/>
              </a:path>
              <a:path w="2471420" h="972820">
                <a:moveTo>
                  <a:pt x="587692" y="972820"/>
                </a:moveTo>
                <a:lnTo>
                  <a:pt x="498792" y="972820"/>
                </a:lnTo>
                <a:lnTo>
                  <a:pt x="498792" y="950595"/>
                </a:lnTo>
                <a:lnTo>
                  <a:pt x="587692" y="950595"/>
                </a:lnTo>
                <a:lnTo>
                  <a:pt x="587692" y="972820"/>
                </a:lnTo>
                <a:close/>
              </a:path>
              <a:path w="2471420" h="972820">
                <a:moveTo>
                  <a:pt x="432117" y="972820"/>
                </a:moveTo>
                <a:lnTo>
                  <a:pt x="343217" y="972820"/>
                </a:lnTo>
                <a:lnTo>
                  <a:pt x="343217" y="950595"/>
                </a:lnTo>
                <a:lnTo>
                  <a:pt x="432117" y="950595"/>
                </a:lnTo>
                <a:lnTo>
                  <a:pt x="432117" y="972820"/>
                </a:lnTo>
                <a:close/>
              </a:path>
              <a:path w="2471420" h="972820">
                <a:moveTo>
                  <a:pt x="276542" y="972820"/>
                </a:moveTo>
                <a:lnTo>
                  <a:pt x="187642" y="972820"/>
                </a:lnTo>
                <a:lnTo>
                  <a:pt x="187642" y="950595"/>
                </a:lnTo>
                <a:lnTo>
                  <a:pt x="276542" y="950595"/>
                </a:lnTo>
                <a:lnTo>
                  <a:pt x="276542" y="972820"/>
                </a:lnTo>
                <a:close/>
              </a:path>
              <a:path w="2471420" h="972820">
                <a:moveTo>
                  <a:pt x="120967" y="972820"/>
                </a:moveTo>
                <a:lnTo>
                  <a:pt x="32067" y="972820"/>
                </a:lnTo>
                <a:lnTo>
                  <a:pt x="32067" y="950595"/>
                </a:lnTo>
                <a:lnTo>
                  <a:pt x="120967" y="950595"/>
                </a:lnTo>
                <a:lnTo>
                  <a:pt x="120967" y="97282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836104" y="2714752"/>
            <a:ext cx="21336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苦难是生命的底色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奉献是生命的价值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光明是生命的追求</a:t>
            </a:r>
            <a:r>
              <a:rPr sz="1800" dirty="0">
                <a:solidFill>
                  <a:srgbClr val="57575F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246562" y="2666492"/>
            <a:ext cx="3150870" cy="1034415"/>
          </a:xfrm>
          <a:custGeom>
            <a:avLst/>
            <a:gdLst/>
            <a:ahLst/>
            <a:cxnLst/>
            <a:rect l="l" t="t" r="r" b="b"/>
            <a:pathLst>
              <a:path w="3150870" h="1034414">
                <a:moveTo>
                  <a:pt x="11112" y="1023302"/>
                </a:moveTo>
                <a:lnTo>
                  <a:pt x="0" y="1023302"/>
                </a:lnTo>
                <a:lnTo>
                  <a:pt x="0" y="934402"/>
                </a:lnTo>
                <a:lnTo>
                  <a:pt x="22225" y="934402"/>
                </a:lnTo>
                <a:lnTo>
                  <a:pt x="22225" y="1012189"/>
                </a:lnTo>
                <a:lnTo>
                  <a:pt x="11112" y="1012189"/>
                </a:lnTo>
                <a:lnTo>
                  <a:pt x="11112" y="1023302"/>
                </a:lnTo>
                <a:close/>
              </a:path>
              <a:path w="3150870" h="1034414">
                <a:moveTo>
                  <a:pt x="47307" y="1034414"/>
                </a:moveTo>
                <a:lnTo>
                  <a:pt x="11112" y="1034414"/>
                </a:lnTo>
                <a:lnTo>
                  <a:pt x="11112" y="1012189"/>
                </a:lnTo>
                <a:lnTo>
                  <a:pt x="22225" y="1012189"/>
                </a:lnTo>
                <a:lnTo>
                  <a:pt x="22225" y="1023302"/>
                </a:lnTo>
                <a:lnTo>
                  <a:pt x="47307" y="1023302"/>
                </a:lnTo>
                <a:lnTo>
                  <a:pt x="47307" y="1034414"/>
                </a:lnTo>
                <a:close/>
              </a:path>
              <a:path w="3150870" h="1034414">
                <a:moveTo>
                  <a:pt x="47307" y="1023302"/>
                </a:moveTo>
                <a:lnTo>
                  <a:pt x="22225" y="1023302"/>
                </a:lnTo>
                <a:lnTo>
                  <a:pt x="22225" y="1012189"/>
                </a:lnTo>
                <a:lnTo>
                  <a:pt x="47307" y="1012189"/>
                </a:lnTo>
                <a:lnTo>
                  <a:pt x="47307" y="1023302"/>
                </a:lnTo>
                <a:close/>
              </a:path>
              <a:path w="3150870" h="1034414">
                <a:moveTo>
                  <a:pt x="22225" y="867727"/>
                </a:moveTo>
                <a:lnTo>
                  <a:pt x="0" y="867727"/>
                </a:lnTo>
                <a:lnTo>
                  <a:pt x="0" y="778827"/>
                </a:lnTo>
                <a:lnTo>
                  <a:pt x="22225" y="778827"/>
                </a:lnTo>
                <a:lnTo>
                  <a:pt x="22225" y="867727"/>
                </a:lnTo>
                <a:close/>
              </a:path>
              <a:path w="3150870" h="1034414">
                <a:moveTo>
                  <a:pt x="22225" y="712152"/>
                </a:moveTo>
                <a:lnTo>
                  <a:pt x="0" y="712152"/>
                </a:lnTo>
                <a:lnTo>
                  <a:pt x="0" y="623252"/>
                </a:lnTo>
                <a:lnTo>
                  <a:pt x="22225" y="623252"/>
                </a:lnTo>
                <a:lnTo>
                  <a:pt x="22225" y="712152"/>
                </a:lnTo>
                <a:close/>
              </a:path>
              <a:path w="3150870" h="1034414">
                <a:moveTo>
                  <a:pt x="22225" y="556577"/>
                </a:moveTo>
                <a:lnTo>
                  <a:pt x="0" y="556577"/>
                </a:lnTo>
                <a:lnTo>
                  <a:pt x="0" y="467677"/>
                </a:lnTo>
                <a:lnTo>
                  <a:pt x="22225" y="467677"/>
                </a:lnTo>
                <a:lnTo>
                  <a:pt x="22225" y="556577"/>
                </a:lnTo>
                <a:close/>
              </a:path>
              <a:path w="3150870" h="1034414">
                <a:moveTo>
                  <a:pt x="22225" y="401002"/>
                </a:moveTo>
                <a:lnTo>
                  <a:pt x="0" y="401002"/>
                </a:lnTo>
                <a:lnTo>
                  <a:pt x="0" y="312102"/>
                </a:lnTo>
                <a:lnTo>
                  <a:pt x="22225" y="312102"/>
                </a:lnTo>
                <a:lnTo>
                  <a:pt x="22225" y="401002"/>
                </a:lnTo>
                <a:close/>
              </a:path>
              <a:path w="3150870" h="1034414">
                <a:moveTo>
                  <a:pt x="22225" y="245427"/>
                </a:moveTo>
                <a:lnTo>
                  <a:pt x="0" y="245427"/>
                </a:lnTo>
                <a:lnTo>
                  <a:pt x="0" y="156527"/>
                </a:lnTo>
                <a:lnTo>
                  <a:pt x="22225" y="156527"/>
                </a:lnTo>
                <a:lnTo>
                  <a:pt x="22225" y="245427"/>
                </a:lnTo>
                <a:close/>
              </a:path>
              <a:path w="3150870" h="1034414">
                <a:moveTo>
                  <a:pt x="22225" y="89852"/>
                </a:moveTo>
                <a:lnTo>
                  <a:pt x="0" y="89852"/>
                </a:lnTo>
                <a:lnTo>
                  <a:pt x="0" y="11112"/>
                </a:lnTo>
                <a:lnTo>
                  <a:pt x="11112" y="0"/>
                </a:lnTo>
                <a:lnTo>
                  <a:pt x="21272" y="0"/>
                </a:lnTo>
                <a:lnTo>
                  <a:pt x="21272" y="12064"/>
                </a:lnTo>
                <a:lnTo>
                  <a:pt x="11112" y="22224"/>
                </a:lnTo>
                <a:lnTo>
                  <a:pt x="22225" y="22224"/>
                </a:lnTo>
                <a:lnTo>
                  <a:pt x="22225" y="89852"/>
                </a:lnTo>
                <a:close/>
              </a:path>
              <a:path w="3150870" h="1034414">
                <a:moveTo>
                  <a:pt x="22225" y="22224"/>
                </a:moveTo>
                <a:lnTo>
                  <a:pt x="21272" y="22224"/>
                </a:lnTo>
                <a:lnTo>
                  <a:pt x="21272" y="12064"/>
                </a:lnTo>
                <a:lnTo>
                  <a:pt x="22225" y="11112"/>
                </a:lnTo>
                <a:lnTo>
                  <a:pt x="22225" y="22224"/>
                </a:lnTo>
                <a:close/>
              </a:path>
              <a:path w="3150870" h="1034414">
                <a:moveTo>
                  <a:pt x="21272" y="22224"/>
                </a:moveTo>
                <a:lnTo>
                  <a:pt x="11112" y="22224"/>
                </a:lnTo>
                <a:lnTo>
                  <a:pt x="21272" y="12064"/>
                </a:lnTo>
                <a:lnTo>
                  <a:pt x="21272" y="22224"/>
                </a:lnTo>
                <a:close/>
              </a:path>
              <a:path w="3150870" h="1034414">
                <a:moveTo>
                  <a:pt x="176847" y="22224"/>
                </a:moveTo>
                <a:lnTo>
                  <a:pt x="87947" y="22224"/>
                </a:lnTo>
                <a:lnTo>
                  <a:pt x="87947" y="0"/>
                </a:lnTo>
                <a:lnTo>
                  <a:pt x="176847" y="0"/>
                </a:lnTo>
                <a:lnTo>
                  <a:pt x="176847" y="22224"/>
                </a:lnTo>
                <a:close/>
              </a:path>
              <a:path w="3150870" h="1034414">
                <a:moveTo>
                  <a:pt x="332422" y="22224"/>
                </a:moveTo>
                <a:lnTo>
                  <a:pt x="243522" y="22224"/>
                </a:lnTo>
                <a:lnTo>
                  <a:pt x="243522" y="0"/>
                </a:lnTo>
                <a:lnTo>
                  <a:pt x="332422" y="0"/>
                </a:lnTo>
                <a:lnTo>
                  <a:pt x="332422" y="22224"/>
                </a:lnTo>
                <a:close/>
              </a:path>
              <a:path w="3150870" h="1034414">
                <a:moveTo>
                  <a:pt x="487997" y="22224"/>
                </a:moveTo>
                <a:lnTo>
                  <a:pt x="399097" y="22224"/>
                </a:lnTo>
                <a:lnTo>
                  <a:pt x="399097" y="0"/>
                </a:lnTo>
                <a:lnTo>
                  <a:pt x="487997" y="0"/>
                </a:lnTo>
                <a:lnTo>
                  <a:pt x="487997" y="22224"/>
                </a:lnTo>
                <a:close/>
              </a:path>
              <a:path w="3150870" h="1034414">
                <a:moveTo>
                  <a:pt x="643572" y="22224"/>
                </a:moveTo>
                <a:lnTo>
                  <a:pt x="554672" y="22224"/>
                </a:lnTo>
                <a:lnTo>
                  <a:pt x="554672" y="0"/>
                </a:lnTo>
                <a:lnTo>
                  <a:pt x="643572" y="0"/>
                </a:lnTo>
                <a:lnTo>
                  <a:pt x="643572" y="22224"/>
                </a:lnTo>
                <a:close/>
              </a:path>
              <a:path w="3150870" h="1034414">
                <a:moveTo>
                  <a:pt x="799147" y="22224"/>
                </a:moveTo>
                <a:lnTo>
                  <a:pt x="710247" y="22224"/>
                </a:lnTo>
                <a:lnTo>
                  <a:pt x="710247" y="0"/>
                </a:lnTo>
                <a:lnTo>
                  <a:pt x="799147" y="0"/>
                </a:lnTo>
                <a:lnTo>
                  <a:pt x="799147" y="22224"/>
                </a:lnTo>
                <a:close/>
              </a:path>
              <a:path w="3150870" h="1034414">
                <a:moveTo>
                  <a:pt x="954722" y="22224"/>
                </a:moveTo>
                <a:lnTo>
                  <a:pt x="865822" y="22224"/>
                </a:lnTo>
                <a:lnTo>
                  <a:pt x="865822" y="0"/>
                </a:lnTo>
                <a:lnTo>
                  <a:pt x="954722" y="0"/>
                </a:lnTo>
                <a:lnTo>
                  <a:pt x="954722" y="22224"/>
                </a:lnTo>
                <a:close/>
              </a:path>
              <a:path w="3150870" h="1034414">
                <a:moveTo>
                  <a:pt x="1110297" y="22224"/>
                </a:moveTo>
                <a:lnTo>
                  <a:pt x="1021397" y="22224"/>
                </a:lnTo>
                <a:lnTo>
                  <a:pt x="1021397" y="0"/>
                </a:lnTo>
                <a:lnTo>
                  <a:pt x="1110297" y="0"/>
                </a:lnTo>
                <a:lnTo>
                  <a:pt x="1110297" y="22224"/>
                </a:lnTo>
                <a:close/>
              </a:path>
              <a:path w="3150870" h="1034414">
                <a:moveTo>
                  <a:pt x="1265872" y="22224"/>
                </a:moveTo>
                <a:lnTo>
                  <a:pt x="1176972" y="22224"/>
                </a:lnTo>
                <a:lnTo>
                  <a:pt x="1176972" y="0"/>
                </a:lnTo>
                <a:lnTo>
                  <a:pt x="1265872" y="0"/>
                </a:lnTo>
                <a:lnTo>
                  <a:pt x="1265872" y="22224"/>
                </a:lnTo>
                <a:close/>
              </a:path>
              <a:path w="3150870" h="1034414">
                <a:moveTo>
                  <a:pt x="1421447" y="22224"/>
                </a:moveTo>
                <a:lnTo>
                  <a:pt x="1332547" y="22224"/>
                </a:lnTo>
                <a:lnTo>
                  <a:pt x="1332547" y="0"/>
                </a:lnTo>
                <a:lnTo>
                  <a:pt x="1421447" y="0"/>
                </a:lnTo>
                <a:lnTo>
                  <a:pt x="1421447" y="22224"/>
                </a:lnTo>
                <a:close/>
              </a:path>
              <a:path w="3150870" h="1034414">
                <a:moveTo>
                  <a:pt x="1577022" y="22224"/>
                </a:moveTo>
                <a:lnTo>
                  <a:pt x="1488122" y="22224"/>
                </a:lnTo>
                <a:lnTo>
                  <a:pt x="1488122" y="0"/>
                </a:lnTo>
                <a:lnTo>
                  <a:pt x="1577022" y="0"/>
                </a:lnTo>
                <a:lnTo>
                  <a:pt x="1577022" y="22224"/>
                </a:lnTo>
                <a:close/>
              </a:path>
              <a:path w="3150870" h="1034414">
                <a:moveTo>
                  <a:pt x="1732597" y="22224"/>
                </a:moveTo>
                <a:lnTo>
                  <a:pt x="1643697" y="22224"/>
                </a:lnTo>
                <a:lnTo>
                  <a:pt x="1643697" y="0"/>
                </a:lnTo>
                <a:lnTo>
                  <a:pt x="1732597" y="0"/>
                </a:lnTo>
                <a:lnTo>
                  <a:pt x="1732597" y="22224"/>
                </a:lnTo>
                <a:close/>
              </a:path>
              <a:path w="3150870" h="1034414">
                <a:moveTo>
                  <a:pt x="1888172" y="22224"/>
                </a:moveTo>
                <a:lnTo>
                  <a:pt x="1799272" y="22224"/>
                </a:lnTo>
                <a:lnTo>
                  <a:pt x="1799272" y="0"/>
                </a:lnTo>
                <a:lnTo>
                  <a:pt x="1888172" y="0"/>
                </a:lnTo>
                <a:lnTo>
                  <a:pt x="1888172" y="22224"/>
                </a:lnTo>
                <a:close/>
              </a:path>
              <a:path w="3150870" h="1034414">
                <a:moveTo>
                  <a:pt x="2043747" y="22224"/>
                </a:moveTo>
                <a:lnTo>
                  <a:pt x="1954847" y="22224"/>
                </a:lnTo>
                <a:lnTo>
                  <a:pt x="1954847" y="0"/>
                </a:lnTo>
                <a:lnTo>
                  <a:pt x="2043747" y="0"/>
                </a:lnTo>
                <a:lnTo>
                  <a:pt x="2043747" y="22224"/>
                </a:lnTo>
                <a:close/>
              </a:path>
              <a:path w="3150870" h="1034414">
                <a:moveTo>
                  <a:pt x="2199322" y="22224"/>
                </a:moveTo>
                <a:lnTo>
                  <a:pt x="2110422" y="22224"/>
                </a:lnTo>
                <a:lnTo>
                  <a:pt x="2110422" y="0"/>
                </a:lnTo>
                <a:lnTo>
                  <a:pt x="2199322" y="0"/>
                </a:lnTo>
                <a:lnTo>
                  <a:pt x="2199322" y="22224"/>
                </a:lnTo>
                <a:close/>
              </a:path>
              <a:path w="3150870" h="1034414">
                <a:moveTo>
                  <a:pt x="2354897" y="22224"/>
                </a:moveTo>
                <a:lnTo>
                  <a:pt x="2265997" y="22224"/>
                </a:lnTo>
                <a:lnTo>
                  <a:pt x="2265997" y="0"/>
                </a:lnTo>
                <a:lnTo>
                  <a:pt x="2354897" y="0"/>
                </a:lnTo>
                <a:lnTo>
                  <a:pt x="2354897" y="22224"/>
                </a:lnTo>
                <a:close/>
              </a:path>
              <a:path w="3150870" h="1034414">
                <a:moveTo>
                  <a:pt x="2510472" y="22224"/>
                </a:moveTo>
                <a:lnTo>
                  <a:pt x="2421572" y="22224"/>
                </a:lnTo>
                <a:lnTo>
                  <a:pt x="2421572" y="0"/>
                </a:lnTo>
                <a:lnTo>
                  <a:pt x="2510472" y="0"/>
                </a:lnTo>
                <a:lnTo>
                  <a:pt x="2510472" y="22224"/>
                </a:lnTo>
                <a:close/>
              </a:path>
              <a:path w="3150870" h="1034414">
                <a:moveTo>
                  <a:pt x="2666047" y="22224"/>
                </a:moveTo>
                <a:lnTo>
                  <a:pt x="2577147" y="22224"/>
                </a:lnTo>
                <a:lnTo>
                  <a:pt x="2577147" y="0"/>
                </a:lnTo>
                <a:lnTo>
                  <a:pt x="2666047" y="0"/>
                </a:lnTo>
                <a:lnTo>
                  <a:pt x="2666047" y="22224"/>
                </a:lnTo>
                <a:close/>
              </a:path>
              <a:path w="3150870" h="1034414">
                <a:moveTo>
                  <a:pt x="2821622" y="22224"/>
                </a:moveTo>
                <a:lnTo>
                  <a:pt x="2732722" y="22224"/>
                </a:lnTo>
                <a:lnTo>
                  <a:pt x="2732722" y="0"/>
                </a:lnTo>
                <a:lnTo>
                  <a:pt x="2821622" y="0"/>
                </a:lnTo>
                <a:lnTo>
                  <a:pt x="2821622" y="22224"/>
                </a:lnTo>
                <a:close/>
              </a:path>
              <a:path w="3150870" h="1034414">
                <a:moveTo>
                  <a:pt x="2977197" y="22224"/>
                </a:moveTo>
                <a:lnTo>
                  <a:pt x="2888297" y="22224"/>
                </a:lnTo>
                <a:lnTo>
                  <a:pt x="2888297" y="0"/>
                </a:lnTo>
                <a:lnTo>
                  <a:pt x="2977197" y="0"/>
                </a:lnTo>
                <a:lnTo>
                  <a:pt x="2977197" y="22224"/>
                </a:lnTo>
                <a:close/>
              </a:path>
              <a:path w="3150870" h="1034414">
                <a:moveTo>
                  <a:pt x="3132772" y="22224"/>
                </a:moveTo>
                <a:lnTo>
                  <a:pt x="3043872" y="22224"/>
                </a:lnTo>
                <a:lnTo>
                  <a:pt x="3043872" y="0"/>
                </a:lnTo>
                <a:lnTo>
                  <a:pt x="3132772" y="0"/>
                </a:lnTo>
                <a:lnTo>
                  <a:pt x="3132772" y="22224"/>
                </a:lnTo>
                <a:close/>
              </a:path>
              <a:path w="3150870" h="1034414">
                <a:moveTo>
                  <a:pt x="3150870" y="159702"/>
                </a:moveTo>
                <a:lnTo>
                  <a:pt x="3128645" y="159702"/>
                </a:lnTo>
                <a:lnTo>
                  <a:pt x="3128645" y="70802"/>
                </a:lnTo>
                <a:lnTo>
                  <a:pt x="3150870" y="70802"/>
                </a:lnTo>
                <a:lnTo>
                  <a:pt x="3150870" y="159702"/>
                </a:lnTo>
                <a:close/>
              </a:path>
              <a:path w="3150870" h="1034414">
                <a:moveTo>
                  <a:pt x="3150870" y="315277"/>
                </a:moveTo>
                <a:lnTo>
                  <a:pt x="3128645" y="315277"/>
                </a:lnTo>
                <a:lnTo>
                  <a:pt x="3128645" y="226377"/>
                </a:lnTo>
                <a:lnTo>
                  <a:pt x="3150870" y="226377"/>
                </a:lnTo>
                <a:lnTo>
                  <a:pt x="3150870" y="315277"/>
                </a:lnTo>
                <a:close/>
              </a:path>
              <a:path w="3150870" h="1034414">
                <a:moveTo>
                  <a:pt x="3150870" y="470852"/>
                </a:moveTo>
                <a:lnTo>
                  <a:pt x="3128645" y="470852"/>
                </a:lnTo>
                <a:lnTo>
                  <a:pt x="3128645" y="381952"/>
                </a:lnTo>
                <a:lnTo>
                  <a:pt x="3150870" y="381952"/>
                </a:lnTo>
                <a:lnTo>
                  <a:pt x="3150870" y="470852"/>
                </a:lnTo>
                <a:close/>
              </a:path>
              <a:path w="3150870" h="1034414">
                <a:moveTo>
                  <a:pt x="3150870" y="626427"/>
                </a:moveTo>
                <a:lnTo>
                  <a:pt x="3128645" y="626427"/>
                </a:lnTo>
                <a:lnTo>
                  <a:pt x="3128645" y="537527"/>
                </a:lnTo>
                <a:lnTo>
                  <a:pt x="3150870" y="537527"/>
                </a:lnTo>
                <a:lnTo>
                  <a:pt x="3150870" y="626427"/>
                </a:lnTo>
                <a:close/>
              </a:path>
              <a:path w="3150870" h="1034414">
                <a:moveTo>
                  <a:pt x="3150870" y="782002"/>
                </a:moveTo>
                <a:lnTo>
                  <a:pt x="3128645" y="782002"/>
                </a:lnTo>
                <a:lnTo>
                  <a:pt x="3128645" y="693102"/>
                </a:lnTo>
                <a:lnTo>
                  <a:pt x="3150870" y="693102"/>
                </a:lnTo>
                <a:lnTo>
                  <a:pt x="3150870" y="782002"/>
                </a:lnTo>
                <a:close/>
              </a:path>
              <a:path w="3150870" h="1034414">
                <a:moveTo>
                  <a:pt x="3150870" y="937577"/>
                </a:moveTo>
                <a:lnTo>
                  <a:pt x="3128645" y="937577"/>
                </a:lnTo>
                <a:lnTo>
                  <a:pt x="3128645" y="848677"/>
                </a:lnTo>
                <a:lnTo>
                  <a:pt x="3150870" y="848677"/>
                </a:lnTo>
                <a:lnTo>
                  <a:pt x="3150870" y="937577"/>
                </a:lnTo>
                <a:close/>
              </a:path>
              <a:path w="3150870" h="1034414">
                <a:moveTo>
                  <a:pt x="3128645" y="1023302"/>
                </a:moveTo>
                <a:lnTo>
                  <a:pt x="3128645" y="1004252"/>
                </a:lnTo>
                <a:lnTo>
                  <a:pt x="3150870" y="1004252"/>
                </a:lnTo>
                <a:lnTo>
                  <a:pt x="3150870" y="1012189"/>
                </a:lnTo>
                <a:lnTo>
                  <a:pt x="3139757" y="1012189"/>
                </a:lnTo>
                <a:lnTo>
                  <a:pt x="3128645" y="1023302"/>
                </a:lnTo>
                <a:close/>
              </a:path>
              <a:path w="3150870" h="1034414">
                <a:moveTo>
                  <a:pt x="3139757" y="1034414"/>
                </a:moveTo>
                <a:lnTo>
                  <a:pt x="3069907" y="1034414"/>
                </a:lnTo>
                <a:lnTo>
                  <a:pt x="3069907" y="1012189"/>
                </a:lnTo>
                <a:lnTo>
                  <a:pt x="3128645" y="1012189"/>
                </a:lnTo>
                <a:lnTo>
                  <a:pt x="3128645" y="1023302"/>
                </a:lnTo>
                <a:lnTo>
                  <a:pt x="3150870" y="1023302"/>
                </a:lnTo>
                <a:lnTo>
                  <a:pt x="3142233" y="1034135"/>
                </a:lnTo>
                <a:lnTo>
                  <a:pt x="3139757" y="1034414"/>
                </a:lnTo>
                <a:close/>
              </a:path>
              <a:path w="3150870" h="1034414">
                <a:moveTo>
                  <a:pt x="3150870" y="1023302"/>
                </a:moveTo>
                <a:lnTo>
                  <a:pt x="3128645" y="1023302"/>
                </a:lnTo>
                <a:lnTo>
                  <a:pt x="3139757" y="1012189"/>
                </a:lnTo>
                <a:lnTo>
                  <a:pt x="3150870" y="1012189"/>
                </a:lnTo>
                <a:lnTo>
                  <a:pt x="3150870" y="1023302"/>
                </a:lnTo>
                <a:close/>
              </a:path>
              <a:path w="3150870" h="1034414">
                <a:moveTo>
                  <a:pt x="3003232" y="1034414"/>
                </a:moveTo>
                <a:lnTo>
                  <a:pt x="2914332" y="1034414"/>
                </a:lnTo>
                <a:lnTo>
                  <a:pt x="2914332" y="1012189"/>
                </a:lnTo>
                <a:lnTo>
                  <a:pt x="3003232" y="1012189"/>
                </a:lnTo>
                <a:lnTo>
                  <a:pt x="3003232" y="1034414"/>
                </a:lnTo>
                <a:close/>
              </a:path>
              <a:path w="3150870" h="1034414">
                <a:moveTo>
                  <a:pt x="2847657" y="1034414"/>
                </a:moveTo>
                <a:lnTo>
                  <a:pt x="2758757" y="1034414"/>
                </a:lnTo>
                <a:lnTo>
                  <a:pt x="2758757" y="1012189"/>
                </a:lnTo>
                <a:lnTo>
                  <a:pt x="2847657" y="1012189"/>
                </a:lnTo>
                <a:lnTo>
                  <a:pt x="2847657" y="1034414"/>
                </a:lnTo>
                <a:close/>
              </a:path>
              <a:path w="3150870" h="1034414">
                <a:moveTo>
                  <a:pt x="2692082" y="1034414"/>
                </a:moveTo>
                <a:lnTo>
                  <a:pt x="2603182" y="1034414"/>
                </a:lnTo>
                <a:lnTo>
                  <a:pt x="2603182" y="1012189"/>
                </a:lnTo>
                <a:lnTo>
                  <a:pt x="2692082" y="1012189"/>
                </a:lnTo>
                <a:lnTo>
                  <a:pt x="2692082" y="1034414"/>
                </a:lnTo>
                <a:close/>
              </a:path>
              <a:path w="3150870" h="1034414">
                <a:moveTo>
                  <a:pt x="2536507" y="1034414"/>
                </a:moveTo>
                <a:lnTo>
                  <a:pt x="2447607" y="1034414"/>
                </a:lnTo>
                <a:lnTo>
                  <a:pt x="2447607" y="1012189"/>
                </a:lnTo>
                <a:lnTo>
                  <a:pt x="2536507" y="1012189"/>
                </a:lnTo>
                <a:lnTo>
                  <a:pt x="2536507" y="1034414"/>
                </a:lnTo>
                <a:close/>
              </a:path>
              <a:path w="3150870" h="1034414">
                <a:moveTo>
                  <a:pt x="2380932" y="1034414"/>
                </a:moveTo>
                <a:lnTo>
                  <a:pt x="2292032" y="1034414"/>
                </a:lnTo>
                <a:lnTo>
                  <a:pt x="2292032" y="1012189"/>
                </a:lnTo>
                <a:lnTo>
                  <a:pt x="2380932" y="1012189"/>
                </a:lnTo>
                <a:lnTo>
                  <a:pt x="2380932" y="1034414"/>
                </a:lnTo>
                <a:close/>
              </a:path>
              <a:path w="3150870" h="1034414">
                <a:moveTo>
                  <a:pt x="2225357" y="1034414"/>
                </a:moveTo>
                <a:lnTo>
                  <a:pt x="2136457" y="1034414"/>
                </a:lnTo>
                <a:lnTo>
                  <a:pt x="2136457" y="1012189"/>
                </a:lnTo>
                <a:lnTo>
                  <a:pt x="2225357" y="1012189"/>
                </a:lnTo>
                <a:lnTo>
                  <a:pt x="2225357" y="1034414"/>
                </a:lnTo>
                <a:close/>
              </a:path>
              <a:path w="3150870" h="1034414">
                <a:moveTo>
                  <a:pt x="2069782" y="1034414"/>
                </a:moveTo>
                <a:lnTo>
                  <a:pt x="1980882" y="1034414"/>
                </a:lnTo>
                <a:lnTo>
                  <a:pt x="1980882" y="1012189"/>
                </a:lnTo>
                <a:lnTo>
                  <a:pt x="2069782" y="1012189"/>
                </a:lnTo>
                <a:lnTo>
                  <a:pt x="2069782" y="1034414"/>
                </a:lnTo>
                <a:close/>
              </a:path>
              <a:path w="3150870" h="1034414">
                <a:moveTo>
                  <a:pt x="1914207" y="1034414"/>
                </a:moveTo>
                <a:lnTo>
                  <a:pt x="1825307" y="1034414"/>
                </a:lnTo>
                <a:lnTo>
                  <a:pt x="1825307" y="1012189"/>
                </a:lnTo>
                <a:lnTo>
                  <a:pt x="1914207" y="1012189"/>
                </a:lnTo>
                <a:lnTo>
                  <a:pt x="1914207" y="1034414"/>
                </a:lnTo>
                <a:close/>
              </a:path>
              <a:path w="3150870" h="1034414">
                <a:moveTo>
                  <a:pt x="1758632" y="1034414"/>
                </a:moveTo>
                <a:lnTo>
                  <a:pt x="1669732" y="1034414"/>
                </a:lnTo>
                <a:lnTo>
                  <a:pt x="1669732" y="1012189"/>
                </a:lnTo>
                <a:lnTo>
                  <a:pt x="1758632" y="1012189"/>
                </a:lnTo>
                <a:lnTo>
                  <a:pt x="1758632" y="1034414"/>
                </a:lnTo>
                <a:close/>
              </a:path>
              <a:path w="3150870" h="1034414">
                <a:moveTo>
                  <a:pt x="1603057" y="1034414"/>
                </a:moveTo>
                <a:lnTo>
                  <a:pt x="1514157" y="1034414"/>
                </a:lnTo>
                <a:lnTo>
                  <a:pt x="1514157" y="1012189"/>
                </a:lnTo>
                <a:lnTo>
                  <a:pt x="1603057" y="1012189"/>
                </a:lnTo>
                <a:lnTo>
                  <a:pt x="1603057" y="1034414"/>
                </a:lnTo>
                <a:close/>
              </a:path>
              <a:path w="3150870" h="1034414">
                <a:moveTo>
                  <a:pt x="1447482" y="1034414"/>
                </a:moveTo>
                <a:lnTo>
                  <a:pt x="1358582" y="1034414"/>
                </a:lnTo>
                <a:lnTo>
                  <a:pt x="1358582" y="1012189"/>
                </a:lnTo>
                <a:lnTo>
                  <a:pt x="1447482" y="1012189"/>
                </a:lnTo>
                <a:lnTo>
                  <a:pt x="1447482" y="1034414"/>
                </a:lnTo>
                <a:close/>
              </a:path>
              <a:path w="3150870" h="1034414">
                <a:moveTo>
                  <a:pt x="1291907" y="1034414"/>
                </a:moveTo>
                <a:lnTo>
                  <a:pt x="1203007" y="1034414"/>
                </a:lnTo>
                <a:lnTo>
                  <a:pt x="1203007" y="1012189"/>
                </a:lnTo>
                <a:lnTo>
                  <a:pt x="1291907" y="1012189"/>
                </a:lnTo>
                <a:lnTo>
                  <a:pt x="1291907" y="1034414"/>
                </a:lnTo>
                <a:close/>
              </a:path>
              <a:path w="3150870" h="1034414">
                <a:moveTo>
                  <a:pt x="1136332" y="1034414"/>
                </a:moveTo>
                <a:lnTo>
                  <a:pt x="1047432" y="1034414"/>
                </a:lnTo>
                <a:lnTo>
                  <a:pt x="1047432" y="1012189"/>
                </a:lnTo>
                <a:lnTo>
                  <a:pt x="1136332" y="1012189"/>
                </a:lnTo>
                <a:lnTo>
                  <a:pt x="1136332" y="1034414"/>
                </a:lnTo>
                <a:close/>
              </a:path>
              <a:path w="3150870" h="1034414">
                <a:moveTo>
                  <a:pt x="980757" y="1034414"/>
                </a:moveTo>
                <a:lnTo>
                  <a:pt x="891857" y="1034414"/>
                </a:lnTo>
                <a:lnTo>
                  <a:pt x="891857" y="1012189"/>
                </a:lnTo>
                <a:lnTo>
                  <a:pt x="980757" y="1012189"/>
                </a:lnTo>
                <a:lnTo>
                  <a:pt x="980757" y="1034414"/>
                </a:lnTo>
                <a:close/>
              </a:path>
              <a:path w="3150870" h="1034414">
                <a:moveTo>
                  <a:pt x="825182" y="1034414"/>
                </a:moveTo>
                <a:lnTo>
                  <a:pt x="736282" y="1034414"/>
                </a:lnTo>
                <a:lnTo>
                  <a:pt x="736282" y="1012189"/>
                </a:lnTo>
                <a:lnTo>
                  <a:pt x="825182" y="1012189"/>
                </a:lnTo>
                <a:lnTo>
                  <a:pt x="825182" y="1034414"/>
                </a:lnTo>
                <a:close/>
              </a:path>
              <a:path w="3150870" h="1034414">
                <a:moveTo>
                  <a:pt x="669607" y="1034414"/>
                </a:moveTo>
                <a:lnTo>
                  <a:pt x="580707" y="1034414"/>
                </a:lnTo>
                <a:lnTo>
                  <a:pt x="580707" y="1012189"/>
                </a:lnTo>
                <a:lnTo>
                  <a:pt x="669607" y="1012189"/>
                </a:lnTo>
                <a:lnTo>
                  <a:pt x="669607" y="1034414"/>
                </a:lnTo>
                <a:close/>
              </a:path>
              <a:path w="3150870" h="1034414">
                <a:moveTo>
                  <a:pt x="514032" y="1034414"/>
                </a:moveTo>
                <a:lnTo>
                  <a:pt x="425132" y="1034414"/>
                </a:lnTo>
                <a:lnTo>
                  <a:pt x="425132" y="1012189"/>
                </a:lnTo>
                <a:lnTo>
                  <a:pt x="514032" y="1012189"/>
                </a:lnTo>
                <a:lnTo>
                  <a:pt x="514032" y="1034414"/>
                </a:lnTo>
                <a:close/>
              </a:path>
              <a:path w="3150870" h="1034414">
                <a:moveTo>
                  <a:pt x="358457" y="1034414"/>
                </a:moveTo>
                <a:lnTo>
                  <a:pt x="269557" y="1034414"/>
                </a:lnTo>
                <a:lnTo>
                  <a:pt x="269557" y="1012189"/>
                </a:lnTo>
                <a:lnTo>
                  <a:pt x="358457" y="1012189"/>
                </a:lnTo>
                <a:lnTo>
                  <a:pt x="358457" y="1034414"/>
                </a:lnTo>
                <a:close/>
              </a:path>
              <a:path w="3150870" h="1034414">
                <a:moveTo>
                  <a:pt x="202882" y="1034414"/>
                </a:moveTo>
                <a:lnTo>
                  <a:pt x="113982" y="1034414"/>
                </a:lnTo>
                <a:lnTo>
                  <a:pt x="113982" y="1012189"/>
                </a:lnTo>
                <a:lnTo>
                  <a:pt x="202882" y="1012189"/>
                </a:lnTo>
                <a:lnTo>
                  <a:pt x="202882" y="1034414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4309109" y="2661094"/>
            <a:ext cx="2603500" cy="1038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sz="180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红烛啊</a:t>
            </a:r>
            <a:r>
              <a:rPr sz="180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>
              <a:lnSpc>
                <a:spcPts val="1940"/>
              </a:lnSpc>
              <a:spcBef>
                <a:spcPts val="135"/>
              </a:spcBef>
            </a:pPr>
            <a:r>
              <a:rPr sz="180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你流一滴泪，灰一分心</a:t>
            </a:r>
            <a:r>
              <a:rPr sz="180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180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灰心流泪你的果</a:t>
            </a:r>
            <a:r>
              <a:rPr sz="180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ts val="1910"/>
              </a:lnSpc>
            </a:pPr>
            <a:r>
              <a:rPr sz="180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创造光明你的因</a:t>
            </a:r>
            <a:r>
              <a:rPr sz="1800" dirty="0">
                <a:solidFill>
                  <a:srgbClr val="57575F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233227" y="4383557"/>
            <a:ext cx="2944495" cy="100330"/>
            <a:chOff x="4233227" y="4383557"/>
            <a:chExt cx="2944495" cy="100330"/>
          </a:xfrm>
        </p:grpSpPr>
        <p:sp>
          <p:nvSpPr>
            <p:cNvPr id="31" name="object 31"/>
            <p:cNvSpPr/>
            <p:nvPr/>
          </p:nvSpPr>
          <p:spPr>
            <a:xfrm>
              <a:off x="4233227" y="4383557"/>
              <a:ext cx="22225" cy="88900"/>
            </a:xfrm>
            <a:custGeom>
              <a:avLst/>
              <a:gdLst/>
              <a:ahLst/>
              <a:cxnLst/>
              <a:rect l="l" t="t" r="r" b="b"/>
              <a:pathLst>
                <a:path w="22225" h="88900">
                  <a:moveTo>
                    <a:pt x="22225" y="88900"/>
                  </a:moveTo>
                  <a:lnTo>
                    <a:pt x="0" y="88900"/>
                  </a:lnTo>
                  <a:lnTo>
                    <a:pt x="0" y="0"/>
                  </a:lnTo>
                  <a:lnTo>
                    <a:pt x="22225" y="0"/>
                  </a:lnTo>
                  <a:lnTo>
                    <a:pt x="22225" y="8890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288155" y="4472457"/>
              <a:ext cx="2889250" cy="0"/>
            </a:xfrm>
            <a:custGeom>
              <a:avLst/>
              <a:gdLst/>
              <a:ahLst/>
              <a:cxnLst/>
              <a:rect l="l" t="t" r="r" b="b"/>
              <a:pathLst>
                <a:path w="2889250">
                  <a:moveTo>
                    <a:pt x="0" y="0"/>
                  </a:moveTo>
                  <a:lnTo>
                    <a:pt x="2889250" y="0"/>
                  </a:lnTo>
                </a:path>
              </a:pathLst>
            </a:custGeom>
            <a:ln w="22225">
              <a:solidFill>
                <a:srgbClr val="00AF5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/>
          <p:nvPr/>
        </p:nvSpPr>
        <p:spPr>
          <a:xfrm>
            <a:off x="4233227" y="4227982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233227" y="4072407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233227" y="3868254"/>
            <a:ext cx="129539" cy="137795"/>
          </a:xfrm>
          <a:custGeom>
            <a:avLst/>
            <a:gdLst/>
            <a:ahLst/>
            <a:cxnLst/>
            <a:rect l="l" t="t" r="r" b="b"/>
            <a:pathLst>
              <a:path w="129539" h="137795">
                <a:moveTo>
                  <a:pt x="22225" y="48577"/>
                </a:moveTo>
                <a:lnTo>
                  <a:pt x="0" y="48577"/>
                </a:lnTo>
                <a:lnTo>
                  <a:pt x="0" y="137477"/>
                </a:lnTo>
                <a:lnTo>
                  <a:pt x="22225" y="137477"/>
                </a:lnTo>
                <a:lnTo>
                  <a:pt x="22225" y="48577"/>
                </a:lnTo>
                <a:close/>
              </a:path>
              <a:path w="129539" h="137795">
                <a:moveTo>
                  <a:pt x="129222" y="0"/>
                </a:moveTo>
                <a:lnTo>
                  <a:pt x="40322" y="0"/>
                </a:lnTo>
                <a:lnTo>
                  <a:pt x="40322" y="22225"/>
                </a:lnTo>
                <a:lnTo>
                  <a:pt x="129222" y="22225"/>
                </a:lnTo>
                <a:lnTo>
                  <a:pt x="12922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6" name="object 36"/>
          <p:cNvGrpSpPr/>
          <p:nvPr/>
        </p:nvGrpSpPr>
        <p:grpSpPr>
          <a:xfrm>
            <a:off x="4429125" y="3868254"/>
            <a:ext cx="2955925" cy="111760"/>
            <a:chOff x="4429125" y="3868254"/>
            <a:chExt cx="2955925" cy="111760"/>
          </a:xfrm>
        </p:grpSpPr>
        <p:sp>
          <p:nvSpPr>
            <p:cNvPr id="37" name="object 37"/>
            <p:cNvSpPr/>
            <p:nvPr/>
          </p:nvSpPr>
          <p:spPr>
            <a:xfrm>
              <a:off x="4429125" y="3879367"/>
              <a:ext cx="2889250" cy="0"/>
            </a:xfrm>
            <a:custGeom>
              <a:avLst/>
              <a:gdLst/>
              <a:ahLst/>
              <a:cxnLst/>
              <a:rect l="l" t="t" r="r" b="b"/>
              <a:pathLst>
                <a:path w="2889250">
                  <a:moveTo>
                    <a:pt x="0" y="0"/>
                  </a:moveTo>
                  <a:lnTo>
                    <a:pt x="2889250" y="0"/>
                  </a:lnTo>
                </a:path>
              </a:pathLst>
            </a:custGeom>
            <a:ln w="22225">
              <a:solidFill>
                <a:srgbClr val="00AF5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7362507" y="3890797"/>
              <a:ext cx="22225" cy="88900"/>
            </a:xfrm>
            <a:custGeom>
              <a:avLst/>
              <a:gdLst/>
              <a:ahLst/>
              <a:cxnLst/>
              <a:rect l="l" t="t" r="r" b="b"/>
              <a:pathLst>
                <a:path w="22225" h="88900">
                  <a:moveTo>
                    <a:pt x="22225" y="88900"/>
                  </a:moveTo>
                  <a:lnTo>
                    <a:pt x="0" y="88900"/>
                  </a:lnTo>
                  <a:lnTo>
                    <a:pt x="0" y="0"/>
                  </a:lnTo>
                  <a:lnTo>
                    <a:pt x="22225" y="0"/>
                  </a:lnTo>
                  <a:lnTo>
                    <a:pt x="22225" y="8890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/>
          <p:nvPr/>
        </p:nvSpPr>
        <p:spPr>
          <a:xfrm>
            <a:off x="7362507" y="4046372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362507" y="4201947"/>
            <a:ext cx="22225" cy="88900"/>
          </a:xfrm>
          <a:custGeom>
            <a:avLst/>
            <a:gdLst/>
            <a:ahLst/>
            <a:cxnLst/>
            <a:rect l="l" t="t" r="r" b="b"/>
            <a:pathLst>
              <a:path w="22225" h="88900">
                <a:moveTo>
                  <a:pt x="22225" y="88900"/>
                </a:moveTo>
                <a:lnTo>
                  <a:pt x="0" y="88900"/>
                </a:lnTo>
                <a:lnTo>
                  <a:pt x="0" y="0"/>
                </a:lnTo>
                <a:lnTo>
                  <a:pt x="22225" y="0"/>
                </a:lnTo>
                <a:lnTo>
                  <a:pt x="22225" y="8890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244080" y="4357522"/>
            <a:ext cx="140970" cy="126364"/>
          </a:xfrm>
          <a:custGeom>
            <a:avLst/>
            <a:gdLst/>
            <a:ahLst/>
            <a:cxnLst/>
            <a:rect l="l" t="t" r="r" b="b"/>
            <a:pathLst>
              <a:path w="140970" h="126364">
                <a:moveTo>
                  <a:pt x="88900" y="103822"/>
                </a:moveTo>
                <a:lnTo>
                  <a:pt x="0" y="103822"/>
                </a:lnTo>
                <a:lnTo>
                  <a:pt x="0" y="126047"/>
                </a:lnTo>
                <a:lnTo>
                  <a:pt x="88900" y="126047"/>
                </a:lnTo>
                <a:lnTo>
                  <a:pt x="88900" y="103822"/>
                </a:lnTo>
                <a:close/>
              </a:path>
              <a:path w="140970" h="126364">
                <a:moveTo>
                  <a:pt x="140652" y="0"/>
                </a:moveTo>
                <a:lnTo>
                  <a:pt x="118427" y="0"/>
                </a:lnTo>
                <a:lnTo>
                  <a:pt x="118427" y="88900"/>
                </a:lnTo>
                <a:lnTo>
                  <a:pt x="140652" y="88900"/>
                </a:lnTo>
                <a:lnTo>
                  <a:pt x="14065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4295775" y="3862857"/>
            <a:ext cx="2838450" cy="54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sz="180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红烛啊</a:t>
            </a:r>
            <a:r>
              <a:rPr sz="180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ts val="2050"/>
              </a:lnSpc>
            </a:pPr>
            <a:r>
              <a:rPr sz="1800" spc="5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“莫问收获，但问耕耘。</a:t>
            </a:r>
            <a:r>
              <a:rPr sz="180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”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73556" y="3964775"/>
            <a:ext cx="2471420" cy="422275"/>
          </a:xfrm>
          <a:custGeom>
            <a:avLst/>
            <a:gdLst/>
            <a:ahLst/>
            <a:cxnLst/>
            <a:rect l="l" t="t" r="r" b="b"/>
            <a:pathLst>
              <a:path w="2471420" h="422275">
                <a:moveTo>
                  <a:pt x="20002" y="411162"/>
                </a:moveTo>
                <a:lnTo>
                  <a:pt x="0" y="411162"/>
                </a:lnTo>
                <a:lnTo>
                  <a:pt x="0" y="322262"/>
                </a:lnTo>
                <a:lnTo>
                  <a:pt x="22225" y="322262"/>
                </a:lnTo>
                <a:lnTo>
                  <a:pt x="22225" y="400050"/>
                </a:lnTo>
                <a:lnTo>
                  <a:pt x="20002" y="400050"/>
                </a:lnTo>
                <a:lnTo>
                  <a:pt x="20002" y="411162"/>
                </a:lnTo>
                <a:close/>
              </a:path>
              <a:path w="2471420" h="422275">
                <a:moveTo>
                  <a:pt x="108902" y="422275"/>
                </a:moveTo>
                <a:lnTo>
                  <a:pt x="20002" y="422275"/>
                </a:lnTo>
                <a:lnTo>
                  <a:pt x="20002" y="400050"/>
                </a:lnTo>
                <a:lnTo>
                  <a:pt x="22225" y="400050"/>
                </a:lnTo>
                <a:lnTo>
                  <a:pt x="22225" y="411162"/>
                </a:lnTo>
                <a:lnTo>
                  <a:pt x="108902" y="411162"/>
                </a:lnTo>
                <a:lnTo>
                  <a:pt x="108902" y="422275"/>
                </a:lnTo>
                <a:close/>
              </a:path>
              <a:path w="2471420" h="422275">
                <a:moveTo>
                  <a:pt x="108902" y="411162"/>
                </a:moveTo>
                <a:lnTo>
                  <a:pt x="22225" y="411162"/>
                </a:lnTo>
                <a:lnTo>
                  <a:pt x="22225" y="400050"/>
                </a:lnTo>
                <a:lnTo>
                  <a:pt x="108902" y="400050"/>
                </a:lnTo>
                <a:lnTo>
                  <a:pt x="108902" y="411162"/>
                </a:lnTo>
                <a:close/>
              </a:path>
              <a:path w="2471420" h="422275">
                <a:moveTo>
                  <a:pt x="22225" y="255587"/>
                </a:moveTo>
                <a:lnTo>
                  <a:pt x="0" y="255587"/>
                </a:lnTo>
                <a:lnTo>
                  <a:pt x="0" y="166687"/>
                </a:lnTo>
                <a:lnTo>
                  <a:pt x="22225" y="166687"/>
                </a:lnTo>
                <a:lnTo>
                  <a:pt x="22225" y="255587"/>
                </a:lnTo>
                <a:close/>
              </a:path>
              <a:path w="2471420" h="422275">
                <a:moveTo>
                  <a:pt x="22225" y="100012"/>
                </a:moveTo>
                <a:lnTo>
                  <a:pt x="0" y="100012"/>
                </a:lnTo>
                <a:lnTo>
                  <a:pt x="0" y="11112"/>
                </a:lnTo>
                <a:lnTo>
                  <a:pt x="22225" y="11112"/>
                </a:lnTo>
                <a:lnTo>
                  <a:pt x="22225" y="100012"/>
                </a:lnTo>
                <a:close/>
              </a:path>
              <a:path w="2471420" h="422275">
                <a:moveTo>
                  <a:pt x="166687" y="22225"/>
                </a:moveTo>
                <a:lnTo>
                  <a:pt x="77787" y="22225"/>
                </a:lnTo>
                <a:lnTo>
                  <a:pt x="77787" y="0"/>
                </a:lnTo>
                <a:lnTo>
                  <a:pt x="166687" y="0"/>
                </a:lnTo>
                <a:lnTo>
                  <a:pt x="166687" y="22225"/>
                </a:lnTo>
                <a:close/>
              </a:path>
              <a:path w="2471420" h="422275">
                <a:moveTo>
                  <a:pt x="322262" y="22225"/>
                </a:moveTo>
                <a:lnTo>
                  <a:pt x="233362" y="22225"/>
                </a:lnTo>
                <a:lnTo>
                  <a:pt x="233362" y="0"/>
                </a:lnTo>
                <a:lnTo>
                  <a:pt x="322262" y="0"/>
                </a:lnTo>
                <a:lnTo>
                  <a:pt x="322262" y="22225"/>
                </a:lnTo>
                <a:close/>
              </a:path>
              <a:path w="2471420" h="422275">
                <a:moveTo>
                  <a:pt x="477837" y="22225"/>
                </a:moveTo>
                <a:lnTo>
                  <a:pt x="388937" y="22225"/>
                </a:lnTo>
                <a:lnTo>
                  <a:pt x="388937" y="0"/>
                </a:lnTo>
                <a:lnTo>
                  <a:pt x="477837" y="0"/>
                </a:lnTo>
                <a:lnTo>
                  <a:pt x="477837" y="22225"/>
                </a:lnTo>
                <a:close/>
              </a:path>
              <a:path w="2471420" h="422275">
                <a:moveTo>
                  <a:pt x="633412" y="22225"/>
                </a:moveTo>
                <a:lnTo>
                  <a:pt x="544512" y="22225"/>
                </a:lnTo>
                <a:lnTo>
                  <a:pt x="544512" y="0"/>
                </a:lnTo>
                <a:lnTo>
                  <a:pt x="633412" y="0"/>
                </a:lnTo>
                <a:lnTo>
                  <a:pt x="633412" y="22225"/>
                </a:lnTo>
                <a:close/>
              </a:path>
              <a:path w="2471420" h="422275">
                <a:moveTo>
                  <a:pt x="788987" y="22225"/>
                </a:moveTo>
                <a:lnTo>
                  <a:pt x="700087" y="22225"/>
                </a:lnTo>
                <a:lnTo>
                  <a:pt x="700087" y="0"/>
                </a:lnTo>
                <a:lnTo>
                  <a:pt x="788987" y="0"/>
                </a:lnTo>
                <a:lnTo>
                  <a:pt x="788987" y="22225"/>
                </a:lnTo>
                <a:close/>
              </a:path>
              <a:path w="2471420" h="422275">
                <a:moveTo>
                  <a:pt x="944562" y="22225"/>
                </a:moveTo>
                <a:lnTo>
                  <a:pt x="855662" y="22225"/>
                </a:lnTo>
                <a:lnTo>
                  <a:pt x="855662" y="0"/>
                </a:lnTo>
                <a:lnTo>
                  <a:pt x="944562" y="0"/>
                </a:lnTo>
                <a:lnTo>
                  <a:pt x="944562" y="22225"/>
                </a:lnTo>
                <a:close/>
              </a:path>
              <a:path w="2471420" h="422275">
                <a:moveTo>
                  <a:pt x="1100137" y="22225"/>
                </a:moveTo>
                <a:lnTo>
                  <a:pt x="1011237" y="22225"/>
                </a:lnTo>
                <a:lnTo>
                  <a:pt x="1011237" y="0"/>
                </a:lnTo>
                <a:lnTo>
                  <a:pt x="1100137" y="0"/>
                </a:lnTo>
                <a:lnTo>
                  <a:pt x="1100137" y="22225"/>
                </a:lnTo>
                <a:close/>
              </a:path>
              <a:path w="2471420" h="422275">
                <a:moveTo>
                  <a:pt x="1255712" y="22225"/>
                </a:moveTo>
                <a:lnTo>
                  <a:pt x="1166812" y="22225"/>
                </a:lnTo>
                <a:lnTo>
                  <a:pt x="1166812" y="0"/>
                </a:lnTo>
                <a:lnTo>
                  <a:pt x="1255712" y="0"/>
                </a:lnTo>
                <a:lnTo>
                  <a:pt x="1255712" y="22225"/>
                </a:lnTo>
                <a:close/>
              </a:path>
              <a:path w="2471420" h="422275">
                <a:moveTo>
                  <a:pt x="1411287" y="22225"/>
                </a:moveTo>
                <a:lnTo>
                  <a:pt x="1322387" y="22225"/>
                </a:lnTo>
                <a:lnTo>
                  <a:pt x="1322387" y="0"/>
                </a:lnTo>
                <a:lnTo>
                  <a:pt x="1411287" y="0"/>
                </a:lnTo>
                <a:lnTo>
                  <a:pt x="1411287" y="22225"/>
                </a:lnTo>
                <a:close/>
              </a:path>
              <a:path w="2471420" h="422275">
                <a:moveTo>
                  <a:pt x="1566862" y="22225"/>
                </a:moveTo>
                <a:lnTo>
                  <a:pt x="1477962" y="22225"/>
                </a:lnTo>
                <a:lnTo>
                  <a:pt x="1477962" y="0"/>
                </a:lnTo>
                <a:lnTo>
                  <a:pt x="1566862" y="0"/>
                </a:lnTo>
                <a:lnTo>
                  <a:pt x="1566862" y="22225"/>
                </a:lnTo>
                <a:close/>
              </a:path>
              <a:path w="2471420" h="422275">
                <a:moveTo>
                  <a:pt x="1722437" y="22225"/>
                </a:moveTo>
                <a:lnTo>
                  <a:pt x="1633537" y="22225"/>
                </a:lnTo>
                <a:lnTo>
                  <a:pt x="1633537" y="0"/>
                </a:lnTo>
                <a:lnTo>
                  <a:pt x="1722437" y="0"/>
                </a:lnTo>
                <a:lnTo>
                  <a:pt x="1722437" y="22225"/>
                </a:lnTo>
                <a:close/>
              </a:path>
              <a:path w="2471420" h="422275">
                <a:moveTo>
                  <a:pt x="1878012" y="22225"/>
                </a:moveTo>
                <a:lnTo>
                  <a:pt x="1789112" y="22225"/>
                </a:lnTo>
                <a:lnTo>
                  <a:pt x="1789112" y="0"/>
                </a:lnTo>
                <a:lnTo>
                  <a:pt x="1878012" y="0"/>
                </a:lnTo>
                <a:lnTo>
                  <a:pt x="1878012" y="22225"/>
                </a:lnTo>
                <a:close/>
              </a:path>
              <a:path w="2471420" h="422275">
                <a:moveTo>
                  <a:pt x="2033587" y="22225"/>
                </a:moveTo>
                <a:lnTo>
                  <a:pt x="1944687" y="22225"/>
                </a:lnTo>
                <a:lnTo>
                  <a:pt x="1944687" y="0"/>
                </a:lnTo>
                <a:lnTo>
                  <a:pt x="2033587" y="0"/>
                </a:lnTo>
                <a:lnTo>
                  <a:pt x="2033587" y="22225"/>
                </a:lnTo>
                <a:close/>
              </a:path>
              <a:path w="2471420" h="422275">
                <a:moveTo>
                  <a:pt x="2189162" y="22225"/>
                </a:moveTo>
                <a:lnTo>
                  <a:pt x="2100262" y="22225"/>
                </a:lnTo>
                <a:lnTo>
                  <a:pt x="2100262" y="0"/>
                </a:lnTo>
                <a:lnTo>
                  <a:pt x="2189162" y="0"/>
                </a:lnTo>
                <a:lnTo>
                  <a:pt x="2189162" y="22225"/>
                </a:lnTo>
                <a:close/>
              </a:path>
              <a:path w="2471420" h="422275">
                <a:moveTo>
                  <a:pt x="2344737" y="22225"/>
                </a:moveTo>
                <a:lnTo>
                  <a:pt x="2255837" y="22225"/>
                </a:lnTo>
                <a:lnTo>
                  <a:pt x="2255837" y="0"/>
                </a:lnTo>
                <a:lnTo>
                  <a:pt x="2344737" y="0"/>
                </a:lnTo>
                <a:lnTo>
                  <a:pt x="2344737" y="22225"/>
                </a:lnTo>
                <a:close/>
              </a:path>
              <a:path w="2471420" h="422275">
                <a:moveTo>
                  <a:pt x="2449195" y="22225"/>
                </a:moveTo>
                <a:lnTo>
                  <a:pt x="2411412" y="22225"/>
                </a:lnTo>
                <a:lnTo>
                  <a:pt x="2411412" y="0"/>
                </a:lnTo>
                <a:lnTo>
                  <a:pt x="2460307" y="0"/>
                </a:lnTo>
                <a:lnTo>
                  <a:pt x="2462784" y="279"/>
                </a:lnTo>
                <a:lnTo>
                  <a:pt x="2471420" y="11112"/>
                </a:lnTo>
                <a:lnTo>
                  <a:pt x="2449195" y="11112"/>
                </a:lnTo>
                <a:lnTo>
                  <a:pt x="2449195" y="22225"/>
                </a:lnTo>
                <a:close/>
              </a:path>
              <a:path w="2471420" h="422275">
                <a:moveTo>
                  <a:pt x="2471420" y="51117"/>
                </a:moveTo>
                <a:lnTo>
                  <a:pt x="2449195" y="51117"/>
                </a:lnTo>
                <a:lnTo>
                  <a:pt x="2449195" y="11112"/>
                </a:lnTo>
                <a:lnTo>
                  <a:pt x="2460307" y="22225"/>
                </a:lnTo>
                <a:lnTo>
                  <a:pt x="2471420" y="22225"/>
                </a:lnTo>
                <a:lnTo>
                  <a:pt x="2471420" y="51117"/>
                </a:lnTo>
                <a:close/>
              </a:path>
              <a:path w="2471420" h="422275">
                <a:moveTo>
                  <a:pt x="2471420" y="22225"/>
                </a:moveTo>
                <a:lnTo>
                  <a:pt x="2460307" y="22225"/>
                </a:lnTo>
                <a:lnTo>
                  <a:pt x="2449195" y="11112"/>
                </a:lnTo>
                <a:lnTo>
                  <a:pt x="2471420" y="11112"/>
                </a:lnTo>
                <a:lnTo>
                  <a:pt x="2471420" y="22225"/>
                </a:lnTo>
                <a:close/>
              </a:path>
              <a:path w="2471420" h="422275">
                <a:moveTo>
                  <a:pt x="2471420" y="206692"/>
                </a:moveTo>
                <a:lnTo>
                  <a:pt x="2449195" y="206692"/>
                </a:lnTo>
                <a:lnTo>
                  <a:pt x="2449195" y="117792"/>
                </a:lnTo>
                <a:lnTo>
                  <a:pt x="2471420" y="117792"/>
                </a:lnTo>
                <a:lnTo>
                  <a:pt x="2471420" y="206692"/>
                </a:lnTo>
                <a:close/>
              </a:path>
              <a:path w="2471420" h="422275">
                <a:moveTo>
                  <a:pt x="2471420" y="362267"/>
                </a:moveTo>
                <a:lnTo>
                  <a:pt x="2449195" y="362267"/>
                </a:lnTo>
                <a:lnTo>
                  <a:pt x="2449195" y="273367"/>
                </a:lnTo>
                <a:lnTo>
                  <a:pt x="2471420" y="273367"/>
                </a:lnTo>
                <a:lnTo>
                  <a:pt x="2471420" y="362267"/>
                </a:lnTo>
                <a:close/>
              </a:path>
              <a:path w="2471420" h="422275">
                <a:moveTo>
                  <a:pt x="2442527" y="422275"/>
                </a:moveTo>
                <a:lnTo>
                  <a:pt x="2353627" y="422275"/>
                </a:lnTo>
                <a:lnTo>
                  <a:pt x="2353627" y="400050"/>
                </a:lnTo>
                <a:lnTo>
                  <a:pt x="2442527" y="400050"/>
                </a:lnTo>
                <a:lnTo>
                  <a:pt x="2442527" y="422275"/>
                </a:lnTo>
                <a:close/>
              </a:path>
              <a:path w="2471420" h="422275">
                <a:moveTo>
                  <a:pt x="2286952" y="422275"/>
                </a:moveTo>
                <a:lnTo>
                  <a:pt x="2198052" y="422275"/>
                </a:lnTo>
                <a:lnTo>
                  <a:pt x="2198052" y="400050"/>
                </a:lnTo>
                <a:lnTo>
                  <a:pt x="2286952" y="400050"/>
                </a:lnTo>
                <a:lnTo>
                  <a:pt x="2286952" y="422275"/>
                </a:lnTo>
                <a:close/>
              </a:path>
              <a:path w="2471420" h="422275">
                <a:moveTo>
                  <a:pt x="2131377" y="422275"/>
                </a:moveTo>
                <a:lnTo>
                  <a:pt x="2042477" y="422275"/>
                </a:lnTo>
                <a:lnTo>
                  <a:pt x="2042477" y="400050"/>
                </a:lnTo>
                <a:lnTo>
                  <a:pt x="2131377" y="400050"/>
                </a:lnTo>
                <a:lnTo>
                  <a:pt x="2131377" y="422275"/>
                </a:lnTo>
                <a:close/>
              </a:path>
              <a:path w="2471420" h="422275">
                <a:moveTo>
                  <a:pt x="1975802" y="422275"/>
                </a:moveTo>
                <a:lnTo>
                  <a:pt x="1886902" y="422275"/>
                </a:lnTo>
                <a:lnTo>
                  <a:pt x="1886902" y="400050"/>
                </a:lnTo>
                <a:lnTo>
                  <a:pt x="1975802" y="400050"/>
                </a:lnTo>
                <a:lnTo>
                  <a:pt x="1975802" y="422275"/>
                </a:lnTo>
                <a:close/>
              </a:path>
              <a:path w="2471420" h="422275">
                <a:moveTo>
                  <a:pt x="1820227" y="422275"/>
                </a:moveTo>
                <a:lnTo>
                  <a:pt x="1731327" y="422275"/>
                </a:lnTo>
                <a:lnTo>
                  <a:pt x="1731327" y="400050"/>
                </a:lnTo>
                <a:lnTo>
                  <a:pt x="1820227" y="400050"/>
                </a:lnTo>
                <a:lnTo>
                  <a:pt x="1820227" y="422275"/>
                </a:lnTo>
                <a:close/>
              </a:path>
              <a:path w="2471420" h="422275">
                <a:moveTo>
                  <a:pt x="1664652" y="422275"/>
                </a:moveTo>
                <a:lnTo>
                  <a:pt x="1575752" y="422275"/>
                </a:lnTo>
                <a:lnTo>
                  <a:pt x="1575752" y="400050"/>
                </a:lnTo>
                <a:lnTo>
                  <a:pt x="1664652" y="400050"/>
                </a:lnTo>
                <a:lnTo>
                  <a:pt x="1664652" y="422275"/>
                </a:lnTo>
                <a:close/>
              </a:path>
              <a:path w="2471420" h="422275">
                <a:moveTo>
                  <a:pt x="1509077" y="422275"/>
                </a:moveTo>
                <a:lnTo>
                  <a:pt x="1420177" y="422275"/>
                </a:lnTo>
                <a:lnTo>
                  <a:pt x="1420177" y="400050"/>
                </a:lnTo>
                <a:lnTo>
                  <a:pt x="1509077" y="400050"/>
                </a:lnTo>
                <a:lnTo>
                  <a:pt x="1509077" y="422275"/>
                </a:lnTo>
                <a:close/>
              </a:path>
              <a:path w="2471420" h="422275">
                <a:moveTo>
                  <a:pt x="1353502" y="422275"/>
                </a:moveTo>
                <a:lnTo>
                  <a:pt x="1264602" y="422275"/>
                </a:lnTo>
                <a:lnTo>
                  <a:pt x="1264602" y="400050"/>
                </a:lnTo>
                <a:lnTo>
                  <a:pt x="1353502" y="400050"/>
                </a:lnTo>
                <a:lnTo>
                  <a:pt x="1353502" y="422275"/>
                </a:lnTo>
                <a:close/>
              </a:path>
              <a:path w="2471420" h="422275">
                <a:moveTo>
                  <a:pt x="1197927" y="422275"/>
                </a:moveTo>
                <a:lnTo>
                  <a:pt x="1109027" y="422275"/>
                </a:lnTo>
                <a:lnTo>
                  <a:pt x="1109027" y="400050"/>
                </a:lnTo>
                <a:lnTo>
                  <a:pt x="1197927" y="400050"/>
                </a:lnTo>
                <a:lnTo>
                  <a:pt x="1197927" y="422275"/>
                </a:lnTo>
                <a:close/>
              </a:path>
              <a:path w="2471420" h="422275">
                <a:moveTo>
                  <a:pt x="1042352" y="422275"/>
                </a:moveTo>
                <a:lnTo>
                  <a:pt x="953452" y="422275"/>
                </a:lnTo>
                <a:lnTo>
                  <a:pt x="953452" y="400050"/>
                </a:lnTo>
                <a:lnTo>
                  <a:pt x="1042352" y="400050"/>
                </a:lnTo>
                <a:lnTo>
                  <a:pt x="1042352" y="422275"/>
                </a:lnTo>
                <a:close/>
              </a:path>
              <a:path w="2471420" h="422275">
                <a:moveTo>
                  <a:pt x="886777" y="422275"/>
                </a:moveTo>
                <a:lnTo>
                  <a:pt x="797877" y="422275"/>
                </a:lnTo>
                <a:lnTo>
                  <a:pt x="797877" y="400050"/>
                </a:lnTo>
                <a:lnTo>
                  <a:pt x="886777" y="400050"/>
                </a:lnTo>
                <a:lnTo>
                  <a:pt x="886777" y="422275"/>
                </a:lnTo>
                <a:close/>
              </a:path>
              <a:path w="2471420" h="422275">
                <a:moveTo>
                  <a:pt x="731202" y="422275"/>
                </a:moveTo>
                <a:lnTo>
                  <a:pt x="642302" y="422275"/>
                </a:lnTo>
                <a:lnTo>
                  <a:pt x="642302" y="400050"/>
                </a:lnTo>
                <a:lnTo>
                  <a:pt x="731202" y="400050"/>
                </a:lnTo>
                <a:lnTo>
                  <a:pt x="731202" y="422275"/>
                </a:lnTo>
                <a:close/>
              </a:path>
              <a:path w="2471420" h="422275">
                <a:moveTo>
                  <a:pt x="575627" y="422275"/>
                </a:moveTo>
                <a:lnTo>
                  <a:pt x="486727" y="422275"/>
                </a:lnTo>
                <a:lnTo>
                  <a:pt x="486727" y="400050"/>
                </a:lnTo>
                <a:lnTo>
                  <a:pt x="575627" y="400050"/>
                </a:lnTo>
                <a:lnTo>
                  <a:pt x="575627" y="422275"/>
                </a:lnTo>
                <a:close/>
              </a:path>
              <a:path w="2471420" h="422275">
                <a:moveTo>
                  <a:pt x="420052" y="422275"/>
                </a:moveTo>
                <a:lnTo>
                  <a:pt x="331152" y="422275"/>
                </a:lnTo>
                <a:lnTo>
                  <a:pt x="331152" y="400050"/>
                </a:lnTo>
                <a:lnTo>
                  <a:pt x="420052" y="400050"/>
                </a:lnTo>
                <a:lnTo>
                  <a:pt x="420052" y="422275"/>
                </a:lnTo>
                <a:close/>
              </a:path>
              <a:path w="2471420" h="422275">
                <a:moveTo>
                  <a:pt x="264477" y="422275"/>
                </a:moveTo>
                <a:lnTo>
                  <a:pt x="175577" y="422275"/>
                </a:lnTo>
                <a:lnTo>
                  <a:pt x="175577" y="400050"/>
                </a:lnTo>
                <a:lnTo>
                  <a:pt x="264477" y="400050"/>
                </a:lnTo>
                <a:lnTo>
                  <a:pt x="264477" y="422275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836104" y="3982237"/>
            <a:ext cx="2368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latin typeface="楷体" panose="02010609060101010101" charset="-122"/>
                <a:cs typeface="楷体" panose="02010609060101010101" charset="-122"/>
              </a:rPr>
              <a:t>去拥抱奉献的生命吧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！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764267" y="889965"/>
            <a:ext cx="25400" cy="3636010"/>
          </a:xfrm>
          <a:custGeom>
            <a:avLst/>
            <a:gdLst/>
            <a:ahLst/>
            <a:cxnLst/>
            <a:rect l="l" t="t" r="r" b="b"/>
            <a:pathLst>
              <a:path w="25400" h="3636010">
                <a:moveTo>
                  <a:pt x="25400" y="3636009"/>
                </a:moveTo>
                <a:lnTo>
                  <a:pt x="0" y="3636009"/>
                </a:lnTo>
                <a:lnTo>
                  <a:pt x="0" y="0"/>
                </a:lnTo>
                <a:lnTo>
                  <a:pt x="25400" y="0"/>
                </a:lnTo>
                <a:lnTo>
                  <a:pt x="25400" y="363600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8604504" y="987552"/>
            <a:ext cx="2142490" cy="3476625"/>
          </a:xfrm>
          <a:prstGeom prst="rect">
            <a:avLst/>
          </a:prstGeom>
          <a:solidFill>
            <a:srgbClr val="66B8C2">
              <a:alpha val="19999"/>
            </a:srgbClr>
          </a:solidFill>
        </p:spPr>
        <p:txBody>
          <a:bodyPr vert="horz" wrap="square" lIns="0" tIns="26034" rIns="0" bIns="0" rtlCol="0">
            <a:spAutoFit/>
          </a:bodyPr>
          <a:lstStyle/>
          <a:p>
            <a:pPr marL="90805" indent="513080">
              <a:lnSpc>
                <a:spcPct val="110000"/>
              </a:lnSpc>
              <a:spcBef>
                <a:spcPts val="205"/>
              </a:spcBef>
            </a:pPr>
            <a:r>
              <a:rPr sz="2000" b="1" spc="285" dirty="0">
                <a:latin typeface="黑体" panose="02010609060101010101" charset="-122"/>
                <a:cs typeface="黑体" panose="02010609060101010101" charset="-122"/>
              </a:rPr>
              <a:t>自己对</a:t>
            </a:r>
            <a:r>
              <a:rPr sz="2000" b="1" spc="290" dirty="0">
                <a:latin typeface="黑体" panose="02010609060101010101" charset="-122"/>
                <a:cs typeface="黑体" panose="02010609060101010101" charset="-122"/>
              </a:rPr>
              <a:t>青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春 </a:t>
            </a:r>
            <a:r>
              <a:rPr sz="2000" b="1" spc="190" dirty="0">
                <a:latin typeface="黑体" panose="02010609060101010101" charset="-122"/>
                <a:cs typeface="黑体" panose="02010609060101010101" charset="-122"/>
              </a:rPr>
              <a:t>的</a:t>
            </a:r>
            <a:r>
              <a:rPr sz="2000" b="1" spc="195" dirty="0">
                <a:latin typeface="黑体" panose="02010609060101010101" charset="-122"/>
                <a:cs typeface="黑体" panose="02010609060101010101" charset="-122"/>
              </a:rPr>
              <a:t>思考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000" b="1" spc="-83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195" dirty="0">
                <a:latin typeface="黑体" panose="02010609060101010101" charset="-122"/>
                <a:cs typeface="黑体" panose="02010609060101010101" charset="-122"/>
              </a:rPr>
              <a:t>需要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哪 </a:t>
            </a:r>
            <a:r>
              <a:rPr sz="2000" b="1" spc="165" dirty="0">
                <a:latin typeface="黑体" panose="02010609060101010101" charset="-122"/>
                <a:cs typeface="黑体" panose="02010609060101010101" charset="-122"/>
              </a:rPr>
              <a:t>些形象？列举</a:t>
            </a:r>
            <a:r>
              <a:rPr sz="2000" b="1" spc="75" dirty="0">
                <a:latin typeface="黑体" panose="02010609060101010101" charset="-122"/>
                <a:cs typeface="黑体" panose="02010609060101010101" charset="-122"/>
              </a:rPr>
              <a:t>10  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个。看看同学的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000" b="1" spc="190" dirty="0">
                <a:latin typeface="黑体" panose="02010609060101010101" charset="-122"/>
                <a:cs typeface="黑体" panose="02010609060101010101" charset="-122"/>
              </a:rPr>
              <a:t>将</a:t>
            </a:r>
            <a:r>
              <a:rPr sz="2000" b="1" spc="195" dirty="0">
                <a:latin typeface="黑体" panose="02010609060101010101" charset="-122"/>
                <a:cs typeface="黑体" panose="02010609060101010101" charset="-122"/>
              </a:rPr>
              <a:t>雷同的去除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2000" b="1" spc="190" dirty="0">
                <a:latin typeface="黑体" panose="02010609060101010101" charset="-122"/>
                <a:cs typeface="黑体" panose="02010609060101010101" charset="-122"/>
              </a:rPr>
              <a:t>独</a:t>
            </a:r>
            <a:r>
              <a:rPr sz="2000" b="1" spc="195" dirty="0">
                <a:latin typeface="黑体" panose="02010609060101010101" charset="-122"/>
                <a:cs typeface="黑体" panose="02010609060101010101" charset="-122"/>
              </a:rPr>
              <a:t>有的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000" b="1" spc="-83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195" dirty="0">
                <a:latin typeface="黑体" panose="02010609060101010101" charset="-122"/>
                <a:cs typeface="黑体" panose="02010609060101010101" charset="-122"/>
              </a:rPr>
              <a:t>再选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取 </a:t>
            </a:r>
            <a:r>
              <a:rPr sz="2000" b="1" spc="190" dirty="0">
                <a:latin typeface="黑体" panose="02010609060101010101" charset="-122"/>
                <a:cs typeface="黑体" panose="02010609060101010101" charset="-122"/>
              </a:rPr>
              <a:t>三</a:t>
            </a:r>
            <a:r>
              <a:rPr sz="2000" b="1" spc="195" dirty="0">
                <a:latin typeface="黑体" panose="02010609060101010101" charset="-122"/>
                <a:cs typeface="黑体" panose="02010609060101010101" charset="-122"/>
              </a:rPr>
              <a:t>四个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000" b="1" spc="-83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195" dirty="0">
                <a:latin typeface="黑体" panose="02010609060101010101" charset="-122"/>
                <a:cs typeface="黑体" panose="02010609060101010101" charset="-122"/>
              </a:rPr>
              <a:t>每个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形 </a:t>
            </a:r>
            <a:r>
              <a:rPr sz="2000" b="1" spc="190" dirty="0">
                <a:latin typeface="黑体" panose="02010609060101010101" charset="-122"/>
                <a:cs typeface="黑体" panose="02010609060101010101" charset="-122"/>
              </a:rPr>
              <a:t>象</a:t>
            </a:r>
            <a:r>
              <a:rPr sz="2000" b="1" spc="195" dirty="0">
                <a:latin typeface="黑体" panose="02010609060101010101" charset="-122"/>
                <a:cs typeface="黑体" panose="02010609060101010101" charset="-122"/>
              </a:rPr>
              <a:t>完成一句话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的 </a:t>
            </a:r>
            <a:r>
              <a:rPr sz="2000" b="1" spc="190" dirty="0">
                <a:latin typeface="黑体" panose="02010609060101010101" charset="-122"/>
                <a:cs typeface="黑体" panose="02010609060101010101" charset="-122"/>
              </a:rPr>
              <a:t>表</a:t>
            </a:r>
            <a:r>
              <a:rPr sz="2000" b="1" spc="195" dirty="0">
                <a:latin typeface="黑体" panose="02010609060101010101" charset="-122"/>
                <a:cs typeface="黑体" panose="02010609060101010101" charset="-122"/>
              </a:rPr>
              <a:t>述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000" b="1" spc="-82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195" dirty="0">
                <a:latin typeface="黑体" panose="02010609060101010101" charset="-122"/>
                <a:cs typeface="黑体" panose="02010609060101010101" charset="-122"/>
              </a:rPr>
              <a:t>分行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000" b="1" spc="-82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就 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是一节）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5071"/>
            <a:ext cx="765175" cy="478790"/>
            <a:chOff x="0" y="195071"/>
            <a:chExt cx="765175" cy="478790"/>
          </a:xfrm>
        </p:grpSpPr>
        <p:sp>
          <p:nvSpPr>
            <p:cNvPr id="3" name="object 3"/>
            <p:cNvSpPr/>
            <p:nvPr/>
          </p:nvSpPr>
          <p:spPr>
            <a:xfrm>
              <a:off x="576072" y="195071"/>
              <a:ext cx="189230" cy="478790"/>
            </a:xfrm>
            <a:custGeom>
              <a:avLst/>
              <a:gdLst/>
              <a:ahLst/>
              <a:cxnLst/>
              <a:rect l="l" t="t" r="r" b="b"/>
              <a:pathLst>
                <a:path w="189229" h="478790">
                  <a:moveTo>
                    <a:pt x="0" y="478536"/>
                  </a:moveTo>
                  <a:lnTo>
                    <a:pt x="188976" y="478536"/>
                  </a:lnTo>
                  <a:lnTo>
                    <a:pt x="188976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B5D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61188" y="195071"/>
              <a:ext cx="215265" cy="478790"/>
            </a:xfrm>
            <a:custGeom>
              <a:avLst/>
              <a:gdLst/>
              <a:ahLst/>
              <a:cxnLst/>
              <a:rect l="l" t="t" r="r" b="b"/>
              <a:pathLst>
                <a:path w="215265" h="478790">
                  <a:moveTo>
                    <a:pt x="0" y="478536"/>
                  </a:moveTo>
                  <a:lnTo>
                    <a:pt x="214883" y="4785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195071"/>
              <a:ext cx="361315" cy="478790"/>
            </a:xfrm>
            <a:custGeom>
              <a:avLst/>
              <a:gdLst/>
              <a:ahLst/>
              <a:cxnLst/>
              <a:rect l="l" t="t" r="r" b="b"/>
              <a:pathLst>
                <a:path w="361315" h="478790">
                  <a:moveTo>
                    <a:pt x="361188" y="478535"/>
                  </a:moveTo>
                  <a:lnTo>
                    <a:pt x="0" y="478535"/>
                  </a:lnTo>
                  <a:lnTo>
                    <a:pt x="0" y="0"/>
                  </a:lnTo>
                  <a:lnTo>
                    <a:pt x="361188" y="0"/>
                  </a:lnTo>
                  <a:lnTo>
                    <a:pt x="361188" y="478535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447" y="198120"/>
            <a:ext cx="4853940" cy="472440"/>
          </a:xfrm>
          <a:prstGeom prst="rect">
            <a:avLst/>
          </a:prstGeom>
          <a:solidFill>
            <a:srgbClr val="019CB6"/>
          </a:solidFill>
        </p:spPr>
        <p:txBody>
          <a:bodyPr vert="horz" wrap="square" lIns="0" tIns="1778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40"/>
              </a:spcBef>
            </a:pPr>
            <a:r>
              <a:rPr sz="2600" spc="250" dirty="0">
                <a:solidFill>
                  <a:srgbClr val="FFFFFF"/>
                </a:solidFill>
              </a:rPr>
              <a:t>《立在地球边上放号</a:t>
            </a:r>
            <a:r>
              <a:rPr sz="2600" spc="-10" dirty="0">
                <a:solidFill>
                  <a:srgbClr val="FFFFFF"/>
                </a:solidFill>
              </a:rPr>
              <a:t>》</a:t>
            </a:r>
            <a:endParaRPr sz="2600"/>
          </a:p>
        </p:txBody>
      </p:sp>
      <p:grpSp>
        <p:nvGrpSpPr>
          <p:cNvPr id="7" name="object 7"/>
          <p:cNvGrpSpPr/>
          <p:nvPr/>
        </p:nvGrpSpPr>
        <p:grpSpPr>
          <a:xfrm>
            <a:off x="789940" y="967739"/>
            <a:ext cx="4248785" cy="711200"/>
            <a:chOff x="789940" y="967739"/>
            <a:chExt cx="4248785" cy="711200"/>
          </a:xfrm>
        </p:grpSpPr>
        <p:sp>
          <p:nvSpPr>
            <p:cNvPr id="8" name="object 8"/>
            <p:cNvSpPr/>
            <p:nvPr/>
          </p:nvSpPr>
          <p:spPr>
            <a:xfrm>
              <a:off x="1043940" y="1089659"/>
              <a:ext cx="3994785" cy="466725"/>
            </a:xfrm>
            <a:custGeom>
              <a:avLst/>
              <a:gdLst/>
              <a:ahLst/>
              <a:cxnLst/>
              <a:rect l="l" t="t" r="r" b="b"/>
              <a:pathLst>
                <a:path w="3994785" h="466725">
                  <a:moveTo>
                    <a:pt x="3994404" y="466343"/>
                  </a:moveTo>
                  <a:lnTo>
                    <a:pt x="0" y="466343"/>
                  </a:lnTo>
                  <a:lnTo>
                    <a:pt x="0" y="0"/>
                  </a:lnTo>
                  <a:lnTo>
                    <a:pt x="3994404" y="0"/>
                  </a:lnTo>
                  <a:lnTo>
                    <a:pt x="3994404" y="466343"/>
                  </a:lnTo>
                  <a:close/>
                </a:path>
              </a:pathLst>
            </a:custGeom>
            <a:solidFill>
              <a:srgbClr val="019CB6">
                <a:alpha val="301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31214" y="1088390"/>
            <a:ext cx="9831070" cy="2693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>
              <a:lnSpc>
                <a:spcPct val="100000"/>
              </a:lnSpc>
              <a:spcBef>
                <a:spcPts val="100"/>
              </a:spcBef>
            </a:pPr>
            <a:r>
              <a:rPr sz="3750" b="1" spc="-22" baseline="2000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—</a:t>
            </a:r>
            <a:r>
              <a:rPr sz="3750" b="1" spc="315" baseline="2000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700" b="1" dirty="0">
                <a:latin typeface="黑体" panose="02010609060101010101" charset="-122"/>
                <a:cs typeface="黑体" panose="02010609060101010101" charset="-122"/>
              </a:rPr>
              <a:t>形象解读——内容理</a:t>
            </a:r>
            <a:r>
              <a:rPr sz="2700" b="1" spc="-15" dirty="0">
                <a:latin typeface="黑体" panose="02010609060101010101" charset="-122"/>
                <a:cs typeface="黑体" panose="02010609060101010101" charset="-122"/>
              </a:rPr>
              <a:t>解</a:t>
            </a:r>
            <a:endParaRPr sz="27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5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457200">
              <a:lnSpc>
                <a:spcPct val="114000"/>
              </a:lnSpc>
            </a:pP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“</a:t>
            </a:r>
            <a:r>
              <a:rPr sz="2200" spc="-85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200" spc="260" dirty="0">
                <a:latin typeface="黑体" panose="02010609060101010101" charset="-122"/>
                <a:cs typeface="黑体" panose="02010609060101010101" charset="-122"/>
              </a:rPr>
              <a:t>力的绘画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spc="-85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200" spc="260" dirty="0">
                <a:latin typeface="黑体" panose="02010609060101010101" charset="-122"/>
                <a:cs typeface="黑体" panose="02010609060101010101" charset="-122"/>
              </a:rPr>
              <a:t>力的舞蹈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spc="-85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200" spc="260" dirty="0">
                <a:latin typeface="黑体" panose="02010609060101010101" charset="-122"/>
                <a:cs typeface="黑体" panose="02010609060101010101" charset="-122"/>
              </a:rPr>
              <a:t>力的音</a:t>
            </a:r>
            <a:r>
              <a:rPr sz="2200" spc="265" dirty="0">
                <a:latin typeface="黑体" panose="02010609060101010101" charset="-122"/>
                <a:cs typeface="黑体" panose="02010609060101010101" charset="-122"/>
              </a:rPr>
              <a:t>乐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spc="-85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200" spc="265" dirty="0">
                <a:latin typeface="黑体" panose="02010609060101010101" charset="-122"/>
                <a:cs typeface="黑体" panose="02010609060101010101" charset="-122"/>
              </a:rPr>
              <a:t>力的诗歌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spc="-844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200" spc="265" dirty="0">
                <a:latin typeface="黑体" panose="02010609060101010101" charset="-122"/>
                <a:cs typeface="黑体" panose="02010609060101010101" charset="-122"/>
              </a:rPr>
              <a:t>力的律吕哟</a:t>
            </a:r>
            <a:r>
              <a:rPr sz="2200" spc="130" dirty="0">
                <a:latin typeface="黑体" panose="02010609060101010101" charset="-122"/>
                <a:cs typeface="黑体" panose="02010609060101010101" charset="-122"/>
              </a:rPr>
              <a:t>！”</a:t>
            </a:r>
            <a:r>
              <a:rPr sz="2200" spc="-844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200" spc="265" dirty="0">
                <a:latin typeface="黑体" panose="02010609060101010101" charset="-122"/>
                <a:cs typeface="黑体" panose="02010609060101010101" charset="-122"/>
              </a:rPr>
              <a:t>主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语 </a:t>
            </a: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是</a:t>
            </a:r>
            <a:r>
              <a:rPr sz="2200" spc="15" dirty="0">
                <a:latin typeface="黑体" panose="02010609060101010101" charset="-122"/>
                <a:cs typeface="黑体" panose="02010609060101010101" charset="-122"/>
              </a:rPr>
              <a:t>？</a:t>
            </a:r>
            <a:r>
              <a:rPr sz="2200" b="1" spc="15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2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洪涛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457200" algn="just">
              <a:lnSpc>
                <a:spcPct val="114000"/>
              </a:lnSpc>
            </a:pPr>
            <a:r>
              <a:rPr sz="2200" spc="100" dirty="0">
                <a:latin typeface="黑体" panose="02010609060101010101" charset="-122"/>
                <a:cs typeface="黑体" panose="02010609060101010101" charset="-122"/>
              </a:rPr>
              <a:t>洪涛的</a:t>
            </a:r>
            <a:r>
              <a:rPr sz="2200" b="1" spc="10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暗示性</a:t>
            </a:r>
            <a:r>
              <a:rPr sz="2200" b="1" spc="10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（联想）</a:t>
            </a:r>
            <a:r>
              <a:rPr sz="2200" b="1" spc="55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200" spc="105" dirty="0">
                <a:latin typeface="黑体" panose="02010609060101010101" charset="-122"/>
                <a:cs typeface="黑体" panose="02010609060101010101" charset="-122"/>
              </a:rPr>
              <a:t>大自然雄伟和壮丽的景色、青春的生命力、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五 </a:t>
            </a:r>
            <a:r>
              <a:rPr sz="2200" spc="70" dirty="0">
                <a:latin typeface="黑体" panose="02010609060101010101" charset="-122"/>
                <a:cs typeface="黑体" panose="02010609060101010101" charset="-122"/>
              </a:rPr>
              <a:t>四时期向旧世界、旧文化、</a:t>
            </a:r>
            <a:r>
              <a:rPr sz="2200" spc="75" dirty="0">
                <a:latin typeface="黑体" panose="02010609060101010101" charset="-122"/>
                <a:cs typeface="黑体" panose="02010609060101010101" charset="-122"/>
              </a:rPr>
              <a:t>旧传统猛烈冲击的时代精神、民主与科学的时代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力 </a:t>
            </a: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量</a:t>
            </a:r>
            <a:r>
              <a:rPr sz="2200" spc="20" dirty="0">
                <a:latin typeface="黑体" panose="02010609060101010101" charset="-122"/>
                <a:cs typeface="黑体" panose="02010609060101010101" charset="-122"/>
              </a:rPr>
              <a:t>……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3914" y="4460699"/>
            <a:ext cx="8128634" cy="122872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形象的暗示性与直抒胸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臆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  <a:tabLst>
                <a:tab pos="1589405" algn="l"/>
                <a:tab pos="3166745" algn="l"/>
              </a:tabLst>
            </a:pP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新奇的视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角	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丰沛的情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感	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饱满的意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象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50" dirty="0">
                <a:solidFill>
                  <a:srgbClr val="00CC00"/>
                </a:solidFill>
                <a:latin typeface="黑体" panose="02010609060101010101" charset="-122"/>
                <a:cs typeface="黑体" panose="02010609060101010101" charset="-122"/>
              </a:rPr>
              <a:t>自己的青春诗章，要表达怎样的思考，怎样的情绪？写出来加以明确</a:t>
            </a:r>
            <a:r>
              <a:rPr sz="2000" b="1" spc="-5" dirty="0">
                <a:solidFill>
                  <a:srgbClr val="00CC00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95071"/>
            <a:ext cx="765175" cy="478790"/>
            <a:chOff x="0" y="195071"/>
            <a:chExt cx="765175" cy="478790"/>
          </a:xfrm>
        </p:grpSpPr>
        <p:sp>
          <p:nvSpPr>
            <p:cNvPr id="4" name="object 4"/>
            <p:cNvSpPr/>
            <p:nvPr/>
          </p:nvSpPr>
          <p:spPr>
            <a:xfrm>
              <a:off x="576072" y="195071"/>
              <a:ext cx="189230" cy="478790"/>
            </a:xfrm>
            <a:custGeom>
              <a:avLst/>
              <a:gdLst/>
              <a:ahLst/>
              <a:cxnLst/>
              <a:rect l="l" t="t" r="r" b="b"/>
              <a:pathLst>
                <a:path w="189229" h="478790">
                  <a:moveTo>
                    <a:pt x="0" y="478536"/>
                  </a:moveTo>
                  <a:lnTo>
                    <a:pt x="188976" y="478536"/>
                  </a:lnTo>
                  <a:lnTo>
                    <a:pt x="188976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B5D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61188" y="195071"/>
              <a:ext cx="215265" cy="478790"/>
            </a:xfrm>
            <a:custGeom>
              <a:avLst/>
              <a:gdLst/>
              <a:ahLst/>
              <a:cxnLst/>
              <a:rect l="l" t="t" r="r" b="b"/>
              <a:pathLst>
                <a:path w="215265" h="478790">
                  <a:moveTo>
                    <a:pt x="0" y="478536"/>
                  </a:moveTo>
                  <a:lnTo>
                    <a:pt x="214883" y="4785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195071"/>
              <a:ext cx="361315" cy="478790"/>
            </a:xfrm>
            <a:custGeom>
              <a:avLst/>
              <a:gdLst/>
              <a:ahLst/>
              <a:cxnLst/>
              <a:rect l="l" t="t" r="r" b="b"/>
              <a:pathLst>
                <a:path w="361315" h="478790">
                  <a:moveTo>
                    <a:pt x="361188" y="478535"/>
                  </a:moveTo>
                  <a:lnTo>
                    <a:pt x="0" y="478535"/>
                  </a:lnTo>
                  <a:lnTo>
                    <a:pt x="0" y="0"/>
                  </a:lnTo>
                  <a:lnTo>
                    <a:pt x="361188" y="0"/>
                  </a:lnTo>
                  <a:lnTo>
                    <a:pt x="361188" y="478535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7447" y="198120"/>
            <a:ext cx="4853940" cy="472440"/>
          </a:xfrm>
          <a:prstGeom prst="rect">
            <a:avLst/>
          </a:prstGeom>
          <a:solidFill>
            <a:srgbClr val="019CB6"/>
          </a:solidFill>
        </p:spPr>
        <p:txBody>
          <a:bodyPr vert="horz" wrap="square" lIns="0" tIns="1778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40"/>
              </a:spcBef>
            </a:pPr>
            <a:r>
              <a:rPr sz="2600" spc="250" dirty="0">
                <a:solidFill>
                  <a:srgbClr val="FFFFFF"/>
                </a:solidFill>
              </a:rPr>
              <a:t>《立在地球边上放号</a:t>
            </a:r>
            <a:r>
              <a:rPr sz="2600" spc="-10" dirty="0">
                <a:solidFill>
                  <a:srgbClr val="FFFFFF"/>
                </a:solidFill>
              </a:rPr>
              <a:t>》</a:t>
            </a:r>
            <a:endParaRPr sz="2600"/>
          </a:p>
        </p:txBody>
      </p:sp>
      <p:grpSp>
        <p:nvGrpSpPr>
          <p:cNvPr id="8" name="object 8"/>
          <p:cNvGrpSpPr/>
          <p:nvPr/>
        </p:nvGrpSpPr>
        <p:grpSpPr>
          <a:xfrm>
            <a:off x="789940" y="967739"/>
            <a:ext cx="4248785" cy="711200"/>
            <a:chOff x="789940" y="967739"/>
            <a:chExt cx="4248785" cy="711200"/>
          </a:xfrm>
        </p:grpSpPr>
        <p:sp>
          <p:nvSpPr>
            <p:cNvPr id="9" name="object 9"/>
            <p:cNvSpPr/>
            <p:nvPr/>
          </p:nvSpPr>
          <p:spPr>
            <a:xfrm>
              <a:off x="1043940" y="1089659"/>
              <a:ext cx="3994785" cy="466725"/>
            </a:xfrm>
            <a:custGeom>
              <a:avLst/>
              <a:gdLst/>
              <a:ahLst/>
              <a:cxnLst/>
              <a:rect l="l" t="t" r="r" b="b"/>
              <a:pathLst>
                <a:path w="3994785" h="466725">
                  <a:moveTo>
                    <a:pt x="3994404" y="466343"/>
                  </a:moveTo>
                  <a:lnTo>
                    <a:pt x="0" y="466343"/>
                  </a:lnTo>
                  <a:lnTo>
                    <a:pt x="0" y="0"/>
                  </a:lnTo>
                  <a:lnTo>
                    <a:pt x="3994404" y="0"/>
                  </a:lnTo>
                  <a:lnTo>
                    <a:pt x="3994404" y="466343"/>
                  </a:lnTo>
                  <a:close/>
                </a:path>
              </a:pathLst>
            </a:custGeom>
            <a:solidFill>
              <a:srgbClr val="019CB6">
                <a:alpha val="301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43914" y="1088390"/>
            <a:ext cx="9819640" cy="2696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100"/>
              </a:spcBef>
            </a:pPr>
            <a:r>
              <a:rPr sz="3750" b="1" spc="-22" baseline="2000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二</a:t>
            </a:r>
            <a:r>
              <a:rPr sz="3750" b="1" spc="315" baseline="2000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700" b="1" dirty="0">
                <a:latin typeface="黑体" panose="02010609060101010101" charset="-122"/>
                <a:cs typeface="黑体" panose="02010609060101010101" charset="-122"/>
              </a:rPr>
              <a:t>形象呈现——诵读体</a:t>
            </a:r>
            <a:r>
              <a:rPr sz="2700" b="1" spc="-15" dirty="0">
                <a:latin typeface="黑体" panose="02010609060101010101" charset="-122"/>
                <a:cs typeface="黑体" panose="02010609060101010101" charset="-122"/>
              </a:rPr>
              <a:t>验</a:t>
            </a:r>
            <a:endParaRPr sz="27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1.放号：阳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平</a:t>
            </a:r>
            <a:r>
              <a:rPr sz="2400" b="1" spc="105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去声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533400">
              <a:lnSpc>
                <a:spcPts val="3000"/>
              </a:lnSpc>
              <a:spcBef>
                <a:spcPts val="145"/>
              </a:spcBef>
            </a:pPr>
            <a:r>
              <a:rPr sz="2000" spc="35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000" spc="85" dirty="0">
                <a:latin typeface="黑体" panose="02010609060101010101" charset="-122"/>
                <a:cs typeface="黑体" panose="02010609060101010101" charset="-122"/>
              </a:rPr>
              <a:t>读</a:t>
            </a:r>
            <a:r>
              <a:rPr sz="2000" b="1" spc="85" dirty="0">
                <a:latin typeface="黑体" panose="02010609060101010101" charset="-122"/>
                <a:cs typeface="黑体" panose="02010609060101010101" charset="-122"/>
              </a:rPr>
              <a:t>去声</a:t>
            </a:r>
            <a:r>
              <a:rPr sz="2000" spc="85" dirty="0">
                <a:latin typeface="黑体" panose="02010609060101010101" charset="-122"/>
                <a:cs typeface="黑体" panose="02010609060101010101" charset="-122"/>
              </a:rPr>
              <a:t>，解</a:t>
            </a:r>
            <a:r>
              <a:rPr sz="2000" spc="90" dirty="0">
                <a:latin typeface="黑体" panose="02010609060101010101" charset="-122"/>
                <a:cs typeface="黑体" panose="02010609060101010101" charset="-122"/>
              </a:rPr>
              <a:t>释成吹号，但是，诗歌内容跟号角不沾边。读</a:t>
            </a:r>
            <a:r>
              <a:rPr sz="2000" b="1" spc="90" dirty="0">
                <a:latin typeface="黑体" panose="02010609060101010101" charset="-122"/>
                <a:cs typeface="黑体" panose="02010609060101010101" charset="-122"/>
              </a:rPr>
              <a:t>阳平</a:t>
            </a:r>
            <a:r>
              <a:rPr sz="2000" spc="90" dirty="0">
                <a:latin typeface="黑体" panose="02010609060101010101" charset="-122"/>
                <a:cs typeface="黑体" panose="02010609060101010101" charset="-122"/>
              </a:rPr>
              <a:t>，是号叫</a:t>
            </a:r>
            <a:r>
              <a:rPr sz="2000" spc="40" dirty="0">
                <a:latin typeface="黑体" panose="02010609060101010101" charset="-122"/>
                <a:cs typeface="黑体" panose="02010609060101010101" charset="-122"/>
              </a:rPr>
              <a:t>—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— 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呐喊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惊叹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赞美的意思，和这首诗的疯魔状态匹配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ts val="2855"/>
              </a:lnSpc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2.8个“啊”、6个“哟”，如何读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546100">
              <a:lnSpc>
                <a:spcPct val="100000"/>
              </a:lnSpc>
              <a:spcBef>
                <a:spcPts val="545"/>
              </a:spcBef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学生诵读尝试，可结合网络诵读视频，丰富体验。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直抒胸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臆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05839" y="3861815"/>
            <a:ext cx="3994785" cy="466725"/>
          </a:xfrm>
          <a:custGeom>
            <a:avLst/>
            <a:gdLst/>
            <a:ahLst/>
            <a:cxnLst/>
            <a:rect l="l" t="t" r="r" b="b"/>
            <a:pathLst>
              <a:path w="3994785" h="466725">
                <a:moveTo>
                  <a:pt x="3994404" y="466343"/>
                </a:moveTo>
                <a:lnTo>
                  <a:pt x="0" y="466343"/>
                </a:lnTo>
                <a:lnTo>
                  <a:pt x="0" y="0"/>
                </a:lnTo>
                <a:lnTo>
                  <a:pt x="3994404" y="0"/>
                </a:lnTo>
                <a:lnTo>
                  <a:pt x="3994404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572894" y="3860165"/>
            <a:ext cx="243713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latin typeface="黑体" panose="02010609060101010101" charset="-122"/>
                <a:cs typeface="黑体" panose="02010609060101010101" charset="-122"/>
              </a:rPr>
              <a:t>诗歌写作借鉴</a:t>
            </a:r>
            <a:r>
              <a:rPr sz="2700" b="1" spc="-15" dirty="0">
                <a:latin typeface="黑体" panose="02010609060101010101" charset="-122"/>
                <a:cs typeface="黑体" panose="02010609060101010101" charset="-122"/>
              </a:rPr>
              <a:t>点</a:t>
            </a:r>
            <a:endParaRPr sz="27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52475" y="3739515"/>
            <a:ext cx="711200" cy="711200"/>
            <a:chOff x="752475" y="3739515"/>
            <a:chExt cx="711200" cy="711200"/>
          </a:xfrm>
        </p:grpSpPr>
        <p:sp>
          <p:nvSpPr>
            <p:cNvPr id="18" name="object 18"/>
            <p:cNvSpPr/>
            <p:nvPr/>
          </p:nvSpPr>
          <p:spPr>
            <a:xfrm>
              <a:off x="752475" y="3917480"/>
              <a:ext cx="711200" cy="355600"/>
            </a:xfrm>
            <a:custGeom>
              <a:avLst/>
              <a:gdLst/>
              <a:ahLst/>
              <a:cxnLst/>
              <a:rect l="l" t="t" r="r" b="b"/>
              <a:pathLst>
                <a:path w="711200" h="355600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00"/>
                  </a:lnTo>
                  <a:lnTo>
                    <a:pt x="355587" y="177990"/>
                  </a:lnTo>
                  <a:lnTo>
                    <a:pt x="533222" y="355600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30109" y="3739515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65"/>
                  </a:lnTo>
                  <a:lnTo>
                    <a:pt x="177977" y="0"/>
                  </a:lnTo>
                  <a:lnTo>
                    <a:pt x="355612" y="177965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930109" y="4095458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34"/>
                  </a:lnTo>
                  <a:lnTo>
                    <a:pt x="177977" y="0"/>
                  </a:lnTo>
                  <a:lnTo>
                    <a:pt x="355612" y="177634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5657" y="3803383"/>
              <a:ext cx="637374" cy="63769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934834" y="3875595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三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9940" y="967739"/>
            <a:ext cx="7211059" cy="4988560"/>
            <a:chOff x="789940" y="967739"/>
            <a:chExt cx="7211059" cy="498856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295400" y="1572767"/>
              <a:ext cx="6705095" cy="43830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43940" y="1089659"/>
              <a:ext cx="3994785" cy="466725"/>
            </a:xfrm>
            <a:custGeom>
              <a:avLst/>
              <a:gdLst/>
              <a:ahLst/>
              <a:cxnLst/>
              <a:rect l="l" t="t" r="r" b="b"/>
              <a:pathLst>
                <a:path w="3994785" h="466725">
                  <a:moveTo>
                    <a:pt x="3994404" y="466343"/>
                  </a:moveTo>
                  <a:lnTo>
                    <a:pt x="0" y="466343"/>
                  </a:lnTo>
                  <a:lnTo>
                    <a:pt x="0" y="0"/>
                  </a:lnTo>
                  <a:lnTo>
                    <a:pt x="3994404" y="0"/>
                  </a:lnTo>
                  <a:lnTo>
                    <a:pt x="3994404" y="466343"/>
                  </a:lnTo>
                  <a:close/>
                </a:path>
              </a:pathLst>
            </a:custGeom>
            <a:solidFill>
              <a:srgbClr val="019CB6">
                <a:alpha val="301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72299" y="1088390"/>
            <a:ext cx="3976370" cy="1880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50" b="1" spc="-22" baseline="2000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—</a:t>
            </a:r>
            <a:r>
              <a:rPr sz="3750" b="1" spc="240" baseline="2000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700" b="1" dirty="0">
                <a:latin typeface="黑体" panose="02010609060101010101" charset="-122"/>
                <a:cs typeface="黑体" panose="02010609060101010101" charset="-122"/>
              </a:rPr>
              <a:t>完成百字左右看图写</a:t>
            </a:r>
            <a:r>
              <a:rPr sz="2700" b="1" spc="-15" dirty="0">
                <a:latin typeface="黑体" panose="02010609060101010101" charset="-122"/>
                <a:cs typeface="黑体" panose="02010609060101010101" charset="-122"/>
              </a:rPr>
              <a:t>话</a:t>
            </a:r>
            <a:endParaRPr sz="27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</a:pPr>
            <a:endParaRPr sz="27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黑体" panose="02010609060101010101" charset="-122"/>
              <a:cs typeface="黑体" panose="02010609060101010101" charset="-122"/>
            </a:endParaRPr>
          </a:p>
          <a:p>
            <a:pPr marL="921385">
              <a:lnSpc>
                <a:spcPct val="100000"/>
              </a:lnSpc>
            </a:pPr>
            <a:r>
              <a:rPr sz="2250" b="1" spc="2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老胡电脑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画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  <a:p>
            <a:pPr marL="921385">
              <a:lnSpc>
                <a:spcPct val="100000"/>
              </a:lnSpc>
              <a:spcBef>
                <a:spcPts val="20"/>
              </a:spcBef>
            </a:pPr>
            <a:r>
              <a:rPr sz="2250" b="1" spc="5" dirty="0">
                <a:solidFill>
                  <a:srgbClr val="0000CC"/>
                </a:solidFill>
                <a:latin typeface="Calibri" panose="020F0502020204030204"/>
                <a:cs typeface="Calibri" panose="020F0502020204030204"/>
              </a:rPr>
              <a:t>20200913</a:t>
            </a:r>
            <a:endParaRPr sz="225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195071"/>
            <a:ext cx="765175" cy="478790"/>
            <a:chOff x="0" y="195071"/>
            <a:chExt cx="765175" cy="478790"/>
          </a:xfrm>
        </p:grpSpPr>
        <p:sp>
          <p:nvSpPr>
            <p:cNvPr id="11" name="object 11"/>
            <p:cNvSpPr/>
            <p:nvPr/>
          </p:nvSpPr>
          <p:spPr>
            <a:xfrm>
              <a:off x="576072" y="195071"/>
              <a:ext cx="189230" cy="478790"/>
            </a:xfrm>
            <a:custGeom>
              <a:avLst/>
              <a:gdLst/>
              <a:ahLst/>
              <a:cxnLst/>
              <a:rect l="l" t="t" r="r" b="b"/>
              <a:pathLst>
                <a:path w="189229" h="478790">
                  <a:moveTo>
                    <a:pt x="0" y="478536"/>
                  </a:moveTo>
                  <a:lnTo>
                    <a:pt x="188976" y="478536"/>
                  </a:lnTo>
                  <a:lnTo>
                    <a:pt x="188976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B5D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61188" y="195071"/>
              <a:ext cx="215265" cy="478790"/>
            </a:xfrm>
            <a:custGeom>
              <a:avLst/>
              <a:gdLst/>
              <a:ahLst/>
              <a:cxnLst/>
              <a:rect l="l" t="t" r="r" b="b"/>
              <a:pathLst>
                <a:path w="215265" h="478790">
                  <a:moveTo>
                    <a:pt x="0" y="478536"/>
                  </a:moveTo>
                  <a:lnTo>
                    <a:pt x="214883" y="4785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195071"/>
              <a:ext cx="361315" cy="478790"/>
            </a:xfrm>
            <a:custGeom>
              <a:avLst/>
              <a:gdLst/>
              <a:ahLst/>
              <a:cxnLst/>
              <a:rect l="l" t="t" r="r" b="b"/>
              <a:pathLst>
                <a:path w="361315" h="478790">
                  <a:moveTo>
                    <a:pt x="361188" y="478535"/>
                  </a:moveTo>
                  <a:lnTo>
                    <a:pt x="0" y="478535"/>
                  </a:lnTo>
                  <a:lnTo>
                    <a:pt x="0" y="0"/>
                  </a:lnTo>
                  <a:lnTo>
                    <a:pt x="361188" y="0"/>
                  </a:lnTo>
                  <a:lnTo>
                    <a:pt x="361188" y="478535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17447" y="198120"/>
            <a:ext cx="4853940" cy="472440"/>
          </a:xfrm>
          <a:prstGeom prst="rect">
            <a:avLst/>
          </a:prstGeom>
          <a:solidFill>
            <a:srgbClr val="019CB6"/>
          </a:solidFill>
        </p:spPr>
        <p:txBody>
          <a:bodyPr vert="horz" wrap="square" lIns="0" tIns="1778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40"/>
              </a:spcBef>
            </a:pPr>
            <a:r>
              <a:rPr sz="2600" spc="250" dirty="0">
                <a:solidFill>
                  <a:srgbClr val="FFFFFF"/>
                </a:solidFill>
              </a:rPr>
              <a:t>《峨日朵雪峰之侧</a:t>
            </a:r>
            <a:r>
              <a:rPr sz="2600" spc="-10" dirty="0">
                <a:solidFill>
                  <a:srgbClr val="FFFFFF"/>
                </a:solidFill>
              </a:rPr>
              <a:t>》</a:t>
            </a:r>
            <a:endParaRPr sz="2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0" algn="just">
              <a:lnSpc>
                <a:spcPct val="140000"/>
              </a:lnSpc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</a:rPr>
              <a:t>我攀登</a:t>
            </a:r>
            <a:r>
              <a:rPr dirty="0"/>
              <a:t>陡峭的峨日朵雪峰</a:t>
            </a:r>
            <a:r>
              <a:rPr spc="5" dirty="0"/>
              <a:t>，  </a:t>
            </a:r>
            <a:r>
              <a:rPr dirty="0"/>
              <a:t>竭尽全力到了半山腰。</a:t>
            </a:r>
            <a:r>
              <a:rPr dirty="0">
                <a:solidFill>
                  <a:srgbClr val="FF0000"/>
                </a:solidFill>
              </a:rPr>
              <a:t>我看到</a:t>
            </a:r>
            <a:r>
              <a:rPr dirty="0"/>
              <a:t>夕 阳落入群山。</a:t>
            </a:r>
            <a:r>
              <a:rPr dirty="0">
                <a:solidFill>
                  <a:srgbClr val="FF0000"/>
                </a:solidFill>
              </a:rPr>
              <a:t>我听见</a:t>
            </a:r>
            <a:r>
              <a:rPr dirty="0"/>
              <a:t>石头滚下山 坡，轰隆隆地响。</a:t>
            </a:r>
            <a:r>
              <a:rPr dirty="0">
                <a:solidFill>
                  <a:srgbClr val="FF0000"/>
                </a:solidFill>
              </a:rPr>
              <a:t>我紧紧抠住</a:t>
            </a:r>
            <a:r>
              <a:rPr dirty="0"/>
              <a:t>巨 石的缝隙，鞋底撕破了，脚掌磨 出了血。孤单的我，</a:t>
            </a:r>
            <a:r>
              <a:rPr dirty="0">
                <a:solidFill>
                  <a:srgbClr val="FF0000"/>
                </a:solidFill>
              </a:rPr>
              <a:t>希望</a:t>
            </a:r>
            <a:r>
              <a:rPr dirty="0"/>
              <a:t>有雄鹰 或雪豹作伴。但是，只有一只蜘 蛛趴在石头上，和我一起享受这 大自然的壮美</a:t>
            </a:r>
            <a:r>
              <a:rPr spc="5" dirty="0"/>
              <a:t>。</a:t>
            </a:r>
            <a:endParaRPr spc="5" dirty="0"/>
          </a:p>
        </p:txBody>
      </p:sp>
      <p:sp>
        <p:nvSpPr>
          <p:cNvPr id="3" name="object 3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15620">
              <a:lnSpc>
                <a:spcPct val="110000"/>
              </a:lnSpc>
              <a:spcBef>
                <a:spcPts val="95"/>
              </a:spcBef>
            </a:pPr>
            <a:r>
              <a:rPr dirty="0"/>
              <a:t>我攀登陡峭的峨日朵雪峰</a:t>
            </a:r>
            <a:r>
              <a:rPr spc="-5" dirty="0"/>
              <a:t>， </a:t>
            </a:r>
            <a:r>
              <a:rPr dirty="0"/>
              <a:t>竭尽全力到了半山腰</a:t>
            </a:r>
            <a:r>
              <a:rPr spc="-5" dirty="0"/>
              <a:t>。</a:t>
            </a:r>
            <a:endParaRPr spc="-5" dirty="0"/>
          </a:p>
          <a:p>
            <a:pPr marL="12700" marR="1026160" algn="just">
              <a:lnSpc>
                <a:spcPct val="110000"/>
              </a:lnSpc>
            </a:pPr>
            <a:r>
              <a:rPr dirty="0"/>
              <a:t>我看到夕阳落入群山</a:t>
            </a:r>
            <a:r>
              <a:rPr spc="-5" dirty="0"/>
              <a:t>。 </a:t>
            </a:r>
            <a:r>
              <a:rPr dirty="0"/>
              <a:t>我听见石头滚下山坡</a:t>
            </a:r>
            <a:r>
              <a:rPr spc="-5" dirty="0"/>
              <a:t>， </a:t>
            </a:r>
            <a:r>
              <a:rPr dirty="0"/>
              <a:t>轰隆隆地响</a:t>
            </a:r>
            <a:r>
              <a:rPr spc="-5" dirty="0"/>
              <a:t>。</a:t>
            </a:r>
            <a:endParaRPr spc="-5" dirty="0"/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/>
              <a:t>我紧紧抠住巨石的缝隙</a:t>
            </a:r>
            <a:r>
              <a:rPr spc="-5" dirty="0"/>
              <a:t>，</a:t>
            </a:r>
            <a:endParaRPr spc="-5" dirty="0"/>
          </a:p>
          <a:p>
            <a:pPr marL="12700" marR="260350">
              <a:lnSpc>
                <a:spcPct val="110000"/>
              </a:lnSpc>
            </a:pPr>
            <a:r>
              <a:rPr dirty="0"/>
              <a:t>鞋底撕破了，脚掌磨出了血</a:t>
            </a:r>
            <a:r>
              <a:rPr spc="-5" dirty="0"/>
              <a:t>。 </a:t>
            </a:r>
            <a:r>
              <a:rPr dirty="0"/>
              <a:t>孤单的我</a:t>
            </a:r>
            <a:r>
              <a:rPr spc="-5" dirty="0"/>
              <a:t>，</a:t>
            </a:r>
            <a:endParaRPr spc="-5" dirty="0"/>
          </a:p>
          <a:p>
            <a:pPr marL="12700" marR="770890">
              <a:lnSpc>
                <a:spcPct val="110000"/>
              </a:lnSpc>
            </a:pPr>
            <a:r>
              <a:rPr dirty="0"/>
              <a:t>希望有雄鹰或雪豹作伴</a:t>
            </a:r>
            <a:r>
              <a:rPr spc="-5" dirty="0"/>
              <a:t>。 </a:t>
            </a:r>
            <a:r>
              <a:rPr dirty="0"/>
              <a:t>但是</a:t>
            </a:r>
            <a:r>
              <a:rPr spc="-5" dirty="0"/>
              <a:t>，</a:t>
            </a:r>
            <a:endParaRPr spc="-5" dirty="0"/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/>
              <a:t>只有一只蜘蛛趴在石头上</a:t>
            </a:r>
            <a:r>
              <a:rPr spc="-5" dirty="0"/>
              <a:t>，</a:t>
            </a:r>
            <a:endParaRPr spc="-5" dirty="0"/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/>
              <a:t>和我一起享受这大自然的壮美</a:t>
            </a:r>
            <a:r>
              <a:rPr spc="-5" dirty="0"/>
              <a:t>。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5261571" y="1746287"/>
            <a:ext cx="330200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散 文 化 表 达 转 化 成 诗 行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3939" y="1089660"/>
            <a:ext cx="2042160" cy="466725"/>
          </a:xfrm>
          <a:custGeom>
            <a:avLst/>
            <a:gdLst/>
            <a:ahLst/>
            <a:cxnLst/>
            <a:rect l="l" t="t" r="r" b="b"/>
            <a:pathLst>
              <a:path w="2042160" h="466725">
                <a:moveTo>
                  <a:pt x="2042160" y="466343"/>
                </a:moveTo>
                <a:lnTo>
                  <a:pt x="0" y="466343"/>
                </a:lnTo>
                <a:lnTo>
                  <a:pt x="0" y="0"/>
                </a:lnTo>
                <a:lnTo>
                  <a:pt x="2042160" y="0"/>
                </a:lnTo>
                <a:lnTo>
                  <a:pt x="2042160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10360" y="1088390"/>
            <a:ext cx="140271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solidFill>
                  <a:srgbClr val="000000"/>
                </a:solidFill>
              </a:rPr>
              <a:t>散文化</a:t>
            </a:r>
            <a:r>
              <a:rPr sz="2700" spc="-15" dirty="0">
                <a:solidFill>
                  <a:srgbClr val="000000"/>
                </a:solidFill>
              </a:rPr>
              <a:t>诗</a:t>
            </a:r>
            <a:endParaRPr sz="2700"/>
          </a:p>
        </p:txBody>
      </p:sp>
      <p:grpSp>
        <p:nvGrpSpPr>
          <p:cNvPr id="7" name="object 7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8" name="object 8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二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680" y="1595564"/>
            <a:ext cx="3242310" cy="4300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4820">
              <a:lnSpc>
                <a:spcPct val="130000"/>
              </a:lnSpc>
              <a:spcBef>
                <a:spcPts val="100"/>
              </a:spcBef>
            </a:pPr>
            <a:r>
              <a:rPr sz="18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我攀登陡峭的峨日朵雪峰</a:t>
            </a:r>
            <a:r>
              <a:rPr sz="18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8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竭尽全力到了半山腰</a:t>
            </a:r>
            <a:r>
              <a:rPr sz="18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925195" algn="just">
              <a:lnSpc>
                <a:spcPct val="130000"/>
              </a:lnSpc>
            </a:pPr>
            <a:r>
              <a:rPr sz="18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我看到夕阳落入群山</a:t>
            </a:r>
            <a:r>
              <a:rPr sz="18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18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我听见石头滚下山坡</a:t>
            </a:r>
            <a:r>
              <a:rPr sz="18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8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轰隆隆地响</a:t>
            </a:r>
            <a:r>
              <a:rPr sz="18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b="1" dirty="0">
                <a:solidFill>
                  <a:srgbClr val="00CC00"/>
                </a:solidFill>
                <a:latin typeface="楷体" panose="02010609060101010101" charset="-122"/>
                <a:cs typeface="楷体" panose="02010609060101010101" charset="-122"/>
              </a:rPr>
              <a:t>我紧紧抠住巨石的缝隙</a:t>
            </a:r>
            <a:r>
              <a:rPr sz="1800" b="1" spc="-10" dirty="0">
                <a:solidFill>
                  <a:srgbClr val="00CC00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234950">
              <a:lnSpc>
                <a:spcPct val="130000"/>
              </a:lnSpc>
            </a:pPr>
            <a:r>
              <a:rPr sz="1800" b="1" dirty="0">
                <a:solidFill>
                  <a:srgbClr val="00CC00"/>
                </a:solidFill>
                <a:latin typeface="楷体" panose="02010609060101010101" charset="-122"/>
                <a:cs typeface="楷体" panose="02010609060101010101" charset="-122"/>
              </a:rPr>
              <a:t>鞋底撕破了，脚掌磨出了血</a:t>
            </a:r>
            <a:r>
              <a:rPr sz="1800" b="1" spc="-10" dirty="0">
                <a:solidFill>
                  <a:srgbClr val="00CC00"/>
                </a:solidFill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18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孤单的我</a:t>
            </a:r>
            <a:r>
              <a:rPr sz="18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694690">
              <a:lnSpc>
                <a:spcPct val="130000"/>
              </a:lnSpc>
            </a:pPr>
            <a:r>
              <a:rPr sz="18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希望有雄鹰或雪豹作伴</a:t>
            </a:r>
            <a:r>
              <a:rPr sz="18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8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但是</a:t>
            </a:r>
            <a:r>
              <a:rPr sz="18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800" b="1" dirty="0">
                <a:solidFill>
                  <a:srgbClr val="00CC00"/>
                </a:solidFill>
                <a:latin typeface="楷体" panose="02010609060101010101" charset="-122"/>
                <a:cs typeface="楷体" panose="02010609060101010101" charset="-122"/>
              </a:rPr>
              <a:t>只有一只蜘蛛趴在石头上</a:t>
            </a:r>
            <a:r>
              <a:rPr sz="1800" b="1" spc="-10" dirty="0">
                <a:solidFill>
                  <a:srgbClr val="00CC00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800" b="1" dirty="0">
                <a:solidFill>
                  <a:srgbClr val="00CC00"/>
                </a:solidFill>
                <a:latin typeface="楷体" panose="02010609060101010101" charset="-122"/>
                <a:cs typeface="楷体" panose="02010609060101010101" charset="-122"/>
              </a:rPr>
              <a:t>和我一起享受这大自然的壮美</a:t>
            </a:r>
            <a:r>
              <a:rPr sz="1800" b="1" spc="-10" dirty="0">
                <a:solidFill>
                  <a:srgbClr val="00CC00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01158" y="1690179"/>
            <a:ext cx="4161790" cy="414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2456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这是我此刻仅能征服的高度了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： </a:t>
            </a: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我小心地探出前额</a:t>
            </a:r>
            <a:r>
              <a:rPr sz="18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惊异于薄壁那</a:t>
            </a:r>
            <a:r>
              <a:rPr sz="18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边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 marR="92456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朝向峨日朵之雪彷徨许久的太</a:t>
            </a:r>
            <a:r>
              <a:rPr sz="18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阳 </a:t>
            </a: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正决然跃入一片引力无穷</a:t>
            </a:r>
            <a:r>
              <a:rPr sz="18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的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山海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石砾不时滑坡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 marR="464820">
              <a:lnSpc>
                <a:spcPct val="100000"/>
              </a:lnSpc>
            </a:pP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引动棕色深渊自上而下的一派嚣鸣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像军旅远去的喊杀声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 marR="234950">
              <a:lnSpc>
                <a:spcPct val="100000"/>
              </a:lnSpc>
            </a:pPr>
            <a:r>
              <a:rPr sz="1800" b="1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我的指关节铆钉一样揳入巨石的罅隙</a:t>
            </a:r>
            <a:r>
              <a:rPr sz="1800" b="1" spc="-10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1800" b="1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血滴，从撕裂的千层掌鞋底渗出</a:t>
            </a:r>
            <a:r>
              <a:rPr sz="1800" b="1" spc="-10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>
              <a:lnSpc>
                <a:spcPct val="100000"/>
              </a:lnSpc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呵，真渴望有一只雄鹰或雪豹与我为伍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在锈蚀的岩壁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但有一只小得可怜的蜘</a:t>
            </a:r>
            <a:r>
              <a:rPr sz="1800" b="1" spc="-10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蛛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12700" marR="924560">
              <a:lnSpc>
                <a:spcPct val="100000"/>
              </a:lnSpc>
            </a:pPr>
            <a:r>
              <a:rPr sz="1800" b="1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与我一同默享着这大自然赐予</a:t>
            </a:r>
            <a:r>
              <a:rPr sz="1800" b="1" spc="-10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的 </a:t>
            </a:r>
            <a:r>
              <a:rPr sz="1800" b="1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快慰</a:t>
            </a:r>
            <a:r>
              <a:rPr sz="1800" b="1" spc="-10" dirty="0">
                <a:solidFill>
                  <a:srgbClr val="00AF50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88891" y="1744979"/>
            <a:ext cx="536575" cy="4097020"/>
          </a:xfrm>
          <a:custGeom>
            <a:avLst/>
            <a:gdLst/>
            <a:ahLst/>
            <a:cxnLst/>
            <a:rect l="l" t="t" r="r" b="b"/>
            <a:pathLst>
              <a:path w="536575" h="4097020">
                <a:moveTo>
                  <a:pt x="536448" y="4096512"/>
                </a:moveTo>
                <a:lnTo>
                  <a:pt x="216408" y="4096512"/>
                </a:lnTo>
                <a:lnTo>
                  <a:pt x="166923" y="4090648"/>
                </a:lnTo>
                <a:lnTo>
                  <a:pt x="121459" y="4074264"/>
                </a:lnTo>
                <a:lnTo>
                  <a:pt x="81315" y="4048660"/>
                </a:lnTo>
                <a:lnTo>
                  <a:pt x="47795" y="4015140"/>
                </a:lnTo>
                <a:lnTo>
                  <a:pt x="22201" y="3975006"/>
                </a:lnTo>
                <a:lnTo>
                  <a:pt x="5835" y="3929560"/>
                </a:lnTo>
                <a:lnTo>
                  <a:pt x="0" y="3880104"/>
                </a:lnTo>
                <a:lnTo>
                  <a:pt x="0" y="0"/>
                </a:lnTo>
                <a:lnTo>
                  <a:pt x="320040" y="0"/>
                </a:lnTo>
                <a:lnTo>
                  <a:pt x="369807" y="5680"/>
                </a:lnTo>
                <a:lnTo>
                  <a:pt x="415461" y="21942"/>
                </a:lnTo>
                <a:lnTo>
                  <a:pt x="455697" y="47483"/>
                </a:lnTo>
                <a:lnTo>
                  <a:pt x="489216" y="81002"/>
                </a:lnTo>
                <a:lnTo>
                  <a:pt x="514715" y="121196"/>
                </a:lnTo>
                <a:lnTo>
                  <a:pt x="530893" y="166766"/>
                </a:lnTo>
                <a:lnTo>
                  <a:pt x="536448" y="216408"/>
                </a:lnTo>
                <a:lnTo>
                  <a:pt x="536448" y="4096512"/>
                </a:lnTo>
                <a:close/>
              </a:path>
            </a:pathLst>
          </a:custGeom>
          <a:solidFill>
            <a:srgbClr val="4096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115168" y="1833689"/>
            <a:ext cx="482600" cy="3865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峨 日 朵 雪 峰 之 侧</a:t>
            </a:r>
            <a:endParaRPr sz="36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87256" y="1808988"/>
            <a:ext cx="1396365" cy="1321435"/>
          </a:xfrm>
          <a:prstGeom prst="rect">
            <a:avLst/>
          </a:prstGeom>
          <a:solidFill>
            <a:srgbClr val="66B8C2">
              <a:alpha val="19999"/>
            </a:srgbClr>
          </a:solidFill>
        </p:spPr>
        <p:txBody>
          <a:bodyPr vert="horz" wrap="square" lIns="0" tIns="31115" rIns="0" bIns="0" rtlCol="0">
            <a:spAutoFit/>
          </a:bodyPr>
          <a:lstStyle/>
          <a:p>
            <a:pPr marL="90805" marR="22225" algn="just">
              <a:lnSpc>
                <a:spcPct val="100000"/>
              </a:lnSpc>
              <a:spcBef>
                <a:spcPts val="245"/>
              </a:spcBef>
            </a:pP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雕琢词句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描摹形象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营造意境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传情达意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87256" y="3307079"/>
            <a:ext cx="1381125" cy="2554605"/>
          </a:xfrm>
          <a:prstGeom prst="rect">
            <a:avLst/>
          </a:prstGeom>
          <a:solidFill>
            <a:srgbClr val="66B8C2">
              <a:alpha val="19999"/>
            </a:srgbClr>
          </a:solidFill>
        </p:spPr>
        <p:txBody>
          <a:bodyPr vert="horz" wrap="square" lIns="0" tIns="32384" rIns="0" bIns="0" rtlCol="0">
            <a:spAutoFit/>
          </a:bodyPr>
          <a:lstStyle/>
          <a:p>
            <a:pPr marL="90170" marR="6350">
              <a:lnSpc>
                <a:spcPct val="100000"/>
              </a:lnSpc>
              <a:spcBef>
                <a:spcPts val="255"/>
              </a:spcBef>
            </a:pP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负责任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地 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表达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：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每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个词、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每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句话，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都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用心思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力求准确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力求与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众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不同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43939" y="1089660"/>
            <a:ext cx="2042160" cy="466725"/>
          </a:xfrm>
          <a:custGeom>
            <a:avLst/>
            <a:gdLst/>
            <a:ahLst/>
            <a:cxnLst/>
            <a:rect l="l" t="t" r="r" b="b"/>
            <a:pathLst>
              <a:path w="2042160" h="466725">
                <a:moveTo>
                  <a:pt x="2042160" y="466343"/>
                </a:moveTo>
                <a:lnTo>
                  <a:pt x="0" y="466343"/>
                </a:lnTo>
                <a:lnTo>
                  <a:pt x="0" y="0"/>
                </a:lnTo>
                <a:lnTo>
                  <a:pt x="2042160" y="0"/>
                </a:lnTo>
                <a:lnTo>
                  <a:pt x="2042160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10360" y="1088390"/>
            <a:ext cx="140271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solidFill>
                  <a:srgbClr val="000000"/>
                </a:solidFill>
              </a:rPr>
              <a:t>对比阅</a:t>
            </a:r>
            <a:r>
              <a:rPr sz="2700" spc="-15" dirty="0">
                <a:solidFill>
                  <a:srgbClr val="000000"/>
                </a:solidFill>
              </a:rPr>
              <a:t>读</a:t>
            </a:r>
            <a:endParaRPr sz="2700"/>
          </a:p>
        </p:txBody>
      </p:sp>
      <p:grpSp>
        <p:nvGrpSpPr>
          <p:cNvPr id="10" name="object 10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11" name="object 11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三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8665" y="1682114"/>
            <a:ext cx="10186035" cy="3817620"/>
            <a:chOff x="748665" y="1682114"/>
            <a:chExt cx="10186035" cy="3817620"/>
          </a:xfrm>
        </p:grpSpPr>
        <p:sp>
          <p:nvSpPr>
            <p:cNvPr id="3" name="object 3"/>
            <p:cNvSpPr/>
            <p:nvPr/>
          </p:nvSpPr>
          <p:spPr>
            <a:xfrm>
              <a:off x="748665" y="1682114"/>
              <a:ext cx="10186035" cy="3817620"/>
            </a:xfrm>
            <a:custGeom>
              <a:avLst/>
              <a:gdLst/>
              <a:ahLst/>
              <a:cxnLst/>
              <a:rect l="l" t="t" r="r" b="b"/>
              <a:pathLst>
                <a:path w="10186035" h="3817620">
                  <a:moveTo>
                    <a:pt x="3809" y="3813810"/>
                  </a:moveTo>
                  <a:lnTo>
                    <a:pt x="0" y="3813810"/>
                  </a:lnTo>
                  <a:lnTo>
                    <a:pt x="0" y="3783330"/>
                  </a:lnTo>
                  <a:lnTo>
                    <a:pt x="7619" y="3783330"/>
                  </a:lnTo>
                  <a:lnTo>
                    <a:pt x="7619" y="3810000"/>
                  </a:lnTo>
                  <a:lnTo>
                    <a:pt x="3809" y="3810000"/>
                  </a:lnTo>
                  <a:lnTo>
                    <a:pt x="3809" y="3813810"/>
                  </a:lnTo>
                  <a:close/>
                </a:path>
                <a:path w="10186035" h="3817620">
                  <a:moveTo>
                    <a:pt x="30479" y="3817620"/>
                  </a:moveTo>
                  <a:lnTo>
                    <a:pt x="3809" y="3817620"/>
                  </a:lnTo>
                  <a:lnTo>
                    <a:pt x="3809" y="3810000"/>
                  </a:lnTo>
                  <a:lnTo>
                    <a:pt x="7619" y="3810000"/>
                  </a:lnTo>
                  <a:lnTo>
                    <a:pt x="7619" y="3813810"/>
                  </a:lnTo>
                  <a:lnTo>
                    <a:pt x="30479" y="3813810"/>
                  </a:lnTo>
                  <a:lnTo>
                    <a:pt x="30479" y="3817620"/>
                  </a:lnTo>
                  <a:close/>
                </a:path>
                <a:path w="10186035" h="3817620">
                  <a:moveTo>
                    <a:pt x="30479" y="3813810"/>
                  </a:moveTo>
                  <a:lnTo>
                    <a:pt x="7619" y="3813810"/>
                  </a:lnTo>
                  <a:lnTo>
                    <a:pt x="7619" y="3810000"/>
                  </a:lnTo>
                  <a:lnTo>
                    <a:pt x="30479" y="3810000"/>
                  </a:lnTo>
                  <a:lnTo>
                    <a:pt x="30479" y="3813810"/>
                  </a:lnTo>
                  <a:close/>
                </a:path>
                <a:path w="10186035" h="3817620">
                  <a:moveTo>
                    <a:pt x="7619" y="3760470"/>
                  </a:moveTo>
                  <a:lnTo>
                    <a:pt x="0" y="3760470"/>
                  </a:lnTo>
                  <a:lnTo>
                    <a:pt x="0" y="3729990"/>
                  </a:lnTo>
                  <a:lnTo>
                    <a:pt x="7619" y="3729990"/>
                  </a:lnTo>
                  <a:lnTo>
                    <a:pt x="7619" y="3760470"/>
                  </a:lnTo>
                  <a:close/>
                </a:path>
                <a:path w="10186035" h="3817620">
                  <a:moveTo>
                    <a:pt x="7619" y="3707130"/>
                  </a:moveTo>
                  <a:lnTo>
                    <a:pt x="0" y="3707130"/>
                  </a:lnTo>
                  <a:lnTo>
                    <a:pt x="0" y="3676650"/>
                  </a:lnTo>
                  <a:lnTo>
                    <a:pt x="7619" y="3676650"/>
                  </a:lnTo>
                  <a:lnTo>
                    <a:pt x="7619" y="3707130"/>
                  </a:lnTo>
                  <a:close/>
                </a:path>
                <a:path w="10186035" h="3817620">
                  <a:moveTo>
                    <a:pt x="7619" y="3653790"/>
                  </a:moveTo>
                  <a:lnTo>
                    <a:pt x="0" y="3653790"/>
                  </a:lnTo>
                  <a:lnTo>
                    <a:pt x="0" y="3623310"/>
                  </a:lnTo>
                  <a:lnTo>
                    <a:pt x="7619" y="3623310"/>
                  </a:lnTo>
                  <a:lnTo>
                    <a:pt x="7619" y="3653790"/>
                  </a:lnTo>
                  <a:close/>
                </a:path>
                <a:path w="10186035" h="3817620">
                  <a:moveTo>
                    <a:pt x="7619" y="3600450"/>
                  </a:moveTo>
                  <a:lnTo>
                    <a:pt x="0" y="3600450"/>
                  </a:lnTo>
                  <a:lnTo>
                    <a:pt x="0" y="3569970"/>
                  </a:lnTo>
                  <a:lnTo>
                    <a:pt x="7619" y="3569970"/>
                  </a:lnTo>
                  <a:lnTo>
                    <a:pt x="7619" y="3600450"/>
                  </a:lnTo>
                  <a:close/>
                </a:path>
                <a:path w="10186035" h="3817620">
                  <a:moveTo>
                    <a:pt x="7619" y="3547110"/>
                  </a:moveTo>
                  <a:lnTo>
                    <a:pt x="0" y="3547110"/>
                  </a:lnTo>
                  <a:lnTo>
                    <a:pt x="0" y="3516630"/>
                  </a:lnTo>
                  <a:lnTo>
                    <a:pt x="7619" y="3516630"/>
                  </a:lnTo>
                  <a:lnTo>
                    <a:pt x="7619" y="3547110"/>
                  </a:lnTo>
                  <a:close/>
                </a:path>
                <a:path w="10186035" h="3817620">
                  <a:moveTo>
                    <a:pt x="7619" y="3493770"/>
                  </a:moveTo>
                  <a:lnTo>
                    <a:pt x="0" y="3493770"/>
                  </a:lnTo>
                  <a:lnTo>
                    <a:pt x="0" y="3463290"/>
                  </a:lnTo>
                  <a:lnTo>
                    <a:pt x="7619" y="3463290"/>
                  </a:lnTo>
                  <a:lnTo>
                    <a:pt x="7619" y="3493770"/>
                  </a:lnTo>
                  <a:close/>
                </a:path>
                <a:path w="10186035" h="3817620">
                  <a:moveTo>
                    <a:pt x="7619" y="3440430"/>
                  </a:moveTo>
                  <a:lnTo>
                    <a:pt x="0" y="3440430"/>
                  </a:lnTo>
                  <a:lnTo>
                    <a:pt x="0" y="3409950"/>
                  </a:lnTo>
                  <a:lnTo>
                    <a:pt x="7619" y="3409950"/>
                  </a:lnTo>
                  <a:lnTo>
                    <a:pt x="7619" y="3440430"/>
                  </a:lnTo>
                  <a:close/>
                </a:path>
                <a:path w="10186035" h="3817620">
                  <a:moveTo>
                    <a:pt x="7619" y="3387090"/>
                  </a:moveTo>
                  <a:lnTo>
                    <a:pt x="0" y="3387090"/>
                  </a:lnTo>
                  <a:lnTo>
                    <a:pt x="0" y="3356610"/>
                  </a:lnTo>
                  <a:lnTo>
                    <a:pt x="7619" y="3356610"/>
                  </a:lnTo>
                  <a:lnTo>
                    <a:pt x="7619" y="3387090"/>
                  </a:lnTo>
                  <a:close/>
                </a:path>
                <a:path w="10186035" h="3817620">
                  <a:moveTo>
                    <a:pt x="7619" y="3333750"/>
                  </a:moveTo>
                  <a:lnTo>
                    <a:pt x="0" y="3333750"/>
                  </a:lnTo>
                  <a:lnTo>
                    <a:pt x="0" y="3303270"/>
                  </a:lnTo>
                  <a:lnTo>
                    <a:pt x="7619" y="3303270"/>
                  </a:lnTo>
                  <a:lnTo>
                    <a:pt x="7619" y="3333750"/>
                  </a:lnTo>
                  <a:close/>
                </a:path>
                <a:path w="10186035" h="3817620">
                  <a:moveTo>
                    <a:pt x="7619" y="3280410"/>
                  </a:moveTo>
                  <a:lnTo>
                    <a:pt x="0" y="3280410"/>
                  </a:lnTo>
                  <a:lnTo>
                    <a:pt x="0" y="3249930"/>
                  </a:lnTo>
                  <a:lnTo>
                    <a:pt x="7619" y="3249930"/>
                  </a:lnTo>
                  <a:lnTo>
                    <a:pt x="7619" y="3280410"/>
                  </a:lnTo>
                  <a:close/>
                </a:path>
                <a:path w="10186035" h="3817620">
                  <a:moveTo>
                    <a:pt x="7619" y="3227070"/>
                  </a:moveTo>
                  <a:lnTo>
                    <a:pt x="0" y="3227070"/>
                  </a:lnTo>
                  <a:lnTo>
                    <a:pt x="0" y="3196590"/>
                  </a:lnTo>
                  <a:lnTo>
                    <a:pt x="7619" y="3196590"/>
                  </a:lnTo>
                  <a:lnTo>
                    <a:pt x="7619" y="3227070"/>
                  </a:lnTo>
                  <a:close/>
                </a:path>
                <a:path w="10186035" h="3817620">
                  <a:moveTo>
                    <a:pt x="7619" y="3173730"/>
                  </a:moveTo>
                  <a:lnTo>
                    <a:pt x="0" y="3173730"/>
                  </a:lnTo>
                  <a:lnTo>
                    <a:pt x="0" y="3143250"/>
                  </a:lnTo>
                  <a:lnTo>
                    <a:pt x="7619" y="3143250"/>
                  </a:lnTo>
                  <a:lnTo>
                    <a:pt x="7619" y="3173730"/>
                  </a:lnTo>
                  <a:close/>
                </a:path>
                <a:path w="10186035" h="3817620">
                  <a:moveTo>
                    <a:pt x="7619" y="3120390"/>
                  </a:moveTo>
                  <a:lnTo>
                    <a:pt x="0" y="3120390"/>
                  </a:lnTo>
                  <a:lnTo>
                    <a:pt x="0" y="3089910"/>
                  </a:lnTo>
                  <a:lnTo>
                    <a:pt x="7619" y="3089910"/>
                  </a:lnTo>
                  <a:lnTo>
                    <a:pt x="7619" y="3120390"/>
                  </a:lnTo>
                  <a:close/>
                </a:path>
                <a:path w="10186035" h="3817620">
                  <a:moveTo>
                    <a:pt x="7619" y="3067050"/>
                  </a:moveTo>
                  <a:lnTo>
                    <a:pt x="0" y="3067050"/>
                  </a:lnTo>
                  <a:lnTo>
                    <a:pt x="0" y="3036570"/>
                  </a:lnTo>
                  <a:lnTo>
                    <a:pt x="7619" y="3036570"/>
                  </a:lnTo>
                  <a:lnTo>
                    <a:pt x="7619" y="3067050"/>
                  </a:lnTo>
                  <a:close/>
                </a:path>
                <a:path w="10186035" h="3817620">
                  <a:moveTo>
                    <a:pt x="7619" y="3013710"/>
                  </a:moveTo>
                  <a:lnTo>
                    <a:pt x="0" y="3013710"/>
                  </a:lnTo>
                  <a:lnTo>
                    <a:pt x="0" y="2983230"/>
                  </a:lnTo>
                  <a:lnTo>
                    <a:pt x="7619" y="2983230"/>
                  </a:lnTo>
                  <a:lnTo>
                    <a:pt x="7619" y="3013710"/>
                  </a:lnTo>
                  <a:close/>
                </a:path>
                <a:path w="10186035" h="3817620">
                  <a:moveTo>
                    <a:pt x="7619" y="2960370"/>
                  </a:moveTo>
                  <a:lnTo>
                    <a:pt x="0" y="2960370"/>
                  </a:lnTo>
                  <a:lnTo>
                    <a:pt x="0" y="2929890"/>
                  </a:lnTo>
                  <a:lnTo>
                    <a:pt x="7619" y="2929890"/>
                  </a:lnTo>
                  <a:lnTo>
                    <a:pt x="7619" y="2960370"/>
                  </a:lnTo>
                  <a:close/>
                </a:path>
                <a:path w="10186035" h="3817620">
                  <a:moveTo>
                    <a:pt x="7619" y="2907030"/>
                  </a:moveTo>
                  <a:lnTo>
                    <a:pt x="0" y="2907030"/>
                  </a:lnTo>
                  <a:lnTo>
                    <a:pt x="0" y="2876550"/>
                  </a:lnTo>
                  <a:lnTo>
                    <a:pt x="7619" y="2876550"/>
                  </a:lnTo>
                  <a:lnTo>
                    <a:pt x="7619" y="2907030"/>
                  </a:lnTo>
                  <a:close/>
                </a:path>
                <a:path w="10186035" h="3817620">
                  <a:moveTo>
                    <a:pt x="7619" y="2853690"/>
                  </a:moveTo>
                  <a:lnTo>
                    <a:pt x="0" y="2853690"/>
                  </a:lnTo>
                  <a:lnTo>
                    <a:pt x="0" y="2823210"/>
                  </a:lnTo>
                  <a:lnTo>
                    <a:pt x="7619" y="2823210"/>
                  </a:lnTo>
                  <a:lnTo>
                    <a:pt x="7619" y="2853690"/>
                  </a:lnTo>
                  <a:close/>
                </a:path>
                <a:path w="10186035" h="3817620">
                  <a:moveTo>
                    <a:pt x="7619" y="2800350"/>
                  </a:moveTo>
                  <a:lnTo>
                    <a:pt x="0" y="2800350"/>
                  </a:lnTo>
                  <a:lnTo>
                    <a:pt x="0" y="2769870"/>
                  </a:lnTo>
                  <a:lnTo>
                    <a:pt x="7619" y="2769870"/>
                  </a:lnTo>
                  <a:lnTo>
                    <a:pt x="7619" y="2800350"/>
                  </a:lnTo>
                  <a:close/>
                </a:path>
                <a:path w="10186035" h="3817620">
                  <a:moveTo>
                    <a:pt x="7619" y="2747010"/>
                  </a:moveTo>
                  <a:lnTo>
                    <a:pt x="0" y="2747010"/>
                  </a:lnTo>
                  <a:lnTo>
                    <a:pt x="0" y="2716530"/>
                  </a:lnTo>
                  <a:lnTo>
                    <a:pt x="7619" y="2716530"/>
                  </a:lnTo>
                  <a:lnTo>
                    <a:pt x="7619" y="2747010"/>
                  </a:lnTo>
                  <a:close/>
                </a:path>
                <a:path w="10186035" h="3817620">
                  <a:moveTo>
                    <a:pt x="7619" y="2693670"/>
                  </a:moveTo>
                  <a:lnTo>
                    <a:pt x="0" y="2693670"/>
                  </a:lnTo>
                  <a:lnTo>
                    <a:pt x="0" y="2663190"/>
                  </a:lnTo>
                  <a:lnTo>
                    <a:pt x="7619" y="2663190"/>
                  </a:lnTo>
                  <a:lnTo>
                    <a:pt x="7619" y="2693670"/>
                  </a:lnTo>
                  <a:close/>
                </a:path>
                <a:path w="10186035" h="3817620">
                  <a:moveTo>
                    <a:pt x="7619" y="2640330"/>
                  </a:moveTo>
                  <a:lnTo>
                    <a:pt x="0" y="2640330"/>
                  </a:lnTo>
                  <a:lnTo>
                    <a:pt x="0" y="2609850"/>
                  </a:lnTo>
                  <a:lnTo>
                    <a:pt x="7619" y="2609850"/>
                  </a:lnTo>
                  <a:lnTo>
                    <a:pt x="7619" y="2640330"/>
                  </a:lnTo>
                  <a:close/>
                </a:path>
                <a:path w="10186035" h="3817620">
                  <a:moveTo>
                    <a:pt x="7619" y="2586990"/>
                  </a:moveTo>
                  <a:lnTo>
                    <a:pt x="0" y="2586990"/>
                  </a:lnTo>
                  <a:lnTo>
                    <a:pt x="0" y="2556510"/>
                  </a:lnTo>
                  <a:lnTo>
                    <a:pt x="7619" y="2556510"/>
                  </a:lnTo>
                  <a:lnTo>
                    <a:pt x="7619" y="2586990"/>
                  </a:lnTo>
                  <a:close/>
                </a:path>
                <a:path w="10186035" h="3817620">
                  <a:moveTo>
                    <a:pt x="7619" y="2533650"/>
                  </a:moveTo>
                  <a:lnTo>
                    <a:pt x="0" y="2533650"/>
                  </a:lnTo>
                  <a:lnTo>
                    <a:pt x="0" y="2503170"/>
                  </a:lnTo>
                  <a:lnTo>
                    <a:pt x="7619" y="2503170"/>
                  </a:lnTo>
                  <a:lnTo>
                    <a:pt x="7619" y="2533650"/>
                  </a:lnTo>
                  <a:close/>
                </a:path>
                <a:path w="10186035" h="3817620">
                  <a:moveTo>
                    <a:pt x="7619" y="2480310"/>
                  </a:moveTo>
                  <a:lnTo>
                    <a:pt x="0" y="2480310"/>
                  </a:lnTo>
                  <a:lnTo>
                    <a:pt x="0" y="2449830"/>
                  </a:lnTo>
                  <a:lnTo>
                    <a:pt x="7619" y="2449830"/>
                  </a:lnTo>
                  <a:lnTo>
                    <a:pt x="7619" y="2480310"/>
                  </a:lnTo>
                  <a:close/>
                </a:path>
                <a:path w="10186035" h="3817620">
                  <a:moveTo>
                    <a:pt x="7619" y="2426970"/>
                  </a:moveTo>
                  <a:lnTo>
                    <a:pt x="0" y="2426970"/>
                  </a:lnTo>
                  <a:lnTo>
                    <a:pt x="0" y="2396490"/>
                  </a:lnTo>
                  <a:lnTo>
                    <a:pt x="7619" y="2396490"/>
                  </a:lnTo>
                  <a:lnTo>
                    <a:pt x="7619" y="2426970"/>
                  </a:lnTo>
                  <a:close/>
                </a:path>
                <a:path w="10186035" h="3817620">
                  <a:moveTo>
                    <a:pt x="7619" y="2373630"/>
                  </a:moveTo>
                  <a:lnTo>
                    <a:pt x="0" y="2373630"/>
                  </a:lnTo>
                  <a:lnTo>
                    <a:pt x="0" y="2343150"/>
                  </a:lnTo>
                  <a:lnTo>
                    <a:pt x="7619" y="2343150"/>
                  </a:lnTo>
                  <a:lnTo>
                    <a:pt x="7619" y="2373630"/>
                  </a:lnTo>
                  <a:close/>
                </a:path>
                <a:path w="10186035" h="3817620">
                  <a:moveTo>
                    <a:pt x="7619" y="2320290"/>
                  </a:moveTo>
                  <a:lnTo>
                    <a:pt x="0" y="2320290"/>
                  </a:lnTo>
                  <a:lnTo>
                    <a:pt x="0" y="2289810"/>
                  </a:lnTo>
                  <a:lnTo>
                    <a:pt x="7619" y="2289810"/>
                  </a:lnTo>
                  <a:lnTo>
                    <a:pt x="7619" y="2320290"/>
                  </a:lnTo>
                  <a:close/>
                </a:path>
                <a:path w="10186035" h="3817620">
                  <a:moveTo>
                    <a:pt x="7619" y="2266950"/>
                  </a:moveTo>
                  <a:lnTo>
                    <a:pt x="0" y="2266950"/>
                  </a:lnTo>
                  <a:lnTo>
                    <a:pt x="0" y="2236470"/>
                  </a:lnTo>
                  <a:lnTo>
                    <a:pt x="7619" y="2236470"/>
                  </a:lnTo>
                  <a:lnTo>
                    <a:pt x="7619" y="2266950"/>
                  </a:lnTo>
                  <a:close/>
                </a:path>
                <a:path w="10186035" h="3817620">
                  <a:moveTo>
                    <a:pt x="7619" y="2213610"/>
                  </a:moveTo>
                  <a:lnTo>
                    <a:pt x="0" y="2213610"/>
                  </a:lnTo>
                  <a:lnTo>
                    <a:pt x="0" y="2183130"/>
                  </a:lnTo>
                  <a:lnTo>
                    <a:pt x="7619" y="2183130"/>
                  </a:lnTo>
                  <a:lnTo>
                    <a:pt x="7619" y="2213610"/>
                  </a:lnTo>
                  <a:close/>
                </a:path>
                <a:path w="10186035" h="3817620">
                  <a:moveTo>
                    <a:pt x="7619" y="2160270"/>
                  </a:moveTo>
                  <a:lnTo>
                    <a:pt x="0" y="2160270"/>
                  </a:lnTo>
                  <a:lnTo>
                    <a:pt x="0" y="2129790"/>
                  </a:lnTo>
                  <a:lnTo>
                    <a:pt x="7619" y="2129790"/>
                  </a:lnTo>
                  <a:lnTo>
                    <a:pt x="7619" y="2160270"/>
                  </a:lnTo>
                  <a:close/>
                </a:path>
                <a:path w="10186035" h="3817620">
                  <a:moveTo>
                    <a:pt x="7619" y="2106930"/>
                  </a:moveTo>
                  <a:lnTo>
                    <a:pt x="0" y="2106930"/>
                  </a:lnTo>
                  <a:lnTo>
                    <a:pt x="0" y="2076450"/>
                  </a:lnTo>
                  <a:lnTo>
                    <a:pt x="7619" y="2076450"/>
                  </a:lnTo>
                  <a:lnTo>
                    <a:pt x="7619" y="2106930"/>
                  </a:lnTo>
                  <a:close/>
                </a:path>
                <a:path w="10186035" h="3817620">
                  <a:moveTo>
                    <a:pt x="7619" y="2053589"/>
                  </a:moveTo>
                  <a:lnTo>
                    <a:pt x="0" y="2053589"/>
                  </a:lnTo>
                  <a:lnTo>
                    <a:pt x="0" y="2023110"/>
                  </a:lnTo>
                  <a:lnTo>
                    <a:pt x="7619" y="2023110"/>
                  </a:lnTo>
                  <a:lnTo>
                    <a:pt x="7619" y="2053589"/>
                  </a:lnTo>
                  <a:close/>
                </a:path>
                <a:path w="10186035" h="3817620">
                  <a:moveTo>
                    <a:pt x="7619" y="2000250"/>
                  </a:moveTo>
                  <a:lnTo>
                    <a:pt x="0" y="2000250"/>
                  </a:lnTo>
                  <a:lnTo>
                    <a:pt x="0" y="1969770"/>
                  </a:lnTo>
                  <a:lnTo>
                    <a:pt x="7619" y="1969770"/>
                  </a:lnTo>
                  <a:lnTo>
                    <a:pt x="7619" y="2000250"/>
                  </a:lnTo>
                  <a:close/>
                </a:path>
                <a:path w="10186035" h="3817620">
                  <a:moveTo>
                    <a:pt x="7619" y="1946910"/>
                  </a:moveTo>
                  <a:lnTo>
                    <a:pt x="0" y="1946910"/>
                  </a:lnTo>
                  <a:lnTo>
                    <a:pt x="0" y="1916430"/>
                  </a:lnTo>
                  <a:lnTo>
                    <a:pt x="7619" y="1916430"/>
                  </a:lnTo>
                  <a:lnTo>
                    <a:pt x="7619" y="1946910"/>
                  </a:lnTo>
                  <a:close/>
                </a:path>
                <a:path w="10186035" h="3817620">
                  <a:moveTo>
                    <a:pt x="7619" y="1893570"/>
                  </a:moveTo>
                  <a:lnTo>
                    <a:pt x="0" y="1893570"/>
                  </a:lnTo>
                  <a:lnTo>
                    <a:pt x="0" y="1863089"/>
                  </a:lnTo>
                  <a:lnTo>
                    <a:pt x="7619" y="1863089"/>
                  </a:lnTo>
                  <a:lnTo>
                    <a:pt x="7619" y="1893570"/>
                  </a:lnTo>
                  <a:close/>
                </a:path>
                <a:path w="10186035" h="3817620">
                  <a:moveTo>
                    <a:pt x="7619" y="1840230"/>
                  </a:moveTo>
                  <a:lnTo>
                    <a:pt x="0" y="1840230"/>
                  </a:lnTo>
                  <a:lnTo>
                    <a:pt x="0" y="1809750"/>
                  </a:lnTo>
                  <a:lnTo>
                    <a:pt x="7619" y="1809750"/>
                  </a:lnTo>
                  <a:lnTo>
                    <a:pt x="7619" y="1840230"/>
                  </a:lnTo>
                  <a:close/>
                </a:path>
                <a:path w="10186035" h="3817620">
                  <a:moveTo>
                    <a:pt x="7619" y="1786889"/>
                  </a:moveTo>
                  <a:lnTo>
                    <a:pt x="0" y="1786889"/>
                  </a:lnTo>
                  <a:lnTo>
                    <a:pt x="0" y="1756410"/>
                  </a:lnTo>
                  <a:lnTo>
                    <a:pt x="7619" y="1756410"/>
                  </a:lnTo>
                  <a:lnTo>
                    <a:pt x="7619" y="1786889"/>
                  </a:lnTo>
                  <a:close/>
                </a:path>
                <a:path w="10186035" h="3817620">
                  <a:moveTo>
                    <a:pt x="7619" y="1733550"/>
                  </a:moveTo>
                  <a:lnTo>
                    <a:pt x="0" y="1733550"/>
                  </a:lnTo>
                  <a:lnTo>
                    <a:pt x="0" y="1703070"/>
                  </a:lnTo>
                  <a:lnTo>
                    <a:pt x="7619" y="1703070"/>
                  </a:lnTo>
                  <a:lnTo>
                    <a:pt x="7619" y="1733550"/>
                  </a:lnTo>
                  <a:close/>
                </a:path>
                <a:path w="10186035" h="3817620">
                  <a:moveTo>
                    <a:pt x="7619" y="1680210"/>
                  </a:moveTo>
                  <a:lnTo>
                    <a:pt x="0" y="1680210"/>
                  </a:lnTo>
                  <a:lnTo>
                    <a:pt x="0" y="1649730"/>
                  </a:lnTo>
                  <a:lnTo>
                    <a:pt x="7619" y="1649730"/>
                  </a:lnTo>
                  <a:lnTo>
                    <a:pt x="7619" y="1680210"/>
                  </a:lnTo>
                  <a:close/>
                </a:path>
                <a:path w="10186035" h="3817620">
                  <a:moveTo>
                    <a:pt x="7619" y="1626870"/>
                  </a:moveTo>
                  <a:lnTo>
                    <a:pt x="0" y="1626870"/>
                  </a:lnTo>
                  <a:lnTo>
                    <a:pt x="0" y="1596389"/>
                  </a:lnTo>
                  <a:lnTo>
                    <a:pt x="7619" y="1596389"/>
                  </a:lnTo>
                  <a:lnTo>
                    <a:pt x="7619" y="1626870"/>
                  </a:lnTo>
                  <a:close/>
                </a:path>
                <a:path w="10186035" h="3817620">
                  <a:moveTo>
                    <a:pt x="7619" y="1573530"/>
                  </a:moveTo>
                  <a:lnTo>
                    <a:pt x="0" y="1573530"/>
                  </a:lnTo>
                  <a:lnTo>
                    <a:pt x="0" y="1543050"/>
                  </a:lnTo>
                  <a:lnTo>
                    <a:pt x="7619" y="1543050"/>
                  </a:lnTo>
                  <a:lnTo>
                    <a:pt x="7619" y="1573530"/>
                  </a:lnTo>
                  <a:close/>
                </a:path>
                <a:path w="10186035" h="3817620">
                  <a:moveTo>
                    <a:pt x="7619" y="1520190"/>
                  </a:moveTo>
                  <a:lnTo>
                    <a:pt x="0" y="1520190"/>
                  </a:lnTo>
                  <a:lnTo>
                    <a:pt x="0" y="1489710"/>
                  </a:lnTo>
                  <a:lnTo>
                    <a:pt x="7619" y="1489710"/>
                  </a:lnTo>
                  <a:lnTo>
                    <a:pt x="7619" y="1520190"/>
                  </a:lnTo>
                  <a:close/>
                </a:path>
                <a:path w="10186035" h="3817620">
                  <a:moveTo>
                    <a:pt x="7619" y="1466850"/>
                  </a:moveTo>
                  <a:lnTo>
                    <a:pt x="0" y="1466850"/>
                  </a:lnTo>
                  <a:lnTo>
                    <a:pt x="0" y="1436370"/>
                  </a:lnTo>
                  <a:lnTo>
                    <a:pt x="7619" y="1436370"/>
                  </a:lnTo>
                  <a:lnTo>
                    <a:pt x="7619" y="1466850"/>
                  </a:lnTo>
                  <a:close/>
                </a:path>
                <a:path w="10186035" h="3817620">
                  <a:moveTo>
                    <a:pt x="7619" y="1413510"/>
                  </a:moveTo>
                  <a:lnTo>
                    <a:pt x="0" y="1413510"/>
                  </a:lnTo>
                  <a:lnTo>
                    <a:pt x="0" y="1383030"/>
                  </a:lnTo>
                  <a:lnTo>
                    <a:pt x="7619" y="1383030"/>
                  </a:lnTo>
                  <a:lnTo>
                    <a:pt x="7619" y="1413510"/>
                  </a:lnTo>
                  <a:close/>
                </a:path>
                <a:path w="10186035" h="3817620">
                  <a:moveTo>
                    <a:pt x="7619" y="1360170"/>
                  </a:moveTo>
                  <a:lnTo>
                    <a:pt x="0" y="1360170"/>
                  </a:lnTo>
                  <a:lnTo>
                    <a:pt x="0" y="1329690"/>
                  </a:lnTo>
                  <a:lnTo>
                    <a:pt x="7619" y="1329690"/>
                  </a:lnTo>
                  <a:lnTo>
                    <a:pt x="7619" y="1360170"/>
                  </a:lnTo>
                  <a:close/>
                </a:path>
                <a:path w="10186035" h="3817620">
                  <a:moveTo>
                    <a:pt x="7619" y="1306830"/>
                  </a:moveTo>
                  <a:lnTo>
                    <a:pt x="0" y="1306830"/>
                  </a:lnTo>
                  <a:lnTo>
                    <a:pt x="0" y="1276350"/>
                  </a:lnTo>
                  <a:lnTo>
                    <a:pt x="7619" y="1276350"/>
                  </a:lnTo>
                  <a:lnTo>
                    <a:pt x="7619" y="1306830"/>
                  </a:lnTo>
                  <a:close/>
                </a:path>
                <a:path w="10186035" h="3817620">
                  <a:moveTo>
                    <a:pt x="7619" y="1253490"/>
                  </a:moveTo>
                  <a:lnTo>
                    <a:pt x="0" y="1253490"/>
                  </a:lnTo>
                  <a:lnTo>
                    <a:pt x="0" y="1223010"/>
                  </a:lnTo>
                  <a:lnTo>
                    <a:pt x="7619" y="1223010"/>
                  </a:lnTo>
                  <a:lnTo>
                    <a:pt x="7619" y="1253490"/>
                  </a:lnTo>
                  <a:close/>
                </a:path>
                <a:path w="10186035" h="3817620">
                  <a:moveTo>
                    <a:pt x="7619" y="1200150"/>
                  </a:moveTo>
                  <a:lnTo>
                    <a:pt x="0" y="1200150"/>
                  </a:lnTo>
                  <a:lnTo>
                    <a:pt x="0" y="1169670"/>
                  </a:lnTo>
                  <a:lnTo>
                    <a:pt x="7619" y="1169670"/>
                  </a:lnTo>
                  <a:lnTo>
                    <a:pt x="7619" y="1200150"/>
                  </a:lnTo>
                  <a:close/>
                </a:path>
                <a:path w="10186035" h="3817620">
                  <a:moveTo>
                    <a:pt x="7619" y="1146810"/>
                  </a:moveTo>
                  <a:lnTo>
                    <a:pt x="0" y="1146810"/>
                  </a:lnTo>
                  <a:lnTo>
                    <a:pt x="0" y="1116330"/>
                  </a:lnTo>
                  <a:lnTo>
                    <a:pt x="7619" y="1116330"/>
                  </a:lnTo>
                  <a:lnTo>
                    <a:pt x="7619" y="1146810"/>
                  </a:lnTo>
                  <a:close/>
                </a:path>
                <a:path w="10186035" h="3817620">
                  <a:moveTo>
                    <a:pt x="7619" y="1093470"/>
                  </a:moveTo>
                  <a:lnTo>
                    <a:pt x="0" y="1093470"/>
                  </a:lnTo>
                  <a:lnTo>
                    <a:pt x="0" y="1062990"/>
                  </a:lnTo>
                  <a:lnTo>
                    <a:pt x="7619" y="1062990"/>
                  </a:lnTo>
                  <a:lnTo>
                    <a:pt x="7619" y="1093470"/>
                  </a:lnTo>
                  <a:close/>
                </a:path>
                <a:path w="10186035" h="3817620">
                  <a:moveTo>
                    <a:pt x="7619" y="1040130"/>
                  </a:moveTo>
                  <a:lnTo>
                    <a:pt x="0" y="1040130"/>
                  </a:lnTo>
                  <a:lnTo>
                    <a:pt x="0" y="1009650"/>
                  </a:lnTo>
                  <a:lnTo>
                    <a:pt x="7619" y="1009650"/>
                  </a:lnTo>
                  <a:lnTo>
                    <a:pt x="7619" y="1040130"/>
                  </a:lnTo>
                  <a:close/>
                </a:path>
                <a:path w="10186035" h="3817620">
                  <a:moveTo>
                    <a:pt x="7619" y="986790"/>
                  </a:moveTo>
                  <a:lnTo>
                    <a:pt x="0" y="986790"/>
                  </a:lnTo>
                  <a:lnTo>
                    <a:pt x="0" y="956310"/>
                  </a:lnTo>
                  <a:lnTo>
                    <a:pt x="7619" y="956310"/>
                  </a:lnTo>
                  <a:lnTo>
                    <a:pt x="7619" y="986790"/>
                  </a:lnTo>
                  <a:close/>
                </a:path>
                <a:path w="10186035" h="3817620">
                  <a:moveTo>
                    <a:pt x="7619" y="933450"/>
                  </a:moveTo>
                  <a:lnTo>
                    <a:pt x="0" y="933450"/>
                  </a:lnTo>
                  <a:lnTo>
                    <a:pt x="0" y="902970"/>
                  </a:lnTo>
                  <a:lnTo>
                    <a:pt x="7619" y="902970"/>
                  </a:lnTo>
                  <a:lnTo>
                    <a:pt x="7619" y="933450"/>
                  </a:lnTo>
                  <a:close/>
                </a:path>
                <a:path w="10186035" h="3817620">
                  <a:moveTo>
                    <a:pt x="7619" y="880110"/>
                  </a:moveTo>
                  <a:lnTo>
                    <a:pt x="0" y="880110"/>
                  </a:lnTo>
                  <a:lnTo>
                    <a:pt x="0" y="849630"/>
                  </a:lnTo>
                  <a:lnTo>
                    <a:pt x="7619" y="849630"/>
                  </a:lnTo>
                  <a:lnTo>
                    <a:pt x="7619" y="880110"/>
                  </a:lnTo>
                  <a:close/>
                </a:path>
                <a:path w="10186035" h="3817620">
                  <a:moveTo>
                    <a:pt x="7619" y="826770"/>
                  </a:moveTo>
                  <a:lnTo>
                    <a:pt x="0" y="826770"/>
                  </a:lnTo>
                  <a:lnTo>
                    <a:pt x="0" y="796290"/>
                  </a:lnTo>
                  <a:lnTo>
                    <a:pt x="7619" y="796290"/>
                  </a:lnTo>
                  <a:lnTo>
                    <a:pt x="7619" y="826770"/>
                  </a:lnTo>
                  <a:close/>
                </a:path>
                <a:path w="10186035" h="3817620">
                  <a:moveTo>
                    <a:pt x="7619" y="773430"/>
                  </a:moveTo>
                  <a:lnTo>
                    <a:pt x="0" y="773430"/>
                  </a:lnTo>
                  <a:lnTo>
                    <a:pt x="0" y="742950"/>
                  </a:lnTo>
                  <a:lnTo>
                    <a:pt x="7619" y="742950"/>
                  </a:lnTo>
                  <a:lnTo>
                    <a:pt x="7619" y="773430"/>
                  </a:lnTo>
                  <a:close/>
                </a:path>
                <a:path w="10186035" h="3817620">
                  <a:moveTo>
                    <a:pt x="7619" y="720090"/>
                  </a:moveTo>
                  <a:lnTo>
                    <a:pt x="0" y="720090"/>
                  </a:lnTo>
                  <a:lnTo>
                    <a:pt x="0" y="689610"/>
                  </a:lnTo>
                  <a:lnTo>
                    <a:pt x="7619" y="689610"/>
                  </a:lnTo>
                  <a:lnTo>
                    <a:pt x="7619" y="720090"/>
                  </a:lnTo>
                  <a:close/>
                </a:path>
                <a:path w="10186035" h="3817620">
                  <a:moveTo>
                    <a:pt x="7619" y="666750"/>
                  </a:moveTo>
                  <a:lnTo>
                    <a:pt x="0" y="666750"/>
                  </a:lnTo>
                  <a:lnTo>
                    <a:pt x="0" y="636270"/>
                  </a:lnTo>
                  <a:lnTo>
                    <a:pt x="7619" y="636270"/>
                  </a:lnTo>
                  <a:lnTo>
                    <a:pt x="7619" y="666750"/>
                  </a:lnTo>
                  <a:close/>
                </a:path>
                <a:path w="10186035" h="3817620">
                  <a:moveTo>
                    <a:pt x="7619" y="613410"/>
                  </a:moveTo>
                  <a:lnTo>
                    <a:pt x="0" y="613410"/>
                  </a:lnTo>
                  <a:lnTo>
                    <a:pt x="0" y="582930"/>
                  </a:lnTo>
                  <a:lnTo>
                    <a:pt x="7619" y="582930"/>
                  </a:lnTo>
                  <a:lnTo>
                    <a:pt x="7619" y="613410"/>
                  </a:lnTo>
                  <a:close/>
                </a:path>
                <a:path w="10186035" h="3817620">
                  <a:moveTo>
                    <a:pt x="7619" y="560070"/>
                  </a:moveTo>
                  <a:lnTo>
                    <a:pt x="0" y="560070"/>
                  </a:lnTo>
                  <a:lnTo>
                    <a:pt x="0" y="529590"/>
                  </a:lnTo>
                  <a:lnTo>
                    <a:pt x="7619" y="529590"/>
                  </a:lnTo>
                  <a:lnTo>
                    <a:pt x="7619" y="560070"/>
                  </a:lnTo>
                  <a:close/>
                </a:path>
                <a:path w="10186035" h="3817620">
                  <a:moveTo>
                    <a:pt x="7619" y="506730"/>
                  </a:moveTo>
                  <a:lnTo>
                    <a:pt x="0" y="506730"/>
                  </a:lnTo>
                  <a:lnTo>
                    <a:pt x="0" y="476250"/>
                  </a:lnTo>
                  <a:lnTo>
                    <a:pt x="7619" y="476250"/>
                  </a:lnTo>
                  <a:lnTo>
                    <a:pt x="7619" y="506730"/>
                  </a:lnTo>
                  <a:close/>
                </a:path>
                <a:path w="10186035" h="3817620">
                  <a:moveTo>
                    <a:pt x="7619" y="453390"/>
                  </a:moveTo>
                  <a:lnTo>
                    <a:pt x="0" y="453390"/>
                  </a:lnTo>
                  <a:lnTo>
                    <a:pt x="0" y="422910"/>
                  </a:lnTo>
                  <a:lnTo>
                    <a:pt x="7619" y="422910"/>
                  </a:lnTo>
                  <a:lnTo>
                    <a:pt x="7619" y="453390"/>
                  </a:lnTo>
                  <a:close/>
                </a:path>
                <a:path w="10186035" h="3817620">
                  <a:moveTo>
                    <a:pt x="7619" y="400050"/>
                  </a:moveTo>
                  <a:lnTo>
                    <a:pt x="0" y="400050"/>
                  </a:lnTo>
                  <a:lnTo>
                    <a:pt x="0" y="369570"/>
                  </a:lnTo>
                  <a:lnTo>
                    <a:pt x="7619" y="369570"/>
                  </a:lnTo>
                  <a:lnTo>
                    <a:pt x="7619" y="400050"/>
                  </a:lnTo>
                  <a:close/>
                </a:path>
                <a:path w="10186035" h="3817620">
                  <a:moveTo>
                    <a:pt x="7619" y="346710"/>
                  </a:moveTo>
                  <a:lnTo>
                    <a:pt x="0" y="346710"/>
                  </a:lnTo>
                  <a:lnTo>
                    <a:pt x="0" y="316230"/>
                  </a:lnTo>
                  <a:lnTo>
                    <a:pt x="7619" y="316230"/>
                  </a:lnTo>
                  <a:lnTo>
                    <a:pt x="7619" y="346710"/>
                  </a:lnTo>
                  <a:close/>
                </a:path>
                <a:path w="10186035" h="3817620">
                  <a:moveTo>
                    <a:pt x="7619" y="293370"/>
                  </a:moveTo>
                  <a:lnTo>
                    <a:pt x="0" y="293370"/>
                  </a:lnTo>
                  <a:lnTo>
                    <a:pt x="0" y="262890"/>
                  </a:lnTo>
                  <a:lnTo>
                    <a:pt x="7619" y="262890"/>
                  </a:lnTo>
                  <a:lnTo>
                    <a:pt x="7619" y="293370"/>
                  </a:lnTo>
                  <a:close/>
                </a:path>
                <a:path w="10186035" h="3817620">
                  <a:moveTo>
                    <a:pt x="7619" y="240030"/>
                  </a:moveTo>
                  <a:lnTo>
                    <a:pt x="0" y="240030"/>
                  </a:lnTo>
                  <a:lnTo>
                    <a:pt x="0" y="209550"/>
                  </a:lnTo>
                  <a:lnTo>
                    <a:pt x="7619" y="209550"/>
                  </a:lnTo>
                  <a:lnTo>
                    <a:pt x="7619" y="240030"/>
                  </a:lnTo>
                  <a:close/>
                </a:path>
                <a:path w="10186035" h="3817620">
                  <a:moveTo>
                    <a:pt x="7619" y="186690"/>
                  </a:moveTo>
                  <a:lnTo>
                    <a:pt x="0" y="186690"/>
                  </a:lnTo>
                  <a:lnTo>
                    <a:pt x="0" y="156210"/>
                  </a:lnTo>
                  <a:lnTo>
                    <a:pt x="7619" y="156210"/>
                  </a:lnTo>
                  <a:lnTo>
                    <a:pt x="7619" y="186690"/>
                  </a:lnTo>
                  <a:close/>
                </a:path>
                <a:path w="10186035" h="3817620">
                  <a:moveTo>
                    <a:pt x="7619" y="133350"/>
                  </a:moveTo>
                  <a:lnTo>
                    <a:pt x="0" y="133350"/>
                  </a:lnTo>
                  <a:lnTo>
                    <a:pt x="0" y="102870"/>
                  </a:lnTo>
                  <a:lnTo>
                    <a:pt x="7619" y="102870"/>
                  </a:lnTo>
                  <a:lnTo>
                    <a:pt x="7619" y="133350"/>
                  </a:lnTo>
                  <a:close/>
                </a:path>
                <a:path w="10186035" h="3817620">
                  <a:moveTo>
                    <a:pt x="7619" y="80010"/>
                  </a:moveTo>
                  <a:lnTo>
                    <a:pt x="0" y="80010"/>
                  </a:lnTo>
                  <a:lnTo>
                    <a:pt x="0" y="49530"/>
                  </a:lnTo>
                  <a:lnTo>
                    <a:pt x="7619" y="49530"/>
                  </a:lnTo>
                  <a:lnTo>
                    <a:pt x="7619" y="80010"/>
                  </a:lnTo>
                  <a:close/>
                </a:path>
                <a:path w="10186035" h="3817620">
                  <a:moveTo>
                    <a:pt x="7619" y="26670"/>
                  </a:moveTo>
                  <a:lnTo>
                    <a:pt x="0" y="26670"/>
                  </a:lnTo>
                  <a:lnTo>
                    <a:pt x="0" y="3810"/>
                  </a:lnTo>
                  <a:lnTo>
                    <a:pt x="292" y="2349"/>
                  </a:lnTo>
                  <a:lnTo>
                    <a:pt x="1117" y="1117"/>
                  </a:lnTo>
                  <a:lnTo>
                    <a:pt x="2349" y="292"/>
                  </a:lnTo>
                  <a:lnTo>
                    <a:pt x="3809" y="0"/>
                  </a:lnTo>
                  <a:lnTo>
                    <a:pt x="11429" y="0"/>
                  </a:lnTo>
                  <a:lnTo>
                    <a:pt x="11429" y="3810"/>
                  </a:lnTo>
                  <a:lnTo>
                    <a:pt x="7619" y="3810"/>
                  </a:lnTo>
                  <a:lnTo>
                    <a:pt x="3809" y="7620"/>
                  </a:lnTo>
                  <a:lnTo>
                    <a:pt x="7619" y="7620"/>
                  </a:lnTo>
                  <a:lnTo>
                    <a:pt x="7619" y="26670"/>
                  </a:lnTo>
                  <a:close/>
                </a:path>
                <a:path w="10186035" h="3817620">
                  <a:moveTo>
                    <a:pt x="7619" y="7620"/>
                  </a:moveTo>
                  <a:lnTo>
                    <a:pt x="3809" y="7620"/>
                  </a:lnTo>
                  <a:lnTo>
                    <a:pt x="7619" y="3810"/>
                  </a:lnTo>
                  <a:lnTo>
                    <a:pt x="7619" y="7620"/>
                  </a:lnTo>
                  <a:close/>
                </a:path>
                <a:path w="10186035" h="3817620">
                  <a:moveTo>
                    <a:pt x="11429" y="7620"/>
                  </a:moveTo>
                  <a:lnTo>
                    <a:pt x="7619" y="7620"/>
                  </a:lnTo>
                  <a:lnTo>
                    <a:pt x="7619" y="3810"/>
                  </a:lnTo>
                  <a:lnTo>
                    <a:pt x="11429" y="3810"/>
                  </a:lnTo>
                  <a:lnTo>
                    <a:pt x="11429" y="7620"/>
                  </a:lnTo>
                  <a:close/>
                </a:path>
                <a:path w="10186035" h="3817620">
                  <a:moveTo>
                    <a:pt x="64769" y="7620"/>
                  </a:moveTo>
                  <a:lnTo>
                    <a:pt x="34289" y="7620"/>
                  </a:lnTo>
                  <a:lnTo>
                    <a:pt x="34289" y="0"/>
                  </a:lnTo>
                  <a:lnTo>
                    <a:pt x="64769" y="0"/>
                  </a:lnTo>
                  <a:lnTo>
                    <a:pt x="64769" y="7620"/>
                  </a:lnTo>
                  <a:close/>
                </a:path>
                <a:path w="10186035" h="3817620">
                  <a:moveTo>
                    <a:pt x="118109" y="7620"/>
                  </a:moveTo>
                  <a:lnTo>
                    <a:pt x="87629" y="7620"/>
                  </a:lnTo>
                  <a:lnTo>
                    <a:pt x="87629" y="0"/>
                  </a:lnTo>
                  <a:lnTo>
                    <a:pt x="118109" y="0"/>
                  </a:lnTo>
                  <a:lnTo>
                    <a:pt x="118109" y="7620"/>
                  </a:lnTo>
                  <a:close/>
                </a:path>
                <a:path w="10186035" h="3817620">
                  <a:moveTo>
                    <a:pt x="171450" y="7620"/>
                  </a:moveTo>
                  <a:lnTo>
                    <a:pt x="140969" y="7620"/>
                  </a:lnTo>
                  <a:lnTo>
                    <a:pt x="140969" y="0"/>
                  </a:lnTo>
                  <a:lnTo>
                    <a:pt x="171450" y="0"/>
                  </a:lnTo>
                  <a:lnTo>
                    <a:pt x="171450" y="7620"/>
                  </a:lnTo>
                  <a:close/>
                </a:path>
                <a:path w="10186035" h="3817620">
                  <a:moveTo>
                    <a:pt x="224790" y="7620"/>
                  </a:moveTo>
                  <a:lnTo>
                    <a:pt x="194309" y="7620"/>
                  </a:lnTo>
                  <a:lnTo>
                    <a:pt x="194309" y="0"/>
                  </a:lnTo>
                  <a:lnTo>
                    <a:pt x="224790" y="0"/>
                  </a:lnTo>
                  <a:lnTo>
                    <a:pt x="224790" y="7620"/>
                  </a:lnTo>
                  <a:close/>
                </a:path>
                <a:path w="10186035" h="3817620">
                  <a:moveTo>
                    <a:pt x="278129" y="7620"/>
                  </a:moveTo>
                  <a:lnTo>
                    <a:pt x="247650" y="7620"/>
                  </a:lnTo>
                  <a:lnTo>
                    <a:pt x="247650" y="0"/>
                  </a:lnTo>
                  <a:lnTo>
                    <a:pt x="278129" y="0"/>
                  </a:lnTo>
                  <a:lnTo>
                    <a:pt x="278129" y="7620"/>
                  </a:lnTo>
                  <a:close/>
                </a:path>
                <a:path w="10186035" h="3817620">
                  <a:moveTo>
                    <a:pt x="331469" y="7620"/>
                  </a:moveTo>
                  <a:lnTo>
                    <a:pt x="300990" y="7620"/>
                  </a:lnTo>
                  <a:lnTo>
                    <a:pt x="300990" y="0"/>
                  </a:lnTo>
                  <a:lnTo>
                    <a:pt x="331469" y="0"/>
                  </a:lnTo>
                  <a:lnTo>
                    <a:pt x="331469" y="7620"/>
                  </a:lnTo>
                  <a:close/>
                </a:path>
                <a:path w="10186035" h="3817620">
                  <a:moveTo>
                    <a:pt x="384809" y="7620"/>
                  </a:moveTo>
                  <a:lnTo>
                    <a:pt x="354329" y="7620"/>
                  </a:lnTo>
                  <a:lnTo>
                    <a:pt x="354329" y="0"/>
                  </a:lnTo>
                  <a:lnTo>
                    <a:pt x="384809" y="0"/>
                  </a:lnTo>
                  <a:lnTo>
                    <a:pt x="384809" y="7620"/>
                  </a:lnTo>
                  <a:close/>
                </a:path>
                <a:path w="10186035" h="3817620">
                  <a:moveTo>
                    <a:pt x="438150" y="7620"/>
                  </a:moveTo>
                  <a:lnTo>
                    <a:pt x="407669" y="7620"/>
                  </a:lnTo>
                  <a:lnTo>
                    <a:pt x="407669" y="0"/>
                  </a:lnTo>
                  <a:lnTo>
                    <a:pt x="438150" y="0"/>
                  </a:lnTo>
                  <a:lnTo>
                    <a:pt x="438150" y="7620"/>
                  </a:lnTo>
                  <a:close/>
                </a:path>
                <a:path w="10186035" h="3817620">
                  <a:moveTo>
                    <a:pt x="491490" y="7620"/>
                  </a:moveTo>
                  <a:lnTo>
                    <a:pt x="461009" y="7620"/>
                  </a:lnTo>
                  <a:lnTo>
                    <a:pt x="461009" y="0"/>
                  </a:lnTo>
                  <a:lnTo>
                    <a:pt x="491490" y="0"/>
                  </a:lnTo>
                  <a:lnTo>
                    <a:pt x="491490" y="7620"/>
                  </a:lnTo>
                  <a:close/>
                </a:path>
                <a:path w="10186035" h="3817620">
                  <a:moveTo>
                    <a:pt x="544829" y="7620"/>
                  </a:moveTo>
                  <a:lnTo>
                    <a:pt x="514350" y="7620"/>
                  </a:lnTo>
                  <a:lnTo>
                    <a:pt x="514350" y="0"/>
                  </a:lnTo>
                  <a:lnTo>
                    <a:pt x="544829" y="0"/>
                  </a:lnTo>
                  <a:lnTo>
                    <a:pt x="544829" y="7620"/>
                  </a:lnTo>
                  <a:close/>
                </a:path>
                <a:path w="10186035" h="3817620">
                  <a:moveTo>
                    <a:pt x="598169" y="7620"/>
                  </a:moveTo>
                  <a:lnTo>
                    <a:pt x="567690" y="7620"/>
                  </a:lnTo>
                  <a:lnTo>
                    <a:pt x="567690" y="0"/>
                  </a:lnTo>
                  <a:lnTo>
                    <a:pt x="598169" y="0"/>
                  </a:lnTo>
                  <a:lnTo>
                    <a:pt x="598169" y="7620"/>
                  </a:lnTo>
                  <a:close/>
                </a:path>
                <a:path w="10186035" h="3817620">
                  <a:moveTo>
                    <a:pt x="651510" y="7620"/>
                  </a:moveTo>
                  <a:lnTo>
                    <a:pt x="621029" y="7620"/>
                  </a:lnTo>
                  <a:lnTo>
                    <a:pt x="621029" y="0"/>
                  </a:lnTo>
                  <a:lnTo>
                    <a:pt x="651510" y="0"/>
                  </a:lnTo>
                  <a:lnTo>
                    <a:pt x="651510" y="7620"/>
                  </a:lnTo>
                  <a:close/>
                </a:path>
                <a:path w="10186035" h="3817620">
                  <a:moveTo>
                    <a:pt x="704850" y="7620"/>
                  </a:moveTo>
                  <a:lnTo>
                    <a:pt x="674369" y="7620"/>
                  </a:lnTo>
                  <a:lnTo>
                    <a:pt x="674369" y="0"/>
                  </a:lnTo>
                  <a:lnTo>
                    <a:pt x="704850" y="0"/>
                  </a:lnTo>
                  <a:lnTo>
                    <a:pt x="704850" y="7620"/>
                  </a:lnTo>
                  <a:close/>
                </a:path>
                <a:path w="10186035" h="3817620">
                  <a:moveTo>
                    <a:pt x="758190" y="7620"/>
                  </a:moveTo>
                  <a:lnTo>
                    <a:pt x="727710" y="7620"/>
                  </a:lnTo>
                  <a:lnTo>
                    <a:pt x="727710" y="0"/>
                  </a:lnTo>
                  <a:lnTo>
                    <a:pt x="758190" y="0"/>
                  </a:lnTo>
                  <a:lnTo>
                    <a:pt x="758190" y="7620"/>
                  </a:lnTo>
                  <a:close/>
                </a:path>
                <a:path w="10186035" h="3817620">
                  <a:moveTo>
                    <a:pt x="811529" y="7620"/>
                  </a:moveTo>
                  <a:lnTo>
                    <a:pt x="781050" y="7620"/>
                  </a:lnTo>
                  <a:lnTo>
                    <a:pt x="781050" y="0"/>
                  </a:lnTo>
                  <a:lnTo>
                    <a:pt x="811529" y="0"/>
                  </a:lnTo>
                  <a:lnTo>
                    <a:pt x="811529" y="7620"/>
                  </a:lnTo>
                  <a:close/>
                </a:path>
                <a:path w="10186035" h="3817620">
                  <a:moveTo>
                    <a:pt x="864869" y="7620"/>
                  </a:moveTo>
                  <a:lnTo>
                    <a:pt x="834390" y="7620"/>
                  </a:lnTo>
                  <a:lnTo>
                    <a:pt x="834390" y="0"/>
                  </a:lnTo>
                  <a:lnTo>
                    <a:pt x="864869" y="0"/>
                  </a:lnTo>
                  <a:lnTo>
                    <a:pt x="864869" y="7620"/>
                  </a:lnTo>
                  <a:close/>
                </a:path>
                <a:path w="10186035" h="3817620">
                  <a:moveTo>
                    <a:pt x="918210" y="7620"/>
                  </a:moveTo>
                  <a:lnTo>
                    <a:pt x="887729" y="7620"/>
                  </a:lnTo>
                  <a:lnTo>
                    <a:pt x="887729" y="0"/>
                  </a:lnTo>
                  <a:lnTo>
                    <a:pt x="918210" y="0"/>
                  </a:lnTo>
                  <a:lnTo>
                    <a:pt x="918210" y="7620"/>
                  </a:lnTo>
                  <a:close/>
                </a:path>
                <a:path w="10186035" h="3817620">
                  <a:moveTo>
                    <a:pt x="971549" y="7620"/>
                  </a:moveTo>
                  <a:lnTo>
                    <a:pt x="941070" y="7620"/>
                  </a:lnTo>
                  <a:lnTo>
                    <a:pt x="941070" y="0"/>
                  </a:lnTo>
                  <a:lnTo>
                    <a:pt x="971549" y="0"/>
                  </a:lnTo>
                  <a:lnTo>
                    <a:pt x="971549" y="7620"/>
                  </a:lnTo>
                  <a:close/>
                </a:path>
                <a:path w="10186035" h="3817620">
                  <a:moveTo>
                    <a:pt x="1024890" y="7620"/>
                  </a:moveTo>
                  <a:lnTo>
                    <a:pt x="994410" y="7620"/>
                  </a:lnTo>
                  <a:lnTo>
                    <a:pt x="994410" y="0"/>
                  </a:lnTo>
                  <a:lnTo>
                    <a:pt x="1024890" y="0"/>
                  </a:lnTo>
                  <a:lnTo>
                    <a:pt x="1024890" y="7620"/>
                  </a:lnTo>
                  <a:close/>
                </a:path>
                <a:path w="10186035" h="3817620">
                  <a:moveTo>
                    <a:pt x="1078230" y="7620"/>
                  </a:moveTo>
                  <a:lnTo>
                    <a:pt x="1047749" y="7620"/>
                  </a:lnTo>
                  <a:lnTo>
                    <a:pt x="1047749" y="0"/>
                  </a:lnTo>
                  <a:lnTo>
                    <a:pt x="1078230" y="0"/>
                  </a:lnTo>
                  <a:lnTo>
                    <a:pt x="1078230" y="7620"/>
                  </a:lnTo>
                  <a:close/>
                </a:path>
                <a:path w="10186035" h="3817620">
                  <a:moveTo>
                    <a:pt x="1131570" y="7620"/>
                  </a:moveTo>
                  <a:lnTo>
                    <a:pt x="1101090" y="7620"/>
                  </a:lnTo>
                  <a:lnTo>
                    <a:pt x="1101090" y="0"/>
                  </a:lnTo>
                  <a:lnTo>
                    <a:pt x="1131570" y="0"/>
                  </a:lnTo>
                  <a:lnTo>
                    <a:pt x="1131570" y="7620"/>
                  </a:lnTo>
                  <a:close/>
                </a:path>
                <a:path w="10186035" h="3817620">
                  <a:moveTo>
                    <a:pt x="1184910" y="7620"/>
                  </a:moveTo>
                  <a:lnTo>
                    <a:pt x="1154430" y="7620"/>
                  </a:lnTo>
                  <a:lnTo>
                    <a:pt x="1154430" y="0"/>
                  </a:lnTo>
                  <a:lnTo>
                    <a:pt x="1184910" y="0"/>
                  </a:lnTo>
                  <a:lnTo>
                    <a:pt x="1184910" y="7620"/>
                  </a:lnTo>
                  <a:close/>
                </a:path>
                <a:path w="10186035" h="3817620">
                  <a:moveTo>
                    <a:pt x="1238249" y="7620"/>
                  </a:moveTo>
                  <a:lnTo>
                    <a:pt x="1207770" y="7620"/>
                  </a:lnTo>
                  <a:lnTo>
                    <a:pt x="1207770" y="0"/>
                  </a:lnTo>
                  <a:lnTo>
                    <a:pt x="1238249" y="0"/>
                  </a:lnTo>
                  <a:lnTo>
                    <a:pt x="1238249" y="7620"/>
                  </a:lnTo>
                  <a:close/>
                </a:path>
                <a:path w="10186035" h="3817620">
                  <a:moveTo>
                    <a:pt x="1291590" y="7620"/>
                  </a:moveTo>
                  <a:lnTo>
                    <a:pt x="1261110" y="7620"/>
                  </a:lnTo>
                  <a:lnTo>
                    <a:pt x="1261110" y="0"/>
                  </a:lnTo>
                  <a:lnTo>
                    <a:pt x="1291590" y="0"/>
                  </a:lnTo>
                  <a:lnTo>
                    <a:pt x="1291590" y="7620"/>
                  </a:lnTo>
                  <a:close/>
                </a:path>
                <a:path w="10186035" h="3817620">
                  <a:moveTo>
                    <a:pt x="1344930" y="7620"/>
                  </a:moveTo>
                  <a:lnTo>
                    <a:pt x="1314449" y="7620"/>
                  </a:lnTo>
                  <a:lnTo>
                    <a:pt x="1314449" y="0"/>
                  </a:lnTo>
                  <a:lnTo>
                    <a:pt x="1344930" y="0"/>
                  </a:lnTo>
                  <a:lnTo>
                    <a:pt x="1344930" y="7620"/>
                  </a:lnTo>
                  <a:close/>
                </a:path>
                <a:path w="10186035" h="3817620">
                  <a:moveTo>
                    <a:pt x="1398270" y="7620"/>
                  </a:moveTo>
                  <a:lnTo>
                    <a:pt x="1367790" y="7620"/>
                  </a:lnTo>
                  <a:lnTo>
                    <a:pt x="1367790" y="0"/>
                  </a:lnTo>
                  <a:lnTo>
                    <a:pt x="1398270" y="0"/>
                  </a:lnTo>
                  <a:lnTo>
                    <a:pt x="1398270" y="7620"/>
                  </a:lnTo>
                  <a:close/>
                </a:path>
                <a:path w="10186035" h="3817620">
                  <a:moveTo>
                    <a:pt x="1451610" y="7620"/>
                  </a:moveTo>
                  <a:lnTo>
                    <a:pt x="1421130" y="7620"/>
                  </a:lnTo>
                  <a:lnTo>
                    <a:pt x="1421130" y="0"/>
                  </a:lnTo>
                  <a:lnTo>
                    <a:pt x="1451610" y="0"/>
                  </a:lnTo>
                  <a:lnTo>
                    <a:pt x="1451610" y="7620"/>
                  </a:lnTo>
                  <a:close/>
                </a:path>
                <a:path w="10186035" h="3817620">
                  <a:moveTo>
                    <a:pt x="1504949" y="7620"/>
                  </a:moveTo>
                  <a:lnTo>
                    <a:pt x="1474470" y="7620"/>
                  </a:lnTo>
                  <a:lnTo>
                    <a:pt x="1474470" y="0"/>
                  </a:lnTo>
                  <a:lnTo>
                    <a:pt x="1504949" y="0"/>
                  </a:lnTo>
                  <a:lnTo>
                    <a:pt x="1504949" y="7620"/>
                  </a:lnTo>
                  <a:close/>
                </a:path>
                <a:path w="10186035" h="3817620">
                  <a:moveTo>
                    <a:pt x="1558290" y="7620"/>
                  </a:moveTo>
                  <a:lnTo>
                    <a:pt x="1527810" y="7620"/>
                  </a:lnTo>
                  <a:lnTo>
                    <a:pt x="1527810" y="0"/>
                  </a:lnTo>
                  <a:lnTo>
                    <a:pt x="1558290" y="0"/>
                  </a:lnTo>
                  <a:lnTo>
                    <a:pt x="1558290" y="7620"/>
                  </a:lnTo>
                  <a:close/>
                </a:path>
                <a:path w="10186035" h="3817620">
                  <a:moveTo>
                    <a:pt x="1611630" y="7620"/>
                  </a:moveTo>
                  <a:lnTo>
                    <a:pt x="1581149" y="7620"/>
                  </a:lnTo>
                  <a:lnTo>
                    <a:pt x="1581149" y="0"/>
                  </a:lnTo>
                  <a:lnTo>
                    <a:pt x="1611630" y="0"/>
                  </a:lnTo>
                  <a:lnTo>
                    <a:pt x="1611630" y="7620"/>
                  </a:lnTo>
                  <a:close/>
                </a:path>
                <a:path w="10186035" h="3817620">
                  <a:moveTo>
                    <a:pt x="1664970" y="7620"/>
                  </a:moveTo>
                  <a:lnTo>
                    <a:pt x="1634489" y="7620"/>
                  </a:lnTo>
                  <a:lnTo>
                    <a:pt x="1634489" y="0"/>
                  </a:lnTo>
                  <a:lnTo>
                    <a:pt x="1664970" y="0"/>
                  </a:lnTo>
                  <a:lnTo>
                    <a:pt x="1664970" y="7620"/>
                  </a:lnTo>
                  <a:close/>
                </a:path>
                <a:path w="10186035" h="3817620">
                  <a:moveTo>
                    <a:pt x="1718310" y="7620"/>
                  </a:moveTo>
                  <a:lnTo>
                    <a:pt x="1687829" y="7620"/>
                  </a:lnTo>
                  <a:lnTo>
                    <a:pt x="1687829" y="0"/>
                  </a:lnTo>
                  <a:lnTo>
                    <a:pt x="1718310" y="0"/>
                  </a:lnTo>
                  <a:lnTo>
                    <a:pt x="1718310" y="7620"/>
                  </a:lnTo>
                  <a:close/>
                </a:path>
                <a:path w="10186035" h="3817620">
                  <a:moveTo>
                    <a:pt x="1771650" y="7620"/>
                  </a:moveTo>
                  <a:lnTo>
                    <a:pt x="1741170" y="7620"/>
                  </a:lnTo>
                  <a:lnTo>
                    <a:pt x="1741170" y="0"/>
                  </a:lnTo>
                  <a:lnTo>
                    <a:pt x="1771650" y="0"/>
                  </a:lnTo>
                  <a:lnTo>
                    <a:pt x="1771650" y="7620"/>
                  </a:lnTo>
                  <a:close/>
                </a:path>
                <a:path w="10186035" h="3817620">
                  <a:moveTo>
                    <a:pt x="1824989" y="7620"/>
                  </a:moveTo>
                  <a:lnTo>
                    <a:pt x="1794510" y="7620"/>
                  </a:lnTo>
                  <a:lnTo>
                    <a:pt x="1794510" y="0"/>
                  </a:lnTo>
                  <a:lnTo>
                    <a:pt x="1824989" y="0"/>
                  </a:lnTo>
                  <a:lnTo>
                    <a:pt x="1824989" y="7620"/>
                  </a:lnTo>
                  <a:close/>
                </a:path>
                <a:path w="10186035" h="3817620">
                  <a:moveTo>
                    <a:pt x="1878329" y="7620"/>
                  </a:moveTo>
                  <a:lnTo>
                    <a:pt x="1847850" y="7620"/>
                  </a:lnTo>
                  <a:lnTo>
                    <a:pt x="1847850" y="0"/>
                  </a:lnTo>
                  <a:lnTo>
                    <a:pt x="1878329" y="0"/>
                  </a:lnTo>
                  <a:lnTo>
                    <a:pt x="1878329" y="7620"/>
                  </a:lnTo>
                  <a:close/>
                </a:path>
                <a:path w="10186035" h="3817620">
                  <a:moveTo>
                    <a:pt x="1931670" y="7620"/>
                  </a:moveTo>
                  <a:lnTo>
                    <a:pt x="1901189" y="7620"/>
                  </a:lnTo>
                  <a:lnTo>
                    <a:pt x="1901189" y="0"/>
                  </a:lnTo>
                  <a:lnTo>
                    <a:pt x="1931670" y="0"/>
                  </a:lnTo>
                  <a:lnTo>
                    <a:pt x="1931670" y="7620"/>
                  </a:lnTo>
                  <a:close/>
                </a:path>
                <a:path w="10186035" h="3817620">
                  <a:moveTo>
                    <a:pt x="1985010" y="7620"/>
                  </a:moveTo>
                  <a:lnTo>
                    <a:pt x="1954529" y="7620"/>
                  </a:lnTo>
                  <a:lnTo>
                    <a:pt x="1954529" y="0"/>
                  </a:lnTo>
                  <a:lnTo>
                    <a:pt x="1985010" y="0"/>
                  </a:lnTo>
                  <a:lnTo>
                    <a:pt x="1985010" y="7620"/>
                  </a:lnTo>
                  <a:close/>
                </a:path>
                <a:path w="10186035" h="3817620">
                  <a:moveTo>
                    <a:pt x="2038350" y="7620"/>
                  </a:moveTo>
                  <a:lnTo>
                    <a:pt x="2007870" y="7620"/>
                  </a:lnTo>
                  <a:lnTo>
                    <a:pt x="2007870" y="0"/>
                  </a:lnTo>
                  <a:lnTo>
                    <a:pt x="2038350" y="0"/>
                  </a:lnTo>
                  <a:lnTo>
                    <a:pt x="2038350" y="7620"/>
                  </a:lnTo>
                  <a:close/>
                </a:path>
                <a:path w="10186035" h="3817620">
                  <a:moveTo>
                    <a:pt x="2091689" y="7620"/>
                  </a:moveTo>
                  <a:lnTo>
                    <a:pt x="2061210" y="7620"/>
                  </a:lnTo>
                  <a:lnTo>
                    <a:pt x="2061210" y="0"/>
                  </a:lnTo>
                  <a:lnTo>
                    <a:pt x="2091689" y="0"/>
                  </a:lnTo>
                  <a:lnTo>
                    <a:pt x="2091689" y="7620"/>
                  </a:lnTo>
                  <a:close/>
                </a:path>
                <a:path w="10186035" h="3817620">
                  <a:moveTo>
                    <a:pt x="2145029" y="7620"/>
                  </a:moveTo>
                  <a:lnTo>
                    <a:pt x="2114550" y="7620"/>
                  </a:lnTo>
                  <a:lnTo>
                    <a:pt x="2114550" y="0"/>
                  </a:lnTo>
                  <a:lnTo>
                    <a:pt x="2145029" y="0"/>
                  </a:lnTo>
                  <a:lnTo>
                    <a:pt x="2145029" y="7620"/>
                  </a:lnTo>
                  <a:close/>
                </a:path>
                <a:path w="10186035" h="3817620">
                  <a:moveTo>
                    <a:pt x="2198370" y="7620"/>
                  </a:moveTo>
                  <a:lnTo>
                    <a:pt x="2167890" y="7620"/>
                  </a:lnTo>
                  <a:lnTo>
                    <a:pt x="2167890" y="0"/>
                  </a:lnTo>
                  <a:lnTo>
                    <a:pt x="2198370" y="0"/>
                  </a:lnTo>
                  <a:lnTo>
                    <a:pt x="2198370" y="7620"/>
                  </a:lnTo>
                  <a:close/>
                </a:path>
                <a:path w="10186035" h="3817620">
                  <a:moveTo>
                    <a:pt x="2251710" y="7620"/>
                  </a:moveTo>
                  <a:lnTo>
                    <a:pt x="2221229" y="7620"/>
                  </a:lnTo>
                  <a:lnTo>
                    <a:pt x="2221229" y="0"/>
                  </a:lnTo>
                  <a:lnTo>
                    <a:pt x="2251710" y="0"/>
                  </a:lnTo>
                  <a:lnTo>
                    <a:pt x="2251710" y="7620"/>
                  </a:lnTo>
                  <a:close/>
                </a:path>
                <a:path w="10186035" h="3817620">
                  <a:moveTo>
                    <a:pt x="2305050" y="7620"/>
                  </a:moveTo>
                  <a:lnTo>
                    <a:pt x="2274570" y="7620"/>
                  </a:lnTo>
                  <a:lnTo>
                    <a:pt x="2274570" y="0"/>
                  </a:lnTo>
                  <a:lnTo>
                    <a:pt x="2305050" y="0"/>
                  </a:lnTo>
                  <a:lnTo>
                    <a:pt x="2305050" y="7620"/>
                  </a:lnTo>
                  <a:close/>
                </a:path>
                <a:path w="10186035" h="3817620">
                  <a:moveTo>
                    <a:pt x="2358390" y="7620"/>
                  </a:moveTo>
                  <a:lnTo>
                    <a:pt x="2327910" y="7620"/>
                  </a:lnTo>
                  <a:lnTo>
                    <a:pt x="2327910" y="0"/>
                  </a:lnTo>
                  <a:lnTo>
                    <a:pt x="2358390" y="0"/>
                  </a:lnTo>
                  <a:lnTo>
                    <a:pt x="2358390" y="7620"/>
                  </a:lnTo>
                  <a:close/>
                </a:path>
                <a:path w="10186035" h="3817620">
                  <a:moveTo>
                    <a:pt x="2411729" y="7620"/>
                  </a:moveTo>
                  <a:lnTo>
                    <a:pt x="2381250" y="7620"/>
                  </a:lnTo>
                  <a:lnTo>
                    <a:pt x="2381250" y="0"/>
                  </a:lnTo>
                  <a:lnTo>
                    <a:pt x="2411729" y="0"/>
                  </a:lnTo>
                  <a:lnTo>
                    <a:pt x="2411729" y="7620"/>
                  </a:lnTo>
                  <a:close/>
                </a:path>
                <a:path w="10186035" h="3817620">
                  <a:moveTo>
                    <a:pt x="2465070" y="7620"/>
                  </a:moveTo>
                  <a:lnTo>
                    <a:pt x="2434590" y="7620"/>
                  </a:lnTo>
                  <a:lnTo>
                    <a:pt x="2434590" y="0"/>
                  </a:lnTo>
                  <a:lnTo>
                    <a:pt x="2465070" y="0"/>
                  </a:lnTo>
                  <a:lnTo>
                    <a:pt x="2465070" y="7620"/>
                  </a:lnTo>
                  <a:close/>
                </a:path>
                <a:path w="10186035" h="3817620">
                  <a:moveTo>
                    <a:pt x="2518410" y="7620"/>
                  </a:moveTo>
                  <a:lnTo>
                    <a:pt x="2487929" y="7620"/>
                  </a:lnTo>
                  <a:lnTo>
                    <a:pt x="2487929" y="0"/>
                  </a:lnTo>
                  <a:lnTo>
                    <a:pt x="2518410" y="0"/>
                  </a:lnTo>
                  <a:lnTo>
                    <a:pt x="2518410" y="7620"/>
                  </a:lnTo>
                  <a:close/>
                </a:path>
                <a:path w="10186035" h="3817620">
                  <a:moveTo>
                    <a:pt x="2571750" y="7620"/>
                  </a:moveTo>
                  <a:lnTo>
                    <a:pt x="2541270" y="7620"/>
                  </a:lnTo>
                  <a:lnTo>
                    <a:pt x="2541270" y="0"/>
                  </a:lnTo>
                  <a:lnTo>
                    <a:pt x="2571750" y="0"/>
                  </a:lnTo>
                  <a:lnTo>
                    <a:pt x="2571750" y="7620"/>
                  </a:lnTo>
                  <a:close/>
                </a:path>
                <a:path w="10186035" h="3817620">
                  <a:moveTo>
                    <a:pt x="2625090" y="7620"/>
                  </a:moveTo>
                  <a:lnTo>
                    <a:pt x="2594610" y="7620"/>
                  </a:lnTo>
                  <a:lnTo>
                    <a:pt x="2594610" y="0"/>
                  </a:lnTo>
                  <a:lnTo>
                    <a:pt x="2625090" y="0"/>
                  </a:lnTo>
                  <a:lnTo>
                    <a:pt x="2625090" y="7620"/>
                  </a:lnTo>
                  <a:close/>
                </a:path>
                <a:path w="10186035" h="3817620">
                  <a:moveTo>
                    <a:pt x="2678430" y="7620"/>
                  </a:moveTo>
                  <a:lnTo>
                    <a:pt x="2647950" y="7620"/>
                  </a:lnTo>
                  <a:lnTo>
                    <a:pt x="2647950" y="0"/>
                  </a:lnTo>
                  <a:lnTo>
                    <a:pt x="2678430" y="0"/>
                  </a:lnTo>
                  <a:lnTo>
                    <a:pt x="2678430" y="7620"/>
                  </a:lnTo>
                  <a:close/>
                </a:path>
                <a:path w="10186035" h="3817620">
                  <a:moveTo>
                    <a:pt x="2731770" y="7620"/>
                  </a:moveTo>
                  <a:lnTo>
                    <a:pt x="2701290" y="7620"/>
                  </a:lnTo>
                  <a:lnTo>
                    <a:pt x="2701290" y="0"/>
                  </a:lnTo>
                  <a:lnTo>
                    <a:pt x="2731770" y="0"/>
                  </a:lnTo>
                  <a:lnTo>
                    <a:pt x="2731770" y="7620"/>
                  </a:lnTo>
                  <a:close/>
                </a:path>
                <a:path w="10186035" h="3817620">
                  <a:moveTo>
                    <a:pt x="2785110" y="7620"/>
                  </a:moveTo>
                  <a:lnTo>
                    <a:pt x="2754630" y="7620"/>
                  </a:lnTo>
                  <a:lnTo>
                    <a:pt x="2754630" y="0"/>
                  </a:lnTo>
                  <a:lnTo>
                    <a:pt x="2785110" y="0"/>
                  </a:lnTo>
                  <a:lnTo>
                    <a:pt x="2785110" y="7620"/>
                  </a:lnTo>
                  <a:close/>
                </a:path>
                <a:path w="10186035" h="3817620">
                  <a:moveTo>
                    <a:pt x="2838450" y="7620"/>
                  </a:moveTo>
                  <a:lnTo>
                    <a:pt x="2807970" y="7620"/>
                  </a:lnTo>
                  <a:lnTo>
                    <a:pt x="2807970" y="0"/>
                  </a:lnTo>
                  <a:lnTo>
                    <a:pt x="2838450" y="0"/>
                  </a:lnTo>
                  <a:lnTo>
                    <a:pt x="2838450" y="7620"/>
                  </a:lnTo>
                  <a:close/>
                </a:path>
                <a:path w="10186035" h="3817620">
                  <a:moveTo>
                    <a:pt x="2891790" y="7620"/>
                  </a:moveTo>
                  <a:lnTo>
                    <a:pt x="2861310" y="7620"/>
                  </a:lnTo>
                  <a:lnTo>
                    <a:pt x="2861310" y="0"/>
                  </a:lnTo>
                  <a:lnTo>
                    <a:pt x="2891790" y="0"/>
                  </a:lnTo>
                  <a:lnTo>
                    <a:pt x="2891790" y="7620"/>
                  </a:lnTo>
                  <a:close/>
                </a:path>
                <a:path w="10186035" h="3817620">
                  <a:moveTo>
                    <a:pt x="2945130" y="7620"/>
                  </a:moveTo>
                  <a:lnTo>
                    <a:pt x="2914650" y="7620"/>
                  </a:lnTo>
                  <a:lnTo>
                    <a:pt x="2914650" y="0"/>
                  </a:lnTo>
                  <a:lnTo>
                    <a:pt x="2945130" y="0"/>
                  </a:lnTo>
                  <a:lnTo>
                    <a:pt x="2945130" y="7620"/>
                  </a:lnTo>
                  <a:close/>
                </a:path>
                <a:path w="10186035" h="3817620">
                  <a:moveTo>
                    <a:pt x="2998470" y="7620"/>
                  </a:moveTo>
                  <a:lnTo>
                    <a:pt x="2967990" y="7620"/>
                  </a:lnTo>
                  <a:lnTo>
                    <a:pt x="2967990" y="0"/>
                  </a:lnTo>
                  <a:lnTo>
                    <a:pt x="2998470" y="0"/>
                  </a:lnTo>
                  <a:lnTo>
                    <a:pt x="2998470" y="7620"/>
                  </a:lnTo>
                  <a:close/>
                </a:path>
                <a:path w="10186035" h="3817620">
                  <a:moveTo>
                    <a:pt x="3051810" y="7620"/>
                  </a:moveTo>
                  <a:lnTo>
                    <a:pt x="3021330" y="7620"/>
                  </a:lnTo>
                  <a:lnTo>
                    <a:pt x="3021330" y="0"/>
                  </a:lnTo>
                  <a:lnTo>
                    <a:pt x="3051810" y="0"/>
                  </a:lnTo>
                  <a:lnTo>
                    <a:pt x="3051810" y="7620"/>
                  </a:lnTo>
                  <a:close/>
                </a:path>
                <a:path w="10186035" h="3817620">
                  <a:moveTo>
                    <a:pt x="3105150" y="7620"/>
                  </a:moveTo>
                  <a:lnTo>
                    <a:pt x="3074670" y="7620"/>
                  </a:lnTo>
                  <a:lnTo>
                    <a:pt x="3074670" y="0"/>
                  </a:lnTo>
                  <a:lnTo>
                    <a:pt x="3105150" y="0"/>
                  </a:lnTo>
                  <a:lnTo>
                    <a:pt x="3105150" y="7620"/>
                  </a:lnTo>
                  <a:close/>
                </a:path>
                <a:path w="10186035" h="3817620">
                  <a:moveTo>
                    <a:pt x="3158490" y="7620"/>
                  </a:moveTo>
                  <a:lnTo>
                    <a:pt x="3128010" y="7620"/>
                  </a:lnTo>
                  <a:lnTo>
                    <a:pt x="3128010" y="0"/>
                  </a:lnTo>
                  <a:lnTo>
                    <a:pt x="3158490" y="0"/>
                  </a:lnTo>
                  <a:lnTo>
                    <a:pt x="3158490" y="7620"/>
                  </a:lnTo>
                  <a:close/>
                </a:path>
                <a:path w="10186035" h="3817620">
                  <a:moveTo>
                    <a:pt x="3211830" y="7620"/>
                  </a:moveTo>
                  <a:lnTo>
                    <a:pt x="3181350" y="7620"/>
                  </a:lnTo>
                  <a:lnTo>
                    <a:pt x="3181350" y="0"/>
                  </a:lnTo>
                  <a:lnTo>
                    <a:pt x="3211830" y="0"/>
                  </a:lnTo>
                  <a:lnTo>
                    <a:pt x="3211830" y="7620"/>
                  </a:lnTo>
                  <a:close/>
                </a:path>
                <a:path w="10186035" h="3817620">
                  <a:moveTo>
                    <a:pt x="3265170" y="7620"/>
                  </a:moveTo>
                  <a:lnTo>
                    <a:pt x="3234690" y="7620"/>
                  </a:lnTo>
                  <a:lnTo>
                    <a:pt x="3234690" y="0"/>
                  </a:lnTo>
                  <a:lnTo>
                    <a:pt x="3265170" y="0"/>
                  </a:lnTo>
                  <a:lnTo>
                    <a:pt x="3265170" y="7620"/>
                  </a:lnTo>
                  <a:close/>
                </a:path>
                <a:path w="10186035" h="3817620">
                  <a:moveTo>
                    <a:pt x="3318510" y="7620"/>
                  </a:moveTo>
                  <a:lnTo>
                    <a:pt x="3288030" y="7620"/>
                  </a:lnTo>
                  <a:lnTo>
                    <a:pt x="3288030" y="0"/>
                  </a:lnTo>
                  <a:lnTo>
                    <a:pt x="3318510" y="0"/>
                  </a:lnTo>
                  <a:lnTo>
                    <a:pt x="3318510" y="7620"/>
                  </a:lnTo>
                  <a:close/>
                </a:path>
                <a:path w="10186035" h="3817620">
                  <a:moveTo>
                    <a:pt x="3371850" y="7620"/>
                  </a:moveTo>
                  <a:lnTo>
                    <a:pt x="3341370" y="7620"/>
                  </a:lnTo>
                  <a:lnTo>
                    <a:pt x="3341370" y="0"/>
                  </a:lnTo>
                  <a:lnTo>
                    <a:pt x="3371850" y="0"/>
                  </a:lnTo>
                  <a:lnTo>
                    <a:pt x="3371850" y="7620"/>
                  </a:lnTo>
                  <a:close/>
                </a:path>
                <a:path w="10186035" h="3817620">
                  <a:moveTo>
                    <a:pt x="3425190" y="7620"/>
                  </a:moveTo>
                  <a:lnTo>
                    <a:pt x="3394710" y="7620"/>
                  </a:lnTo>
                  <a:lnTo>
                    <a:pt x="3394710" y="0"/>
                  </a:lnTo>
                  <a:lnTo>
                    <a:pt x="3425190" y="0"/>
                  </a:lnTo>
                  <a:lnTo>
                    <a:pt x="3425190" y="7620"/>
                  </a:lnTo>
                  <a:close/>
                </a:path>
                <a:path w="10186035" h="3817620">
                  <a:moveTo>
                    <a:pt x="3478530" y="7620"/>
                  </a:moveTo>
                  <a:lnTo>
                    <a:pt x="3448050" y="7620"/>
                  </a:lnTo>
                  <a:lnTo>
                    <a:pt x="3448050" y="0"/>
                  </a:lnTo>
                  <a:lnTo>
                    <a:pt x="3478530" y="0"/>
                  </a:lnTo>
                  <a:lnTo>
                    <a:pt x="3478530" y="7620"/>
                  </a:lnTo>
                  <a:close/>
                </a:path>
                <a:path w="10186035" h="3817620">
                  <a:moveTo>
                    <a:pt x="3531870" y="7620"/>
                  </a:moveTo>
                  <a:lnTo>
                    <a:pt x="3501390" y="7620"/>
                  </a:lnTo>
                  <a:lnTo>
                    <a:pt x="3501390" y="0"/>
                  </a:lnTo>
                  <a:lnTo>
                    <a:pt x="3531870" y="0"/>
                  </a:lnTo>
                  <a:lnTo>
                    <a:pt x="3531870" y="7620"/>
                  </a:lnTo>
                  <a:close/>
                </a:path>
                <a:path w="10186035" h="3817620">
                  <a:moveTo>
                    <a:pt x="3585210" y="7620"/>
                  </a:moveTo>
                  <a:lnTo>
                    <a:pt x="3554730" y="7620"/>
                  </a:lnTo>
                  <a:lnTo>
                    <a:pt x="3554730" y="0"/>
                  </a:lnTo>
                  <a:lnTo>
                    <a:pt x="3585210" y="0"/>
                  </a:lnTo>
                  <a:lnTo>
                    <a:pt x="3585210" y="7620"/>
                  </a:lnTo>
                  <a:close/>
                </a:path>
                <a:path w="10186035" h="3817620">
                  <a:moveTo>
                    <a:pt x="3638550" y="7620"/>
                  </a:moveTo>
                  <a:lnTo>
                    <a:pt x="3608070" y="7620"/>
                  </a:lnTo>
                  <a:lnTo>
                    <a:pt x="3608070" y="0"/>
                  </a:lnTo>
                  <a:lnTo>
                    <a:pt x="3638550" y="0"/>
                  </a:lnTo>
                  <a:lnTo>
                    <a:pt x="3638550" y="7620"/>
                  </a:lnTo>
                  <a:close/>
                </a:path>
                <a:path w="10186035" h="3817620">
                  <a:moveTo>
                    <a:pt x="3691890" y="7620"/>
                  </a:moveTo>
                  <a:lnTo>
                    <a:pt x="3661410" y="7620"/>
                  </a:lnTo>
                  <a:lnTo>
                    <a:pt x="3661410" y="0"/>
                  </a:lnTo>
                  <a:lnTo>
                    <a:pt x="3691890" y="0"/>
                  </a:lnTo>
                  <a:lnTo>
                    <a:pt x="3691890" y="7620"/>
                  </a:lnTo>
                  <a:close/>
                </a:path>
                <a:path w="10186035" h="3817620">
                  <a:moveTo>
                    <a:pt x="3745230" y="7620"/>
                  </a:moveTo>
                  <a:lnTo>
                    <a:pt x="3714750" y="7620"/>
                  </a:lnTo>
                  <a:lnTo>
                    <a:pt x="3714750" y="0"/>
                  </a:lnTo>
                  <a:lnTo>
                    <a:pt x="3745230" y="0"/>
                  </a:lnTo>
                  <a:lnTo>
                    <a:pt x="3745230" y="7620"/>
                  </a:lnTo>
                  <a:close/>
                </a:path>
                <a:path w="10186035" h="3817620">
                  <a:moveTo>
                    <a:pt x="3798570" y="7620"/>
                  </a:moveTo>
                  <a:lnTo>
                    <a:pt x="3768090" y="7620"/>
                  </a:lnTo>
                  <a:lnTo>
                    <a:pt x="3768090" y="0"/>
                  </a:lnTo>
                  <a:lnTo>
                    <a:pt x="3798570" y="0"/>
                  </a:lnTo>
                  <a:lnTo>
                    <a:pt x="3798570" y="7620"/>
                  </a:lnTo>
                  <a:close/>
                </a:path>
                <a:path w="10186035" h="3817620">
                  <a:moveTo>
                    <a:pt x="3851910" y="7620"/>
                  </a:moveTo>
                  <a:lnTo>
                    <a:pt x="3821430" y="7620"/>
                  </a:lnTo>
                  <a:lnTo>
                    <a:pt x="3821430" y="0"/>
                  </a:lnTo>
                  <a:lnTo>
                    <a:pt x="3851910" y="0"/>
                  </a:lnTo>
                  <a:lnTo>
                    <a:pt x="3851910" y="7620"/>
                  </a:lnTo>
                  <a:close/>
                </a:path>
                <a:path w="10186035" h="3817620">
                  <a:moveTo>
                    <a:pt x="3905250" y="7620"/>
                  </a:moveTo>
                  <a:lnTo>
                    <a:pt x="3874770" y="7620"/>
                  </a:lnTo>
                  <a:lnTo>
                    <a:pt x="3874770" y="0"/>
                  </a:lnTo>
                  <a:lnTo>
                    <a:pt x="3905250" y="0"/>
                  </a:lnTo>
                  <a:lnTo>
                    <a:pt x="3905250" y="7620"/>
                  </a:lnTo>
                  <a:close/>
                </a:path>
                <a:path w="10186035" h="3817620">
                  <a:moveTo>
                    <a:pt x="3958590" y="7620"/>
                  </a:moveTo>
                  <a:lnTo>
                    <a:pt x="3928110" y="7620"/>
                  </a:lnTo>
                  <a:lnTo>
                    <a:pt x="3928110" y="0"/>
                  </a:lnTo>
                  <a:lnTo>
                    <a:pt x="3958590" y="0"/>
                  </a:lnTo>
                  <a:lnTo>
                    <a:pt x="3958590" y="7620"/>
                  </a:lnTo>
                  <a:close/>
                </a:path>
                <a:path w="10186035" h="3817620">
                  <a:moveTo>
                    <a:pt x="4011930" y="7620"/>
                  </a:moveTo>
                  <a:lnTo>
                    <a:pt x="3981450" y="7620"/>
                  </a:lnTo>
                  <a:lnTo>
                    <a:pt x="3981450" y="0"/>
                  </a:lnTo>
                  <a:lnTo>
                    <a:pt x="4011930" y="0"/>
                  </a:lnTo>
                  <a:lnTo>
                    <a:pt x="4011930" y="7620"/>
                  </a:lnTo>
                  <a:close/>
                </a:path>
                <a:path w="10186035" h="3817620">
                  <a:moveTo>
                    <a:pt x="4065270" y="7620"/>
                  </a:moveTo>
                  <a:lnTo>
                    <a:pt x="4034790" y="7620"/>
                  </a:lnTo>
                  <a:lnTo>
                    <a:pt x="4034790" y="0"/>
                  </a:lnTo>
                  <a:lnTo>
                    <a:pt x="4065270" y="0"/>
                  </a:lnTo>
                  <a:lnTo>
                    <a:pt x="4065270" y="7620"/>
                  </a:lnTo>
                  <a:close/>
                </a:path>
                <a:path w="10186035" h="3817620">
                  <a:moveTo>
                    <a:pt x="4118610" y="7620"/>
                  </a:moveTo>
                  <a:lnTo>
                    <a:pt x="4088130" y="7620"/>
                  </a:lnTo>
                  <a:lnTo>
                    <a:pt x="4088130" y="0"/>
                  </a:lnTo>
                  <a:lnTo>
                    <a:pt x="4118610" y="0"/>
                  </a:lnTo>
                  <a:lnTo>
                    <a:pt x="4118610" y="7620"/>
                  </a:lnTo>
                  <a:close/>
                </a:path>
                <a:path w="10186035" h="3817620">
                  <a:moveTo>
                    <a:pt x="4171950" y="7620"/>
                  </a:moveTo>
                  <a:lnTo>
                    <a:pt x="4141470" y="7620"/>
                  </a:lnTo>
                  <a:lnTo>
                    <a:pt x="4141470" y="0"/>
                  </a:lnTo>
                  <a:lnTo>
                    <a:pt x="4171950" y="0"/>
                  </a:lnTo>
                  <a:lnTo>
                    <a:pt x="4171950" y="7620"/>
                  </a:lnTo>
                  <a:close/>
                </a:path>
                <a:path w="10186035" h="3817620">
                  <a:moveTo>
                    <a:pt x="4225290" y="7620"/>
                  </a:moveTo>
                  <a:lnTo>
                    <a:pt x="4194810" y="7620"/>
                  </a:lnTo>
                  <a:lnTo>
                    <a:pt x="4194810" y="0"/>
                  </a:lnTo>
                  <a:lnTo>
                    <a:pt x="4225290" y="0"/>
                  </a:lnTo>
                  <a:lnTo>
                    <a:pt x="4225290" y="7620"/>
                  </a:lnTo>
                  <a:close/>
                </a:path>
                <a:path w="10186035" h="3817620">
                  <a:moveTo>
                    <a:pt x="4278630" y="7620"/>
                  </a:moveTo>
                  <a:lnTo>
                    <a:pt x="4248150" y="7620"/>
                  </a:lnTo>
                  <a:lnTo>
                    <a:pt x="4248150" y="0"/>
                  </a:lnTo>
                  <a:lnTo>
                    <a:pt x="4278630" y="0"/>
                  </a:lnTo>
                  <a:lnTo>
                    <a:pt x="4278630" y="7620"/>
                  </a:lnTo>
                  <a:close/>
                </a:path>
                <a:path w="10186035" h="3817620">
                  <a:moveTo>
                    <a:pt x="4331970" y="7620"/>
                  </a:moveTo>
                  <a:lnTo>
                    <a:pt x="4301490" y="7620"/>
                  </a:lnTo>
                  <a:lnTo>
                    <a:pt x="4301490" y="0"/>
                  </a:lnTo>
                  <a:lnTo>
                    <a:pt x="4331970" y="0"/>
                  </a:lnTo>
                  <a:lnTo>
                    <a:pt x="4331970" y="7620"/>
                  </a:lnTo>
                  <a:close/>
                </a:path>
                <a:path w="10186035" h="3817620">
                  <a:moveTo>
                    <a:pt x="4385310" y="7620"/>
                  </a:moveTo>
                  <a:lnTo>
                    <a:pt x="4354830" y="7620"/>
                  </a:lnTo>
                  <a:lnTo>
                    <a:pt x="4354830" y="0"/>
                  </a:lnTo>
                  <a:lnTo>
                    <a:pt x="4385310" y="0"/>
                  </a:lnTo>
                  <a:lnTo>
                    <a:pt x="4385310" y="7620"/>
                  </a:lnTo>
                  <a:close/>
                </a:path>
                <a:path w="10186035" h="3817620">
                  <a:moveTo>
                    <a:pt x="4438650" y="7620"/>
                  </a:moveTo>
                  <a:lnTo>
                    <a:pt x="4408170" y="7620"/>
                  </a:lnTo>
                  <a:lnTo>
                    <a:pt x="4408170" y="0"/>
                  </a:lnTo>
                  <a:lnTo>
                    <a:pt x="4438650" y="0"/>
                  </a:lnTo>
                  <a:lnTo>
                    <a:pt x="4438650" y="7620"/>
                  </a:lnTo>
                  <a:close/>
                </a:path>
                <a:path w="10186035" h="3817620">
                  <a:moveTo>
                    <a:pt x="4491990" y="7620"/>
                  </a:moveTo>
                  <a:lnTo>
                    <a:pt x="4461510" y="7620"/>
                  </a:lnTo>
                  <a:lnTo>
                    <a:pt x="4461510" y="0"/>
                  </a:lnTo>
                  <a:lnTo>
                    <a:pt x="4491990" y="0"/>
                  </a:lnTo>
                  <a:lnTo>
                    <a:pt x="4491990" y="7620"/>
                  </a:lnTo>
                  <a:close/>
                </a:path>
                <a:path w="10186035" h="3817620">
                  <a:moveTo>
                    <a:pt x="4545330" y="7620"/>
                  </a:moveTo>
                  <a:lnTo>
                    <a:pt x="4514850" y="7620"/>
                  </a:lnTo>
                  <a:lnTo>
                    <a:pt x="4514850" y="0"/>
                  </a:lnTo>
                  <a:lnTo>
                    <a:pt x="4545330" y="0"/>
                  </a:lnTo>
                  <a:lnTo>
                    <a:pt x="4545330" y="7620"/>
                  </a:lnTo>
                  <a:close/>
                </a:path>
                <a:path w="10186035" h="3817620">
                  <a:moveTo>
                    <a:pt x="4598670" y="7620"/>
                  </a:moveTo>
                  <a:lnTo>
                    <a:pt x="4568190" y="7620"/>
                  </a:lnTo>
                  <a:lnTo>
                    <a:pt x="4568190" y="0"/>
                  </a:lnTo>
                  <a:lnTo>
                    <a:pt x="4598670" y="0"/>
                  </a:lnTo>
                  <a:lnTo>
                    <a:pt x="4598670" y="7620"/>
                  </a:lnTo>
                  <a:close/>
                </a:path>
                <a:path w="10186035" h="3817620">
                  <a:moveTo>
                    <a:pt x="4652010" y="7620"/>
                  </a:moveTo>
                  <a:lnTo>
                    <a:pt x="4621530" y="7620"/>
                  </a:lnTo>
                  <a:lnTo>
                    <a:pt x="4621530" y="0"/>
                  </a:lnTo>
                  <a:lnTo>
                    <a:pt x="4652010" y="0"/>
                  </a:lnTo>
                  <a:lnTo>
                    <a:pt x="4652010" y="7620"/>
                  </a:lnTo>
                  <a:close/>
                </a:path>
                <a:path w="10186035" h="3817620">
                  <a:moveTo>
                    <a:pt x="4705350" y="7620"/>
                  </a:moveTo>
                  <a:lnTo>
                    <a:pt x="4674870" y="7620"/>
                  </a:lnTo>
                  <a:lnTo>
                    <a:pt x="4674870" y="0"/>
                  </a:lnTo>
                  <a:lnTo>
                    <a:pt x="4705350" y="0"/>
                  </a:lnTo>
                  <a:lnTo>
                    <a:pt x="4705350" y="7620"/>
                  </a:lnTo>
                  <a:close/>
                </a:path>
                <a:path w="10186035" h="3817620">
                  <a:moveTo>
                    <a:pt x="4758690" y="7620"/>
                  </a:moveTo>
                  <a:lnTo>
                    <a:pt x="4728210" y="7620"/>
                  </a:lnTo>
                  <a:lnTo>
                    <a:pt x="4728210" y="0"/>
                  </a:lnTo>
                  <a:lnTo>
                    <a:pt x="4758690" y="0"/>
                  </a:lnTo>
                  <a:lnTo>
                    <a:pt x="4758690" y="7620"/>
                  </a:lnTo>
                  <a:close/>
                </a:path>
                <a:path w="10186035" h="3817620">
                  <a:moveTo>
                    <a:pt x="4812030" y="7620"/>
                  </a:moveTo>
                  <a:lnTo>
                    <a:pt x="4781550" y="7620"/>
                  </a:lnTo>
                  <a:lnTo>
                    <a:pt x="4781550" y="0"/>
                  </a:lnTo>
                  <a:lnTo>
                    <a:pt x="4812030" y="0"/>
                  </a:lnTo>
                  <a:lnTo>
                    <a:pt x="4812030" y="7620"/>
                  </a:lnTo>
                  <a:close/>
                </a:path>
                <a:path w="10186035" h="3817620">
                  <a:moveTo>
                    <a:pt x="4865370" y="7620"/>
                  </a:moveTo>
                  <a:lnTo>
                    <a:pt x="4834890" y="7620"/>
                  </a:lnTo>
                  <a:lnTo>
                    <a:pt x="4834890" y="0"/>
                  </a:lnTo>
                  <a:lnTo>
                    <a:pt x="4865370" y="0"/>
                  </a:lnTo>
                  <a:lnTo>
                    <a:pt x="4865370" y="7620"/>
                  </a:lnTo>
                  <a:close/>
                </a:path>
                <a:path w="10186035" h="3817620">
                  <a:moveTo>
                    <a:pt x="4918710" y="7620"/>
                  </a:moveTo>
                  <a:lnTo>
                    <a:pt x="4888230" y="7620"/>
                  </a:lnTo>
                  <a:lnTo>
                    <a:pt x="4888230" y="0"/>
                  </a:lnTo>
                  <a:lnTo>
                    <a:pt x="4918710" y="0"/>
                  </a:lnTo>
                  <a:lnTo>
                    <a:pt x="4918710" y="7620"/>
                  </a:lnTo>
                  <a:close/>
                </a:path>
                <a:path w="10186035" h="3817620">
                  <a:moveTo>
                    <a:pt x="4972050" y="7620"/>
                  </a:moveTo>
                  <a:lnTo>
                    <a:pt x="4941570" y="7620"/>
                  </a:lnTo>
                  <a:lnTo>
                    <a:pt x="4941570" y="0"/>
                  </a:lnTo>
                  <a:lnTo>
                    <a:pt x="4972050" y="0"/>
                  </a:lnTo>
                  <a:lnTo>
                    <a:pt x="4972050" y="7620"/>
                  </a:lnTo>
                  <a:close/>
                </a:path>
                <a:path w="10186035" h="3817620">
                  <a:moveTo>
                    <a:pt x="5025390" y="7620"/>
                  </a:moveTo>
                  <a:lnTo>
                    <a:pt x="4994910" y="7620"/>
                  </a:lnTo>
                  <a:lnTo>
                    <a:pt x="4994910" y="0"/>
                  </a:lnTo>
                  <a:lnTo>
                    <a:pt x="5025390" y="0"/>
                  </a:lnTo>
                  <a:lnTo>
                    <a:pt x="5025390" y="7620"/>
                  </a:lnTo>
                  <a:close/>
                </a:path>
                <a:path w="10186035" h="3817620">
                  <a:moveTo>
                    <a:pt x="5078730" y="7620"/>
                  </a:moveTo>
                  <a:lnTo>
                    <a:pt x="5048250" y="7620"/>
                  </a:lnTo>
                  <a:lnTo>
                    <a:pt x="5048250" y="0"/>
                  </a:lnTo>
                  <a:lnTo>
                    <a:pt x="5078730" y="0"/>
                  </a:lnTo>
                  <a:lnTo>
                    <a:pt x="5078730" y="7620"/>
                  </a:lnTo>
                  <a:close/>
                </a:path>
                <a:path w="10186035" h="3817620">
                  <a:moveTo>
                    <a:pt x="5132070" y="7620"/>
                  </a:moveTo>
                  <a:lnTo>
                    <a:pt x="5101590" y="7620"/>
                  </a:lnTo>
                  <a:lnTo>
                    <a:pt x="5101590" y="0"/>
                  </a:lnTo>
                  <a:lnTo>
                    <a:pt x="5132070" y="0"/>
                  </a:lnTo>
                  <a:lnTo>
                    <a:pt x="5132070" y="7620"/>
                  </a:lnTo>
                  <a:close/>
                </a:path>
                <a:path w="10186035" h="3817620">
                  <a:moveTo>
                    <a:pt x="5185410" y="7620"/>
                  </a:moveTo>
                  <a:lnTo>
                    <a:pt x="5154930" y="7620"/>
                  </a:lnTo>
                  <a:lnTo>
                    <a:pt x="5154930" y="0"/>
                  </a:lnTo>
                  <a:lnTo>
                    <a:pt x="5185410" y="0"/>
                  </a:lnTo>
                  <a:lnTo>
                    <a:pt x="5185410" y="7620"/>
                  </a:lnTo>
                  <a:close/>
                </a:path>
                <a:path w="10186035" h="3817620">
                  <a:moveTo>
                    <a:pt x="5238750" y="7620"/>
                  </a:moveTo>
                  <a:lnTo>
                    <a:pt x="5208270" y="7620"/>
                  </a:lnTo>
                  <a:lnTo>
                    <a:pt x="5208270" y="0"/>
                  </a:lnTo>
                  <a:lnTo>
                    <a:pt x="5238750" y="0"/>
                  </a:lnTo>
                  <a:lnTo>
                    <a:pt x="5238750" y="7620"/>
                  </a:lnTo>
                  <a:close/>
                </a:path>
                <a:path w="10186035" h="3817620">
                  <a:moveTo>
                    <a:pt x="5292090" y="7620"/>
                  </a:moveTo>
                  <a:lnTo>
                    <a:pt x="5261610" y="7620"/>
                  </a:lnTo>
                  <a:lnTo>
                    <a:pt x="5261610" y="0"/>
                  </a:lnTo>
                  <a:lnTo>
                    <a:pt x="5292090" y="0"/>
                  </a:lnTo>
                  <a:lnTo>
                    <a:pt x="5292090" y="7620"/>
                  </a:lnTo>
                  <a:close/>
                </a:path>
                <a:path w="10186035" h="3817620">
                  <a:moveTo>
                    <a:pt x="5345430" y="7620"/>
                  </a:moveTo>
                  <a:lnTo>
                    <a:pt x="5314950" y="7620"/>
                  </a:lnTo>
                  <a:lnTo>
                    <a:pt x="5314950" y="0"/>
                  </a:lnTo>
                  <a:lnTo>
                    <a:pt x="5345430" y="0"/>
                  </a:lnTo>
                  <a:lnTo>
                    <a:pt x="5345430" y="7620"/>
                  </a:lnTo>
                  <a:close/>
                </a:path>
                <a:path w="10186035" h="3817620">
                  <a:moveTo>
                    <a:pt x="5398770" y="7620"/>
                  </a:moveTo>
                  <a:lnTo>
                    <a:pt x="5368290" y="7620"/>
                  </a:lnTo>
                  <a:lnTo>
                    <a:pt x="5368290" y="0"/>
                  </a:lnTo>
                  <a:lnTo>
                    <a:pt x="5398770" y="0"/>
                  </a:lnTo>
                  <a:lnTo>
                    <a:pt x="5398770" y="7620"/>
                  </a:lnTo>
                  <a:close/>
                </a:path>
                <a:path w="10186035" h="3817620">
                  <a:moveTo>
                    <a:pt x="5452110" y="7620"/>
                  </a:moveTo>
                  <a:lnTo>
                    <a:pt x="5421630" y="7620"/>
                  </a:lnTo>
                  <a:lnTo>
                    <a:pt x="5421630" y="0"/>
                  </a:lnTo>
                  <a:lnTo>
                    <a:pt x="5452110" y="0"/>
                  </a:lnTo>
                  <a:lnTo>
                    <a:pt x="5452110" y="7620"/>
                  </a:lnTo>
                  <a:close/>
                </a:path>
                <a:path w="10186035" h="3817620">
                  <a:moveTo>
                    <a:pt x="5505450" y="7620"/>
                  </a:moveTo>
                  <a:lnTo>
                    <a:pt x="5474970" y="7620"/>
                  </a:lnTo>
                  <a:lnTo>
                    <a:pt x="5474970" y="0"/>
                  </a:lnTo>
                  <a:lnTo>
                    <a:pt x="5505450" y="0"/>
                  </a:lnTo>
                  <a:lnTo>
                    <a:pt x="5505450" y="7620"/>
                  </a:lnTo>
                  <a:close/>
                </a:path>
                <a:path w="10186035" h="3817620">
                  <a:moveTo>
                    <a:pt x="5558790" y="7620"/>
                  </a:moveTo>
                  <a:lnTo>
                    <a:pt x="5528310" y="7620"/>
                  </a:lnTo>
                  <a:lnTo>
                    <a:pt x="5528310" y="0"/>
                  </a:lnTo>
                  <a:lnTo>
                    <a:pt x="5558790" y="0"/>
                  </a:lnTo>
                  <a:lnTo>
                    <a:pt x="5558790" y="7620"/>
                  </a:lnTo>
                  <a:close/>
                </a:path>
                <a:path w="10186035" h="3817620">
                  <a:moveTo>
                    <a:pt x="5612130" y="7620"/>
                  </a:moveTo>
                  <a:lnTo>
                    <a:pt x="5581650" y="7620"/>
                  </a:lnTo>
                  <a:lnTo>
                    <a:pt x="5581650" y="0"/>
                  </a:lnTo>
                  <a:lnTo>
                    <a:pt x="5612130" y="0"/>
                  </a:lnTo>
                  <a:lnTo>
                    <a:pt x="5612130" y="7620"/>
                  </a:lnTo>
                  <a:close/>
                </a:path>
                <a:path w="10186035" h="3817620">
                  <a:moveTo>
                    <a:pt x="5665470" y="7620"/>
                  </a:moveTo>
                  <a:lnTo>
                    <a:pt x="5634990" y="7620"/>
                  </a:lnTo>
                  <a:lnTo>
                    <a:pt x="5634990" y="0"/>
                  </a:lnTo>
                  <a:lnTo>
                    <a:pt x="5665470" y="0"/>
                  </a:lnTo>
                  <a:lnTo>
                    <a:pt x="5665470" y="7620"/>
                  </a:lnTo>
                  <a:close/>
                </a:path>
                <a:path w="10186035" h="3817620">
                  <a:moveTo>
                    <a:pt x="5718810" y="7620"/>
                  </a:moveTo>
                  <a:lnTo>
                    <a:pt x="5688330" y="7620"/>
                  </a:lnTo>
                  <a:lnTo>
                    <a:pt x="5688330" y="0"/>
                  </a:lnTo>
                  <a:lnTo>
                    <a:pt x="5718810" y="0"/>
                  </a:lnTo>
                  <a:lnTo>
                    <a:pt x="5718810" y="7620"/>
                  </a:lnTo>
                  <a:close/>
                </a:path>
                <a:path w="10186035" h="3817620">
                  <a:moveTo>
                    <a:pt x="5772150" y="7620"/>
                  </a:moveTo>
                  <a:lnTo>
                    <a:pt x="5741670" y="7620"/>
                  </a:lnTo>
                  <a:lnTo>
                    <a:pt x="5741670" y="0"/>
                  </a:lnTo>
                  <a:lnTo>
                    <a:pt x="5772150" y="0"/>
                  </a:lnTo>
                  <a:lnTo>
                    <a:pt x="5772150" y="7620"/>
                  </a:lnTo>
                  <a:close/>
                </a:path>
                <a:path w="10186035" h="3817620">
                  <a:moveTo>
                    <a:pt x="5825490" y="7620"/>
                  </a:moveTo>
                  <a:lnTo>
                    <a:pt x="5795010" y="7620"/>
                  </a:lnTo>
                  <a:lnTo>
                    <a:pt x="5795010" y="0"/>
                  </a:lnTo>
                  <a:lnTo>
                    <a:pt x="5825490" y="0"/>
                  </a:lnTo>
                  <a:lnTo>
                    <a:pt x="5825490" y="7620"/>
                  </a:lnTo>
                  <a:close/>
                </a:path>
                <a:path w="10186035" h="3817620">
                  <a:moveTo>
                    <a:pt x="5878830" y="7620"/>
                  </a:moveTo>
                  <a:lnTo>
                    <a:pt x="5848350" y="7620"/>
                  </a:lnTo>
                  <a:lnTo>
                    <a:pt x="5848350" y="0"/>
                  </a:lnTo>
                  <a:lnTo>
                    <a:pt x="5878830" y="0"/>
                  </a:lnTo>
                  <a:lnTo>
                    <a:pt x="5878830" y="7620"/>
                  </a:lnTo>
                  <a:close/>
                </a:path>
                <a:path w="10186035" h="3817620">
                  <a:moveTo>
                    <a:pt x="5932170" y="7620"/>
                  </a:moveTo>
                  <a:lnTo>
                    <a:pt x="5901690" y="7620"/>
                  </a:lnTo>
                  <a:lnTo>
                    <a:pt x="5901690" y="0"/>
                  </a:lnTo>
                  <a:lnTo>
                    <a:pt x="5932170" y="0"/>
                  </a:lnTo>
                  <a:lnTo>
                    <a:pt x="5932170" y="7620"/>
                  </a:lnTo>
                  <a:close/>
                </a:path>
                <a:path w="10186035" h="3817620">
                  <a:moveTo>
                    <a:pt x="5985510" y="7620"/>
                  </a:moveTo>
                  <a:lnTo>
                    <a:pt x="5955030" y="7620"/>
                  </a:lnTo>
                  <a:lnTo>
                    <a:pt x="5955030" y="0"/>
                  </a:lnTo>
                  <a:lnTo>
                    <a:pt x="5985510" y="0"/>
                  </a:lnTo>
                  <a:lnTo>
                    <a:pt x="5985510" y="7620"/>
                  </a:lnTo>
                  <a:close/>
                </a:path>
                <a:path w="10186035" h="3817620">
                  <a:moveTo>
                    <a:pt x="6038850" y="7620"/>
                  </a:moveTo>
                  <a:lnTo>
                    <a:pt x="6008370" y="7620"/>
                  </a:lnTo>
                  <a:lnTo>
                    <a:pt x="6008370" y="0"/>
                  </a:lnTo>
                  <a:lnTo>
                    <a:pt x="6038850" y="0"/>
                  </a:lnTo>
                  <a:lnTo>
                    <a:pt x="6038850" y="7620"/>
                  </a:lnTo>
                  <a:close/>
                </a:path>
                <a:path w="10186035" h="3817620">
                  <a:moveTo>
                    <a:pt x="6092190" y="7620"/>
                  </a:moveTo>
                  <a:lnTo>
                    <a:pt x="6061710" y="7620"/>
                  </a:lnTo>
                  <a:lnTo>
                    <a:pt x="6061710" y="0"/>
                  </a:lnTo>
                  <a:lnTo>
                    <a:pt x="6092190" y="0"/>
                  </a:lnTo>
                  <a:lnTo>
                    <a:pt x="6092190" y="7620"/>
                  </a:lnTo>
                  <a:close/>
                </a:path>
                <a:path w="10186035" h="3817620">
                  <a:moveTo>
                    <a:pt x="6145530" y="7620"/>
                  </a:moveTo>
                  <a:lnTo>
                    <a:pt x="6115050" y="7620"/>
                  </a:lnTo>
                  <a:lnTo>
                    <a:pt x="6115050" y="0"/>
                  </a:lnTo>
                  <a:lnTo>
                    <a:pt x="6145530" y="0"/>
                  </a:lnTo>
                  <a:lnTo>
                    <a:pt x="6145530" y="7620"/>
                  </a:lnTo>
                  <a:close/>
                </a:path>
                <a:path w="10186035" h="3817620">
                  <a:moveTo>
                    <a:pt x="6198870" y="7620"/>
                  </a:moveTo>
                  <a:lnTo>
                    <a:pt x="6168390" y="7620"/>
                  </a:lnTo>
                  <a:lnTo>
                    <a:pt x="6168390" y="0"/>
                  </a:lnTo>
                  <a:lnTo>
                    <a:pt x="6198870" y="0"/>
                  </a:lnTo>
                  <a:lnTo>
                    <a:pt x="6198870" y="7620"/>
                  </a:lnTo>
                  <a:close/>
                </a:path>
                <a:path w="10186035" h="3817620">
                  <a:moveTo>
                    <a:pt x="6252210" y="7620"/>
                  </a:moveTo>
                  <a:lnTo>
                    <a:pt x="6221730" y="7620"/>
                  </a:lnTo>
                  <a:lnTo>
                    <a:pt x="6221730" y="0"/>
                  </a:lnTo>
                  <a:lnTo>
                    <a:pt x="6252210" y="0"/>
                  </a:lnTo>
                  <a:lnTo>
                    <a:pt x="6252210" y="7620"/>
                  </a:lnTo>
                  <a:close/>
                </a:path>
                <a:path w="10186035" h="3817620">
                  <a:moveTo>
                    <a:pt x="6305550" y="7620"/>
                  </a:moveTo>
                  <a:lnTo>
                    <a:pt x="6275070" y="7620"/>
                  </a:lnTo>
                  <a:lnTo>
                    <a:pt x="6275070" y="0"/>
                  </a:lnTo>
                  <a:lnTo>
                    <a:pt x="6305550" y="0"/>
                  </a:lnTo>
                  <a:lnTo>
                    <a:pt x="6305550" y="7620"/>
                  </a:lnTo>
                  <a:close/>
                </a:path>
                <a:path w="10186035" h="3817620">
                  <a:moveTo>
                    <a:pt x="6358890" y="7620"/>
                  </a:moveTo>
                  <a:lnTo>
                    <a:pt x="6328410" y="7620"/>
                  </a:lnTo>
                  <a:lnTo>
                    <a:pt x="6328410" y="0"/>
                  </a:lnTo>
                  <a:lnTo>
                    <a:pt x="6358890" y="0"/>
                  </a:lnTo>
                  <a:lnTo>
                    <a:pt x="6358890" y="7620"/>
                  </a:lnTo>
                  <a:close/>
                </a:path>
                <a:path w="10186035" h="3817620">
                  <a:moveTo>
                    <a:pt x="6412230" y="7620"/>
                  </a:moveTo>
                  <a:lnTo>
                    <a:pt x="6381750" y="7620"/>
                  </a:lnTo>
                  <a:lnTo>
                    <a:pt x="6381750" y="0"/>
                  </a:lnTo>
                  <a:lnTo>
                    <a:pt x="6412230" y="0"/>
                  </a:lnTo>
                  <a:lnTo>
                    <a:pt x="6412230" y="7620"/>
                  </a:lnTo>
                  <a:close/>
                </a:path>
                <a:path w="10186035" h="3817620">
                  <a:moveTo>
                    <a:pt x="6465570" y="7620"/>
                  </a:moveTo>
                  <a:lnTo>
                    <a:pt x="6435090" y="7620"/>
                  </a:lnTo>
                  <a:lnTo>
                    <a:pt x="6435090" y="0"/>
                  </a:lnTo>
                  <a:lnTo>
                    <a:pt x="6465570" y="0"/>
                  </a:lnTo>
                  <a:lnTo>
                    <a:pt x="6465570" y="7620"/>
                  </a:lnTo>
                  <a:close/>
                </a:path>
                <a:path w="10186035" h="3817620">
                  <a:moveTo>
                    <a:pt x="6518909" y="7620"/>
                  </a:moveTo>
                  <a:lnTo>
                    <a:pt x="6488430" y="7620"/>
                  </a:lnTo>
                  <a:lnTo>
                    <a:pt x="6488430" y="0"/>
                  </a:lnTo>
                  <a:lnTo>
                    <a:pt x="6518909" y="0"/>
                  </a:lnTo>
                  <a:lnTo>
                    <a:pt x="6518909" y="7620"/>
                  </a:lnTo>
                  <a:close/>
                </a:path>
                <a:path w="10186035" h="3817620">
                  <a:moveTo>
                    <a:pt x="6572250" y="7620"/>
                  </a:moveTo>
                  <a:lnTo>
                    <a:pt x="6541769" y="7620"/>
                  </a:lnTo>
                  <a:lnTo>
                    <a:pt x="6541769" y="0"/>
                  </a:lnTo>
                  <a:lnTo>
                    <a:pt x="6572250" y="0"/>
                  </a:lnTo>
                  <a:lnTo>
                    <a:pt x="6572250" y="7620"/>
                  </a:lnTo>
                  <a:close/>
                </a:path>
                <a:path w="10186035" h="3817620">
                  <a:moveTo>
                    <a:pt x="6625589" y="7620"/>
                  </a:moveTo>
                  <a:lnTo>
                    <a:pt x="6595109" y="7620"/>
                  </a:lnTo>
                  <a:lnTo>
                    <a:pt x="6595109" y="0"/>
                  </a:lnTo>
                  <a:lnTo>
                    <a:pt x="6625589" y="0"/>
                  </a:lnTo>
                  <a:lnTo>
                    <a:pt x="6625589" y="7620"/>
                  </a:lnTo>
                  <a:close/>
                </a:path>
                <a:path w="10186035" h="3817620">
                  <a:moveTo>
                    <a:pt x="6678930" y="7620"/>
                  </a:moveTo>
                  <a:lnTo>
                    <a:pt x="6648450" y="7620"/>
                  </a:lnTo>
                  <a:lnTo>
                    <a:pt x="6648450" y="0"/>
                  </a:lnTo>
                  <a:lnTo>
                    <a:pt x="6678930" y="0"/>
                  </a:lnTo>
                  <a:lnTo>
                    <a:pt x="6678930" y="7620"/>
                  </a:lnTo>
                  <a:close/>
                </a:path>
                <a:path w="10186035" h="3817620">
                  <a:moveTo>
                    <a:pt x="6732269" y="7620"/>
                  </a:moveTo>
                  <a:lnTo>
                    <a:pt x="6701789" y="7620"/>
                  </a:lnTo>
                  <a:lnTo>
                    <a:pt x="6701789" y="0"/>
                  </a:lnTo>
                  <a:lnTo>
                    <a:pt x="6732269" y="0"/>
                  </a:lnTo>
                  <a:lnTo>
                    <a:pt x="6732269" y="7620"/>
                  </a:lnTo>
                  <a:close/>
                </a:path>
                <a:path w="10186035" h="3817620">
                  <a:moveTo>
                    <a:pt x="6785609" y="7620"/>
                  </a:moveTo>
                  <a:lnTo>
                    <a:pt x="6755130" y="7620"/>
                  </a:lnTo>
                  <a:lnTo>
                    <a:pt x="6755130" y="0"/>
                  </a:lnTo>
                  <a:lnTo>
                    <a:pt x="6785609" y="0"/>
                  </a:lnTo>
                  <a:lnTo>
                    <a:pt x="6785609" y="7620"/>
                  </a:lnTo>
                  <a:close/>
                </a:path>
                <a:path w="10186035" h="3817620">
                  <a:moveTo>
                    <a:pt x="6838950" y="7620"/>
                  </a:moveTo>
                  <a:lnTo>
                    <a:pt x="6808469" y="7620"/>
                  </a:lnTo>
                  <a:lnTo>
                    <a:pt x="6808469" y="0"/>
                  </a:lnTo>
                  <a:lnTo>
                    <a:pt x="6838950" y="0"/>
                  </a:lnTo>
                  <a:lnTo>
                    <a:pt x="6838950" y="7620"/>
                  </a:lnTo>
                  <a:close/>
                </a:path>
                <a:path w="10186035" h="3817620">
                  <a:moveTo>
                    <a:pt x="6892289" y="7620"/>
                  </a:moveTo>
                  <a:lnTo>
                    <a:pt x="6861809" y="7620"/>
                  </a:lnTo>
                  <a:lnTo>
                    <a:pt x="6861809" y="0"/>
                  </a:lnTo>
                  <a:lnTo>
                    <a:pt x="6892289" y="0"/>
                  </a:lnTo>
                  <a:lnTo>
                    <a:pt x="6892289" y="7620"/>
                  </a:lnTo>
                  <a:close/>
                </a:path>
                <a:path w="10186035" h="3817620">
                  <a:moveTo>
                    <a:pt x="6945630" y="7620"/>
                  </a:moveTo>
                  <a:lnTo>
                    <a:pt x="6915150" y="7620"/>
                  </a:lnTo>
                  <a:lnTo>
                    <a:pt x="6915150" y="0"/>
                  </a:lnTo>
                  <a:lnTo>
                    <a:pt x="6945630" y="0"/>
                  </a:lnTo>
                  <a:lnTo>
                    <a:pt x="6945630" y="7620"/>
                  </a:lnTo>
                  <a:close/>
                </a:path>
                <a:path w="10186035" h="3817620">
                  <a:moveTo>
                    <a:pt x="6998969" y="7620"/>
                  </a:moveTo>
                  <a:lnTo>
                    <a:pt x="6968489" y="7620"/>
                  </a:lnTo>
                  <a:lnTo>
                    <a:pt x="6968489" y="0"/>
                  </a:lnTo>
                  <a:lnTo>
                    <a:pt x="6998969" y="0"/>
                  </a:lnTo>
                  <a:lnTo>
                    <a:pt x="6998969" y="7620"/>
                  </a:lnTo>
                  <a:close/>
                </a:path>
                <a:path w="10186035" h="3817620">
                  <a:moveTo>
                    <a:pt x="7052309" y="7620"/>
                  </a:moveTo>
                  <a:lnTo>
                    <a:pt x="7021830" y="7620"/>
                  </a:lnTo>
                  <a:lnTo>
                    <a:pt x="7021830" y="0"/>
                  </a:lnTo>
                  <a:lnTo>
                    <a:pt x="7052309" y="0"/>
                  </a:lnTo>
                  <a:lnTo>
                    <a:pt x="7052309" y="7620"/>
                  </a:lnTo>
                  <a:close/>
                </a:path>
                <a:path w="10186035" h="3817620">
                  <a:moveTo>
                    <a:pt x="7105650" y="7620"/>
                  </a:moveTo>
                  <a:lnTo>
                    <a:pt x="7075169" y="7620"/>
                  </a:lnTo>
                  <a:lnTo>
                    <a:pt x="7075169" y="0"/>
                  </a:lnTo>
                  <a:lnTo>
                    <a:pt x="7105650" y="0"/>
                  </a:lnTo>
                  <a:lnTo>
                    <a:pt x="7105650" y="7620"/>
                  </a:lnTo>
                  <a:close/>
                </a:path>
                <a:path w="10186035" h="3817620">
                  <a:moveTo>
                    <a:pt x="7158989" y="7620"/>
                  </a:moveTo>
                  <a:lnTo>
                    <a:pt x="7128509" y="7620"/>
                  </a:lnTo>
                  <a:lnTo>
                    <a:pt x="7128509" y="0"/>
                  </a:lnTo>
                  <a:lnTo>
                    <a:pt x="7158989" y="0"/>
                  </a:lnTo>
                  <a:lnTo>
                    <a:pt x="7158989" y="7620"/>
                  </a:lnTo>
                  <a:close/>
                </a:path>
                <a:path w="10186035" h="3817620">
                  <a:moveTo>
                    <a:pt x="7212330" y="7620"/>
                  </a:moveTo>
                  <a:lnTo>
                    <a:pt x="7181850" y="7620"/>
                  </a:lnTo>
                  <a:lnTo>
                    <a:pt x="7181850" y="0"/>
                  </a:lnTo>
                  <a:lnTo>
                    <a:pt x="7212330" y="0"/>
                  </a:lnTo>
                  <a:lnTo>
                    <a:pt x="7212330" y="7620"/>
                  </a:lnTo>
                  <a:close/>
                </a:path>
                <a:path w="10186035" h="3817620">
                  <a:moveTo>
                    <a:pt x="7265669" y="7620"/>
                  </a:moveTo>
                  <a:lnTo>
                    <a:pt x="7235189" y="7620"/>
                  </a:lnTo>
                  <a:lnTo>
                    <a:pt x="7235189" y="0"/>
                  </a:lnTo>
                  <a:lnTo>
                    <a:pt x="7265669" y="0"/>
                  </a:lnTo>
                  <a:lnTo>
                    <a:pt x="7265669" y="7620"/>
                  </a:lnTo>
                  <a:close/>
                </a:path>
                <a:path w="10186035" h="3817620">
                  <a:moveTo>
                    <a:pt x="7319009" y="7620"/>
                  </a:moveTo>
                  <a:lnTo>
                    <a:pt x="7288530" y="7620"/>
                  </a:lnTo>
                  <a:lnTo>
                    <a:pt x="7288530" y="0"/>
                  </a:lnTo>
                  <a:lnTo>
                    <a:pt x="7319009" y="0"/>
                  </a:lnTo>
                  <a:lnTo>
                    <a:pt x="7319009" y="7620"/>
                  </a:lnTo>
                  <a:close/>
                </a:path>
                <a:path w="10186035" h="3817620">
                  <a:moveTo>
                    <a:pt x="7372350" y="7620"/>
                  </a:moveTo>
                  <a:lnTo>
                    <a:pt x="7341869" y="7620"/>
                  </a:lnTo>
                  <a:lnTo>
                    <a:pt x="7341869" y="0"/>
                  </a:lnTo>
                  <a:lnTo>
                    <a:pt x="7372350" y="0"/>
                  </a:lnTo>
                  <a:lnTo>
                    <a:pt x="7372350" y="7620"/>
                  </a:lnTo>
                  <a:close/>
                </a:path>
                <a:path w="10186035" h="3817620">
                  <a:moveTo>
                    <a:pt x="7425689" y="7620"/>
                  </a:moveTo>
                  <a:lnTo>
                    <a:pt x="7395209" y="7620"/>
                  </a:lnTo>
                  <a:lnTo>
                    <a:pt x="7395209" y="0"/>
                  </a:lnTo>
                  <a:lnTo>
                    <a:pt x="7425689" y="0"/>
                  </a:lnTo>
                  <a:lnTo>
                    <a:pt x="7425689" y="7620"/>
                  </a:lnTo>
                  <a:close/>
                </a:path>
                <a:path w="10186035" h="3817620">
                  <a:moveTo>
                    <a:pt x="7479030" y="7620"/>
                  </a:moveTo>
                  <a:lnTo>
                    <a:pt x="7448550" y="7620"/>
                  </a:lnTo>
                  <a:lnTo>
                    <a:pt x="7448550" y="0"/>
                  </a:lnTo>
                  <a:lnTo>
                    <a:pt x="7479030" y="0"/>
                  </a:lnTo>
                  <a:lnTo>
                    <a:pt x="7479030" y="7620"/>
                  </a:lnTo>
                  <a:close/>
                </a:path>
                <a:path w="10186035" h="3817620">
                  <a:moveTo>
                    <a:pt x="7532369" y="7620"/>
                  </a:moveTo>
                  <a:lnTo>
                    <a:pt x="7501889" y="7620"/>
                  </a:lnTo>
                  <a:lnTo>
                    <a:pt x="7501889" y="0"/>
                  </a:lnTo>
                  <a:lnTo>
                    <a:pt x="7532369" y="0"/>
                  </a:lnTo>
                  <a:lnTo>
                    <a:pt x="7532369" y="7620"/>
                  </a:lnTo>
                  <a:close/>
                </a:path>
                <a:path w="10186035" h="3817620">
                  <a:moveTo>
                    <a:pt x="7585709" y="7620"/>
                  </a:moveTo>
                  <a:lnTo>
                    <a:pt x="7555230" y="7620"/>
                  </a:lnTo>
                  <a:lnTo>
                    <a:pt x="7555230" y="0"/>
                  </a:lnTo>
                  <a:lnTo>
                    <a:pt x="7585709" y="0"/>
                  </a:lnTo>
                  <a:lnTo>
                    <a:pt x="7585709" y="7620"/>
                  </a:lnTo>
                  <a:close/>
                </a:path>
                <a:path w="10186035" h="3817620">
                  <a:moveTo>
                    <a:pt x="7639050" y="7620"/>
                  </a:moveTo>
                  <a:lnTo>
                    <a:pt x="7608569" y="7620"/>
                  </a:lnTo>
                  <a:lnTo>
                    <a:pt x="7608569" y="0"/>
                  </a:lnTo>
                  <a:lnTo>
                    <a:pt x="7639050" y="0"/>
                  </a:lnTo>
                  <a:lnTo>
                    <a:pt x="7639050" y="7620"/>
                  </a:lnTo>
                  <a:close/>
                </a:path>
                <a:path w="10186035" h="3817620">
                  <a:moveTo>
                    <a:pt x="7692389" y="7620"/>
                  </a:moveTo>
                  <a:lnTo>
                    <a:pt x="7661909" y="7620"/>
                  </a:lnTo>
                  <a:lnTo>
                    <a:pt x="7661909" y="0"/>
                  </a:lnTo>
                  <a:lnTo>
                    <a:pt x="7692389" y="0"/>
                  </a:lnTo>
                  <a:lnTo>
                    <a:pt x="7692389" y="7620"/>
                  </a:lnTo>
                  <a:close/>
                </a:path>
                <a:path w="10186035" h="3817620">
                  <a:moveTo>
                    <a:pt x="7745730" y="7620"/>
                  </a:moveTo>
                  <a:lnTo>
                    <a:pt x="7715250" y="7620"/>
                  </a:lnTo>
                  <a:lnTo>
                    <a:pt x="7715250" y="0"/>
                  </a:lnTo>
                  <a:lnTo>
                    <a:pt x="7745730" y="0"/>
                  </a:lnTo>
                  <a:lnTo>
                    <a:pt x="7745730" y="7620"/>
                  </a:lnTo>
                  <a:close/>
                </a:path>
                <a:path w="10186035" h="3817620">
                  <a:moveTo>
                    <a:pt x="7799069" y="7620"/>
                  </a:moveTo>
                  <a:lnTo>
                    <a:pt x="7768589" y="7620"/>
                  </a:lnTo>
                  <a:lnTo>
                    <a:pt x="7768589" y="0"/>
                  </a:lnTo>
                  <a:lnTo>
                    <a:pt x="7799069" y="0"/>
                  </a:lnTo>
                  <a:lnTo>
                    <a:pt x="7799069" y="7620"/>
                  </a:lnTo>
                  <a:close/>
                </a:path>
                <a:path w="10186035" h="3817620">
                  <a:moveTo>
                    <a:pt x="7852409" y="7620"/>
                  </a:moveTo>
                  <a:lnTo>
                    <a:pt x="7821930" y="7620"/>
                  </a:lnTo>
                  <a:lnTo>
                    <a:pt x="7821930" y="0"/>
                  </a:lnTo>
                  <a:lnTo>
                    <a:pt x="7852409" y="0"/>
                  </a:lnTo>
                  <a:lnTo>
                    <a:pt x="7852409" y="7620"/>
                  </a:lnTo>
                  <a:close/>
                </a:path>
                <a:path w="10186035" h="3817620">
                  <a:moveTo>
                    <a:pt x="7905750" y="7620"/>
                  </a:moveTo>
                  <a:lnTo>
                    <a:pt x="7875269" y="7620"/>
                  </a:lnTo>
                  <a:lnTo>
                    <a:pt x="7875269" y="0"/>
                  </a:lnTo>
                  <a:lnTo>
                    <a:pt x="7905750" y="0"/>
                  </a:lnTo>
                  <a:lnTo>
                    <a:pt x="7905750" y="7620"/>
                  </a:lnTo>
                  <a:close/>
                </a:path>
                <a:path w="10186035" h="3817620">
                  <a:moveTo>
                    <a:pt x="7959089" y="7620"/>
                  </a:moveTo>
                  <a:lnTo>
                    <a:pt x="7928609" y="7620"/>
                  </a:lnTo>
                  <a:lnTo>
                    <a:pt x="7928609" y="0"/>
                  </a:lnTo>
                  <a:lnTo>
                    <a:pt x="7959089" y="0"/>
                  </a:lnTo>
                  <a:lnTo>
                    <a:pt x="7959089" y="7620"/>
                  </a:lnTo>
                  <a:close/>
                </a:path>
                <a:path w="10186035" h="3817620">
                  <a:moveTo>
                    <a:pt x="8012430" y="7620"/>
                  </a:moveTo>
                  <a:lnTo>
                    <a:pt x="7981950" y="7620"/>
                  </a:lnTo>
                  <a:lnTo>
                    <a:pt x="7981950" y="0"/>
                  </a:lnTo>
                  <a:lnTo>
                    <a:pt x="8012430" y="0"/>
                  </a:lnTo>
                  <a:lnTo>
                    <a:pt x="8012430" y="7620"/>
                  </a:lnTo>
                  <a:close/>
                </a:path>
                <a:path w="10186035" h="3817620">
                  <a:moveTo>
                    <a:pt x="8065769" y="7620"/>
                  </a:moveTo>
                  <a:lnTo>
                    <a:pt x="8035289" y="7620"/>
                  </a:lnTo>
                  <a:lnTo>
                    <a:pt x="8035289" y="0"/>
                  </a:lnTo>
                  <a:lnTo>
                    <a:pt x="8065769" y="0"/>
                  </a:lnTo>
                  <a:lnTo>
                    <a:pt x="8065769" y="7620"/>
                  </a:lnTo>
                  <a:close/>
                </a:path>
                <a:path w="10186035" h="3817620">
                  <a:moveTo>
                    <a:pt x="8119109" y="7620"/>
                  </a:moveTo>
                  <a:lnTo>
                    <a:pt x="8088630" y="7620"/>
                  </a:lnTo>
                  <a:lnTo>
                    <a:pt x="8088630" y="0"/>
                  </a:lnTo>
                  <a:lnTo>
                    <a:pt x="8119109" y="0"/>
                  </a:lnTo>
                  <a:lnTo>
                    <a:pt x="8119109" y="7620"/>
                  </a:lnTo>
                  <a:close/>
                </a:path>
                <a:path w="10186035" h="3817620">
                  <a:moveTo>
                    <a:pt x="8172450" y="7620"/>
                  </a:moveTo>
                  <a:lnTo>
                    <a:pt x="8141969" y="7620"/>
                  </a:lnTo>
                  <a:lnTo>
                    <a:pt x="8141969" y="0"/>
                  </a:lnTo>
                  <a:lnTo>
                    <a:pt x="8172450" y="0"/>
                  </a:lnTo>
                  <a:lnTo>
                    <a:pt x="8172450" y="7620"/>
                  </a:lnTo>
                  <a:close/>
                </a:path>
                <a:path w="10186035" h="3817620">
                  <a:moveTo>
                    <a:pt x="8225789" y="7620"/>
                  </a:moveTo>
                  <a:lnTo>
                    <a:pt x="8195309" y="7620"/>
                  </a:lnTo>
                  <a:lnTo>
                    <a:pt x="8195309" y="0"/>
                  </a:lnTo>
                  <a:lnTo>
                    <a:pt x="8225789" y="0"/>
                  </a:lnTo>
                  <a:lnTo>
                    <a:pt x="8225789" y="7620"/>
                  </a:lnTo>
                  <a:close/>
                </a:path>
                <a:path w="10186035" h="3817620">
                  <a:moveTo>
                    <a:pt x="8279130" y="7620"/>
                  </a:moveTo>
                  <a:lnTo>
                    <a:pt x="8248650" y="7620"/>
                  </a:lnTo>
                  <a:lnTo>
                    <a:pt x="8248650" y="0"/>
                  </a:lnTo>
                  <a:lnTo>
                    <a:pt x="8279130" y="0"/>
                  </a:lnTo>
                  <a:lnTo>
                    <a:pt x="8279130" y="7620"/>
                  </a:lnTo>
                  <a:close/>
                </a:path>
                <a:path w="10186035" h="3817620">
                  <a:moveTo>
                    <a:pt x="8332469" y="7620"/>
                  </a:moveTo>
                  <a:lnTo>
                    <a:pt x="8301989" y="7620"/>
                  </a:lnTo>
                  <a:lnTo>
                    <a:pt x="8301989" y="0"/>
                  </a:lnTo>
                  <a:lnTo>
                    <a:pt x="8332469" y="0"/>
                  </a:lnTo>
                  <a:lnTo>
                    <a:pt x="8332469" y="7620"/>
                  </a:lnTo>
                  <a:close/>
                </a:path>
                <a:path w="10186035" h="3817620">
                  <a:moveTo>
                    <a:pt x="8385809" y="7620"/>
                  </a:moveTo>
                  <a:lnTo>
                    <a:pt x="8355330" y="7620"/>
                  </a:lnTo>
                  <a:lnTo>
                    <a:pt x="8355330" y="0"/>
                  </a:lnTo>
                  <a:lnTo>
                    <a:pt x="8385809" y="0"/>
                  </a:lnTo>
                  <a:lnTo>
                    <a:pt x="8385809" y="7620"/>
                  </a:lnTo>
                  <a:close/>
                </a:path>
                <a:path w="10186035" h="3817620">
                  <a:moveTo>
                    <a:pt x="8439150" y="7620"/>
                  </a:moveTo>
                  <a:lnTo>
                    <a:pt x="8408669" y="7620"/>
                  </a:lnTo>
                  <a:lnTo>
                    <a:pt x="8408669" y="0"/>
                  </a:lnTo>
                  <a:lnTo>
                    <a:pt x="8439150" y="0"/>
                  </a:lnTo>
                  <a:lnTo>
                    <a:pt x="8439150" y="7620"/>
                  </a:lnTo>
                  <a:close/>
                </a:path>
                <a:path w="10186035" h="3817620">
                  <a:moveTo>
                    <a:pt x="8492490" y="7620"/>
                  </a:moveTo>
                  <a:lnTo>
                    <a:pt x="8462010" y="7620"/>
                  </a:lnTo>
                  <a:lnTo>
                    <a:pt x="8462010" y="0"/>
                  </a:lnTo>
                  <a:lnTo>
                    <a:pt x="8492490" y="0"/>
                  </a:lnTo>
                  <a:lnTo>
                    <a:pt x="8492490" y="7620"/>
                  </a:lnTo>
                  <a:close/>
                </a:path>
                <a:path w="10186035" h="3817620">
                  <a:moveTo>
                    <a:pt x="8545830" y="7620"/>
                  </a:moveTo>
                  <a:lnTo>
                    <a:pt x="8515350" y="7620"/>
                  </a:lnTo>
                  <a:lnTo>
                    <a:pt x="8515350" y="0"/>
                  </a:lnTo>
                  <a:lnTo>
                    <a:pt x="8545830" y="0"/>
                  </a:lnTo>
                  <a:lnTo>
                    <a:pt x="8545830" y="7620"/>
                  </a:lnTo>
                  <a:close/>
                </a:path>
                <a:path w="10186035" h="3817620">
                  <a:moveTo>
                    <a:pt x="8599169" y="7620"/>
                  </a:moveTo>
                  <a:lnTo>
                    <a:pt x="8568690" y="7620"/>
                  </a:lnTo>
                  <a:lnTo>
                    <a:pt x="8568690" y="0"/>
                  </a:lnTo>
                  <a:lnTo>
                    <a:pt x="8599169" y="0"/>
                  </a:lnTo>
                  <a:lnTo>
                    <a:pt x="8599169" y="7620"/>
                  </a:lnTo>
                  <a:close/>
                </a:path>
                <a:path w="10186035" h="3817620">
                  <a:moveTo>
                    <a:pt x="8652510" y="7620"/>
                  </a:moveTo>
                  <a:lnTo>
                    <a:pt x="8622030" y="7620"/>
                  </a:lnTo>
                  <a:lnTo>
                    <a:pt x="8622030" y="0"/>
                  </a:lnTo>
                  <a:lnTo>
                    <a:pt x="8652510" y="0"/>
                  </a:lnTo>
                  <a:lnTo>
                    <a:pt x="8652510" y="7620"/>
                  </a:lnTo>
                  <a:close/>
                </a:path>
                <a:path w="10186035" h="3817620">
                  <a:moveTo>
                    <a:pt x="8705850" y="7620"/>
                  </a:moveTo>
                  <a:lnTo>
                    <a:pt x="8675369" y="7620"/>
                  </a:lnTo>
                  <a:lnTo>
                    <a:pt x="8675369" y="0"/>
                  </a:lnTo>
                  <a:lnTo>
                    <a:pt x="8705850" y="0"/>
                  </a:lnTo>
                  <a:lnTo>
                    <a:pt x="8705850" y="7620"/>
                  </a:lnTo>
                  <a:close/>
                </a:path>
                <a:path w="10186035" h="3817620">
                  <a:moveTo>
                    <a:pt x="8759190" y="7620"/>
                  </a:moveTo>
                  <a:lnTo>
                    <a:pt x="8728710" y="7620"/>
                  </a:lnTo>
                  <a:lnTo>
                    <a:pt x="8728710" y="0"/>
                  </a:lnTo>
                  <a:lnTo>
                    <a:pt x="8759190" y="0"/>
                  </a:lnTo>
                  <a:lnTo>
                    <a:pt x="8759190" y="7620"/>
                  </a:lnTo>
                  <a:close/>
                </a:path>
                <a:path w="10186035" h="3817620">
                  <a:moveTo>
                    <a:pt x="8812530" y="7620"/>
                  </a:moveTo>
                  <a:lnTo>
                    <a:pt x="8782050" y="7620"/>
                  </a:lnTo>
                  <a:lnTo>
                    <a:pt x="8782050" y="0"/>
                  </a:lnTo>
                  <a:lnTo>
                    <a:pt x="8812530" y="0"/>
                  </a:lnTo>
                  <a:lnTo>
                    <a:pt x="8812530" y="7620"/>
                  </a:lnTo>
                  <a:close/>
                </a:path>
                <a:path w="10186035" h="3817620">
                  <a:moveTo>
                    <a:pt x="8865869" y="7620"/>
                  </a:moveTo>
                  <a:lnTo>
                    <a:pt x="8835390" y="7620"/>
                  </a:lnTo>
                  <a:lnTo>
                    <a:pt x="8835390" y="0"/>
                  </a:lnTo>
                  <a:lnTo>
                    <a:pt x="8865869" y="0"/>
                  </a:lnTo>
                  <a:lnTo>
                    <a:pt x="8865869" y="7620"/>
                  </a:lnTo>
                  <a:close/>
                </a:path>
                <a:path w="10186035" h="3817620">
                  <a:moveTo>
                    <a:pt x="8919210" y="7620"/>
                  </a:moveTo>
                  <a:lnTo>
                    <a:pt x="8888730" y="7620"/>
                  </a:lnTo>
                  <a:lnTo>
                    <a:pt x="8888730" y="0"/>
                  </a:lnTo>
                  <a:lnTo>
                    <a:pt x="8919210" y="0"/>
                  </a:lnTo>
                  <a:lnTo>
                    <a:pt x="8919210" y="7620"/>
                  </a:lnTo>
                  <a:close/>
                </a:path>
                <a:path w="10186035" h="3817620">
                  <a:moveTo>
                    <a:pt x="8972550" y="7620"/>
                  </a:moveTo>
                  <a:lnTo>
                    <a:pt x="8942069" y="7620"/>
                  </a:lnTo>
                  <a:lnTo>
                    <a:pt x="8942069" y="0"/>
                  </a:lnTo>
                  <a:lnTo>
                    <a:pt x="8972550" y="0"/>
                  </a:lnTo>
                  <a:lnTo>
                    <a:pt x="8972550" y="7620"/>
                  </a:lnTo>
                  <a:close/>
                </a:path>
                <a:path w="10186035" h="3817620">
                  <a:moveTo>
                    <a:pt x="9025890" y="7620"/>
                  </a:moveTo>
                  <a:lnTo>
                    <a:pt x="8995410" y="7620"/>
                  </a:lnTo>
                  <a:lnTo>
                    <a:pt x="8995410" y="0"/>
                  </a:lnTo>
                  <a:lnTo>
                    <a:pt x="9025890" y="0"/>
                  </a:lnTo>
                  <a:lnTo>
                    <a:pt x="9025890" y="7620"/>
                  </a:lnTo>
                  <a:close/>
                </a:path>
                <a:path w="10186035" h="3817620">
                  <a:moveTo>
                    <a:pt x="9079230" y="7620"/>
                  </a:moveTo>
                  <a:lnTo>
                    <a:pt x="9048750" y="7620"/>
                  </a:lnTo>
                  <a:lnTo>
                    <a:pt x="9048750" y="0"/>
                  </a:lnTo>
                  <a:lnTo>
                    <a:pt x="9079230" y="0"/>
                  </a:lnTo>
                  <a:lnTo>
                    <a:pt x="9079230" y="7620"/>
                  </a:lnTo>
                  <a:close/>
                </a:path>
                <a:path w="10186035" h="3817620">
                  <a:moveTo>
                    <a:pt x="9132569" y="7620"/>
                  </a:moveTo>
                  <a:lnTo>
                    <a:pt x="9102090" y="7620"/>
                  </a:lnTo>
                  <a:lnTo>
                    <a:pt x="9102090" y="0"/>
                  </a:lnTo>
                  <a:lnTo>
                    <a:pt x="9132569" y="0"/>
                  </a:lnTo>
                  <a:lnTo>
                    <a:pt x="9132569" y="7620"/>
                  </a:lnTo>
                  <a:close/>
                </a:path>
                <a:path w="10186035" h="3817620">
                  <a:moveTo>
                    <a:pt x="9185910" y="7620"/>
                  </a:moveTo>
                  <a:lnTo>
                    <a:pt x="9155430" y="7620"/>
                  </a:lnTo>
                  <a:lnTo>
                    <a:pt x="9155430" y="0"/>
                  </a:lnTo>
                  <a:lnTo>
                    <a:pt x="9185910" y="0"/>
                  </a:lnTo>
                  <a:lnTo>
                    <a:pt x="9185910" y="7620"/>
                  </a:lnTo>
                  <a:close/>
                </a:path>
                <a:path w="10186035" h="3817620">
                  <a:moveTo>
                    <a:pt x="9239250" y="7620"/>
                  </a:moveTo>
                  <a:lnTo>
                    <a:pt x="9208769" y="7620"/>
                  </a:lnTo>
                  <a:lnTo>
                    <a:pt x="9208769" y="0"/>
                  </a:lnTo>
                  <a:lnTo>
                    <a:pt x="9239250" y="0"/>
                  </a:lnTo>
                  <a:lnTo>
                    <a:pt x="9239250" y="7620"/>
                  </a:lnTo>
                  <a:close/>
                </a:path>
                <a:path w="10186035" h="3817620">
                  <a:moveTo>
                    <a:pt x="9292590" y="7620"/>
                  </a:moveTo>
                  <a:lnTo>
                    <a:pt x="9262110" y="7620"/>
                  </a:lnTo>
                  <a:lnTo>
                    <a:pt x="9262110" y="0"/>
                  </a:lnTo>
                  <a:lnTo>
                    <a:pt x="9292590" y="0"/>
                  </a:lnTo>
                  <a:lnTo>
                    <a:pt x="9292590" y="7620"/>
                  </a:lnTo>
                  <a:close/>
                </a:path>
                <a:path w="10186035" h="3817620">
                  <a:moveTo>
                    <a:pt x="9345930" y="7620"/>
                  </a:moveTo>
                  <a:lnTo>
                    <a:pt x="9315450" y="7620"/>
                  </a:lnTo>
                  <a:lnTo>
                    <a:pt x="9315450" y="0"/>
                  </a:lnTo>
                  <a:lnTo>
                    <a:pt x="9345930" y="0"/>
                  </a:lnTo>
                  <a:lnTo>
                    <a:pt x="9345930" y="7620"/>
                  </a:lnTo>
                  <a:close/>
                </a:path>
                <a:path w="10186035" h="3817620">
                  <a:moveTo>
                    <a:pt x="9399269" y="7620"/>
                  </a:moveTo>
                  <a:lnTo>
                    <a:pt x="9368790" y="7620"/>
                  </a:lnTo>
                  <a:lnTo>
                    <a:pt x="9368790" y="0"/>
                  </a:lnTo>
                  <a:lnTo>
                    <a:pt x="9399269" y="0"/>
                  </a:lnTo>
                  <a:lnTo>
                    <a:pt x="9399269" y="7620"/>
                  </a:lnTo>
                  <a:close/>
                </a:path>
                <a:path w="10186035" h="3817620">
                  <a:moveTo>
                    <a:pt x="9452610" y="7620"/>
                  </a:moveTo>
                  <a:lnTo>
                    <a:pt x="9422130" y="7620"/>
                  </a:lnTo>
                  <a:lnTo>
                    <a:pt x="9422130" y="0"/>
                  </a:lnTo>
                  <a:lnTo>
                    <a:pt x="9452610" y="0"/>
                  </a:lnTo>
                  <a:lnTo>
                    <a:pt x="9452610" y="7620"/>
                  </a:lnTo>
                  <a:close/>
                </a:path>
                <a:path w="10186035" h="3817620">
                  <a:moveTo>
                    <a:pt x="9505950" y="7620"/>
                  </a:moveTo>
                  <a:lnTo>
                    <a:pt x="9475469" y="7620"/>
                  </a:lnTo>
                  <a:lnTo>
                    <a:pt x="9475469" y="0"/>
                  </a:lnTo>
                  <a:lnTo>
                    <a:pt x="9505950" y="0"/>
                  </a:lnTo>
                  <a:lnTo>
                    <a:pt x="9505950" y="7620"/>
                  </a:lnTo>
                  <a:close/>
                </a:path>
                <a:path w="10186035" h="3817620">
                  <a:moveTo>
                    <a:pt x="9559290" y="7620"/>
                  </a:moveTo>
                  <a:lnTo>
                    <a:pt x="9528810" y="7620"/>
                  </a:lnTo>
                  <a:lnTo>
                    <a:pt x="9528810" y="0"/>
                  </a:lnTo>
                  <a:lnTo>
                    <a:pt x="9559290" y="0"/>
                  </a:lnTo>
                  <a:lnTo>
                    <a:pt x="9559290" y="7620"/>
                  </a:lnTo>
                  <a:close/>
                </a:path>
                <a:path w="10186035" h="3817620">
                  <a:moveTo>
                    <a:pt x="9612630" y="7620"/>
                  </a:moveTo>
                  <a:lnTo>
                    <a:pt x="9582150" y="7620"/>
                  </a:lnTo>
                  <a:lnTo>
                    <a:pt x="9582150" y="0"/>
                  </a:lnTo>
                  <a:lnTo>
                    <a:pt x="9612630" y="0"/>
                  </a:lnTo>
                  <a:lnTo>
                    <a:pt x="9612630" y="7620"/>
                  </a:lnTo>
                  <a:close/>
                </a:path>
                <a:path w="10186035" h="3817620">
                  <a:moveTo>
                    <a:pt x="9665969" y="7620"/>
                  </a:moveTo>
                  <a:lnTo>
                    <a:pt x="9635490" y="7620"/>
                  </a:lnTo>
                  <a:lnTo>
                    <a:pt x="9635490" y="0"/>
                  </a:lnTo>
                  <a:lnTo>
                    <a:pt x="9665969" y="0"/>
                  </a:lnTo>
                  <a:lnTo>
                    <a:pt x="9665969" y="7620"/>
                  </a:lnTo>
                  <a:close/>
                </a:path>
                <a:path w="10186035" h="3817620">
                  <a:moveTo>
                    <a:pt x="9719310" y="7620"/>
                  </a:moveTo>
                  <a:lnTo>
                    <a:pt x="9688830" y="7620"/>
                  </a:lnTo>
                  <a:lnTo>
                    <a:pt x="9688830" y="0"/>
                  </a:lnTo>
                  <a:lnTo>
                    <a:pt x="9719310" y="0"/>
                  </a:lnTo>
                  <a:lnTo>
                    <a:pt x="9719310" y="7620"/>
                  </a:lnTo>
                  <a:close/>
                </a:path>
                <a:path w="10186035" h="3817620">
                  <a:moveTo>
                    <a:pt x="9772650" y="7620"/>
                  </a:moveTo>
                  <a:lnTo>
                    <a:pt x="9742169" y="7620"/>
                  </a:lnTo>
                  <a:lnTo>
                    <a:pt x="9742169" y="0"/>
                  </a:lnTo>
                  <a:lnTo>
                    <a:pt x="9772650" y="0"/>
                  </a:lnTo>
                  <a:lnTo>
                    <a:pt x="9772650" y="7620"/>
                  </a:lnTo>
                  <a:close/>
                </a:path>
                <a:path w="10186035" h="3817620">
                  <a:moveTo>
                    <a:pt x="9825990" y="7620"/>
                  </a:moveTo>
                  <a:lnTo>
                    <a:pt x="9795510" y="7620"/>
                  </a:lnTo>
                  <a:lnTo>
                    <a:pt x="9795510" y="0"/>
                  </a:lnTo>
                  <a:lnTo>
                    <a:pt x="9825990" y="0"/>
                  </a:lnTo>
                  <a:lnTo>
                    <a:pt x="9825990" y="7620"/>
                  </a:lnTo>
                  <a:close/>
                </a:path>
                <a:path w="10186035" h="3817620">
                  <a:moveTo>
                    <a:pt x="9879330" y="7620"/>
                  </a:moveTo>
                  <a:lnTo>
                    <a:pt x="9848850" y="7620"/>
                  </a:lnTo>
                  <a:lnTo>
                    <a:pt x="9848850" y="0"/>
                  </a:lnTo>
                  <a:lnTo>
                    <a:pt x="9879330" y="0"/>
                  </a:lnTo>
                  <a:lnTo>
                    <a:pt x="9879330" y="7620"/>
                  </a:lnTo>
                  <a:close/>
                </a:path>
                <a:path w="10186035" h="3817620">
                  <a:moveTo>
                    <a:pt x="9932669" y="7620"/>
                  </a:moveTo>
                  <a:lnTo>
                    <a:pt x="9902190" y="7620"/>
                  </a:lnTo>
                  <a:lnTo>
                    <a:pt x="9902190" y="0"/>
                  </a:lnTo>
                  <a:lnTo>
                    <a:pt x="9932669" y="0"/>
                  </a:lnTo>
                  <a:lnTo>
                    <a:pt x="9932669" y="7620"/>
                  </a:lnTo>
                  <a:close/>
                </a:path>
                <a:path w="10186035" h="3817620">
                  <a:moveTo>
                    <a:pt x="9986010" y="7620"/>
                  </a:moveTo>
                  <a:lnTo>
                    <a:pt x="9955530" y="7620"/>
                  </a:lnTo>
                  <a:lnTo>
                    <a:pt x="9955530" y="0"/>
                  </a:lnTo>
                  <a:lnTo>
                    <a:pt x="9986010" y="0"/>
                  </a:lnTo>
                  <a:lnTo>
                    <a:pt x="9986010" y="7620"/>
                  </a:lnTo>
                  <a:close/>
                </a:path>
                <a:path w="10186035" h="3817620">
                  <a:moveTo>
                    <a:pt x="10039350" y="7620"/>
                  </a:moveTo>
                  <a:lnTo>
                    <a:pt x="10008869" y="7620"/>
                  </a:lnTo>
                  <a:lnTo>
                    <a:pt x="10008869" y="0"/>
                  </a:lnTo>
                  <a:lnTo>
                    <a:pt x="10039350" y="0"/>
                  </a:lnTo>
                  <a:lnTo>
                    <a:pt x="10039350" y="7620"/>
                  </a:lnTo>
                  <a:close/>
                </a:path>
                <a:path w="10186035" h="3817620">
                  <a:moveTo>
                    <a:pt x="10092690" y="7620"/>
                  </a:moveTo>
                  <a:lnTo>
                    <a:pt x="10062210" y="7620"/>
                  </a:lnTo>
                  <a:lnTo>
                    <a:pt x="10062210" y="0"/>
                  </a:lnTo>
                  <a:lnTo>
                    <a:pt x="10092690" y="0"/>
                  </a:lnTo>
                  <a:lnTo>
                    <a:pt x="10092690" y="7620"/>
                  </a:lnTo>
                  <a:close/>
                </a:path>
                <a:path w="10186035" h="3817620">
                  <a:moveTo>
                    <a:pt x="10146030" y="7620"/>
                  </a:moveTo>
                  <a:lnTo>
                    <a:pt x="10115550" y="7620"/>
                  </a:lnTo>
                  <a:lnTo>
                    <a:pt x="10115550" y="0"/>
                  </a:lnTo>
                  <a:lnTo>
                    <a:pt x="10146030" y="0"/>
                  </a:lnTo>
                  <a:lnTo>
                    <a:pt x="10146030" y="7620"/>
                  </a:lnTo>
                  <a:close/>
                </a:path>
                <a:path w="10186035" h="3817620">
                  <a:moveTo>
                    <a:pt x="10178415" y="7620"/>
                  </a:moveTo>
                  <a:lnTo>
                    <a:pt x="10168890" y="7620"/>
                  </a:lnTo>
                  <a:lnTo>
                    <a:pt x="10168890" y="0"/>
                  </a:lnTo>
                  <a:lnTo>
                    <a:pt x="10182225" y="0"/>
                  </a:lnTo>
                  <a:lnTo>
                    <a:pt x="10183685" y="292"/>
                  </a:lnTo>
                  <a:lnTo>
                    <a:pt x="10184917" y="1117"/>
                  </a:lnTo>
                  <a:lnTo>
                    <a:pt x="10185742" y="2349"/>
                  </a:lnTo>
                  <a:lnTo>
                    <a:pt x="10186035" y="3810"/>
                  </a:lnTo>
                  <a:lnTo>
                    <a:pt x="10178415" y="3810"/>
                  </a:lnTo>
                  <a:lnTo>
                    <a:pt x="10178415" y="7620"/>
                  </a:lnTo>
                  <a:close/>
                </a:path>
                <a:path w="10186035" h="3817620">
                  <a:moveTo>
                    <a:pt x="10186035" y="20955"/>
                  </a:moveTo>
                  <a:lnTo>
                    <a:pt x="10178415" y="20955"/>
                  </a:lnTo>
                  <a:lnTo>
                    <a:pt x="10178415" y="3810"/>
                  </a:lnTo>
                  <a:lnTo>
                    <a:pt x="10182225" y="7620"/>
                  </a:lnTo>
                  <a:lnTo>
                    <a:pt x="10186035" y="7620"/>
                  </a:lnTo>
                  <a:lnTo>
                    <a:pt x="10186035" y="20955"/>
                  </a:lnTo>
                  <a:close/>
                </a:path>
                <a:path w="10186035" h="3817620">
                  <a:moveTo>
                    <a:pt x="10186035" y="7620"/>
                  </a:moveTo>
                  <a:lnTo>
                    <a:pt x="10182225" y="7620"/>
                  </a:lnTo>
                  <a:lnTo>
                    <a:pt x="10178415" y="3810"/>
                  </a:lnTo>
                  <a:lnTo>
                    <a:pt x="10186035" y="3810"/>
                  </a:lnTo>
                  <a:lnTo>
                    <a:pt x="10186035" y="7620"/>
                  </a:lnTo>
                  <a:close/>
                </a:path>
                <a:path w="10186035" h="3817620">
                  <a:moveTo>
                    <a:pt x="10186035" y="74295"/>
                  </a:moveTo>
                  <a:lnTo>
                    <a:pt x="10178415" y="74295"/>
                  </a:lnTo>
                  <a:lnTo>
                    <a:pt x="10178415" y="43815"/>
                  </a:lnTo>
                  <a:lnTo>
                    <a:pt x="10186035" y="43815"/>
                  </a:lnTo>
                  <a:lnTo>
                    <a:pt x="10186035" y="74295"/>
                  </a:lnTo>
                  <a:close/>
                </a:path>
                <a:path w="10186035" h="3817620">
                  <a:moveTo>
                    <a:pt x="10186035" y="127635"/>
                  </a:moveTo>
                  <a:lnTo>
                    <a:pt x="10178415" y="127635"/>
                  </a:lnTo>
                  <a:lnTo>
                    <a:pt x="10178415" y="97155"/>
                  </a:lnTo>
                  <a:lnTo>
                    <a:pt x="10186035" y="97155"/>
                  </a:lnTo>
                  <a:lnTo>
                    <a:pt x="10186035" y="127635"/>
                  </a:lnTo>
                  <a:close/>
                </a:path>
                <a:path w="10186035" h="3817620">
                  <a:moveTo>
                    <a:pt x="10186035" y="180975"/>
                  </a:moveTo>
                  <a:lnTo>
                    <a:pt x="10178415" y="180975"/>
                  </a:lnTo>
                  <a:lnTo>
                    <a:pt x="10178415" y="150495"/>
                  </a:lnTo>
                  <a:lnTo>
                    <a:pt x="10186035" y="150495"/>
                  </a:lnTo>
                  <a:lnTo>
                    <a:pt x="10186035" y="180975"/>
                  </a:lnTo>
                  <a:close/>
                </a:path>
                <a:path w="10186035" h="3817620">
                  <a:moveTo>
                    <a:pt x="10186035" y="234315"/>
                  </a:moveTo>
                  <a:lnTo>
                    <a:pt x="10178415" y="234315"/>
                  </a:lnTo>
                  <a:lnTo>
                    <a:pt x="10178415" y="203835"/>
                  </a:lnTo>
                  <a:lnTo>
                    <a:pt x="10186035" y="203835"/>
                  </a:lnTo>
                  <a:lnTo>
                    <a:pt x="10186035" y="234315"/>
                  </a:lnTo>
                  <a:close/>
                </a:path>
                <a:path w="10186035" h="3817620">
                  <a:moveTo>
                    <a:pt x="10186035" y="287655"/>
                  </a:moveTo>
                  <a:lnTo>
                    <a:pt x="10178415" y="287655"/>
                  </a:lnTo>
                  <a:lnTo>
                    <a:pt x="10178415" y="257175"/>
                  </a:lnTo>
                  <a:lnTo>
                    <a:pt x="10186035" y="257175"/>
                  </a:lnTo>
                  <a:lnTo>
                    <a:pt x="10186035" y="287655"/>
                  </a:lnTo>
                  <a:close/>
                </a:path>
                <a:path w="10186035" h="3817620">
                  <a:moveTo>
                    <a:pt x="10186035" y="340995"/>
                  </a:moveTo>
                  <a:lnTo>
                    <a:pt x="10178415" y="340995"/>
                  </a:lnTo>
                  <a:lnTo>
                    <a:pt x="10178415" y="310515"/>
                  </a:lnTo>
                  <a:lnTo>
                    <a:pt x="10186035" y="310515"/>
                  </a:lnTo>
                  <a:lnTo>
                    <a:pt x="10186035" y="340995"/>
                  </a:lnTo>
                  <a:close/>
                </a:path>
                <a:path w="10186035" h="3817620">
                  <a:moveTo>
                    <a:pt x="10186035" y="394335"/>
                  </a:moveTo>
                  <a:lnTo>
                    <a:pt x="10178415" y="394335"/>
                  </a:lnTo>
                  <a:lnTo>
                    <a:pt x="10178415" y="363855"/>
                  </a:lnTo>
                  <a:lnTo>
                    <a:pt x="10186035" y="363855"/>
                  </a:lnTo>
                  <a:lnTo>
                    <a:pt x="10186035" y="394335"/>
                  </a:lnTo>
                  <a:close/>
                </a:path>
                <a:path w="10186035" h="3817620">
                  <a:moveTo>
                    <a:pt x="10186035" y="447675"/>
                  </a:moveTo>
                  <a:lnTo>
                    <a:pt x="10178415" y="447675"/>
                  </a:lnTo>
                  <a:lnTo>
                    <a:pt x="10178415" y="417195"/>
                  </a:lnTo>
                  <a:lnTo>
                    <a:pt x="10186035" y="417195"/>
                  </a:lnTo>
                  <a:lnTo>
                    <a:pt x="10186035" y="447675"/>
                  </a:lnTo>
                  <a:close/>
                </a:path>
                <a:path w="10186035" h="3817620">
                  <a:moveTo>
                    <a:pt x="10186035" y="501015"/>
                  </a:moveTo>
                  <a:lnTo>
                    <a:pt x="10178415" y="501015"/>
                  </a:lnTo>
                  <a:lnTo>
                    <a:pt x="10178415" y="470535"/>
                  </a:lnTo>
                  <a:lnTo>
                    <a:pt x="10186035" y="470535"/>
                  </a:lnTo>
                  <a:lnTo>
                    <a:pt x="10186035" y="501015"/>
                  </a:lnTo>
                  <a:close/>
                </a:path>
                <a:path w="10186035" h="3817620">
                  <a:moveTo>
                    <a:pt x="10186035" y="554355"/>
                  </a:moveTo>
                  <a:lnTo>
                    <a:pt x="10178415" y="554355"/>
                  </a:lnTo>
                  <a:lnTo>
                    <a:pt x="10178415" y="523875"/>
                  </a:lnTo>
                  <a:lnTo>
                    <a:pt x="10186035" y="523875"/>
                  </a:lnTo>
                  <a:lnTo>
                    <a:pt x="10186035" y="554355"/>
                  </a:lnTo>
                  <a:close/>
                </a:path>
                <a:path w="10186035" h="3817620">
                  <a:moveTo>
                    <a:pt x="10186035" y="607695"/>
                  </a:moveTo>
                  <a:lnTo>
                    <a:pt x="10178415" y="607695"/>
                  </a:lnTo>
                  <a:lnTo>
                    <a:pt x="10178415" y="577215"/>
                  </a:lnTo>
                  <a:lnTo>
                    <a:pt x="10186035" y="577215"/>
                  </a:lnTo>
                  <a:lnTo>
                    <a:pt x="10186035" y="607695"/>
                  </a:lnTo>
                  <a:close/>
                </a:path>
                <a:path w="10186035" h="3817620">
                  <a:moveTo>
                    <a:pt x="10186035" y="661035"/>
                  </a:moveTo>
                  <a:lnTo>
                    <a:pt x="10178415" y="661035"/>
                  </a:lnTo>
                  <a:lnTo>
                    <a:pt x="10178415" y="630555"/>
                  </a:lnTo>
                  <a:lnTo>
                    <a:pt x="10186035" y="630555"/>
                  </a:lnTo>
                  <a:lnTo>
                    <a:pt x="10186035" y="661035"/>
                  </a:lnTo>
                  <a:close/>
                </a:path>
                <a:path w="10186035" h="3817620">
                  <a:moveTo>
                    <a:pt x="10186035" y="714375"/>
                  </a:moveTo>
                  <a:lnTo>
                    <a:pt x="10178415" y="714375"/>
                  </a:lnTo>
                  <a:lnTo>
                    <a:pt x="10178415" y="683895"/>
                  </a:lnTo>
                  <a:lnTo>
                    <a:pt x="10186035" y="683895"/>
                  </a:lnTo>
                  <a:lnTo>
                    <a:pt x="10186035" y="714375"/>
                  </a:lnTo>
                  <a:close/>
                </a:path>
                <a:path w="10186035" h="3817620">
                  <a:moveTo>
                    <a:pt x="10186035" y="767715"/>
                  </a:moveTo>
                  <a:lnTo>
                    <a:pt x="10178415" y="767715"/>
                  </a:lnTo>
                  <a:lnTo>
                    <a:pt x="10178415" y="737235"/>
                  </a:lnTo>
                  <a:lnTo>
                    <a:pt x="10186035" y="737235"/>
                  </a:lnTo>
                  <a:lnTo>
                    <a:pt x="10186035" y="767715"/>
                  </a:lnTo>
                  <a:close/>
                </a:path>
                <a:path w="10186035" h="3817620">
                  <a:moveTo>
                    <a:pt x="10186035" y="821055"/>
                  </a:moveTo>
                  <a:lnTo>
                    <a:pt x="10178415" y="821055"/>
                  </a:lnTo>
                  <a:lnTo>
                    <a:pt x="10178415" y="790575"/>
                  </a:lnTo>
                  <a:lnTo>
                    <a:pt x="10186035" y="790575"/>
                  </a:lnTo>
                  <a:lnTo>
                    <a:pt x="10186035" y="821055"/>
                  </a:lnTo>
                  <a:close/>
                </a:path>
                <a:path w="10186035" h="3817620">
                  <a:moveTo>
                    <a:pt x="10186035" y="874395"/>
                  </a:moveTo>
                  <a:lnTo>
                    <a:pt x="10178415" y="874395"/>
                  </a:lnTo>
                  <a:lnTo>
                    <a:pt x="10178415" y="843915"/>
                  </a:lnTo>
                  <a:lnTo>
                    <a:pt x="10186035" y="843915"/>
                  </a:lnTo>
                  <a:lnTo>
                    <a:pt x="10186035" y="874395"/>
                  </a:lnTo>
                  <a:close/>
                </a:path>
                <a:path w="10186035" h="3817620">
                  <a:moveTo>
                    <a:pt x="10186035" y="927735"/>
                  </a:moveTo>
                  <a:lnTo>
                    <a:pt x="10178415" y="927735"/>
                  </a:lnTo>
                  <a:lnTo>
                    <a:pt x="10178415" y="897255"/>
                  </a:lnTo>
                  <a:lnTo>
                    <a:pt x="10186035" y="897255"/>
                  </a:lnTo>
                  <a:lnTo>
                    <a:pt x="10186035" y="927735"/>
                  </a:lnTo>
                  <a:close/>
                </a:path>
                <a:path w="10186035" h="3817620">
                  <a:moveTo>
                    <a:pt x="10186035" y="981075"/>
                  </a:moveTo>
                  <a:lnTo>
                    <a:pt x="10178415" y="981075"/>
                  </a:lnTo>
                  <a:lnTo>
                    <a:pt x="10178415" y="950595"/>
                  </a:lnTo>
                  <a:lnTo>
                    <a:pt x="10186035" y="950595"/>
                  </a:lnTo>
                  <a:lnTo>
                    <a:pt x="10186035" y="981075"/>
                  </a:lnTo>
                  <a:close/>
                </a:path>
                <a:path w="10186035" h="3817620">
                  <a:moveTo>
                    <a:pt x="10186035" y="1034415"/>
                  </a:moveTo>
                  <a:lnTo>
                    <a:pt x="10178415" y="1034415"/>
                  </a:lnTo>
                  <a:lnTo>
                    <a:pt x="10178415" y="1003935"/>
                  </a:lnTo>
                  <a:lnTo>
                    <a:pt x="10186035" y="1003935"/>
                  </a:lnTo>
                  <a:lnTo>
                    <a:pt x="10186035" y="1034415"/>
                  </a:lnTo>
                  <a:close/>
                </a:path>
                <a:path w="10186035" h="3817620">
                  <a:moveTo>
                    <a:pt x="10186035" y="1087755"/>
                  </a:moveTo>
                  <a:lnTo>
                    <a:pt x="10178415" y="1087755"/>
                  </a:lnTo>
                  <a:lnTo>
                    <a:pt x="10178415" y="1057275"/>
                  </a:lnTo>
                  <a:lnTo>
                    <a:pt x="10186035" y="1057275"/>
                  </a:lnTo>
                  <a:lnTo>
                    <a:pt x="10186035" y="1087755"/>
                  </a:lnTo>
                  <a:close/>
                </a:path>
                <a:path w="10186035" h="3817620">
                  <a:moveTo>
                    <a:pt x="10186035" y="1141095"/>
                  </a:moveTo>
                  <a:lnTo>
                    <a:pt x="10178415" y="1141095"/>
                  </a:lnTo>
                  <a:lnTo>
                    <a:pt x="10178415" y="1110615"/>
                  </a:lnTo>
                  <a:lnTo>
                    <a:pt x="10186035" y="1110615"/>
                  </a:lnTo>
                  <a:lnTo>
                    <a:pt x="10186035" y="1141095"/>
                  </a:lnTo>
                  <a:close/>
                </a:path>
                <a:path w="10186035" h="3817620">
                  <a:moveTo>
                    <a:pt x="10186035" y="1194435"/>
                  </a:moveTo>
                  <a:lnTo>
                    <a:pt x="10178415" y="1194435"/>
                  </a:lnTo>
                  <a:lnTo>
                    <a:pt x="10178415" y="1163955"/>
                  </a:lnTo>
                  <a:lnTo>
                    <a:pt x="10186035" y="1163955"/>
                  </a:lnTo>
                  <a:lnTo>
                    <a:pt x="10186035" y="1194435"/>
                  </a:lnTo>
                  <a:close/>
                </a:path>
                <a:path w="10186035" h="3817620">
                  <a:moveTo>
                    <a:pt x="10186035" y="1247775"/>
                  </a:moveTo>
                  <a:lnTo>
                    <a:pt x="10178415" y="1247775"/>
                  </a:lnTo>
                  <a:lnTo>
                    <a:pt x="10178415" y="1217295"/>
                  </a:lnTo>
                  <a:lnTo>
                    <a:pt x="10186035" y="1217295"/>
                  </a:lnTo>
                  <a:lnTo>
                    <a:pt x="10186035" y="1247775"/>
                  </a:lnTo>
                  <a:close/>
                </a:path>
                <a:path w="10186035" h="3817620">
                  <a:moveTo>
                    <a:pt x="10186035" y="1301115"/>
                  </a:moveTo>
                  <a:lnTo>
                    <a:pt x="10178415" y="1301115"/>
                  </a:lnTo>
                  <a:lnTo>
                    <a:pt x="10178415" y="1270635"/>
                  </a:lnTo>
                  <a:lnTo>
                    <a:pt x="10186035" y="1270635"/>
                  </a:lnTo>
                  <a:lnTo>
                    <a:pt x="10186035" y="1301115"/>
                  </a:lnTo>
                  <a:close/>
                </a:path>
                <a:path w="10186035" h="3817620">
                  <a:moveTo>
                    <a:pt x="10186035" y="1354455"/>
                  </a:moveTo>
                  <a:lnTo>
                    <a:pt x="10178415" y="1354455"/>
                  </a:lnTo>
                  <a:lnTo>
                    <a:pt x="10178415" y="1323975"/>
                  </a:lnTo>
                  <a:lnTo>
                    <a:pt x="10186035" y="1323975"/>
                  </a:lnTo>
                  <a:lnTo>
                    <a:pt x="10186035" y="1354455"/>
                  </a:lnTo>
                  <a:close/>
                </a:path>
                <a:path w="10186035" h="3817620">
                  <a:moveTo>
                    <a:pt x="10186035" y="1407795"/>
                  </a:moveTo>
                  <a:lnTo>
                    <a:pt x="10178415" y="1407795"/>
                  </a:lnTo>
                  <a:lnTo>
                    <a:pt x="10178415" y="1377315"/>
                  </a:lnTo>
                  <a:lnTo>
                    <a:pt x="10186035" y="1377315"/>
                  </a:lnTo>
                  <a:lnTo>
                    <a:pt x="10186035" y="1407795"/>
                  </a:lnTo>
                  <a:close/>
                </a:path>
                <a:path w="10186035" h="3817620">
                  <a:moveTo>
                    <a:pt x="10186035" y="1461135"/>
                  </a:moveTo>
                  <a:lnTo>
                    <a:pt x="10178415" y="1461135"/>
                  </a:lnTo>
                  <a:lnTo>
                    <a:pt x="10178415" y="1430655"/>
                  </a:lnTo>
                  <a:lnTo>
                    <a:pt x="10186035" y="1430655"/>
                  </a:lnTo>
                  <a:lnTo>
                    <a:pt x="10186035" y="1461135"/>
                  </a:lnTo>
                  <a:close/>
                </a:path>
                <a:path w="10186035" h="3817620">
                  <a:moveTo>
                    <a:pt x="10186035" y="1514475"/>
                  </a:moveTo>
                  <a:lnTo>
                    <a:pt x="10178415" y="1514475"/>
                  </a:lnTo>
                  <a:lnTo>
                    <a:pt x="10178415" y="1483995"/>
                  </a:lnTo>
                  <a:lnTo>
                    <a:pt x="10186035" y="1483995"/>
                  </a:lnTo>
                  <a:lnTo>
                    <a:pt x="10186035" y="1514475"/>
                  </a:lnTo>
                  <a:close/>
                </a:path>
                <a:path w="10186035" h="3817620">
                  <a:moveTo>
                    <a:pt x="10186035" y="1567815"/>
                  </a:moveTo>
                  <a:lnTo>
                    <a:pt x="10178415" y="1567815"/>
                  </a:lnTo>
                  <a:lnTo>
                    <a:pt x="10178415" y="1537335"/>
                  </a:lnTo>
                  <a:lnTo>
                    <a:pt x="10186035" y="1537335"/>
                  </a:lnTo>
                  <a:lnTo>
                    <a:pt x="10186035" y="1567815"/>
                  </a:lnTo>
                  <a:close/>
                </a:path>
                <a:path w="10186035" h="3817620">
                  <a:moveTo>
                    <a:pt x="10186035" y="1621155"/>
                  </a:moveTo>
                  <a:lnTo>
                    <a:pt x="10178415" y="1621155"/>
                  </a:lnTo>
                  <a:lnTo>
                    <a:pt x="10178415" y="1590675"/>
                  </a:lnTo>
                  <a:lnTo>
                    <a:pt x="10186035" y="1590675"/>
                  </a:lnTo>
                  <a:lnTo>
                    <a:pt x="10186035" y="1621155"/>
                  </a:lnTo>
                  <a:close/>
                </a:path>
                <a:path w="10186035" h="3817620">
                  <a:moveTo>
                    <a:pt x="10186035" y="1674495"/>
                  </a:moveTo>
                  <a:lnTo>
                    <a:pt x="10178415" y="1674495"/>
                  </a:lnTo>
                  <a:lnTo>
                    <a:pt x="10178415" y="1644014"/>
                  </a:lnTo>
                  <a:lnTo>
                    <a:pt x="10186035" y="1644014"/>
                  </a:lnTo>
                  <a:lnTo>
                    <a:pt x="10186035" y="1674495"/>
                  </a:lnTo>
                  <a:close/>
                </a:path>
                <a:path w="10186035" h="3817620">
                  <a:moveTo>
                    <a:pt x="10186035" y="1727835"/>
                  </a:moveTo>
                  <a:lnTo>
                    <a:pt x="10178415" y="1727835"/>
                  </a:lnTo>
                  <a:lnTo>
                    <a:pt x="10178415" y="1697355"/>
                  </a:lnTo>
                  <a:lnTo>
                    <a:pt x="10186035" y="1697355"/>
                  </a:lnTo>
                  <a:lnTo>
                    <a:pt x="10186035" y="1727835"/>
                  </a:lnTo>
                  <a:close/>
                </a:path>
                <a:path w="10186035" h="3817620">
                  <a:moveTo>
                    <a:pt x="10186035" y="1781175"/>
                  </a:moveTo>
                  <a:lnTo>
                    <a:pt x="10178415" y="1781175"/>
                  </a:lnTo>
                  <a:lnTo>
                    <a:pt x="10178415" y="1750695"/>
                  </a:lnTo>
                  <a:lnTo>
                    <a:pt x="10186035" y="1750695"/>
                  </a:lnTo>
                  <a:lnTo>
                    <a:pt x="10186035" y="1781175"/>
                  </a:lnTo>
                  <a:close/>
                </a:path>
                <a:path w="10186035" h="3817620">
                  <a:moveTo>
                    <a:pt x="10186035" y="1834514"/>
                  </a:moveTo>
                  <a:lnTo>
                    <a:pt x="10178415" y="1834514"/>
                  </a:lnTo>
                  <a:lnTo>
                    <a:pt x="10178415" y="1804035"/>
                  </a:lnTo>
                  <a:lnTo>
                    <a:pt x="10186035" y="1804035"/>
                  </a:lnTo>
                  <a:lnTo>
                    <a:pt x="10186035" y="1834514"/>
                  </a:lnTo>
                  <a:close/>
                </a:path>
                <a:path w="10186035" h="3817620">
                  <a:moveTo>
                    <a:pt x="10186035" y="1887855"/>
                  </a:moveTo>
                  <a:lnTo>
                    <a:pt x="10178415" y="1887855"/>
                  </a:lnTo>
                  <a:lnTo>
                    <a:pt x="10178415" y="1857375"/>
                  </a:lnTo>
                  <a:lnTo>
                    <a:pt x="10186035" y="1857375"/>
                  </a:lnTo>
                  <a:lnTo>
                    <a:pt x="10186035" y="1887855"/>
                  </a:lnTo>
                  <a:close/>
                </a:path>
                <a:path w="10186035" h="3817620">
                  <a:moveTo>
                    <a:pt x="10186035" y="1941195"/>
                  </a:moveTo>
                  <a:lnTo>
                    <a:pt x="10178415" y="1941195"/>
                  </a:lnTo>
                  <a:lnTo>
                    <a:pt x="10178415" y="1910714"/>
                  </a:lnTo>
                  <a:lnTo>
                    <a:pt x="10186035" y="1910714"/>
                  </a:lnTo>
                  <a:lnTo>
                    <a:pt x="10186035" y="1941195"/>
                  </a:lnTo>
                  <a:close/>
                </a:path>
                <a:path w="10186035" h="3817620">
                  <a:moveTo>
                    <a:pt x="10186035" y="1994535"/>
                  </a:moveTo>
                  <a:lnTo>
                    <a:pt x="10178415" y="1994535"/>
                  </a:lnTo>
                  <a:lnTo>
                    <a:pt x="10178415" y="1964055"/>
                  </a:lnTo>
                  <a:lnTo>
                    <a:pt x="10186035" y="1964055"/>
                  </a:lnTo>
                  <a:lnTo>
                    <a:pt x="10186035" y="1994535"/>
                  </a:lnTo>
                  <a:close/>
                </a:path>
                <a:path w="10186035" h="3817620">
                  <a:moveTo>
                    <a:pt x="10186035" y="2047875"/>
                  </a:moveTo>
                  <a:lnTo>
                    <a:pt x="10178415" y="2047875"/>
                  </a:lnTo>
                  <a:lnTo>
                    <a:pt x="10178415" y="2017395"/>
                  </a:lnTo>
                  <a:lnTo>
                    <a:pt x="10186035" y="2017395"/>
                  </a:lnTo>
                  <a:lnTo>
                    <a:pt x="10186035" y="2047875"/>
                  </a:lnTo>
                  <a:close/>
                </a:path>
                <a:path w="10186035" h="3817620">
                  <a:moveTo>
                    <a:pt x="10186035" y="2101215"/>
                  </a:moveTo>
                  <a:lnTo>
                    <a:pt x="10178415" y="2101215"/>
                  </a:lnTo>
                  <a:lnTo>
                    <a:pt x="10178415" y="2070735"/>
                  </a:lnTo>
                  <a:lnTo>
                    <a:pt x="10186035" y="2070735"/>
                  </a:lnTo>
                  <a:lnTo>
                    <a:pt x="10186035" y="2101215"/>
                  </a:lnTo>
                  <a:close/>
                </a:path>
                <a:path w="10186035" h="3817620">
                  <a:moveTo>
                    <a:pt x="10186035" y="2154555"/>
                  </a:moveTo>
                  <a:lnTo>
                    <a:pt x="10178415" y="2154555"/>
                  </a:lnTo>
                  <a:lnTo>
                    <a:pt x="10178415" y="2124075"/>
                  </a:lnTo>
                  <a:lnTo>
                    <a:pt x="10186035" y="2124075"/>
                  </a:lnTo>
                  <a:lnTo>
                    <a:pt x="10186035" y="2154555"/>
                  </a:lnTo>
                  <a:close/>
                </a:path>
                <a:path w="10186035" h="3817620">
                  <a:moveTo>
                    <a:pt x="10186035" y="2207895"/>
                  </a:moveTo>
                  <a:lnTo>
                    <a:pt x="10178415" y="2207895"/>
                  </a:lnTo>
                  <a:lnTo>
                    <a:pt x="10178415" y="2177415"/>
                  </a:lnTo>
                  <a:lnTo>
                    <a:pt x="10186035" y="2177415"/>
                  </a:lnTo>
                  <a:lnTo>
                    <a:pt x="10186035" y="2207895"/>
                  </a:lnTo>
                  <a:close/>
                </a:path>
                <a:path w="10186035" h="3817620">
                  <a:moveTo>
                    <a:pt x="10186035" y="2261235"/>
                  </a:moveTo>
                  <a:lnTo>
                    <a:pt x="10178415" y="2261235"/>
                  </a:lnTo>
                  <a:lnTo>
                    <a:pt x="10178415" y="2230755"/>
                  </a:lnTo>
                  <a:lnTo>
                    <a:pt x="10186035" y="2230755"/>
                  </a:lnTo>
                  <a:lnTo>
                    <a:pt x="10186035" y="2261235"/>
                  </a:lnTo>
                  <a:close/>
                </a:path>
                <a:path w="10186035" h="3817620">
                  <a:moveTo>
                    <a:pt x="10186035" y="2314575"/>
                  </a:moveTo>
                  <a:lnTo>
                    <a:pt x="10178415" y="2314575"/>
                  </a:lnTo>
                  <a:lnTo>
                    <a:pt x="10178415" y="2284095"/>
                  </a:lnTo>
                  <a:lnTo>
                    <a:pt x="10186035" y="2284095"/>
                  </a:lnTo>
                  <a:lnTo>
                    <a:pt x="10186035" y="2314575"/>
                  </a:lnTo>
                  <a:close/>
                </a:path>
                <a:path w="10186035" h="3817620">
                  <a:moveTo>
                    <a:pt x="10186035" y="2367915"/>
                  </a:moveTo>
                  <a:lnTo>
                    <a:pt x="10178415" y="2367915"/>
                  </a:lnTo>
                  <a:lnTo>
                    <a:pt x="10178415" y="2337435"/>
                  </a:lnTo>
                  <a:lnTo>
                    <a:pt x="10186035" y="2337435"/>
                  </a:lnTo>
                  <a:lnTo>
                    <a:pt x="10186035" y="2367915"/>
                  </a:lnTo>
                  <a:close/>
                </a:path>
                <a:path w="10186035" h="3817620">
                  <a:moveTo>
                    <a:pt x="10186035" y="2421255"/>
                  </a:moveTo>
                  <a:lnTo>
                    <a:pt x="10178415" y="2421255"/>
                  </a:lnTo>
                  <a:lnTo>
                    <a:pt x="10178415" y="2390775"/>
                  </a:lnTo>
                  <a:lnTo>
                    <a:pt x="10186035" y="2390775"/>
                  </a:lnTo>
                  <a:lnTo>
                    <a:pt x="10186035" y="2421255"/>
                  </a:lnTo>
                  <a:close/>
                </a:path>
                <a:path w="10186035" h="3817620">
                  <a:moveTo>
                    <a:pt x="10186035" y="2474595"/>
                  </a:moveTo>
                  <a:lnTo>
                    <a:pt x="10178415" y="2474595"/>
                  </a:lnTo>
                  <a:lnTo>
                    <a:pt x="10178415" y="2444115"/>
                  </a:lnTo>
                  <a:lnTo>
                    <a:pt x="10186035" y="2444115"/>
                  </a:lnTo>
                  <a:lnTo>
                    <a:pt x="10186035" y="2474595"/>
                  </a:lnTo>
                  <a:close/>
                </a:path>
                <a:path w="10186035" h="3817620">
                  <a:moveTo>
                    <a:pt x="10186035" y="2527935"/>
                  </a:moveTo>
                  <a:lnTo>
                    <a:pt x="10178415" y="2527935"/>
                  </a:lnTo>
                  <a:lnTo>
                    <a:pt x="10178415" y="2497455"/>
                  </a:lnTo>
                  <a:lnTo>
                    <a:pt x="10186035" y="2497455"/>
                  </a:lnTo>
                  <a:lnTo>
                    <a:pt x="10186035" y="2527935"/>
                  </a:lnTo>
                  <a:close/>
                </a:path>
                <a:path w="10186035" h="3817620">
                  <a:moveTo>
                    <a:pt x="10186035" y="2581275"/>
                  </a:moveTo>
                  <a:lnTo>
                    <a:pt x="10178415" y="2581275"/>
                  </a:lnTo>
                  <a:lnTo>
                    <a:pt x="10178415" y="2550795"/>
                  </a:lnTo>
                  <a:lnTo>
                    <a:pt x="10186035" y="2550795"/>
                  </a:lnTo>
                  <a:lnTo>
                    <a:pt x="10186035" y="2581275"/>
                  </a:lnTo>
                  <a:close/>
                </a:path>
                <a:path w="10186035" h="3817620">
                  <a:moveTo>
                    <a:pt x="10186035" y="2634615"/>
                  </a:moveTo>
                  <a:lnTo>
                    <a:pt x="10178415" y="2634615"/>
                  </a:lnTo>
                  <a:lnTo>
                    <a:pt x="10178415" y="2604135"/>
                  </a:lnTo>
                  <a:lnTo>
                    <a:pt x="10186035" y="2604135"/>
                  </a:lnTo>
                  <a:lnTo>
                    <a:pt x="10186035" y="2634615"/>
                  </a:lnTo>
                  <a:close/>
                </a:path>
                <a:path w="10186035" h="3817620">
                  <a:moveTo>
                    <a:pt x="10186035" y="2687955"/>
                  </a:moveTo>
                  <a:lnTo>
                    <a:pt x="10178415" y="2687955"/>
                  </a:lnTo>
                  <a:lnTo>
                    <a:pt x="10178415" y="2657475"/>
                  </a:lnTo>
                  <a:lnTo>
                    <a:pt x="10186035" y="2657475"/>
                  </a:lnTo>
                  <a:lnTo>
                    <a:pt x="10186035" y="2687955"/>
                  </a:lnTo>
                  <a:close/>
                </a:path>
                <a:path w="10186035" h="3817620">
                  <a:moveTo>
                    <a:pt x="10186035" y="2741295"/>
                  </a:moveTo>
                  <a:lnTo>
                    <a:pt x="10178415" y="2741295"/>
                  </a:lnTo>
                  <a:lnTo>
                    <a:pt x="10178415" y="2710815"/>
                  </a:lnTo>
                  <a:lnTo>
                    <a:pt x="10186035" y="2710815"/>
                  </a:lnTo>
                  <a:lnTo>
                    <a:pt x="10186035" y="2741295"/>
                  </a:lnTo>
                  <a:close/>
                </a:path>
                <a:path w="10186035" h="3817620">
                  <a:moveTo>
                    <a:pt x="10186035" y="2794635"/>
                  </a:moveTo>
                  <a:lnTo>
                    <a:pt x="10178415" y="2794635"/>
                  </a:lnTo>
                  <a:lnTo>
                    <a:pt x="10178415" y="2764155"/>
                  </a:lnTo>
                  <a:lnTo>
                    <a:pt x="10186035" y="2764155"/>
                  </a:lnTo>
                  <a:lnTo>
                    <a:pt x="10186035" y="2794635"/>
                  </a:lnTo>
                  <a:close/>
                </a:path>
                <a:path w="10186035" h="3817620">
                  <a:moveTo>
                    <a:pt x="10186035" y="2847975"/>
                  </a:moveTo>
                  <a:lnTo>
                    <a:pt x="10178415" y="2847975"/>
                  </a:lnTo>
                  <a:lnTo>
                    <a:pt x="10178415" y="2817495"/>
                  </a:lnTo>
                  <a:lnTo>
                    <a:pt x="10186035" y="2817495"/>
                  </a:lnTo>
                  <a:lnTo>
                    <a:pt x="10186035" y="2847975"/>
                  </a:lnTo>
                  <a:close/>
                </a:path>
                <a:path w="10186035" h="3817620">
                  <a:moveTo>
                    <a:pt x="10186035" y="2901315"/>
                  </a:moveTo>
                  <a:lnTo>
                    <a:pt x="10178415" y="2901315"/>
                  </a:lnTo>
                  <a:lnTo>
                    <a:pt x="10178415" y="2870835"/>
                  </a:lnTo>
                  <a:lnTo>
                    <a:pt x="10186035" y="2870835"/>
                  </a:lnTo>
                  <a:lnTo>
                    <a:pt x="10186035" y="2901315"/>
                  </a:lnTo>
                  <a:close/>
                </a:path>
                <a:path w="10186035" h="3817620">
                  <a:moveTo>
                    <a:pt x="10186035" y="2954655"/>
                  </a:moveTo>
                  <a:lnTo>
                    <a:pt x="10178415" y="2954655"/>
                  </a:lnTo>
                  <a:lnTo>
                    <a:pt x="10178415" y="2924175"/>
                  </a:lnTo>
                  <a:lnTo>
                    <a:pt x="10186035" y="2924175"/>
                  </a:lnTo>
                  <a:lnTo>
                    <a:pt x="10186035" y="2954655"/>
                  </a:lnTo>
                  <a:close/>
                </a:path>
                <a:path w="10186035" h="3817620">
                  <a:moveTo>
                    <a:pt x="10186035" y="3007995"/>
                  </a:moveTo>
                  <a:lnTo>
                    <a:pt x="10178415" y="3007995"/>
                  </a:lnTo>
                  <a:lnTo>
                    <a:pt x="10178415" y="2977515"/>
                  </a:lnTo>
                  <a:lnTo>
                    <a:pt x="10186035" y="2977515"/>
                  </a:lnTo>
                  <a:lnTo>
                    <a:pt x="10186035" y="3007995"/>
                  </a:lnTo>
                  <a:close/>
                </a:path>
                <a:path w="10186035" h="3817620">
                  <a:moveTo>
                    <a:pt x="10186035" y="3061335"/>
                  </a:moveTo>
                  <a:lnTo>
                    <a:pt x="10178415" y="3061335"/>
                  </a:lnTo>
                  <a:lnTo>
                    <a:pt x="10178415" y="3030855"/>
                  </a:lnTo>
                  <a:lnTo>
                    <a:pt x="10186035" y="3030855"/>
                  </a:lnTo>
                  <a:lnTo>
                    <a:pt x="10186035" y="3061335"/>
                  </a:lnTo>
                  <a:close/>
                </a:path>
                <a:path w="10186035" h="3817620">
                  <a:moveTo>
                    <a:pt x="10186035" y="3114675"/>
                  </a:moveTo>
                  <a:lnTo>
                    <a:pt x="10178415" y="3114675"/>
                  </a:lnTo>
                  <a:lnTo>
                    <a:pt x="10178415" y="3084195"/>
                  </a:lnTo>
                  <a:lnTo>
                    <a:pt x="10186035" y="3084195"/>
                  </a:lnTo>
                  <a:lnTo>
                    <a:pt x="10186035" y="3114675"/>
                  </a:lnTo>
                  <a:close/>
                </a:path>
                <a:path w="10186035" h="3817620">
                  <a:moveTo>
                    <a:pt x="10186035" y="3168015"/>
                  </a:moveTo>
                  <a:lnTo>
                    <a:pt x="10178415" y="3168015"/>
                  </a:lnTo>
                  <a:lnTo>
                    <a:pt x="10178415" y="3137535"/>
                  </a:lnTo>
                  <a:lnTo>
                    <a:pt x="10186035" y="3137535"/>
                  </a:lnTo>
                  <a:lnTo>
                    <a:pt x="10186035" y="3168015"/>
                  </a:lnTo>
                  <a:close/>
                </a:path>
                <a:path w="10186035" h="3817620">
                  <a:moveTo>
                    <a:pt x="10186035" y="3221355"/>
                  </a:moveTo>
                  <a:lnTo>
                    <a:pt x="10178415" y="3221355"/>
                  </a:lnTo>
                  <a:lnTo>
                    <a:pt x="10178415" y="3190875"/>
                  </a:lnTo>
                  <a:lnTo>
                    <a:pt x="10186035" y="3190875"/>
                  </a:lnTo>
                  <a:lnTo>
                    <a:pt x="10186035" y="3221355"/>
                  </a:lnTo>
                  <a:close/>
                </a:path>
                <a:path w="10186035" h="3817620">
                  <a:moveTo>
                    <a:pt x="10186035" y="3274695"/>
                  </a:moveTo>
                  <a:lnTo>
                    <a:pt x="10178415" y="3274695"/>
                  </a:lnTo>
                  <a:lnTo>
                    <a:pt x="10178415" y="3244215"/>
                  </a:lnTo>
                  <a:lnTo>
                    <a:pt x="10186035" y="3244215"/>
                  </a:lnTo>
                  <a:lnTo>
                    <a:pt x="10186035" y="3274695"/>
                  </a:lnTo>
                  <a:close/>
                </a:path>
                <a:path w="10186035" h="3817620">
                  <a:moveTo>
                    <a:pt x="10186035" y="3328035"/>
                  </a:moveTo>
                  <a:lnTo>
                    <a:pt x="10178415" y="3328035"/>
                  </a:lnTo>
                  <a:lnTo>
                    <a:pt x="10178415" y="3297555"/>
                  </a:lnTo>
                  <a:lnTo>
                    <a:pt x="10186035" y="3297555"/>
                  </a:lnTo>
                  <a:lnTo>
                    <a:pt x="10186035" y="3328035"/>
                  </a:lnTo>
                  <a:close/>
                </a:path>
                <a:path w="10186035" h="3817620">
                  <a:moveTo>
                    <a:pt x="10186035" y="3381375"/>
                  </a:moveTo>
                  <a:lnTo>
                    <a:pt x="10178415" y="3381375"/>
                  </a:lnTo>
                  <a:lnTo>
                    <a:pt x="10178415" y="3350895"/>
                  </a:lnTo>
                  <a:lnTo>
                    <a:pt x="10186035" y="3350895"/>
                  </a:lnTo>
                  <a:lnTo>
                    <a:pt x="10186035" y="3381375"/>
                  </a:lnTo>
                  <a:close/>
                </a:path>
                <a:path w="10186035" h="3817620">
                  <a:moveTo>
                    <a:pt x="10186035" y="3434715"/>
                  </a:moveTo>
                  <a:lnTo>
                    <a:pt x="10178415" y="3434715"/>
                  </a:lnTo>
                  <a:lnTo>
                    <a:pt x="10178415" y="3404235"/>
                  </a:lnTo>
                  <a:lnTo>
                    <a:pt x="10186035" y="3404235"/>
                  </a:lnTo>
                  <a:lnTo>
                    <a:pt x="10186035" y="3434715"/>
                  </a:lnTo>
                  <a:close/>
                </a:path>
                <a:path w="10186035" h="3817620">
                  <a:moveTo>
                    <a:pt x="10186035" y="3488055"/>
                  </a:moveTo>
                  <a:lnTo>
                    <a:pt x="10178415" y="3488055"/>
                  </a:lnTo>
                  <a:lnTo>
                    <a:pt x="10178415" y="3457575"/>
                  </a:lnTo>
                  <a:lnTo>
                    <a:pt x="10186035" y="3457575"/>
                  </a:lnTo>
                  <a:lnTo>
                    <a:pt x="10186035" y="3488055"/>
                  </a:lnTo>
                  <a:close/>
                </a:path>
                <a:path w="10186035" h="3817620">
                  <a:moveTo>
                    <a:pt x="10186035" y="3541395"/>
                  </a:moveTo>
                  <a:lnTo>
                    <a:pt x="10178415" y="3541395"/>
                  </a:lnTo>
                  <a:lnTo>
                    <a:pt x="10178415" y="3510915"/>
                  </a:lnTo>
                  <a:lnTo>
                    <a:pt x="10186035" y="3510915"/>
                  </a:lnTo>
                  <a:lnTo>
                    <a:pt x="10186035" y="3541395"/>
                  </a:lnTo>
                  <a:close/>
                </a:path>
                <a:path w="10186035" h="3817620">
                  <a:moveTo>
                    <a:pt x="10186035" y="3594735"/>
                  </a:moveTo>
                  <a:lnTo>
                    <a:pt x="10178415" y="3594735"/>
                  </a:lnTo>
                  <a:lnTo>
                    <a:pt x="10178415" y="3564255"/>
                  </a:lnTo>
                  <a:lnTo>
                    <a:pt x="10186035" y="3564255"/>
                  </a:lnTo>
                  <a:lnTo>
                    <a:pt x="10186035" y="3594735"/>
                  </a:lnTo>
                  <a:close/>
                </a:path>
                <a:path w="10186035" h="3817620">
                  <a:moveTo>
                    <a:pt x="10186035" y="3648075"/>
                  </a:moveTo>
                  <a:lnTo>
                    <a:pt x="10178415" y="3648075"/>
                  </a:lnTo>
                  <a:lnTo>
                    <a:pt x="10178415" y="3617595"/>
                  </a:lnTo>
                  <a:lnTo>
                    <a:pt x="10186035" y="3617595"/>
                  </a:lnTo>
                  <a:lnTo>
                    <a:pt x="10186035" y="3648075"/>
                  </a:lnTo>
                  <a:close/>
                </a:path>
                <a:path w="10186035" h="3817620">
                  <a:moveTo>
                    <a:pt x="10186035" y="3701415"/>
                  </a:moveTo>
                  <a:lnTo>
                    <a:pt x="10178415" y="3701415"/>
                  </a:lnTo>
                  <a:lnTo>
                    <a:pt x="10178415" y="3670935"/>
                  </a:lnTo>
                  <a:lnTo>
                    <a:pt x="10186035" y="3670935"/>
                  </a:lnTo>
                  <a:lnTo>
                    <a:pt x="10186035" y="3701415"/>
                  </a:lnTo>
                  <a:close/>
                </a:path>
                <a:path w="10186035" h="3817620">
                  <a:moveTo>
                    <a:pt x="10186035" y="3754755"/>
                  </a:moveTo>
                  <a:lnTo>
                    <a:pt x="10178415" y="3754755"/>
                  </a:lnTo>
                  <a:lnTo>
                    <a:pt x="10178415" y="3724275"/>
                  </a:lnTo>
                  <a:lnTo>
                    <a:pt x="10186035" y="3724275"/>
                  </a:lnTo>
                  <a:lnTo>
                    <a:pt x="10186035" y="3754755"/>
                  </a:lnTo>
                  <a:close/>
                </a:path>
                <a:path w="10186035" h="3817620">
                  <a:moveTo>
                    <a:pt x="10186035" y="3808095"/>
                  </a:moveTo>
                  <a:lnTo>
                    <a:pt x="10178415" y="3808095"/>
                  </a:lnTo>
                  <a:lnTo>
                    <a:pt x="10178415" y="3777615"/>
                  </a:lnTo>
                  <a:lnTo>
                    <a:pt x="10186035" y="3777615"/>
                  </a:lnTo>
                  <a:lnTo>
                    <a:pt x="10186035" y="3808095"/>
                  </a:lnTo>
                  <a:close/>
                </a:path>
                <a:path w="10186035" h="3817620">
                  <a:moveTo>
                    <a:pt x="10165080" y="3817620"/>
                  </a:moveTo>
                  <a:lnTo>
                    <a:pt x="10134600" y="3817620"/>
                  </a:lnTo>
                  <a:lnTo>
                    <a:pt x="10134600" y="3810000"/>
                  </a:lnTo>
                  <a:lnTo>
                    <a:pt x="10165080" y="3810000"/>
                  </a:lnTo>
                  <a:lnTo>
                    <a:pt x="10165080" y="3817620"/>
                  </a:lnTo>
                  <a:close/>
                </a:path>
                <a:path w="10186035" h="3817620">
                  <a:moveTo>
                    <a:pt x="10111740" y="3817620"/>
                  </a:moveTo>
                  <a:lnTo>
                    <a:pt x="10081260" y="3817620"/>
                  </a:lnTo>
                  <a:lnTo>
                    <a:pt x="10081260" y="3810000"/>
                  </a:lnTo>
                  <a:lnTo>
                    <a:pt x="10111740" y="3810000"/>
                  </a:lnTo>
                  <a:lnTo>
                    <a:pt x="10111740" y="3817620"/>
                  </a:lnTo>
                  <a:close/>
                </a:path>
                <a:path w="10186035" h="3817620">
                  <a:moveTo>
                    <a:pt x="10058400" y="3817620"/>
                  </a:moveTo>
                  <a:lnTo>
                    <a:pt x="10027919" y="3817620"/>
                  </a:lnTo>
                  <a:lnTo>
                    <a:pt x="10027919" y="3810000"/>
                  </a:lnTo>
                  <a:lnTo>
                    <a:pt x="10058400" y="3810000"/>
                  </a:lnTo>
                  <a:lnTo>
                    <a:pt x="10058400" y="3817620"/>
                  </a:lnTo>
                  <a:close/>
                </a:path>
                <a:path w="10186035" h="3817620">
                  <a:moveTo>
                    <a:pt x="10005060" y="3817620"/>
                  </a:moveTo>
                  <a:lnTo>
                    <a:pt x="9974580" y="3817620"/>
                  </a:lnTo>
                  <a:lnTo>
                    <a:pt x="9974580" y="3810000"/>
                  </a:lnTo>
                  <a:lnTo>
                    <a:pt x="10005060" y="3810000"/>
                  </a:lnTo>
                  <a:lnTo>
                    <a:pt x="10005060" y="3817620"/>
                  </a:lnTo>
                  <a:close/>
                </a:path>
                <a:path w="10186035" h="3817620">
                  <a:moveTo>
                    <a:pt x="9951719" y="3817620"/>
                  </a:moveTo>
                  <a:lnTo>
                    <a:pt x="9921240" y="3817620"/>
                  </a:lnTo>
                  <a:lnTo>
                    <a:pt x="9921240" y="3810000"/>
                  </a:lnTo>
                  <a:lnTo>
                    <a:pt x="9951719" y="3810000"/>
                  </a:lnTo>
                  <a:lnTo>
                    <a:pt x="9951719" y="3817620"/>
                  </a:lnTo>
                  <a:close/>
                </a:path>
                <a:path w="10186035" h="3817620">
                  <a:moveTo>
                    <a:pt x="9898380" y="3817620"/>
                  </a:moveTo>
                  <a:lnTo>
                    <a:pt x="9867900" y="3817620"/>
                  </a:lnTo>
                  <a:lnTo>
                    <a:pt x="9867900" y="3810000"/>
                  </a:lnTo>
                  <a:lnTo>
                    <a:pt x="9898380" y="3810000"/>
                  </a:lnTo>
                  <a:lnTo>
                    <a:pt x="9898380" y="3817620"/>
                  </a:lnTo>
                  <a:close/>
                </a:path>
                <a:path w="10186035" h="3817620">
                  <a:moveTo>
                    <a:pt x="9845040" y="3817620"/>
                  </a:moveTo>
                  <a:lnTo>
                    <a:pt x="9814560" y="3817620"/>
                  </a:lnTo>
                  <a:lnTo>
                    <a:pt x="9814560" y="3810000"/>
                  </a:lnTo>
                  <a:lnTo>
                    <a:pt x="9845040" y="3810000"/>
                  </a:lnTo>
                  <a:lnTo>
                    <a:pt x="9845040" y="3817620"/>
                  </a:lnTo>
                  <a:close/>
                </a:path>
                <a:path w="10186035" h="3817620">
                  <a:moveTo>
                    <a:pt x="9791700" y="3817620"/>
                  </a:moveTo>
                  <a:lnTo>
                    <a:pt x="9761219" y="3817620"/>
                  </a:lnTo>
                  <a:lnTo>
                    <a:pt x="9761219" y="3810000"/>
                  </a:lnTo>
                  <a:lnTo>
                    <a:pt x="9791700" y="3810000"/>
                  </a:lnTo>
                  <a:lnTo>
                    <a:pt x="9791700" y="3817620"/>
                  </a:lnTo>
                  <a:close/>
                </a:path>
                <a:path w="10186035" h="3817620">
                  <a:moveTo>
                    <a:pt x="9738360" y="3817620"/>
                  </a:moveTo>
                  <a:lnTo>
                    <a:pt x="9707880" y="3817620"/>
                  </a:lnTo>
                  <a:lnTo>
                    <a:pt x="9707880" y="3810000"/>
                  </a:lnTo>
                  <a:lnTo>
                    <a:pt x="9738360" y="3810000"/>
                  </a:lnTo>
                  <a:lnTo>
                    <a:pt x="9738360" y="3817620"/>
                  </a:lnTo>
                  <a:close/>
                </a:path>
                <a:path w="10186035" h="3817620">
                  <a:moveTo>
                    <a:pt x="9685019" y="3817620"/>
                  </a:moveTo>
                  <a:lnTo>
                    <a:pt x="9654540" y="3817620"/>
                  </a:lnTo>
                  <a:lnTo>
                    <a:pt x="9654540" y="3810000"/>
                  </a:lnTo>
                  <a:lnTo>
                    <a:pt x="9685019" y="3810000"/>
                  </a:lnTo>
                  <a:lnTo>
                    <a:pt x="9685019" y="3817620"/>
                  </a:lnTo>
                  <a:close/>
                </a:path>
                <a:path w="10186035" h="3817620">
                  <a:moveTo>
                    <a:pt x="9631680" y="3817620"/>
                  </a:moveTo>
                  <a:lnTo>
                    <a:pt x="9601200" y="3817620"/>
                  </a:lnTo>
                  <a:lnTo>
                    <a:pt x="9601200" y="3810000"/>
                  </a:lnTo>
                  <a:lnTo>
                    <a:pt x="9631680" y="3810000"/>
                  </a:lnTo>
                  <a:lnTo>
                    <a:pt x="9631680" y="3817620"/>
                  </a:lnTo>
                  <a:close/>
                </a:path>
                <a:path w="10186035" h="3817620">
                  <a:moveTo>
                    <a:pt x="9578340" y="3817620"/>
                  </a:moveTo>
                  <a:lnTo>
                    <a:pt x="9547860" y="3817620"/>
                  </a:lnTo>
                  <a:lnTo>
                    <a:pt x="9547860" y="3810000"/>
                  </a:lnTo>
                  <a:lnTo>
                    <a:pt x="9578340" y="3810000"/>
                  </a:lnTo>
                  <a:lnTo>
                    <a:pt x="9578340" y="3817620"/>
                  </a:lnTo>
                  <a:close/>
                </a:path>
                <a:path w="10186035" h="3817620">
                  <a:moveTo>
                    <a:pt x="9525000" y="3817620"/>
                  </a:moveTo>
                  <a:lnTo>
                    <a:pt x="9494519" y="3817620"/>
                  </a:lnTo>
                  <a:lnTo>
                    <a:pt x="9494519" y="3810000"/>
                  </a:lnTo>
                  <a:lnTo>
                    <a:pt x="9525000" y="3810000"/>
                  </a:lnTo>
                  <a:lnTo>
                    <a:pt x="9525000" y="3817620"/>
                  </a:lnTo>
                  <a:close/>
                </a:path>
                <a:path w="10186035" h="3817620">
                  <a:moveTo>
                    <a:pt x="9471660" y="3817620"/>
                  </a:moveTo>
                  <a:lnTo>
                    <a:pt x="9441180" y="3817620"/>
                  </a:lnTo>
                  <a:lnTo>
                    <a:pt x="9441180" y="3810000"/>
                  </a:lnTo>
                  <a:lnTo>
                    <a:pt x="9471660" y="3810000"/>
                  </a:lnTo>
                  <a:lnTo>
                    <a:pt x="9471660" y="3817620"/>
                  </a:lnTo>
                  <a:close/>
                </a:path>
                <a:path w="10186035" h="3817620">
                  <a:moveTo>
                    <a:pt x="9418319" y="3817620"/>
                  </a:moveTo>
                  <a:lnTo>
                    <a:pt x="9387840" y="3817620"/>
                  </a:lnTo>
                  <a:lnTo>
                    <a:pt x="9387840" y="3810000"/>
                  </a:lnTo>
                  <a:lnTo>
                    <a:pt x="9418319" y="3810000"/>
                  </a:lnTo>
                  <a:lnTo>
                    <a:pt x="9418319" y="3817620"/>
                  </a:lnTo>
                  <a:close/>
                </a:path>
                <a:path w="10186035" h="3817620">
                  <a:moveTo>
                    <a:pt x="9364980" y="3817620"/>
                  </a:moveTo>
                  <a:lnTo>
                    <a:pt x="9334500" y="3817620"/>
                  </a:lnTo>
                  <a:lnTo>
                    <a:pt x="9334500" y="3810000"/>
                  </a:lnTo>
                  <a:lnTo>
                    <a:pt x="9364980" y="3810000"/>
                  </a:lnTo>
                  <a:lnTo>
                    <a:pt x="9364980" y="3817620"/>
                  </a:lnTo>
                  <a:close/>
                </a:path>
                <a:path w="10186035" h="3817620">
                  <a:moveTo>
                    <a:pt x="9311640" y="3817620"/>
                  </a:moveTo>
                  <a:lnTo>
                    <a:pt x="9281160" y="3817620"/>
                  </a:lnTo>
                  <a:lnTo>
                    <a:pt x="9281160" y="3810000"/>
                  </a:lnTo>
                  <a:lnTo>
                    <a:pt x="9311640" y="3810000"/>
                  </a:lnTo>
                  <a:lnTo>
                    <a:pt x="9311640" y="3817620"/>
                  </a:lnTo>
                  <a:close/>
                </a:path>
                <a:path w="10186035" h="3817620">
                  <a:moveTo>
                    <a:pt x="9258300" y="3817620"/>
                  </a:moveTo>
                  <a:lnTo>
                    <a:pt x="9227819" y="3817620"/>
                  </a:lnTo>
                  <a:lnTo>
                    <a:pt x="9227819" y="3810000"/>
                  </a:lnTo>
                  <a:lnTo>
                    <a:pt x="9258300" y="3810000"/>
                  </a:lnTo>
                  <a:lnTo>
                    <a:pt x="9258300" y="3817620"/>
                  </a:lnTo>
                  <a:close/>
                </a:path>
                <a:path w="10186035" h="3817620">
                  <a:moveTo>
                    <a:pt x="9204960" y="3817620"/>
                  </a:moveTo>
                  <a:lnTo>
                    <a:pt x="9174480" y="3817620"/>
                  </a:lnTo>
                  <a:lnTo>
                    <a:pt x="9174480" y="3810000"/>
                  </a:lnTo>
                  <a:lnTo>
                    <a:pt x="9204960" y="3810000"/>
                  </a:lnTo>
                  <a:lnTo>
                    <a:pt x="9204960" y="3817620"/>
                  </a:lnTo>
                  <a:close/>
                </a:path>
                <a:path w="10186035" h="3817620">
                  <a:moveTo>
                    <a:pt x="9151619" y="3817620"/>
                  </a:moveTo>
                  <a:lnTo>
                    <a:pt x="9121140" y="3817620"/>
                  </a:lnTo>
                  <a:lnTo>
                    <a:pt x="9121140" y="3810000"/>
                  </a:lnTo>
                  <a:lnTo>
                    <a:pt x="9151619" y="3810000"/>
                  </a:lnTo>
                  <a:lnTo>
                    <a:pt x="9151619" y="3817620"/>
                  </a:lnTo>
                  <a:close/>
                </a:path>
                <a:path w="10186035" h="3817620">
                  <a:moveTo>
                    <a:pt x="9098280" y="3817620"/>
                  </a:moveTo>
                  <a:lnTo>
                    <a:pt x="9067800" y="3817620"/>
                  </a:lnTo>
                  <a:lnTo>
                    <a:pt x="9067800" y="3810000"/>
                  </a:lnTo>
                  <a:lnTo>
                    <a:pt x="9098280" y="3810000"/>
                  </a:lnTo>
                  <a:lnTo>
                    <a:pt x="9098280" y="3817620"/>
                  </a:lnTo>
                  <a:close/>
                </a:path>
                <a:path w="10186035" h="3817620">
                  <a:moveTo>
                    <a:pt x="9044940" y="3817620"/>
                  </a:moveTo>
                  <a:lnTo>
                    <a:pt x="9014460" y="3817620"/>
                  </a:lnTo>
                  <a:lnTo>
                    <a:pt x="9014460" y="3810000"/>
                  </a:lnTo>
                  <a:lnTo>
                    <a:pt x="9044940" y="3810000"/>
                  </a:lnTo>
                  <a:lnTo>
                    <a:pt x="9044940" y="3817620"/>
                  </a:lnTo>
                  <a:close/>
                </a:path>
                <a:path w="10186035" h="3817620">
                  <a:moveTo>
                    <a:pt x="8991600" y="3817620"/>
                  </a:moveTo>
                  <a:lnTo>
                    <a:pt x="8961119" y="3817620"/>
                  </a:lnTo>
                  <a:lnTo>
                    <a:pt x="8961119" y="3810000"/>
                  </a:lnTo>
                  <a:lnTo>
                    <a:pt x="8991600" y="3810000"/>
                  </a:lnTo>
                  <a:lnTo>
                    <a:pt x="8991600" y="3817620"/>
                  </a:lnTo>
                  <a:close/>
                </a:path>
                <a:path w="10186035" h="3817620">
                  <a:moveTo>
                    <a:pt x="8938260" y="3817620"/>
                  </a:moveTo>
                  <a:lnTo>
                    <a:pt x="8907780" y="3817620"/>
                  </a:lnTo>
                  <a:lnTo>
                    <a:pt x="8907780" y="3810000"/>
                  </a:lnTo>
                  <a:lnTo>
                    <a:pt x="8938260" y="3810000"/>
                  </a:lnTo>
                  <a:lnTo>
                    <a:pt x="8938260" y="3817620"/>
                  </a:lnTo>
                  <a:close/>
                </a:path>
                <a:path w="10186035" h="3817620">
                  <a:moveTo>
                    <a:pt x="8884919" y="3817620"/>
                  </a:moveTo>
                  <a:lnTo>
                    <a:pt x="8854440" y="3817620"/>
                  </a:lnTo>
                  <a:lnTo>
                    <a:pt x="8854440" y="3810000"/>
                  </a:lnTo>
                  <a:lnTo>
                    <a:pt x="8884919" y="3810000"/>
                  </a:lnTo>
                  <a:lnTo>
                    <a:pt x="8884919" y="3817620"/>
                  </a:lnTo>
                  <a:close/>
                </a:path>
                <a:path w="10186035" h="3817620">
                  <a:moveTo>
                    <a:pt x="8831580" y="3817620"/>
                  </a:moveTo>
                  <a:lnTo>
                    <a:pt x="8801100" y="3817620"/>
                  </a:lnTo>
                  <a:lnTo>
                    <a:pt x="8801100" y="3810000"/>
                  </a:lnTo>
                  <a:lnTo>
                    <a:pt x="8831580" y="3810000"/>
                  </a:lnTo>
                  <a:lnTo>
                    <a:pt x="8831580" y="3817620"/>
                  </a:lnTo>
                  <a:close/>
                </a:path>
                <a:path w="10186035" h="3817620">
                  <a:moveTo>
                    <a:pt x="8778240" y="3817620"/>
                  </a:moveTo>
                  <a:lnTo>
                    <a:pt x="8747760" y="3817620"/>
                  </a:lnTo>
                  <a:lnTo>
                    <a:pt x="8747760" y="3810000"/>
                  </a:lnTo>
                  <a:lnTo>
                    <a:pt x="8778240" y="3810000"/>
                  </a:lnTo>
                  <a:lnTo>
                    <a:pt x="8778240" y="3817620"/>
                  </a:lnTo>
                  <a:close/>
                </a:path>
                <a:path w="10186035" h="3817620">
                  <a:moveTo>
                    <a:pt x="8724900" y="3817620"/>
                  </a:moveTo>
                  <a:lnTo>
                    <a:pt x="8694419" y="3817620"/>
                  </a:lnTo>
                  <a:lnTo>
                    <a:pt x="8694419" y="3810000"/>
                  </a:lnTo>
                  <a:lnTo>
                    <a:pt x="8724900" y="3810000"/>
                  </a:lnTo>
                  <a:lnTo>
                    <a:pt x="8724900" y="3817620"/>
                  </a:lnTo>
                  <a:close/>
                </a:path>
                <a:path w="10186035" h="3817620">
                  <a:moveTo>
                    <a:pt x="8671560" y="3817620"/>
                  </a:moveTo>
                  <a:lnTo>
                    <a:pt x="8641080" y="3817620"/>
                  </a:lnTo>
                  <a:lnTo>
                    <a:pt x="8641080" y="3810000"/>
                  </a:lnTo>
                  <a:lnTo>
                    <a:pt x="8671560" y="3810000"/>
                  </a:lnTo>
                  <a:lnTo>
                    <a:pt x="8671560" y="3817620"/>
                  </a:lnTo>
                  <a:close/>
                </a:path>
                <a:path w="10186035" h="3817620">
                  <a:moveTo>
                    <a:pt x="8618219" y="3817620"/>
                  </a:moveTo>
                  <a:lnTo>
                    <a:pt x="8587740" y="3817620"/>
                  </a:lnTo>
                  <a:lnTo>
                    <a:pt x="8587740" y="3810000"/>
                  </a:lnTo>
                  <a:lnTo>
                    <a:pt x="8618219" y="3810000"/>
                  </a:lnTo>
                  <a:lnTo>
                    <a:pt x="8618219" y="3817620"/>
                  </a:lnTo>
                  <a:close/>
                </a:path>
                <a:path w="10186035" h="3817620">
                  <a:moveTo>
                    <a:pt x="8564880" y="3817620"/>
                  </a:moveTo>
                  <a:lnTo>
                    <a:pt x="8534400" y="3817620"/>
                  </a:lnTo>
                  <a:lnTo>
                    <a:pt x="8534400" y="3810000"/>
                  </a:lnTo>
                  <a:lnTo>
                    <a:pt x="8564880" y="3810000"/>
                  </a:lnTo>
                  <a:lnTo>
                    <a:pt x="8564880" y="3817620"/>
                  </a:lnTo>
                  <a:close/>
                </a:path>
                <a:path w="10186035" h="3817620">
                  <a:moveTo>
                    <a:pt x="8511540" y="3817620"/>
                  </a:moveTo>
                  <a:lnTo>
                    <a:pt x="8481060" y="3817620"/>
                  </a:lnTo>
                  <a:lnTo>
                    <a:pt x="8481060" y="3810000"/>
                  </a:lnTo>
                  <a:lnTo>
                    <a:pt x="8511540" y="3810000"/>
                  </a:lnTo>
                  <a:lnTo>
                    <a:pt x="8511540" y="3817620"/>
                  </a:lnTo>
                  <a:close/>
                </a:path>
                <a:path w="10186035" h="3817620">
                  <a:moveTo>
                    <a:pt x="8458200" y="3817620"/>
                  </a:moveTo>
                  <a:lnTo>
                    <a:pt x="8427719" y="3817620"/>
                  </a:lnTo>
                  <a:lnTo>
                    <a:pt x="8427719" y="3810000"/>
                  </a:lnTo>
                  <a:lnTo>
                    <a:pt x="8458200" y="3810000"/>
                  </a:lnTo>
                  <a:lnTo>
                    <a:pt x="8458200" y="3817620"/>
                  </a:lnTo>
                  <a:close/>
                </a:path>
                <a:path w="10186035" h="3817620">
                  <a:moveTo>
                    <a:pt x="8404860" y="3817620"/>
                  </a:moveTo>
                  <a:lnTo>
                    <a:pt x="8374380" y="3817620"/>
                  </a:lnTo>
                  <a:lnTo>
                    <a:pt x="8374380" y="3810000"/>
                  </a:lnTo>
                  <a:lnTo>
                    <a:pt x="8404860" y="3810000"/>
                  </a:lnTo>
                  <a:lnTo>
                    <a:pt x="8404860" y="3817620"/>
                  </a:lnTo>
                  <a:close/>
                </a:path>
                <a:path w="10186035" h="3817620">
                  <a:moveTo>
                    <a:pt x="8351519" y="3817620"/>
                  </a:moveTo>
                  <a:lnTo>
                    <a:pt x="8321039" y="3817620"/>
                  </a:lnTo>
                  <a:lnTo>
                    <a:pt x="8321039" y="3810000"/>
                  </a:lnTo>
                  <a:lnTo>
                    <a:pt x="8351519" y="3810000"/>
                  </a:lnTo>
                  <a:lnTo>
                    <a:pt x="8351519" y="3817620"/>
                  </a:lnTo>
                  <a:close/>
                </a:path>
                <a:path w="10186035" h="3817620">
                  <a:moveTo>
                    <a:pt x="8298180" y="3817620"/>
                  </a:moveTo>
                  <a:lnTo>
                    <a:pt x="8267700" y="3817620"/>
                  </a:lnTo>
                  <a:lnTo>
                    <a:pt x="8267700" y="3810000"/>
                  </a:lnTo>
                  <a:lnTo>
                    <a:pt x="8298180" y="3810000"/>
                  </a:lnTo>
                  <a:lnTo>
                    <a:pt x="8298180" y="3817620"/>
                  </a:lnTo>
                  <a:close/>
                </a:path>
                <a:path w="10186035" h="3817620">
                  <a:moveTo>
                    <a:pt x="8244839" y="3817620"/>
                  </a:moveTo>
                  <a:lnTo>
                    <a:pt x="8214359" y="3817620"/>
                  </a:lnTo>
                  <a:lnTo>
                    <a:pt x="8214359" y="3810000"/>
                  </a:lnTo>
                  <a:lnTo>
                    <a:pt x="8244839" y="3810000"/>
                  </a:lnTo>
                  <a:lnTo>
                    <a:pt x="8244839" y="3817620"/>
                  </a:lnTo>
                  <a:close/>
                </a:path>
                <a:path w="10186035" h="3817620">
                  <a:moveTo>
                    <a:pt x="8191500" y="3817620"/>
                  </a:moveTo>
                  <a:lnTo>
                    <a:pt x="8161019" y="3817620"/>
                  </a:lnTo>
                  <a:lnTo>
                    <a:pt x="8161019" y="3810000"/>
                  </a:lnTo>
                  <a:lnTo>
                    <a:pt x="8191500" y="3810000"/>
                  </a:lnTo>
                  <a:lnTo>
                    <a:pt x="8191500" y="3817620"/>
                  </a:lnTo>
                  <a:close/>
                </a:path>
                <a:path w="10186035" h="3817620">
                  <a:moveTo>
                    <a:pt x="8138159" y="3817620"/>
                  </a:moveTo>
                  <a:lnTo>
                    <a:pt x="8107680" y="3817620"/>
                  </a:lnTo>
                  <a:lnTo>
                    <a:pt x="8107680" y="3810000"/>
                  </a:lnTo>
                  <a:lnTo>
                    <a:pt x="8138159" y="3810000"/>
                  </a:lnTo>
                  <a:lnTo>
                    <a:pt x="8138159" y="3817620"/>
                  </a:lnTo>
                  <a:close/>
                </a:path>
                <a:path w="10186035" h="3817620">
                  <a:moveTo>
                    <a:pt x="8084819" y="3817620"/>
                  </a:moveTo>
                  <a:lnTo>
                    <a:pt x="8054339" y="3817620"/>
                  </a:lnTo>
                  <a:lnTo>
                    <a:pt x="8054339" y="3810000"/>
                  </a:lnTo>
                  <a:lnTo>
                    <a:pt x="8084819" y="3810000"/>
                  </a:lnTo>
                  <a:lnTo>
                    <a:pt x="8084819" y="3817620"/>
                  </a:lnTo>
                  <a:close/>
                </a:path>
                <a:path w="10186035" h="3817620">
                  <a:moveTo>
                    <a:pt x="8031480" y="3817620"/>
                  </a:moveTo>
                  <a:lnTo>
                    <a:pt x="8001000" y="3817620"/>
                  </a:lnTo>
                  <a:lnTo>
                    <a:pt x="8001000" y="3810000"/>
                  </a:lnTo>
                  <a:lnTo>
                    <a:pt x="8031480" y="3810000"/>
                  </a:lnTo>
                  <a:lnTo>
                    <a:pt x="8031480" y="3817620"/>
                  </a:lnTo>
                  <a:close/>
                </a:path>
                <a:path w="10186035" h="3817620">
                  <a:moveTo>
                    <a:pt x="7978139" y="3817620"/>
                  </a:moveTo>
                  <a:lnTo>
                    <a:pt x="7947659" y="3817620"/>
                  </a:lnTo>
                  <a:lnTo>
                    <a:pt x="7947659" y="3810000"/>
                  </a:lnTo>
                  <a:lnTo>
                    <a:pt x="7978139" y="3810000"/>
                  </a:lnTo>
                  <a:lnTo>
                    <a:pt x="7978139" y="3817620"/>
                  </a:lnTo>
                  <a:close/>
                </a:path>
                <a:path w="10186035" h="3817620">
                  <a:moveTo>
                    <a:pt x="7924800" y="3817620"/>
                  </a:moveTo>
                  <a:lnTo>
                    <a:pt x="7894319" y="3817620"/>
                  </a:lnTo>
                  <a:lnTo>
                    <a:pt x="7894319" y="3810000"/>
                  </a:lnTo>
                  <a:lnTo>
                    <a:pt x="7924800" y="3810000"/>
                  </a:lnTo>
                  <a:lnTo>
                    <a:pt x="7924800" y="3817620"/>
                  </a:lnTo>
                  <a:close/>
                </a:path>
                <a:path w="10186035" h="3817620">
                  <a:moveTo>
                    <a:pt x="7871459" y="3817620"/>
                  </a:moveTo>
                  <a:lnTo>
                    <a:pt x="7840980" y="3817620"/>
                  </a:lnTo>
                  <a:lnTo>
                    <a:pt x="7840980" y="3810000"/>
                  </a:lnTo>
                  <a:lnTo>
                    <a:pt x="7871459" y="3810000"/>
                  </a:lnTo>
                  <a:lnTo>
                    <a:pt x="7871459" y="3817620"/>
                  </a:lnTo>
                  <a:close/>
                </a:path>
                <a:path w="10186035" h="3817620">
                  <a:moveTo>
                    <a:pt x="7818119" y="3817620"/>
                  </a:moveTo>
                  <a:lnTo>
                    <a:pt x="7787639" y="3817620"/>
                  </a:lnTo>
                  <a:lnTo>
                    <a:pt x="7787639" y="3810000"/>
                  </a:lnTo>
                  <a:lnTo>
                    <a:pt x="7818119" y="3810000"/>
                  </a:lnTo>
                  <a:lnTo>
                    <a:pt x="7818119" y="3817620"/>
                  </a:lnTo>
                  <a:close/>
                </a:path>
                <a:path w="10186035" h="3817620">
                  <a:moveTo>
                    <a:pt x="7764780" y="3817620"/>
                  </a:moveTo>
                  <a:lnTo>
                    <a:pt x="7734300" y="3817620"/>
                  </a:lnTo>
                  <a:lnTo>
                    <a:pt x="7734300" y="3810000"/>
                  </a:lnTo>
                  <a:lnTo>
                    <a:pt x="7764780" y="3810000"/>
                  </a:lnTo>
                  <a:lnTo>
                    <a:pt x="7764780" y="3817620"/>
                  </a:lnTo>
                  <a:close/>
                </a:path>
                <a:path w="10186035" h="3817620">
                  <a:moveTo>
                    <a:pt x="7711439" y="3817620"/>
                  </a:moveTo>
                  <a:lnTo>
                    <a:pt x="7680959" y="3817620"/>
                  </a:lnTo>
                  <a:lnTo>
                    <a:pt x="7680959" y="3810000"/>
                  </a:lnTo>
                  <a:lnTo>
                    <a:pt x="7711439" y="3810000"/>
                  </a:lnTo>
                  <a:lnTo>
                    <a:pt x="7711439" y="3817620"/>
                  </a:lnTo>
                  <a:close/>
                </a:path>
                <a:path w="10186035" h="3817620">
                  <a:moveTo>
                    <a:pt x="7658100" y="3817620"/>
                  </a:moveTo>
                  <a:lnTo>
                    <a:pt x="7627619" y="3817620"/>
                  </a:lnTo>
                  <a:lnTo>
                    <a:pt x="7627619" y="3810000"/>
                  </a:lnTo>
                  <a:lnTo>
                    <a:pt x="7658100" y="3810000"/>
                  </a:lnTo>
                  <a:lnTo>
                    <a:pt x="7658100" y="3817620"/>
                  </a:lnTo>
                  <a:close/>
                </a:path>
                <a:path w="10186035" h="3817620">
                  <a:moveTo>
                    <a:pt x="7604759" y="3817620"/>
                  </a:moveTo>
                  <a:lnTo>
                    <a:pt x="7574280" y="3817620"/>
                  </a:lnTo>
                  <a:lnTo>
                    <a:pt x="7574280" y="3810000"/>
                  </a:lnTo>
                  <a:lnTo>
                    <a:pt x="7604759" y="3810000"/>
                  </a:lnTo>
                  <a:lnTo>
                    <a:pt x="7604759" y="3817620"/>
                  </a:lnTo>
                  <a:close/>
                </a:path>
                <a:path w="10186035" h="3817620">
                  <a:moveTo>
                    <a:pt x="7551419" y="3817620"/>
                  </a:moveTo>
                  <a:lnTo>
                    <a:pt x="7520939" y="3817620"/>
                  </a:lnTo>
                  <a:lnTo>
                    <a:pt x="7520939" y="3810000"/>
                  </a:lnTo>
                  <a:lnTo>
                    <a:pt x="7551419" y="3810000"/>
                  </a:lnTo>
                  <a:lnTo>
                    <a:pt x="7551419" y="3817620"/>
                  </a:lnTo>
                  <a:close/>
                </a:path>
                <a:path w="10186035" h="3817620">
                  <a:moveTo>
                    <a:pt x="7498080" y="3817620"/>
                  </a:moveTo>
                  <a:lnTo>
                    <a:pt x="7467600" y="3817620"/>
                  </a:lnTo>
                  <a:lnTo>
                    <a:pt x="7467600" y="3810000"/>
                  </a:lnTo>
                  <a:lnTo>
                    <a:pt x="7498080" y="3810000"/>
                  </a:lnTo>
                  <a:lnTo>
                    <a:pt x="7498080" y="3817620"/>
                  </a:lnTo>
                  <a:close/>
                </a:path>
                <a:path w="10186035" h="3817620">
                  <a:moveTo>
                    <a:pt x="7444739" y="3817620"/>
                  </a:moveTo>
                  <a:lnTo>
                    <a:pt x="7414259" y="3817620"/>
                  </a:lnTo>
                  <a:lnTo>
                    <a:pt x="7414259" y="3810000"/>
                  </a:lnTo>
                  <a:lnTo>
                    <a:pt x="7444739" y="3810000"/>
                  </a:lnTo>
                  <a:lnTo>
                    <a:pt x="7444739" y="3817620"/>
                  </a:lnTo>
                  <a:close/>
                </a:path>
                <a:path w="10186035" h="3817620">
                  <a:moveTo>
                    <a:pt x="7391400" y="3817620"/>
                  </a:moveTo>
                  <a:lnTo>
                    <a:pt x="7360919" y="3817620"/>
                  </a:lnTo>
                  <a:lnTo>
                    <a:pt x="7360919" y="3810000"/>
                  </a:lnTo>
                  <a:lnTo>
                    <a:pt x="7391400" y="3810000"/>
                  </a:lnTo>
                  <a:lnTo>
                    <a:pt x="7391400" y="3817620"/>
                  </a:lnTo>
                  <a:close/>
                </a:path>
                <a:path w="10186035" h="3817620">
                  <a:moveTo>
                    <a:pt x="7338059" y="3817620"/>
                  </a:moveTo>
                  <a:lnTo>
                    <a:pt x="7307580" y="3817620"/>
                  </a:lnTo>
                  <a:lnTo>
                    <a:pt x="7307580" y="3810000"/>
                  </a:lnTo>
                  <a:lnTo>
                    <a:pt x="7338059" y="3810000"/>
                  </a:lnTo>
                  <a:lnTo>
                    <a:pt x="7338059" y="3817620"/>
                  </a:lnTo>
                  <a:close/>
                </a:path>
                <a:path w="10186035" h="3817620">
                  <a:moveTo>
                    <a:pt x="7284719" y="3817620"/>
                  </a:moveTo>
                  <a:lnTo>
                    <a:pt x="7254239" y="3817620"/>
                  </a:lnTo>
                  <a:lnTo>
                    <a:pt x="7254239" y="3810000"/>
                  </a:lnTo>
                  <a:lnTo>
                    <a:pt x="7284719" y="3810000"/>
                  </a:lnTo>
                  <a:lnTo>
                    <a:pt x="7284719" y="3817620"/>
                  </a:lnTo>
                  <a:close/>
                </a:path>
                <a:path w="10186035" h="3817620">
                  <a:moveTo>
                    <a:pt x="7231380" y="3817620"/>
                  </a:moveTo>
                  <a:lnTo>
                    <a:pt x="7200900" y="3817620"/>
                  </a:lnTo>
                  <a:lnTo>
                    <a:pt x="7200900" y="3810000"/>
                  </a:lnTo>
                  <a:lnTo>
                    <a:pt x="7231380" y="3810000"/>
                  </a:lnTo>
                  <a:lnTo>
                    <a:pt x="7231380" y="3817620"/>
                  </a:lnTo>
                  <a:close/>
                </a:path>
                <a:path w="10186035" h="3817620">
                  <a:moveTo>
                    <a:pt x="7178039" y="3817620"/>
                  </a:moveTo>
                  <a:lnTo>
                    <a:pt x="7147559" y="3817620"/>
                  </a:lnTo>
                  <a:lnTo>
                    <a:pt x="7147559" y="3810000"/>
                  </a:lnTo>
                  <a:lnTo>
                    <a:pt x="7178039" y="3810000"/>
                  </a:lnTo>
                  <a:lnTo>
                    <a:pt x="7178039" y="3817620"/>
                  </a:lnTo>
                  <a:close/>
                </a:path>
                <a:path w="10186035" h="3817620">
                  <a:moveTo>
                    <a:pt x="7124700" y="3817620"/>
                  </a:moveTo>
                  <a:lnTo>
                    <a:pt x="7094219" y="3817620"/>
                  </a:lnTo>
                  <a:lnTo>
                    <a:pt x="7094219" y="3810000"/>
                  </a:lnTo>
                  <a:lnTo>
                    <a:pt x="7124700" y="3810000"/>
                  </a:lnTo>
                  <a:lnTo>
                    <a:pt x="7124700" y="3817620"/>
                  </a:lnTo>
                  <a:close/>
                </a:path>
                <a:path w="10186035" h="3817620">
                  <a:moveTo>
                    <a:pt x="7071359" y="3817620"/>
                  </a:moveTo>
                  <a:lnTo>
                    <a:pt x="7040880" y="3817620"/>
                  </a:lnTo>
                  <a:lnTo>
                    <a:pt x="7040880" y="3810000"/>
                  </a:lnTo>
                  <a:lnTo>
                    <a:pt x="7071359" y="3810000"/>
                  </a:lnTo>
                  <a:lnTo>
                    <a:pt x="7071359" y="3817620"/>
                  </a:lnTo>
                  <a:close/>
                </a:path>
                <a:path w="10186035" h="3817620">
                  <a:moveTo>
                    <a:pt x="7018019" y="3817620"/>
                  </a:moveTo>
                  <a:lnTo>
                    <a:pt x="6987539" y="3817620"/>
                  </a:lnTo>
                  <a:lnTo>
                    <a:pt x="6987539" y="3810000"/>
                  </a:lnTo>
                  <a:lnTo>
                    <a:pt x="7018019" y="3810000"/>
                  </a:lnTo>
                  <a:lnTo>
                    <a:pt x="7018019" y="3817620"/>
                  </a:lnTo>
                  <a:close/>
                </a:path>
                <a:path w="10186035" h="3817620">
                  <a:moveTo>
                    <a:pt x="6964680" y="3817620"/>
                  </a:moveTo>
                  <a:lnTo>
                    <a:pt x="6934200" y="3817620"/>
                  </a:lnTo>
                  <a:lnTo>
                    <a:pt x="6934200" y="3810000"/>
                  </a:lnTo>
                  <a:lnTo>
                    <a:pt x="6964680" y="3810000"/>
                  </a:lnTo>
                  <a:lnTo>
                    <a:pt x="6964680" y="3817620"/>
                  </a:lnTo>
                  <a:close/>
                </a:path>
                <a:path w="10186035" h="3817620">
                  <a:moveTo>
                    <a:pt x="6911339" y="3817620"/>
                  </a:moveTo>
                  <a:lnTo>
                    <a:pt x="6880859" y="3817620"/>
                  </a:lnTo>
                  <a:lnTo>
                    <a:pt x="6880859" y="3810000"/>
                  </a:lnTo>
                  <a:lnTo>
                    <a:pt x="6911339" y="3810000"/>
                  </a:lnTo>
                  <a:lnTo>
                    <a:pt x="6911339" y="3817620"/>
                  </a:lnTo>
                  <a:close/>
                </a:path>
                <a:path w="10186035" h="3817620">
                  <a:moveTo>
                    <a:pt x="6858000" y="3817620"/>
                  </a:moveTo>
                  <a:lnTo>
                    <a:pt x="6827519" y="3817620"/>
                  </a:lnTo>
                  <a:lnTo>
                    <a:pt x="6827519" y="3810000"/>
                  </a:lnTo>
                  <a:lnTo>
                    <a:pt x="6858000" y="3810000"/>
                  </a:lnTo>
                  <a:lnTo>
                    <a:pt x="6858000" y="3817620"/>
                  </a:lnTo>
                  <a:close/>
                </a:path>
                <a:path w="10186035" h="3817620">
                  <a:moveTo>
                    <a:pt x="6804659" y="3817620"/>
                  </a:moveTo>
                  <a:lnTo>
                    <a:pt x="6774180" y="3817620"/>
                  </a:lnTo>
                  <a:lnTo>
                    <a:pt x="6774180" y="3810000"/>
                  </a:lnTo>
                  <a:lnTo>
                    <a:pt x="6804659" y="3810000"/>
                  </a:lnTo>
                  <a:lnTo>
                    <a:pt x="6804659" y="3817620"/>
                  </a:lnTo>
                  <a:close/>
                </a:path>
                <a:path w="10186035" h="3817620">
                  <a:moveTo>
                    <a:pt x="6751319" y="3817620"/>
                  </a:moveTo>
                  <a:lnTo>
                    <a:pt x="6720839" y="3817620"/>
                  </a:lnTo>
                  <a:lnTo>
                    <a:pt x="6720839" y="3810000"/>
                  </a:lnTo>
                  <a:lnTo>
                    <a:pt x="6751319" y="3810000"/>
                  </a:lnTo>
                  <a:lnTo>
                    <a:pt x="6751319" y="3817620"/>
                  </a:lnTo>
                  <a:close/>
                </a:path>
                <a:path w="10186035" h="3817620">
                  <a:moveTo>
                    <a:pt x="6697980" y="3817620"/>
                  </a:moveTo>
                  <a:lnTo>
                    <a:pt x="6667500" y="3817620"/>
                  </a:lnTo>
                  <a:lnTo>
                    <a:pt x="6667500" y="3810000"/>
                  </a:lnTo>
                  <a:lnTo>
                    <a:pt x="6697980" y="3810000"/>
                  </a:lnTo>
                  <a:lnTo>
                    <a:pt x="6697980" y="3817620"/>
                  </a:lnTo>
                  <a:close/>
                </a:path>
                <a:path w="10186035" h="3817620">
                  <a:moveTo>
                    <a:pt x="6644639" y="3817620"/>
                  </a:moveTo>
                  <a:lnTo>
                    <a:pt x="6614159" y="3817620"/>
                  </a:lnTo>
                  <a:lnTo>
                    <a:pt x="6614159" y="3810000"/>
                  </a:lnTo>
                  <a:lnTo>
                    <a:pt x="6644639" y="3810000"/>
                  </a:lnTo>
                  <a:lnTo>
                    <a:pt x="6644639" y="3817620"/>
                  </a:lnTo>
                  <a:close/>
                </a:path>
                <a:path w="10186035" h="3817620">
                  <a:moveTo>
                    <a:pt x="6591300" y="3817620"/>
                  </a:moveTo>
                  <a:lnTo>
                    <a:pt x="6560819" y="3817620"/>
                  </a:lnTo>
                  <a:lnTo>
                    <a:pt x="6560819" y="3810000"/>
                  </a:lnTo>
                  <a:lnTo>
                    <a:pt x="6591300" y="3810000"/>
                  </a:lnTo>
                  <a:lnTo>
                    <a:pt x="6591300" y="3817620"/>
                  </a:lnTo>
                  <a:close/>
                </a:path>
                <a:path w="10186035" h="3817620">
                  <a:moveTo>
                    <a:pt x="6537959" y="3817620"/>
                  </a:moveTo>
                  <a:lnTo>
                    <a:pt x="6507480" y="3817620"/>
                  </a:lnTo>
                  <a:lnTo>
                    <a:pt x="6507480" y="3810000"/>
                  </a:lnTo>
                  <a:lnTo>
                    <a:pt x="6537959" y="3810000"/>
                  </a:lnTo>
                  <a:lnTo>
                    <a:pt x="6537959" y="3817620"/>
                  </a:lnTo>
                  <a:close/>
                </a:path>
                <a:path w="10186035" h="3817620">
                  <a:moveTo>
                    <a:pt x="6484620" y="3817620"/>
                  </a:moveTo>
                  <a:lnTo>
                    <a:pt x="6454140" y="3817620"/>
                  </a:lnTo>
                  <a:lnTo>
                    <a:pt x="6454140" y="3810000"/>
                  </a:lnTo>
                  <a:lnTo>
                    <a:pt x="6484620" y="3810000"/>
                  </a:lnTo>
                  <a:lnTo>
                    <a:pt x="6484620" y="3817620"/>
                  </a:lnTo>
                  <a:close/>
                </a:path>
                <a:path w="10186035" h="3817620">
                  <a:moveTo>
                    <a:pt x="6431280" y="3817620"/>
                  </a:moveTo>
                  <a:lnTo>
                    <a:pt x="6400800" y="3817620"/>
                  </a:lnTo>
                  <a:lnTo>
                    <a:pt x="6400800" y="3810000"/>
                  </a:lnTo>
                  <a:lnTo>
                    <a:pt x="6431280" y="3810000"/>
                  </a:lnTo>
                  <a:lnTo>
                    <a:pt x="6431280" y="3817620"/>
                  </a:lnTo>
                  <a:close/>
                </a:path>
                <a:path w="10186035" h="3817620">
                  <a:moveTo>
                    <a:pt x="6377940" y="3817620"/>
                  </a:moveTo>
                  <a:lnTo>
                    <a:pt x="6347460" y="3817620"/>
                  </a:lnTo>
                  <a:lnTo>
                    <a:pt x="6347460" y="3810000"/>
                  </a:lnTo>
                  <a:lnTo>
                    <a:pt x="6377940" y="3810000"/>
                  </a:lnTo>
                  <a:lnTo>
                    <a:pt x="6377940" y="3817620"/>
                  </a:lnTo>
                  <a:close/>
                </a:path>
                <a:path w="10186035" h="3817620">
                  <a:moveTo>
                    <a:pt x="6324600" y="3817620"/>
                  </a:moveTo>
                  <a:lnTo>
                    <a:pt x="6294120" y="3817620"/>
                  </a:lnTo>
                  <a:lnTo>
                    <a:pt x="6294120" y="3810000"/>
                  </a:lnTo>
                  <a:lnTo>
                    <a:pt x="6324600" y="3810000"/>
                  </a:lnTo>
                  <a:lnTo>
                    <a:pt x="6324600" y="3817620"/>
                  </a:lnTo>
                  <a:close/>
                </a:path>
                <a:path w="10186035" h="3817620">
                  <a:moveTo>
                    <a:pt x="6271260" y="3817620"/>
                  </a:moveTo>
                  <a:lnTo>
                    <a:pt x="6240780" y="3817620"/>
                  </a:lnTo>
                  <a:lnTo>
                    <a:pt x="6240780" y="3810000"/>
                  </a:lnTo>
                  <a:lnTo>
                    <a:pt x="6271260" y="3810000"/>
                  </a:lnTo>
                  <a:lnTo>
                    <a:pt x="6271260" y="3817620"/>
                  </a:lnTo>
                  <a:close/>
                </a:path>
                <a:path w="10186035" h="3817620">
                  <a:moveTo>
                    <a:pt x="6217920" y="3817620"/>
                  </a:moveTo>
                  <a:lnTo>
                    <a:pt x="6187440" y="3817620"/>
                  </a:lnTo>
                  <a:lnTo>
                    <a:pt x="6187440" y="3810000"/>
                  </a:lnTo>
                  <a:lnTo>
                    <a:pt x="6217920" y="3810000"/>
                  </a:lnTo>
                  <a:lnTo>
                    <a:pt x="6217920" y="3817620"/>
                  </a:lnTo>
                  <a:close/>
                </a:path>
                <a:path w="10186035" h="3817620">
                  <a:moveTo>
                    <a:pt x="6164580" y="3817620"/>
                  </a:moveTo>
                  <a:lnTo>
                    <a:pt x="6134100" y="3817620"/>
                  </a:lnTo>
                  <a:lnTo>
                    <a:pt x="6134100" y="3810000"/>
                  </a:lnTo>
                  <a:lnTo>
                    <a:pt x="6164580" y="3810000"/>
                  </a:lnTo>
                  <a:lnTo>
                    <a:pt x="6164580" y="3817620"/>
                  </a:lnTo>
                  <a:close/>
                </a:path>
                <a:path w="10186035" h="3817620">
                  <a:moveTo>
                    <a:pt x="6111240" y="3817620"/>
                  </a:moveTo>
                  <a:lnTo>
                    <a:pt x="6080760" y="3817620"/>
                  </a:lnTo>
                  <a:lnTo>
                    <a:pt x="6080760" y="3810000"/>
                  </a:lnTo>
                  <a:lnTo>
                    <a:pt x="6111240" y="3810000"/>
                  </a:lnTo>
                  <a:lnTo>
                    <a:pt x="6111240" y="3817620"/>
                  </a:lnTo>
                  <a:close/>
                </a:path>
                <a:path w="10186035" h="3817620">
                  <a:moveTo>
                    <a:pt x="6057900" y="3817620"/>
                  </a:moveTo>
                  <a:lnTo>
                    <a:pt x="6027420" y="3817620"/>
                  </a:lnTo>
                  <a:lnTo>
                    <a:pt x="6027420" y="3810000"/>
                  </a:lnTo>
                  <a:lnTo>
                    <a:pt x="6057900" y="3810000"/>
                  </a:lnTo>
                  <a:lnTo>
                    <a:pt x="6057900" y="3817620"/>
                  </a:lnTo>
                  <a:close/>
                </a:path>
                <a:path w="10186035" h="3817620">
                  <a:moveTo>
                    <a:pt x="6004560" y="3817620"/>
                  </a:moveTo>
                  <a:lnTo>
                    <a:pt x="5974080" y="3817620"/>
                  </a:lnTo>
                  <a:lnTo>
                    <a:pt x="5974080" y="3810000"/>
                  </a:lnTo>
                  <a:lnTo>
                    <a:pt x="6004560" y="3810000"/>
                  </a:lnTo>
                  <a:lnTo>
                    <a:pt x="6004560" y="3817620"/>
                  </a:lnTo>
                  <a:close/>
                </a:path>
                <a:path w="10186035" h="3817620">
                  <a:moveTo>
                    <a:pt x="5951220" y="3817620"/>
                  </a:moveTo>
                  <a:lnTo>
                    <a:pt x="5920740" y="3817620"/>
                  </a:lnTo>
                  <a:lnTo>
                    <a:pt x="5920740" y="3810000"/>
                  </a:lnTo>
                  <a:lnTo>
                    <a:pt x="5951220" y="3810000"/>
                  </a:lnTo>
                  <a:lnTo>
                    <a:pt x="5951220" y="3817620"/>
                  </a:lnTo>
                  <a:close/>
                </a:path>
                <a:path w="10186035" h="3817620">
                  <a:moveTo>
                    <a:pt x="5897880" y="3817620"/>
                  </a:moveTo>
                  <a:lnTo>
                    <a:pt x="5867400" y="3817620"/>
                  </a:lnTo>
                  <a:lnTo>
                    <a:pt x="5867400" y="3810000"/>
                  </a:lnTo>
                  <a:lnTo>
                    <a:pt x="5897880" y="3810000"/>
                  </a:lnTo>
                  <a:lnTo>
                    <a:pt x="5897880" y="3817620"/>
                  </a:lnTo>
                  <a:close/>
                </a:path>
                <a:path w="10186035" h="3817620">
                  <a:moveTo>
                    <a:pt x="5844540" y="3817620"/>
                  </a:moveTo>
                  <a:lnTo>
                    <a:pt x="5814060" y="3817620"/>
                  </a:lnTo>
                  <a:lnTo>
                    <a:pt x="5814060" y="3810000"/>
                  </a:lnTo>
                  <a:lnTo>
                    <a:pt x="5844540" y="3810000"/>
                  </a:lnTo>
                  <a:lnTo>
                    <a:pt x="5844540" y="3817620"/>
                  </a:lnTo>
                  <a:close/>
                </a:path>
                <a:path w="10186035" h="3817620">
                  <a:moveTo>
                    <a:pt x="5791200" y="3817620"/>
                  </a:moveTo>
                  <a:lnTo>
                    <a:pt x="5760720" y="3817620"/>
                  </a:lnTo>
                  <a:lnTo>
                    <a:pt x="5760720" y="3810000"/>
                  </a:lnTo>
                  <a:lnTo>
                    <a:pt x="5791200" y="3810000"/>
                  </a:lnTo>
                  <a:lnTo>
                    <a:pt x="5791200" y="3817620"/>
                  </a:lnTo>
                  <a:close/>
                </a:path>
                <a:path w="10186035" h="3817620">
                  <a:moveTo>
                    <a:pt x="5737860" y="3817620"/>
                  </a:moveTo>
                  <a:lnTo>
                    <a:pt x="5707380" y="3817620"/>
                  </a:lnTo>
                  <a:lnTo>
                    <a:pt x="5707380" y="3810000"/>
                  </a:lnTo>
                  <a:lnTo>
                    <a:pt x="5737860" y="3810000"/>
                  </a:lnTo>
                  <a:lnTo>
                    <a:pt x="5737860" y="3817620"/>
                  </a:lnTo>
                  <a:close/>
                </a:path>
                <a:path w="10186035" h="3817620">
                  <a:moveTo>
                    <a:pt x="5684520" y="3817620"/>
                  </a:moveTo>
                  <a:lnTo>
                    <a:pt x="5654040" y="3817620"/>
                  </a:lnTo>
                  <a:lnTo>
                    <a:pt x="5654040" y="3810000"/>
                  </a:lnTo>
                  <a:lnTo>
                    <a:pt x="5684520" y="3810000"/>
                  </a:lnTo>
                  <a:lnTo>
                    <a:pt x="5684520" y="3817620"/>
                  </a:lnTo>
                  <a:close/>
                </a:path>
                <a:path w="10186035" h="3817620">
                  <a:moveTo>
                    <a:pt x="5631180" y="3817620"/>
                  </a:moveTo>
                  <a:lnTo>
                    <a:pt x="5600700" y="3817620"/>
                  </a:lnTo>
                  <a:lnTo>
                    <a:pt x="5600700" y="3810000"/>
                  </a:lnTo>
                  <a:lnTo>
                    <a:pt x="5631180" y="3810000"/>
                  </a:lnTo>
                  <a:lnTo>
                    <a:pt x="5631180" y="3817620"/>
                  </a:lnTo>
                  <a:close/>
                </a:path>
                <a:path w="10186035" h="3817620">
                  <a:moveTo>
                    <a:pt x="5577840" y="3817620"/>
                  </a:moveTo>
                  <a:lnTo>
                    <a:pt x="5547360" y="3817620"/>
                  </a:lnTo>
                  <a:lnTo>
                    <a:pt x="5547360" y="3810000"/>
                  </a:lnTo>
                  <a:lnTo>
                    <a:pt x="5577840" y="3810000"/>
                  </a:lnTo>
                  <a:lnTo>
                    <a:pt x="5577840" y="3817620"/>
                  </a:lnTo>
                  <a:close/>
                </a:path>
                <a:path w="10186035" h="3817620">
                  <a:moveTo>
                    <a:pt x="5524500" y="3817620"/>
                  </a:moveTo>
                  <a:lnTo>
                    <a:pt x="5494020" y="3817620"/>
                  </a:lnTo>
                  <a:lnTo>
                    <a:pt x="5494020" y="3810000"/>
                  </a:lnTo>
                  <a:lnTo>
                    <a:pt x="5524500" y="3810000"/>
                  </a:lnTo>
                  <a:lnTo>
                    <a:pt x="5524500" y="3817620"/>
                  </a:lnTo>
                  <a:close/>
                </a:path>
                <a:path w="10186035" h="3817620">
                  <a:moveTo>
                    <a:pt x="5471160" y="3817620"/>
                  </a:moveTo>
                  <a:lnTo>
                    <a:pt x="5440680" y="3817620"/>
                  </a:lnTo>
                  <a:lnTo>
                    <a:pt x="5440680" y="3810000"/>
                  </a:lnTo>
                  <a:lnTo>
                    <a:pt x="5471160" y="3810000"/>
                  </a:lnTo>
                  <a:lnTo>
                    <a:pt x="5471160" y="3817620"/>
                  </a:lnTo>
                  <a:close/>
                </a:path>
                <a:path w="10186035" h="3817620">
                  <a:moveTo>
                    <a:pt x="5417820" y="3817620"/>
                  </a:moveTo>
                  <a:lnTo>
                    <a:pt x="5387340" y="3817620"/>
                  </a:lnTo>
                  <a:lnTo>
                    <a:pt x="5387340" y="3810000"/>
                  </a:lnTo>
                  <a:lnTo>
                    <a:pt x="5417820" y="3810000"/>
                  </a:lnTo>
                  <a:lnTo>
                    <a:pt x="5417820" y="3817620"/>
                  </a:lnTo>
                  <a:close/>
                </a:path>
                <a:path w="10186035" h="3817620">
                  <a:moveTo>
                    <a:pt x="5364480" y="3817620"/>
                  </a:moveTo>
                  <a:lnTo>
                    <a:pt x="5334000" y="3817620"/>
                  </a:lnTo>
                  <a:lnTo>
                    <a:pt x="5334000" y="3810000"/>
                  </a:lnTo>
                  <a:lnTo>
                    <a:pt x="5364480" y="3810000"/>
                  </a:lnTo>
                  <a:lnTo>
                    <a:pt x="5364480" y="3817620"/>
                  </a:lnTo>
                  <a:close/>
                </a:path>
                <a:path w="10186035" h="3817620">
                  <a:moveTo>
                    <a:pt x="5311140" y="3817620"/>
                  </a:moveTo>
                  <a:lnTo>
                    <a:pt x="5280660" y="3817620"/>
                  </a:lnTo>
                  <a:lnTo>
                    <a:pt x="5280660" y="3810000"/>
                  </a:lnTo>
                  <a:lnTo>
                    <a:pt x="5311140" y="3810000"/>
                  </a:lnTo>
                  <a:lnTo>
                    <a:pt x="5311140" y="3817620"/>
                  </a:lnTo>
                  <a:close/>
                </a:path>
                <a:path w="10186035" h="3817620">
                  <a:moveTo>
                    <a:pt x="5257800" y="3817620"/>
                  </a:moveTo>
                  <a:lnTo>
                    <a:pt x="5227320" y="3817620"/>
                  </a:lnTo>
                  <a:lnTo>
                    <a:pt x="5227320" y="3810000"/>
                  </a:lnTo>
                  <a:lnTo>
                    <a:pt x="5257800" y="3810000"/>
                  </a:lnTo>
                  <a:lnTo>
                    <a:pt x="5257800" y="3817620"/>
                  </a:lnTo>
                  <a:close/>
                </a:path>
                <a:path w="10186035" h="3817620">
                  <a:moveTo>
                    <a:pt x="5204460" y="3817620"/>
                  </a:moveTo>
                  <a:lnTo>
                    <a:pt x="5173980" y="3817620"/>
                  </a:lnTo>
                  <a:lnTo>
                    <a:pt x="5173980" y="3810000"/>
                  </a:lnTo>
                  <a:lnTo>
                    <a:pt x="5204460" y="3810000"/>
                  </a:lnTo>
                  <a:lnTo>
                    <a:pt x="5204460" y="3817620"/>
                  </a:lnTo>
                  <a:close/>
                </a:path>
                <a:path w="10186035" h="3817620">
                  <a:moveTo>
                    <a:pt x="5151120" y="3817620"/>
                  </a:moveTo>
                  <a:lnTo>
                    <a:pt x="5120640" y="3817620"/>
                  </a:lnTo>
                  <a:lnTo>
                    <a:pt x="5120640" y="3810000"/>
                  </a:lnTo>
                  <a:lnTo>
                    <a:pt x="5151120" y="3810000"/>
                  </a:lnTo>
                  <a:lnTo>
                    <a:pt x="5151120" y="3817620"/>
                  </a:lnTo>
                  <a:close/>
                </a:path>
                <a:path w="10186035" h="3817620">
                  <a:moveTo>
                    <a:pt x="5097780" y="3817620"/>
                  </a:moveTo>
                  <a:lnTo>
                    <a:pt x="5067300" y="3817620"/>
                  </a:lnTo>
                  <a:lnTo>
                    <a:pt x="5067300" y="3810000"/>
                  </a:lnTo>
                  <a:lnTo>
                    <a:pt x="5097780" y="3810000"/>
                  </a:lnTo>
                  <a:lnTo>
                    <a:pt x="5097780" y="3817620"/>
                  </a:lnTo>
                  <a:close/>
                </a:path>
                <a:path w="10186035" h="3817620">
                  <a:moveTo>
                    <a:pt x="5044440" y="3817620"/>
                  </a:moveTo>
                  <a:lnTo>
                    <a:pt x="5013960" y="3817620"/>
                  </a:lnTo>
                  <a:lnTo>
                    <a:pt x="5013960" y="3810000"/>
                  </a:lnTo>
                  <a:lnTo>
                    <a:pt x="5044440" y="3810000"/>
                  </a:lnTo>
                  <a:lnTo>
                    <a:pt x="5044440" y="3817620"/>
                  </a:lnTo>
                  <a:close/>
                </a:path>
                <a:path w="10186035" h="3817620">
                  <a:moveTo>
                    <a:pt x="4991100" y="3817620"/>
                  </a:moveTo>
                  <a:lnTo>
                    <a:pt x="4960620" y="3817620"/>
                  </a:lnTo>
                  <a:lnTo>
                    <a:pt x="4960620" y="3810000"/>
                  </a:lnTo>
                  <a:lnTo>
                    <a:pt x="4991100" y="3810000"/>
                  </a:lnTo>
                  <a:lnTo>
                    <a:pt x="4991100" y="3817620"/>
                  </a:lnTo>
                  <a:close/>
                </a:path>
                <a:path w="10186035" h="3817620">
                  <a:moveTo>
                    <a:pt x="4937760" y="3817620"/>
                  </a:moveTo>
                  <a:lnTo>
                    <a:pt x="4907280" y="3817620"/>
                  </a:lnTo>
                  <a:lnTo>
                    <a:pt x="4907280" y="3810000"/>
                  </a:lnTo>
                  <a:lnTo>
                    <a:pt x="4937760" y="3810000"/>
                  </a:lnTo>
                  <a:lnTo>
                    <a:pt x="4937760" y="3817620"/>
                  </a:lnTo>
                  <a:close/>
                </a:path>
                <a:path w="10186035" h="3817620">
                  <a:moveTo>
                    <a:pt x="4884420" y="3817620"/>
                  </a:moveTo>
                  <a:lnTo>
                    <a:pt x="4853940" y="3817620"/>
                  </a:lnTo>
                  <a:lnTo>
                    <a:pt x="4853940" y="3810000"/>
                  </a:lnTo>
                  <a:lnTo>
                    <a:pt x="4884420" y="3810000"/>
                  </a:lnTo>
                  <a:lnTo>
                    <a:pt x="4884420" y="3817620"/>
                  </a:lnTo>
                  <a:close/>
                </a:path>
                <a:path w="10186035" h="3817620">
                  <a:moveTo>
                    <a:pt x="4831080" y="3817620"/>
                  </a:moveTo>
                  <a:lnTo>
                    <a:pt x="4800600" y="3817620"/>
                  </a:lnTo>
                  <a:lnTo>
                    <a:pt x="4800600" y="3810000"/>
                  </a:lnTo>
                  <a:lnTo>
                    <a:pt x="4831080" y="3810000"/>
                  </a:lnTo>
                  <a:lnTo>
                    <a:pt x="4831080" y="3817620"/>
                  </a:lnTo>
                  <a:close/>
                </a:path>
                <a:path w="10186035" h="3817620">
                  <a:moveTo>
                    <a:pt x="4777740" y="3817620"/>
                  </a:moveTo>
                  <a:lnTo>
                    <a:pt x="4747260" y="3817620"/>
                  </a:lnTo>
                  <a:lnTo>
                    <a:pt x="4747260" y="3810000"/>
                  </a:lnTo>
                  <a:lnTo>
                    <a:pt x="4777740" y="3810000"/>
                  </a:lnTo>
                  <a:lnTo>
                    <a:pt x="4777740" y="3817620"/>
                  </a:lnTo>
                  <a:close/>
                </a:path>
                <a:path w="10186035" h="3817620">
                  <a:moveTo>
                    <a:pt x="4724400" y="3817620"/>
                  </a:moveTo>
                  <a:lnTo>
                    <a:pt x="4693920" y="3817620"/>
                  </a:lnTo>
                  <a:lnTo>
                    <a:pt x="4693920" y="3810000"/>
                  </a:lnTo>
                  <a:lnTo>
                    <a:pt x="4724400" y="3810000"/>
                  </a:lnTo>
                  <a:lnTo>
                    <a:pt x="4724400" y="3817620"/>
                  </a:lnTo>
                  <a:close/>
                </a:path>
                <a:path w="10186035" h="3817620">
                  <a:moveTo>
                    <a:pt x="4671060" y="3817620"/>
                  </a:moveTo>
                  <a:lnTo>
                    <a:pt x="4640580" y="3817620"/>
                  </a:lnTo>
                  <a:lnTo>
                    <a:pt x="4640580" y="3810000"/>
                  </a:lnTo>
                  <a:lnTo>
                    <a:pt x="4671060" y="3810000"/>
                  </a:lnTo>
                  <a:lnTo>
                    <a:pt x="4671060" y="3817620"/>
                  </a:lnTo>
                  <a:close/>
                </a:path>
                <a:path w="10186035" h="3817620">
                  <a:moveTo>
                    <a:pt x="4617720" y="3817620"/>
                  </a:moveTo>
                  <a:lnTo>
                    <a:pt x="4587240" y="3817620"/>
                  </a:lnTo>
                  <a:lnTo>
                    <a:pt x="4587240" y="3810000"/>
                  </a:lnTo>
                  <a:lnTo>
                    <a:pt x="4617720" y="3810000"/>
                  </a:lnTo>
                  <a:lnTo>
                    <a:pt x="4617720" y="3817620"/>
                  </a:lnTo>
                  <a:close/>
                </a:path>
                <a:path w="10186035" h="3817620">
                  <a:moveTo>
                    <a:pt x="4564380" y="3817620"/>
                  </a:moveTo>
                  <a:lnTo>
                    <a:pt x="4533900" y="3817620"/>
                  </a:lnTo>
                  <a:lnTo>
                    <a:pt x="4533900" y="3810000"/>
                  </a:lnTo>
                  <a:lnTo>
                    <a:pt x="4564380" y="3810000"/>
                  </a:lnTo>
                  <a:lnTo>
                    <a:pt x="4564380" y="3817620"/>
                  </a:lnTo>
                  <a:close/>
                </a:path>
                <a:path w="10186035" h="3817620">
                  <a:moveTo>
                    <a:pt x="4511040" y="3817620"/>
                  </a:moveTo>
                  <a:lnTo>
                    <a:pt x="4480560" y="3817620"/>
                  </a:lnTo>
                  <a:lnTo>
                    <a:pt x="4480560" y="3810000"/>
                  </a:lnTo>
                  <a:lnTo>
                    <a:pt x="4511040" y="3810000"/>
                  </a:lnTo>
                  <a:lnTo>
                    <a:pt x="4511040" y="3817620"/>
                  </a:lnTo>
                  <a:close/>
                </a:path>
                <a:path w="10186035" h="3817620">
                  <a:moveTo>
                    <a:pt x="4457700" y="3817620"/>
                  </a:moveTo>
                  <a:lnTo>
                    <a:pt x="4427220" y="3817620"/>
                  </a:lnTo>
                  <a:lnTo>
                    <a:pt x="4427220" y="3810000"/>
                  </a:lnTo>
                  <a:lnTo>
                    <a:pt x="4457700" y="3810000"/>
                  </a:lnTo>
                  <a:lnTo>
                    <a:pt x="4457700" y="3817620"/>
                  </a:lnTo>
                  <a:close/>
                </a:path>
                <a:path w="10186035" h="3817620">
                  <a:moveTo>
                    <a:pt x="4404360" y="3817620"/>
                  </a:moveTo>
                  <a:lnTo>
                    <a:pt x="4373880" y="3817620"/>
                  </a:lnTo>
                  <a:lnTo>
                    <a:pt x="4373880" y="3810000"/>
                  </a:lnTo>
                  <a:lnTo>
                    <a:pt x="4404360" y="3810000"/>
                  </a:lnTo>
                  <a:lnTo>
                    <a:pt x="4404360" y="3817620"/>
                  </a:lnTo>
                  <a:close/>
                </a:path>
                <a:path w="10186035" h="3817620">
                  <a:moveTo>
                    <a:pt x="4351020" y="3817620"/>
                  </a:moveTo>
                  <a:lnTo>
                    <a:pt x="4320540" y="3817620"/>
                  </a:lnTo>
                  <a:lnTo>
                    <a:pt x="4320540" y="3810000"/>
                  </a:lnTo>
                  <a:lnTo>
                    <a:pt x="4351020" y="3810000"/>
                  </a:lnTo>
                  <a:lnTo>
                    <a:pt x="4351020" y="3817620"/>
                  </a:lnTo>
                  <a:close/>
                </a:path>
                <a:path w="10186035" h="3817620">
                  <a:moveTo>
                    <a:pt x="4297680" y="3817620"/>
                  </a:moveTo>
                  <a:lnTo>
                    <a:pt x="4267200" y="3817620"/>
                  </a:lnTo>
                  <a:lnTo>
                    <a:pt x="4267200" y="3810000"/>
                  </a:lnTo>
                  <a:lnTo>
                    <a:pt x="4297680" y="3810000"/>
                  </a:lnTo>
                  <a:lnTo>
                    <a:pt x="4297680" y="3817620"/>
                  </a:lnTo>
                  <a:close/>
                </a:path>
                <a:path w="10186035" h="3817620">
                  <a:moveTo>
                    <a:pt x="4244340" y="3817620"/>
                  </a:moveTo>
                  <a:lnTo>
                    <a:pt x="4213860" y="3817620"/>
                  </a:lnTo>
                  <a:lnTo>
                    <a:pt x="4213860" y="3810000"/>
                  </a:lnTo>
                  <a:lnTo>
                    <a:pt x="4244340" y="3810000"/>
                  </a:lnTo>
                  <a:lnTo>
                    <a:pt x="4244340" y="3817620"/>
                  </a:lnTo>
                  <a:close/>
                </a:path>
                <a:path w="10186035" h="3817620">
                  <a:moveTo>
                    <a:pt x="4191000" y="3817620"/>
                  </a:moveTo>
                  <a:lnTo>
                    <a:pt x="4160520" y="3817620"/>
                  </a:lnTo>
                  <a:lnTo>
                    <a:pt x="4160520" y="3810000"/>
                  </a:lnTo>
                  <a:lnTo>
                    <a:pt x="4191000" y="3810000"/>
                  </a:lnTo>
                  <a:lnTo>
                    <a:pt x="4191000" y="3817620"/>
                  </a:lnTo>
                  <a:close/>
                </a:path>
                <a:path w="10186035" h="3817620">
                  <a:moveTo>
                    <a:pt x="4137660" y="3817620"/>
                  </a:moveTo>
                  <a:lnTo>
                    <a:pt x="4107180" y="3817620"/>
                  </a:lnTo>
                  <a:lnTo>
                    <a:pt x="4107180" y="3810000"/>
                  </a:lnTo>
                  <a:lnTo>
                    <a:pt x="4137660" y="3810000"/>
                  </a:lnTo>
                  <a:lnTo>
                    <a:pt x="4137660" y="3817620"/>
                  </a:lnTo>
                  <a:close/>
                </a:path>
                <a:path w="10186035" h="3817620">
                  <a:moveTo>
                    <a:pt x="4084320" y="3817620"/>
                  </a:moveTo>
                  <a:lnTo>
                    <a:pt x="4053840" y="3817620"/>
                  </a:lnTo>
                  <a:lnTo>
                    <a:pt x="4053840" y="3810000"/>
                  </a:lnTo>
                  <a:lnTo>
                    <a:pt x="4084320" y="3810000"/>
                  </a:lnTo>
                  <a:lnTo>
                    <a:pt x="4084320" y="3817620"/>
                  </a:lnTo>
                  <a:close/>
                </a:path>
                <a:path w="10186035" h="3817620">
                  <a:moveTo>
                    <a:pt x="4030980" y="3817620"/>
                  </a:moveTo>
                  <a:lnTo>
                    <a:pt x="4000500" y="3817620"/>
                  </a:lnTo>
                  <a:lnTo>
                    <a:pt x="4000500" y="3810000"/>
                  </a:lnTo>
                  <a:lnTo>
                    <a:pt x="4030980" y="3810000"/>
                  </a:lnTo>
                  <a:lnTo>
                    <a:pt x="4030980" y="3817620"/>
                  </a:lnTo>
                  <a:close/>
                </a:path>
                <a:path w="10186035" h="3817620">
                  <a:moveTo>
                    <a:pt x="3977640" y="3817620"/>
                  </a:moveTo>
                  <a:lnTo>
                    <a:pt x="3947160" y="3817620"/>
                  </a:lnTo>
                  <a:lnTo>
                    <a:pt x="3947160" y="3810000"/>
                  </a:lnTo>
                  <a:lnTo>
                    <a:pt x="3977640" y="3810000"/>
                  </a:lnTo>
                  <a:lnTo>
                    <a:pt x="3977640" y="3817620"/>
                  </a:lnTo>
                  <a:close/>
                </a:path>
                <a:path w="10186035" h="3817620">
                  <a:moveTo>
                    <a:pt x="3924300" y="3817620"/>
                  </a:moveTo>
                  <a:lnTo>
                    <a:pt x="3893820" y="3817620"/>
                  </a:lnTo>
                  <a:lnTo>
                    <a:pt x="3893820" y="3810000"/>
                  </a:lnTo>
                  <a:lnTo>
                    <a:pt x="3924300" y="3810000"/>
                  </a:lnTo>
                  <a:lnTo>
                    <a:pt x="3924300" y="3817620"/>
                  </a:lnTo>
                  <a:close/>
                </a:path>
                <a:path w="10186035" h="3817620">
                  <a:moveTo>
                    <a:pt x="3870960" y="3817620"/>
                  </a:moveTo>
                  <a:lnTo>
                    <a:pt x="3840480" y="3817620"/>
                  </a:lnTo>
                  <a:lnTo>
                    <a:pt x="3840480" y="3810000"/>
                  </a:lnTo>
                  <a:lnTo>
                    <a:pt x="3870960" y="3810000"/>
                  </a:lnTo>
                  <a:lnTo>
                    <a:pt x="3870960" y="3817620"/>
                  </a:lnTo>
                  <a:close/>
                </a:path>
                <a:path w="10186035" h="3817620">
                  <a:moveTo>
                    <a:pt x="3817620" y="3817620"/>
                  </a:moveTo>
                  <a:lnTo>
                    <a:pt x="3787140" y="3817620"/>
                  </a:lnTo>
                  <a:lnTo>
                    <a:pt x="3787140" y="3810000"/>
                  </a:lnTo>
                  <a:lnTo>
                    <a:pt x="3817620" y="3810000"/>
                  </a:lnTo>
                  <a:lnTo>
                    <a:pt x="3817620" y="3817620"/>
                  </a:lnTo>
                  <a:close/>
                </a:path>
                <a:path w="10186035" h="3817620">
                  <a:moveTo>
                    <a:pt x="3764280" y="3817620"/>
                  </a:moveTo>
                  <a:lnTo>
                    <a:pt x="3733800" y="3817620"/>
                  </a:lnTo>
                  <a:lnTo>
                    <a:pt x="3733800" y="3810000"/>
                  </a:lnTo>
                  <a:lnTo>
                    <a:pt x="3764280" y="3810000"/>
                  </a:lnTo>
                  <a:lnTo>
                    <a:pt x="3764280" y="3817620"/>
                  </a:lnTo>
                  <a:close/>
                </a:path>
                <a:path w="10186035" h="3817620">
                  <a:moveTo>
                    <a:pt x="3710940" y="3817620"/>
                  </a:moveTo>
                  <a:lnTo>
                    <a:pt x="3680460" y="3817620"/>
                  </a:lnTo>
                  <a:lnTo>
                    <a:pt x="3680460" y="3810000"/>
                  </a:lnTo>
                  <a:lnTo>
                    <a:pt x="3710940" y="3810000"/>
                  </a:lnTo>
                  <a:lnTo>
                    <a:pt x="3710940" y="3817620"/>
                  </a:lnTo>
                  <a:close/>
                </a:path>
                <a:path w="10186035" h="3817620">
                  <a:moveTo>
                    <a:pt x="3657600" y="3817620"/>
                  </a:moveTo>
                  <a:lnTo>
                    <a:pt x="3627120" y="3817620"/>
                  </a:lnTo>
                  <a:lnTo>
                    <a:pt x="3627120" y="3810000"/>
                  </a:lnTo>
                  <a:lnTo>
                    <a:pt x="3657600" y="3810000"/>
                  </a:lnTo>
                  <a:lnTo>
                    <a:pt x="3657600" y="3817620"/>
                  </a:lnTo>
                  <a:close/>
                </a:path>
                <a:path w="10186035" h="3817620">
                  <a:moveTo>
                    <a:pt x="3604260" y="3817620"/>
                  </a:moveTo>
                  <a:lnTo>
                    <a:pt x="3573780" y="3817620"/>
                  </a:lnTo>
                  <a:lnTo>
                    <a:pt x="3573780" y="3810000"/>
                  </a:lnTo>
                  <a:lnTo>
                    <a:pt x="3604260" y="3810000"/>
                  </a:lnTo>
                  <a:lnTo>
                    <a:pt x="3604260" y="3817620"/>
                  </a:lnTo>
                  <a:close/>
                </a:path>
                <a:path w="10186035" h="3817620">
                  <a:moveTo>
                    <a:pt x="3550920" y="3817620"/>
                  </a:moveTo>
                  <a:lnTo>
                    <a:pt x="3520440" y="3817620"/>
                  </a:lnTo>
                  <a:lnTo>
                    <a:pt x="3520440" y="3810000"/>
                  </a:lnTo>
                  <a:lnTo>
                    <a:pt x="3550920" y="3810000"/>
                  </a:lnTo>
                  <a:lnTo>
                    <a:pt x="3550920" y="3817620"/>
                  </a:lnTo>
                  <a:close/>
                </a:path>
                <a:path w="10186035" h="3817620">
                  <a:moveTo>
                    <a:pt x="3497580" y="3817620"/>
                  </a:moveTo>
                  <a:lnTo>
                    <a:pt x="3467100" y="3817620"/>
                  </a:lnTo>
                  <a:lnTo>
                    <a:pt x="3467100" y="3810000"/>
                  </a:lnTo>
                  <a:lnTo>
                    <a:pt x="3497580" y="3810000"/>
                  </a:lnTo>
                  <a:lnTo>
                    <a:pt x="3497580" y="3817620"/>
                  </a:lnTo>
                  <a:close/>
                </a:path>
                <a:path w="10186035" h="3817620">
                  <a:moveTo>
                    <a:pt x="3444240" y="3817620"/>
                  </a:moveTo>
                  <a:lnTo>
                    <a:pt x="3413760" y="3817620"/>
                  </a:lnTo>
                  <a:lnTo>
                    <a:pt x="3413760" y="3810000"/>
                  </a:lnTo>
                  <a:lnTo>
                    <a:pt x="3444240" y="3810000"/>
                  </a:lnTo>
                  <a:lnTo>
                    <a:pt x="3444240" y="3817620"/>
                  </a:lnTo>
                  <a:close/>
                </a:path>
                <a:path w="10186035" h="3817620">
                  <a:moveTo>
                    <a:pt x="3390900" y="3817620"/>
                  </a:moveTo>
                  <a:lnTo>
                    <a:pt x="3360420" y="3817620"/>
                  </a:lnTo>
                  <a:lnTo>
                    <a:pt x="3360420" y="3810000"/>
                  </a:lnTo>
                  <a:lnTo>
                    <a:pt x="3390900" y="3810000"/>
                  </a:lnTo>
                  <a:lnTo>
                    <a:pt x="3390900" y="3817620"/>
                  </a:lnTo>
                  <a:close/>
                </a:path>
                <a:path w="10186035" h="3817620">
                  <a:moveTo>
                    <a:pt x="3337560" y="3817620"/>
                  </a:moveTo>
                  <a:lnTo>
                    <a:pt x="3307080" y="3817620"/>
                  </a:lnTo>
                  <a:lnTo>
                    <a:pt x="3307080" y="3810000"/>
                  </a:lnTo>
                  <a:lnTo>
                    <a:pt x="3337560" y="3810000"/>
                  </a:lnTo>
                  <a:lnTo>
                    <a:pt x="3337560" y="3817620"/>
                  </a:lnTo>
                  <a:close/>
                </a:path>
                <a:path w="10186035" h="3817620">
                  <a:moveTo>
                    <a:pt x="3284220" y="3817620"/>
                  </a:moveTo>
                  <a:lnTo>
                    <a:pt x="3253740" y="3817620"/>
                  </a:lnTo>
                  <a:lnTo>
                    <a:pt x="3253740" y="3810000"/>
                  </a:lnTo>
                  <a:lnTo>
                    <a:pt x="3284220" y="3810000"/>
                  </a:lnTo>
                  <a:lnTo>
                    <a:pt x="3284220" y="3817620"/>
                  </a:lnTo>
                  <a:close/>
                </a:path>
                <a:path w="10186035" h="3817620">
                  <a:moveTo>
                    <a:pt x="3230880" y="3817620"/>
                  </a:moveTo>
                  <a:lnTo>
                    <a:pt x="3200400" y="3817620"/>
                  </a:lnTo>
                  <a:lnTo>
                    <a:pt x="3200400" y="3810000"/>
                  </a:lnTo>
                  <a:lnTo>
                    <a:pt x="3230880" y="3810000"/>
                  </a:lnTo>
                  <a:lnTo>
                    <a:pt x="3230880" y="3817620"/>
                  </a:lnTo>
                  <a:close/>
                </a:path>
                <a:path w="10186035" h="3817620">
                  <a:moveTo>
                    <a:pt x="3177540" y="3817620"/>
                  </a:moveTo>
                  <a:lnTo>
                    <a:pt x="3147060" y="3817620"/>
                  </a:lnTo>
                  <a:lnTo>
                    <a:pt x="3147060" y="3810000"/>
                  </a:lnTo>
                  <a:lnTo>
                    <a:pt x="3177540" y="3810000"/>
                  </a:lnTo>
                  <a:lnTo>
                    <a:pt x="3177540" y="3817620"/>
                  </a:lnTo>
                  <a:close/>
                </a:path>
                <a:path w="10186035" h="3817620">
                  <a:moveTo>
                    <a:pt x="3124200" y="3817620"/>
                  </a:moveTo>
                  <a:lnTo>
                    <a:pt x="3093720" y="3817620"/>
                  </a:lnTo>
                  <a:lnTo>
                    <a:pt x="3093720" y="3810000"/>
                  </a:lnTo>
                  <a:lnTo>
                    <a:pt x="3124200" y="3810000"/>
                  </a:lnTo>
                  <a:lnTo>
                    <a:pt x="3124200" y="3817620"/>
                  </a:lnTo>
                  <a:close/>
                </a:path>
                <a:path w="10186035" h="3817620">
                  <a:moveTo>
                    <a:pt x="3070860" y="3817620"/>
                  </a:moveTo>
                  <a:lnTo>
                    <a:pt x="3040380" y="3817620"/>
                  </a:lnTo>
                  <a:lnTo>
                    <a:pt x="3040380" y="3810000"/>
                  </a:lnTo>
                  <a:lnTo>
                    <a:pt x="3070860" y="3810000"/>
                  </a:lnTo>
                  <a:lnTo>
                    <a:pt x="3070860" y="3817620"/>
                  </a:lnTo>
                  <a:close/>
                </a:path>
                <a:path w="10186035" h="3817620">
                  <a:moveTo>
                    <a:pt x="3017520" y="3817620"/>
                  </a:moveTo>
                  <a:lnTo>
                    <a:pt x="2987040" y="3817620"/>
                  </a:lnTo>
                  <a:lnTo>
                    <a:pt x="2987040" y="3810000"/>
                  </a:lnTo>
                  <a:lnTo>
                    <a:pt x="3017520" y="3810000"/>
                  </a:lnTo>
                  <a:lnTo>
                    <a:pt x="3017520" y="3817620"/>
                  </a:lnTo>
                  <a:close/>
                </a:path>
                <a:path w="10186035" h="3817620">
                  <a:moveTo>
                    <a:pt x="2964180" y="3817620"/>
                  </a:moveTo>
                  <a:lnTo>
                    <a:pt x="2933700" y="3817620"/>
                  </a:lnTo>
                  <a:lnTo>
                    <a:pt x="2933700" y="3810000"/>
                  </a:lnTo>
                  <a:lnTo>
                    <a:pt x="2964180" y="3810000"/>
                  </a:lnTo>
                  <a:lnTo>
                    <a:pt x="2964180" y="3817620"/>
                  </a:lnTo>
                  <a:close/>
                </a:path>
                <a:path w="10186035" h="3817620">
                  <a:moveTo>
                    <a:pt x="2910840" y="3817620"/>
                  </a:moveTo>
                  <a:lnTo>
                    <a:pt x="2880360" y="3817620"/>
                  </a:lnTo>
                  <a:lnTo>
                    <a:pt x="2880360" y="3810000"/>
                  </a:lnTo>
                  <a:lnTo>
                    <a:pt x="2910840" y="3810000"/>
                  </a:lnTo>
                  <a:lnTo>
                    <a:pt x="2910840" y="3817620"/>
                  </a:lnTo>
                  <a:close/>
                </a:path>
                <a:path w="10186035" h="3817620">
                  <a:moveTo>
                    <a:pt x="2857500" y="3817620"/>
                  </a:moveTo>
                  <a:lnTo>
                    <a:pt x="2827020" y="3817620"/>
                  </a:lnTo>
                  <a:lnTo>
                    <a:pt x="2827020" y="3810000"/>
                  </a:lnTo>
                  <a:lnTo>
                    <a:pt x="2857500" y="3810000"/>
                  </a:lnTo>
                  <a:lnTo>
                    <a:pt x="2857500" y="3817620"/>
                  </a:lnTo>
                  <a:close/>
                </a:path>
                <a:path w="10186035" h="3817620">
                  <a:moveTo>
                    <a:pt x="2804160" y="3817620"/>
                  </a:moveTo>
                  <a:lnTo>
                    <a:pt x="2773680" y="3817620"/>
                  </a:lnTo>
                  <a:lnTo>
                    <a:pt x="2773680" y="3810000"/>
                  </a:lnTo>
                  <a:lnTo>
                    <a:pt x="2804160" y="3810000"/>
                  </a:lnTo>
                  <a:lnTo>
                    <a:pt x="2804160" y="3817620"/>
                  </a:lnTo>
                  <a:close/>
                </a:path>
                <a:path w="10186035" h="3817620">
                  <a:moveTo>
                    <a:pt x="2750820" y="3817620"/>
                  </a:moveTo>
                  <a:lnTo>
                    <a:pt x="2720340" y="3817620"/>
                  </a:lnTo>
                  <a:lnTo>
                    <a:pt x="2720340" y="3810000"/>
                  </a:lnTo>
                  <a:lnTo>
                    <a:pt x="2750820" y="3810000"/>
                  </a:lnTo>
                  <a:lnTo>
                    <a:pt x="2750820" y="3817620"/>
                  </a:lnTo>
                  <a:close/>
                </a:path>
                <a:path w="10186035" h="3817620">
                  <a:moveTo>
                    <a:pt x="2697480" y="3817620"/>
                  </a:moveTo>
                  <a:lnTo>
                    <a:pt x="2667000" y="3817620"/>
                  </a:lnTo>
                  <a:lnTo>
                    <a:pt x="2667000" y="3810000"/>
                  </a:lnTo>
                  <a:lnTo>
                    <a:pt x="2697480" y="3810000"/>
                  </a:lnTo>
                  <a:lnTo>
                    <a:pt x="2697480" y="3817620"/>
                  </a:lnTo>
                  <a:close/>
                </a:path>
                <a:path w="10186035" h="3817620">
                  <a:moveTo>
                    <a:pt x="2644140" y="3817620"/>
                  </a:moveTo>
                  <a:lnTo>
                    <a:pt x="2613660" y="3817620"/>
                  </a:lnTo>
                  <a:lnTo>
                    <a:pt x="2613660" y="3810000"/>
                  </a:lnTo>
                  <a:lnTo>
                    <a:pt x="2644140" y="3810000"/>
                  </a:lnTo>
                  <a:lnTo>
                    <a:pt x="2644140" y="3817620"/>
                  </a:lnTo>
                  <a:close/>
                </a:path>
                <a:path w="10186035" h="3817620">
                  <a:moveTo>
                    <a:pt x="2590800" y="3817620"/>
                  </a:moveTo>
                  <a:lnTo>
                    <a:pt x="2560320" y="3817620"/>
                  </a:lnTo>
                  <a:lnTo>
                    <a:pt x="2560320" y="3810000"/>
                  </a:lnTo>
                  <a:lnTo>
                    <a:pt x="2590800" y="3810000"/>
                  </a:lnTo>
                  <a:lnTo>
                    <a:pt x="2590800" y="3817620"/>
                  </a:lnTo>
                  <a:close/>
                </a:path>
                <a:path w="10186035" h="3817620">
                  <a:moveTo>
                    <a:pt x="2537460" y="3817620"/>
                  </a:moveTo>
                  <a:lnTo>
                    <a:pt x="2506980" y="3817620"/>
                  </a:lnTo>
                  <a:lnTo>
                    <a:pt x="2506980" y="3810000"/>
                  </a:lnTo>
                  <a:lnTo>
                    <a:pt x="2537460" y="3810000"/>
                  </a:lnTo>
                  <a:lnTo>
                    <a:pt x="2537460" y="3817620"/>
                  </a:lnTo>
                  <a:close/>
                </a:path>
                <a:path w="10186035" h="3817620">
                  <a:moveTo>
                    <a:pt x="2484120" y="3817620"/>
                  </a:moveTo>
                  <a:lnTo>
                    <a:pt x="2453640" y="3817620"/>
                  </a:lnTo>
                  <a:lnTo>
                    <a:pt x="2453640" y="3810000"/>
                  </a:lnTo>
                  <a:lnTo>
                    <a:pt x="2484120" y="3810000"/>
                  </a:lnTo>
                  <a:lnTo>
                    <a:pt x="2484120" y="3817620"/>
                  </a:lnTo>
                  <a:close/>
                </a:path>
                <a:path w="10186035" h="3817620">
                  <a:moveTo>
                    <a:pt x="2430779" y="3817620"/>
                  </a:moveTo>
                  <a:lnTo>
                    <a:pt x="2400300" y="3817620"/>
                  </a:lnTo>
                  <a:lnTo>
                    <a:pt x="2400300" y="3810000"/>
                  </a:lnTo>
                  <a:lnTo>
                    <a:pt x="2430779" y="3810000"/>
                  </a:lnTo>
                  <a:lnTo>
                    <a:pt x="2430779" y="3817620"/>
                  </a:lnTo>
                  <a:close/>
                </a:path>
                <a:path w="10186035" h="3817620">
                  <a:moveTo>
                    <a:pt x="2377440" y="3817620"/>
                  </a:moveTo>
                  <a:lnTo>
                    <a:pt x="2346960" y="3817620"/>
                  </a:lnTo>
                  <a:lnTo>
                    <a:pt x="2346960" y="3810000"/>
                  </a:lnTo>
                  <a:lnTo>
                    <a:pt x="2377440" y="3810000"/>
                  </a:lnTo>
                  <a:lnTo>
                    <a:pt x="2377440" y="3817620"/>
                  </a:lnTo>
                  <a:close/>
                </a:path>
                <a:path w="10186035" h="3817620">
                  <a:moveTo>
                    <a:pt x="2324100" y="3817620"/>
                  </a:moveTo>
                  <a:lnTo>
                    <a:pt x="2293620" y="3817620"/>
                  </a:lnTo>
                  <a:lnTo>
                    <a:pt x="2293620" y="3810000"/>
                  </a:lnTo>
                  <a:lnTo>
                    <a:pt x="2324100" y="3810000"/>
                  </a:lnTo>
                  <a:lnTo>
                    <a:pt x="2324100" y="3817620"/>
                  </a:lnTo>
                  <a:close/>
                </a:path>
                <a:path w="10186035" h="3817620">
                  <a:moveTo>
                    <a:pt x="2270760" y="3817620"/>
                  </a:moveTo>
                  <a:lnTo>
                    <a:pt x="2240279" y="3817620"/>
                  </a:lnTo>
                  <a:lnTo>
                    <a:pt x="2240279" y="3810000"/>
                  </a:lnTo>
                  <a:lnTo>
                    <a:pt x="2270760" y="3810000"/>
                  </a:lnTo>
                  <a:lnTo>
                    <a:pt x="2270760" y="3817620"/>
                  </a:lnTo>
                  <a:close/>
                </a:path>
                <a:path w="10186035" h="3817620">
                  <a:moveTo>
                    <a:pt x="2217420" y="3817620"/>
                  </a:moveTo>
                  <a:lnTo>
                    <a:pt x="2186940" y="3817620"/>
                  </a:lnTo>
                  <a:lnTo>
                    <a:pt x="2186940" y="3810000"/>
                  </a:lnTo>
                  <a:lnTo>
                    <a:pt x="2217420" y="3810000"/>
                  </a:lnTo>
                  <a:lnTo>
                    <a:pt x="2217420" y="3817620"/>
                  </a:lnTo>
                  <a:close/>
                </a:path>
                <a:path w="10186035" h="3817620">
                  <a:moveTo>
                    <a:pt x="2164079" y="3817620"/>
                  </a:moveTo>
                  <a:lnTo>
                    <a:pt x="2133600" y="3817620"/>
                  </a:lnTo>
                  <a:lnTo>
                    <a:pt x="2133600" y="3810000"/>
                  </a:lnTo>
                  <a:lnTo>
                    <a:pt x="2164079" y="3810000"/>
                  </a:lnTo>
                  <a:lnTo>
                    <a:pt x="2164079" y="3817620"/>
                  </a:lnTo>
                  <a:close/>
                </a:path>
                <a:path w="10186035" h="3817620">
                  <a:moveTo>
                    <a:pt x="2110740" y="3817620"/>
                  </a:moveTo>
                  <a:lnTo>
                    <a:pt x="2080260" y="3817620"/>
                  </a:lnTo>
                  <a:lnTo>
                    <a:pt x="2080260" y="3810000"/>
                  </a:lnTo>
                  <a:lnTo>
                    <a:pt x="2110740" y="3810000"/>
                  </a:lnTo>
                  <a:lnTo>
                    <a:pt x="2110740" y="3817620"/>
                  </a:lnTo>
                  <a:close/>
                </a:path>
                <a:path w="10186035" h="3817620">
                  <a:moveTo>
                    <a:pt x="2057400" y="3817620"/>
                  </a:moveTo>
                  <a:lnTo>
                    <a:pt x="2026920" y="3817620"/>
                  </a:lnTo>
                  <a:lnTo>
                    <a:pt x="2026920" y="3810000"/>
                  </a:lnTo>
                  <a:lnTo>
                    <a:pt x="2057400" y="3810000"/>
                  </a:lnTo>
                  <a:lnTo>
                    <a:pt x="2057400" y="3817620"/>
                  </a:lnTo>
                  <a:close/>
                </a:path>
                <a:path w="10186035" h="3817620">
                  <a:moveTo>
                    <a:pt x="2004060" y="3817620"/>
                  </a:moveTo>
                  <a:lnTo>
                    <a:pt x="1973579" y="3817620"/>
                  </a:lnTo>
                  <a:lnTo>
                    <a:pt x="1973579" y="3810000"/>
                  </a:lnTo>
                  <a:lnTo>
                    <a:pt x="2004060" y="3810000"/>
                  </a:lnTo>
                  <a:lnTo>
                    <a:pt x="2004060" y="3817620"/>
                  </a:lnTo>
                  <a:close/>
                </a:path>
                <a:path w="10186035" h="3817620">
                  <a:moveTo>
                    <a:pt x="1950720" y="3817620"/>
                  </a:moveTo>
                  <a:lnTo>
                    <a:pt x="1920239" y="3817620"/>
                  </a:lnTo>
                  <a:lnTo>
                    <a:pt x="1920239" y="3810000"/>
                  </a:lnTo>
                  <a:lnTo>
                    <a:pt x="1950720" y="3810000"/>
                  </a:lnTo>
                  <a:lnTo>
                    <a:pt x="1950720" y="3817620"/>
                  </a:lnTo>
                  <a:close/>
                </a:path>
                <a:path w="10186035" h="3817620">
                  <a:moveTo>
                    <a:pt x="1897379" y="3817620"/>
                  </a:moveTo>
                  <a:lnTo>
                    <a:pt x="1866900" y="3817620"/>
                  </a:lnTo>
                  <a:lnTo>
                    <a:pt x="1866900" y="3810000"/>
                  </a:lnTo>
                  <a:lnTo>
                    <a:pt x="1897379" y="3810000"/>
                  </a:lnTo>
                  <a:lnTo>
                    <a:pt x="1897379" y="3817620"/>
                  </a:lnTo>
                  <a:close/>
                </a:path>
                <a:path w="10186035" h="3817620">
                  <a:moveTo>
                    <a:pt x="1844039" y="3817620"/>
                  </a:moveTo>
                  <a:lnTo>
                    <a:pt x="1813560" y="3817620"/>
                  </a:lnTo>
                  <a:lnTo>
                    <a:pt x="1813560" y="3810000"/>
                  </a:lnTo>
                  <a:lnTo>
                    <a:pt x="1844039" y="3810000"/>
                  </a:lnTo>
                  <a:lnTo>
                    <a:pt x="1844039" y="3817620"/>
                  </a:lnTo>
                  <a:close/>
                </a:path>
                <a:path w="10186035" h="3817620">
                  <a:moveTo>
                    <a:pt x="1790700" y="3817620"/>
                  </a:moveTo>
                  <a:lnTo>
                    <a:pt x="1760220" y="3817620"/>
                  </a:lnTo>
                  <a:lnTo>
                    <a:pt x="1760220" y="3810000"/>
                  </a:lnTo>
                  <a:lnTo>
                    <a:pt x="1790700" y="3810000"/>
                  </a:lnTo>
                  <a:lnTo>
                    <a:pt x="1790700" y="3817620"/>
                  </a:lnTo>
                  <a:close/>
                </a:path>
                <a:path w="10186035" h="3817620">
                  <a:moveTo>
                    <a:pt x="1737360" y="3817620"/>
                  </a:moveTo>
                  <a:lnTo>
                    <a:pt x="1706879" y="3817620"/>
                  </a:lnTo>
                  <a:lnTo>
                    <a:pt x="1706879" y="3810000"/>
                  </a:lnTo>
                  <a:lnTo>
                    <a:pt x="1737360" y="3810000"/>
                  </a:lnTo>
                  <a:lnTo>
                    <a:pt x="1737360" y="3817620"/>
                  </a:lnTo>
                  <a:close/>
                </a:path>
                <a:path w="10186035" h="3817620">
                  <a:moveTo>
                    <a:pt x="1684020" y="3817620"/>
                  </a:moveTo>
                  <a:lnTo>
                    <a:pt x="1653539" y="3817620"/>
                  </a:lnTo>
                  <a:lnTo>
                    <a:pt x="1653539" y="3810000"/>
                  </a:lnTo>
                  <a:lnTo>
                    <a:pt x="1684020" y="3810000"/>
                  </a:lnTo>
                  <a:lnTo>
                    <a:pt x="1684020" y="3817620"/>
                  </a:lnTo>
                  <a:close/>
                </a:path>
                <a:path w="10186035" h="3817620">
                  <a:moveTo>
                    <a:pt x="1630679" y="3817620"/>
                  </a:moveTo>
                  <a:lnTo>
                    <a:pt x="1600199" y="3817620"/>
                  </a:lnTo>
                  <a:lnTo>
                    <a:pt x="1600199" y="3810000"/>
                  </a:lnTo>
                  <a:lnTo>
                    <a:pt x="1630679" y="3810000"/>
                  </a:lnTo>
                  <a:lnTo>
                    <a:pt x="1630679" y="3817620"/>
                  </a:lnTo>
                  <a:close/>
                </a:path>
                <a:path w="10186035" h="3817620">
                  <a:moveTo>
                    <a:pt x="1577340" y="3817620"/>
                  </a:moveTo>
                  <a:lnTo>
                    <a:pt x="1546860" y="3817620"/>
                  </a:lnTo>
                  <a:lnTo>
                    <a:pt x="1546860" y="3810000"/>
                  </a:lnTo>
                  <a:lnTo>
                    <a:pt x="1577340" y="3810000"/>
                  </a:lnTo>
                  <a:lnTo>
                    <a:pt x="1577340" y="3817620"/>
                  </a:lnTo>
                  <a:close/>
                </a:path>
                <a:path w="10186035" h="3817620">
                  <a:moveTo>
                    <a:pt x="1523999" y="3817620"/>
                  </a:moveTo>
                  <a:lnTo>
                    <a:pt x="1493520" y="3817620"/>
                  </a:lnTo>
                  <a:lnTo>
                    <a:pt x="1493520" y="3810000"/>
                  </a:lnTo>
                  <a:lnTo>
                    <a:pt x="1523999" y="3810000"/>
                  </a:lnTo>
                  <a:lnTo>
                    <a:pt x="1523999" y="3817620"/>
                  </a:lnTo>
                  <a:close/>
                </a:path>
                <a:path w="10186035" h="3817620">
                  <a:moveTo>
                    <a:pt x="1470660" y="3817620"/>
                  </a:moveTo>
                  <a:lnTo>
                    <a:pt x="1440180" y="3817620"/>
                  </a:lnTo>
                  <a:lnTo>
                    <a:pt x="1440180" y="3810000"/>
                  </a:lnTo>
                  <a:lnTo>
                    <a:pt x="1470660" y="3810000"/>
                  </a:lnTo>
                  <a:lnTo>
                    <a:pt x="1470660" y="3817620"/>
                  </a:lnTo>
                  <a:close/>
                </a:path>
                <a:path w="10186035" h="3817620">
                  <a:moveTo>
                    <a:pt x="1417320" y="3817620"/>
                  </a:moveTo>
                  <a:lnTo>
                    <a:pt x="1386840" y="3817620"/>
                  </a:lnTo>
                  <a:lnTo>
                    <a:pt x="1386840" y="3810000"/>
                  </a:lnTo>
                  <a:lnTo>
                    <a:pt x="1417320" y="3810000"/>
                  </a:lnTo>
                  <a:lnTo>
                    <a:pt x="1417320" y="3817620"/>
                  </a:lnTo>
                  <a:close/>
                </a:path>
                <a:path w="10186035" h="3817620">
                  <a:moveTo>
                    <a:pt x="1363980" y="3817620"/>
                  </a:moveTo>
                  <a:lnTo>
                    <a:pt x="1333499" y="3817620"/>
                  </a:lnTo>
                  <a:lnTo>
                    <a:pt x="1333499" y="3810000"/>
                  </a:lnTo>
                  <a:lnTo>
                    <a:pt x="1363980" y="3810000"/>
                  </a:lnTo>
                  <a:lnTo>
                    <a:pt x="1363980" y="3817620"/>
                  </a:lnTo>
                  <a:close/>
                </a:path>
                <a:path w="10186035" h="3817620">
                  <a:moveTo>
                    <a:pt x="1310640" y="3817620"/>
                  </a:moveTo>
                  <a:lnTo>
                    <a:pt x="1280160" y="3817620"/>
                  </a:lnTo>
                  <a:lnTo>
                    <a:pt x="1280160" y="3810000"/>
                  </a:lnTo>
                  <a:lnTo>
                    <a:pt x="1310640" y="3810000"/>
                  </a:lnTo>
                  <a:lnTo>
                    <a:pt x="1310640" y="3817620"/>
                  </a:lnTo>
                  <a:close/>
                </a:path>
                <a:path w="10186035" h="3817620">
                  <a:moveTo>
                    <a:pt x="1257299" y="3817620"/>
                  </a:moveTo>
                  <a:lnTo>
                    <a:pt x="1226820" y="3817620"/>
                  </a:lnTo>
                  <a:lnTo>
                    <a:pt x="1226820" y="3810000"/>
                  </a:lnTo>
                  <a:lnTo>
                    <a:pt x="1257299" y="3810000"/>
                  </a:lnTo>
                  <a:lnTo>
                    <a:pt x="1257299" y="3817620"/>
                  </a:lnTo>
                  <a:close/>
                </a:path>
                <a:path w="10186035" h="3817620">
                  <a:moveTo>
                    <a:pt x="1203960" y="3817620"/>
                  </a:moveTo>
                  <a:lnTo>
                    <a:pt x="1173480" y="3817620"/>
                  </a:lnTo>
                  <a:lnTo>
                    <a:pt x="1173480" y="3810000"/>
                  </a:lnTo>
                  <a:lnTo>
                    <a:pt x="1203960" y="3810000"/>
                  </a:lnTo>
                  <a:lnTo>
                    <a:pt x="1203960" y="3817620"/>
                  </a:lnTo>
                  <a:close/>
                </a:path>
                <a:path w="10186035" h="3817620">
                  <a:moveTo>
                    <a:pt x="1150620" y="3817620"/>
                  </a:moveTo>
                  <a:lnTo>
                    <a:pt x="1120140" y="3817620"/>
                  </a:lnTo>
                  <a:lnTo>
                    <a:pt x="1120140" y="3810000"/>
                  </a:lnTo>
                  <a:lnTo>
                    <a:pt x="1150620" y="3810000"/>
                  </a:lnTo>
                  <a:lnTo>
                    <a:pt x="1150620" y="3817620"/>
                  </a:lnTo>
                  <a:close/>
                </a:path>
                <a:path w="10186035" h="3817620">
                  <a:moveTo>
                    <a:pt x="1097280" y="3817620"/>
                  </a:moveTo>
                  <a:lnTo>
                    <a:pt x="1066799" y="3817620"/>
                  </a:lnTo>
                  <a:lnTo>
                    <a:pt x="1066799" y="3810000"/>
                  </a:lnTo>
                  <a:lnTo>
                    <a:pt x="1097280" y="3810000"/>
                  </a:lnTo>
                  <a:lnTo>
                    <a:pt x="1097280" y="3817620"/>
                  </a:lnTo>
                  <a:close/>
                </a:path>
                <a:path w="10186035" h="3817620">
                  <a:moveTo>
                    <a:pt x="1043940" y="3817620"/>
                  </a:moveTo>
                  <a:lnTo>
                    <a:pt x="1013460" y="3817620"/>
                  </a:lnTo>
                  <a:lnTo>
                    <a:pt x="1013460" y="3810000"/>
                  </a:lnTo>
                  <a:lnTo>
                    <a:pt x="1043940" y="3810000"/>
                  </a:lnTo>
                  <a:lnTo>
                    <a:pt x="1043940" y="3817620"/>
                  </a:lnTo>
                  <a:close/>
                </a:path>
                <a:path w="10186035" h="3817620">
                  <a:moveTo>
                    <a:pt x="990599" y="3817620"/>
                  </a:moveTo>
                  <a:lnTo>
                    <a:pt x="960120" y="3817620"/>
                  </a:lnTo>
                  <a:lnTo>
                    <a:pt x="960120" y="3810000"/>
                  </a:lnTo>
                  <a:lnTo>
                    <a:pt x="990599" y="3810000"/>
                  </a:lnTo>
                  <a:lnTo>
                    <a:pt x="990599" y="3817620"/>
                  </a:lnTo>
                  <a:close/>
                </a:path>
                <a:path w="10186035" h="3817620">
                  <a:moveTo>
                    <a:pt x="937260" y="3817620"/>
                  </a:moveTo>
                  <a:lnTo>
                    <a:pt x="906779" y="3817620"/>
                  </a:lnTo>
                  <a:lnTo>
                    <a:pt x="906779" y="3810000"/>
                  </a:lnTo>
                  <a:lnTo>
                    <a:pt x="937260" y="3810000"/>
                  </a:lnTo>
                  <a:lnTo>
                    <a:pt x="937260" y="3817620"/>
                  </a:lnTo>
                  <a:close/>
                </a:path>
                <a:path w="10186035" h="3817620">
                  <a:moveTo>
                    <a:pt x="883920" y="3817620"/>
                  </a:moveTo>
                  <a:lnTo>
                    <a:pt x="853440" y="3817620"/>
                  </a:lnTo>
                  <a:lnTo>
                    <a:pt x="853440" y="3810000"/>
                  </a:lnTo>
                  <a:lnTo>
                    <a:pt x="883920" y="3810000"/>
                  </a:lnTo>
                  <a:lnTo>
                    <a:pt x="883920" y="3817620"/>
                  </a:lnTo>
                  <a:close/>
                </a:path>
                <a:path w="10186035" h="3817620">
                  <a:moveTo>
                    <a:pt x="830579" y="3817620"/>
                  </a:moveTo>
                  <a:lnTo>
                    <a:pt x="800100" y="3817620"/>
                  </a:lnTo>
                  <a:lnTo>
                    <a:pt x="800100" y="3810000"/>
                  </a:lnTo>
                  <a:lnTo>
                    <a:pt x="830579" y="3810000"/>
                  </a:lnTo>
                  <a:lnTo>
                    <a:pt x="830579" y="3817620"/>
                  </a:lnTo>
                  <a:close/>
                </a:path>
                <a:path w="10186035" h="3817620">
                  <a:moveTo>
                    <a:pt x="777240" y="3817620"/>
                  </a:moveTo>
                  <a:lnTo>
                    <a:pt x="746760" y="3817620"/>
                  </a:lnTo>
                  <a:lnTo>
                    <a:pt x="746760" y="3810000"/>
                  </a:lnTo>
                  <a:lnTo>
                    <a:pt x="777240" y="3810000"/>
                  </a:lnTo>
                  <a:lnTo>
                    <a:pt x="777240" y="3817620"/>
                  </a:lnTo>
                  <a:close/>
                </a:path>
                <a:path w="10186035" h="3817620">
                  <a:moveTo>
                    <a:pt x="723900" y="3817620"/>
                  </a:moveTo>
                  <a:lnTo>
                    <a:pt x="693419" y="3817620"/>
                  </a:lnTo>
                  <a:lnTo>
                    <a:pt x="693419" y="3810000"/>
                  </a:lnTo>
                  <a:lnTo>
                    <a:pt x="723900" y="3810000"/>
                  </a:lnTo>
                  <a:lnTo>
                    <a:pt x="723900" y="3817620"/>
                  </a:lnTo>
                  <a:close/>
                </a:path>
                <a:path w="10186035" h="3817620">
                  <a:moveTo>
                    <a:pt x="670560" y="3817620"/>
                  </a:moveTo>
                  <a:lnTo>
                    <a:pt x="640079" y="3817620"/>
                  </a:lnTo>
                  <a:lnTo>
                    <a:pt x="640079" y="3810000"/>
                  </a:lnTo>
                  <a:lnTo>
                    <a:pt x="670560" y="3810000"/>
                  </a:lnTo>
                  <a:lnTo>
                    <a:pt x="670560" y="3817620"/>
                  </a:lnTo>
                  <a:close/>
                </a:path>
                <a:path w="10186035" h="3817620">
                  <a:moveTo>
                    <a:pt x="617219" y="3817620"/>
                  </a:moveTo>
                  <a:lnTo>
                    <a:pt x="586740" y="3817620"/>
                  </a:lnTo>
                  <a:lnTo>
                    <a:pt x="586740" y="3810000"/>
                  </a:lnTo>
                  <a:lnTo>
                    <a:pt x="617219" y="3810000"/>
                  </a:lnTo>
                  <a:lnTo>
                    <a:pt x="617219" y="3817620"/>
                  </a:lnTo>
                  <a:close/>
                </a:path>
                <a:path w="10186035" h="3817620">
                  <a:moveTo>
                    <a:pt x="563879" y="3817620"/>
                  </a:moveTo>
                  <a:lnTo>
                    <a:pt x="533400" y="3817620"/>
                  </a:lnTo>
                  <a:lnTo>
                    <a:pt x="533400" y="3810000"/>
                  </a:lnTo>
                  <a:lnTo>
                    <a:pt x="563879" y="3810000"/>
                  </a:lnTo>
                  <a:lnTo>
                    <a:pt x="563879" y="3817620"/>
                  </a:lnTo>
                  <a:close/>
                </a:path>
                <a:path w="10186035" h="3817620">
                  <a:moveTo>
                    <a:pt x="510540" y="3817620"/>
                  </a:moveTo>
                  <a:lnTo>
                    <a:pt x="480059" y="3817620"/>
                  </a:lnTo>
                  <a:lnTo>
                    <a:pt x="480059" y="3810000"/>
                  </a:lnTo>
                  <a:lnTo>
                    <a:pt x="510540" y="3810000"/>
                  </a:lnTo>
                  <a:lnTo>
                    <a:pt x="510540" y="3817620"/>
                  </a:lnTo>
                  <a:close/>
                </a:path>
                <a:path w="10186035" h="3817620">
                  <a:moveTo>
                    <a:pt x="457200" y="3817620"/>
                  </a:moveTo>
                  <a:lnTo>
                    <a:pt x="426719" y="3817620"/>
                  </a:lnTo>
                  <a:lnTo>
                    <a:pt x="426719" y="3810000"/>
                  </a:lnTo>
                  <a:lnTo>
                    <a:pt x="457200" y="3810000"/>
                  </a:lnTo>
                  <a:lnTo>
                    <a:pt x="457200" y="3817620"/>
                  </a:lnTo>
                  <a:close/>
                </a:path>
                <a:path w="10186035" h="3817620">
                  <a:moveTo>
                    <a:pt x="403859" y="3817620"/>
                  </a:moveTo>
                  <a:lnTo>
                    <a:pt x="373379" y="3817620"/>
                  </a:lnTo>
                  <a:lnTo>
                    <a:pt x="373379" y="3810000"/>
                  </a:lnTo>
                  <a:lnTo>
                    <a:pt x="403859" y="3810000"/>
                  </a:lnTo>
                  <a:lnTo>
                    <a:pt x="403859" y="3817620"/>
                  </a:lnTo>
                  <a:close/>
                </a:path>
                <a:path w="10186035" h="3817620">
                  <a:moveTo>
                    <a:pt x="350519" y="3817620"/>
                  </a:moveTo>
                  <a:lnTo>
                    <a:pt x="320040" y="3817620"/>
                  </a:lnTo>
                  <a:lnTo>
                    <a:pt x="320040" y="3810000"/>
                  </a:lnTo>
                  <a:lnTo>
                    <a:pt x="350519" y="3810000"/>
                  </a:lnTo>
                  <a:lnTo>
                    <a:pt x="350519" y="3817620"/>
                  </a:lnTo>
                  <a:close/>
                </a:path>
                <a:path w="10186035" h="3817620">
                  <a:moveTo>
                    <a:pt x="297179" y="3817620"/>
                  </a:moveTo>
                  <a:lnTo>
                    <a:pt x="266700" y="3817620"/>
                  </a:lnTo>
                  <a:lnTo>
                    <a:pt x="266700" y="3810000"/>
                  </a:lnTo>
                  <a:lnTo>
                    <a:pt x="297179" y="3810000"/>
                  </a:lnTo>
                  <a:lnTo>
                    <a:pt x="297179" y="3817620"/>
                  </a:lnTo>
                  <a:close/>
                </a:path>
                <a:path w="10186035" h="3817620">
                  <a:moveTo>
                    <a:pt x="243840" y="3817620"/>
                  </a:moveTo>
                  <a:lnTo>
                    <a:pt x="213359" y="3817620"/>
                  </a:lnTo>
                  <a:lnTo>
                    <a:pt x="213359" y="3810000"/>
                  </a:lnTo>
                  <a:lnTo>
                    <a:pt x="243840" y="3810000"/>
                  </a:lnTo>
                  <a:lnTo>
                    <a:pt x="243840" y="3817620"/>
                  </a:lnTo>
                  <a:close/>
                </a:path>
                <a:path w="10186035" h="3817620">
                  <a:moveTo>
                    <a:pt x="190500" y="3817620"/>
                  </a:moveTo>
                  <a:lnTo>
                    <a:pt x="160019" y="3817620"/>
                  </a:lnTo>
                  <a:lnTo>
                    <a:pt x="160019" y="3810000"/>
                  </a:lnTo>
                  <a:lnTo>
                    <a:pt x="190500" y="3810000"/>
                  </a:lnTo>
                  <a:lnTo>
                    <a:pt x="190500" y="3817620"/>
                  </a:lnTo>
                  <a:close/>
                </a:path>
                <a:path w="10186035" h="3817620">
                  <a:moveTo>
                    <a:pt x="137159" y="3817620"/>
                  </a:moveTo>
                  <a:lnTo>
                    <a:pt x="106679" y="3817620"/>
                  </a:lnTo>
                  <a:lnTo>
                    <a:pt x="106679" y="3810000"/>
                  </a:lnTo>
                  <a:lnTo>
                    <a:pt x="137159" y="3810000"/>
                  </a:lnTo>
                  <a:lnTo>
                    <a:pt x="137159" y="3817620"/>
                  </a:lnTo>
                  <a:close/>
                </a:path>
                <a:path w="10186035" h="3817620">
                  <a:moveTo>
                    <a:pt x="83819" y="3817620"/>
                  </a:moveTo>
                  <a:lnTo>
                    <a:pt x="53339" y="3817620"/>
                  </a:lnTo>
                  <a:lnTo>
                    <a:pt x="53339" y="3810000"/>
                  </a:lnTo>
                  <a:lnTo>
                    <a:pt x="83819" y="3810000"/>
                  </a:lnTo>
                  <a:lnTo>
                    <a:pt x="83819" y="3817620"/>
                  </a:lnTo>
                  <a:close/>
                </a:path>
              </a:pathLst>
            </a:custGeom>
            <a:solidFill>
              <a:srgbClr val="FFE0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233545" y="4431664"/>
              <a:ext cx="5901690" cy="872490"/>
            </a:xfrm>
            <a:custGeom>
              <a:avLst/>
              <a:gdLst/>
              <a:ahLst/>
              <a:cxnLst/>
              <a:rect l="l" t="t" r="r" b="b"/>
              <a:pathLst>
                <a:path w="5901690" h="872489">
                  <a:moveTo>
                    <a:pt x="1021080" y="304800"/>
                  </a:moveTo>
                  <a:lnTo>
                    <a:pt x="0" y="304800"/>
                  </a:lnTo>
                  <a:lnTo>
                    <a:pt x="0" y="567690"/>
                  </a:lnTo>
                  <a:lnTo>
                    <a:pt x="1021080" y="567690"/>
                  </a:lnTo>
                  <a:lnTo>
                    <a:pt x="1021080" y="304800"/>
                  </a:lnTo>
                  <a:close/>
                </a:path>
                <a:path w="5901690" h="872489">
                  <a:moveTo>
                    <a:pt x="1791970" y="304800"/>
                  </a:moveTo>
                  <a:lnTo>
                    <a:pt x="1281430" y="304800"/>
                  </a:lnTo>
                  <a:lnTo>
                    <a:pt x="1281430" y="567690"/>
                  </a:lnTo>
                  <a:lnTo>
                    <a:pt x="1791970" y="567690"/>
                  </a:lnTo>
                  <a:lnTo>
                    <a:pt x="1791970" y="304800"/>
                  </a:lnTo>
                  <a:close/>
                </a:path>
                <a:path w="5901690" h="872489">
                  <a:moveTo>
                    <a:pt x="2072640" y="609600"/>
                  </a:moveTo>
                  <a:lnTo>
                    <a:pt x="1562100" y="609600"/>
                  </a:lnTo>
                  <a:lnTo>
                    <a:pt x="1562100" y="872490"/>
                  </a:lnTo>
                  <a:lnTo>
                    <a:pt x="2072640" y="872490"/>
                  </a:lnTo>
                  <a:lnTo>
                    <a:pt x="2072640" y="609600"/>
                  </a:lnTo>
                  <a:close/>
                </a:path>
                <a:path w="5901690" h="872489">
                  <a:moveTo>
                    <a:pt x="5901690" y="0"/>
                  </a:moveTo>
                  <a:lnTo>
                    <a:pt x="5391150" y="0"/>
                  </a:lnTo>
                  <a:lnTo>
                    <a:pt x="5391150" y="262890"/>
                  </a:lnTo>
                  <a:lnTo>
                    <a:pt x="5901690" y="262890"/>
                  </a:lnTo>
                  <a:lnTo>
                    <a:pt x="590169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791209" y="1718309"/>
            <a:ext cx="9927590" cy="360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0040" marR="3959225" indent="-320040" algn="r">
              <a:lnSpc>
                <a:spcPct val="100000"/>
              </a:lnSpc>
              <a:spcBef>
                <a:spcPts val="100"/>
              </a:spcBef>
              <a:buSzPct val="96000"/>
              <a:buAutoNum type="arabicPeriod"/>
              <a:tabLst>
                <a:tab pos="320040" algn="l"/>
              </a:tabLst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“峨日朵雪峰之侧”的“侧”如何理解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R="3990340" algn="r">
              <a:lnSpc>
                <a:spcPct val="100000"/>
              </a:lnSpc>
              <a:spcBef>
                <a:spcPts val="115"/>
              </a:spcBef>
            </a:pP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相关联想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雪峰之巅、雪峰之麓、雪峰之侧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19685" indent="467995" algn="just">
              <a:lnSpc>
                <a:spcPct val="110000"/>
              </a:lnSpc>
            </a:pP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雪峰之侧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半山腰。“这是我此刻仅能征服的高度了”，紧扣题目，互作注释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：  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“我”攀至陡峻的峨日朵雪峰的半山腰。这是历尽艰辛的攀登，这是竭尽所能才达到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的 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高度，这是我当下生命所及的高度，今后还将有新的高度，这一高度与自己的目标尚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有 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距离，是丰满的自信、现实的坚持与客观的无奈的交融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345440" indent="-320040">
              <a:lnSpc>
                <a:spcPct val="100000"/>
              </a:lnSpc>
              <a:spcBef>
                <a:spcPts val="1725"/>
              </a:spcBef>
              <a:buSzPct val="96000"/>
              <a:buAutoNum type="arabicPeriod" startAt="2"/>
              <a:tabLst>
                <a:tab pos="345440" algn="l"/>
              </a:tabLst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“一只小得可怜的蜘蛛”的形象，如何理解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57150" marR="5080" indent="444500" algn="just">
              <a:lnSpc>
                <a:spcPct val="100000"/>
              </a:lnSpc>
              <a:spcBef>
                <a:spcPts val="430"/>
              </a:spcBef>
            </a:pP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雪峰、落日、山海、石砾、巨石的罅隙、雄鹰、雪豹，锈蚀的岩壁一系列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形象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构 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成雄浑、壮美、崇高、紧张的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审美特征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意境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），与蜘蛛弱小、可怜、默享的形象特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征 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形成鲜明对比，突出了生命的谦卑与坚毅，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表达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对生命的热爱，对生命力的赞颂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3939" y="1089660"/>
            <a:ext cx="5724525" cy="466725"/>
          </a:xfrm>
          <a:custGeom>
            <a:avLst/>
            <a:gdLst/>
            <a:ahLst/>
            <a:cxnLst/>
            <a:rect l="l" t="t" r="r" b="b"/>
            <a:pathLst>
              <a:path w="5724525" h="466725">
                <a:moveTo>
                  <a:pt x="5724144" y="466343"/>
                </a:moveTo>
                <a:lnTo>
                  <a:pt x="0" y="466343"/>
                </a:lnTo>
                <a:lnTo>
                  <a:pt x="0" y="0"/>
                </a:lnTo>
                <a:lnTo>
                  <a:pt x="5724144" y="0"/>
                </a:lnTo>
                <a:lnTo>
                  <a:pt x="5724144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03044" y="1121410"/>
            <a:ext cx="512381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solidFill>
                  <a:srgbClr val="000000"/>
                </a:solidFill>
              </a:rPr>
              <a:t>《峨日朵雪峰之侧》——象、境、</a:t>
            </a:r>
            <a:r>
              <a:rPr sz="2500" spc="-15" dirty="0">
                <a:solidFill>
                  <a:srgbClr val="000000"/>
                </a:solidFill>
              </a:rPr>
              <a:t>意</a:t>
            </a:r>
            <a:endParaRPr sz="2500"/>
          </a:p>
        </p:txBody>
      </p:sp>
      <p:grpSp>
        <p:nvGrpSpPr>
          <p:cNvPr id="8" name="object 8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9" name="object 9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四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64412" y="1679448"/>
            <a:ext cx="5326379" cy="43053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594347" y="1679448"/>
            <a:ext cx="1708785" cy="3784600"/>
          </a:xfrm>
          <a:custGeom>
            <a:avLst/>
            <a:gdLst/>
            <a:ahLst/>
            <a:cxnLst/>
            <a:rect l="l" t="t" r="r" b="b"/>
            <a:pathLst>
              <a:path w="1708784" h="3784600">
                <a:moveTo>
                  <a:pt x="1708403" y="3784091"/>
                </a:moveTo>
                <a:lnTo>
                  <a:pt x="0" y="3784091"/>
                </a:lnTo>
                <a:lnTo>
                  <a:pt x="0" y="0"/>
                </a:lnTo>
                <a:lnTo>
                  <a:pt x="1708403" y="0"/>
                </a:lnTo>
                <a:lnTo>
                  <a:pt x="1708403" y="3784091"/>
                </a:lnTo>
                <a:close/>
              </a:path>
            </a:pathLst>
          </a:custGeom>
          <a:solidFill>
            <a:srgbClr val="66B8C2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673583" y="1697393"/>
            <a:ext cx="1804035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080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学生在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教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师指导下，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需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要有充分的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自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读过程——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自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己读，自觉读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黑体" panose="02010609060101010101" charset="-122"/>
              <a:cs typeface="黑体" panose="02010609060101010101" charset="-122"/>
            </a:endParaRPr>
          </a:p>
          <a:p>
            <a:pPr marL="12700" marR="259080" indent="508000" algn="just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引导学生 学习在诗行旁 边做批注，借 此检验学生对 作品内容的基 本理解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95071"/>
            <a:ext cx="765175" cy="478790"/>
            <a:chOff x="0" y="195071"/>
            <a:chExt cx="765175" cy="478790"/>
          </a:xfrm>
        </p:grpSpPr>
        <p:sp>
          <p:nvSpPr>
            <p:cNvPr id="6" name="object 6"/>
            <p:cNvSpPr/>
            <p:nvPr/>
          </p:nvSpPr>
          <p:spPr>
            <a:xfrm>
              <a:off x="576072" y="195071"/>
              <a:ext cx="189230" cy="478790"/>
            </a:xfrm>
            <a:custGeom>
              <a:avLst/>
              <a:gdLst/>
              <a:ahLst/>
              <a:cxnLst/>
              <a:rect l="l" t="t" r="r" b="b"/>
              <a:pathLst>
                <a:path w="189229" h="478790">
                  <a:moveTo>
                    <a:pt x="0" y="478536"/>
                  </a:moveTo>
                  <a:lnTo>
                    <a:pt x="188976" y="478536"/>
                  </a:lnTo>
                  <a:lnTo>
                    <a:pt x="188976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B5D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61188" y="195071"/>
              <a:ext cx="215265" cy="478790"/>
            </a:xfrm>
            <a:custGeom>
              <a:avLst/>
              <a:gdLst/>
              <a:ahLst/>
              <a:cxnLst/>
              <a:rect l="l" t="t" r="r" b="b"/>
              <a:pathLst>
                <a:path w="215265" h="478790">
                  <a:moveTo>
                    <a:pt x="0" y="478536"/>
                  </a:moveTo>
                  <a:lnTo>
                    <a:pt x="214883" y="4785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195071"/>
              <a:ext cx="361315" cy="478790"/>
            </a:xfrm>
            <a:custGeom>
              <a:avLst/>
              <a:gdLst/>
              <a:ahLst/>
              <a:cxnLst/>
              <a:rect l="l" t="t" r="r" b="b"/>
              <a:pathLst>
                <a:path w="361315" h="478790">
                  <a:moveTo>
                    <a:pt x="361188" y="478535"/>
                  </a:moveTo>
                  <a:lnTo>
                    <a:pt x="0" y="478535"/>
                  </a:lnTo>
                  <a:lnTo>
                    <a:pt x="0" y="0"/>
                  </a:lnTo>
                  <a:lnTo>
                    <a:pt x="361188" y="0"/>
                  </a:lnTo>
                  <a:lnTo>
                    <a:pt x="361188" y="478535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17447" y="198120"/>
            <a:ext cx="4853940" cy="472440"/>
          </a:xfrm>
          <a:prstGeom prst="rect">
            <a:avLst/>
          </a:prstGeom>
          <a:solidFill>
            <a:srgbClr val="019CB6"/>
          </a:solidFill>
        </p:spPr>
        <p:txBody>
          <a:bodyPr vert="horz" wrap="square" lIns="0" tIns="1778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40"/>
              </a:spcBef>
            </a:pPr>
            <a:r>
              <a:rPr sz="2600" spc="250" dirty="0">
                <a:solidFill>
                  <a:srgbClr val="FFFFFF"/>
                </a:solidFill>
              </a:rPr>
              <a:t>《致云雀</a:t>
            </a:r>
            <a:r>
              <a:rPr sz="2600" spc="-10" dirty="0">
                <a:solidFill>
                  <a:srgbClr val="FFFFFF"/>
                </a:solidFill>
              </a:rPr>
              <a:t>》</a:t>
            </a:r>
            <a:endParaRPr sz="2600"/>
          </a:p>
        </p:txBody>
      </p:sp>
      <p:sp>
        <p:nvSpPr>
          <p:cNvPr id="10" name="object 10"/>
          <p:cNvSpPr/>
          <p:nvPr/>
        </p:nvSpPr>
        <p:spPr>
          <a:xfrm>
            <a:off x="1043939" y="1089660"/>
            <a:ext cx="2042160" cy="466725"/>
          </a:xfrm>
          <a:custGeom>
            <a:avLst/>
            <a:gdLst/>
            <a:ahLst/>
            <a:cxnLst/>
            <a:rect l="l" t="t" r="r" b="b"/>
            <a:pathLst>
              <a:path w="2042160" h="466725">
                <a:moveTo>
                  <a:pt x="2042160" y="466343"/>
                </a:moveTo>
                <a:lnTo>
                  <a:pt x="0" y="466343"/>
                </a:lnTo>
                <a:lnTo>
                  <a:pt x="0" y="0"/>
                </a:lnTo>
                <a:lnTo>
                  <a:pt x="2042160" y="0"/>
                </a:lnTo>
                <a:lnTo>
                  <a:pt x="2042160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610360" y="1088390"/>
            <a:ext cx="140271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latin typeface="黑体" panose="02010609060101010101" charset="-122"/>
                <a:cs typeface="黑体" panose="02010609060101010101" charset="-122"/>
              </a:rPr>
              <a:t>自读指</a:t>
            </a:r>
            <a:r>
              <a:rPr sz="2700" b="1" spc="-15" dirty="0">
                <a:latin typeface="黑体" panose="02010609060101010101" charset="-122"/>
                <a:cs typeface="黑体" panose="02010609060101010101" charset="-122"/>
              </a:rPr>
              <a:t>导</a:t>
            </a:r>
            <a:endParaRPr sz="27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13" name="object 13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一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954020" cy="6480175"/>
            <a:chOff x="0" y="0"/>
            <a:chExt cx="2954020" cy="648017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954020" cy="6480175"/>
            </a:xfrm>
            <a:custGeom>
              <a:avLst/>
              <a:gdLst/>
              <a:ahLst/>
              <a:cxnLst/>
              <a:rect l="l" t="t" r="r" b="b"/>
              <a:pathLst>
                <a:path w="2954020" h="6480175">
                  <a:moveTo>
                    <a:pt x="2953512" y="6480048"/>
                  </a:moveTo>
                  <a:lnTo>
                    <a:pt x="0" y="6480048"/>
                  </a:lnTo>
                  <a:lnTo>
                    <a:pt x="0" y="0"/>
                  </a:lnTo>
                  <a:lnTo>
                    <a:pt x="2953512" y="0"/>
                  </a:lnTo>
                  <a:lnTo>
                    <a:pt x="2953512" y="6480048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21563" y="5585586"/>
              <a:ext cx="601980" cy="601345"/>
            </a:xfrm>
            <a:custGeom>
              <a:avLst/>
              <a:gdLst/>
              <a:ahLst/>
              <a:cxnLst/>
              <a:rect l="l" t="t" r="r" b="b"/>
              <a:pathLst>
                <a:path w="601980" h="601345">
                  <a:moveTo>
                    <a:pt x="301180" y="601141"/>
                  </a:moveTo>
                  <a:lnTo>
                    <a:pt x="252425" y="597207"/>
                  </a:lnTo>
                  <a:lnTo>
                    <a:pt x="206171" y="585814"/>
                  </a:lnTo>
                  <a:lnTo>
                    <a:pt x="163033" y="567580"/>
                  </a:lnTo>
                  <a:lnTo>
                    <a:pt x="123627" y="543119"/>
                  </a:lnTo>
                  <a:lnTo>
                    <a:pt x="88568" y="513048"/>
                  </a:lnTo>
                  <a:lnTo>
                    <a:pt x="58470" y="477983"/>
                  </a:lnTo>
                  <a:lnTo>
                    <a:pt x="33949" y="438539"/>
                  </a:lnTo>
                  <a:lnTo>
                    <a:pt x="15620" y="395334"/>
                  </a:lnTo>
                  <a:lnTo>
                    <a:pt x="4099" y="348982"/>
                  </a:lnTo>
                  <a:lnTo>
                    <a:pt x="0" y="300100"/>
                  </a:lnTo>
                  <a:lnTo>
                    <a:pt x="4099" y="251473"/>
                  </a:lnTo>
                  <a:lnTo>
                    <a:pt x="15620" y="205326"/>
                  </a:lnTo>
                  <a:lnTo>
                    <a:pt x="33949" y="162279"/>
                  </a:lnTo>
                  <a:lnTo>
                    <a:pt x="58470" y="122955"/>
                  </a:lnTo>
                  <a:lnTo>
                    <a:pt x="88568" y="87976"/>
                  </a:lnTo>
                  <a:lnTo>
                    <a:pt x="123627" y="57962"/>
                  </a:lnTo>
                  <a:lnTo>
                    <a:pt x="163033" y="33536"/>
                  </a:lnTo>
                  <a:lnTo>
                    <a:pt x="206171" y="15319"/>
                  </a:lnTo>
                  <a:lnTo>
                    <a:pt x="252425" y="3933"/>
                  </a:lnTo>
                  <a:lnTo>
                    <a:pt x="301180" y="0"/>
                  </a:lnTo>
                  <a:lnTo>
                    <a:pt x="349934" y="3933"/>
                  </a:lnTo>
                  <a:lnTo>
                    <a:pt x="396184" y="15323"/>
                  </a:lnTo>
                  <a:lnTo>
                    <a:pt x="439310" y="33548"/>
                  </a:lnTo>
                  <a:lnTo>
                    <a:pt x="478694" y="57992"/>
                  </a:lnTo>
                  <a:lnTo>
                    <a:pt x="513716" y="88034"/>
                  </a:lnTo>
                  <a:lnTo>
                    <a:pt x="543758" y="123057"/>
                  </a:lnTo>
                  <a:lnTo>
                    <a:pt x="568202" y="162440"/>
                  </a:lnTo>
                  <a:lnTo>
                    <a:pt x="586428" y="205566"/>
                  </a:lnTo>
                  <a:lnTo>
                    <a:pt x="597817" y="251816"/>
                  </a:lnTo>
                  <a:lnTo>
                    <a:pt x="601751" y="300570"/>
                  </a:lnTo>
                  <a:lnTo>
                    <a:pt x="597817" y="349325"/>
                  </a:lnTo>
                  <a:lnTo>
                    <a:pt x="586428" y="395574"/>
                  </a:lnTo>
                  <a:lnTo>
                    <a:pt x="568202" y="438700"/>
                  </a:lnTo>
                  <a:lnTo>
                    <a:pt x="543758" y="478084"/>
                  </a:lnTo>
                  <a:lnTo>
                    <a:pt x="513716" y="513106"/>
                  </a:lnTo>
                  <a:lnTo>
                    <a:pt x="478694" y="543149"/>
                  </a:lnTo>
                  <a:lnTo>
                    <a:pt x="439310" y="567592"/>
                  </a:lnTo>
                  <a:lnTo>
                    <a:pt x="396184" y="585818"/>
                  </a:lnTo>
                  <a:lnTo>
                    <a:pt x="349934" y="597207"/>
                  </a:lnTo>
                  <a:lnTo>
                    <a:pt x="301180" y="601141"/>
                  </a:lnTo>
                  <a:close/>
                </a:path>
              </a:pathLst>
            </a:custGeom>
            <a:solidFill>
              <a:srgbClr val="FFFFFF">
                <a:alpha val="72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7368" y="5506389"/>
              <a:ext cx="374167" cy="3743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051" y="5911951"/>
              <a:ext cx="174256" cy="1745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5944" y="5955576"/>
              <a:ext cx="720090" cy="41275"/>
            </a:xfrm>
            <a:custGeom>
              <a:avLst/>
              <a:gdLst/>
              <a:ahLst/>
              <a:cxnLst/>
              <a:rect l="l" t="t" r="r" b="b"/>
              <a:pathLst>
                <a:path w="720090" h="41275">
                  <a:moveTo>
                    <a:pt x="719937" y="41275"/>
                  </a:moveTo>
                  <a:lnTo>
                    <a:pt x="0" y="41275"/>
                  </a:lnTo>
                  <a:lnTo>
                    <a:pt x="0" y="0"/>
                  </a:lnTo>
                  <a:lnTo>
                    <a:pt x="719937" y="0"/>
                  </a:lnTo>
                  <a:lnTo>
                    <a:pt x="719937" y="412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137602" y="1617662"/>
            <a:ext cx="711200" cy="28962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0000"/>
              </a:lnSpc>
            </a:pPr>
            <a:r>
              <a:rPr sz="5400" b="1" spc="33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内容提</a:t>
            </a:r>
            <a:r>
              <a:rPr sz="5400" b="1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要</a:t>
            </a:r>
            <a:endParaRPr sz="5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30470" y="1399857"/>
            <a:ext cx="5147310" cy="3634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16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群文阅</a:t>
            </a:r>
            <a:r>
              <a:rPr sz="3200" b="1" spc="-1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读</a:t>
            </a:r>
            <a:endParaRPr sz="32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>
              <a:lnSpc>
                <a:spcPct val="320000"/>
              </a:lnSpc>
            </a:pPr>
            <a:r>
              <a:rPr sz="3200" b="1" spc="16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必修上册八个单元要点解</a:t>
            </a:r>
            <a:r>
              <a:rPr sz="3200" b="1" spc="-1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读 </a:t>
            </a:r>
            <a:r>
              <a:rPr sz="3200" b="1" spc="16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第一单元语文教</a:t>
            </a:r>
            <a:r>
              <a:rPr sz="3200" b="1" spc="-1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学</a:t>
            </a:r>
            <a:endParaRPr sz="3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86428" y="1401762"/>
            <a:ext cx="556260" cy="556260"/>
          </a:xfrm>
          <a:custGeom>
            <a:avLst/>
            <a:gdLst/>
            <a:ahLst/>
            <a:cxnLst/>
            <a:rect l="l" t="t" r="r" b="b"/>
            <a:pathLst>
              <a:path w="556260" h="556260">
                <a:moveTo>
                  <a:pt x="277622" y="556260"/>
                </a:moveTo>
                <a:lnTo>
                  <a:pt x="232508" y="552619"/>
                </a:lnTo>
                <a:lnTo>
                  <a:pt x="189715" y="542077"/>
                </a:lnTo>
                <a:lnTo>
                  <a:pt x="149819" y="525203"/>
                </a:lnTo>
                <a:lnTo>
                  <a:pt x="113394" y="502568"/>
                </a:lnTo>
                <a:lnTo>
                  <a:pt x="81018" y="474741"/>
                </a:lnTo>
                <a:lnTo>
                  <a:pt x="53264" y="442293"/>
                </a:lnTo>
                <a:lnTo>
                  <a:pt x="30710" y="405794"/>
                </a:lnTo>
                <a:lnTo>
                  <a:pt x="13931" y="365812"/>
                </a:lnTo>
                <a:lnTo>
                  <a:pt x="3502" y="322919"/>
                </a:lnTo>
                <a:lnTo>
                  <a:pt x="0" y="277685"/>
                </a:lnTo>
                <a:lnTo>
                  <a:pt x="3502" y="232691"/>
                </a:lnTo>
                <a:lnTo>
                  <a:pt x="13931" y="189992"/>
                </a:lnTo>
                <a:lnTo>
                  <a:pt x="30710" y="150160"/>
                </a:lnTo>
                <a:lnTo>
                  <a:pt x="53264" y="113774"/>
                </a:lnTo>
                <a:lnTo>
                  <a:pt x="81018" y="81406"/>
                </a:lnTo>
                <a:lnTo>
                  <a:pt x="113394" y="53634"/>
                </a:lnTo>
                <a:lnTo>
                  <a:pt x="149819" y="31032"/>
                </a:lnTo>
                <a:lnTo>
                  <a:pt x="189715" y="14175"/>
                </a:lnTo>
                <a:lnTo>
                  <a:pt x="232508" y="3639"/>
                </a:lnTo>
                <a:lnTo>
                  <a:pt x="277622" y="0"/>
                </a:lnTo>
                <a:lnTo>
                  <a:pt x="322736" y="3640"/>
                </a:lnTo>
                <a:lnTo>
                  <a:pt x="365532" y="14179"/>
                </a:lnTo>
                <a:lnTo>
                  <a:pt x="405438" y="31044"/>
                </a:lnTo>
                <a:lnTo>
                  <a:pt x="441881" y="53663"/>
                </a:lnTo>
                <a:lnTo>
                  <a:pt x="474289" y="81462"/>
                </a:lnTo>
                <a:lnTo>
                  <a:pt x="502088" y="113870"/>
                </a:lnTo>
                <a:lnTo>
                  <a:pt x="524707" y="150313"/>
                </a:lnTo>
                <a:lnTo>
                  <a:pt x="541572" y="190219"/>
                </a:lnTo>
                <a:lnTo>
                  <a:pt x="552111" y="233015"/>
                </a:lnTo>
                <a:lnTo>
                  <a:pt x="555751" y="278130"/>
                </a:lnTo>
                <a:lnTo>
                  <a:pt x="552111" y="323244"/>
                </a:lnTo>
                <a:lnTo>
                  <a:pt x="541572" y="366040"/>
                </a:lnTo>
                <a:lnTo>
                  <a:pt x="524707" y="405946"/>
                </a:lnTo>
                <a:lnTo>
                  <a:pt x="502088" y="442389"/>
                </a:lnTo>
                <a:lnTo>
                  <a:pt x="474289" y="474797"/>
                </a:lnTo>
                <a:lnTo>
                  <a:pt x="441881" y="502596"/>
                </a:lnTo>
                <a:lnTo>
                  <a:pt x="405438" y="525215"/>
                </a:lnTo>
                <a:lnTo>
                  <a:pt x="365532" y="542080"/>
                </a:lnTo>
                <a:lnTo>
                  <a:pt x="322736" y="552619"/>
                </a:lnTo>
                <a:lnTo>
                  <a:pt x="277622" y="556260"/>
                </a:lnTo>
                <a:close/>
              </a:path>
            </a:pathLst>
          </a:custGeom>
          <a:solidFill>
            <a:srgbClr val="2F7079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86428" y="2961957"/>
            <a:ext cx="556260" cy="556260"/>
          </a:xfrm>
          <a:custGeom>
            <a:avLst/>
            <a:gdLst/>
            <a:ahLst/>
            <a:cxnLst/>
            <a:rect l="l" t="t" r="r" b="b"/>
            <a:pathLst>
              <a:path w="556260" h="556260">
                <a:moveTo>
                  <a:pt x="277622" y="556259"/>
                </a:moveTo>
                <a:lnTo>
                  <a:pt x="232508" y="552619"/>
                </a:lnTo>
                <a:lnTo>
                  <a:pt x="189715" y="542080"/>
                </a:lnTo>
                <a:lnTo>
                  <a:pt x="149819" y="525213"/>
                </a:lnTo>
                <a:lnTo>
                  <a:pt x="113394" y="502592"/>
                </a:lnTo>
                <a:lnTo>
                  <a:pt x="81018" y="474789"/>
                </a:lnTo>
                <a:lnTo>
                  <a:pt x="53264" y="442376"/>
                </a:lnTo>
                <a:lnTo>
                  <a:pt x="30710" y="405924"/>
                </a:lnTo>
                <a:lnTo>
                  <a:pt x="13931" y="366007"/>
                </a:lnTo>
                <a:lnTo>
                  <a:pt x="3502" y="323197"/>
                </a:lnTo>
                <a:lnTo>
                  <a:pt x="0" y="278066"/>
                </a:lnTo>
                <a:lnTo>
                  <a:pt x="3502" y="232969"/>
                </a:lnTo>
                <a:lnTo>
                  <a:pt x="13931" y="190187"/>
                </a:lnTo>
                <a:lnTo>
                  <a:pt x="30710" y="150291"/>
                </a:lnTo>
                <a:lnTo>
                  <a:pt x="53264" y="113856"/>
                </a:lnTo>
                <a:lnTo>
                  <a:pt x="81018" y="81454"/>
                </a:lnTo>
                <a:lnTo>
                  <a:pt x="113394" y="53659"/>
                </a:lnTo>
                <a:lnTo>
                  <a:pt x="149819" y="31042"/>
                </a:lnTo>
                <a:lnTo>
                  <a:pt x="189715" y="14178"/>
                </a:lnTo>
                <a:lnTo>
                  <a:pt x="232508" y="3640"/>
                </a:lnTo>
                <a:lnTo>
                  <a:pt x="277622" y="0"/>
                </a:lnTo>
                <a:lnTo>
                  <a:pt x="322736" y="3640"/>
                </a:lnTo>
                <a:lnTo>
                  <a:pt x="365532" y="14179"/>
                </a:lnTo>
                <a:lnTo>
                  <a:pt x="405438" y="31044"/>
                </a:lnTo>
                <a:lnTo>
                  <a:pt x="441881" y="53663"/>
                </a:lnTo>
                <a:lnTo>
                  <a:pt x="474289" y="81462"/>
                </a:lnTo>
                <a:lnTo>
                  <a:pt x="502088" y="113870"/>
                </a:lnTo>
                <a:lnTo>
                  <a:pt x="524707" y="150313"/>
                </a:lnTo>
                <a:lnTo>
                  <a:pt x="541572" y="190219"/>
                </a:lnTo>
                <a:lnTo>
                  <a:pt x="552111" y="233015"/>
                </a:lnTo>
                <a:lnTo>
                  <a:pt x="555751" y="278129"/>
                </a:lnTo>
                <a:lnTo>
                  <a:pt x="552111" y="323244"/>
                </a:lnTo>
                <a:lnTo>
                  <a:pt x="541572" y="366040"/>
                </a:lnTo>
                <a:lnTo>
                  <a:pt x="524707" y="405946"/>
                </a:lnTo>
                <a:lnTo>
                  <a:pt x="502088" y="442389"/>
                </a:lnTo>
                <a:lnTo>
                  <a:pt x="474289" y="474797"/>
                </a:lnTo>
                <a:lnTo>
                  <a:pt x="441881" y="502596"/>
                </a:lnTo>
                <a:lnTo>
                  <a:pt x="405438" y="525215"/>
                </a:lnTo>
                <a:lnTo>
                  <a:pt x="365532" y="542080"/>
                </a:lnTo>
                <a:lnTo>
                  <a:pt x="322736" y="552619"/>
                </a:lnTo>
                <a:lnTo>
                  <a:pt x="277622" y="556259"/>
                </a:lnTo>
                <a:close/>
              </a:path>
            </a:pathLst>
          </a:custGeom>
          <a:solidFill>
            <a:srgbClr val="3A8B92">
              <a:alpha val="838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86428" y="4522152"/>
            <a:ext cx="556260" cy="556260"/>
          </a:xfrm>
          <a:custGeom>
            <a:avLst/>
            <a:gdLst/>
            <a:ahLst/>
            <a:cxnLst/>
            <a:rect l="l" t="t" r="r" b="b"/>
            <a:pathLst>
              <a:path w="556260" h="556260">
                <a:moveTo>
                  <a:pt x="277622" y="556260"/>
                </a:moveTo>
                <a:lnTo>
                  <a:pt x="232508" y="552620"/>
                </a:lnTo>
                <a:lnTo>
                  <a:pt x="189715" y="542083"/>
                </a:lnTo>
                <a:lnTo>
                  <a:pt x="149819" y="525224"/>
                </a:lnTo>
                <a:lnTo>
                  <a:pt x="113394" y="502617"/>
                </a:lnTo>
                <a:lnTo>
                  <a:pt x="81018" y="474837"/>
                </a:lnTo>
                <a:lnTo>
                  <a:pt x="53264" y="442458"/>
                </a:lnTo>
                <a:lnTo>
                  <a:pt x="30710" y="406055"/>
                </a:lnTo>
                <a:lnTo>
                  <a:pt x="13931" y="366202"/>
                </a:lnTo>
                <a:lnTo>
                  <a:pt x="3502" y="323475"/>
                </a:lnTo>
                <a:lnTo>
                  <a:pt x="0" y="278447"/>
                </a:lnTo>
                <a:lnTo>
                  <a:pt x="3502" y="233247"/>
                </a:lnTo>
                <a:lnTo>
                  <a:pt x="13931" y="190382"/>
                </a:lnTo>
                <a:lnTo>
                  <a:pt x="30710" y="150422"/>
                </a:lnTo>
                <a:lnTo>
                  <a:pt x="53264" y="113938"/>
                </a:lnTo>
                <a:lnTo>
                  <a:pt x="81018" y="81502"/>
                </a:lnTo>
                <a:lnTo>
                  <a:pt x="113394" y="53683"/>
                </a:lnTo>
                <a:lnTo>
                  <a:pt x="149819" y="31053"/>
                </a:lnTo>
                <a:lnTo>
                  <a:pt x="189715" y="14181"/>
                </a:lnTo>
                <a:lnTo>
                  <a:pt x="232508" y="3640"/>
                </a:lnTo>
                <a:lnTo>
                  <a:pt x="277622" y="0"/>
                </a:lnTo>
                <a:lnTo>
                  <a:pt x="322736" y="3640"/>
                </a:lnTo>
                <a:lnTo>
                  <a:pt x="365532" y="14179"/>
                </a:lnTo>
                <a:lnTo>
                  <a:pt x="405438" y="31044"/>
                </a:lnTo>
                <a:lnTo>
                  <a:pt x="441881" y="53663"/>
                </a:lnTo>
                <a:lnTo>
                  <a:pt x="474289" y="81462"/>
                </a:lnTo>
                <a:lnTo>
                  <a:pt x="502088" y="113870"/>
                </a:lnTo>
                <a:lnTo>
                  <a:pt x="524707" y="150313"/>
                </a:lnTo>
                <a:lnTo>
                  <a:pt x="541572" y="190219"/>
                </a:lnTo>
                <a:lnTo>
                  <a:pt x="552111" y="233015"/>
                </a:lnTo>
                <a:lnTo>
                  <a:pt x="555751" y="278130"/>
                </a:lnTo>
                <a:lnTo>
                  <a:pt x="552111" y="323244"/>
                </a:lnTo>
                <a:lnTo>
                  <a:pt x="541572" y="366040"/>
                </a:lnTo>
                <a:lnTo>
                  <a:pt x="524707" y="405946"/>
                </a:lnTo>
                <a:lnTo>
                  <a:pt x="502088" y="442389"/>
                </a:lnTo>
                <a:lnTo>
                  <a:pt x="474289" y="474797"/>
                </a:lnTo>
                <a:lnTo>
                  <a:pt x="441881" y="502596"/>
                </a:lnTo>
                <a:lnTo>
                  <a:pt x="405438" y="525215"/>
                </a:lnTo>
                <a:lnTo>
                  <a:pt x="365532" y="542080"/>
                </a:lnTo>
                <a:lnTo>
                  <a:pt x="322736" y="552619"/>
                </a:lnTo>
                <a:lnTo>
                  <a:pt x="277622" y="556260"/>
                </a:lnTo>
                <a:close/>
              </a:path>
            </a:pathLst>
          </a:custGeom>
          <a:solidFill>
            <a:srgbClr val="449FA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8076" y="2085657"/>
            <a:ext cx="91694" cy="9143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8076" y="2523807"/>
            <a:ext cx="91694" cy="9143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18076" y="2304732"/>
            <a:ext cx="91694" cy="9143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18076" y="2742882"/>
            <a:ext cx="91694" cy="9143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8076" y="3645852"/>
            <a:ext cx="91694" cy="9143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18076" y="4084002"/>
            <a:ext cx="91694" cy="9143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18076" y="3864927"/>
            <a:ext cx="91694" cy="9143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18076" y="4303077"/>
            <a:ext cx="91694" cy="9143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7427" y="272402"/>
            <a:ext cx="7920228" cy="594055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69201"/>
            <a:ext cx="7920228" cy="594055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67677"/>
            <a:ext cx="7920228" cy="594055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69201"/>
            <a:ext cx="7920228" cy="594055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40663" y="269201"/>
            <a:ext cx="7920228" cy="594055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69201"/>
            <a:ext cx="7920228" cy="594055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8269" y="3958590"/>
            <a:ext cx="547370" cy="289560"/>
          </a:xfrm>
          <a:custGeom>
            <a:avLst/>
            <a:gdLst/>
            <a:ahLst/>
            <a:cxnLst/>
            <a:rect l="l" t="t" r="r" b="b"/>
            <a:pathLst>
              <a:path w="547369" h="289560">
                <a:moveTo>
                  <a:pt x="547369" y="289560"/>
                </a:moveTo>
                <a:lnTo>
                  <a:pt x="0" y="289560"/>
                </a:lnTo>
                <a:lnTo>
                  <a:pt x="0" y="0"/>
                </a:lnTo>
                <a:lnTo>
                  <a:pt x="547369" y="0"/>
                </a:lnTo>
                <a:lnTo>
                  <a:pt x="547369" y="28956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29859" y="3958590"/>
            <a:ext cx="1094740" cy="289560"/>
          </a:xfrm>
          <a:custGeom>
            <a:avLst/>
            <a:gdLst/>
            <a:ahLst/>
            <a:cxnLst/>
            <a:rect l="l" t="t" r="r" b="b"/>
            <a:pathLst>
              <a:path w="1094739" h="289560">
                <a:moveTo>
                  <a:pt x="1094739" y="289560"/>
                </a:moveTo>
                <a:lnTo>
                  <a:pt x="0" y="289560"/>
                </a:lnTo>
                <a:lnTo>
                  <a:pt x="0" y="0"/>
                </a:lnTo>
                <a:lnTo>
                  <a:pt x="1094739" y="0"/>
                </a:lnTo>
                <a:lnTo>
                  <a:pt x="1094739" y="28956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78509" y="1848484"/>
            <a:ext cx="9942830" cy="241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3725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latin typeface="黑体" panose="02010609060101010101" charset="-122"/>
                <a:cs typeface="黑体" panose="02010609060101010101" charset="-122"/>
              </a:rPr>
              <a:t>听名家朗诵，学生用几个核心词概括诗中“云雀</a:t>
            </a:r>
            <a:r>
              <a:rPr sz="2400" b="1" spc="-45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sz="2400" b="1" spc="-45" dirty="0">
                <a:latin typeface="黑体" panose="02010609060101010101" charset="-122"/>
                <a:cs typeface="黑体" panose="02010609060101010101" charset="-122"/>
              </a:rPr>
              <a:t>的形象特征</a:t>
            </a:r>
            <a:r>
              <a:rPr sz="2400" b="1" spc="-1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3050">
              <a:latin typeface="黑体" panose="02010609060101010101" charset="-122"/>
              <a:cs typeface="黑体" panose="02010609060101010101" charset="-122"/>
            </a:endParaRPr>
          </a:p>
          <a:p>
            <a:pPr marL="12700" marR="297815" indent="588645">
              <a:lnSpc>
                <a:spcPct val="152000"/>
              </a:lnSpc>
            </a:pPr>
            <a:r>
              <a:rPr sz="2200" spc="-45" dirty="0">
                <a:latin typeface="黑体" panose="02010609060101010101" charset="-122"/>
                <a:cs typeface="黑体" panose="02010609060101010101" charset="-122"/>
              </a:rPr>
              <a:t>明确方向：云雀是</a:t>
            </a:r>
            <a:r>
              <a:rPr sz="2200" spc="-4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欢乐</a:t>
            </a:r>
            <a:r>
              <a:rPr sz="2200" spc="-45" dirty="0">
                <a:solidFill>
                  <a:srgbClr val="3B3B41"/>
                </a:solidFill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200" spc="-4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光明</a:t>
            </a:r>
            <a:r>
              <a:rPr sz="2200" spc="-45" dirty="0">
                <a:solidFill>
                  <a:srgbClr val="3B3B41"/>
                </a:solidFill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200" spc="-4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美好</a:t>
            </a:r>
            <a:r>
              <a:rPr sz="2200" spc="-45" dirty="0">
                <a:latin typeface="黑体" panose="02010609060101010101" charset="-122"/>
                <a:cs typeface="黑体" panose="02010609060101010101" charset="-122"/>
              </a:rPr>
              <a:t>的象征，是诗人理想的自我形象，</a:t>
            </a:r>
            <a:r>
              <a:rPr sz="2200" spc="-4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向</a:t>
            </a:r>
            <a:r>
              <a:rPr sz="2200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往 </a:t>
            </a:r>
            <a:r>
              <a:rPr sz="2200" spc="-4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光明</a:t>
            </a:r>
            <a:r>
              <a:rPr sz="2200" spc="-45" dirty="0">
                <a:solidFill>
                  <a:srgbClr val="3B3B41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spc="-4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追求理想</a:t>
            </a:r>
            <a:r>
              <a:rPr sz="2200" spc="-45" dirty="0">
                <a:solidFill>
                  <a:srgbClr val="3B3B41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spc="-4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欢乐歌唱</a:t>
            </a:r>
            <a:r>
              <a:rPr sz="2200" spc="-5" dirty="0">
                <a:solidFill>
                  <a:srgbClr val="3B3B41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619760">
              <a:lnSpc>
                <a:spcPct val="100000"/>
              </a:lnSpc>
              <a:spcBef>
                <a:spcPts val="1360"/>
              </a:spcBef>
            </a:pPr>
            <a:r>
              <a:rPr sz="2200" spc="-45" dirty="0">
                <a:latin typeface="黑体" panose="02010609060101010101" charset="-122"/>
                <a:cs typeface="黑体" panose="02010609060101010101" charset="-122"/>
              </a:rPr>
              <a:t>象征，是整体性的、暗示性的；积极修辞，是语句表达层面的，是明示性的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3939" y="1089660"/>
            <a:ext cx="3832860" cy="466725"/>
          </a:xfrm>
          <a:custGeom>
            <a:avLst/>
            <a:gdLst/>
            <a:ahLst/>
            <a:cxnLst/>
            <a:rect l="l" t="t" r="r" b="b"/>
            <a:pathLst>
              <a:path w="3832860" h="466725">
                <a:moveTo>
                  <a:pt x="3832860" y="466343"/>
                </a:moveTo>
                <a:lnTo>
                  <a:pt x="0" y="466343"/>
                </a:lnTo>
                <a:lnTo>
                  <a:pt x="0" y="0"/>
                </a:lnTo>
                <a:lnTo>
                  <a:pt x="3832860" y="0"/>
                </a:lnTo>
                <a:lnTo>
                  <a:pt x="3832860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70355" y="1121410"/>
            <a:ext cx="321119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solidFill>
                  <a:srgbClr val="000000"/>
                </a:solidFill>
              </a:rPr>
              <a:t>听与诵，整体把握内</a:t>
            </a:r>
            <a:r>
              <a:rPr sz="2500" spc="-15" dirty="0">
                <a:solidFill>
                  <a:srgbClr val="000000"/>
                </a:solidFill>
              </a:rPr>
              <a:t>容</a:t>
            </a:r>
            <a:endParaRPr sz="2500"/>
          </a:p>
        </p:txBody>
      </p:sp>
      <p:grpSp>
        <p:nvGrpSpPr>
          <p:cNvPr id="7" name="object 7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8" name="object 8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二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0259" y="1737232"/>
            <a:ext cx="9803130" cy="2509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12140">
              <a:lnSpc>
                <a:spcPct val="121000"/>
              </a:lnSpc>
              <a:spcBef>
                <a:spcPts val="95"/>
              </a:spcBef>
            </a:pP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学生自由朗诵作品，挑出自己喜爱的若干节，分享自己喜爱的“点”</a:t>
            </a:r>
            <a:r>
              <a:rPr sz="2250" b="1" spc="5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以“青春”为话题，进行仿写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700">
              <a:latin typeface="黑体" panose="02010609060101010101" charset="-122"/>
              <a:cs typeface="黑体" panose="02010609060101010101" charset="-122"/>
            </a:endParaRPr>
          </a:p>
          <a:p>
            <a:pPr marL="624840">
              <a:lnSpc>
                <a:spcPct val="100000"/>
              </a:lnSpc>
            </a:pP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提示：人称视角把握（第</a:t>
            </a:r>
            <a:r>
              <a:rPr sz="2250" b="1" spc="60" dirty="0">
                <a:latin typeface="黑体" panose="02010609060101010101" charset="-122"/>
                <a:cs typeface="黑体" panose="02010609060101010101" charset="-122"/>
              </a:rPr>
              <a:t>1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250" b="1" spc="60" dirty="0">
                <a:latin typeface="黑体" panose="02010609060101010101" charset="-122"/>
                <a:cs typeface="黑体" panose="02010609060101010101" charset="-122"/>
              </a:rPr>
              <a:t>2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节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）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00">
              <a:latin typeface="黑体" panose="02010609060101010101" charset="-122"/>
              <a:cs typeface="黑体" panose="02010609060101010101" charset="-122"/>
            </a:endParaRPr>
          </a:p>
          <a:p>
            <a:pPr marL="624840">
              <a:lnSpc>
                <a:spcPct val="100000"/>
              </a:lnSpc>
            </a:pP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修辞</a:t>
            </a:r>
            <a:r>
              <a:rPr sz="2250" b="1" spc="65" dirty="0">
                <a:latin typeface="黑体" panose="02010609060101010101" charset="-122"/>
                <a:cs typeface="黑体" panose="02010609060101010101" charset="-122"/>
              </a:rPr>
              <a:t>（9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250" b="1" spc="60" dirty="0">
                <a:latin typeface="黑体" panose="02010609060101010101" charset="-122"/>
                <a:cs typeface="黑体" panose="02010609060101010101" charset="-122"/>
              </a:rPr>
              <a:t>10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250" b="1" spc="60" dirty="0">
                <a:latin typeface="黑体" panose="02010609060101010101" charset="-122"/>
                <a:cs typeface="黑体" panose="02010609060101010101" charset="-122"/>
              </a:rPr>
              <a:t>11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250" b="1" spc="60" dirty="0">
                <a:latin typeface="黑体" panose="02010609060101010101" charset="-122"/>
                <a:cs typeface="黑体" panose="02010609060101010101" charset="-122"/>
              </a:rPr>
              <a:t>12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节</a:t>
            </a:r>
            <a:r>
              <a:rPr sz="2250" b="1" spc="60" dirty="0">
                <a:latin typeface="黑体" panose="02010609060101010101" charset="-122"/>
                <a:cs typeface="黑体" panose="02010609060101010101" charset="-122"/>
              </a:rPr>
              <a:t>，13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250" b="1" spc="60" dirty="0">
                <a:latin typeface="黑体" panose="02010609060101010101" charset="-122"/>
                <a:cs typeface="黑体" panose="02010609060101010101" charset="-122"/>
              </a:rPr>
              <a:t>14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250" b="1" spc="60" dirty="0">
                <a:latin typeface="黑体" panose="02010609060101010101" charset="-122"/>
                <a:cs typeface="黑体" panose="02010609060101010101" charset="-122"/>
              </a:rPr>
              <a:t>15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节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）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3939" y="1089660"/>
            <a:ext cx="1614170" cy="466725"/>
          </a:xfrm>
          <a:custGeom>
            <a:avLst/>
            <a:gdLst/>
            <a:ahLst/>
            <a:cxnLst/>
            <a:rect l="l" t="t" r="r" b="b"/>
            <a:pathLst>
              <a:path w="1614170" h="466725">
                <a:moveTo>
                  <a:pt x="1613916" y="466343"/>
                </a:moveTo>
                <a:lnTo>
                  <a:pt x="0" y="466343"/>
                </a:lnTo>
                <a:lnTo>
                  <a:pt x="0" y="0"/>
                </a:lnTo>
                <a:lnTo>
                  <a:pt x="1613916" y="0"/>
                </a:lnTo>
                <a:lnTo>
                  <a:pt x="1613916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70355" y="1121410"/>
            <a:ext cx="97980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dirty="0">
                <a:latin typeface="黑体" panose="02010609060101010101" charset="-122"/>
                <a:cs typeface="黑体" panose="02010609060101010101" charset="-122"/>
              </a:rPr>
              <a:t>赏与</a:t>
            </a:r>
            <a:r>
              <a:rPr sz="2500" b="1" spc="-15" dirty="0">
                <a:latin typeface="黑体" panose="02010609060101010101" charset="-122"/>
                <a:cs typeface="黑体" panose="02010609060101010101" charset="-122"/>
              </a:rPr>
              <a:t>仿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6" name="object 6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三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2909" y="1012558"/>
            <a:ext cx="3683000" cy="4963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楷体" panose="02010609060101010101" charset="-122"/>
                <a:cs typeface="楷体" panose="02010609060101010101" charset="-122"/>
              </a:rPr>
              <a:t>1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695960" marR="688975" algn="ctr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你好啊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，欢乐的精灵！ </a:t>
            </a:r>
            <a:r>
              <a:rPr sz="18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你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似乎从不是飞禽，  从天堂或天堂的邻近， 以酣畅淋漓的乐音，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0" marR="119380" algn="ctr">
              <a:lnSpc>
                <a:spcPct val="10000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不事雕琢的艺术，倾吐你的衷心。   </a:t>
            </a:r>
            <a:r>
              <a:rPr sz="1800" b="1" spc="-10" dirty="0">
                <a:latin typeface="楷体" panose="02010609060101010101" charset="-122"/>
                <a:cs typeface="楷体" panose="02010609060101010101" charset="-122"/>
              </a:rPr>
              <a:t>2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698500" marR="690880" algn="ctr">
              <a:lnSpc>
                <a:spcPct val="10000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向上，再向高处飞翔， 从地面你一跃而上，  </a:t>
            </a:r>
            <a:r>
              <a:rPr sz="18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像一片烈火的轻云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，  掠过蔚蓝的天心，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232410" marR="225425" algn="ctr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永远歌唱着飞翔，飞翔着歌唱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。   </a:t>
            </a:r>
            <a:r>
              <a:rPr sz="1800" b="1" spc="-10" dirty="0">
                <a:solidFill>
                  <a:srgbClr val="333333"/>
                </a:solidFill>
                <a:latin typeface="楷体" panose="02010609060101010101" charset="-122"/>
                <a:cs typeface="楷体" panose="02010609060101010101" charset="-122"/>
              </a:rPr>
              <a:t>8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984250" marR="633730" indent="-6096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像一位诗人，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隐身 在思想的明辉之中， 吟诵着即兴的诗韵， 直到普天下的同情，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都被未曾留意过的希望和忧虑唤醒；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21034" y="1012558"/>
            <a:ext cx="3931920" cy="4963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881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楷体" panose="02010609060101010101" charset="-122"/>
                <a:cs typeface="楷体" panose="02010609060101010101" charset="-122"/>
              </a:rPr>
              <a:t>9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989965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像一位高贵的少女</a:t>
            </a:r>
            <a:r>
              <a:rPr sz="1800" b="1" spc="-10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052195" marR="471805" indent="342900">
              <a:lnSpc>
                <a:spcPct val="10000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居住在深宫的楼台， 在寂寞难言的时刻，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23495" marR="14605" indent="1428750">
              <a:lnSpc>
                <a:spcPct val="10000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排遣为爱所苦的情怀，  甜美有如爱情的歌曲，溢出闺阁之外；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851025">
              <a:lnSpc>
                <a:spcPct val="100000"/>
              </a:lnSpc>
            </a:pPr>
            <a:r>
              <a:rPr sz="1800" b="1" spc="-5" dirty="0">
                <a:latin typeface="楷体" panose="02010609060101010101" charset="-122"/>
                <a:cs typeface="楷体" panose="02010609060101010101" charset="-122"/>
              </a:rPr>
              <a:t>14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23645">
              <a:lnSpc>
                <a:spcPct val="10000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赞婚的合唱也罢，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162685" marR="471805" indent="461010">
              <a:lnSpc>
                <a:spcPct val="10000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凯旋的欢歌也罢， </a:t>
            </a:r>
            <a:r>
              <a:rPr sz="18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和你的乐声相比</a:t>
            </a:r>
            <a:r>
              <a:rPr sz="1800" b="1" spc="-10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252095" marR="243205" indent="1257300">
              <a:lnSpc>
                <a:spcPct val="10000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不过是空洞的浮夸。 人们可以觉察，其中总有着贫乏。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851025">
              <a:lnSpc>
                <a:spcPct val="100000"/>
              </a:lnSpc>
            </a:pPr>
            <a:r>
              <a:rPr sz="1800" b="1" spc="-5" dirty="0">
                <a:latin typeface="楷体" panose="02010609060101010101" charset="-122"/>
                <a:cs typeface="楷体" panose="02010609060101010101" charset="-122"/>
              </a:rPr>
              <a:t>17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509395" marR="357505" indent="-285750">
              <a:lnSpc>
                <a:spcPct val="10000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是醒来，抑或是睡去，  你对死的理解一定比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052195">
              <a:lnSpc>
                <a:spcPct val="10000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我们凡人梦想到的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509395">
              <a:lnSpc>
                <a:spcPct val="10000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更加深刻真切，否则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你的乐曲音流怎能像液态的水晶涌泻</a:t>
            </a:r>
            <a:r>
              <a:rPr sz="1800" b="1" spc="-10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？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59363" y="992301"/>
            <a:ext cx="28575" cy="5039995"/>
          </a:xfrm>
          <a:custGeom>
            <a:avLst/>
            <a:gdLst/>
            <a:ahLst/>
            <a:cxnLst/>
            <a:rect l="l" t="t" r="r" b="b"/>
            <a:pathLst>
              <a:path w="28575" h="5039995">
                <a:moveTo>
                  <a:pt x="28575" y="5039995"/>
                </a:moveTo>
                <a:lnTo>
                  <a:pt x="0" y="5039995"/>
                </a:lnTo>
                <a:lnTo>
                  <a:pt x="0" y="0"/>
                </a:lnTo>
                <a:lnTo>
                  <a:pt x="28575" y="0"/>
                </a:lnTo>
                <a:lnTo>
                  <a:pt x="28575" y="503999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54146" y="568845"/>
            <a:ext cx="3209290" cy="3714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50" spc="20" dirty="0">
                <a:solidFill>
                  <a:srgbClr val="4471C4"/>
                </a:solidFill>
              </a:rPr>
              <a:t>雪莱《致云雀》个别章</a:t>
            </a:r>
            <a:r>
              <a:rPr sz="2250" spc="10" dirty="0">
                <a:solidFill>
                  <a:srgbClr val="4471C4"/>
                </a:solidFill>
              </a:rPr>
              <a:t>节</a:t>
            </a:r>
            <a:endParaRPr sz="2250"/>
          </a:p>
        </p:txBody>
      </p:sp>
      <p:sp>
        <p:nvSpPr>
          <p:cNvPr id="6" name="object 6"/>
          <p:cNvSpPr txBox="1"/>
          <p:nvPr/>
        </p:nvSpPr>
        <p:spPr>
          <a:xfrm>
            <a:off x="8918447" y="992124"/>
            <a:ext cx="1655445" cy="922019"/>
          </a:xfrm>
          <a:prstGeom prst="rect">
            <a:avLst/>
          </a:prstGeom>
          <a:solidFill>
            <a:srgbClr val="66B8C2">
              <a:alpha val="19999"/>
            </a:srgbClr>
          </a:solidFill>
        </p:spPr>
        <p:txBody>
          <a:bodyPr vert="horz" wrap="square" lIns="0" tIns="10160" rIns="0" bIns="0" rtlCol="0">
            <a:spAutoFit/>
          </a:bodyPr>
          <a:lstStyle/>
          <a:p>
            <a:pPr marL="367030" marR="361950">
              <a:lnSpc>
                <a:spcPct val="150000"/>
              </a:lnSpc>
              <a:spcBef>
                <a:spcPts val="80"/>
              </a:spcBef>
            </a:pP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整体象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征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局部修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辞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18447" y="2542032"/>
            <a:ext cx="1653539" cy="3413760"/>
          </a:xfrm>
          <a:prstGeom prst="rect">
            <a:avLst/>
          </a:prstGeom>
          <a:solidFill>
            <a:srgbClr val="66B8C2">
              <a:alpha val="19999"/>
            </a:srgbClr>
          </a:solidFill>
        </p:spPr>
        <p:txBody>
          <a:bodyPr vert="horz" wrap="square" lIns="0" tIns="9525" rIns="0" bIns="0" rtlCol="0">
            <a:spAutoFit/>
          </a:bodyPr>
          <a:lstStyle/>
          <a:p>
            <a:pPr marL="91440" marR="175895" algn="just">
              <a:lnSpc>
                <a:spcPct val="150000"/>
              </a:lnSpc>
              <a:spcBef>
                <a:spcPts val="75"/>
              </a:spcBef>
            </a:pP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自己的青春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诗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章，有意识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地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用到哪些积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极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修辞？比喻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、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拟人、通感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、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对比、排比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、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设问、反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问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91440">
              <a:lnSpc>
                <a:spcPct val="100000"/>
              </a:lnSpc>
              <a:spcBef>
                <a:spcPts val="1080"/>
              </a:spcBef>
            </a:pPr>
            <a:r>
              <a:rPr sz="18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……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2150" y="1746249"/>
            <a:ext cx="1587500" cy="112268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1540"/>
              </a:spcBef>
              <a:buSzPct val="96000"/>
              <a:buAutoNum type="arabicPeriod"/>
              <a:tabLst>
                <a:tab pos="332740" algn="l"/>
              </a:tabLst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诗人雪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莱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332740" indent="-320040">
              <a:lnSpc>
                <a:spcPct val="100000"/>
              </a:lnSpc>
              <a:spcBef>
                <a:spcPts val="1440"/>
              </a:spcBef>
              <a:buSzPct val="96000"/>
              <a:buAutoNum type="arabicPeriod"/>
              <a:tabLst>
                <a:tab pos="332740" algn="l"/>
              </a:tabLst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词语积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累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27709" y="3053327"/>
          <a:ext cx="10005059" cy="2083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6865"/>
                <a:gridCol w="1950720"/>
                <a:gridCol w="1827530"/>
                <a:gridCol w="1243965"/>
                <a:gridCol w="1577975"/>
                <a:gridCol w="997584"/>
                <a:gridCol w="820420"/>
              </a:tblGrid>
              <a:tr h="355917">
                <a:tc>
                  <a:txBody>
                    <a:bodyPr/>
                    <a:lstStyle/>
                    <a:p>
                      <a:pPr marL="31750">
                        <a:lnSpc>
                          <a:spcPts val="2125"/>
                        </a:lnSpc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酣畅淋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漓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18795">
                        <a:lnSpc>
                          <a:spcPts val="2125"/>
                        </a:lnSpc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不事雕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琢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5605">
                        <a:lnSpc>
                          <a:spcPts val="2125"/>
                        </a:lnSpc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倾吐衷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心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25755" algn="r">
                        <a:lnSpc>
                          <a:spcPts val="2125"/>
                        </a:lnSpc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蔚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蓝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ts val="2125"/>
                        </a:lnSpc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霞蔚云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蒸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犀利无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比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51879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晨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曦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39560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婉转歌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喉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R="325755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霓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虹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甘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霖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闺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阁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 vMerge="1">
                  <a:tcPr marL="0" marR="0" marT="0" marB="0"/>
                </a:tc>
              </a:tr>
              <a:tr h="457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萤火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虫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51879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晶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莹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39560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荫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蔽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R="325755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摧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残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芳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菲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鲁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莽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闪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烁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</a:tr>
              <a:tr h="457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春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霖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51879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花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蕾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39560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醇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酒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R="325755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迸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涌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凯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旋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R="5588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明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澈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R="31115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倦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怠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</a:tr>
              <a:tr h="355917">
                <a:tc>
                  <a:txBody>
                    <a:bodyPr/>
                    <a:lstStyle/>
                    <a:p>
                      <a:pPr marL="31750">
                        <a:lnSpc>
                          <a:spcPts val="218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抑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或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518795">
                        <a:lnSpc>
                          <a:spcPts val="218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涌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泻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395605">
                        <a:lnSpc>
                          <a:spcPts val="218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瞻前顾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后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R="325755" algn="r">
                        <a:lnSpc>
                          <a:spcPts val="218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摈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弃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ts val="218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憎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恨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218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鄙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弃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180"/>
                        </a:lnSpc>
                        <a:spcBef>
                          <a:spcPts val="520"/>
                        </a:spcBef>
                      </a:pPr>
                      <a:r>
                        <a:rPr sz="2000" spc="50" dirty="0">
                          <a:latin typeface="黑体" panose="02010609060101010101" charset="-122"/>
                          <a:cs typeface="黑体" panose="02010609060101010101" charset="-122"/>
                        </a:rPr>
                        <a:t>炽</a:t>
                      </a:r>
                      <a:r>
                        <a:rPr sz="2000" spc="5" dirty="0">
                          <a:latin typeface="黑体" panose="02010609060101010101" charset="-122"/>
                          <a:cs typeface="黑体" panose="02010609060101010101" charset="-122"/>
                        </a:rPr>
                        <a:t>热</a:t>
                      </a:r>
                      <a:endParaRPr sz="20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66040" marB="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43939" y="1089660"/>
            <a:ext cx="1957070" cy="466725"/>
          </a:xfrm>
          <a:custGeom>
            <a:avLst/>
            <a:gdLst/>
            <a:ahLst/>
            <a:cxnLst/>
            <a:rect l="l" t="t" r="r" b="b"/>
            <a:pathLst>
              <a:path w="1957070" h="466725">
                <a:moveTo>
                  <a:pt x="1956816" y="466343"/>
                </a:moveTo>
                <a:lnTo>
                  <a:pt x="0" y="466343"/>
                </a:lnTo>
                <a:lnTo>
                  <a:pt x="0" y="0"/>
                </a:lnTo>
                <a:lnTo>
                  <a:pt x="1956816" y="0"/>
                </a:lnTo>
                <a:lnTo>
                  <a:pt x="1956816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70355" y="1121410"/>
            <a:ext cx="129857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solidFill>
                  <a:srgbClr val="000000"/>
                </a:solidFill>
              </a:rPr>
              <a:t>知识积</a:t>
            </a:r>
            <a:r>
              <a:rPr sz="2500" spc="-15" dirty="0">
                <a:solidFill>
                  <a:srgbClr val="000000"/>
                </a:solidFill>
              </a:rPr>
              <a:t>累</a:t>
            </a:r>
            <a:endParaRPr sz="2500"/>
          </a:p>
        </p:txBody>
      </p:sp>
      <p:grpSp>
        <p:nvGrpSpPr>
          <p:cNvPr id="6" name="object 6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7" name="object 7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四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7447" y="1051560"/>
            <a:ext cx="4841875" cy="466725"/>
          </a:xfrm>
          <a:prstGeom prst="rect">
            <a:avLst/>
          </a:prstGeom>
          <a:solidFill>
            <a:srgbClr val="019CB6">
              <a:alpha val="30198"/>
            </a:srgbClr>
          </a:solidFill>
        </p:spPr>
        <p:txBody>
          <a:bodyPr vert="horz" wrap="square" lIns="0" tIns="43815" rIns="0" bIns="0" rtlCol="0">
            <a:spAutoFit/>
          </a:bodyPr>
          <a:lstStyle/>
          <a:p>
            <a:pPr marL="508635">
              <a:lnSpc>
                <a:spcPct val="100000"/>
              </a:lnSpc>
              <a:spcBef>
                <a:spcPts val="345"/>
              </a:spcBef>
            </a:pPr>
            <a:r>
              <a:rPr sz="2500" b="1" dirty="0">
                <a:latin typeface="黑体" panose="02010609060101010101" charset="-122"/>
                <a:cs typeface="黑体" panose="02010609060101010101" charset="-122"/>
              </a:rPr>
              <a:t>关于群文阅读，向老师们汇</a:t>
            </a:r>
            <a:r>
              <a:rPr sz="2500" b="1" spc="-15" dirty="0">
                <a:latin typeface="黑体" panose="02010609060101010101" charset="-122"/>
                <a:cs typeface="黑体" panose="02010609060101010101" charset="-122"/>
              </a:rPr>
              <a:t>报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5339" y="1618106"/>
            <a:ext cx="10083165" cy="3467735"/>
          </a:xfrm>
          <a:prstGeom prst="rect">
            <a:avLst/>
          </a:prstGeom>
        </p:spPr>
        <p:txBody>
          <a:bodyPr vert="horz" wrap="square" lIns="0" tIns="188595" rIns="0" bIns="0" rtlCol="0">
            <a:spAutoFit/>
          </a:bodyPr>
          <a:lstStyle/>
          <a:p>
            <a:pPr marL="742950">
              <a:lnSpc>
                <a:spcPct val="100000"/>
              </a:lnSpc>
              <a:spcBef>
                <a:spcPts val="1485"/>
              </a:spcBef>
            </a:pPr>
            <a:r>
              <a:rPr sz="2000" b="1" spc="200" dirty="0">
                <a:solidFill>
                  <a:srgbClr val="019CB6"/>
                </a:solidFill>
                <a:latin typeface="楷体" panose="02010609060101010101" charset="-122"/>
                <a:cs typeface="楷体" panose="02010609060101010101" charset="-122"/>
              </a:rPr>
              <a:t>啥是群文阅读教学</a:t>
            </a:r>
            <a:r>
              <a:rPr sz="2000" b="1" spc="-5" dirty="0">
                <a:solidFill>
                  <a:srgbClr val="019CB6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r>
              <a:rPr sz="2000" b="1" spc="-810" dirty="0">
                <a:solidFill>
                  <a:srgbClr val="019CB6"/>
                </a:solidFill>
                <a:latin typeface="楷体" panose="02010609060101010101" charset="-122"/>
                <a:cs typeface="楷体" panose="02010609060101010101" charset="-122"/>
              </a:rPr>
              <a:t> </a:t>
            </a:r>
            <a:r>
              <a:rPr sz="2000" b="1" spc="200" dirty="0">
                <a:solidFill>
                  <a:srgbClr val="019CB6"/>
                </a:solidFill>
                <a:latin typeface="楷体" panose="02010609060101010101" charset="-122"/>
                <a:cs typeface="楷体" panose="02010609060101010101" charset="-122"/>
              </a:rPr>
              <a:t>为啥要进行群文阅读教学</a:t>
            </a:r>
            <a:r>
              <a:rPr sz="2000" b="1" spc="-5" dirty="0">
                <a:solidFill>
                  <a:srgbClr val="019CB6"/>
                </a:solidFill>
                <a:latin typeface="楷体" panose="02010609060101010101" charset="-122"/>
                <a:cs typeface="楷体" panose="02010609060101010101" charset="-122"/>
              </a:rPr>
              <a:t>，</a:t>
            </a:r>
            <a:r>
              <a:rPr sz="2000" b="1" spc="-805" dirty="0">
                <a:solidFill>
                  <a:srgbClr val="019CB6"/>
                </a:solidFill>
                <a:latin typeface="楷体" panose="02010609060101010101" charset="-122"/>
                <a:cs typeface="楷体" panose="02010609060101010101" charset="-122"/>
              </a:rPr>
              <a:t> </a:t>
            </a:r>
            <a:r>
              <a:rPr sz="2000" b="1" spc="200" dirty="0">
                <a:solidFill>
                  <a:srgbClr val="019CB6"/>
                </a:solidFill>
                <a:latin typeface="楷体" panose="02010609060101010101" charset="-122"/>
                <a:cs typeface="楷体" panose="02010609060101010101" charset="-122"/>
              </a:rPr>
              <a:t>群文阅读教学啥样</a:t>
            </a:r>
            <a:r>
              <a:rPr sz="2000" b="1" spc="-5" dirty="0">
                <a:solidFill>
                  <a:srgbClr val="019CB6"/>
                </a:solidFill>
                <a:latin typeface="楷体" panose="02010609060101010101" charset="-122"/>
                <a:cs typeface="楷体" panose="02010609060101010101" charset="-122"/>
              </a:rPr>
              <a:t>？</a:t>
            </a:r>
            <a:endParaRPr sz="2000">
              <a:latin typeface="楷体" panose="02010609060101010101" charset="-122"/>
              <a:cs typeface="楷体" panose="02010609060101010101" charset="-122"/>
            </a:endParaRPr>
          </a:p>
          <a:p>
            <a:pPr marL="36195">
              <a:lnSpc>
                <a:spcPct val="100000"/>
              </a:lnSpc>
              <a:spcBef>
                <a:spcPts val="1385"/>
              </a:spcBef>
            </a:pP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概念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：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544195">
              <a:lnSpc>
                <a:spcPct val="100000"/>
              </a:lnSpc>
              <a:tabLst>
                <a:tab pos="6767195" algn="l"/>
                <a:tab pos="8037195" algn="l"/>
                <a:tab pos="9307195" algn="l"/>
              </a:tabLst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单篇阅读教学（精读、泛读、自读、略读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）</a:t>
            </a:r>
            <a:r>
              <a:rPr sz="2000" spc="-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单元教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学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	主题教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学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	群文阅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读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	任务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群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36195" marR="215900" indent="513080" algn="just">
              <a:lnSpc>
                <a:spcPct val="117000"/>
              </a:lnSpc>
              <a:spcBef>
                <a:spcPts val="1685"/>
              </a:spcBef>
            </a:pPr>
            <a:r>
              <a:rPr sz="2000" b="1" spc="25" dirty="0">
                <a:latin typeface="黑体" panose="02010609060101010101" charset="-122"/>
                <a:cs typeface="黑体" panose="02010609060101010101" charset="-122"/>
              </a:rPr>
              <a:t>在一个单位时间内，师生围绕一个或多个议题，选</a:t>
            </a:r>
            <a:r>
              <a:rPr sz="2000" b="1" spc="30" dirty="0">
                <a:latin typeface="黑体" panose="02010609060101010101" charset="-122"/>
                <a:cs typeface="黑体" panose="02010609060101010101" charset="-122"/>
              </a:rPr>
              <a:t>择一组文章，进行阅读和集体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构 </a:t>
            </a:r>
            <a:r>
              <a:rPr sz="2000" b="1" spc="25" dirty="0">
                <a:latin typeface="黑体" panose="02010609060101010101" charset="-122"/>
                <a:cs typeface="黑体" panose="02010609060101010101" charset="-122"/>
              </a:rPr>
              <a:t>建，最终达成共识的阅</a:t>
            </a:r>
            <a:r>
              <a:rPr sz="2000" b="1" spc="30" dirty="0">
                <a:latin typeface="黑体" panose="02010609060101010101" charset="-122"/>
                <a:cs typeface="黑体" panose="02010609060101010101" charset="-122"/>
              </a:rPr>
              <a:t>读教学</a:t>
            </a:r>
            <a:r>
              <a:rPr sz="2000" spc="30" dirty="0"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2000" b="1" spc="3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目的</a:t>
            </a:r>
            <a:r>
              <a:rPr sz="2000" spc="30" dirty="0">
                <a:latin typeface="黑体" panose="02010609060101010101" charset="-122"/>
                <a:cs typeface="黑体" panose="02010609060101010101" charset="-122"/>
              </a:rPr>
              <a:t>在于</a:t>
            </a:r>
            <a:r>
              <a:rPr sz="2000" b="1" spc="3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从课内向课外拓展延伸</a:t>
            </a:r>
            <a:r>
              <a:rPr sz="2000" spc="30" dirty="0">
                <a:latin typeface="黑体" panose="02010609060101010101" charset="-122"/>
                <a:cs typeface="黑体" panose="02010609060101010101" charset="-122"/>
              </a:rPr>
              <a:t>，扩大</a:t>
            </a:r>
            <a:r>
              <a:rPr sz="2000" b="1" spc="30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阅读量</a:t>
            </a:r>
            <a:r>
              <a:rPr sz="2000" spc="30" dirty="0">
                <a:latin typeface="黑体" panose="02010609060101010101" charset="-122"/>
                <a:cs typeface="黑体" panose="02010609060101010101" charset="-122"/>
              </a:rPr>
              <a:t>，提升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学 生</a:t>
            </a:r>
            <a:r>
              <a:rPr sz="2000" b="1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阅读速度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，培养</a:t>
            </a:r>
            <a:r>
              <a:rPr sz="2000" b="1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阅读兴趣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，提升</a:t>
            </a:r>
            <a:r>
              <a:rPr sz="2000" b="1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阅读能力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120650" indent="532130">
              <a:lnSpc>
                <a:spcPct val="117000"/>
              </a:lnSpc>
              <a:spcBef>
                <a:spcPts val="1445"/>
              </a:spcBef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传统单篇阅读教学被倡导群文阅读者诟病：</a:t>
            </a:r>
            <a:r>
              <a:rPr sz="2000" b="1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阅读量小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，老师</a:t>
            </a:r>
            <a:r>
              <a:rPr sz="2000" b="1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讲得多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，学生学习</a:t>
            </a:r>
            <a:r>
              <a:rPr sz="2000" b="1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被动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， 学生阅读</a:t>
            </a:r>
            <a:r>
              <a:rPr sz="2000" b="1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兴趣低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——这些弊端，群文阅读，是否能有效解决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95071"/>
            <a:ext cx="765175" cy="478790"/>
            <a:chOff x="0" y="195071"/>
            <a:chExt cx="765175" cy="478790"/>
          </a:xfrm>
        </p:grpSpPr>
        <p:sp>
          <p:nvSpPr>
            <p:cNvPr id="5" name="object 5"/>
            <p:cNvSpPr/>
            <p:nvPr/>
          </p:nvSpPr>
          <p:spPr>
            <a:xfrm>
              <a:off x="576072" y="195071"/>
              <a:ext cx="189230" cy="478790"/>
            </a:xfrm>
            <a:custGeom>
              <a:avLst/>
              <a:gdLst/>
              <a:ahLst/>
              <a:cxnLst/>
              <a:rect l="l" t="t" r="r" b="b"/>
              <a:pathLst>
                <a:path w="189229" h="478790">
                  <a:moveTo>
                    <a:pt x="0" y="478536"/>
                  </a:moveTo>
                  <a:lnTo>
                    <a:pt x="188976" y="478536"/>
                  </a:lnTo>
                  <a:lnTo>
                    <a:pt x="188976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B5D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61188" y="195071"/>
              <a:ext cx="215265" cy="478790"/>
            </a:xfrm>
            <a:custGeom>
              <a:avLst/>
              <a:gdLst/>
              <a:ahLst/>
              <a:cxnLst/>
              <a:rect l="l" t="t" r="r" b="b"/>
              <a:pathLst>
                <a:path w="215265" h="478790">
                  <a:moveTo>
                    <a:pt x="0" y="478536"/>
                  </a:moveTo>
                  <a:lnTo>
                    <a:pt x="214883" y="4785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195071"/>
              <a:ext cx="361315" cy="478790"/>
            </a:xfrm>
            <a:custGeom>
              <a:avLst/>
              <a:gdLst/>
              <a:ahLst/>
              <a:cxnLst/>
              <a:rect l="l" t="t" r="r" b="b"/>
              <a:pathLst>
                <a:path w="361315" h="478790">
                  <a:moveTo>
                    <a:pt x="361188" y="478535"/>
                  </a:moveTo>
                  <a:lnTo>
                    <a:pt x="0" y="478535"/>
                  </a:lnTo>
                  <a:lnTo>
                    <a:pt x="0" y="0"/>
                  </a:lnTo>
                  <a:lnTo>
                    <a:pt x="361188" y="0"/>
                  </a:lnTo>
                  <a:lnTo>
                    <a:pt x="361188" y="478535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7447" y="198120"/>
            <a:ext cx="4855845" cy="472440"/>
          </a:xfrm>
          <a:prstGeom prst="rect">
            <a:avLst/>
          </a:prstGeom>
          <a:solidFill>
            <a:srgbClr val="019CB6"/>
          </a:solidFill>
        </p:spPr>
        <p:txBody>
          <a:bodyPr vert="horz" wrap="square" lIns="0" tIns="1778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40"/>
              </a:spcBef>
            </a:pPr>
            <a:r>
              <a:rPr sz="2600" spc="250" dirty="0">
                <a:solidFill>
                  <a:srgbClr val="FFFFFF"/>
                </a:solidFill>
              </a:rPr>
              <a:t>群文阅</a:t>
            </a:r>
            <a:r>
              <a:rPr sz="2600" spc="-10" dirty="0">
                <a:solidFill>
                  <a:srgbClr val="FFFFFF"/>
                </a:solidFill>
              </a:rPr>
              <a:t>读</a:t>
            </a:r>
            <a:endParaRPr sz="26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34248" y="1599933"/>
            <a:ext cx="2066925" cy="398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1625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独立寒秋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 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湘江北去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 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橘子洲</a:t>
            </a:r>
            <a:r>
              <a:rPr sz="20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头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20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看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万山红遍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层林尽染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； 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漫江碧透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 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百舸争</a:t>
            </a:r>
            <a:r>
              <a:rPr sz="20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流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鹰击长空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 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鱼翔浅底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20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万类霜天竞自</a:t>
            </a:r>
            <a:r>
              <a:rPr sz="20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由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怅寥廓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2000">
              <a:latin typeface="楷体" panose="02010609060101010101" charset="-122"/>
              <a:cs typeface="楷体" panose="02010609060101010101" charset="-122"/>
            </a:endParaRPr>
          </a:p>
          <a:p>
            <a:pPr marL="12700" marR="516255">
              <a:lnSpc>
                <a:spcPct val="100000"/>
              </a:lnSpc>
            </a:pP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问苍茫大地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谁主沉</a:t>
            </a:r>
            <a:r>
              <a:rPr sz="20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浮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？</a:t>
            </a:r>
            <a:endParaRPr sz="20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14059" y="1601469"/>
            <a:ext cx="3598545" cy="2981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清寒的深秋佳日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770890">
              <a:lnSpc>
                <a:spcPts val="2160"/>
              </a:lnSpc>
              <a:spcBef>
                <a:spcPts val="150"/>
              </a:spcBef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我独自伫立橘子洲头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眺望滔滔湘水向北奔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流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1026795">
              <a:lnSpc>
                <a:spcPts val="2160"/>
              </a:lnSpc>
              <a:spcBef>
                <a:spcPts val="1430"/>
              </a:spcBef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万千峰峦一派火红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层层树林彻底染透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； 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丰盈的江水清澈澄碧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>
              <a:lnSpc>
                <a:spcPts val="2160"/>
              </a:lnSpc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破罡风，百桅林立，争先潮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头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雄鹰展翅，搏击天宇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；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ts val="2010"/>
              </a:lnSpc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游鱼欢畅，凌空无依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；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秋光中，万物生长，争相自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由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13945" y="4752644"/>
            <a:ext cx="4109085" cy="91059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345"/>
              </a:spcBef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面对广阔的宇宙，激昂慷慨赴心头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试问：这旷远辽阔的大地啊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ts val="2320"/>
              </a:lnSpc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谁能主宰盛衰沉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浮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78679" y="1589532"/>
            <a:ext cx="565785" cy="4076700"/>
          </a:xfrm>
          <a:prstGeom prst="rect">
            <a:avLst/>
          </a:prstGeom>
          <a:solidFill>
            <a:srgbClr val="66B8C2">
              <a:alpha val="19999"/>
            </a:srgbClr>
          </a:solidFill>
        </p:spPr>
        <p:txBody>
          <a:bodyPr vert="horz" wrap="square" lIns="0" tIns="39370" rIns="0" bIns="0" rtlCol="0">
            <a:spAutoFit/>
          </a:bodyPr>
          <a:lstStyle/>
          <a:p>
            <a:pPr marL="91440" marR="160655">
              <a:lnSpc>
                <a:spcPts val="2590"/>
              </a:lnSpc>
              <a:spcBef>
                <a:spcPts val="310"/>
              </a:spcBef>
            </a:pPr>
            <a:r>
              <a:rPr sz="2400" b="1" spc="-10" dirty="0">
                <a:solidFill>
                  <a:srgbClr val="00CC00"/>
                </a:solidFill>
                <a:latin typeface="黑体" panose="02010609060101010101" charset="-122"/>
                <a:cs typeface="黑体" panose="02010609060101010101" charset="-122"/>
              </a:rPr>
              <a:t>译 写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91440" marR="160655" algn="just">
              <a:lnSpc>
                <a:spcPts val="2590"/>
              </a:lnSpc>
              <a:spcBef>
                <a:spcPts val="5"/>
              </a:spcBef>
            </a:pPr>
            <a:r>
              <a:rPr sz="2400" b="1" spc="-10" dirty="0">
                <a:solidFill>
                  <a:srgbClr val="00CC00"/>
                </a:solidFill>
                <a:latin typeface="黑体" panose="02010609060101010101" charset="-122"/>
                <a:cs typeface="黑体" panose="02010609060101010101" charset="-122"/>
              </a:rPr>
              <a:t>力 求 整 饬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91440" marR="160655" algn="just">
              <a:lnSpc>
                <a:spcPts val="2590"/>
              </a:lnSpc>
            </a:pPr>
            <a:r>
              <a:rPr sz="2400" b="1" spc="-10" dirty="0">
                <a:solidFill>
                  <a:srgbClr val="00CC00"/>
                </a:solidFill>
                <a:latin typeface="黑体" panose="02010609060101010101" charset="-122"/>
                <a:cs typeface="黑体" panose="02010609060101010101" charset="-122"/>
              </a:rPr>
              <a:t>力 求 押 韵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6447" y="5858433"/>
            <a:ext cx="92144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当堂写，写完互相比较比较，和老师的译写比较比较，体会择词组句的努力方向</a:t>
            </a:r>
            <a:r>
              <a:rPr sz="2000" b="1" spc="-5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95071"/>
            <a:ext cx="765175" cy="478790"/>
            <a:chOff x="0" y="195071"/>
            <a:chExt cx="765175" cy="478790"/>
          </a:xfrm>
        </p:grpSpPr>
        <p:sp>
          <p:nvSpPr>
            <p:cNvPr id="8" name="object 8"/>
            <p:cNvSpPr/>
            <p:nvPr/>
          </p:nvSpPr>
          <p:spPr>
            <a:xfrm>
              <a:off x="576072" y="195071"/>
              <a:ext cx="189230" cy="478790"/>
            </a:xfrm>
            <a:custGeom>
              <a:avLst/>
              <a:gdLst/>
              <a:ahLst/>
              <a:cxnLst/>
              <a:rect l="l" t="t" r="r" b="b"/>
              <a:pathLst>
                <a:path w="189229" h="478790">
                  <a:moveTo>
                    <a:pt x="0" y="478536"/>
                  </a:moveTo>
                  <a:lnTo>
                    <a:pt x="188976" y="478536"/>
                  </a:lnTo>
                  <a:lnTo>
                    <a:pt x="188976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B5D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1188" y="195071"/>
              <a:ext cx="215265" cy="478790"/>
            </a:xfrm>
            <a:custGeom>
              <a:avLst/>
              <a:gdLst/>
              <a:ahLst/>
              <a:cxnLst/>
              <a:rect l="l" t="t" r="r" b="b"/>
              <a:pathLst>
                <a:path w="215265" h="478790">
                  <a:moveTo>
                    <a:pt x="0" y="478536"/>
                  </a:moveTo>
                  <a:lnTo>
                    <a:pt x="214883" y="4785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195071"/>
              <a:ext cx="361315" cy="478790"/>
            </a:xfrm>
            <a:custGeom>
              <a:avLst/>
              <a:gdLst/>
              <a:ahLst/>
              <a:cxnLst/>
              <a:rect l="l" t="t" r="r" b="b"/>
              <a:pathLst>
                <a:path w="361315" h="478790">
                  <a:moveTo>
                    <a:pt x="361188" y="478535"/>
                  </a:moveTo>
                  <a:lnTo>
                    <a:pt x="0" y="478535"/>
                  </a:lnTo>
                  <a:lnTo>
                    <a:pt x="0" y="0"/>
                  </a:lnTo>
                  <a:lnTo>
                    <a:pt x="361188" y="0"/>
                  </a:lnTo>
                  <a:lnTo>
                    <a:pt x="361188" y="478535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7447" y="198120"/>
            <a:ext cx="4853940" cy="472440"/>
          </a:xfrm>
          <a:prstGeom prst="rect">
            <a:avLst/>
          </a:prstGeom>
          <a:solidFill>
            <a:srgbClr val="019CB6"/>
          </a:solidFill>
        </p:spPr>
        <p:txBody>
          <a:bodyPr vert="horz" wrap="square" lIns="0" tIns="1778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40"/>
              </a:spcBef>
            </a:pPr>
            <a:r>
              <a:rPr sz="2600" spc="250" dirty="0">
                <a:solidFill>
                  <a:srgbClr val="FFFFFF"/>
                </a:solidFill>
              </a:rPr>
              <a:t>《沁园春</a:t>
            </a:r>
            <a:r>
              <a:rPr sz="2600" spc="-10" dirty="0">
                <a:solidFill>
                  <a:srgbClr val="FFFFFF"/>
                </a:solidFill>
              </a:rPr>
              <a:t>·</a:t>
            </a:r>
            <a:r>
              <a:rPr sz="2600" spc="-1060" dirty="0">
                <a:solidFill>
                  <a:srgbClr val="FFFFFF"/>
                </a:solidFill>
              </a:rPr>
              <a:t> </a:t>
            </a:r>
            <a:r>
              <a:rPr sz="2600" spc="250" dirty="0">
                <a:solidFill>
                  <a:srgbClr val="FFFFFF"/>
                </a:solidFill>
              </a:rPr>
              <a:t>长沙</a:t>
            </a:r>
            <a:r>
              <a:rPr sz="2600" spc="-10" dirty="0">
                <a:solidFill>
                  <a:srgbClr val="FFFFFF"/>
                </a:solidFill>
              </a:rPr>
              <a:t>》</a:t>
            </a:r>
            <a:endParaRPr sz="2600"/>
          </a:p>
        </p:txBody>
      </p:sp>
      <p:sp>
        <p:nvSpPr>
          <p:cNvPr id="12" name="object 12"/>
          <p:cNvSpPr/>
          <p:nvPr/>
        </p:nvSpPr>
        <p:spPr>
          <a:xfrm>
            <a:off x="1043939" y="1089660"/>
            <a:ext cx="1957070" cy="466725"/>
          </a:xfrm>
          <a:custGeom>
            <a:avLst/>
            <a:gdLst/>
            <a:ahLst/>
            <a:cxnLst/>
            <a:rect l="l" t="t" r="r" b="b"/>
            <a:pathLst>
              <a:path w="1957070" h="466725">
                <a:moveTo>
                  <a:pt x="1956816" y="466343"/>
                </a:moveTo>
                <a:lnTo>
                  <a:pt x="0" y="466343"/>
                </a:lnTo>
                <a:lnTo>
                  <a:pt x="0" y="0"/>
                </a:lnTo>
                <a:lnTo>
                  <a:pt x="1956816" y="0"/>
                </a:lnTo>
                <a:lnTo>
                  <a:pt x="1956816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610360" y="1088390"/>
            <a:ext cx="7131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latin typeface="黑体" panose="02010609060101010101" charset="-122"/>
                <a:cs typeface="黑体" panose="02010609060101010101" charset="-122"/>
              </a:rPr>
              <a:t>译</a:t>
            </a:r>
            <a:r>
              <a:rPr sz="2700" b="1" spc="-15" dirty="0">
                <a:latin typeface="黑体" panose="02010609060101010101" charset="-122"/>
                <a:cs typeface="黑体" panose="02010609060101010101" charset="-122"/>
              </a:rPr>
              <a:t>写</a:t>
            </a:r>
            <a:endParaRPr sz="27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15" name="object 15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一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2582" y="1071346"/>
            <a:ext cx="2322195" cy="441452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携来百侣曾</a:t>
            </a:r>
            <a:r>
              <a:rPr sz="20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游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20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>
              <a:lnSpc>
                <a:spcPct val="120000"/>
              </a:lnSpc>
            </a:pP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忆往昔峥嵘岁月</a:t>
            </a:r>
            <a:r>
              <a:rPr sz="20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稠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20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恰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同学少年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2000">
              <a:latin typeface="楷体" panose="02010609060101010101" charset="-122"/>
              <a:cs typeface="楷体" panose="02010609060101010101" charset="-122"/>
            </a:endParaRPr>
          </a:p>
          <a:p>
            <a:pPr marL="12700" marR="1026795" algn="just">
              <a:lnSpc>
                <a:spcPct val="120000"/>
              </a:lnSpc>
            </a:pP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风华正茂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；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书生意气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挥斥方</a:t>
            </a:r>
            <a:r>
              <a:rPr sz="20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遒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指点江山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激扬文字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2000">
              <a:latin typeface="楷体" panose="02010609060101010101" charset="-122"/>
              <a:cs typeface="楷体" panose="02010609060101010101" charset="-122"/>
            </a:endParaRPr>
          </a:p>
          <a:p>
            <a:pPr marL="12700" marR="260985">
              <a:lnSpc>
                <a:spcPct val="120000"/>
              </a:lnSpc>
            </a:pP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粪土当年万户</a:t>
            </a:r>
            <a:r>
              <a:rPr sz="20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侯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曾记否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</a:t>
            </a:r>
            <a:endParaRPr sz="2000">
              <a:latin typeface="楷体" panose="02010609060101010101" charset="-122"/>
              <a:cs typeface="楷体" panose="02010609060101010101" charset="-122"/>
            </a:endParaRPr>
          </a:p>
          <a:p>
            <a:pPr marL="12700" marR="770890">
              <a:lnSpc>
                <a:spcPct val="120000"/>
              </a:lnSpc>
            </a:pP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到中流击水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2000" b="1" dirty="0">
                <a:latin typeface="楷体" panose="02010609060101010101" charset="-122"/>
                <a:cs typeface="楷体" panose="02010609060101010101" charset="-122"/>
              </a:rPr>
              <a:t>浪遏飞</a:t>
            </a:r>
            <a:r>
              <a:rPr sz="20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舟</a:t>
            </a:r>
            <a:r>
              <a:rPr sz="2000" b="1" spc="-5" dirty="0">
                <a:latin typeface="楷体" panose="02010609060101010101" charset="-122"/>
                <a:cs typeface="楷体" panose="02010609060101010101" charset="-122"/>
              </a:rPr>
              <a:t>？</a:t>
            </a:r>
            <a:endParaRPr sz="20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38878" y="1071346"/>
            <a:ext cx="4364355" cy="441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95"/>
              </a:spcBef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与同学们携手，曾经结伴到此漫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游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回忆往昔，不寻常的日子，如此繁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稠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同学们正值青春年少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1792605" algn="just">
              <a:lnSpc>
                <a:spcPct val="120000"/>
              </a:lnSpc>
              <a:spcBef>
                <a:spcPts val="5"/>
              </a:spcBef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风采动人，才华横溢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；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有志青年，意气奔放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000" b="1" dirty="0">
                <a:solidFill>
                  <a:srgbClr val="C00000"/>
                </a:solidFill>
                <a:latin typeface="黑体" panose="02010609060101010101" charset="-122"/>
                <a:cs typeface="黑体" panose="02010609060101010101" charset="-122"/>
              </a:rPr>
              <a:t>天下己任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，劲头正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足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评论国家大事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撰写激浊扬清的文章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771525">
              <a:lnSpc>
                <a:spcPct val="120000"/>
              </a:lnSpc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当时的军阀官僚不过是粪土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丘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还记得吗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我们在水深流急的江心游泳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那激起的浪花阻遏了疾驰的巨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舟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3909" y="1873884"/>
            <a:ext cx="9692005" cy="3383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关于词的基本常识：词牌、词题、词谱、结构、分类、流派等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50">
              <a:latin typeface="黑体" panose="02010609060101010101" charset="-122"/>
              <a:cs typeface="黑体" panose="02010609060101010101" charset="-122"/>
            </a:endParaRPr>
          </a:p>
          <a:p>
            <a:pPr marL="825500" indent="-245745">
              <a:lnSpc>
                <a:spcPct val="100000"/>
              </a:lnSpc>
              <a:buSzPct val="95000"/>
              <a:buFont typeface="Arial" panose="020B0604020202090204"/>
              <a:buAutoNum type="arabicPeriod"/>
              <a:tabLst>
                <a:tab pos="825500" algn="l"/>
              </a:tabLst>
            </a:pPr>
            <a:r>
              <a:rPr sz="2200" b="1" spc="50" dirty="0">
                <a:latin typeface="黑体" panose="02010609060101010101" charset="-122"/>
                <a:cs typeface="黑体" panose="02010609060101010101" charset="-122"/>
              </a:rPr>
              <a:t>词</a:t>
            </a: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：生于唐，盛于宋。又称长短句、曲词、曲子词、诗余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40005" marR="290830" indent="539750">
              <a:lnSpc>
                <a:spcPct val="149000"/>
              </a:lnSpc>
              <a:spcBef>
                <a:spcPts val="615"/>
              </a:spcBef>
              <a:buSzPct val="95000"/>
              <a:buFont typeface="Arial" panose="020B0604020202090204"/>
              <a:buAutoNum type="arabicPeriod"/>
              <a:tabLst>
                <a:tab pos="825500" algn="l"/>
              </a:tabLst>
            </a:pPr>
            <a:r>
              <a:rPr sz="2200" b="1" spc="50" dirty="0">
                <a:latin typeface="黑体" panose="02010609060101010101" charset="-122"/>
                <a:cs typeface="黑体" panose="02010609060101010101" charset="-122"/>
              </a:rPr>
              <a:t>特点</a:t>
            </a: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：词有定格，句有定数，字有定声，取决于词牌；词牌，是音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乐 </a:t>
            </a: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韵律的形式，词题反映作品内容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825500" indent="-245745">
              <a:lnSpc>
                <a:spcPct val="100000"/>
              </a:lnSpc>
              <a:spcBef>
                <a:spcPts val="1935"/>
              </a:spcBef>
              <a:buSzPct val="95000"/>
              <a:buFont typeface="Arial" panose="020B0604020202090204"/>
              <a:buAutoNum type="arabicPeriod"/>
              <a:tabLst>
                <a:tab pos="825500" algn="l"/>
              </a:tabLst>
            </a:pPr>
            <a:r>
              <a:rPr sz="2200" b="1" spc="50" dirty="0">
                <a:latin typeface="黑体" panose="02010609060101010101" charset="-122"/>
                <a:cs typeface="黑体" panose="02010609060101010101" charset="-122"/>
              </a:rPr>
              <a:t>分类</a:t>
            </a: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：小令</a:t>
            </a:r>
            <a:r>
              <a:rPr sz="2200" spc="45" dirty="0"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200" spc="45" dirty="0">
                <a:latin typeface="Arial" panose="020B0604020202090204"/>
                <a:cs typeface="Arial" panose="020B0604020202090204"/>
              </a:rPr>
              <a:t>58</a:t>
            </a: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字以内）、中调</a:t>
            </a:r>
            <a:r>
              <a:rPr sz="2200" spc="30" dirty="0"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200" spc="30" dirty="0">
                <a:latin typeface="Arial" panose="020B0604020202090204"/>
                <a:cs typeface="Arial" panose="020B0604020202090204"/>
              </a:rPr>
              <a:t>59</a:t>
            </a:r>
            <a:r>
              <a:rPr sz="2200" spc="30" dirty="0">
                <a:latin typeface="黑体" panose="02010609060101010101" charset="-122"/>
                <a:cs typeface="黑体" panose="02010609060101010101" charset="-122"/>
              </a:rPr>
              <a:t>-</a:t>
            </a:r>
            <a:r>
              <a:rPr sz="2200" spc="30" dirty="0">
                <a:latin typeface="Arial" panose="020B0604020202090204"/>
                <a:cs typeface="Arial" panose="020B0604020202090204"/>
              </a:rPr>
              <a:t>90</a:t>
            </a: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字）、长调</a:t>
            </a:r>
            <a:r>
              <a:rPr sz="2200" spc="45" dirty="0"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200" spc="45" dirty="0">
                <a:latin typeface="Arial" panose="020B0604020202090204"/>
                <a:cs typeface="Arial" panose="020B0604020202090204"/>
              </a:rPr>
              <a:t>91</a:t>
            </a: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字及以上）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825500" indent="-245745">
              <a:lnSpc>
                <a:spcPct val="100000"/>
              </a:lnSpc>
              <a:spcBef>
                <a:spcPts val="1920"/>
              </a:spcBef>
              <a:buSzPct val="95000"/>
              <a:buFont typeface="Arial" panose="020B0604020202090204"/>
              <a:buAutoNum type="arabicPeriod"/>
              <a:tabLst>
                <a:tab pos="825500" algn="l"/>
              </a:tabLst>
            </a:pPr>
            <a:r>
              <a:rPr sz="2200" b="1" spc="50" dirty="0">
                <a:latin typeface="黑体" panose="02010609060101010101" charset="-122"/>
                <a:cs typeface="黑体" panose="02010609060101010101" charset="-122"/>
              </a:rPr>
              <a:t>流派：</a:t>
            </a:r>
            <a:r>
              <a:rPr sz="2200" spc="50" dirty="0">
                <a:latin typeface="黑体" panose="02010609060101010101" charset="-122"/>
                <a:cs typeface="黑体" panose="02010609060101010101" charset="-122"/>
              </a:rPr>
              <a:t>豪放派、婉约派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3939" y="1089660"/>
            <a:ext cx="1957070" cy="466725"/>
          </a:xfrm>
          <a:custGeom>
            <a:avLst/>
            <a:gdLst/>
            <a:ahLst/>
            <a:cxnLst/>
            <a:rect l="l" t="t" r="r" b="b"/>
            <a:pathLst>
              <a:path w="1957070" h="466725">
                <a:moveTo>
                  <a:pt x="1956816" y="466343"/>
                </a:moveTo>
                <a:lnTo>
                  <a:pt x="0" y="466343"/>
                </a:lnTo>
                <a:lnTo>
                  <a:pt x="0" y="0"/>
                </a:lnTo>
                <a:lnTo>
                  <a:pt x="1956816" y="0"/>
                </a:lnTo>
                <a:lnTo>
                  <a:pt x="1956816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70355" y="1121410"/>
            <a:ext cx="129857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solidFill>
                  <a:srgbClr val="000000"/>
                </a:solidFill>
              </a:rPr>
              <a:t>必备知</a:t>
            </a:r>
            <a:r>
              <a:rPr sz="2500" spc="-15" dirty="0">
                <a:solidFill>
                  <a:srgbClr val="000000"/>
                </a:solidFill>
              </a:rPr>
              <a:t>识</a:t>
            </a:r>
            <a:endParaRPr sz="2500"/>
          </a:p>
        </p:txBody>
      </p:sp>
      <p:grpSp>
        <p:nvGrpSpPr>
          <p:cNvPr id="5" name="object 5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6" name="object 6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二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469" y="4346448"/>
            <a:ext cx="1228090" cy="1269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1000"/>
              </a:lnSpc>
              <a:spcBef>
                <a:spcPts val="95"/>
              </a:spcBef>
            </a:pP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独立寒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秋 </a:t>
            </a: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国家命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运 壮</a:t>
            </a:r>
            <a:r>
              <a:rPr sz="2250" b="1" spc="26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豪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8270" y="4346448"/>
            <a:ext cx="1793239" cy="126936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湘江秋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色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>
              <a:lnSpc>
                <a:spcPct val="121000"/>
              </a:lnSpc>
            </a:pP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以天下为己</a:t>
            </a:r>
            <a:r>
              <a:rPr sz="2250" b="1" spc="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任 </a:t>
            </a: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凌云之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志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61890" y="4346448"/>
            <a:ext cx="1497330" cy="1269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3340">
              <a:lnSpc>
                <a:spcPct val="121000"/>
              </a:lnSpc>
              <a:spcBef>
                <a:spcPts val="95"/>
              </a:spcBef>
              <a:tabLst>
                <a:tab pos="998855" algn="l"/>
              </a:tabLst>
            </a:pP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谁主沉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浮 </a:t>
            </a: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反动统治</a:t>
            </a:r>
            <a:r>
              <a:rPr sz="2250" b="1" spc="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者 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情	景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05040" y="4346448"/>
            <a:ext cx="1814830" cy="854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1590">
              <a:lnSpc>
                <a:spcPct val="121000"/>
              </a:lnSpc>
              <a:spcBef>
                <a:spcPts val="95"/>
              </a:spcBef>
            </a:pP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往昔峥嵘岁</a:t>
            </a:r>
            <a:r>
              <a:rPr sz="2250" b="1" spc="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月 </a:t>
            </a: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旧中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国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3939" y="1089660"/>
            <a:ext cx="1957070" cy="466725"/>
          </a:xfrm>
          <a:custGeom>
            <a:avLst/>
            <a:gdLst/>
            <a:ahLst/>
            <a:cxnLst/>
            <a:rect l="l" t="t" r="r" b="b"/>
            <a:pathLst>
              <a:path w="1957070" h="466725">
                <a:moveTo>
                  <a:pt x="1956816" y="466343"/>
                </a:moveTo>
                <a:lnTo>
                  <a:pt x="0" y="466343"/>
                </a:lnTo>
                <a:lnTo>
                  <a:pt x="0" y="0"/>
                </a:lnTo>
                <a:lnTo>
                  <a:pt x="1956816" y="0"/>
                </a:lnTo>
                <a:lnTo>
                  <a:pt x="1956816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70355" y="1121410"/>
            <a:ext cx="129857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solidFill>
                  <a:srgbClr val="000000"/>
                </a:solidFill>
              </a:rPr>
              <a:t>整体感</a:t>
            </a:r>
            <a:r>
              <a:rPr sz="2500" spc="-15" dirty="0">
                <a:solidFill>
                  <a:srgbClr val="000000"/>
                </a:solidFill>
              </a:rPr>
              <a:t>知</a:t>
            </a:r>
            <a:endParaRPr sz="2500"/>
          </a:p>
        </p:txBody>
      </p:sp>
      <p:grpSp>
        <p:nvGrpSpPr>
          <p:cNvPr id="8" name="object 8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9" name="object 9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三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2150" y="1556892"/>
            <a:ext cx="10230485" cy="2619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4675">
              <a:lnSpc>
                <a:spcPct val="151000"/>
              </a:lnSpc>
              <a:spcBef>
                <a:spcPts val="95"/>
              </a:spcBef>
              <a:tabLst>
                <a:tab pos="1085215" algn="l"/>
                <a:tab pos="2482850" algn="l"/>
                <a:tab pos="2547620" algn="l"/>
                <a:tab pos="3046095" algn="l"/>
                <a:tab pos="4119245" algn="l"/>
                <a:tab pos="5262880" algn="l"/>
                <a:tab pos="6598920" algn="l"/>
                <a:tab pos="7502525" algn="l"/>
                <a:tab pos="7632065" algn="l"/>
                <a:tab pos="7745095" algn="l"/>
                <a:tab pos="8745220" algn="l"/>
                <a:tab pos="9312275" algn="l"/>
                <a:tab pos="9609455" algn="l"/>
              </a:tabLst>
            </a:pPr>
            <a:r>
              <a:rPr sz="1900" b="1" spc="40" dirty="0">
                <a:solidFill>
                  <a:srgbClr val="57575F"/>
                </a:solidFill>
                <a:latin typeface="Arial" panose="020B0604020202090204"/>
                <a:cs typeface="Arial" panose="020B0604020202090204"/>
              </a:rPr>
              <a:t>1.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《沁园春</a:t>
            </a:r>
            <a:r>
              <a:rPr sz="2250" b="1" spc="50" dirty="0">
                <a:latin typeface="Arial" panose="020B0604020202090204"/>
                <a:cs typeface="Arial" panose="020B0604020202090204"/>
              </a:rPr>
              <a:t>·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长沙》上片写景，通过</a:t>
            </a:r>
            <a:r>
              <a:rPr sz="2250" b="1" u="heavy" spc="5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50" b="1" u="heavy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		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图和</a:t>
            </a:r>
            <a:r>
              <a:rPr sz="2250" b="1" u="heavy" spc="5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50" b="1" u="heavy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				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图的描绘</a:t>
            </a:r>
            <a:r>
              <a:rPr sz="2250" b="1" spc="5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250" b="1" spc="105" dirty="0">
                <a:latin typeface="黑体" panose="02010609060101010101" charset="-122"/>
                <a:cs typeface="黑体" panose="02010609060101010101" charset="-122"/>
              </a:rPr>
              <a:t>提出</a:t>
            </a:r>
            <a:r>
              <a:rPr sz="2250" b="1" spc="10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“</a:t>
            </a:r>
            <a:r>
              <a:rPr sz="2250" b="1" u="heavy" spc="10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	</a:t>
            </a:r>
            <a:r>
              <a:rPr sz="2250" b="1" spc="10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”</a:t>
            </a:r>
            <a:r>
              <a:rPr sz="2250" b="1" spc="105" dirty="0">
                <a:latin typeface="黑体" panose="02010609060101010101" charset="-122"/>
                <a:cs typeface="黑体" panose="02010609060101010101" charset="-122"/>
              </a:rPr>
              <a:t>的问</a:t>
            </a:r>
            <a:r>
              <a:rPr sz="2250" b="1" spc="110" dirty="0">
                <a:latin typeface="黑体" panose="02010609060101010101" charset="-122"/>
                <a:cs typeface="黑体" panose="02010609060101010101" charset="-122"/>
              </a:rPr>
              <a:t>题；下片通过回忆</a:t>
            </a:r>
            <a:r>
              <a:rPr sz="2250" b="1" u="heavy" spc="11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250" b="1" spc="110" dirty="0">
                <a:latin typeface="黑体" panose="02010609060101010101" charset="-122"/>
                <a:cs typeface="黑体" panose="02010609060101010101" charset="-122"/>
              </a:rPr>
              <a:t>，表达了诗人和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战 </a:t>
            </a:r>
            <a:r>
              <a:rPr sz="2250" b="1" spc="80" dirty="0">
                <a:latin typeface="黑体" panose="02010609060101010101" charset="-122"/>
                <a:cs typeface="黑体" panose="02010609060101010101" charset="-122"/>
              </a:rPr>
              <a:t>友们对</a:t>
            </a:r>
            <a:r>
              <a:rPr sz="2250" b="1" u="heavy" spc="8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250" b="1" spc="85" dirty="0">
                <a:latin typeface="黑体" panose="02010609060101010101" charset="-122"/>
                <a:cs typeface="黑体" panose="02010609060101010101" charset="-122"/>
              </a:rPr>
              <a:t>的感慨和</a:t>
            </a:r>
            <a:r>
              <a:rPr sz="2250" b="1" u="heavy" spc="8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250" b="1" spc="85" dirty="0">
                <a:latin typeface="黑体" panose="02010609060101010101" charset="-122"/>
                <a:cs typeface="黑体" panose="02010609060101010101" charset="-122"/>
              </a:rPr>
              <a:t>，蔑视</a:t>
            </a:r>
            <a:r>
              <a:rPr sz="2250" b="1" u="heavy" spc="8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		</a:t>
            </a:r>
            <a:r>
              <a:rPr sz="2250" b="1" spc="85" dirty="0">
                <a:latin typeface="黑体" panose="02010609060101010101" charset="-122"/>
                <a:cs typeface="黑体" panose="02010609060101010101" charset="-122"/>
              </a:rPr>
              <a:t>，改造</a:t>
            </a:r>
            <a:r>
              <a:rPr sz="2250" b="1" u="heavy" spc="8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	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的 </a:t>
            </a:r>
            <a:r>
              <a:rPr sz="2250" b="1" spc="75" dirty="0">
                <a:latin typeface="黑体" panose="02010609060101010101" charset="-122"/>
                <a:cs typeface="黑体" panose="02010609060101010101" charset="-122"/>
              </a:rPr>
              <a:t>豪情壮志，形</a:t>
            </a:r>
            <a:r>
              <a:rPr sz="2250" b="1" spc="80" dirty="0">
                <a:latin typeface="黑体" panose="02010609060101010101" charset="-122"/>
                <a:cs typeface="黑体" panose="02010609060101010101" charset="-122"/>
              </a:rPr>
              <a:t>象含蓄地回答了“谁主沉浮”问题。写</a:t>
            </a:r>
            <a:r>
              <a:rPr sz="2250" b="1" u="heavy" spc="8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250" b="1" spc="80" dirty="0">
                <a:latin typeface="黑体" panose="02010609060101010101" charset="-122"/>
                <a:cs typeface="黑体" panose="02010609060101010101" charset="-122"/>
              </a:rPr>
              <a:t>景，抒</a:t>
            </a:r>
            <a:r>
              <a:rPr sz="2250" b="1" u="heavy" spc="8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250" b="1" spc="80" dirty="0">
                <a:latin typeface="黑体" panose="02010609060101010101" charset="-122"/>
                <a:cs typeface="黑体" panose="02010609060101010101" charset="-122"/>
              </a:rPr>
              <a:t>情 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表</a:t>
            </a:r>
            <a:r>
              <a:rPr sz="2250" b="1" u="heavy" spc="7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之志；寓</a:t>
            </a:r>
            <a:r>
              <a:rPr sz="2250" b="1" u="heavy" spc="7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	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于</a:t>
            </a:r>
            <a:r>
              <a:rPr sz="2250" b="1" u="heavy" spc="7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，情中显志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1418" y="794258"/>
            <a:ext cx="9941560" cy="3731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0955" marR="5080" indent="502285" algn="just">
              <a:lnSpc>
                <a:spcPct val="151000"/>
              </a:lnSpc>
              <a:spcBef>
                <a:spcPts val="110"/>
              </a:spcBef>
              <a:tabLst>
                <a:tab pos="2218055" algn="l"/>
                <a:tab pos="4116070" algn="l"/>
                <a:tab pos="4973955" algn="l"/>
                <a:tab pos="5667375" algn="l"/>
                <a:tab pos="6016625" algn="l"/>
                <a:tab pos="7343140" algn="l"/>
                <a:tab pos="7529830" algn="l"/>
                <a:tab pos="7789545" algn="l"/>
                <a:tab pos="9639935" algn="l"/>
              </a:tabLst>
            </a:pPr>
            <a:r>
              <a:rPr sz="2250" b="1" spc="50" dirty="0">
                <a:latin typeface="Calibri" panose="020F0502020204030204"/>
                <a:cs typeface="Calibri" panose="020F0502020204030204"/>
              </a:rPr>
              <a:t>2.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《沁园春</a:t>
            </a:r>
            <a:r>
              <a:rPr sz="2250" b="1" spc="50" dirty="0">
                <a:latin typeface="Calibri" panose="020F0502020204030204"/>
                <a:cs typeface="Calibri" panose="020F0502020204030204"/>
              </a:rPr>
              <a:t>·</a:t>
            </a:r>
            <a:r>
              <a:rPr sz="2250" b="1" spc="75" dirty="0">
                <a:latin typeface="黑体" panose="02010609060101010101" charset="-122"/>
                <a:cs typeface="黑体" panose="02010609060101010101" charset="-122"/>
              </a:rPr>
              <a:t>长沙》下片，以</a:t>
            </a:r>
            <a:r>
              <a:rPr sz="2250" b="1" u="heavy" spc="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250" b="1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，			</a:t>
            </a:r>
            <a:r>
              <a:rPr sz="2250" b="1" u="heavy" spc="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50" b="1" spc="75" dirty="0">
                <a:latin typeface="黑体" panose="02010609060101010101" charset="-122"/>
                <a:cs typeface="黑体" panose="02010609060101010101" charset="-122"/>
              </a:rPr>
              <a:t>来抒写诗人与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革 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命战友的战斗岁月；写出革命青年的年龄气质：</a:t>
            </a:r>
            <a:r>
              <a:rPr sz="2250" b="1" u="heavy" spc="5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50" b="1" u="heavy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			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5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2250" b="1" spc="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； </a:t>
            </a:r>
            <a:r>
              <a:rPr sz="2250" b="1" spc="280" dirty="0">
                <a:latin typeface="黑体" panose="02010609060101010101" charset="-122"/>
                <a:cs typeface="黑体" panose="02010609060101010101" charset="-122"/>
              </a:rPr>
              <a:t>写他们</a:t>
            </a:r>
            <a:r>
              <a:rPr sz="2250" b="1" spc="285" dirty="0">
                <a:latin typeface="黑体" panose="02010609060101010101" charset="-122"/>
                <a:cs typeface="黑体" panose="02010609060101010101" charset="-122"/>
              </a:rPr>
              <a:t>的精神状态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：</a:t>
            </a:r>
            <a:r>
              <a:rPr sz="2250" b="1" u="heavy" spc="1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50" b="1" u="heavy" spc="1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	</a:t>
            </a:r>
            <a:r>
              <a:rPr sz="2250" b="1" spc="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；</a:t>
            </a:r>
            <a:r>
              <a:rPr sz="2250" b="1" spc="-90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250" b="1" spc="285" dirty="0">
                <a:latin typeface="黑体" panose="02010609060101010101" charset="-122"/>
                <a:cs typeface="黑体" panose="02010609060101010101" charset="-122"/>
              </a:rPr>
              <a:t>写他们的战斗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行 </a:t>
            </a:r>
            <a:r>
              <a:rPr sz="2250" b="1" spc="90" dirty="0">
                <a:latin typeface="黑体" panose="02010609060101010101" charset="-122"/>
                <a:cs typeface="黑体" panose="02010609060101010101" charset="-122"/>
              </a:rPr>
              <a:t>动：</a:t>
            </a:r>
            <a:r>
              <a:rPr sz="2250" b="1" u="heavy" spc="9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250" b="1" spc="9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50" b="1" u="heavy" spc="9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250" b="1" spc="9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50" b="1" u="heavy" spc="9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	</a:t>
            </a:r>
            <a:r>
              <a:rPr sz="2250" b="1" spc="95" dirty="0">
                <a:latin typeface="黑体" panose="02010609060101010101" charset="-122"/>
                <a:cs typeface="黑体" panose="02010609060101010101" charset="-122"/>
              </a:rPr>
              <a:t>。流露出对往事的无限怀念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2250" b="1" spc="95" dirty="0">
                <a:latin typeface="黑体" panose="02010609060101010101" charset="-122"/>
                <a:cs typeface="黑体" panose="02010609060101010101" charset="-122"/>
              </a:rPr>
              <a:t>表现了他和革命战友们</a:t>
            </a:r>
            <a:r>
              <a:rPr sz="2250" b="1" spc="100" dirty="0">
                <a:latin typeface="黑体" panose="02010609060101010101" charset="-122"/>
                <a:cs typeface="黑体" panose="02010609060101010101" charset="-122"/>
              </a:rPr>
              <a:t>以天下为己任，蔑视反动派、改造旧世界的革命战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斗 </a:t>
            </a:r>
            <a:r>
              <a:rPr sz="2250" b="1" spc="70" dirty="0">
                <a:latin typeface="黑体" panose="02010609060101010101" charset="-122"/>
                <a:cs typeface="黑体" panose="02010609060101010101" charset="-122"/>
              </a:rPr>
              <a:t>豪情</a:t>
            </a:r>
            <a:r>
              <a:rPr sz="2250" b="1" spc="1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  <a:p>
            <a:pPr marL="12700" algn="just">
              <a:lnSpc>
                <a:spcPct val="100000"/>
              </a:lnSpc>
              <a:spcBef>
                <a:spcPts val="1950"/>
              </a:spcBef>
            </a:pP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携来百侣曾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游</a:t>
            </a:r>
            <a:r>
              <a:rPr sz="2250" b="1" spc="49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忆往昔峥嵘岁月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稠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1418" y="4499838"/>
            <a:ext cx="1201420" cy="1269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1000"/>
              </a:lnSpc>
              <a:spcBef>
                <a:spcPts val="95"/>
              </a:spcBef>
            </a:pP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同学少</a:t>
            </a:r>
            <a:r>
              <a:rPr sz="2250" b="1" spc="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年 </a:t>
            </a: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书生意</a:t>
            </a:r>
            <a:r>
              <a:rPr sz="2250" b="1" spc="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气 </a:t>
            </a: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指点江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山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60498" y="4499838"/>
            <a:ext cx="1201420" cy="1269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1000"/>
              </a:lnSpc>
              <a:spcBef>
                <a:spcPts val="95"/>
              </a:spcBef>
            </a:pP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风华正</a:t>
            </a:r>
            <a:r>
              <a:rPr sz="2250" b="1" spc="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茂 </a:t>
            </a: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挥斥方</a:t>
            </a:r>
            <a:r>
              <a:rPr sz="2250" b="1" spc="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遒 </a:t>
            </a: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激扬文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字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89578" y="5397855"/>
            <a:ext cx="2089150" cy="3714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50" b="1" spc="7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粪土当年万户</a:t>
            </a:r>
            <a:r>
              <a:rPr sz="2250" b="1" spc="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侯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3909" y="1638427"/>
            <a:ext cx="10001885" cy="398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57200" algn="just">
              <a:lnSpc>
                <a:spcPct val="130000"/>
              </a:lnSpc>
              <a:spcBef>
                <a:spcPts val="95"/>
              </a:spcBef>
            </a:pPr>
            <a:r>
              <a:rPr sz="2000" spc="80" dirty="0">
                <a:latin typeface="黑体" panose="02010609060101010101" charset="-122"/>
                <a:cs typeface="黑体" panose="02010609060101010101" charset="-122"/>
              </a:rPr>
              <a:t>“独立寒秋</a:t>
            </a:r>
            <a:r>
              <a:rPr sz="2000" spc="85" dirty="0">
                <a:latin typeface="黑体" panose="02010609060101010101" charset="-122"/>
                <a:cs typeface="黑体" panose="02010609060101010101" charset="-122"/>
              </a:rPr>
              <a:t>”一句中“独立”与“挺立”“站立”“直立”相比较，独立，更加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强 </a:t>
            </a:r>
            <a:r>
              <a:rPr sz="2000" spc="65" dirty="0">
                <a:latin typeface="黑体" panose="02010609060101010101" charset="-122"/>
                <a:cs typeface="黑体" panose="02010609060101010101" charset="-122"/>
              </a:rPr>
              <a:t>调是“</a:t>
            </a:r>
            <a:r>
              <a:rPr sz="2000" b="1" spc="6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一个人</a:t>
            </a:r>
            <a:r>
              <a:rPr sz="2000" spc="65" dirty="0">
                <a:latin typeface="黑体" panose="02010609060101010101" charset="-122"/>
                <a:cs typeface="黑体" panose="02010609060101010101" charset="-122"/>
              </a:rPr>
              <a:t>”，有着</a:t>
            </a:r>
            <a:r>
              <a:rPr sz="2000" b="1" spc="6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坚持</a:t>
            </a:r>
            <a:r>
              <a:rPr sz="2000" spc="65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spc="6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不妥协</a:t>
            </a:r>
            <a:r>
              <a:rPr sz="2000" spc="65" dirty="0">
                <a:latin typeface="黑体" panose="02010609060101010101" charset="-122"/>
                <a:cs typeface="黑体" panose="02010609060101010101" charset="-122"/>
              </a:rPr>
              <a:t>的意味。联系当时</a:t>
            </a:r>
            <a:r>
              <a:rPr sz="2000" spc="70" dirty="0">
                <a:latin typeface="黑体" panose="02010609060101010101" charset="-122"/>
                <a:cs typeface="黑体" panose="02010609060101010101" charset="-122"/>
              </a:rPr>
              <a:t>背景，诗人遭军阀通缉，身处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险 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境却能独立寒秋，描画出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从容坦荡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的胸襟怀抱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603250">
              <a:lnSpc>
                <a:spcPct val="100000"/>
              </a:lnSpc>
              <a:spcBef>
                <a:spcPts val="720"/>
              </a:spcBef>
            </a:pP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领字“看”统领的意象包括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山、林、江、舸、鹰、鱼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霜天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万类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457200" algn="just">
              <a:lnSpc>
                <a:spcPct val="130000"/>
              </a:lnSpc>
            </a:pPr>
            <a:r>
              <a:rPr sz="2000" spc="80" dirty="0">
                <a:latin typeface="黑体" panose="02010609060101010101" charset="-122"/>
                <a:cs typeface="黑体" panose="02010609060101010101" charset="-122"/>
              </a:rPr>
              <a:t>“万山红遍”句，“</a:t>
            </a:r>
            <a:r>
              <a:rPr sz="2000" b="1" spc="8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万</a:t>
            </a:r>
            <a:r>
              <a:rPr sz="2000" spc="80" dirty="0">
                <a:latin typeface="黑体" panose="02010609060101010101" charset="-122"/>
                <a:cs typeface="黑体" panose="02010609060101010101" charset="-122"/>
              </a:rPr>
              <a:t>”字强</a:t>
            </a:r>
            <a:r>
              <a:rPr sz="2000" spc="85" dirty="0">
                <a:latin typeface="黑体" panose="02010609060101010101" charset="-122"/>
                <a:cs typeface="黑体" panose="02010609060101010101" charset="-122"/>
              </a:rPr>
              <a:t>调山之多，“遍”写出</a:t>
            </a:r>
            <a:r>
              <a:rPr sz="2000" b="1" spc="8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红之广</a:t>
            </a:r>
            <a:r>
              <a:rPr sz="2000" spc="85" dirty="0">
                <a:latin typeface="黑体" panose="02010609060101010101" charset="-122"/>
                <a:cs typeface="黑体" panose="02010609060101010101" charset="-122"/>
              </a:rPr>
              <a:t>，四字一句，写出诗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人 </a:t>
            </a:r>
            <a:r>
              <a:rPr sz="2000" b="1" spc="6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在橘子洲头远眺，映入眼帘的起伏</a:t>
            </a:r>
            <a:r>
              <a:rPr sz="2000" b="1" spc="6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群山，一派火红</a:t>
            </a:r>
            <a:r>
              <a:rPr sz="2000" spc="65" dirty="0">
                <a:latin typeface="黑体" panose="02010609060101010101" charset="-122"/>
                <a:cs typeface="黑体" panose="02010609060101010101" charset="-122"/>
              </a:rPr>
              <a:t>的景色。眼前景色，很容易让人联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想 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到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火热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蓬勃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的革命形势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457200" algn="just">
              <a:lnSpc>
                <a:spcPct val="130000"/>
              </a:lnSpc>
            </a:pPr>
            <a:r>
              <a:rPr sz="2000" spc="75" dirty="0">
                <a:latin typeface="黑体" panose="02010609060101010101" charset="-122"/>
                <a:cs typeface="黑体" panose="02010609060101010101" charset="-122"/>
              </a:rPr>
              <a:t>“层林尽</a:t>
            </a:r>
            <a:r>
              <a:rPr sz="2000" spc="80" dirty="0">
                <a:latin typeface="黑体" panose="02010609060101010101" charset="-122"/>
                <a:cs typeface="黑体" panose="02010609060101010101" charset="-122"/>
              </a:rPr>
              <a:t>染”，写出</a:t>
            </a:r>
            <a:r>
              <a:rPr sz="2000" b="1" spc="8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起伏的群山，林木茂盛，秋叶经霜变红</a:t>
            </a:r>
            <a:r>
              <a:rPr sz="2000" spc="80" dirty="0">
                <a:latin typeface="黑体" panose="02010609060101010101" charset="-122"/>
                <a:cs typeface="黑体" panose="02010609060101010101" charset="-122"/>
              </a:rPr>
              <a:t>的景色。“染”，运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用 </a:t>
            </a:r>
            <a:r>
              <a:rPr sz="2000" b="1" spc="6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拟人</a:t>
            </a:r>
            <a:r>
              <a:rPr sz="2000" spc="65" dirty="0">
                <a:latin typeface="黑体" panose="02010609060101010101" charset="-122"/>
                <a:cs typeface="黑体" panose="02010609060101010101" charset="-122"/>
              </a:rPr>
              <a:t>的手法，写出秋林</a:t>
            </a:r>
            <a:r>
              <a:rPr sz="2000" b="1" spc="6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由绿变红</a:t>
            </a:r>
            <a:r>
              <a:rPr sz="2000" spc="65" dirty="0">
                <a:latin typeface="黑体" panose="02010609060101010101" charset="-122"/>
                <a:cs typeface="黑体" panose="02010609060101010101" charset="-122"/>
              </a:rPr>
              <a:t>的渐进过程，</a:t>
            </a:r>
            <a:r>
              <a:rPr sz="2000" spc="70" dirty="0">
                <a:latin typeface="黑体" panose="02010609060101010101" charset="-122"/>
                <a:cs typeface="黑体" panose="02010609060101010101" charset="-122"/>
              </a:rPr>
              <a:t>火红的色彩，重重叠叠，层层加重，最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终 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完全变成靓丽的</a:t>
            </a:r>
            <a:r>
              <a:rPr sz="2000" spc="50" dirty="0">
                <a:latin typeface="黑体" panose="02010609060101010101" charset="-122"/>
                <a:cs typeface="黑体" panose="02010609060101010101" charset="-122"/>
              </a:rPr>
              <a:t>红色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3939" y="1089660"/>
            <a:ext cx="3223260" cy="466725"/>
          </a:xfrm>
          <a:custGeom>
            <a:avLst/>
            <a:gdLst/>
            <a:ahLst/>
            <a:cxnLst/>
            <a:rect l="l" t="t" r="r" b="b"/>
            <a:pathLst>
              <a:path w="3223260" h="466725">
                <a:moveTo>
                  <a:pt x="3223260" y="466343"/>
                </a:moveTo>
                <a:lnTo>
                  <a:pt x="0" y="466343"/>
                </a:lnTo>
                <a:lnTo>
                  <a:pt x="0" y="0"/>
                </a:lnTo>
                <a:lnTo>
                  <a:pt x="3223260" y="0"/>
                </a:lnTo>
                <a:lnTo>
                  <a:pt x="3223260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70355" y="1121410"/>
            <a:ext cx="257365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solidFill>
                  <a:srgbClr val="000000"/>
                </a:solidFill>
              </a:rPr>
              <a:t>语言的品味与欣</a:t>
            </a:r>
            <a:r>
              <a:rPr sz="2500" spc="-15" dirty="0">
                <a:solidFill>
                  <a:srgbClr val="000000"/>
                </a:solidFill>
              </a:rPr>
              <a:t>赏</a:t>
            </a:r>
            <a:endParaRPr sz="2500"/>
          </a:p>
        </p:txBody>
      </p:sp>
      <p:grpSp>
        <p:nvGrpSpPr>
          <p:cNvPr id="5" name="object 5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6" name="object 6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四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50235" y="4418584"/>
            <a:ext cx="2747010" cy="12700"/>
            <a:chOff x="3150235" y="4418584"/>
            <a:chExt cx="2747010" cy="12700"/>
          </a:xfrm>
        </p:grpSpPr>
        <p:sp>
          <p:nvSpPr>
            <p:cNvPr id="3" name="object 3"/>
            <p:cNvSpPr/>
            <p:nvPr/>
          </p:nvSpPr>
          <p:spPr>
            <a:xfrm>
              <a:off x="3150235" y="4424680"/>
              <a:ext cx="534670" cy="0"/>
            </a:xfrm>
            <a:custGeom>
              <a:avLst/>
              <a:gdLst/>
              <a:ahLst/>
              <a:cxnLst/>
              <a:rect l="l" t="t" r="r" b="b"/>
              <a:pathLst>
                <a:path w="534670">
                  <a:moveTo>
                    <a:pt x="0" y="0"/>
                  </a:moveTo>
                  <a:lnTo>
                    <a:pt x="534669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684905" y="4424680"/>
              <a:ext cx="1408430" cy="0"/>
            </a:xfrm>
            <a:custGeom>
              <a:avLst/>
              <a:gdLst/>
              <a:ahLst/>
              <a:cxnLst/>
              <a:rect l="l" t="t" r="r" b="b"/>
              <a:pathLst>
                <a:path w="1408429">
                  <a:moveTo>
                    <a:pt x="0" y="0"/>
                  </a:moveTo>
                  <a:lnTo>
                    <a:pt x="1408430" y="0"/>
                  </a:lnTo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093335" y="4424680"/>
              <a:ext cx="803910" cy="0"/>
            </a:xfrm>
            <a:custGeom>
              <a:avLst/>
              <a:gdLst/>
              <a:ahLst/>
              <a:cxnLst/>
              <a:rect l="l" t="t" r="r" b="b"/>
              <a:pathLst>
                <a:path w="803910">
                  <a:moveTo>
                    <a:pt x="0" y="0"/>
                  </a:moveTo>
                  <a:lnTo>
                    <a:pt x="80391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808990" y="1322197"/>
            <a:ext cx="10051415" cy="358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0505" indent="457200" algn="just">
              <a:lnSpc>
                <a:spcPct val="146000"/>
              </a:lnSpc>
              <a:spcBef>
                <a:spcPts val="100"/>
              </a:spcBef>
              <a:tabLst>
                <a:tab pos="3832225" algn="l"/>
              </a:tabLst>
            </a:pPr>
            <a:r>
              <a:rPr sz="2000" b="1" spc="90" dirty="0">
                <a:latin typeface="黑体" panose="02010609060101010101" charset="-122"/>
                <a:cs typeface="黑体" panose="02010609060101010101" charset="-122"/>
              </a:rPr>
              <a:t>“</a:t>
            </a:r>
            <a:r>
              <a:rPr sz="2000" b="1" spc="95" dirty="0">
                <a:latin typeface="黑体" panose="02010609060101010101" charset="-122"/>
                <a:cs typeface="黑体" panose="02010609060101010101" charset="-122"/>
              </a:rPr>
              <a:t>独立寒秋”一句中“独立”与“挺立”“站立”“直立”相比较，独立，更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加 </a:t>
            </a:r>
            <a:r>
              <a:rPr sz="2000" b="1" spc="60" dirty="0">
                <a:latin typeface="黑体" panose="02010609060101010101" charset="-122"/>
                <a:cs typeface="黑体" panose="02010609060101010101" charset="-122"/>
              </a:rPr>
              <a:t>强调是“</a:t>
            </a:r>
            <a:r>
              <a:rPr sz="2000" b="1" u="sng" spc="112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60" dirty="0">
                <a:latin typeface="黑体" panose="02010609060101010101" charset="-122"/>
                <a:cs typeface="黑体" panose="02010609060101010101" charset="-122"/>
              </a:rPr>
              <a:t>”，有</a:t>
            </a:r>
            <a:r>
              <a:rPr sz="2000" b="1" u="sng" spc="7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65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u="sng" spc="113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65" dirty="0">
                <a:latin typeface="黑体" panose="02010609060101010101" charset="-122"/>
                <a:cs typeface="黑体" panose="02010609060101010101" charset="-122"/>
              </a:rPr>
              <a:t>的</a:t>
            </a:r>
            <a:r>
              <a:rPr sz="2000" b="1" spc="6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意味</a:t>
            </a:r>
            <a:r>
              <a:rPr sz="2000" b="1" spc="65" dirty="0"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2000" b="1" spc="6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联系当时背景</a:t>
            </a:r>
            <a:r>
              <a:rPr sz="2000" b="1" spc="65" dirty="0">
                <a:latin typeface="黑体" panose="02010609060101010101" charset="-122"/>
                <a:cs typeface="黑体" panose="02010609060101010101" charset="-122"/>
              </a:rPr>
              <a:t>，诗人遭军阀通缉，身处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险 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境却能独立寒秋，描画出</a:t>
            </a:r>
            <a:r>
              <a:rPr sz="2000" b="1" u="sng" spc="5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的胸襟怀抱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603885" algn="just">
              <a:lnSpc>
                <a:spcPct val="100000"/>
              </a:lnSpc>
              <a:spcBef>
                <a:spcPts val="1100"/>
              </a:spcBef>
            </a:pP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领字“看”统领的意象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包括</a:t>
            </a:r>
            <a:r>
              <a:rPr sz="2000" b="1" u="sng" spc="11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u="sng" spc="16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u="sng" spc="15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u="sng" spc="15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u="sng" spc="15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u="sng" spc="2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、霜天万类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457200">
              <a:lnSpc>
                <a:spcPct val="146000"/>
              </a:lnSpc>
              <a:tabLst>
                <a:tab pos="2546985" algn="l"/>
                <a:tab pos="3631565" algn="l"/>
                <a:tab pos="7984490" algn="l"/>
                <a:tab pos="8475345" algn="l"/>
              </a:tabLst>
            </a:pP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“万山红遍”句，“</a:t>
            </a:r>
            <a:r>
              <a:rPr sz="2000" b="1" u="sng" spc="5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”字强调山</a:t>
            </a:r>
            <a:r>
              <a:rPr sz="2000" b="1" spc="55" dirty="0">
                <a:latin typeface="黑体" panose="02010609060101010101" charset="-122"/>
                <a:cs typeface="黑体" panose="02010609060101010101" charset="-122"/>
              </a:rPr>
              <a:t>之多，“遍”写出</a:t>
            </a:r>
            <a:r>
              <a:rPr sz="2000" b="1" u="sng" spc="5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spc="55" dirty="0">
                <a:latin typeface="黑体" panose="02010609060101010101" charset="-122"/>
                <a:cs typeface="黑体" panose="02010609060101010101" charset="-122"/>
              </a:rPr>
              <a:t>，四字一句，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写 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出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诗人</a:t>
            </a:r>
            <a:r>
              <a:rPr sz="2000" b="1" u="sng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的景色。眼前景色，很容易让人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联想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到</a:t>
            </a:r>
            <a:r>
              <a:rPr sz="2000" b="1" u="sng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 		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的革命形势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230505" indent="457200">
              <a:lnSpc>
                <a:spcPct val="146000"/>
              </a:lnSpc>
              <a:tabLst>
                <a:tab pos="1350645" algn="l"/>
                <a:tab pos="4283710" algn="l"/>
                <a:tab pos="7950200" algn="l"/>
                <a:tab pos="8841105" algn="l"/>
              </a:tabLst>
            </a:pPr>
            <a:r>
              <a:rPr sz="2000" b="1" spc="95" dirty="0">
                <a:latin typeface="黑体" panose="02010609060101010101" charset="-122"/>
                <a:cs typeface="黑体" panose="02010609060101010101" charset="-122"/>
              </a:rPr>
              <a:t>“层林尽染”，写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出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	</a:t>
            </a:r>
            <a:r>
              <a:rPr sz="2000" b="1" spc="100" dirty="0">
                <a:latin typeface="黑体" panose="02010609060101010101" charset="-122"/>
                <a:cs typeface="黑体" panose="02010609060101010101" charset="-122"/>
              </a:rPr>
              <a:t>的景色。“染”，运用</a:t>
            </a:r>
            <a:r>
              <a:rPr sz="2000" b="1" u="sng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b="1" spc="100" dirty="0">
                <a:latin typeface="黑体" panose="02010609060101010101" charset="-122"/>
                <a:cs typeface="黑体" panose="02010609060101010101" charset="-122"/>
              </a:rPr>
              <a:t>的手法，写出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秋 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林</a:t>
            </a:r>
            <a:r>
              <a:rPr sz="2000" b="1" u="sng" spc="5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的渐进过程，火红的色彩，重重叠叠，层层加重，最终</a:t>
            </a:r>
            <a:r>
              <a:rPr sz="2000" b="1" u="sng" spc="5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红色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6294" y="821181"/>
            <a:ext cx="10166985" cy="4888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 marR="266700" indent="457200">
              <a:lnSpc>
                <a:spcPct val="110000"/>
              </a:lnSpc>
              <a:spcBef>
                <a:spcPts val="100"/>
              </a:spcBef>
            </a:pP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“漫江碧透，百舸争流”两句中的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“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漫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”字，写出满江如碧玉般清澈之状；“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争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” 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字展现了江面上千帆竞发、争先恐后的热闹场面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俯瞰眼前北去的湘江，满江如碧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玉 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般清澈见底，江面上来来往往的船只争先恐后，你追我赶，一派热闹繁忙的景象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24130" marR="5080" indent="457200">
              <a:lnSpc>
                <a:spcPct val="110000"/>
              </a:lnSpc>
              <a:spcBef>
                <a:spcPts val="200"/>
              </a:spcBef>
            </a:pP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“鹰击长空”一句中的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“击”比“飞”更加形象、生动地描绘出天空中，雄鹰展翅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身姿矫健，充满勇猛的力量；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而“飞”字，用语太过俗常，缺乏新奇的个性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24130" marR="266700" indent="457200">
              <a:lnSpc>
                <a:spcPct val="110000"/>
              </a:lnSpc>
              <a:spcBef>
                <a:spcPts val="200"/>
              </a:spcBef>
            </a:pP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“鱼翔浅底”中的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“翔”字新奇生动。通常描述鱼的状态都是用“游”字，“翔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” 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多用来描述飞鸟的姿态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蓝天映照碧水，由于江水过于澄澈，江中的鱼，都好像“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空 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游无所依”，如鸟儿在天空飞翔一样，轻松自如，而又酣畅淋漓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00">
              <a:latin typeface="黑体" panose="02010609060101010101" charset="-122"/>
              <a:cs typeface="黑体" panose="02010609060101010101" charset="-122"/>
            </a:endParaRPr>
          </a:p>
          <a:p>
            <a:pPr marL="12700" marR="278130" indent="457200">
              <a:lnSpc>
                <a:spcPct val="110000"/>
              </a:lnSpc>
            </a:pP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“万类霜天竞自由”一句，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由眼前景扩展到世界万物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，并作了哲理性的概括：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世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间 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万物都在秋光中争着过自由自在的生活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405765" indent="591820" algn="just">
              <a:lnSpc>
                <a:spcPct val="110000"/>
              </a:lnSpc>
              <a:spcBef>
                <a:spcPts val="200"/>
              </a:spcBef>
            </a:pP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湘江秋色图的描绘，一改古人笔下的寂寥、肃杀、悲苦、愁怨的情怀与格调，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通 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过</a:t>
            </a:r>
            <a:r>
              <a:rPr sz="2000" b="1" spc="5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远近、俯仰、动静灵活多变的视角和颜色对比、动作对照有机结合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，写出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湘江秋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色 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的绚丽多彩，生机盎然，凸显诗人的壮志豪情和博大胸怀</a:t>
            </a:r>
            <a:r>
              <a:rPr sz="2000" b="1" spc="-5" dirty="0">
                <a:solidFill>
                  <a:srgbClr val="57575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6294" y="805307"/>
            <a:ext cx="9954895" cy="4881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57200" algn="just">
              <a:lnSpc>
                <a:spcPct val="130000"/>
              </a:lnSpc>
              <a:spcBef>
                <a:spcPts val="95"/>
              </a:spcBef>
              <a:tabLst>
                <a:tab pos="3250565" algn="l"/>
                <a:tab pos="8378825" algn="l"/>
                <a:tab pos="9666605" algn="l"/>
              </a:tabLst>
            </a:pP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“漫江碧透，百舸争流”两句中的“漫”字，写出</a:t>
            </a:r>
            <a:r>
              <a:rPr sz="2000" b="1" u="sng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之状；“争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” </a:t>
            </a:r>
            <a:r>
              <a:rPr sz="2000" b="1" spc="65" dirty="0">
                <a:latin typeface="黑体" panose="02010609060101010101" charset="-122"/>
                <a:cs typeface="黑体" panose="02010609060101010101" charset="-122"/>
              </a:rPr>
              <a:t>字展现了</a:t>
            </a:r>
            <a:r>
              <a:rPr sz="2000" b="1" u="sng" spc="6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spc="65" dirty="0">
                <a:latin typeface="黑体" panose="02010609060101010101" charset="-122"/>
                <a:cs typeface="黑体" panose="02010609060101010101" charset="-122"/>
              </a:rPr>
              <a:t>的热闹场面。俯瞰</a:t>
            </a:r>
            <a:r>
              <a:rPr sz="2000" b="1" spc="70" dirty="0">
                <a:latin typeface="黑体" panose="02010609060101010101" charset="-122"/>
                <a:cs typeface="黑体" panose="02010609060101010101" charset="-122"/>
              </a:rPr>
              <a:t>眼前北去的湘江，</a:t>
            </a:r>
            <a:r>
              <a:rPr sz="2000" b="1" u="sng" spc="7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一 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派热闹繁忙的景象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25400" indent="591820">
              <a:lnSpc>
                <a:spcPct val="130000"/>
              </a:lnSpc>
              <a:spcBef>
                <a:spcPts val="200"/>
              </a:spcBef>
              <a:tabLst>
                <a:tab pos="9394190" algn="l"/>
              </a:tabLst>
            </a:pPr>
            <a:r>
              <a:rPr sz="2000" b="1" spc="130" dirty="0">
                <a:latin typeface="黑体" panose="02010609060101010101" charset="-122"/>
                <a:cs typeface="黑体" panose="02010609060101010101" charset="-122"/>
              </a:rPr>
              <a:t>“</a:t>
            </a:r>
            <a:r>
              <a:rPr sz="2000" b="1" spc="135" dirty="0">
                <a:latin typeface="黑体" panose="02010609060101010101" charset="-122"/>
                <a:cs typeface="黑体" panose="02010609060101010101" charset="-122"/>
              </a:rPr>
              <a:t>鹰击长空”一句中的“击”比“飞”更加形象、生动地描绘出</a:t>
            </a:r>
            <a:r>
              <a:rPr sz="20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b="1" spc="13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；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而  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“飞”字，用语太过俗常，缺乏新奇的个性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25400" indent="591820">
              <a:lnSpc>
                <a:spcPct val="130000"/>
              </a:lnSpc>
              <a:spcBef>
                <a:spcPts val="205"/>
              </a:spcBef>
              <a:tabLst>
                <a:tab pos="812165" algn="l"/>
                <a:tab pos="3538220" algn="l"/>
                <a:tab pos="7936865" algn="l"/>
                <a:tab pos="9135745" algn="l"/>
              </a:tabLst>
            </a:pPr>
            <a:r>
              <a:rPr sz="2000" b="1" spc="75" dirty="0">
                <a:latin typeface="黑体" panose="02010609060101010101" charset="-122"/>
                <a:cs typeface="黑体" panose="02010609060101010101" charset="-122"/>
              </a:rPr>
              <a:t>“鱼翔浅底”中的“</a:t>
            </a:r>
            <a:r>
              <a:rPr sz="2000" b="1" u="sng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b="1" spc="80" dirty="0">
                <a:latin typeface="黑体" panose="02010609060101010101" charset="-122"/>
                <a:cs typeface="黑体" panose="02010609060101010101" charset="-122"/>
              </a:rPr>
              <a:t>”字新奇生动。通常描述鱼的状态都是用“</a:t>
            </a:r>
            <a:r>
              <a:rPr sz="2000" b="1" u="sng" dirty="0">
                <a:uFill>
                  <a:solidFill>
                    <a:srgbClr val="FF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000" b="1" spc="80" dirty="0">
                <a:latin typeface="黑体" panose="02010609060101010101" charset="-122"/>
                <a:cs typeface="黑体" panose="02010609060101010101" charset="-122"/>
              </a:rPr>
              <a:t>”字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“</a:t>
            </a:r>
            <a:r>
              <a:rPr sz="2000" b="1" u="sng" spc="5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”多用来描述飞鸟的姿态。蓝天映照碧水，</a:t>
            </a:r>
            <a:r>
              <a:rPr sz="2000" b="1" u="sng" spc="5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26035" indent="457200">
              <a:lnSpc>
                <a:spcPct val="130000"/>
              </a:lnSpc>
              <a:spcBef>
                <a:spcPts val="200"/>
              </a:spcBef>
              <a:tabLst>
                <a:tab pos="2689225" algn="l"/>
                <a:tab pos="5365750" algn="l"/>
                <a:tab pos="7283450" algn="l"/>
              </a:tabLst>
            </a:pP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“</a:t>
            </a:r>
            <a:r>
              <a:rPr sz="2000" b="1" spc="-66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335" dirty="0">
                <a:latin typeface="黑体" panose="02010609060101010101" charset="-122"/>
                <a:cs typeface="黑体" panose="02010609060101010101" charset="-122"/>
              </a:rPr>
              <a:t>万类霜天竞自由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”</a:t>
            </a:r>
            <a:r>
              <a:rPr sz="2000" b="1" spc="-66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335" dirty="0">
                <a:latin typeface="黑体" panose="02010609060101010101" charset="-122"/>
                <a:cs typeface="黑体" panose="02010609060101010101" charset="-122"/>
              </a:rPr>
              <a:t>一句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000" b="1" spc="-660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由</a:t>
            </a:r>
            <a:r>
              <a:rPr sz="2000" b="1" u="sng" spc="-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spc="335" dirty="0">
                <a:latin typeface="黑体" panose="02010609060101010101" charset="-122"/>
                <a:cs typeface="黑体" panose="02010609060101010101" charset="-122"/>
              </a:rPr>
              <a:t>扩展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到</a:t>
            </a:r>
            <a:r>
              <a:rPr sz="2000" b="1" u="sng" spc="-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000" b="1" spc="-74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335" dirty="0">
                <a:latin typeface="黑体" panose="02010609060101010101" charset="-122"/>
                <a:cs typeface="黑体" panose="02010609060101010101" charset="-122"/>
              </a:rPr>
              <a:t>并作了哲理性的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概 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括：</a:t>
            </a:r>
            <a:r>
              <a:rPr sz="2000" b="1" u="sng" spc="5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25400" indent="591820" algn="just">
              <a:lnSpc>
                <a:spcPct val="130000"/>
              </a:lnSpc>
              <a:spcBef>
                <a:spcPts val="200"/>
              </a:spcBef>
            </a:pPr>
            <a:r>
              <a:rPr sz="2000" b="1" spc="85" dirty="0">
                <a:latin typeface="黑体" panose="02010609060101010101" charset="-122"/>
                <a:cs typeface="黑体" panose="02010609060101010101" charset="-122"/>
              </a:rPr>
              <a:t>湘江秋色图的描绘</a:t>
            </a:r>
            <a:r>
              <a:rPr sz="2000" b="1" spc="90" dirty="0">
                <a:latin typeface="黑体" panose="02010609060101010101" charset="-122"/>
                <a:cs typeface="黑体" panose="02010609060101010101" charset="-122"/>
              </a:rPr>
              <a:t>，一改古人笔下的寂寥、肃杀、悲苦、愁怨的情怀与格调，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通 </a:t>
            </a:r>
            <a:r>
              <a:rPr sz="2000" b="1" spc="75" dirty="0">
                <a:latin typeface="黑体" panose="02010609060101010101" charset="-122"/>
                <a:cs typeface="黑体" panose="02010609060101010101" charset="-122"/>
              </a:rPr>
              <a:t>过远近、</a:t>
            </a:r>
            <a:r>
              <a:rPr sz="2000" b="1" u="sng" spc="115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75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u="sng" spc="7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 </a:t>
            </a:r>
            <a:r>
              <a:rPr sz="2000" b="1" spc="75" dirty="0">
                <a:latin typeface="黑体" panose="02010609060101010101" charset="-122"/>
                <a:cs typeface="黑体" panose="02010609060101010101" charset="-122"/>
              </a:rPr>
              <a:t>灵活多变的视角和</a:t>
            </a:r>
            <a:r>
              <a:rPr sz="2000" b="1" u="sng" spc="7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80" dirty="0">
                <a:latin typeface="黑体" panose="02010609060101010101" charset="-122"/>
                <a:cs typeface="黑体" panose="02010609060101010101" charset="-122"/>
              </a:rPr>
              <a:t>对比、</a:t>
            </a:r>
            <a:r>
              <a:rPr sz="2000" b="1" u="sng" spc="8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 </a:t>
            </a:r>
            <a:r>
              <a:rPr sz="2000" b="1" spc="80" dirty="0">
                <a:latin typeface="黑体" panose="02010609060101010101" charset="-122"/>
                <a:cs typeface="黑体" panose="02010609060101010101" charset="-122"/>
              </a:rPr>
              <a:t>对照有机结合，写出</a:t>
            </a:r>
            <a:r>
              <a:rPr sz="2000" b="1" u="sng" spc="116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80" dirty="0">
                <a:latin typeface="黑体" panose="02010609060101010101" charset="-122"/>
                <a:cs typeface="黑体" panose="02010609060101010101" charset="-122"/>
              </a:rPr>
              <a:t>的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绚 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丽多彩，生机盎然，凸显诗人的</a:t>
            </a:r>
            <a:r>
              <a:rPr sz="2000" b="1" u="sng" spc="1105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spc="50" dirty="0">
                <a:latin typeface="黑体" panose="02010609060101010101" charset="-122"/>
                <a:cs typeface="黑体" panose="02010609060101010101" charset="-122"/>
              </a:rPr>
              <a:t>和</a:t>
            </a:r>
            <a:r>
              <a:rPr sz="2000" b="1" u="sng" spc="50" dirty="0">
                <a:solidFill>
                  <a:srgbClr val="57575F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 </a:t>
            </a:r>
            <a:r>
              <a:rPr sz="2000" b="1" spc="-5" dirty="0">
                <a:solidFill>
                  <a:srgbClr val="57575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24" y="4853940"/>
            <a:ext cx="4683760" cy="1626235"/>
            <a:chOff x="5524" y="4853940"/>
            <a:chExt cx="4683760" cy="162623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982252" y="5244338"/>
              <a:ext cx="1706498" cy="12125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12720" y="5231892"/>
              <a:ext cx="574675" cy="1248410"/>
            </a:xfrm>
            <a:custGeom>
              <a:avLst/>
              <a:gdLst/>
              <a:ahLst/>
              <a:cxnLst/>
              <a:rect l="l" t="t" r="r" b="b"/>
              <a:pathLst>
                <a:path w="574675" h="1248410">
                  <a:moveTo>
                    <a:pt x="469531" y="1248283"/>
                  </a:moveTo>
                  <a:lnTo>
                    <a:pt x="350012" y="1058837"/>
                  </a:lnTo>
                  <a:lnTo>
                    <a:pt x="67513" y="1248283"/>
                  </a:lnTo>
                  <a:lnTo>
                    <a:pt x="469531" y="1248283"/>
                  </a:lnTo>
                  <a:close/>
                </a:path>
                <a:path w="574675" h="1248410">
                  <a:moveTo>
                    <a:pt x="574535" y="356616"/>
                  </a:moveTo>
                  <a:lnTo>
                    <a:pt x="350520" y="0"/>
                  </a:lnTo>
                  <a:lnTo>
                    <a:pt x="0" y="234696"/>
                  </a:lnTo>
                  <a:lnTo>
                    <a:pt x="224028" y="592836"/>
                  </a:lnTo>
                  <a:lnTo>
                    <a:pt x="574535" y="356616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532" y="4853940"/>
              <a:ext cx="576072" cy="59131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642213" y="5045964"/>
            <a:ext cx="4876800" cy="1434465"/>
            <a:chOff x="6642213" y="5045964"/>
            <a:chExt cx="4876800" cy="14344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0144" y="5485006"/>
              <a:ext cx="1478754" cy="9951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807196" y="5198364"/>
              <a:ext cx="1671955" cy="1282065"/>
            </a:xfrm>
            <a:custGeom>
              <a:avLst/>
              <a:gdLst/>
              <a:ahLst/>
              <a:cxnLst/>
              <a:rect l="l" t="t" r="r" b="b"/>
              <a:pathLst>
                <a:path w="1671954" h="1282064">
                  <a:moveTo>
                    <a:pt x="576072" y="358140"/>
                  </a:moveTo>
                  <a:lnTo>
                    <a:pt x="350520" y="0"/>
                  </a:lnTo>
                  <a:lnTo>
                    <a:pt x="0" y="236220"/>
                  </a:lnTo>
                  <a:lnTo>
                    <a:pt x="225552" y="592836"/>
                  </a:lnTo>
                  <a:lnTo>
                    <a:pt x="576072" y="358140"/>
                  </a:lnTo>
                  <a:close/>
                </a:path>
                <a:path w="1671954" h="1282064">
                  <a:moveTo>
                    <a:pt x="1671828" y="854964"/>
                  </a:moveTo>
                  <a:lnTo>
                    <a:pt x="1261872" y="201168"/>
                  </a:lnTo>
                  <a:lnTo>
                    <a:pt x="620268" y="632460"/>
                  </a:lnTo>
                  <a:lnTo>
                    <a:pt x="1026477" y="1281811"/>
                  </a:lnTo>
                  <a:lnTo>
                    <a:pt x="1039063" y="1281811"/>
                  </a:lnTo>
                  <a:lnTo>
                    <a:pt x="1671828" y="854964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2213" y="5345595"/>
              <a:ext cx="2688056" cy="11345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016239" y="5334000"/>
              <a:ext cx="574675" cy="591820"/>
            </a:xfrm>
            <a:custGeom>
              <a:avLst/>
              <a:gdLst/>
              <a:ahLst/>
              <a:cxnLst/>
              <a:rect l="l" t="t" r="r" b="b"/>
              <a:pathLst>
                <a:path w="574675" h="591820">
                  <a:moveTo>
                    <a:pt x="224027" y="591312"/>
                  </a:moveTo>
                  <a:lnTo>
                    <a:pt x="0" y="234696"/>
                  </a:lnTo>
                  <a:lnTo>
                    <a:pt x="350519" y="0"/>
                  </a:lnTo>
                  <a:lnTo>
                    <a:pt x="574548" y="356615"/>
                  </a:lnTo>
                  <a:lnTo>
                    <a:pt x="224027" y="591312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52887" y="5045964"/>
              <a:ext cx="574547" cy="59131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864608" y="4992623"/>
            <a:ext cx="1608455" cy="1487805"/>
            <a:chOff x="4864608" y="4992623"/>
            <a:chExt cx="1608455" cy="1487805"/>
          </a:xfrm>
        </p:grpSpPr>
        <p:sp>
          <p:nvSpPr>
            <p:cNvPr id="13" name="object 13"/>
            <p:cNvSpPr/>
            <p:nvPr/>
          </p:nvSpPr>
          <p:spPr>
            <a:xfrm>
              <a:off x="5024468" y="5797283"/>
              <a:ext cx="1448435" cy="683260"/>
            </a:xfrm>
            <a:custGeom>
              <a:avLst/>
              <a:gdLst/>
              <a:ahLst/>
              <a:cxnLst/>
              <a:rect l="l" t="t" r="r" b="b"/>
              <a:pathLst>
                <a:path w="1448435" h="683260">
                  <a:moveTo>
                    <a:pt x="1448102" y="682891"/>
                  </a:moveTo>
                  <a:lnTo>
                    <a:pt x="0" y="682891"/>
                  </a:lnTo>
                  <a:lnTo>
                    <a:pt x="1018471" y="0"/>
                  </a:lnTo>
                  <a:lnTo>
                    <a:pt x="1448102" y="682891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64608" y="4992623"/>
              <a:ext cx="1051559" cy="1086612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88945" y="2171700"/>
            <a:ext cx="55333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0495" algn="l"/>
              </a:tabLst>
            </a:pPr>
            <a:r>
              <a:rPr sz="6000" b="0" spc="280" dirty="0">
                <a:latin typeface="宋体" panose="02010600030101010101" pitchFamily="2" charset="-122"/>
                <a:cs typeface="宋体" panose="02010600030101010101" pitchFamily="2" charset="-122"/>
              </a:rPr>
              <a:t>第三部</a:t>
            </a:r>
            <a:r>
              <a:rPr sz="6000" b="0" dirty="0">
                <a:latin typeface="宋体" panose="02010600030101010101" pitchFamily="2" charset="-122"/>
                <a:cs typeface="宋体" panose="02010600030101010101" pitchFamily="2" charset="-122"/>
              </a:rPr>
              <a:t>分	</a:t>
            </a:r>
            <a:r>
              <a:rPr sz="6000" b="0" spc="280" dirty="0">
                <a:latin typeface="宋体" panose="02010600030101010101" pitchFamily="2" charset="-122"/>
                <a:cs typeface="宋体" panose="02010600030101010101" pitchFamily="2" charset="-122"/>
              </a:rPr>
              <a:t>小</a:t>
            </a:r>
            <a:r>
              <a:rPr sz="6000" b="0" dirty="0">
                <a:latin typeface="宋体" panose="02010600030101010101" pitchFamily="2" charset="-122"/>
                <a:cs typeface="宋体" panose="02010600030101010101" pitchFamily="2" charset="-122"/>
              </a:rPr>
              <a:t>说</a:t>
            </a:r>
            <a:endParaRPr sz="6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1518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4864" y="864997"/>
            <a:ext cx="9687560" cy="4100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08000" algn="just">
              <a:lnSpc>
                <a:spcPct val="125000"/>
              </a:lnSpc>
              <a:spcBef>
                <a:spcPts val="100"/>
              </a:spcBef>
            </a:pP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群</a:t>
            </a:r>
            <a:r>
              <a:rPr sz="2000" b="1" spc="5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文阅读，就是在一堂课中进行多篇文章的解读</a:t>
            </a:r>
            <a:r>
              <a:rPr sz="2000" spc="55" dirty="0">
                <a:latin typeface="黑体" panose="02010609060101010101" charset="-122"/>
                <a:cs typeface="黑体" panose="02010609060101010101" charset="-122"/>
              </a:rPr>
              <a:t>。一节课，若干篇文章，学生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的  “读”如何保障？一堂多篇，教学效率就高吗？学生阅读能力就变强了吗？【效率：收 益与时间和付出之间的比。】一堂多篇，学生的读没有保障，收益何来？谁在解读？听 老师讲吗？没有充分的独立阅读，阅读能力能够形成吗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黑体" panose="02010609060101010101" charset="-122"/>
              <a:cs typeface="黑体" panose="02010609060101010101" charset="-122"/>
            </a:endParaRPr>
          </a:p>
          <a:p>
            <a:pPr marL="520700">
              <a:lnSpc>
                <a:spcPct val="100000"/>
              </a:lnSpc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《乡土中国》整本书阅读，是不是群文阅读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黑体" panose="02010609060101010101" charset="-122"/>
              <a:cs typeface="黑体" panose="02010609060101010101" charset="-122"/>
            </a:endParaRPr>
          </a:p>
          <a:p>
            <a:pPr marL="520700">
              <a:lnSpc>
                <a:spcPct val="100000"/>
              </a:lnSpc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单元教学，若干篇章，在同一任务群下，两周课时，是不是群文阅读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>
              <a:latin typeface="黑体" panose="02010609060101010101" charset="-122"/>
              <a:cs typeface="黑体" panose="02010609060101010101" charset="-122"/>
            </a:endParaRPr>
          </a:p>
          <a:p>
            <a:pPr marL="12700" marR="7620" indent="513080">
              <a:lnSpc>
                <a:spcPct val="100000"/>
              </a:lnSpc>
            </a:pPr>
            <a:r>
              <a:rPr sz="2000" b="1" spc="4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群文阅读</a:t>
            </a:r>
            <a:r>
              <a:rPr sz="2000" b="1" spc="5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教学，可以成为有别于主流与传统的一种尝试，若断言全面优于传统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单 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篇阅读教学，是伪命题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954020" cy="6480175"/>
            <a:chOff x="0" y="0"/>
            <a:chExt cx="2954020" cy="648017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954020" cy="6480175"/>
            </a:xfrm>
            <a:custGeom>
              <a:avLst/>
              <a:gdLst/>
              <a:ahLst/>
              <a:cxnLst/>
              <a:rect l="l" t="t" r="r" b="b"/>
              <a:pathLst>
                <a:path w="2954020" h="6480175">
                  <a:moveTo>
                    <a:pt x="2953512" y="6480048"/>
                  </a:moveTo>
                  <a:lnTo>
                    <a:pt x="0" y="6480048"/>
                  </a:lnTo>
                  <a:lnTo>
                    <a:pt x="0" y="0"/>
                  </a:lnTo>
                  <a:lnTo>
                    <a:pt x="2953512" y="0"/>
                  </a:lnTo>
                  <a:lnTo>
                    <a:pt x="2953512" y="6480048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21563" y="5585586"/>
              <a:ext cx="601980" cy="601345"/>
            </a:xfrm>
            <a:custGeom>
              <a:avLst/>
              <a:gdLst/>
              <a:ahLst/>
              <a:cxnLst/>
              <a:rect l="l" t="t" r="r" b="b"/>
              <a:pathLst>
                <a:path w="601980" h="601345">
                  <a:moveTo>
                    <a:pt x="301180" y="601141"/>
                  </a:moveTo>
                  <a:lnTo>
                    <a:pt x="252425" y="597207"/>
                  </a:lnTo>
                  <a:lnTo>
                    <a:pt x="206171" y="585814"/>
                  </a:lnTo>
                  <a:lnTo>
                    <a:pt x="163033" y="567580"/>
                  </a:lnTo>
                  <a:lnTo>
                    <a:pt x="123627" y="543119"/>
                  </a:lnTo>
                  <a:lnTo>
                    <a:pt x="88568" y="513048"/>
                  </a:lnTo>
                  <a:lnTo>
                    <a:pt x="58470" y="477983"/>
                  </a:lnTo>
                  <a:lnTo>
                    <a:pt x="33949" y="438539"/>
                  </a:lnTo>
                  <a:lnTo>
                    <a:pt x="15620" y="395334"/>
                  </a:lnTo>
                  <a:lnTo>
                    <a:pt x="4099" y="348982"/>
                  </a:lnTo>
                  <a:lnTo>
                    <a:pt x="0" y="300100"/>
                  </a:lnTo>
                  <a:lnTo>
                    <a:pt x="4099" y="251473"/>
                  </a:lnTo>
                  <a:lnTo>
                    <a:pt x="15620" y="205326"/>
                  </a:lnTo>
                  <a:lnTo>
                    <a:pt x="33949" y="162279"/>
                  </a:lnTo>
                  <a:lnTo>
                    <a:pt x="58470" y="122955"/>
                  </a:lnTo>
                  <a:lnTo>
                    <a:pt x="88568" y="87976"/>
                  </a:lnTo>
                  <a:lnTo>
                    <a:pt x="123627" y="57962"/>
                  </a:lnTo>
                  <a:lnTo>
                    <a:pt x="163033" y="33536"/>
                  </a:lnTo>
                  <a:lnTo>
                    <a:pt x="206171" y="15319"/>
                  </a:lnTo>
                  <a:lnTo>
                    <a:pt x="252425" y="3933"/>
                  </a:lnTo>
                  <a:lnTo>
                    <a:pt x="301180" y="0"/>
                  </a:lnTo>
                  <a:lnTo>
                    <a:pt x="349934" y="3933"/>
                  </a:lnTo>
                  <a:lnTo>
                    <a:pt x="396184" y="15323"/>
                  </a:lnTo>
                  <a:lnTo>
                    <a:pt x="439310" y="33548"/>
                  </a:lnTo>
                  <a:lnTo>
                    <a:pt x="478694" y="57992"/>
                  </a:lnTo>
                  <a:lnTo>
                    <a:pt x="513716" y="88034"/>
                  </a:lnTo>
                  <a:lnTo>
                    <a:pt x="543758" y="123057"/>
                  </a:lnTo>
                  <a:lnTo>
                    <a:pt x="568202" y="162440"/>
                  </a:lnTo>
                  <a:lnTo>
                    <a:pt x="586428" y="205566"/>
                  </a:lnTo>
                  <a:lnTo>
                    <a:pt x="597817" y="251816"/>
                  </a:lnTo>
                  <a:lnTo>
                    <a:pt x="601751" y="300570"/>
                  </a:lnTo>
                  <a:lnTo>
                    <a:pt x="597817" y="349325"/>
                  </a:lnTo>
                  <a:lnTo>
                    <a:pt x="586428" y="395574"/>
                  </a:lnTo>
                  <a:lnTo>
                    <a:pt x="568202" y="438700"/>
                  </a:lnTo>
                  <a:lnTo>
                    <a:pt x="543758" y="478084"/>
                  </a:lnTo>
                  <a:lnTo>
                    <a:pt x="513716" y="513106"/>
                  </a:lnTo>
                  <a:lnTo>
                    <a:pt x="478694" y="543149"/>
                  </a:lnTo>
                  <a:lnTo>
                    <a:pt x="439310" y="567592"/>
                  </a:lnTo>
                  <a:lnTo>
                    <a:pt x="396184" y="585818"/>
                  </a:lnTo>
                  <a:lnTo>
                    <a:pt x="349934" y="597207"/>
                  </a:lnTo>
                  <a:lnTo>
                    <a:pt x="301180" y="601141"/>
                  </a:lnTo>
                  <a:close/>
                </a:path>
              </a:pathLst>
            </a:custGeom>
            <a:solidFill>
              <a:srgbClr val="FFFFFF">
                <a:alpha val="72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7368" y="5506389"/>
              <a:ext cx="374167" cy="3743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051" y="5911951"/>
              <a:ext cx="174256" cy="1745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5944" y="5955576"/>
              <a:ext cx="720090" cy="41275"/>
            </a:xfrm>
            <a:custGeom>
              <a:avLst/>
              <a:gdLst/>
              <a:ahLst/>
              <a:cxnLst/>
              <a:rect l="l" t="t" r="r" b="b"/>
              <a:pathLst>
                <a:path w="720090" h="41275">
                  <a:moveTo>
                    <a:pt x="719937" y="41275"/>
                  </a:moveTo>
                  <a:lnTo>
                    <a:pt x="0" y="41275"/>
                  </a:lnTo>
                  <a:lnTo>
                    <a:pt x="0" y="0"/>
                  </a:lnTo>
                  <a:lnTo>
                    <a:pt x="719937" y="0"/>
                  </a:lnTo>
                  <a:lnTo>
                    <a:pt x="719937" y="412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137602" y="1617662"/>
            <a:ext cx="711200" cy="28962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0000"/>
              </a:lnSpc>
            </a:pPr>
            <a:r>
              <a:rPr sz="5400" b="1" spc="33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内容提</a:t>
            </a:r>
            <a:r>
              <a:rPr sz="5400" b="1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要</a:t>
            </a:r>
            <a:endParaRPr sz="5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030470" y="1399857"/>
            <a:ext cx="21469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160" dirty="0">
                <a:solidFill>
                  <a:srgbClr val="252525"/>
                </a:solidFill>
              </a:rPr>
              <a:t>《百合花</a:t>
            </a:r>
            <a:r>
              <a:rPr sz="3200" spc="-10" dirty="0">
                <a:solidFill>
                  <a:srgbClr val="252525"/>
                </a:solidFill>
              </a:rPr>
              <a:t>》</a:t>
            </a:r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5030470" y="2960052"/>
            <a:ext cx="25755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16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《哦，香雪</a:t>
            </a:r>
            <a:r>
              <a:rPr sz="3200" b="1" spc="-10" dirty="0">
                <a:solidFill>
                  <a:srgbClr val="252525"/>
                </a:solidFill>
                <a:latin typeface="黑体" panose="02010609060101010101" charset="-122"/>
                <a:cs typeface="黑体" panose="02010609060101010101" charset="-122"/>
              </a:rPr>
              <a:t>》</a:t>
            </a:r>
            <a:endParaRPr sz="3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86428" y="1401762"/>
            <a:ext cx="556260" cy="556260"/>
          </a:xfrm>
          <a:custGeom>
            <a:avLst/>
            <a:gdLst/>
            <a:ahLst/>
            <a:cxnLst/>
            <a:rect l="l" t="t" r="r" b="b"/>
            <a:pathLst>
              <a:path w="556260" h="556260">
                <a:moveTo>
                  <a:pt x="277622" y="556260"/>
                </a:moveTo>
                <a:lnTo>
                  <a:pt x="232508" y="552619"/>
                </a:lnTo>
                <a:lnTo>
                  <a:pt x="189715" y="542077"/>
                </a:lnTo>
                <a:lnTo>
                  <a:pt x="149819" y="525203"/>
                </a:lnTo>
                <a:lnTo>
                  <a:pt x="113394" y="502568"/>
                </a:lnTo>
                <a:lnTo>
                  <a:pt x="81018" y="474741"/>
                </a:lnTo>
                <a:lnTo>
                  <a:pt x="53264" y="442293"/>
                </a:lnTo>
                <a:lnTo>
                  <a:pt x="30710" y="405794"/>
                </a:lnTo>
                <a:lnTo>
                  <a:pt x="13931" y="365812"/>
                </a:lnTo>
                <a:lnTo>
                  <a:pt x="3502" y="322919"/>
                </a:lnTo>
                <a:lnTo>
                  <a:pt x="0" y="277685"/>
                </a:lnTo>
                <a:lnTo>
                  <a:pt x="3502" y="232691"/>
                </a:lnTo>
                <a:lnTo>
                  <a:pt x="13931" y="189992"/>
                </a:lnTo>
                <a:lnTo>
                  <a:pt x="30710" y="150160"/>
                </a:lnTo>
                <a:lnTo>
                  <a:pt x="53264" y="113774"/>
                </a:lnTo>
                <a:lnTo>
                  <a:pt x="81018" y="81406"/>
                </a:lnTo>
                <a:lnTo>
                  <a:pt x="113394" y="53634"/>
                </a:lnTo>
                <a:lnTo>
                  <a:pt x="149819" y="31032"/>
                </a:lnTo>
                <a:lnTo>
                  <a:pt x="189715" y="14175"/>
                </a:lnTo>
                <a:lnTo>
                  <a:pt x="232508" y="3639"/>
                </a:lnTo>
                <a:lnTo>
                  <a:pt x="277622" y="0"/>
                </a:lnTo>
                <a:lnTo>
                  <a:pt x="322736" y="3640"/>
                </a:lnTo>
                <a:lnTo>
                  <a:pt x="365532" y="14179"/>
                </a:lnTo>
                <a:lnTo>
                  <a:pt x="405438" y="31044"/>
                </a:lnTo>
                <a:lnTo>
                  <a:pt x="441881" y="53663"/>
                </a:lnTo>
                <a:lnTo>
                  <a:pt x="474289" y="81462"/>
                </a:lnTo>
                <a:lnTo>
                  <a:pt x="502088" y="113870"/>
                </a:lnTo>
                <a:lnTo>
                  <a:pt x="524707" y="150313"/>
                </a:lnTo>
                <a:lnTo>
                  <a:pt x="541572" y="190219"/>
                </a:lnTo>
                <a:lnTo>
                  <a:pt x="552111" y="233015"/>
                </a:lnTo>
                <a:lnTo>
                  <a:pt x="555751" y="278130"/>
                </a:lnTo>
                <a:lnTo>
                  <a:pt x="552111" y="323244"/>
                </a:lnTo>
                <a:lnTo>
                  <a:pt x="541572" y="366040"/>
                </a:lnTo>
                <a:lnTo>
                  <a:pt x="524707" y="405946"/>
                </a:lnTo>
                <a:lnTo>
                  <a:pt x="502088" y="442389"/>
                </a:lnTo>
                <a:lnTo>
                  <a:pt x="474289" y="474797"/>
                </a:lnTo>
                <a:lnTo>
                  <a:pt x="441881" y="502596"/>
                </a:lnTo>
                <a:lnTo>
                  <a:pt x="405438" y="525215"/>
                </a:lnTo>
                <a:lnTo>
                  <a:pt x="365532" y="542080"/>
                </a:lnTo>
                <a:lnTo>
                  <a:pt x="322736" y="552619"/>
                </a:lnTo>
                <a:lnTo>
                  <a:pt x="277622" y="556260"/>
                </a:lnTo>
                <a:close/>
              </a:path>
            </a:pathLst>
          </a:custGeom>
          <a:solidFill>
            <a:srgbClr val="2F7079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86428" y="2961957"/>
            <a:ext cx="556260" cy="556260"/>
          </a:xfrm>
          <a:custGeom>
            <a:avLst/>
            <a:gdLst/>
            <a:ahLst/>
            <a:cxnLst/>
            <a:rect l="l" t="t" r="r" b="b"/>
            <a:pathLst>
              <a:path w="556260" h="556260">
                <a:moveTo>
                  <a:pt x="277622" y="556259"/>
                </a:moveTo>
                <a:lnTo>
                  <a:pt x="232508" y="552619"/>
                </a:lnTo>
                <a:lnTo>
                  <a:pt x="189715" y="542080"/>
                </a:lnTo>
                <a:lnTo>
                  <a:pt x="149819" y="525213"/>
                </a:lnTo>
                <a:lnTo>
                  <a:pt x="113394" y="502592"/>
                </a:lnTo>
                <a:lnTo>
                  <a:pt x="81018" y="474789"/>
                </a:lnTo>
                <a:lnTo>
                  <a:pt x="53264" y="442376"/>
                </a:lnTo>
                <a:lnTo>
                  <a:pt x="30710" y="405924"/>
                </a:lnTo>
                <a:lnTo>
                  <a:pt x="13931" y="366007"/>
                </a:lnTo>
                <a:lnTo>
                  <a:pt x="3502" y="323197"/>
                </a:lnTo>
                <a:lnTo>
                  <a:pt x="0" y="278066"/>
                </a:lnTo>
                <a:lnTo>
                  <a:pt x="3502" y="232969"/>
                </a:lnTo>
                <a:lnTo>
                  <a:pt x="13931" y="190187"/>
                </a:lnTo>
                <a:lnTo>
                  <a:pt x="30710" y="150291"/>
                </a:lnTo>
                <a:lnTo>
                  <a:pt x="53264" y="113856"/>
                </a:lnTo>
                <a:lnTo>
                  <a:pt x="81018" y="81454"/>
                </a:lnTo>
                <a:lnTo>
                  <a:pt x="113394" y="53659"/>
                </a:lnTo>
                <a:lnTo>
                  <a:pt x="149819" y="31042"/>
                </a:lnTo>
                <a:lnTo>
                  <a:pt x="189715" y="14178"/>
                </a:lnTo>
                <a:lnTo>
                  <a:pt x="232508" y="3640"/>
                </a:lnTo>
                <a:lnTo>
                  <a:pt x="277622" y="0"/>
                </a:lnTo>
                <a:lnTo>
                  <a:pt x="322736" y="3640"/>
                </a:lnTo>
                <a:lnTo>
                  <a:pt x="365532" y="14179"/>
                </a:lnTo>
                <a:lnTo>
                  <a:pt x="405438" y="31044"/>
                </a:lnTo>
                <a:lnTo>
                  <a:pt x="441881" y="53663"/>
                </a:lnTo>
                <a:lnTo>
                  <a:pt x="474289" y="81462"/>
                </a:lnTo>
                <a:lnTo>
                  <a:pt x="502088" y="113870"/>
                </a:lnTo>
                <a:lnTo>
                  <a:pt x="524707" y="150313"/>
                </a:lnTo>
                <a:lnTo>
                  <a:pt x="541572" y="190219"/>
                </a:lnTo>
                <a:lnTo>
                  <a:pt x="552111" y="233015"/>
                </a:lnTo>
                <a:lnTo>
                  <a:pt x="555751" y="278129"/>
                </a:lnTo>
                <a:lnTo>
                  <a:pt x="552111" y="323244"/>
                </a:lnTo>
                <a:lnTo>
                  <a:pt x="541572" y="366040"/>
                </a:lnTo>
                <a:lnTo>
                  <a:pt x="524707" y="405946"/>
                </a:lnTo>
                <a:lnTo>
                  <a:pt x="502088" y="442389"/>
                </a:lnTo>
                <a:lnTo>
                  <a:pt x="474289" y="474797"/>
                </a:lnTo>
                <a:lnTo>
                  <a:pt x="441881" y="502596"/>
                </a:lnTo>
                <a:lnTo>
                  <a:pt x="405438" y="525215"/>
                </a:lnTo>
                <a:lnTo>
                  <a:pt x="365532" y="542080"/>
                </a:lnTo>
                <a:lnTo>
                  <a:pt x="322736" y="552619"/>
                </a:lnTo>
                <a:lnTo>
                  <a:pt x="277622" y="556259"/>
                </a:lnTo>
                <a:close/>
              </a:path>
            </a:pathLst>
          </a:custGeom>
          <a:solidFill>
            <a:srgbClr val="3A8B92">
              <a:alpha val="83898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18076" y="2085657"/>
            <a:ext cx="91694" cy="9143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8076" y="2523807"/>
            <a:ext cx="91694" cy="9143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18076" y="2304732"/>
            <a:ext cx="91694" cy="9143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18076" y="2742882"/>
            <a:ext cx="91694" cy="9143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2945447" y="3771582"/>
            <a:ext cx="6565265" cy="2322830"/>
          </a:xfrm>
          <a:custGeom>
            <a:avLst/>
            <a:gdLst/>
            <a:ahLst/>
            <a:cxnLst/>
            <a:rect l="l" t="t" r="r" b="b"/>
            <a:pathLst>
              <a:path w="6565265" h="2322829">
                <a:moveTo>
                  <a:pt x="6557327" y="2322829"/>
                </a:moveTo>
                <a:lnTo>
                  <a:pt x="7937" y="2322829"/>
                </a:lnTo>
                <a:lnTo>
                  <a:pt x="5880" y="2322563"/>
                </a:lnTo>
                <a:lnTo>
                  <a:pt x="0" y="2314892"/>
                </a:lnTo>
                <a:lnTo>
                  <a:pt x="0" y="7937"/>
                </a:lnTo>
                <a:lnTo>
                  <a:pt x="7937" y="0"/>
                </a:lnTo>
                <a:lnTo>
                  <a:pt x="6557327" y="0"/>
                </a:lnTo>
                <a:lnTo>
                  <a:pt x="6564752" y="5295"/>
                </a:lnTo>
                <a:lnTo>
                  <a:pt x="10579" y="5295"/>
                </a:lnTo>
                <a:lnTo>
                  <a:pt x="9207" y="5473"/>
                </a:lnTo>
                <a:lnTo>
                  <a:pt x="5295" y="10579"/>
                </a:lnTo>
                <a:lnTo>
                  <a:pt x="5295" y="2312250"/>
                </a:lnTo>
                <a:lnTo>
                  <a:pt x="10579" y="2317534"/>
                </a:lnTo>
                <a:lnTo>
                  <a:pt x="6564752" y="2317534"/>
                </a:lnTo>
                <a:lnTo>
                  <a:pt x="6564198" y="2318854"/>
                </a:lnTo>
                <a:lnTo>
                  <a:pt x="6562940" y="2320505"/>
                </a:lnTo>
                <a:lnTo>
                  <a:pt x="6561289" y="2321763"/>
                </a:lnTo>
                <a:lnTo>
                  <a:pt x="6559384" y="2322563"/>
                </a:lnTo>
                <a:lnTo>
                  <a:pt x="6557327" y="2322829"/>
                </a:lnTo>
                <a:close/>
              </a:path>
              <a:path w="6565265" h="2322829">
                <a:moveTo>
                  <a:pt x="6564752" y="2317534"/>
                </a:moveTo>
                <a:lnTo>
                  <a:pt x="6554685" y="2317534"/>
                </a:lnTo>
                <a:lnTo>
                  <a:pt x="6556044" y="2317356"/>
                </a:lnTo>
                <a:lnTo>
                  <a:pt x="6557327" y="2316822"/>
                </a:lnTo>
                <a:lnTo>
                  <a:pt x="6558419" y="2315984"/>
                </a:lnTo>
                <a:lnTo>
                  <a:pt x="6559257" y="2314892"/>
                </a:lnTo>
                <a:lnTo>
                  <a:pt x="6559791" y="2313622"/>
                </a:lnTo>
                <a:lnTo>
                  <a:pt x="6559969" y="2312250"/>
                </a:lnTo>
                <a:lnTo>
                  <a:pt x="6559969" y="10579"/>
                </a:lnTo>
                <a:lnTo>
                  <a:pt x="6554685" y="5295"/>
                </a:lnTo>
                <a:lnTo>
                  <a:pt x="6564752" y="5295"/>
                </a:lnTo>
                <a:lnTo>
                  <a:pt x="6564998" y="5880"/>
                </a:lnTo>
                <a:lnTo>
                  <a:pt x="6565265" y="7937"/>
                </a:lnTo>
                <a:lnTo>
                  <a:pt x="6565265" y="2314892"/>
                </a:lnTo>
                <a:lnTo>
                  <a:pt x="6564998" y="2316949"/>
                </a:lnTo>
                <a:lnTo>
                  <a:pt x="6564752" y="2317534"/>
                </a:lnTo>
                <a:close/>
              </a:path>
              <a:path w="6565265" h="2322829">
                <a:moveTo>
                  <a:pt x="6552031" y="2312250"/>
                </a:moveTo>
                <a:lnTo>
                  <a:pt x="13233" y="2312250"/>
                </a:lnTo>
                <a:lnTo>
                  <a:pt x="12547" y="2312162"/>
                </a:lnTo>
                <a:lnTo>
                  <a:pt x="11899" y="2311895"/>
                </a:lnTo>
                <a:lnTo>
                  <a:pt x="11353" y="2311476"/>
                </a:lnTo>
                <a:lnTo>
                  <a:pt x="10934" y="2310930"/>
                </a:lnTo>
                <a:lnTo>
                  <a:pt x="10667" y="2310282"/>
                </a:lnTo>
                <a:lnTo>
                  <a:pt x="10667" y="12547"/>
                </a:lnTo>
                <a:lnTo>
                  <a:pt x="13233" y="10579"/>
                </a:lnTo>
                <a:lnTo>
                  <a:pt x="6552031" y="10579"/>
                </a:lnTo>
                <a:lnTo>
                  <a:pt x="6554685" y="15875"/>
                </a:lnTo>
                <a:lnTo>
                  <a:pt x="15875" y="15875"/>
                </a:lnTo>
                <a:lnTo>
                  <a:pt x="15875" y="2306954"/>
                </a:lnTo>
                <a:lnTo>
                  <a:pt x="6554685" y="2306954"/>
                </a:lnTo>
                <a:lnTo>
                  <a:pt x="6554596" y="2310282"/>
                </a:lnTo>
                <a:lnTo>
                  <a:pt x="6554330" y="2310930"/>
                </a:lnTo>
                <a:lnTo>
                  <a:pt x="6553911" y="2311476"/>
                </a:lnTo>
                <a:lnTo>
                  <a:pt x="6553352" y="2311895"/>
                </a:lnTo>
                <a:lnTo>
                  <a:pt x="6552717" y="2312162"/>
                </a:lnTo>
                <a:lnTo>
                  <a:pt x="6552031" y="2312250"/>
                </a:lnTo>
                <a:close/>
              </a:path>
              <a:path w="6565265" h="2322829">
                <a:moveTo>
                  <a:pt x="6554685" y="2306954"/>
                </a:moveTo>
                <a:lnTo>
                  <a:pt x="6549390" y="2306954"/>
                </a:lnTo>
                <a:lnTo>
                  <a:pt x="6549390" y="15875"/>
                </a:lnTo>
                <a:lnTo>
                  <a:pt x="6554685" y="15875"/>
                </a:lnTo>
                <a:lnTo>
                  <a:pt x="6554685" y="2306954"/>
                </a:lnTo>
                <a:close/>
              </a:path>
            </a:pathLst>
          </a:custGeom>
          <a:solidFill>
            <a:srgbClr val="019C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032125" y="3788537"/>
            <a:ext cx="6210935" cy="221996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000" b="1" dirty="0">
                <a:solidFill>
                  <a:srgbClr val="C00000"/>
                </a:solidFill>
                <a:latin typeface="黑体" panose="02010609060101010101" charset="-122"/>
                <a:cs typeface="黑体" panose="02010609060101010101" charset="-122"/>
              </a:rPr>
              <a:t>抓取细节，描绘形象，传情达意</a:t>
            </a:r>
            <a:r>
              <a:rPr sz="2000" b="1" spc="-5" dirty="0">
                <a:solidFill>
                  <a:srgbClr val="C00000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2430145">
              <a:lnSpc>
                <a:spcPct val="100000"/>
              </a:lnSpc>
              <a:spcBef>
                <a:spcPts val="480"/>
              </a:spcBef>
            </a:pP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复述——复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写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 panose="020B0604020202090204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首次复述，可能就是事件过程、故事梗概的重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复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 panose="020B0604020202090204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升级复述，以“百合花”为中心复述，倒叙、补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叙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 panose="020B0604020202090204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《哦，香雪》选择一个核心意象，并以之为中心复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述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 panose="020B0604020202090204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围绕经典意象和细节，组织当堂复写活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动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2644" y="1679575"/>
            <a:ext cx="9932035" cy="358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4505">
              <a:lnSpc>
                <a:spcPct val="139000"/>
              </a:lnSpc>
              <a:spcBef>
                <a:spcPts val="100"/>
              </a:spcBef>
              <a:tabLst>
                <a:tab pos="1147445" algn="l"/>
                <a:tab pos="1786255" algn="l"/>
                <a:tab pos="2948305" algn="l"/>
                <a:tab pos="2977515" algn="l"/>
                <a:tab pos="3128010" algn="l"/>
                <a:tab pos="3700145" algn="l"/>
                <a:tab pos="4643755" algn="l"/>
                <a:tab pos="5137785" algn="l"/>
                <a:tab pos="5250815" algn="l"/>
                <a:tab pos="5277485" algn="l"/>
                <a:tab pos="6176010" algn="l"/>
                <a:tab pos="6716395" algn="l"/>
                <a:tab pos="7658100" algn="l"/>
                <a:tab pos="8157845" algn="l"/>
                <a:tab pos="8378825" algn="l"/>
                <a:tab pos="9275445" algn="l"/>
                <a:tab pos="9375775" algn="l"/>
              </a:tabLst>
            </a:pP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《百合花》是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的成名作，这是一篇</a:t>
            </a:r>
            <a:r>
              <a:rPr sz="2400" u="heavy" dirty="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题材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小说，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独特性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在于它没 有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战争的残酷和惨烈，而是选择了一个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发生在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	</a:t>
            </a:r>
            <a:r>
              <a:rPr sz="2400" u="heavy" spc="-500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400" spc="-500" dirty="0">
                <a:latin typeface="黑体" panose="02010609060101010101" charset="-122"/>
                <a:cs typeface="黑体" panose="02010609060101010101" charset="-122"/>
              </a:rPr>
              <a:t>的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故事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4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讲 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述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了一个出身于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战士与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在残酷战争环境下的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关系，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表</a:t>
            </a:r>
            <a:r>
              <a:rPr sz="24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现 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了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战争的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、人与人之间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以及普通人的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、	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的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之 美，全文以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	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为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线索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，以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为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顺序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情节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可以分为三个部分，  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第一部分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是开端，主要是写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第二部分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是发展，主要写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4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第 </a:t>
            </a: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三部分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是高潮，写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	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和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		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95071"/>
            <a:ext cx="765175" cy="478790"/>
            <a:chOff x="0" y="195071"/>
            <a:chExt cx="765175" cy="478790"/>
          </a:xfrm>
        </p:grpSpPr>
        <p:sp>
          <p:nvSpPr>
            <p:cNvPr id="4" name="object 4"/>
            <p:cNvSpPr/>
            <p:nvPr/>
          </p:nvSpPr>
          <p:spPr>
            <a:xfrm>
              <a:off x="576072" y="195071"/>
              <a:ext cx="189230" cy="478790"/>
            </a:xfrm>
            <a:custGeom>
              <a:avLst/>
              <a:gdLst/>
              <a:ahLst/>
              <a:cxnLst/>
              <a:rect l="l" t="t" r="r" b="b"/>
              <a:pathLst>
                <a:path w="189229" h="478790">
                  <a:moveTo>
                    <a:pt x="0" y="478536"/>
                  </a:moveTo>
                  <a:lnTo>
                    <a:pt x="188976" y="478536"/>
                  </a:lnTo>
                  <a:lnTo>
                    <a:pt x="188976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B5D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61188" y="195071"/>
              <a:ext cx="215265" cy="478790"/>
            </a:xfrm>
            <a:custGeom>
              <a:avLst/>
              <a:gdLst/>
              <a:ahLst/>
              <a:cxnLst/>
              <a:rect l="l" t="t" r="r" b="b"/>
              <a:pathLst>
                <a:path w="215265" h="478790">
                  <a:moveTo>
                    <a:pt x="0" y="478536"/>
                  </a:moveTo>
                  <a:lnTo>
                    <a:pt x="214883" y="4785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195071"/>
              <a:ext cx="361315" cy="478790"/>
            </a:xfrm>
            <a:custGeom>
              <a:avLst/>
              <a:gdLst/>
              <a:ahLst/>
              <a:cxnLst/>
              <a:rect l="l" t="t" r="r" b="b"/>
              <a:pathLst>
                <a:path w="361315" h="478790">
                  <a:moveTo>
                    <a:pt x="361188" y="478535"/>
                  </a:moveTo>
                  <a:lnTo>
                    <a:pt x="0" y="478535"/>
                  </a:lnTo>
                  <a:lnTo>
                    <a:pt x="0" y="0"/>
                  </a:lnTo>
                  <a:lnTo>
                    <a:pt x="361188" y="0"/>
                  </a:lnTo>
                  <a:lnTo>
                    <a:pt x="361188" y="478535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7447" y="198120"/>
            <a:ext cx="4853940" cy="472440"/>
          </a:xfrm>
          <a:prstGeom prst="rect">
            <a:avLst/>
          </a:prstGeom>
          <a:solidFill>
            <a:srgbClr val="019CB6"/>
          </a:solidFill>
        </p:spPr>
        <p:txBody>
          <a:bodyPr vert="horz" wrap="square" lIns="0" tIns="1778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40"/>
              </a:spcBef>
            </a:pPr>
            <a:r>
              <a:rPr sz="2600" spc="250" dirty="0">
                <a:solidFill>
                  <a:srgbClr val="FFFFFF"/>
                </a:solidFill>
              </a:rPr>
              <a:t>《百合花</a:t>
            </a:r>
            <a:r>
              <a:rPr sz="2600" spc="-10" dirty="0">
                <a:solidFill>
                  <a:srgbClr val="FFFFFF"/>
                </a:solidFill>
              </a:rPr>
              <a:t>》</a:t>
            </a:r>
            <a:endParaRPr sz="2600"/>
          </a:p>
        </p:txBody>
      </p:sp>
      <p:sp>
        <p:nvSpPr>
          <p:cNvPr id="8" name="object 8"/>
          <p:cNvSpPr/>
          <p:nvPr/>
        </p:nvSpPr>
        <p:spPr>
          <a:xfrm>
            <a:off x="1043939" y="1089660"/>
            <a:ext cx="4727575" cy="466725"/>
          </a:xfrm>
          <a:custGeom>
            <a:avLst/>
            <a:gdLst/>
            <a:ahLst/>
            <a:cxnLst/>
            <a:rect l="l" t="t" r="r" b="b"/>
            <a:pathLst>
              <a:path w="4727575" h="466725">
                <a:moveTo>
                  <a:pt x="4727448" y="466343"/>
                </a:moveTo>
                <a:lnTo>
                  <a:pt x="0" y="466343"/>
                </a:lnTo>
                <a:lnTo>
                  <a:pt x="0" y="0"/>
                </a:lnTo>
                <a:lnTo>
                  <a:pt x="4727448" y="0"/>
                </a:lnTo>
                <a:lnTo>
                  <a:pt x="4727448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94155" y="1121410"/>
            <a:ext cx="415607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200" dirty="0">
                <a:latin typeface="黑体" panose="02010609060101010101" charset="-122"/>
                <a:cs typeface="黑体" panose="02010609060101010101" charset="-122"/>
              </a:rPr>
              <a:t>概括介绍作品：学习语段的组</a:t>
            </a:r>
            <a:r>
              <a:rPr sz="2500" b="1" spc="-15" dirty="0">
                <a:latin typeface="黑体" panose="02010609060101010101" charset="-122"/>
                <a:cs typeface="黑体" panose="02010609060101010101" charset="-122"/>
              </a:rPr>
              <a:t>织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11" name="object 11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一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9789" y="1285748"/>
            <a:ext cx="10109835" cy="358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0055">
              <a:lnSpc>
                <a:spcPct val="152000"/>
              </a:lnSpc>
              <a:spcBef>
                <a:spcPts val="100"/>
              </a:spcBef>
            </a:pP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《百合花》是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茹志鹃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的成名作，这是一篇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战争题材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小说，独特性在于它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没</a:t>
            </a:r>
            <a:r>
              <a:rPr sz="2200" b="1" spc="-1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有 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正面描写战争的残酷和惨烈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，而是选择了一个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中秋佳节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发生在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前沿包扎所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的故事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讲述了一个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出身于农村的</a:t>
            </a:r>
            <a:r>
              <a:rPr sz="22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19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岁小战士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与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两位女性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在残酷战争环境下的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情感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关系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表现了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战争的伤痛、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人与人之间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圣洁的情感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以及普通人的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善良、淳朴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的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人性之美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全文以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我的见闻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为线索，以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时间为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顺序，情节可以分为三个部分，第一部分是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开 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端，主要是写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通讯员带路护送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，第二部分是发展，主要写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借被子的过程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，第三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部 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分是高潮，写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通讯员的牺牲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和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新媳妇反常态的举动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1214" y="1752091"/>
            <a:ext cx="9728835" cy="36080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560070" algn="just">
              <a:lnSpc>
                <a:spcPct val="131000"/>
              </a:lnSpc>
              <a:spcBef>
                <a:spcPts val="130"/>
              </a:spcBef>
            </a:pP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第一部分通过</a:t>
            </a:r>
            <a:r>
              <a:rPr sz="2000" b="1" u="sng" spc="56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和</a:t>
            </a:r>
            <a:r>
              <a:rPr sz="2000" b="1" u="sng" spc="11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描写，通讯员的个性跃然纸上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：他非常</a:t>
            </a:r>
            <a:r>
              <a:rPr sz="2000" b="1" u="sng" spc="45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如，穿了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一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身洗淡了的黄军装，绑腿直打到膝盖上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）；也很</a:t>
            </a:r>
            <a:r>
              <a:rPr sz="2000" b="1" u="sng" spc="1000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如，没有让我撂得太远，但也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不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让我走近。总和我保持着丈把远的距离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），以保持一定距离的方式来表示对女同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志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8890">
              <a:lnSpc>
                <a:spcPct val="130000"/>
              </a:lnSpc>
              <a:tabLst>
                <a:tab pos="838835" algn="l"/>
                <a:tab pos="2911475" algn="l"/>
                <a:tab pos="3566795" algn="l"/>
                <a:tab pos="5102225" algn="l"/>
                <a:tab pos="5460365" algn="l"/>
                <a:tab pos="6428105" algn="l"/>
                <a:tab pos="7083425" algn="l"/>
                <a:tab pos="8127365" algn="l"/>
                <a:tab pos="8782685" algn="l"/>
                <a:tab pos="9403715" algn="l"/>
              </a:tabLst>
            </a:pP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的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，又体现出他的</a:t>
            </a:r>
            <a:r>
              <a:rPr sz="2000" b="1" u="sng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与</a:t>
            </a:r>
            <a:r>
              <a:rPr sz="2000" b="1" u="sng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；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他有些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在远远的一块石头上坐下，把枪横搁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在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腿上背向着我，好像没有我这个人似的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）；面对陌生的女性，他显得</a:t>
            </a:r>
            <a:r>
              <a:rPr sz="2000" b="1" u="sng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而</a:t>
            </a:r>
            <a:r>
              <a:rPr sz="2000" b="1" u="sng" dirty="0">
                <a:solidFill>
                  <a:srgbClr val="0000CC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（见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我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挨他坐下，立即张皇起来……飞红了脸，更加忸怩起来，两只手不停地数摸着皮腰带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上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的扣眼……我看见他摘下帽子，偷偷地在用毛巾拭汗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）；这个乡村青年战士有着</a:t>
            </a:r>
            <a:r>
              <a:rPr sz="2000" b="1" u="sng" dirty="0"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和 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的一面（肩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上的步枪筒里，稀疏地插着几根树枝，这要说是伪装，倒不如算作装饰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点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缀</a:t>
            </a: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）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——这一路护送的过程，将一个青年战士</a:t>
            </a:r>
            <a:r>
              <a:rPr sz="20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，对</a:t>
            </a:r>
            <a:r>
              <a:rPr sz="20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和</a:t>
            </a:r>
            <a:r>
              <a:rPr sz="20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	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心灵表现出来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3939" y="1089660"/>
            <a:ext cx="3679190" cy="466725"/>
          </a:xfrm>
          <a:custGeom>
            <a:avLst/>
            <a:gdLst/>
            <a:ahLst/>
            <a:cxnLst/>
            <a:rect l="l" t="t" r="r" b="b"/>
            <a:pathLst>
              <a:path w="3679190" h="466725">
                <a:moveTo>
                  <a:pt x="3678936" y="466343"/>
                </a:moveTo>
                <a:lnTo>
                  <a:pt x="0" y="466343"/>
                </a:lnTo>
                <a:lnTo>
                  <a:pt x="0" y="0"/>
                </a:lnTo>
                <a:lnTo>
                  <a:pt x="3678936" y="0"/>
                </a:lnTo>
                <a:lnTo>
                  <a:pt x="3678936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94155" y="1121410"/>
            <a:ext cx="309689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100" dirty="0">
                <a:solidFill>
                  <a:srgbClr val="000000"/>
                </a:solidFill>
              </a:rPr>
              <a:t>学习撰写鉴赏分析语</a:t>
            </a:r>
            <a:r>
              <a:rPr sz="2500" spc="-15" dirty="0">
                <a:solidFill>
                  <a:srgbClr val="000000"/>
                </a:solidFill>
              </a:rPr>
              <a:t>段</a:t>
            </a:r>
            <a:endParaRPr sz="2500"/>
          </a:p>
        </p:txBody>
      </p:sp>
      <p:grpSp>
        <p:nvGrpSpPr>
          <p:cNvPr id="5" name="object 5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6" name="object 6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二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3594" y="946277"/>
            <a:ext cx="9752965" cy="447040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第一部分通过细节和对话描写，通讯员的个性跃然纸上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：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457200" algn="just">
              <a:lnSpc>
                <a:spcPct val="146000"/>
              </a:lnSpc>
            </a:pP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他非常朴实</a:t>
            </a:r>
            <a:r>
              <a:rPr sz="200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如“穿了一身洗淡了的黄军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装</a:t>
            </a:r>
            <a:r>
              <a:rPr sz="2000" spc="-59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，绑腿直打到膝盖上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”</a:t>
            </a:r>
            <a:r>
              <a:rPr sz="2000" spc="-595" dirty="0"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；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也很细心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如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 “没有让我撂得太远，但也不让我走近。总和我保持着丈把远的距离”，以保持一定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距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离的方式来表示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对女同志的关心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又体现出他的羞涩与拘谨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；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他有些木讷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，如“在远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远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的一块石头上坐下，背向着我，好像没有我这个人似的”；面对陌生的女性，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他显得</a:t>
            </a:r>
            <a:r>
              <a:rPr sz="2000" b="1" spc="-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紧 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张而羞涩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，如“见我挨他坐下，立即张皇起来……飞红了脸，更加忸怩起来，两只手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不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停地数摸着皮腰带上的扣眼……当我站起来要走的时候，我看见他摘下帽子，偷偷地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在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用毛巾拭汗”；这个乡村青年战士有着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天真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和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热爱生活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的一面，如“肩上的步枪筒里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稀疏地插了几根树枝，这要说是伪装，倒不如算作装饰点缀”</a:t>
            </a:r>
            <a:r>
              <a:rPr sz="200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这一路护送的过程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将一个青年战士天真乐观，对生活的热爱和质朴纯洁的心灵表现出来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0440" y="974521"/>
            <a:ext cx="10037445" cy="3808729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474345">
              <a:lnSpc>
                <a:spcPct val="100000"/>
              </a:lnSpc>
              <a:spcBef>
                <a:spcPts val="745"/>
              </a:spcBef>
              <a:tabLst>
                <a:tab pos="9795510" algn="l"/>
              </a:tabLst>
            </a:pP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这篇</a:t>
            </a:r>
            <a:r>
              <a:rPr sz="18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小说的叙事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很高明，通过巧妙的侧面描写，简省了诸多笔墨，如：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；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504190" marR="4022090" indent="-492125">
              <a:lnSpc>
                <a:spcPct val="123000"/>
              </a:lnSpc>
              <a:spcBef>
                <a:spcPts val="155"/>
              </a:spcBef>
              <a:tabLst>
                <a:tab pos="1976755" algn="l"/>
                <a:tab pos="3940175" algn="l"/>
              </a:tabLst>
            </a:pP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	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；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等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场景的具体描述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战火纷飞的战斗场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景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 marL="504190" marR="5388610">
              <a:lnSpc>
                <a:spcPct val="130000"/>
              </a:lnSpc>
            </a:pP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通讯员第一次向新媳妇借被子碰壁的冲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突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通讯员壮烈牺牲的情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景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黑体" panose="02010609060101010101" charset="-122"/>
              <a:cs typeface="黑体" panose="02010609060101010101" charset="-122"/>
            </a:endParaRPr>
          </a:p>
          <a:p>
            <a:pPr marL="17145" marR="274955" indent="457200" algn="just">
              <a:lnSpc>
                <a:spcPct val="130000"/>
              </a:lnSpc>
              <a:spcBef>
                <a:spcPts val="5"/>
              </a:spcBef>
              <a:tabLst>
                <a:tab pos="3255645" algn="l"/>
                <a:tab pos="6280785" algn="l"/>
                <a:tab pos="6505575" algn="l"/>
                <a:tab pos="7439025" algn="l"/>
                <a:tab pos="9294495" algn="l"/>
              </a:tabLst>
            </a:pPr>
            <a:r>
              <a:rPr sz="1800" b="1" spc="15" dirty="0">
                <a:latin typeface="黑体" panose="02010609060101010101" charset="-122"/>
                <a:cs typeface="黑体" panose="02010609060101010101" charset="-122"/>
              </a:rPr>
              <a:t>小说</a:t>
            </a:r>
            <a:r>
              <a:rPr sz="1800" b="1" spc="1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心理刻画</a:t>
            </a:r>
            <a:r>
              <a:rPr sz="1800" b="1" spc="15" dirty="0">
                <a:latin typeface="黑体" panose="02010609060101010101" charset="-122"/>
                <a:cs typeface="黑体" panose="02010609060101010101" charset="-122"/>
              </a:rPr>
              <a:t>细腻，作者通过细致而有层次的</a:t>
            </a:r>
            <a:r>
              <a:rPr sz="1800" b="1" spc="20" dirty="0">
                <a:latin typeface="黑体" panose="02010609060101010101" charset="-122"/>
                <a:cs typeface="黑体" panose="02010609060101010101" charset="-122"/>
              </a:rPr>
              <a:t>心理活动来刻画人物，例如作品中我对通讯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员 </a:t>
            </a:r>
            <a:r>
              <a:rPr sz="1800" b="1" spc="10" dirty="0">
                <a:latin typeface="黑体" panose="02010609060101010101" charset="-122"/>
                <a:cs typeface="黑体" panose="02010609060101010101" charset="-122"/>
              </a:rPr>
              <a:t>随着认识的深入心理发生了较大的变化，从刚刚</a:t>
            </a:r>
            <a:r>
              <a:rPr sz="1800" b="1" spc="15" dirty="0">
                <a:latin typeface="黑体" panose="02010609060101010101" charset="-122"/>
                <a:cs typeface="黑体" panose="02010609060101010101" charset="-122"/>
              </a:rPr>
              <a:t>接触的时的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		</a:t>
            </a:r>
            <a:r>
              <a:rPr sz="1800" b="1" spc="15" dirty="0">
                <a:latin typeface="黑体" panose="02010609060101010101" charset="-122"/>
                <a:cs typeface="黑体" panose="02010609060101010101" charset="-122"/>
              </a:rPr>
              <a:t>，到对他奇怪地保持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着 </a:t>
            </a:r>
            <a:r>
              <a:rPr sz="1800" b="1" spc="5" dirty="0">
                <a:latin typeface="黑体" panose="02010609060101010101" charset="-122"/>
                <a:cs typeface="黑体" panose="02010609060101010101" charset="-122"/>
              </a:rPr>
              <a:t>距离的做法发生了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1800" b="1" spc="5" dirty="0">
                <a:latin typeface="黑体" panose="02010609060101010101" charset="-122"/>
                <a:cs typeface="黑体" panose="02010609060101010101" charset="-122"/>
              </a:rPr>
              <a:t>，再</a:t>
            </a:r>
            <a:r>
              <a:rPr sz="1800" b="1" spc="10" dirty="0">
                <a:latin typeface="黑体" panose="02010609060101010101" charset="-122"/>
                <a:cs typeface="黑体" panose="02010609060101010101" charset="-122"/>
              </a:rPr>
              <a:t>到对小同乡的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	</a:t>
            </a:r>
            <a:r>
              <a:rPr sz="1800" b="1" spc="10" dirty="0">
                <a:latin typeface="黑体" panose="02010609060101010101" charset="-122"/>
                <a:cs typeface="黑体" panose="02010609060101010101" charset="-122"/>
              </a:rPr>
              <a:t>，甚至从心底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1800" b="1" spc="10" dirty="0">
                <a:latin typeface="黑体" panose="02010609060101010101" charset="-122"/>
                <a:cs typeface="黑体" panose="02010609060101010101" charset="-122"/>
              </a:rPr>
              <a:t>这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个 </a:t>
            </a:r>
            <a:r>
              <a:rPr sz="1800" b="1" spc="10" dirty="0">
                <a:latin typeface="黑体" panose="02010609060101010101" charset="-122"/>
                <a:cs typeface="黑体" panose="02010609060101010101" charset="-122"/>
              </a:rPr>
              <a:t>傻呼呼的小同乡，直到最后对牺牲的通讯员充满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1800" b="1" spc="15" dirty="0">
                <a:latin typeface="黑体" panose="02010609060101010101" charset="-122"/>
                <a:cs typeface="黑体" panose="02010609060101010101" charset="-122"/>
              </a:rPr>
              <a:t>，小说就是这样通过我一系列心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理 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变化，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由</a:t>
            </a:r>
            <a:r>
              <a:rPr sz="1800" b="1" u="sng" spc="7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而</a:t>
            </a:r>
            <a:r>
              <a:rPr sz="1800" b="1" u="sng" spc="7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由</a:t>
            </a:r>
            <a:r>
              <a:rPr sz="1800" b="1" u="sng" spc="45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及</a:t>
            </a:r>
            <a:r>
              <a:rPr sz="1800" b="1" u="sng" spc="5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由</a:t>
            </a:r>
            <a:r>
              <a:rPr sz="1800" b="1" u="sng" spc="45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而</a:t>
            </a:r>
            <a:r>
              <a:rPr sz="1800" b="1" u="sng" spc="60" dirty="0">
                <a:uFill>
                  <a:solidFill>
                    <a:srgbClr val="000000"/>
                  </a:solidFill>
                </a:u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1800" b="1" dirty="0">
                <a:latin typeface="黑体" panose="02010609060101010101" charset="-122"/>
                <a:cs typeface="黑体" panose="02010609060101010101" charset="-122"/>
              </a:rPr>
              <a:t>地刻画和凸显了通讯员的人物形象</a:t>
            </a:r>
            <a:r>
              <a:rPr sz="1800" b="1" spc="-10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2108" y="4865941"/>
            <a:ext cx="715010" cy="737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  <a:tabLst>
                <a:tab pos="473075" algn="l"/>
              </a:tabLst>
            </a:pP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生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气 远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	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近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4128" y="4865941"/>
            <a:ext cx="3133090" cy="737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205" marR="5080" indent="-231140">
              <a:lnSpc>
                <a:spcPct val="130000"/>
              </a:lnSpc>
              <a:spcBef>
                <a:spcPts val="100"/>
              </a:spcBef>
              <a:tabLst>
                <a:tab pos="704215" algn="l"/>
                <a:tab pos="818515" algn="l"/>
                <a:tab pos="1280795" algn="l"/>
                <a:tab pos="1624965" algn="l"/>
                <a:tab pos="1741805" algn="l"/>
                <a:tab pos="2661285" algn="l"/>
              </a:tabLst>
            </a:pP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兴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趣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		亲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热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		爱上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了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	崇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敬 表	里	淡		浓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455" y="796162"/>
            <a:ext cx="1033335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6260">
              <a:lnSpc>
                <a:spcPct val="152000"/>
              </a:lnSpc>
              <a:spcBef>
                <a:spcPts val="100"/>
              </a:spcBef>
              <a:tabLst>
                <a:tab pos="1642110" algn="l"/>
                <a:tab pos="7719695" algn="l"/>
                <a:tab pos="8943340" algn="l"/>
                <a:tab pos="10041255" algn="l"/>
              </a:tabLst>
            </a:pPr>
            <a:r>
              <a:rPr sz="2200" dirty="0">
                <a:solidFill>
                  <a:srgbClr val="000000"/>
                </a:solidFill>
              </a:rPr>
              <a:t>善于运用</a:t>
            </a:r>
            <a:r>
              <a:rPr sz="2200" dirty="0">
                <a:solidFill>
                  <a:srgbClr val="FF0000"/>
                </a:solidFill>
              </a:rPr>
              <a:t>典型的细节描写</a:t>
            </a:r>
            <a:r>
              <a:rPr sz="2200" dirty="0">
                <a:solidFill>
                  <a:srgbClr val="000000"/>
                </a:solidFill>
              </a:rPr>
              <a:t>是这篇小说的特点，</a:t>
            </a:r>
            <a:r>
              <a:rPr sz="2200" spc="-15" dirty="0">
                <a:solidFill>
                  <a:srgbClr val="000000"/>
                </a:solidFill>
              </a:rPr>
              <a:t>如</a:t>
            </a:r>
            <a:r>
              <a:rPr sz="2200" spc="-600" dirty="0">
                <a:solidFill>
                  <a:srgbClr val="000000"/>
                </a:solidFill>
              </a:rPr>
              <a:t> </a:t>
            </a:r>
            <a:r>
              <a:rPr sz="220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0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2200" dirty="0">
                <a:solidFill>
                  <a:srgbClr val="000000"/>
                </a:solidFill>
              </a:rPr>
              <a:t>，</a:t>
            </a:r>
            <a:r>
              <a:rPr sz="220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0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2200" dirty="0">
                <a:solidFill>
                  <a:srgbClr val="000000"/>
                </a:solidFill>
              </a:rPr>
              <a:t>，</a:t>
            </a:r>
            <a:r>
              <a:rPr sz="220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20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2200" spc="-15" dirty="0">
                <a:solidFill>
                  <a:srgbClr val="000000"/>
                </a:solidFill>
              </a:rPr>
              <a:t>， </a:t>
            </a:r>
            <a:r>
              <a:rPr sz="2200" dirty="0">
                <a:solidFill>
                  <a:srgbClr val="000000"/>
                </a:solidFill>
              </a:rPr>
              <a:t>以及</a:t>
            </a:r>
            <a:r>
              <a:rPr sz="220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	</a:t>
            </a:r>
            <a:r>
              <a:rPr sz="2200" dirty="0">
                <a:solidFill>
                  <a:srgbClr val="000000"/>
                </a:solidFill>
              </a:rPr>
              <a:t>等细节都在作品中重复出现，前后呼应，这些描写不仅</a:t>
            </a:r>
            <a:r>
              <a:rPr sz="2200" dirty="0">
                <a:solidFill>
                  <a:srgbClr val="0000CC"/>
                </a:solidFill>
              </a:rPr>
              <a:t>渲染烘托</a:t>
            </a:r>
            <a:r>
              <a:rPr sz="2200" spc="-15" dirty="0">
                <a:solidFill>
                  <a:srgbClr val="0000CC"/>
                </a:solidFill>
              </a:rPr>
              <a:t>出</a:t>
            </a:r>
            <a:endParaRPr sz="2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9455" y="1985644"/>
            <a:ext cx="8724265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情境气氛</a:t>
            </a:r>
            <a:r>
              <a:rPr sz="2200" b="1" dirty="0">
                <a:latin typeface="黑体" panose="02010609060101010101" charset="-122"/>
                <a:cs typeface="黑体" panose="02010609060101010101" charset="-122"/>
              </a:rPr>
              <a:t>，而且极生动地</a:t>
            </a:r>
            <a:r>
              <a:rPr sz="22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反映了人物的性格特点</a:t>
            </a:r>
            <a:r>
              <a:rPr sz="2200" b="1" dirty="0">
                <a:latin typeface="黑体" panose="02010609060101010101" charset="-122"/>
                <a:cs typeface="黑体" panose="02010609060101010101" charset="-122"/>
              </a:rPr>
              <a:t>，使作品富有感染力</a:t>
            </a:r>
            <a:r>
              <a:rPr sz="2200" b="1" spc="-1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60562" y="3326180"/>
            <a:ext cx="4003040" cy="205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通讯员枪筒中插着树枝和野</a:t>
            </a:r>
            <a:r>
              <a:rPr sz="24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花 </a:t>
            </a:r>
            <a:r>
              <a:rPr sz="24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他衣肩上的破</a:t>
            </a:r>
            <a:r>
              <a:rPr sz="24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洞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12700" marR="1841500">
              <a:lnSpc>
                <a:spcPct val="139000"/>
              </a:lnSpc>
            </a:pPr>
            <a:r>
              <a:rPr sz="24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给我的两个馒</a:t>
            </a:r>
            <a:r>
              <a:rPr sz="24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头 </a:t>
            </a:r>
            <a:r>
              <a:rPr sz="24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百合花被</a:t>
            </a:r>
            <a:r>
              <a:rPr sz="24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子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5180" y="2185034"/>
            <a:ext cx="9778365" cy="19551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1.对话描写，传递如下信息（300字左右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）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608965">
              <a:lnSpc>
                <a:spcPct val="158000"/>
              </a:lnSpc>
            </a:pP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来自江南农村的十九岁战士，刚参军一年，未婚，家中有父母弟妹和 姑姑，憨厚、勤劳、腼腆。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3939" y="1089660"/>
            <a:ext cx="1957070" cy="466725"/>
          </a:xfrm>
          <a:custGeom>
            <a:avLst/>
            <a:gdLst/>
            <a:ahLst/>
            <a:cxnLst/>
            <a:rect l="l" t="t" r="r" b="b"/>
            <a:pathLst>
              <a:path w="1957070" h="466725">
                <a:moveTo>
                  <a:pt x="1956816" y="466343"/>
                </a:moveTo>
                <a:lnTo>
                  <a:pt x="0" y="466343"/>
                </a:lnTo>
                <a:lnTo>
                  <a:pt x="0" y="0"/>
                </a:lnTo>
                <a:lnTo>
                  <a:pt x="1956816" y="0"/>
                </a:lnTo>
                <a:lnTo>
                  <a:pt x="1956816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70355" y="1121410"/>
            <a:ext cx="129857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solidFill>
                  <a:srgbClr val="000000"/>
                </a:solidFill>
              </a:rPr>
              <a:t>写作训</a:t>
            </a:r>
            <a:r>
              <a:rPr sz="2500" spc="-15" dirty="0">
                <a:solidFill>
                  <a:srgbClr val="000000"/>
                </a:solidFill>
              </a:rPr>
              <a:t>练</a:t>
            </a:r>
            <a:endParaRPr sz="2500"/>
          </a:p>
        </p:txBody>
      </p:sp>
      <p:grpSp>
        <p:nvGrpSpPr>
          <p:cNvPr id="5" name="object 5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6" name="object 6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三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2175" y="837565"/>
            <a:ext cx="9735185" cy="473456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469900" marR="6971665">
              <a:lnSpc>
                <a:spcPts val="1940"/>
              </a:lnSpc>
              <a:spcBef>
                <a:spcPts val="345"/>
              </a:spcBef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“在家时你干什么？”  “帮人拖毛竹。”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 indent="457200" algn="just">
              <a:lnSpc>
                <a:spcPts val="1940"/>
              </a:lnSpc>
            </a:pPr>
            <a:r>
              <a:rPr sz="1800" spc="20" dirty="0">
                <a:latin typeface="楷体" panose="02010609060101010101" charset="-122"/>
                <a:cs typeface="楷体" panose="02010609060101010101" charset="-122"/>
              </a:rPr>
              <a:t>我朝他宽宽的两肩望了一下，立即在我眼前出现了一片</a:t>
            </a:r>
            <a:r>
              <a:rPr sz="1800" spc="25" dirty="0">
                <a:latin typeface="楷体" panose="02010609060101010101" charset="-122"/>
                <a:cs typeface="楷体" panose="02010609060101010101" charset="-122"/>
              </a:rPr>
              <a:t>绿雾似的竹海，海中间，一条窄窄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的 </a:t>
            </a:r>
            <a:r>
              <a:rPr sz="1800" spc="20" dirty="0">
                <a:latin typeface="楷体" panose="02010609060101010101" charset="-122"/>
                <a:cs typeface="楷体" panose="02010609060101010101" charset="-122"/>
              </a:rPr>
              <a:t>石级山道，盘旋而上。一个肩膀宽宽的小伙，肩上垫了一块老蓝布，扛了几枝</a:t>
            </a:r>
            <a:r>
              <a:rPr sz="1800" spc="25" dirty="0">
                <a:latin typeface="楷体" panose="02010609060101010101" charset="-122"/>
                <a:cs typeface="楷体" panose="02010609060101010101" charset="-122"/>
              </a:rPr>
              <a:t>青竹，竹梢长长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的 </a:t>
            </a:r>
            <a:r>
              <a:rPr sz="1800" spc="20" dirty="0">
                <a:latin typeface="楷体" panose="02010609060101010101" charset="-122"/>
                <a:cs typeface="楷体" panose="02010609060101010101" charset="-122"/>
              </a:rPr>
              <a:t>拖在他后面，刮打得石级哗哗作响……这是我多么熟悉的故乡生活啊！我立刻</a:t>
            </a:r>
            <a:r>
              <a:rPr sz="1800" spc="25" dirty="0">
                <a:latin typeface="楷体" panose="02010609060101010101" charset="-122"/>
                <a:cs typeface="楷体" panose="02010609060101010101" charset="-122"/>
              </a:rPr>
              <a:t>对这位同乡越加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亲 热起来。我又问：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469900" marR="7657465">
              <a:lnSpc>
                <a:spcPts val="194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“你多大了？”  “十九。”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469900" marR="6971665">
              <a:lnSpc>
                <a:spcPts val="194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“参加革命几年了？”  “一年。”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 indent="457200">
              <a:lnSpc>
                <a:spcPts val="1940"/>
              </a:lnSpc>
            </a:pPr>
            <a:r>
              <a:rPr sz="1800" spc="20" dirty="0">
                <a:latin typeface="楷体" panose="02010609060101010101" charset="-122"/>
                <a:cs typeface="楷体" panose="02010609060101010101" charset="-122"/>
              </a:rPr>
              <a:t>“你怎么参加革命的？”我问到这里自己觉得这不像是</a:t>
            </a:r>
            <a:r>
              <a:rPr sz="1800" spc="25" dirty="0">
                <a:latin typeface="楷体" panose="02010609060101010101" charset="-122"/>
                <a:cs typeface="楷体" panose="02010609060101010101" charset="-122"/>
              </a:rPr>
              <a:t>谈话，倒有些像审讯。不过我还是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禁 不住地要问。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469900" marR="6057265">
              <a:lnSpc>
                <a:spcPts val="194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“大军北撤时我自己跟来的。”  “家里还有什么人呢？”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469900" marR="3771265">
              <a:lnSpc>
                <a:spcPts val="1940"/>
              </a:lnSpc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“娘，爹，弟弟妹妹，还有一个姑姑也住在我家里。”  “你还没娶媳妇吧？”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 indent="457200" algn="just">
              <a:lnSpc>
                <a:spcPts val="1940"/>
              </a:lnSpc>
            </a:pPr>
            <a:r>
              <a:rPr sz="1800" spc="20" dirty="0">
                <a:latin typeface="楷体" panose="02010609060101010101" charset="-122"/>
                <a:cs typeface="楷体" panose="02010609060101010101" charset="-122"/>
              </a:rPr>
              <a:t>“……”他飞红了脸，更加忸怩起来，两只手不停地数</a:t>
            </a:r>
            <a:r>
              <a:rPr sz="1800" spc="25" dirty="0">
                <a:latin typeface="楷体" panose="02010609060101010101" charset="-122"/>
                <a:cs typeface="楷体" panose="02010609060101010101" charset="-122"/>
              </a:rPr>
              <a:t>摸着腰皮带上的扣眼。半晌他才低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下 </a:t>
            </a:r>
            <a:r>
              <a:rPr sz="1800" spc="20" dirty="0">
                <a:latin typeface="楷体" panose="02010609060101010101" charset="-122"/>
                <a:cs typeface="楷体" panose="02010609060101010101" charset="-122"/>
              </a:rPr>
              <a:t>了头，憨憨地笑了一下，摇了摇头。我还想问他有没有对象，但看到他这样子</a:t>
            </a:r>
            <a:r>
              <a:rPr sz="1800" spc="25" dirty="0">
                <a:latin typeface="楷体" panose="02010609060101010101" charset="-122"/>
                <a:cs typeface="楷体" panose="02010609060101010101" charset="-122"/>
              </a:rPr>
              <a:t>，只得把嘴里的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话 又咽了下去。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1214" y="1505585"/>
            <a:ext cx="9855200" cy="4255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1915" indent="457200" algn="just">
              <a:lnSpc>
                <a:spcPct val="120000"/>
              </a:lnSpc>
              <a:spcBef>
                <a:spcPts val="100"/>
              </a:spcBef>
            </a:pPr>
            <a:r>
              <a:rPr sz="1800" spc="30" dirty="0">
                <a:latin typeface="楷体" panose="02010609060101010101" charset="-122"/>
                <a:cs typeface="楷体" panose="02010609060101010101" charset="-122"/>
              </a:rPr>
              <a:t>“大夫，你可无论如何要想办法治好这位同志呀！你治好他，我……我们全体</a:t>
            </a:r>
            <a:r>
              <a:rPr sz="1800" spc="35" dirty="0">
                <a:latin typeface="楷体" panose="02010609060101010101" charset="-122"/>
                <a:cs typeface="楷体" panose="02010609060101010101" charset="-122"/>
              </a:rPr>
              <a:t>担架队员给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你 </a:t>
            </a:r>
            <a:r>
              <a:rPr sz="1800" spc="25" dirty="0">
                <a:latin typeface="楷体" panose="02010609060101010101" charset="-122"/>
                <a:cs typeface="楷体" panose="02010609060101010101" charset="-122"/>
              </a:rPr>
              <a:t>挂匾……”他说</a:t>
            </a:r>
            <a:r>
              <a:rPr sz="1800" spc="30" dirty="0">
                <a:latin typeface="楷体" panose="02010609060101010101" charset="-122"/>
                <a:cs typeface="楷体" panose="02010609060101010101" charset="-122"/>
              </a:rPr>
              <a:t>话的时候，我发现其他的几个担架员也都睁大了眼盯着我，似乎我点一点头，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这 </a:t>
            </a:r>
            <a:r>
              <a:rPr sz="1800" spc="25" dirty="0">
                <a:latin typeface="楷体" panose="02010609060101010101" charset="-122"/>
                <a:cs typeface="楷体" panose="02010609060101010101" charset="-122"/>
              </a:rPr>
              <a:t>伤员就立即会好</a:t>
            </a:r>
            <a:r>
              <a:rPr sz="1800" spc="30" dirty="0">
                <a:latin typeface="楷体" panose="02010609060101010101" charset="-122"/>
                <a:cs typeface="楷体" panose="02010609060101010101" charset="-122"/>
              </a:rPr>
              <a:t>了似的。我心想给他们解释一下，只见新媳妇端着水站在床前，短促地“啊”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了 </a:t>
            </a:r>
            <a:r>
              <a:rPr sz="1800" spc="25" dirty="0">
                <a:latin typeface="楷体" panose="02010609060101010101" charset="-122"/>
                <a:cs typeface="楷体" panose="02010609060101010101" charset="-122"/>
              </a:rPr>
              <a:t>一声。我急拨开</a:t>
            </a:r>
            <a:r>
              <a:rPr sz="1800" spc="30" dirty="0">
                <a:latin typeface="楷体" panose="02010609060101010101" charset="-122"/>
                <a:cs typeface="楷体" panose="02010609060101010101" charset="-122"/>
              </a:rPr>
              <a:t>他们上前一看，我看见了一张十分年轻稚气的圆脸，原来棕红的脸色，现已变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得 灰黄。他安详地合着眼，军装的肩头上露着那个大洞，一片布还挂在那里。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 indent="457200">
              <a:lnSpc>
                <a:spcPct val="120000"/>
              </a:lnSpc>
            </a:pPr>
            <a:r>
              <a:rPr sz="1800" spc="30" dirty="0">
                <a:latin typeface="楷体" panose="02010609060101010101" charset="-122"/>
                <a:cs typeface="楷体" panose="02010609060101010101" charset="-122"/>
              </a:rPr>
              <a:t>“这都是为了我们……”那个担架员负罪地说道，“我们十多副担架挤在一个</a:t>
            </a:r>
            <a:r>
              <a:rPr sz="1800" spc="35" dirty="0">
                <a:latin typeface="楷体" panose="02010609060101010101" charset="-122"/>
                <a:cs typeface="楷体" panose="02010609060101010101" charset="-122"/>
              </a:rPr>
              <a:t>小巷子里，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准 备往前运动，这位同志走在我们后面，可谁知道狗日的反动派不知从哪个屋顶上撂下颗手榴弹来， </a:t>
            </a:r>
            <a:r>
              <a:rPr sz="1800" spc="25" dirty="0">
                <a:latin typeface="楷体" panose="02010609060101010101" charset="-122"/>
                <a:cs typeface="楷体" panose="02010609060101010101" charset="-122"/>
              </a:rPr>
              <a:t>手榴弹就在我们</a:t>
            </a:r>
            <a:r>
              <a:rPr sz="1800" spc="30" dirty="0">
                <a:latin typeface="楷体" panose="02010609060101010101" charset="-122"/>
                <a:cs typeface="楷体" panose="02010609060101010101" charset="-122"/>
              </a:rPr>
              <a:t>人缝里冒着烟乱转，这时这位同志叫我们快趴下，他自己就一下扑在那个东西</a:t>
            </a: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上 了……”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469900">
              <a:lnSpc>
                <a:spcPct val="100000"/>
              </a:lnSpc>
              <a:spcBef>
                <a:spcPts val="430"/>
              </a:spcBef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新媳妇又短促地“啊”了一声。我强忍着眼泪，跟那些担架员说了些话，打发他们走了。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 marL="469900">
              <a:lnSpc>
                <a:spcPct val="100000"/>
              </a:lnSpc>
              <a:spcBef>
                <a:spcPts val="430"/>
              </a:spcBef>
            </a:pPr>
            <a:r>
              <a:rPr sz="1800" dirty="0">
                <a:latin typeface="楷体" panose="02010609060101010101" charset="-122"/>
                <a:cs typeface="楷体" panose="02010609060101010101" charset="-122"/>
              </a:rPr>
              <a:t>……</a:t>
            </a:r>
            <a:endParaRPr sz="1800">
              <a:latin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600">
              <a:latin typeface="楷体" panose="02010609060101010101" charset="-122"/>
              <a:cs typeface="楷体" panose="02010609060101010101" charset="-122"/>
            </a:endParaRPr>
          </a:p>
          <a:p>
            <a:pPr marL="315595">
              <a:lnSpc>
                <a:spcPct val="100000"/>
              </a:lnSpc>
            </a:pPr>
            <a:r>
              <a:rPr sz="2250" b="1" spc="2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接着写</a:t>
            </a:r>
            <a:r>
              <a:rPr sz="2250" b="1" spc="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500</a:t>
            </a:r>
            <a:r>
              <a:rPr sz="2250" b="1" spc="2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字呗！</a:t>
            </a:r>
            <a:r>
              <a:rPr sz="2250" spc="2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250" b="1" spc="2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新媳妇的行为举</a:t>
            </a:r>
            <a:r>
              <a:rPr sz="2250" b="1" spc="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动</a:t>
            </a:r>
            <a:endParaRPr sz="225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2.续</a:t>
            </a:r>
            <a:r>
              <a:rPr spc="-10" dirty="0"/>
              <a:t>写</a:t>
            </a:r>
            <a:endParaRPr spc="-1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2960" y="889761"/>
            <a:ext cx="9932035" cy="40284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20700">
              <a:lnSpc>
                <a:spcPct val="100000"/>
              </a:lnSpc>
              <a:spcBef>
                <a:spcPts val="700"/>
              </a:spcBef>
            </a:pPr>
            <a:r>
              <a:rPr sz="2000" b="1" dirty="0">
                <a:latin typeface="黑体" panose="02010609060101010101" charset="-122"/>
                <a:cs typeface="黑体" panose="02010609060101010101" charset="-122"/>
              </a:rPr>
              <a:t>对群文阅读教学操作可行性的考</a:t>
            </a:r>
            <a:r>
              <a:rPr sz="2000" b="1" spc="-5" dirty="0">
                <a:latin typeface="黑体" panose="02010609060101010101" charset="-122"/>
                <a:cs typeface="黑体" panose="02010609060101010101" charset="-122"/>
              </a:rPr>
              <a:t>量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508000">
              <a:lnSpc>
                <a:spcPct val="125000"/>
              </a:lnSpc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必修上册第一单元的教学，高一学生才入学，是否适宜？——学生是否会独立阅读， 单篇阅读能力基础如何，对语文是否感兴趣，对教师的教学指向是否熟悉、适应；语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文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老师是否熟悉、掌握具体学情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</a:pPr>
            <a:endParaRPr sz="1650">
              <a:latin typeface="黑体" panose="02010609060101010101" charset="-122"/>
              <a:cs typeface="黑体" panose="02010609060101010101" charset="-122"/>
            </a:endParaRPr>
          </a:p>
          <a:p>
            <a:pPr marL="520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传统单篇阅读与时尚群文阅读的基本前提——学生要充分落实“读”的实践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259080" indent="508000">
              <a:lnSpc>
                <a:spcPct val="125000"/>
              </a:lnSpc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区别：群文阅读，是单篇作为素材，作为整体指导的某一个点，或成为综合指导点 的一部分，一组文章读完之后，实现整体建构提升。单篇阅读，是基础和前提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259080" indent="508000">
              <a:lnSpc>
                <a:spcPct val="125000"/>
              </a:lnSpc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单篇阅读教学，不等于单篇串讲。因此，不存在单篇教学中学生主体地位被扼杀、 群文阅读教学中学生主体地位被突显的问题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520700">
              <a:lnSpc>
                <a:spcPct val="100000"/>
              </a:lnSpc>
              <a:spcBef>
                <a:spcPts val="600"/>
              </a:spcBef>
            </a:pP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一个单元，练一项本事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——语文的读写实践——落实好新教材、新课标中的</a:t>
            </a:r>
            <a:r>
              <a:rPr sz="20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任务</a:t>
            </a:r>
            <a:r>
              <a:rPr sz="2000" b="1" spc="-5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群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8194" y="815975"/>
            <a:ext cx="9958705" cy="495617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78740" indent="480060">
              <a:lnSpc>
                <a:spcPts val="2150"/>
              </a:lnSpc>
              <a:spcBef>
                <a:spcPts val="275"/>
              </a:spcBef>
            </a:pPr>
            <a:r>
              <a:rPr sz="19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新媳妇又短促地“啊”了一声。</a:t>
            </a:r>
            <a:r>
              <a:rPr sz="1900" spc="-10" dirty="0">
                <a:latin typeface="楷体" panose="02010609060101010101" charset="-122"/>
                <a:cs typeface="楷体" panose="02010609060101010101" charset="-122"/>
              </a:rPr>
              <a:t>我强忍着眼泪，跟那些担架员说了些话，打发他们走了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。 </a:t>
            </a:r>
            <a:r>
              <a:rPr sz="1900" b="1" spc="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我回转身看见新媳妇已轻轻移过一</a:t>
            </a:r>
            <a:r>
              <a:rPr sz="1900" b="1" spc="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盏油灯，解开他的衣服，她刚才那种忸怩羞涩已经完全</a:t>
            </a:r>
            <a:r>
              <a:rPr sz="1900" b="1" spc="-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消 </a:t>
            </a:r>
            <a:r>
              <a:rPr sz="1900" b="1" spc="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失，只是庄严而虔</a:t>
            </a:r>
            <a:r>
              <a:rPr sz="1900" b="1" spc="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诚地给他拭着身子，</a:t>
            </a:r>
            <a:r>
              <a:rPr sz="1900" spc="15" dirty="0">
                <a:latin typeface="楷体" panose="02010609060101010101" charset="-122"/>
                <a:cs typeface="楷体" panose="02010609060101010101" charset="-122"/>
              </a:rPr>
              <a:t>这位高大而又年轻的小通讯员无声地躺在那里……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我 </a:t>
            </a:r>
            <a:r>
              <a:rPr sz="1900" spc="15" dirty="0">
                <a:latin typeface="楷体" panose="02010609060101010101" charset="-122"/>
                <a:cs typeface="楷体" panose="02010609060101010101" charset="-122"/>
              </a:rPr>
              <a:t>猛然醒悟地跳起身，磕磕绊绊地跑去找医生，等我和医生拿了针药</a:t>
            </a:r>
            <a:r>
              <a:rPr sz="1900" spc="20" dirty="0">
                <a:latin typeface="楷体" panose="02010609060101010101" charset="-122"/>
                <a:cs typeface="楷体" panose="02010609060101010101" charset="-122"/>
              </a:rPr>
              <a:t>赶来，</a:t>
            </a:r>
            <a:r>
              <a:rPr sz="1900" b="1" spc="2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新媳妇正侧着身</a:t>
            </a:r>
            <a:r>
              <a:rPr sz="1900" b="1" spc="-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子 </a:t>
            </a:r>
            <a:r>
              <a:rPr sz="19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坐在他旁边</a:t>
            </a:r>
            <a:r>
              <a:rPr sz="1900" b="1" spc="-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196215" indent="485140" algn="just">
              <a:lnSpc>
                <a:spcPts val="2150"/>
              </a:lnSpc>
            </a:pPr>
            <a:r>
              <a:rPr sz="1900" b="1" spc="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她低着头，正一针一针地在缝他衣肩</a:t>
            </a:r>
            <a:r>
              <a:rPr sz="1900" b="1" spc="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上那个破洞。</a:t>
            </a:r>
            <a:r>
              <a:rPr sz="1900" spc="15" dirty="0">
                <a:latin typeface="楷体" panose="02010609060101010101" charset="-122"/>
                <a:cs typeface="楷体" panose="02010609060101010101" charset="-122"/>
              </a:rPr>
              <a:t>医生听了听通讯员的心脏，默默地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站 </a:t>
            </a:r>
            <a:r>
              <a:rPr sz="1900" spc="10" dirty="0">
                <a:latin typeface="楷体" panose="02010609060101010101" charset="-122"/>
                <a:cs typeface="楷体" panose="02010609060101010101" charset="-122"/>
              </a:rPr>
              <a:t>起身</a:t>
            </a:r>
            <a:r>
              <a:rPr sz="1900" spc="15" dirty="0">
                <a:latin typeface="楷体" panose="02010609060101010101" charset="-122"/>
                <a:cs typeface="楷体" panose="02010609060101010101" charset="-122"/>
              </a:rPr>
              <a:t>说：“不用打针了。”我过去一摸，果然手都冰冷了。</a:t>
            </a:r>
            <a:r>
              <a:rPr sz="1900" b="1" spc="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新媳妇却像什么也没看见，什</a:t>
            </a:r>
            <a:r>
              <a:rPr sz="19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么 </a:t>
            </a:r>
            <a:r>
              <a:rPr sz="1900" b="1" spc="5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也没听到，依然拿着针，</a:t>
            </a:r>
            <a:r>
              <a:rPr sz="1900" b="1" spc="6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细细地、密密地缝着那个破洞。我实在看不下去了，低声地说</a:t>
            </a:r>
            <a:r>
              <a:rPr sz="1900" b="1" spc="-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：  </a:t>
            </a:r>
            <a:r>
              <a:rPr sz="19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“不要缝了。</a:t>
            </a:r>
            <a:r>
              <a:rPr sz="1900" b="1" spc="-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”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196850" indent="485140" algn="just">
              <a:lnSpc>
                <a:spcPts val="2150"/>
              </a:lnSpc>
            </a:pPr>
            <a:r>
              <a:rPr sz="1900" b="1" spc="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她却对我异样地瞟了一眼，低下头，还是一针一针</a:t>
            </a:r>
            <a:r>
              <a:rPr sz="1900" b="1" spc="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地缝。</a:t>
            </a:r>
            <a:r>
              <a:rPr sz="1900" spc="15" dirty="0">
                <a:latin typeface="楷体" panose="02010609060101010101" charset="-122"/>
                <a:cs typeface="楷体" panose="02010609060101010101" charset="-122"/>
              </a:rPr>
              <a:t>我想拉开她，我想推开这沉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重 </a:t>
            </a:r>
            <a:r>
              <a:rPr sz="1900" spc="15" dirty="0">
                <a:latin typeface="楷体" panose="02010609060101010101" charset="-122"/>
                <a:cs typeface="楷体" panose="02010609060101010101" charset="-122"/>
              </a:rPr>
              <a:t>的氛围，我想看见他坐起来，</a:t>
            </a:r>
            <a:r>
              <a:rPr sz="1900" spc="20" dirty="0">
                <a:latin typeface="楷体" panose="02010609060101010101" charset="-122"/>
                <a:cs typeface="楷体" panose="02010609060101010101" charset="-122"/>
              </a:rPr>
              <a:t>看见他羞涩地笑。但我无意中碰到了身边一个什么东西，伸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手 </a:t>
            </a:r>
            <a:r>
              <a:rPr sz="1900" spc="-10" dirty="0">
                <a:latin typeface="楷体" panose="02010609060101010101" charset="-122"/>
                <a:cs typeface="楷体" panose="02010609060101010101" charset="-122"/>
              </a:rPr>
              <a:t>一摸，是他给我开的饭，两个干硬的馒头……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198120" indent="480060" algn="just">
              <a:lnSpc>
                <a:spcPts val="2150"/>
              </a:lnSpc>
            </a:pPr>
            <a:r>
              <a:rPr sz="1900" spc="15" dirty="0">
                <a:latin typeface="楷体" panose="02010609060101010101" charset="-122"/>
                <a:cs typeface="楷体" panose="02010609060101010101" charset="-122"/>
              </a:rPr>
              <a:t>卫生员让人抬了一口棺材</a:t>
            </a:r>
            <a:r>
              <a:rPr sz="1900" spc="20" dirty="0">
                <a:latin typeface="楷体" panose="02010609060101010101" charset="-122"/>
                <a:cs typeface="楷体" panose="02010609060101010101" charset="-122"/>
              </a:rPr>
              <a:t>来，动手揭掉他身上的被子，要把他放进棺材去。</a:t>
            </a:r>
            <a:r>
              <a:rPr sz="1900" b="1" spc="2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新媳妇这</a:t>
            </a:r>
            <a:r>
              <a:rPr sz="19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时 </a:t>
            </a:r>
            <a:r>
              <a:rPr sz="1900" b="1" spc="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脸发白，劈手夺过被子，狠狠地瞪</a:t>
            </a:r>
            <a:r>
              <a:rPr sz="1900" b="1" spc="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了他们一眼。自己动手把半条被子平展展地铺在棺材底</a:t>
            </a:r>
            <a:r>
              <a:rPr sz="1900" b="1" spc="-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9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半条盖在他身上。卫生员为难地说：“被子……是借老百姓的。</a:t>
            </a:r>
            <a:r>
              <a:rPr sz="1900" b="1" spc="-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”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  <a:p>
            <a:pPr marL="12700" marR="5080" indent="523240">
              <a:lnSpc>
                <a:spcPts val="2150"/>
              </a:lnSpc>
            </a:pPr>
            <a:r>
              <a:rPr sz="19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“是我的——”她气汹汹地嚷了半句，就扭过脸去。在月光下，我看见她眼里晶莹发亮</a:t>
            </a:r>
            <a:r>
              <a:rPr sz="1900" b="1" spc="-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，  </a:t>
            </a:r>
            <a:r>
              <a:rPr sz="1900" b="1" spc="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我也看见那条枣红底色上撒满白色</a:t>
            </a:r>
            <a:r>
              <a:rPr sz="1900" b="1" spc="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百合花的被子，这象征纯洁与感情的花，盖上了这位平</a:t>
            </a:r>
            <a:r>
              <a:rPr sz="1900" b="1" spc="-1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常 </a:t>
            </a:r>
            <a:r>
              <a:rPr sz="1900" b="1" spc="-10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的、拖毛竹的青年人的脸</a:t>
            </a:r>
            <a:r>
              <a:rPr sz="1900" spc="-5" dirty="0"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900">
              <a:latin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1689" y="1629410"/>
            <a:ext cx="9829165" cy="331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245" indent="550545" algn="just">
              <a:lnSpc>
                <a:spcPct val="150000"/>
              </a:lnSpc>
              <a:spcBef>
                <a:spcPts val="100"/>
              </a:spcBef>
            </a:pP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《哦，香雪》虽然是短篇小说，但全文将近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7700</a:t>
            </a:r>
            <a:r>
              <a:rPr sz="2400" dirty="0">
                <a:latin typeface="黑体" panose="02010609060101010101" charset="-122"/>
                <a:cs typeface="黑体" panose="02010609060101010101" charset="-122"/>
              </a:rPr>
              <a:t>字，是学生迄今为止 在语文教材中遇到的最长的课文。在小说的评论、鉴赏之前，学生首先需 要具备通读全篇，分层梳理，基本把握文章内容的基本能力和经验。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635635">
              <a:lnSpc>
                <a:spcPct val="100000"/>
              </a:lnSpc>
              <a:spcBef>
                <a:spcPts val="1440"/>
              </a:spcBef>
            </a:pPr>
            <a:r>
              <a:rPr sz="24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如何做</a:t>
            </a:r>
            <a:r>
              <a:rPr sz="24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622935">
              <a:lnSpc>
                <a:spcPct val="150000"/>
              </a:lnSpc>
            </a:pPr>
            <a:r>
              <a:rPr sz="24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边读边勾画关键词句，以段落或段落群为单位，概括内容，扼要批</a:t>
            </a:r>
            <a:r>
              <a:rPr sz="24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注 </a:t>
            </a:r>
            <a:r>
              <a:rPr sz="24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在书页旁边</a:t>
            </a:r>
            <a:r>
              <a:rPr sz="2400" b="1" spc="-1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95071"/>
            <a:ext cx="765175" cy="478790"/>
            <a:chOff x="0" y="195071"/>
            <a:chExt cx="765175" cy="478790"/>
          </a:xfrm>
        </p:grpSpPr>
        <p:sp>
          <p:nvSpPr>
            <p:cNvPr id="4" name="object 4"/>
            <p:cNvSpPr/>
            <p:nvPr/>
          </p:nvSpPr>
          <p:spPr>
            <a:xfrm>
              <a:off x="576072" y="195071"/>
              <a:ext cx="189230" cy="478790"/>
            </a:xfrm>
            <a:custGeom>
              <a:avLst/>
              <a:gdLst/>
              <a:ahLst/>
              <a:cxnLst/>
              <a:rect l="l" t="t" r="r" b="b"/>
              <a:pathLst>
                <a:path w="189229" h="478790">
                  <a:moveTo>
                    <a:pt x="0" y="478536"/>
                  </a:moveTo>
                  <a:lnTo>
                    <a:pt x="188976" y="478536"/>
                  </a:lnTo>
                  <a:lnTo>
                    <a:pt x="188976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B5D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61188" y="195071"/>
              <a:ext cx="215265" cy="478790"/>
            </a:xfrm>
            <a:custGeom>
              <a:avLst/>
              <a:gdLst/>
              <a:ahLst/>
              <a:cxnLst/>
              <a:rect l="l" t="t" r="r" b="b"/>
              <a:pathLst>
                <a:path w="215265" h="478790">
                  <a:moveTo>
                    <a:pt x="0" y="478536"/>
                  </a:moveTo>
                  <a:lnTo>
                    <a:pt x="214883" y="4785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195071"/>
              <a:ext cx="361315" cy="478790"/>
            </a:xfrm>
            <a:custGeom>
              <a:avLst/>
              <a:gdLst/>
              <a:ahLst/>
              <a:cxnLst/>
              <a:rect l="l" t="t" r="r" b="b"/>
              <a:pathLst>
                <a:path w="361315" h="478790">
                  <a:moveTo>
                    <a:pt x="361188" y="478535"/>
                  </a:moveTo>
                  <a:lnTo>
                    <a:pt x="0" y="478535"/>
                  </a:lnTo>
                  <a:lnTo>
                    <a:pt x="0" y="0"/>
                  </a:lnTo>
                  <a:lnTo>
                    <a:pt x="361188" y="0"/>
                  </a:lnTo>
                  <a:lnTo>
                    <a:pt x="361188" y="478535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7447" y="198120"/>
            <a:ext cx="4853940" cy="472440"/>
          </a:xfrm>
          <a:prstGeom prst="rect">
            <a:avLst/>
          </a:prstGeom>
          <a:solidFill>
            <a:srgbClr val="019CB6"/>
          </a:solidFill>
        </p:spPr>
        <p:txBody>
          <a:bodyPr vert="horz" wrap="square" lIns="0" tIns="1778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40"/>
              </a:spcBef>
            </a:pPr>
            <a:r>
              <a:rPr sz="2600" spc="250" dirty="0">
                <a:solidFill>
                  <a:srgbClr val="FFFFFF"/>
                </a:solidFill>
              </a:rPr>
              <a:t>《哦</a:t>
            </a:r>
            <a:r>
              <a:rPr sz="2600" spc="-10" dirty="0">
                <a:solidFill>
                  <a:srgbClr val="FFFFFF"/>
                </a:solidFill>
              </a:rPr>
              <a:t>，</a:t>
            </a:r>
            <a:r>
              <a:rPr sz="2600" spc="-1060" dirty="0">
                <a:solidFill>
                  <a:srgbClr val="FFFFFF"/>
                </a:solidFill>
              </a:rPr>
              <a:t> </a:t>
            </a:r>
            <a:r>
              <a:rPr sz="2600" spc="250" dirty="0">
                <a:solidFill>
                  <a:srgbClr val="FFFFFF"/>
                </a:solidFill>
              </a:rPr>
              <a:t>香雪</a:t>
            </a:r>
            <a:r>
              <a:rPr sz="2600" spc="-10" dirty="0">
                <a:solidFill>
                  <a:srgbClr val="FFFFFF"/>
                </a:solidFill>
              </a:rPr>
              <a:t>》</a:t>
            </a:r>
            <a:endParaRPr sz="2600"/>
          </a:p>
        </p:txBody>
      </p:sp>
      <p:sp>
        <p:nvSpPr>
          <p:cNvPr id="8" name="object 8"/>
          <p:cNvSpPr/>
          <p:nvPr/>
        </p:nvSpPr>
        <p:spPr>
          <a:xfrm>
            <a:off x="1043939" y="1089660"/>
            <a:ext cx="3281679" cy="466725"/>
          </a:xfrm>
          <a:custGeom>
            <a:avLst/>
            <a:gdLst/>
            <a:ahLst/>
            <a:cxnLst/>
            <a:rect l="l" t="t" r="r" b="b"/>
            <a:pathLst>
              <a:path w="3281679" h="466725">
                <a:moveTo>
                  <a:pt x="3281172" y="466343"/>
                </a:moveTo>
                <a:lnTo>
                  <a:pt x="0" y="466343"/>
                </a:lnTo>
                <a:lnTo>
                  <a:pt x="0" y="0"/>
                </a:lnTo>
                <a:lnTo>
                  <a:pt x="3281172" y="0"/>
                </a:lnTo>
                <a:lnTo>
                  <a:pt x="3281172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570355" y="1121410"/>
            <a:ext cx="257365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dirty="0">
                <a:latin typeface="黑体" panose="02010609060101010101" charset="-122"/>
                <a:cs typeface="黑体" panose="02010609060101010101" charset="-122"/>
              </a:rPr>
              <a:t>教你学会自己读</a:t>
            </a:r>
            <a:r>
              <a:rPr sz="2500" b="1" spc="-15" dirty="0">
                <a:latin typeface="黑体" panose="02010609060101010101" charset="-122"/>
                <a:cs typeface="黑体" panose="02010609060101010101" charset="-122"/>
              </a:rPr>
              <a:t>书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11" name="object 11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一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2" y="260350"/>
            <a:ext cx="7933943" cy="59451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05187" y="1701863"/>
            <a:ext cx="1236345" cy="298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  <a:spcBef>
                <a:spcPts val="100"/>
              </a:spcBef>
            </a:pPr>
            <a:r>
              <a:rPr sz="1800" b="1" spc="12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各</a:t>
            </a:r>
            <a:r>
              <a:rPr sz="1800" b="1" spc="12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位学生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b="1" spc="12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需</a:t>
            </a:r>
            <a:r>
              <a:rPr sz="1800" b="1" spc="12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以本人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书 </a:t>
            </a:r>
            <a:r>
              <a:rPr sz="1800" b="1" spc="12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影</a:t>
            </a:r>
            <a:r>
              <a:rPr sz="1800" b="1" spc="12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旁批、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勾 </a:t>
            </a:r>
            <a:r>
              <a:rPr sz="1800" b="1" spc="12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画</a:t>
            </a:r>
            <a:r>
              <a:rPr sz="1800" b="1" spc="12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为样板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b="1" spc="12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在</a:t>
            </a:r>
            <a:r>
              <a:rPr sz="1800" b="1" spc="12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自己书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上 </a:t>
            </a:r>
            <a:r>
              <a:rPr sz="1800" b="1" spc="12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做</a:t>
            </a:r>
            <a:r>
              <a:rPr sz="1800" b="1" spc="12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好相应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工 </a:t>
            </a:r>
            <a:r>
              <a:rPr sz="1800" b="1" spc="12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作</a:t>
            </a:r>
            <a:r>
              <a:rPr sz="1800" b="1" spc="12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。这是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在 </a:t>
            </a:r>
            <a:r>
              <a:rPr sz="1800" b="1" spc="12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教</a:t>
            </a:r>
            <a:r>
              <a:rPr sz="1800" b="1" spc="12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你如何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自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己读书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70509"/>
            <a:ext cx="7904988" cy="594055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68224"/>
            <a:ext cx="7938516" cy="590854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46888"/>
            <a:ext cx="7924800" cy="593598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78891"/>
            <a:ext cx="7911083" cy="590702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68859"/>
            <a:ext cx="7936992" cy="592835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2" y="267462"/>
            <a:ext cx="7933943" cy="591007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68224"/>
            <a:ext cx="7911083" cy="58902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1214" y="1230630"/>
            <a:ext cx="9275445" cy="4098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4320" algn="ctr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latin typeface="黑体" panose="02010609060101010101" charset="-122"/>
                <a:cs typeface="黑体" panose="02010609060101010101" charset="-122"/>
              </a:rPr>
              <a:t>高中语文统编教材</a:t>
            </a:r>
            <a:r>
              <a:rPr sz="2300" b="1" spc="-5" dirty="0">
                <a:latin typeface="黑体" panose="02010609060101010101" charset="-122"/>
                <a:cs typeface="黑体" panose="02010609060101010101" charset="-122"/>
              </a:rPr>
              <a:t>8</a:t>
            </a:r>
            <a:r>
              <a:rPr sz="2300" b="1" dirty="0">
                <a:latin typeface="黑体" panose="02010609060101010101" charset="-122"/>
                <a:cs typeface="黑体" panose="02010609060101010101" charset="-122"/>
              </a:rPr>
              <a:t>个单元，读写训练点扫</a:t>
            </a:r>
            <a:r>
              <a:rPr sz="2300" b="1" spc="-5" dirty="0">
                <a:latin typeface="黑体" panose="02010609060101010101" charset="-122"/>
                <a:cs typeface="黑体" panose="02010609060101010101" charset="-122"/>
              </a:rPr>
              <a:t>描</a:t>
            </a:r>
            <a:endParaRPr sz="23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>
              <a:latin typeface="黑体" panose="02010609060101010101" charset="-122"/>
              <a:cs typeface="黑体" panose="02010609060101010101" charset="-122"/>
            </a:endParaRPr>
          </a:p>
          <a:p>
            <a:pPr marL="292100" indent="-280035">
              <a:lnSpc>
                <a:spcPct val="100000"/>
              </a:lnSpc>
              <a:buClr>
                <a:srgbClr val="000000"/>
              </a:buClr>
              <a:buSzPct val="95000"/>
              <a:buAutoNum type="arabicPeriod"/>
              <a:tabLst>
                <a:tab pos="292735" algn="l"/>
              </a:tabLst>
            </a:pPr>
            <a:r>
              <a:rPr sz="2200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青春的价值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描绘意象，借以叙事抒情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鉴赏语段训练，诗歌写作尝试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292100" indent="-280035">
              <a:lnSpc>
                <a:spcPct val="100000"/>
              </a:lnSpc>
              <a:spcBef>
                <a:spcPts val="790"/>
              </a:spcBef>
              <a:buClr>
                <a:srgbClr val="000000"/>
              </a:buClr>
              <a:buSzPct val="95000"/>
              <a:buAutoNum type="arabicPeriod"/>
              <a:tabLst>
                <a:tab pos="292735" algn="l"/>
              </a:tabLst>
            </a:pPr>
            <a:r>
              <a:rPr sz="2200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劳动的价值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复杂记叙文材料的选择与组织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写人叙事，抓取细节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292100" indent="-280035">
              <a:lnSpc>
                <a:spcPct val="100000"/>
              </a:lnSpc>
              <a:spcBef>
                <a:spcPts val="790"/>
              </a:spcBef>
              <a:buSzPct val="95000"/>
              <a:buAutoNum type="arabicPeriod"/>
              <a:tabLst>
                <a:tab pos="292735" algn="l"/>
              </a:tabLst>
            </a:pP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古典诗词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诵读、鉴赏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学写文学短评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292100" indent="-280035">
              <a:lnSpc>
                <a:spcPct val="100000"/>
              </a:lnSpc>
              <a:spcBef>
                <a:spcPts val="790"/>
              </a:spcBef>
              <a:buSzPct val="95000"/>
              <a:buAutoNum type="arabicPeriod"/>
              <a:tabLst>
                <a:tab pos="292735" algn="l"/>
              </a:tabLst>
            </a:pP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关注家乡文化生活，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采访、考察、查阅文献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撰写调查报告或专题报道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292100" indent="-280035">
              <a:lnSpc>
                <a:spcPct val="100000"/>
              </a:lnSpc>
              <a:spcBef>
                <a:spcPts val="790"/>
              </a:spcBef>
              <a:buSzPct val="95000"/>
              <a:buAutoNum type="arabicPeriod"/>
              <a:tabLst>
                <a:tab pos="292735" algn="l"/>
              </a:tabLst>
            </a:pP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整本书阅读（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实用类文本阅读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）——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信息筛选与整合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292100" indent="-280035">
              <a:lnSpc>
                <a:spcPct val="100000"/>
              </a:lnSpc>
              <a:spcBef>
                <a:spcPts val="790"/>
              </a:spcBef>
              <a:buClr>
                <a:srgbClr val="000000"/>
              </a:buClr>
              <a:buSzPct val="95000"/>
              <a:buAutoNum type="arabicPeriod"/>
              <a:tabLst>
                <a:tab pos="292735" algn="l"/>
              </a:tabLst>
            </a:pPr>
            <a:r>
              <a:rPr sz="2200" dirty="0">
                <a:solidFill>
                  <a:srgbClr val="FF33CC"/>
                </a:solidFill>
                <a:latin typeface="黑体" panose="02010609060101010101" charset="-122"/>
                <a:cs typeface="黑体" panose="02010609060101010101" charset="-122"/>
              </a:rPr>
              <a:t>学习之道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阅读论说类文本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议论有针对性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292100" indent="-280035">
              <a:lnSpc>
                <a:spcPct val="100000"/>
              </a:lnSpc>
              <a:spcBef>
                <a:spcPts val="790"/>
              </a:spcBef>
              <a:buSzPct val="95000"/>
              <a:buAutoNum type="arabicPeriod"/>
              <a:tabLst>
                <a:tab pos="292735" algn="l"/>
              </a:tabLst>
            </a:pP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感悟自然，热爱生活，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散文阅读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，</a:t>
            </a:r>
            <a:r>
              <a:rPr sz="22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写景状物，情景交融，情理结合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292100" indent="-280035">
              <a:lnSpc>
                <a:spcPct val="100000"/>
              </a:lnSpc>
              <a:spcBef>
                <a:spcPts val="790"/>
              </a:spcBef>
              <a:buClr>
                <a:srgbClr val="000000"/>
              </a:buClr>
              <a:buSzPct val="95000"/>
              <a:buAutoNum type="arabicPeriod"/>
              <a:tabLst>
                <a:tab pos="292735" algn="l"/>
              </a:tabLst>
            </a:pPr>
            <a:r>
              <a:rPr sz="2200" b="1" dirty="0">
                <a:solidFill>
                  <a:srgbClr val="00CC00"/>
                </a:solidFill>
                <a:latin typeface="黑体" panose="02010609060101010101" charset="-122"/>
                <a:cs typeface="黑体" panose="02010609060101010101" charset="-122"/>
              </a:rPr>
              <a:t>词语积累、辨析与运用——贯穿到每个单元的读写实践活动中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95071"/>
            <a:ext cx="765175" cy="478790"/>
            <a:chOff x="0" y="195071"/>
            <a:chExt cx="765175" cy="478790"/>
          </a:xfrm>
        </p:grpSpPr>
        <p:sp>
          <p:nvSpPr>
            <p:cNvPr id="4" name="object 4"/>
            <p:cNvSpPr/>
            <p:nvPr/>
          </p:nvSpPr>
          <p:spPr>
            <a:xfrm>
              <a:off x="576072" y="195071"/>
              <a:ext cx="189230" cy="478790"/>
            </a:xfrm>
            <a:custGeom>
              <a:avLst/>
              <a:gdLst/>
              <a:ahLst/>
              <a:cxnLst/>
              <a:rect l="l" t="t" r="r" b="b"/>
              <a:pathLst>
                <a:path w="189229" h="478790">
                  <a:moveTo>
                    <a:pt x="0" y="478536"/>
                  </a:moveTo>
                  <a:lnTo>
                    <a:pt x="188976" y="478536"/>
                  </a:lnTo>
                  <a:lnTo>
                    <a:pt x="188976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B5D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61188" y="195071"/>
              <a:ext cx="215265" cy="478790"/>
            </a:xfrm>
            <a:custGeom>
              <a:avLst/>
              <a:gdLst/>
              <a:ahLst/>
              <a:cxnLst/>
              <a:rect l="l" t="t" r="r" b="b"/>
              <a:pathLst>
                <a:path w="215265" h="478790">
                  <a:moveTo>
                    <a:pt x="0" y="478536"/>
                  </a:moveTo>
                  <a:lnTo>
                    <a:pt x="214883" y="4785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195071"/>
              <a:ext cx="361315" cy="478790"/>
            </a:xfrm>
            <a:custGeom>
              <a:avLst/>
              <a:gdLst/>
              <a:ahLst/>
              <a:cxnLst/>
              <a:rect l="l" t="t" r="r" b="b"/>
              <a:pathLst>
                <a:path w="361315" h="478790">
                  <a:moveTo>
                    <a:pt x="361188" y="478535"/>
                  </a:moveTo>
                  <a:lnTo>
                    <a:pt x="0" y="478535"/>
                  </a:lnTo>
                  <a:lnTo>
                    <a:pt x="0" y="0"/>
                  </a:lnTo>
                  <a:lnTo>
                    <a:pt x="361188" y="0"/>
                  </a:lnTo>
                  <a:lnTo>
                    <a:pt x="361188" y="478535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7447" y="198120"/>
            <a:ext cx="4853940" cy="472440"/>
          </a:xfrm>
          <a:prstGeom prst="rect">
            <a:avLst/>
          </a:prstGeom>
          <a:solidFill>
            <a:srgbClr val="019CB6"/>
          </a:solidFill>
        </p:spPr>
        <p:txBody>
          <a:bodyPr vert="horz" wrap="square" lIns="0" tIns="1778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40"/>
              </a:spcBef>
            </a:pPr>
            <a:r>
              <a:rPr sz="2600" spc="250" dirty="0">
                <a:solidFill>
                  <a:srgbClr val="FFFFFF"/>
                </a:solidFill>
              </a:rPr>
              <a:t>必修上册八个单元要点解</a:t>
            </a:r>
            <a:r>
              <a:rPr sz="2600" spc="-10" dirty="0">
                <a:solidFill>
                  <a:srgbClr val="FFFFFF"/>
                </a:solidFill>
              </a:rPr>
              <a:t>读</a:t>
            </a:r>
            <a:endParaRPr sz="2600"/>
          </a:p>
        </p:txBody>
      </p:sp>
      <p:sp>
        <p:nvSpPr>
          <p:cNvPr id="8" name="object 8"/>
          <p:cNvSpPr/>
          <p:nvPr/>
        </p:nvSpPr>
        <p:spPr>
          <a:xfrm>
            <a:off x="7103364" y="2767583"/>
            <a:ext cx="311150" cy="477520"/>
          </a:xfrm>
          <a:custGeom>
            <a:avLst/>
            <a:gdLst/>
            <a:ahLst/>
            <a:cxnLst/>
            <a:rect l="l" t="t" r="r" b="b"/>
            <a:pathLst>
              <a:path w="311150" h="477519">
                <a:moveTo>
                  <a:pt x="207263" y="477012"/>
                </a:moveTo>
                <a:lnTo>
                  <a:pt x="126491" y="129540"/>
                </a:lnTo>
                <a:lnTo>
                  <a:pt x="0" y="160020"/>
                </a:lnTo>
                <a:lnTo>
                  <a:pt x="126491" y="0"/>
                </a:lnTo>
                <a:lnTo>
                  <a:pt x="310895" y="86868"/>
                </a:lnTo>
                <a:lnTo>
                  <a:pt x="184403" y="117348"/>
                </a:lnTo>
                <a:lnTo>
                  <a:pt x="263651" y="463296"/>
                </a:lnTo>
                <a:lnTo>
                  <a:pt x="207263" y="477012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84988"/>
            <a:ext cx="7946135" cy="591007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2" y="268732"/>
            <a:ext cx="7930895" cy="584911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69201"/>
            <a:ext cx="7920228" cy="594055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2" y="279654"/>
            <a:ext cx="7947659" cy="5917691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67970"/>
            <a:ext cx="7940040" cy="590702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58951" y="267461"/>
            <a:ext cx="7901940" cy="59329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29419" y="1507490"/>
            <a:ext cx="1633220" cy="3728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诸位学生，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必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须加强自读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圈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点勾画的意识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努力在课文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中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勾画词句，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在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旁白处做批注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书页干干净净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是不会语文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学 </a:t>
            </a:r>
            <a:r>
              <a:rPr sz="18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习的显著特征</a:t>
            </a:r>
            <a:r>
              <a:rPr sz="1800" b="1" spc="-1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18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1214" y="1816734"/>
            <a:ext cx="7545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1.词语积累（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在自己课文里圈画出来，整理到积累本上。</a:t>
            </a:r>
            <a:r>
              <a:rPr sz="2400" b="1" spc="-10" dirty="0">
                <a:solidFill>
                  <a:srgbClr val="019CB6"/>
                </a:solidFill>
                <a:latin typeface="黑体" panose="02010609060101010101" charset="-122"/>
                <a:cs typeface="黑体" panose="02010609060101010101" charset="-122"/>
              </a:rPr>
              <a:t>）</a:t>
            </a:r>
            <a:endParaRPr sz="2400">
              <a:latin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12165" y="2775346"/>
          <a:ext cx="10121900" cy="2145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3350"/>
                <a:gridCol w="1600200"/>
                <a:gridCol w="1828800"/>
                <a:gridCol w="2057400"/>
                <a:gridCol w="1828800"/>
                <a:gridCol w="1403350"/>
              </a:tblGrid>
              <a:tr h="305435">
                <a:tc>
                  <a:txBody>
                    <a:bodyPr/>
                    <a:lstStyle/>
                    <a:p>
                      <a:pPr marL="31750">
                        <a:lnSpc>
                          <a:spcPts val="1905"/>
                        </a:lnSpc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心不在焉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ts val="1905"/>
                        </a:lnSpc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褶皱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78815" algn="r">
                        <a:lnSpc>
                          <a:spcPts val="1905"/>
                        </a:lnSpc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隧道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ts val="1905"/>
                        </a:lnSpc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辗轧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ts val="1905"/>
                        </a:lnSpc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娇嗔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ts val="1905"/>
                        </a:lnSpc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胳膊肘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/>
                </a:tc>
              </a:tr>
              <a:tr h="38290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梳妆打扮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斟酌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67881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埋怨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虔诚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贪婪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瞥一眼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4450" marB="0"/>
                </a:tc>
              </a:tr>
              <a:tr h="38353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不知所措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震颤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R="678815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惆怅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宽恕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磨蹭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黯淡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</a:tr>
              <a:tr h="38353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五彩缤纷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慷慨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R="678815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迟钝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怜悯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怂恿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端详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</a:tr>
              <a:tr h="38353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窸窸窣窣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温馨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R="678815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校徽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空旷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严峻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蠕动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</a:tr>
              <a:tr h="306070">
                <a:tc>
                  <a:txBody>
                    <a:bodyPr/>
                    <a:lstStyle/>
                    <a:p>
                      <a:pPr marL="31750">
                        <a:lnSpc>
                          <a:spcPts val="1955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撼天动地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ts val="1955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惊羡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R="678815" algn="r">
                        <a:lnSpc>
                          <a:spcPts val="1955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闪烁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ts val="1955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无所顾忌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ts val="1955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无影无踪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ts val="1955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黑体" panose="02010609060101010101" charset="-122"/>
                          <a:cs typeface="黑体" panose="02010609060101010101" charset="-122"/>
                        </a:rPr>
                        <a:t>一惊一乍</a:t>
                      </a:r>
                      <a:endParaRPr sz="1800">
                        <a:latin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45085" marB="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43939" y="1089660"/>
            <a:ext cx="3281679" cy="466725"/>
          </a:xfrm>
          <a:custGeom>
            <a:avLst/>
            <a:gdLst/>
            <a:ahLst/>
            <a:cxnLst/>
            <a:rect l="l" t="t" r="r" b="b"/>
            <a:pathLst>
              <a:path w="3281679" h="466725">
                <a:moveTo>
                  <a:pt x="3281172" y="466343"/>
                </a:moveTo>
                <a:lnTo>
                  <a:pt x="0" y="466343"/>
                </a:lnTo>
                <a:lnTo>
                  <a:pt x="0" y="0"/>
                </a:lnTo>
                <a:lnTo>
                  <a:pt x="3281172" y="0"/>
                </a:lnTo>
                <a:lnTo>
                  <a:pt x="3281172" y="466343"/>
                </a:lnTo>
                <a:close/>
              </a:path>
            </a:pathLst>
          </a:custGeom>
          <a:solidFill>
            <a:srgbClr val="019CB6">
              <a:alpha val="3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70355" y="1121410"/>
            <a:ext cx="225488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solidFill>
                  <a:srgbClr val="000000"/>
                </a:solidFill>
              </a:rPr>
              <a:t>读写训练再强</a:t>
            </a:r>
            <a:r>
              <a:rPr sz="2500" spc="-15" dirty="0">
                <a:solidFill>
                  <a:srgbClr val="000000"/>
                </a:solidFill>
              </a:rPr>
              <a:t>化</a:t>
            </a:r>
            <a:endParaRPr sz="2500"/>
          </a:p>
        </p:txBody>
      </p:sp>
      <p:grpSp>
        <p:nvGrpSpPr>
          <p:cNvPr id="6" name="object 6"/>
          <p:cNvGrpSpPr/>
          <p:nvPr/>
        </p:nvGrpSpPr>
        <p:grpSpPr>
          <a:xfrm>
            <a:off x="789940" y="967739"/>
            <a:ext cx="711200" cy="711200"/>
            <a:chOff x="789940" y="967739"/>
            <a:chExt cx="711200" cy="711200"/>
          </a:xfrm>
        </p:grpSpPr>
        <p:sp>
          <p:nvSpPr>
            <p:cNvPr id="7" name="object 7"/>
            <p:cNvSpPr/>
            <p:nvPr/>
          </p:nvSpPr>
          <p:spPr>
            <a:xfrm>
              <a:off x="789940" y="1145704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67574" y="967739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67574" y="1323682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53122" y="1031608"/>
              <a:ext cx="637374" cy="63769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72299" y="1103820"/>
            <a:ext cx="34226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二</a:t>
            </a:r>
            <a:endParaRPr sz="25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1214" y="1105534"/>
            <a:ext cx="3335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2.写作训练（</a:t>
            </a:r>
            <a:r>
              <a:rPr sz="2200" dirty="0">
                <a:solidFill>
                  <a:srgbClr val="FF0000"/>
                </a:solidFill>
              </a:rPr>
              <a:t>稿纸提交</a:t>
            </a:r>
            <a:r>
              <a:rPr spc="-10" dirty="0"/>
              <a:t>）</a:t>
            </a:r>
            <a:endParaRPr sz="2200"/>
          </a:p>
        </p:txBody>
      </p:sp>
      <p:sp>
        <p:nvSpPr>
          <p:cNvPr id="3" name="object 3"/>
          <p:cNvSpPr txBox="1"/>
          <p:nvPr/>
        </p:nvSpPr>
        <p:spPr>
          <a:xfrm>
            <a:off x="831214" y="2081530"/>
            <a:ext cx="9816465" cy="2778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11885" indent="-636270">
              <a:lnSpc>
                <a:spcPct val="100000"/>
              </a:lnSpc>
              <a:spcBef>
                <a:spcPts val="105"/>
              </a:spcBef>
              <a:buSzPct val="95000"/>
              <a:buAutoNum type="arabicPlain"/>
              <a:tabLst>
                <a:tab pos="1111885" algn="l"/>
              </a:tabLst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香雪闯上火车，用鸡蛋换铅笔盒的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动作描写片段</a:t>
            </a:r>
            <a:r>
              <a:rPr sz="2000" spc="-5" dirty="0">
                <a:latin typeface="黑体" panose="02010609060101010101" charset="-122"/>
                <a:cs typeface="黑体" panose="02010609060101010101" charset="-122"/>
              </a:rPr>
              <a:t>（300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字左右）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508000">
              <a:lnSpc>
                <a:spcPct val="160000"/>
              </a:lnSpc>
              <a:spcBef>
                <a:spcPts val="65"/>
              </a:spcBef>
            </a:pPr>
            <a:r>
              <a:rPr sz="2000" spc="30" dirty="0">
                <a:latin typeface="黑体" panose="02010609060101010101" charset="-122"/>
                <a:cs typeface="黑体" panose="02010609060101010101" charset="-122"/>
              </a:rPr>
              <a:t>开头：她放下篮子，心跳着，双手紧紧扒住窗框，认清了那真</a:t>
            </a:r>
            <a:r>
              <a:rPr sz="2000" spc="35" dirty="0">
                <a:latin typeface="黑体" panose="02010609060101010101" charset="-122"/>
                <a:cs typeface="黑体" panose="02010609060101010101" charset="-122"/>
              </a:rPr>
              <a:t>是一只铅笔盒，一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只 装有吸铁石的自动铅笔盒。……香雪……迅速离开了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508000" algn="just">
              <a:lnSpc>
                <a:spcPct val="160000"/>
              </a:lnSpc>
              <a:buSzPct val="95000"/>
              <a:buAutoNum type="arabicPlain" startAt="2"/>
              <a:tabLst>
                <a:tab pos="1156970" algn="l"/>
              </a:tabLst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这篇小说，我们在课上学习，还是有些长。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如果你来讲这个故事，哪些</a:t>
            </a:r>
            <a:r>
              <a:rPr sz="2000" b="1" spc="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情节 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2000" b="1" spc="2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细节</a:t>
            </a:r>
            <a:r>
              <a:rPr sz="2000" spc="25" dirty="0">
                <a:latin typeface="黑体" panose="02010609060101010101" charset="-122"/>
                <a:cs typeface="黑体" panose="02010609060101010101" charset="-122"/>
              </a:rPr>
              <a:t>是必不可少的？从哪里讲起，如何</a:t>
            </a:r>
            <a:r>
              <a:rPr sz="2000" b="1" spc="2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重新讲述</a:t>
            </a:r>
            <a:r>
              <a:rPr sz="2000" spc="20" dirty="0">
                <a:latin typeface="黑体" panose="02010609060101010101" charset="-122"/>
                <a:cs typeface="黑体" panose="02010609060101010101" charset="-122"/>
              </a:rPr>
              <a:t>？请用1200</a:t>
            </a:r>
            <a:r>
              <a:rPr sz="2000" spc="25" dirty="0">
                <a:latin typeface="黑体" panose="02010609060101010101" charset="-122"/>
                <a:cs typeface="黑体" panose="02010609060101010101" charset="-122"/>
              </a:rPr>
              <a:t>字左右，重写小说，注意 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不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是情节概括，</a:t>
            </a:r>
            <a:r>
              <a:rPr sz="2000" b="1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另拟题目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2325" y="820927"/>
            <a:ext cx="9844405" cy="438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0" algn="just">
              <a:lnSpc>
                <a:spcPct val="130000"/>
              </a:lnSpc>
              <a:spcBef>
                <a:spcPts val="100"/>
              </a:spcBef>
            </a:pPr>
            <a:r>
              <a:rPr sz="22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香雪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放下</a:t>
            </a:r>
            <a:r>
              <a:rPr sz="22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篮子，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心跳</a:t>
            </a:r>
            <a:r>
              <a:rPr sz="22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着，双手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紧紧扒住</a:t>
            </a:r>
            <a:r>
              <a:rPr sz="22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窗框，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认清</a:t>
            </a:r>
            <a:r>
              <a:rPr sz="22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了那真是一只铅笔盒，</a:t>
            </a:r>
            <a:r>
              <a:rPr sz="2200" spc="-5" dirty="0">
                <a:latin typeface="楷体" panose="02010609060101010101" charset="-122"/>
                <a:cs typeface="楷体" panose="02010609060101010101" charset="-122"/>
              </a:rPr>
              <a:t>一 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只装有吸铁石的自动铅笔盒。当她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断定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它属于靠窗的那位女学生模样的姑娘时</a:t>
            </a:r>
            <a:r>
              <a:rPr sz="2200" spc="-5" dirty="0">
                <a:latin typeface="楷体" panose="02010609060101010101" charset="-122"/>
                <a:cs typeface="楷体" panose="02010609060101010101" charset="-122"/>
              </a:rPr>
              <a:t>，  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香雪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跨起篮子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，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果断地跑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过去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敲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起了玻璃。女学生没有打开车窗的意思</a:t>
            </a:r>
            <a:r>
              <a:rPr sz="2200" spc="-5" dirty="0"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2200">
              <a:latin typeface="楷体" panose="02010609060101010101" charset="-122"/>
              <a:cs typeface="楷体" panose="02010609060101010101" charset="-122"/>
            </a:endParaRPr>
          </a:p>
          <a:p>
            <a:pPr marL="12700" marR="25400" indent="558800" algn="just">
              <a:lnSpc>
                <a:spcPct val="130000"/>
              </a:lnSpc>
            </a:pP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香雪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朝车门跑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去，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在门口站定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，一把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扒住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了扶手，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轻巧地跃上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了踏板。香</a:t>
            </a:r>
            <a:r>
              <a:rPr sz="2200" spc="-5" dirty="0">
                <a:latin typeface="楷体" panose="02010609060101010101" charset="-122"/>
                <a:cs typeface="楷体" panose="02010609060101010101" charset="-122"/>
              </a:rPr>
              <a:t>雪 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终于站在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火车上了。她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挽紧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篮子，小心地朝车厢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迈出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了第一步。这时，车身忽</a:t>
            </a:r>
            <a:r>
              <a:rPr sz="2200" spc="-5" dirty="0">
                <a:latin typeface="楷体" panose="02010609060101010101" charset="-122"/>
                <a:cs typeface="楷体" panose="02010609060101010101" charset="-122"/>
              </a:rPr>
              <a:t>然 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颤动了一下，接着，车门被人关上了。列车无情地载着香雪一路飞奔</a:t>
            </a:r>
            <a:r>
              <a:rPr sz="2200" spc="-5" dirty="0"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2200">
              <a:latin typeface="楷体" panose="02010609060101010101" charset="-122"/>
              <a:cs typeface="楷体" panose="02010609060101010101" charset="-122"/>
            </a:endParaRPr>
          </a:p>
          <a:p>
            <a:pPr marL="12700" marR="36830" indent="558800" algn="just">
              <a:lnSpc>
                <a:spcPct val="130000"/>
              </a:lnSpc>
            </a:pP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香雪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红着脸告诉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女学生，想用鸡蛋和她换铅笔盒，女学生一定要把铅笔盒</a:t>
            </a:r>
            <a:r>
              <a:rPr sz="2200" spc="-5" dirty="0">
                <a:latin typeface="楷体" panose="02010609060101010101" charset="-122"/>
                <a:cs typeface="楷体" panose="02010609060101010101" charset="-122"/>
              </a:rPr>
              <a:t>送 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给香雪。香雪一面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摆弄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着铅笔盒，一面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想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：台儿沟再穷，她也从没白拿过别人</a:t>
            </a:r>
            <a:r>
              <a:rPr sz="2200" spc="-5" dirty="0">
                <a:latin typeface="楷体" panose="02010609060101010101" charset="-122"/>
                <a:cs typeface="楷体" panose="02010609060101010101" charset="-122"/>
              </a:rPr>
              <a:t>的 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东西。就在火车停顿前发出的几秒钟的震颤里，香雪还是</a:t>
            </a:r>
            <a:r>
              <a:rPr sz="2200" b="1" dirty="0">
                <a:solidFill>
                  <a:srgbClr val="FF0000"/>
                </a:solidFill>
                <a:latin typeface="楷体" panose="02010609060101010101" charset="-122"/>
                <a:cs typeface="楷体" panose="02010609060101010101" charset="-122"/>
              </a:rPr>
              <a:t>猛然把篮子塞到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女学</a:t>
            </a:r>
            <a:r>
              <a:rPr sz="2200" spc="-5" dirty="0">
                <a:latin typeface="楷体" panose="02010609060101010101" charset="-122"/>
                <a:cs typeface="楷体" panose="02010609060101010101" charset="-122"/>
              </a:rPr>
              <a:t>生 </a:t>
            </a:r>
            <a:r>
              <a:rPr sz="2200" dirty="0">
                <a:latin typeface="楷体" panose="02010609060101010101" charset="-122"/>
                <a:cs typeface="楷体" panose="02010609060101010101" charset="-122"/>
              </a:rPr>
              <a:t>的座位下面，</a:t>
            </a:r>
            <a:r>
              <a:rPr sz="2200" b="1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迅速离开了</a:t>
            </a:r>
            <a:r>
              <a:rPr sz="2200" spc="-5" dirty="0">
                <a:solidFill>
                  <a:srgbClr val="0000CC"/>
                </a:solidFill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2200">
              <a:latin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7564" y="894207"/>
            <a:ext cx="9756140" cy="438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57200">
              <a:lnSpc>
                <a:spcPct val="130000"/>
              </a:lnSpc>
              <a:spcBef>
                <a:spcPts val="95"/>
              </a:spcBef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（</a:t>
            </a:r>
            <a:r>
              <a:rPr sz="2000" spc="-5" dirty="0">
                <a:latin typeface="Calibri" panose="020F0502020204030204"/>
                <a:cs typeface="Calibri" panose="020F0502020204030204"/>
              </a:rPr>
              <a:t>2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）这篇小说，我们在课上学习，还是有些长。如果你来讲这个故事，哪些情节、 细节是必不可少的？从哪里讲起，如何重新讲述？请用</a:t>
            </a:r>
            <a:r>
              <a:rPr sz="2000" spc="-5" dirty="0">
                <a:latin typeface="Calibri" panose="020F0502020204030204"/>
                <a:cs typeface="Calibri" panose="020F0502020204030204"/>
              </a:rPr>
              <a:t>1200—1500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字之间，重写小说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，  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注意不是情节概括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讨论提示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：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527050" marR="3121025">
              <a:lnSpc>
                <a:spcPct val="130000"/>
              </a:lnSpc>
            </a:pP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必要情节：铅笔盒、大山、火车、</a:t>
            </a:r>
            <a:r>
              <a:rPr sz="2000" spc="-5" dirty="0">
                <a:latin typeface="Calibri" panose="020F0502020204030204"/>
                <a:cs typeface="Calibri" panose="020F0502020204030204"/>
              </a:rPr>
              <a:t>30</a:t>
            </a:r>
            <a:r>
              <a:rPr sz="2000" dirty="0">
                <a:latin typeface="黑体" panose="02010609060101010101" charset="-122"/>
                <a:cs typeface="黑体" panose="02010609060101010101" charset="-122"/>
              </a:rPr>
              <a:t>里独行夜路的感受 小说的开端——文本第</a:t>
            </a:r>
            <a:r>
              <a:rPr sz="2000" spc="-5" dirty="0">
                <a:latin typeface="Calibri" panose="020F0502020204030204"/>
                <a:cs typeface="Calibri" panose="020F0502020204030204"/>
              </a:rPr>
              <a:t>74</a:t>
            </a:r>
            <a:r>
              <a:rPr sz="2000" spc="5" dirty="0">
                <a:latin typeface="黑体" panose="02010609060101010101" charset="-122"/>
                <a:cs typeface="黑体" panose="02010609060101010101" charset="-122"/>
              </a:rPr>
              <a:t>段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12700" marR="77470" indent="514350" algn="just">
              <a:lnSpc>
                <a:spcPct val="130000"/>
              </a:lnSpc>
            </a:pPr>
            <a:r>
              <a:rPr sz="200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一轮满月升起来了，照亮了寂静的山谷，灰白的小路，照亮了秋日的败草、粗糙的 树干，还有一丛丛荆棘、怪石，还有漫山遍野那树的队伍，还有香雪手中那只闪闪发光 的小盒子</a:t>
            </a:r>
            <a:r>
              <a:rPr sz="2000" spc="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  <a:p>
            <a:pPr marL="527050">
              <a:lnSpc>
                <a:spcPct val="100000"/>
              </a:lnSpc>
              <a:spcBef>
                <a:spcPts val="720"/>
              </a:spcBef>
            </a:pPr>
            <a:r>
              <a:rPr sz="2000" dirty="0">
                <a:solidFill>
                  <a:srgbClr val="0000CC"/>
                </a:solidFill>
                <a:latin typeface="Calibri" panose="020F0502020204030204"/>
                <a:cs typeface="Calibri" panose="020F0502020204030204"/>
              </a:rPr>
              <a:t>……</a:t>
            </a:r>
            <a:endParaRPr sz="2000">
              <a:latin typeface="Calibri" panose="020F0502020204030204"/>
              <a:cs typeface="Calibri" panose="020F0502020204030204"/>
            </a:endParaRPr>
          </a:p>
          <a:p>
            <a:pPr marL="469900">
              <a:lnSpc>
                <a:spcPct val="100000"/>
              </a:lnSpc>
              <a:spcBef>
                <a:spcPts val="720"/>
              </a:spcBef>
            </a:pPr>
            <a:r>
              <a:rPr sz="2000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【</a:t>
            </a:r>
            <a:r>
              <a:rPr sz="200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必要的情节可以在</a:t>
            </a:r>
            <a:r>
              <a:rPr sz="20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30</a:t>
            </a:r>
            <a:r>
              <a:rPr sz="2000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里夜路感受中适当插叙</a:t>
            </a:r>
            <a:r>
              <a:rPr sz="2000" spc="5" dirty="0">
                <a:solidFill>
                  <a:srgbClr val="0000CC"/>
                </a:solidFill>
                <a:latin typeface="黑体" panose="02010609060101010101" charset="-122"/>
                <a:cs typeface="黑体" panose="02010609060101010101" charset="-122"/>
              </a:rPr>
              <a:t>】</a:t>
            </a:r>
            <a:endParaRPr sz="20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9619" y="1301114"/>
            <a:ext cx="2049780" cy="711200"/>
            <a:chOff x="769619" y="1301114"/>
            <a:chExt cx="2049780" cy="711200"/>
          </a:xfrm>
        </p:grpSpPr>
        <p:sp>
          <p:nvSpPr>
            <p:cNvPr id="3" name="object 3"/>
            <p:cNvSpPr/>
            <p:nvPr/>
          </p:nvSpPr>
          <p:spPr>
            <a:xfrm>
              <a:off x="1022603" y="1423415"/>
              <a:ext cx="1797050" cy="466725"/>
            </a:xfrm>
            <a:custGeom>
              <a:avLst/>
              <a:gdLst/>
              <a:ahLst/>
              <a:cxnLst/>
              <a:rect l="l" t="t" r="r" b="b"/>
              <a:pathLst>
                <a:path w="1797050" h="466725">
                  <a:moveTo>
                    <a:pt x="1796796" y="466344"/>
                  </a:moveTo>
                  <a:lnTo>
                    <a:pt x="0" y="466344"/>
                  </a:lnTo>
                  <a:lnTo>
                    <a:pt x="0" y="0"/>
                  </a:lnTo>
                  <a:lnTo>
                    <a:pt x="1796796" y="0"/>
                  </a:lnTo>
                  <a:lnTo>
                    <a:pt x="1796796" y="466344"/>
                  </a:lnTo>
                  <a:close/>
                </a:path>
              </a:pathLst>
            </a:custGeom>
            <a:solidFill>
              <a:srgbClr val="019CB6">
                <a:alpha val="301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69620" y="1479079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5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47254" y="1301114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47254" y="1657057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34"/>
                  </a:lnTo>
                  <a:lnTo>
                    <a:pt x="177977" y="0"/>
                  </a:lnTo>
                  <a:lnTo>
                    <a:pt x="355612" y="177634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32802" y="1364983"/>
              <a:ext cx="637374" cy="63769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20419" y="1428114"/>
            <a:ext cx="10083165" cy="3940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95"/>
              </a:spcBef>
              <a:tabLst>
                <a:tab pos="703580" algn="l"/>
              </a:tabLst>
            </a:pPr>
            <a:r>
              <a:rPr sz="2500" b="1" spc="-15" dirty="0">
                <a:solidFill>
                  <a:srgbClr val="585858"/>
                </a:solidFill>
                <a:latin typeface="黑体" panose="02010609060101010101" charset="-122"/>
                <a:cs typeface="黑体" panose="02010609060101010101" charset="-122"/>
              </a:rPr>
              <a:t>—	</a:t>
            </a:r>
            <a:r>
              <a:rPr sz="2300" b="1" dirty="0">
                <a:latin typeface="黑体" panose="02010609060101010101" charset="-122"/>
                <a:cs typeface="黑体" panose="02010609060101010101" charset="-122"/>
              </a:rPr>
              <a:t>教学任</a:t>
            </a:r>
            <a:r>
              <a:rPr sz="2300" b="1" spc="-5" dirty="0">
                <a:latin typeface="黑体" panose="02010609060101010101" charset="-122"/>
                <a:cs typeface="黑体" panose="02010609060101010101" charset="-122"/>
              </a:rPr>
              <a:t>务</a:t>
            </a:r>
            <a:endParaRPr sz="2300"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黑体" panose="02010609060101010101" charset="-122"/>
              <a:cs typeface="黑体" panose="02010609060101010101" charset="-122"/>
            </a:endParaRPr>
          </a:p>
          <a:p>
            <a:pPr marL="12700">
              <a:lnSpc>
                <a:spcPct val="100000"/>
              </a:lnSpc>
            </a:pPr>
            <a:r>
              <a:rPr sz="2200" b="1" dirty="0">
                <a:latin typeface="黑体" panose="02010609060101010101" charset="-122"/>
                <a:cs typeface="黑体" panose="02010609060101010101" charset="-122"/>
              </a:rPr>
              <a:t>课文教学之外的重要任务</a:t>
            </a:r>
            <a:r>
              <a:rPr sz="2200" b="1" spc="-15" dirty="0">
                <a:latin typeface="黑体" panose="02010609060101010101" charset="-122"/>
                <a:cs typeface="黑体" panose="02010609060101010101" charset="-122"/>
              </a:rPr>
              <a:t>：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12700" marR="5080" indent="558800">
              <a:lnSpc>
                <a:spcPts val="2800"/>
              </a:lnSpc>
              <a:spcBef>
                <a:spcPts val="120"/>
              </a:spcBef>
            </a:pPr>
            <a:r>
              <a:rPr sz="2200" spc="15" dirty="0">
                <a:latin typeface="黑体" panose="02010609060101010101" charset="-122"/>
                <a:cs typeface="黑体" panose="02010609060101010101" charset="-122"/>
              </a:rPr>
              <a:t>高中语文学法指导，语文学习</a:t>
            </a:r>
            <a:r>
              <a:rPr sz="2200" spc="20" dirty="0">
                <a:latin typeface="黑体" panose="02010609060101010101" charset="-122"/>
                <a:cs typeface="黑体" panose="02010609060101010101" charset="-122"/>
              </a:rPr>
              <a:t>兴趣的招引，对语文学习的认识与重视，对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语 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文老师的了解与适应；语文老师对学生的语文各方面情况的准确了解与具体引领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12700" marR="207010" indent="558800">
              <a:lnSpc>
                <a:spcPts val="2800"/>
              </a:lnSpc>
            </a:pPr>
            <a:r>
              <a:rPr sz="2200" spc="15" dirty="0">
                <a:latin typeface="黑体" panose="02010609060101010101" charset="-122"/>
                <a:cs typeface="黑体" panose="02010609060101010101" charset="-122"/>
              </a:rPr>
              <a:t>语文学习，务必要把学生紧紧吸引在“读”和“写”上</a:t>
            </a:r>
            <a:r>
              <a:rPr sz="2200" b="1" spc="55" dirty="0">
                <a:latin typeface="黑体" panose="02010609060101010101" charset="-122"/>
                <a:cs typeface="黑体" panose="02010609060101010101" charset="-122"/>
              </a:rPr>
              <a:t>—</a:t>
            </a:r>
            <a:r>
              <a:rPr sz="2200" b="1" spc="60" dirty="0">
                <a:latin typeface="黑体" panose="02010609060101010101" charset="-122"/>
                <a:cs typeface="黑体" panose="02010609060101010101" charset="-122"/>
              </a:rPr>
              <a:t>—</a:t>
            </a:r>
            <a:r>
              <a:rPr sz="2200" spc="20" dirty="0">
                <a:latin typeface="黑体" panose="02010609060101010101" charset="-122"/>
                <a:cs typeface="黑体" panose="02010609060101010101" charset="-122"/>
              </a:rPr>
              <a:t>这是学好语文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的 </a:t>
            </a:r>
            <a:r>
              <a:rPr sz="2200" spc="-40" dirty="0">
                <a:latin typeface="黑体" panose="02010609060101010101" charset="-122"/>
                <a:cs typeface="黑体" panose="02010609060101010101" charset="-122"/>
              </a:rPr>
              <a:t>基本前提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12700" marR="211455" indent="558800">
              <a:lnSpc>
                <a:spcPts val="2800"/>
              </a:lnSpc>
            </a:pPr>
            <a:r>
              <a:rPr sz="2200" spc="15" dirty="0">
                <a:latin typeface="黑体" panose="02010609060101010101" charset="-122"/>
                <a:cs typeface="黑体" panose="02010609060101010101" charset="-122"/>
              </a:rPr>
              <a:t>建议低起点，小步幅，有序持续向前推</a:t>
            </a:r>
            <a:r>
              <a:rPr sz="2200" spc="20" dirty="0">
                <a:latin typeface="黑体" panose="02010609060101010101" charset="-122"/>
                <a:cs typeface="黑体" panose="02010609060101010101" charset="-122"/>
              </a:rPr>
              <a:t>进。切不可把学生吓缩脖子了</a:t>
            </a:r>
            <a:r>
              <a:rPr sz="2200" b="1" spc="20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语 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文又空又难，不招待见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12700" marR="212090" indent="558800">
              <a:lnSpc>
                <a:spcPts val="2800"/>
              </a:lnSpc>
            </a:pPr>
            <a:r>
              <a:rPr sz="2200" spc="15" dirty="0">
                <a:latin typeface="黑体" panose="02010609060101010101" charset="-122"/>
                <a:cs typeface="黑体" panose="02010609060101010101" charset="-122"/>
              </a:rPr>
              <a:t>务必让学生觉得语文学习，轻</a:t>
            </a:r>
            <a:r>
              <a:rPr sz="2200" spc="20" dirty="0">
                <a:latin typeface="黑体" panose="02010609060101010101" charset="-122"/>
                <a:cs typeface="黑体" panose="02010609060101010101" charset="-122"/>
              </a:rPr>
              <a:t>松，有意思，有章可循。在语文学习过程中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， 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时时收获表达的畅快、创作的欢乐、品鉴的自得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95071"/>
            <a:ext cx="765175" cy="478790"/>
            <a:chOff x="0" y="195071"/>
            <a:chExt cx="765175" cy="478790"/>
          </a:xfrm>
        </p:grpSpPr>
        <p:sp>
          <p:nvSpPr>
            <p:cNvPr id="10" name="object 10"/>
            <p:cNvSpPr/>
            <p:nvPr/>
          </p:nvSpPr>
          <p:spPr>
            <a:xfrm>
              <a:off x="576072" y="195071"/>
              <a:ext cx="189230" cy="478790"/>
            </a:xfrm>
            <a:custGeom>
              <a:avLst/>
              <a:gdLst/>
              <a:ahLst/>
              <a:cxnLst/>
              <a:rect l="l" t="t" r="r" b="b"/>
              <a:pathLst>
                <a:path w="189229" h="478790">
                  <a:moveTo>
                    <a:pt x="0" y="478536"/>
                  </a:moveTo>
                  <a:lnTo>
                    <a:pt x="188976" y="478536"/>
                  </a:lnTo>
                  <a:lnTo>
                    <a:pt x="188976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B5D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61188" y="195071"/>
              <a:ext cx="215265" cy="478790"/>
            </a:xfrm>
            <a:custGeom>
              <a:avLst/>
              <a:gdLst/>
              <a:ahLst/>
              <a:cxnLst/>
              <a:rect l="l" t="t" r="r" b="b"/>
              <a:pathLst>
                <a:path w="215265" h="478790">
                  <a:moveTo>
                    <a:pt x="0" y="478536"/>
                  </a:moveTo>
                  <a:lnTo>
                    <a:pt x="214883" y="4785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solidFill>
              <a:srgbClr val="5FB6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195071"/>
              <a:ext cx="361315" cy="478790"/>
            </a:xfrm>
            <a:custGeom>
              <a:avLst/>
              <a:gdLst/>
              <a:ahLst/>
              <a:cxnLst/>
              <a:rect l="l" t="t" r="r" b="b"/>
              <a:pathLst>
                <a:path w="361315" h="478790">
                  <a:moveTo>
                    <a:pt x="361188" y="478535"/>
                  </a:moveTo>
                  <a:lnTo>
                    <a:pt x="0" y="478535"/>
                  </a:lnTo>
                  <a:lnTo>
                    <a:pt x="0" y="0"/>
                  </a:lnTo>
                  <a:lnTo>
                    <a:pt x="361188" y="0"/>
                  </a:lnTo>
                  <a:lnTo>
                    <a:pt x="361188" y="478535"/>
                  </a:lnTo>
                  <a:close/>
                </a:path>
              </a:pathLst>
            </a:custGeom>
            <a:solidFill>
              <a:srgbClr val="019C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17447" y="198120"/>
            <a:ext cx="4853940" cy="472440"/>
          </a:xfrm>
          <a:prstGeom prst="rect">
            <a:avLst/>
          </a:prstGeom>
          <a:solidFill>
            <a:srgbClr val="019CB6"/>
          </a:solidFill>
        </p:spPr>
        <p:txBody>
          <a:bodyPr vert="horz" wrap="square" lIns="0" tIns="1778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40"/>
              </a:spcBef>
            </a:pPr>
            <a:r>
              <a:rPr sz="2600" spc="250" dirty="0">
                <a:solidFill>
                  <a:srgbClr val="FFFFFF"/>
                </a:solidFill>
              </a:rPr>
              <a:t>高一第一单元语文教</a:t>
            </a:r>
            <a:r>
              <a:rPr sz="2600" spc="-10" dirty="0">
                <a:solidFill>
                  <a:srgbClr val="FFFFFF"/>
                </a:solidFill>
              </a:rPr>
              <a:t>学</a:t>
            </a:r>
            <a:endParaRPr sz="26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2031492"/>
            <a:ext cx="11518392" cy="25923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86567" y="2658110"/>
            <a:ext cx="2903855" cy="1365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1" spc="-4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谢</a:t>
            </a:r>
            <a:r>
              <a:rPr sz="8800" b="1" spc="54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 </a:t>
            </a:r>
            <a:r>
              <a:rPr sz="8800" b="1" spc="-4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谢</a:t>
            </a:r>
            <a:endParaRPr sz="8800"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469" y="1923923"/>
            <a:ext cx="6461125" cy="180340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200" b="1" dirty="0">
                <a:latin typeface="黑体" panose="02010609060101010101" charset="-122"/>
                <a:cs typeface="黑体" panose="02010609060101010101" charset="-122"/>
              </a:rPr>
              <a:t>高一语文教师，需要在三方面下功夫</a:t>
            </a:r>
            <a:r>
              <a:rPr sz="2200" b="1" spc="-15" dirty="0">
                <a:latin typeface="黑体" panose="02010609060101010101" charset="-122"/>
                <a:cs typeface="黑体" panose="02010609060101010101" charset="-122"/>
              </a:rPr>
              <a:t>：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571500">
              <a:lnSpc>
                <a:spcPct val="100000"/>
              </a:lnSpc>
              <a:spcBef>
                <a:spcPts val="860"/>
              </a:spcBef>
            </a:pP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语文规矩建立，以期养成必要的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语文习惯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。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  <a:p>
            <a:pPr marL="571500" marR="5080">
              <a:lnSpc>
                <a:spcPct val="133000"/>
              </a:lnSpc>
            </a:pP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教学内容确立</a:t>
            </a:r>
            <a:r>
              <a:rPr sz="2200" b="1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一课、一文、一单元，教啥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？ </a:t>
            </a:r>
            <a:r>
              <a:rPr sz="2200" b="1" dirty="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教学方式选择</a:t>
            </a:r>
            <a:r>
              <a:rPr sz="2200" b="1" dirty="0">
                <a:latin typeface="黑体" panose="02010609060101010101" charset="-122"/>
                <a:cs typeface="黑体" panose="02010609060101010101" charset="-122"/>
              </a:rPr>
              <a:t>——</a:t>
            </a:r>
            <a:r>
              <a:rPr sz="2200" dirty="0">
                <a:latin typeface="黑体" panose="02010609060101010101" charset="-122"/>
                <a:cs typeface="黑体" panose="02010609060101010101" charset="-122"/>
              </a:rPr>
              <a:t>一课、一文、一单元，咋教</a:t>
            </a:r>
            <a:r>
              <a:rPr sz="2200" spc="-5" dirty="0">
                <a:latin typeface="黑体" panose="02010609060101010101" charset="-122"/>
                <a:cs typeface="黑体" panose="02010609060101010101" charset="-122"/>
              </a:rPr>
              <a:t>？</a:t>
            </a:r>
            <a:endParaRPr sz="2200">
              <a:latin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77875" y="920114"/>
            <a:ext cx="2051050" cy="711200"/>
            <a:chOff x="777875" y="920114"/>
            <a:chExt cx="2051050" cy="711200"/>
          </a:xfrm>
        </p:grpSpPr>
        <p:sp>
          <p:nvSpPr>
            <p:cNvPr id="4" name="object 4"/>
            <p:cNvSpPr/>
            <p:nvPr/>
          </p:nvSpPr>
          <p:spPr>
            <a:xfrm>
              <a:off x="1031747" y="1042415"/>
              <a:ext cx="1797050" cy="466725"/>
            </a:xfrm>
            <a:custGeom>
              <a:avLst/>
              <a:gdLst/>
              <a:ahLst/>
              <a:cxnLst/>
              <a:rect l="l" t="t" r="r" b="b"/>
              <a:pathLst>
                <a:path w="1797050" h="466725">
                  <a:moveTo>
                    <a:pt x="1796795" y="466344"/>
                  </a:moveTo>
                  <a:lnTo>
                    <a:pt x="0" y="466344"/>
                  </a:lnTo>
                  <a:lnTo>
                    <a:pt x="0" y="0"/>
                  </a:lnTo>
                  <a:lnTo>
                    <a:pt x="1796795" y="0"/>
                  </a:lnTo>
                  <a:lnTo>
                    <a:pt x="1796795" y="466344"/>
                  </a:lnTo>
                  <a:close/>
                </a:path>
              </a:pathLst>
            </a:custGeom>
            <a:solidFill>
              <a:srgbClr val="019CB6">
                <a:alpha val="301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77875" y="1098079"/>
              <a:ext cx="711200" cy="356235"/>
            </a:xfrm>
            <a:custGeom>
              <a:avLst/>
              <a:gdLst/>
              <a:ahLst/>
              <a:cxnLst/>
              <a:rect l="l" t="t" r="r" b="b"/>
              <a:pathLst>
                <a:path w="711200" h="356234">
                  <a:moveTo>
                    <a:pt x="711200" y="177977"/>
                  </a:moveTo>
                  <a:lnTo>
                    <a:pt x="533222" y="0"/>
                  </a:lnTo>
                  <a:lnTo>
                    <a:pt x="355587" y="177965"/>
                  </a:lnTo>
                  <a:lnTo>
                    <a:pt x="177634" y="0"/>
                  </a:lnTo>
                  <a:lnTo>
                    <a:pt x="0" y="177977"/>
                  </a:lnTo>
                  <a:lnTo>
                    <a:pt x="177634" y="355612"/>
                  </a:lnTo>
                  <a:lnTo>
                    <a:pt x="355587" y="177990"/>
                  </a:lnTo>
                  <a:lnTo>
                    <a:pt x="533222" y="355612"/>
                  </a:lnTo>
                  <a:lnTo>
                    <a:pt x="711200" y="177977"/>
                  </a:lnTo>
                  <a:close/>
                </a:path>
              </a:pathLst>
            </a:custGeom>
            <a:solidFill>
              <a:srgbClr val="388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55509" y="920114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600"/>
                  </a:moveTo>
                  <a:lnTo>
                    <a:pt x="0" y="177977"/>
                  </a:lnTo>
                  <a:lnTo>
                    <a:pt x="177977" y="0"/>
                  </a:lnTo>
                  <a:lnTo>
                    <a:pt x="355612" y="177977"/>
                  </a:lnTo>
                  <a:lnTo>
                    <a:pt x="177977" y="355600"/>
                  </a:lnTo>
                  <a:close/>
                </a:path>
              </a:pathLst>
            </a:custGeom>
            <a:solidFill>
              <a:srgbClr val="5B9BD4">
                <a:alpha val="67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55509" y="1276057"/>
              <a:ext cx="356235" cy="355600"/>
            </a:xfrm>
            <a:custGeom>
              <a:avLst/>
              <a:gdLst/>
              <a:ahLst/>
              <a:cxnLst/>
              <a:rect l="l" t="t" r="r" b="b"/>
              <a:pathLst>
                <a:path w="356234" h="355600">
                  <a:moveTo>
                    <a:pt x="177977" y="355257"/>
                  </a:moveTo>
                  <a:lnTo>
                    <a:pt x="0" y="177622"/>
                  </a:lnTo>
                  <a:lnTo>
                    <a:pt x="177977" y="0"/>
                  </a:lnTo>
                  <a:lnTo>
                    <a:pt x="355612" y="177622"/>
                  </a:lnTo>
                  <a:lnTo>
                    <a:pt x="177977" y="355257"/>
                  </a:lnTo>
                  <a:close/>
                </a:path>
              </a:pathLst>
            </a:custGeom>
            <a:solidFill>
              <a:srgbClr val="52BB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41057" y="983983"/>
              <a:ext cx="637374" cy="63769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61389" y="1047114"/>
            <a:ext cx="1757045" cy="40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70865" algn="l"/>
              </a:tabLst>
            </a:pPr>
            <a:r>
              <a:rPr sz="2500" spc="-15" dirty="0">
                <a:solidFill>
                  <a:srgbClr val="585858"/>
                </a:solidFill>
              </a:rPr>
              <a:t>二	</a:t>
            </a:r>
            <a:r>
              <a:rPr sz="2300" dirty="0">
                <a:solidFill>
                  <a:srgbClr val="000000"/>
                </a:solidFill>
              </a:rPr>
              <a:t>教学习</a:t>
            </a:r>
            <a:r>
              <a:rPr sz="2300" spc="-5" dirty="0">
                <a:solidFill>
                  <a:srgbClr val="000000"/>
                </a:solidFill>
              </a:rPr>
              <a:t>惯</a:t>
            </a:r>
            <a:endParaRPr sz="2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12917</Words>
  <Application>WPS 表格</Application>
  <PresentationFormat>On-screen Show (4:3)</PresentationFormat>
  <Paragraphs>931</Paragraphs>
  <Slides>80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80</vt:i4>
      </vt:variant>
    </vt:vector>
  </HeadingPairs>
  <TitlesOfParts>
    <vt:vector size="99" baseType="lpstr">
      <vt:lpstr>Arial</vt:lpstr>
      <vt:lpstr>方正书宋_GBK</vt:lpstr>
      <vt:lpstr>Wingdings</vt:lpstr>
      <vt:lpstr>黑体</vt:lpstr>
      <vt:lpstr>汉仪中黑KW</vt:lpstr>
      <vt:lpstr>宋体</vt:lpstr>
      <vt:lpstr>汉仪书宋二KW</vt:lpstr>
      <vt:lpstr>楷体</vt:lpstr>
      <vt:lpstr>Times New Roman</vt:lpstr>
      <vt:lpstr>汉仪楷体KW</vt:lpstr>
      <vt:lpstr>Calibri</vt:lpstr>
      <vt:lpstr>Arial</vt:lpstr>
      <vt:lpstr>Helvetica Neue</vt:lpstr>
      <vt:lpstr>宋体</vt:lpstr>
      <vt:lpstr>微软雅黑</vt:lpstr>
      <vt:lpstr>汉仪旗黑</vt:lpstr>
      <vt:lpstr>Arial Unicode MS</vt:lpstr>
      <vt:lpstr>Calibri</vt:lpstr>
      <vt:lpstr>Office Theme</vt:lpstr>
      <vt:lpstr>第一单元教学设计指导及课例解析</vt:lpstr>
      <vt:lpstr>第一部分	引言</vt:lpstr>
      <vt:lpstr>PowerPoint 演示文稿</vt:lpstr>
      <vt:lpstr>群文阅读</vt:lpstr>
      <vt:lpstr>PowerPoint 演示文稿</vt:lpstr>
      <vt:lpstr>PowerPoint 演示文稿</vt:lpstr>
      <vt:lpstr>必修上册八个单元要点解读</vt:lpstr>
      <vt:lpstr>高一第一单元语文教学</vt:lpstr>
      <vt:lpstr>二	教学习惯</vt:lpstr>
      <vt:lpstr>学习要点梳理</vt:lpstr>
      <vt:lpstr>第二部分	诗歌</vt:lpstr>
      <vt:lpstr>PowerPoint 演示文稿</vt:lpstr>
      <vt:lpstr>学写新诗</vt:lpstr>
      <vt:lpstr>学写新诗，发现疑难点</vt:lpstr>
      <vt:lpstr>（3）青春应该什么样？完成一组对应词语的补充。 示例：欢乐（忧伤）、阳光（阴郁）</vt:lpstr>
      <vt:lpstr>（4）青春的思考，联想到哪些具体形象？</vt:lpstr>
      <vt:lpstr>3.内容：学生新诗创作的修改与交流</vt:lpstr>
      <vt:lpstr>5.对比阅读：体会诗歌中的具体形象</vt:lpstr>
      <vt:lpstr>奉献的青春</vt:lpstr>
      <vt:lpstr>（2）《奉献的青春》与《红烛》对比阅读</vt:lpstr>
      <vt:lpstr>红烛啊！</vt:lpstr>
      <vt:lpstr>红烛啊！</vt:lpstr>
      <vt:lpstr>《立在地球边上放号》</vt:lpstr>
      <vt:lpstr>《立在地球边上放号》</vt:lpstr>
      <vt:lpstr>《峨日朵雪峰之侧》</vt:lpstr>
      <vt:lpstr>散文化诗</vt:lpstr>
      <vt:lpstr>对比阅读</vt:lpstr>
      <vt:lpstr>《峨日朵雪峰之侧》——象、境、意</vt:lpstr>
      <vt:lpstr>《致云雀》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听与诵，整体把握内容</vt:lpstr>
      <vt:lpstr>PowerPoint 演示文稿</vt:lpstr>
      <vt:lpstr>雪莱《致云雀》个别章节</vt:lpstr>
      <vt:lpstr>知识积累</vt:lpstr>
      <vt:lpstr>《沁园春· 长沙》</vt:lpstr>
      <vt:lpstr>PowerPoint 演示文稿</vt:lpstr>
      <vt:lpstr>必备知识</vt:lpstr>
      <vt:lpstr>整体感知</vt:lpstr>
      <vt:lpstr>PowerPoint 演示文稿</vt:lpstr>
      <vt:lpstr>语言的品味与欣赏</vt:lpstr>
      <vt:lpstr>PowerPoint 演示文稿</vt:lpstr>
      <vt:lpstr>PowerPoint 演示文稿</vt:lpstr>
      <vt:lpstr>PowerPoint 演示文稿</vt:lpstr>
      <vt:lpstr>第三部分	小说</vt:lpstr>
      <vt:lpstr>《百合花》</vt:lpstr>
      <vt:lpstr>《百合花》</vt:lpstr>
      <vt:lpstr>PowerPoint 演示文稿</vt:lpstr>
      <vt:lpstr>学习撰写鉴赏分析语段</vt:lpstr>
      <vt:lpstr>PowerPoint 演示文稿</vt:lpstr>
      <vt:lpstr>PowerPoint 演示文稿</vt:lpstr>
      <vt:lpstr>善于运用典型的细节描写是这篇小说的特点，如  	， 	， 	， 以及 	等细节都在作品中重复出现，前后呼应，这些描写不仅渲染烘托出</vt:lpstr>
      <vt:lpstr>写作训练</vt:lpstr>
      <vt:lpstr>PowerPoint 演示文稿</vt:lpstr>
      <vt:lpstr>2.续写</vt:lpstr>
      <vt:lpstr>PowerPoint 演示文稿</vt:lpstr>
      <vt:lpstr>《哦， 香雪》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读写训练再强化</vt:lpstr>
      <vt:lpstr>2.写作训练（稿纸提交）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第一单元教学设计指导及课例解析</dc:title>
  <dc:creator/>
  <cp:lastModifiedBy>wpzy</cp:lastModifiedBy>
  <cp:revision>2</cp:revision>
  <dcterms:created xsi:type="dcterms:W3CDTF">2021-08-27T00:25:20Z</dcterms:created>
  <dcterms:modified xsi:type="dcterms:W3CDTF">2021-08-27T00:25:20Z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1900-01-00T00:00:00Z</vt:filetime>
  </property>
  <property fmtid="{D5CDD505-2E9C-101B-9397-08002B2CF9AE}" pid="3" name="Creator">
    <vt:lpwstr>WPS 演示</vt:lpwstr>
  </property>
  <property fmtid="{D5CDD505-2E9C-101B-9397-08002B2CF9AE}" pid="4" name="LastSaved">
    <vt:filetime>1900-01-00T00:00:00Z</vt:filetime>
  </property>
  <property fmtid="{D5CDD505-2E9C-101B-9397-08002B2CF9AE}" pid="5" name="ICV">
    <vt:lpwstr>265B2473AE9046BA84C11D8DC2D583D1</vt:lpwstr>
  </property>
  <property fmtid="{D5CDD505-2E9C-101B-9397-08002B2CF9AE}" pid="6" name="KSOProductBuildVer">
    <vt:lpwstr>2052-3.8.1.6116</vt:lpwstr>
  </property>
</Properties>
</file>