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92" r:id="rId3"/>
    <p:sldId id="293" r:id="rId4"/>
    <p:sldId id="483" r:id="rId5"/>
    <p:sldId id="482" r:id="rId6"/>
    <p:sldId id="481" r:id="rId7"/>
    <p:sldId id="480" r:id="rId8"/>
    <p:sldId id="479" r:id="rId9"/>
    <p:sldId id="478" r:id="rId10"/>
    <p:sldId id="490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2" r:id="rId22"/>
    <p:sldId id="503" r:id="rId23"/>
    <p:sldId id="504" r:id="rId24"/>
    <p:sldId id="505" r:id="rId25"/>
    <p:sldId id="506" r:id="rId26"/>
    <p:sldId id="507" r:id="rId27"/>
    <p:sldId id="508" r:id="rId28"/>
    <p:sldId id="509" r:id="rId29"/>
    <p:sldId id="510" r:id="rId30"/>
    <p:sldId id="511" r:id="rId31"/>
    <p:sldId id="512" r:id="rId32"/>
    <p:sldId id="513" r:id="rId33"/>
    <p:sldId id="514" r:id="rId34"/>
    <p:sldId id="515" r:id="rId35"/>
    <p:sldId id="516" r:id="rId36"/>
    <p:sldId id="517" r:id="rId37"/>
    <p:sldId id="518" r:id="rId38"/>
    <p:sldId id="519" r:id="rId39"/>
    <p:sldId id="520" r:id="rId40"/>
    <p:sldId id="521" r:id="rId41"/>
    <p:sldId id="522" r:id="rId42"/>
    <p:sldId id="523" r:id="rId43"/>
    <p:sldId id="524" r:id="rId44"/>
    <p:sldId id="525" r:id="rId45"/>
    <p:sldId id="526" r:id="rId46"/>
    <p:sldId id="527" r:id="rId47"/>
    <p:sldId id="528" r:id="rId48"/>
    <p:sldId id="529" r:id="rId49"/>
    <p:sldId id="530" r:id="rId50"/>
    <p:sldId id="531" r:id="rId51"/>
    <p:sldId id="532" r:id="rId52"/>
    <p:sldId id="533" r:id="rId53"/>
    <p:sldId id="534" r:id="rId54"/>
    <p:sldId id="535" r:id="rId55"/>
    <p:sldId id="536" r:id="rId56"/>
    <p:sldId id="537" r:id="rId57"/>
    <p:sldId id="538" r:id="rId58"/>
    <p:sldId id="539" r:id="rId59"/>
    <p:sldId id="540" r:id="rId60"/>
    <p:sldId id="541" r:id="rId61"/>
    <p:sldId id="542" r:id="rId62"/>
    <p:sldId id="543" r:id="rId63"/>
    <p:sldId id="544" r:id="rId64"/>
    <p:sldId id="545" r:id="rId65"/>
    <p:sldId id="546" r:id="rId66"/>
    <p:sldId id="547" r:id="rId67"/>
    <p:sldId id="548" r:id="rId68"/>
    <p:sldId id="549" r:id="rId69"/>
    <p:sldId id="550" r:id="rId70"/>
    <p:sldId id="551" r:id="rId71"/>
    <p:sldId id="552" r:id="rId72"/>
    <p:sldId id="553" r:id="rId73"/>
    <p:sldId id="554" r:id="rId74"/>
    <p:sldId id="555" r:id="rId75"/>
    <p:sldId id="556" r:id="rId76"/>
    <p:sldId id="557" r:id="rId77"/>
    <p:sldId id="558" r:id="rId78"/>
    <p:sldId id="559" r:id="rId79"/>
    <p:sldId id="560" r:id="rId80"/>
    <p:sldId id="561" r:id="rId81"/>
    <p:sldId id="562" r:id="rId82"/>
    <p:sldId id="563" r:id="rId83"/>
    <p:sldId id="564" r:id="rId84"/>
    <p:sldId id="565" r:id="rId85"/>
    <p:sldId id="566" r:id="rId86"/>
    <p:sldId id="567" r:id="rId87"/>
    <p:sldId id="568" r:id="rId88"/>
    <p:sldId id="569" r:id="rId89"/>
    <p:sldId id="570" r:id="rId90"/>
    <p:sldId id="571" r:id="rId91"/>
    <p:sldId id="572" r:id="rId92"/>
    <p:sldId id="573" r:id="rId93"/>
    <p:sldId id="574" r:id="rId94"/>
    <p:sldId id="575" r:id="rId95"/>
    <p:sldId id="576" r:id="rId96"/>
    <p:sldId id="577" r:id="rId97"/>
    <p:sldId id="578" r:id="rId98"/>
    <p:sldId id="579" r:id="rId99"/>
    <p:sldId id="580" r:id="rId100"/>
    <p:sldId id="581" r:id="rId101"/>
    <p:sldId id="582" r:id="rId102"/>
    <p:sldId id="583" r:id="rId103"/>
    <p:sldId id="584" r:id="rId104"/>
    <p:sldId id="585" r:id="rId105"/>
    <p:sldId id="586" r:id="rId106"/>
    <p:sldId id="587" r:id="rId107"/>
    <p:sldId id="588" r:id="rId108"/>
    <p:sldId id="589" r:id="rId109"/>
    <p:sldId id="590" r:id="rId110"/>
    <p:sldId id="591" r:id="rId111"/>
    <p:sldId id="592" r:id="rId112"/>
    <p:sldId id="593" r:id="rId113"/>
    <p:sldId id="594" r:id="rId114"/>
    <p:sldId id="595" r:id="rId115"/>
    <p:sldId id="596" r:id="rId116"/>
    <p:sldId id="597" r:id="rId117"/>
    <p:sldId id="598" r:id="rId118"/>
    <p:sldId id="599" r:id="rId119"/>
    <p:sldId id="600" r:id="rId120"/>
    <p:sldId id="601" r:id="rId121"/>
  </p:sldIdLst>
  <p:sldSz cx="9144000" cy="6858000" type="screen4x3"/>
  <p:notesSz cx="6858000" cy="9144000"/>
  <p:custDataLst>
    <p:tags r:id="rId1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1" i="0" u="none" kern="1200" baseline="0">
        <a:solidFill>
          <a:schemeClr val="tx1"/>
        </a:solidFill>
        <a:latin typeface="Times New Roman" panose="02020603050405020304" pitchFamily="18" charset="0"/>
        <a:ea typeface="隶书" panose="02010509060101010101" pitchFamily="49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498" y="210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00" Type="http://schemas.openxmlformats.org/officeDocument/2006/relationships/slide" Target="slides/slide98.xml" /><Relationship Id="rId101" Type="http://schemas.openxmlformats.org/officeDocument/2006/relationships/slide" Target="slides/slide99.xml" /><Relationship Id="rId102" Type="http://schemas.openxmlformats.org/officeDocument/2006/relationships/slide" Target="slides/slide100.xml" /><Relationship Id="rId103" Type="http://schemas.openxmlformats.org/officeDocument/2006/relationships/slide" Target="slides/slide101.xml" /><Relationship Id="rId104" Type="http://schemas.openxmlformats.org/officeDocument/2006/relationships/slide" Target="slides/slide102.xml" /><Relationship Id="rId105" Type="http://schemas.openxmlformats.org/officeDocument/2006/relationships/slide" Target="slides/slide103.xml" /><Relationship Id="rId106" Type="http://schemas.openxmlformats.org/officeDocument/2006/relationships/slide" Target="slides/slide104.xml" /><Relationship Id="rId107" Type="http://schemas.openxmlformats.org/officeDocument/2006/relationships/slide" Target="slides/slide105.xml" /><Relationship Id="rId108" Type="http://schemas.openxmlformats.org/officeDocument/2006/relationships/slide" Target="slides/slide106.xml" /><Relationship Id="rId109" Type="http://schemas.openxmlformats.org/officeDocument/2006/relationships/slide" Target="slides/slide107.xml" /><Relationship Id="rId11" Type="http://schemas.openxmlformats.org/officeDocument/2006/relationships/slide" Target="slides/slide9.xml" /><Relationship Id="rId110" Type="http://schemas.openxmlformats.org/officeDocument/2006/relationships/slide" Target="slides/slide108.xml" /><Relationship Id="rId111" Type="http://schemas.openxmlformats.org/officeDocument/2006/relationships/slide" Target="slides/slide109.xml" /><Relationship Id="rId112" Type="http://schemas.openxmlformats.org/officeDocument/2006/relationships/slide" Target="slides/slide110.xml" /><Relationship Id="rId113" Type="http://schemas.openxmlformats.org/officeDocument/2006/relationships/slide" Target="slides/slide111.xml" /><Relationship Id="rId114" Type="http://schemas.openxmlformats.org/officeDocument/2006/relationships/slide" Target="slides/slide112.xml" /><Relationship Id="rId115" Type="http://schemas.openxmlformats.org/officeDocument/2006/relationships/slide" Target="slides/slide113.xml" /><Relationship Id="rId116" Type="http://schemas.openxmlformats.org/officeDocument/2006/relationships/slide" Target="slides/slide114.xml" /><Relationship Id="rId117" Type="http://schemas.openxmlformats.org/officeDocument/2006/relationships/slide" Target="slides/slide115.xml" /><Relationship Id="rId118" Type="http://schemas.openxmlformats.org/officeDocument/2006/relationships/slide" Target="slides/slide116.xml" /><Relationship Id="rId119" Type="http://schemas.openxmlformats.org/officeDocument/2006/relationships/slide" Target="slides/slide117.xml" /><Relationship Id="rId12" Type="http://schemas.openxmlformats.org/officeDocument/2006/relationships/slide" Target="slides/slide10.xml" /><Relationship Id="rId120" Type="http://schemas.openxmlformats.org/officeDocument/2006/relationships/slide" Target="slides/slide118.xml" /><Relationship Id="rId121" Type="http://schemas.openxmlformats.org/officeDocument/2006/relationships/slide" Target="slides/slide119.xml" /><Relationship Id="rId122" Type="http://schemas.openxmlformats.org/officeDocument/2006/relationships/tags" Target="tags/tag1.xml" /><Relationship Id="rId123" Type="http://schemas.openxmlformats.org/officeDocument/2006/relationships/presProps" Target="presProps.xml" /><Relationship Id="rId124" Type="http://schemas.openxmlformats.org/officeDocument/2006/relationships/viewProps" Target="viewProps.xml" /><Relationship Id="rId125" Type="http://schemas.openxmlformats.org/officeDocument/2006/relationships/theme" Target="theme/theme1.xml" /><Relationship Id="rId126" Type="http://schemas.openxmlformats.org/officeDocument/2006/relationships/tableStyles" Target="tableStyles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slide" Target="slides/slide57.xml" /><Relationship Id="rId6" Type="http://schemas.openxmlformats.org/officeDocument/2006/relationships/slide" Target="slides/slide4.xml" /><Relationship Id="rId60" Type="http://schemas.openxmlformats.org/officeDocument/2006/relationships/slide" Target="slides/slide58.xml" /><Relationship Id="rId61" Type="http://schemas.openxmlformats.org/officeDocument/2006/relationships/slide" Target="slides/slide59.xml" /><Relationship Id="rId62" Type="http://schemas.openxmlformats.org/officeDocument/2006/relationships/slide" Target="slides/slide60.xml" /><Relationship Id="rId63" Type="http://schemas.openxmlformats.org/officeDocument/2006/relationships/slide" Target="slides/slide61.xml" /><Relationship Id="rId64" Type="http://schemas.openxmlformats.org/officeDocument/2006/relationships/slide" Target="slides/slide62.xml" /><Relationship Id="rId65" Type="http://schemas.openxmlformats.org/officeDocument/2006/relationships/slide" Target="slides/slide63.xml" /><Relationship Id="rId66" Type="http://schemas.openxmlformats.org/officeDocument/2006/relationships/slide" Target="slides/slide64.xml" /><Relationship Id="rId67" Type="http://schemas.openxmlformats.org/officeDocument/2006/relationships/slide" Target="slides/slide65.xml" /><Relationship Id="rId68" Type="http://schemas.openxmlformats.org/officeDocument/2006/relationships/slide" Target="slides/slide66.xml" /><Relationship Id="rId69" Type="http://schemas.openxmlformats.org/officeDocument/2006/relationships/slide" Target="slides/slide67.xml" /><Relationship Id="rId7" Type="http://schemas.openxmlformats.org/officeDocument/2006/relationships/slide" Target="slides/slide5.xml" /><Relationship Id="rId70" Type="http://schemas.openxmlformats.org/officeDocument/2006/relationships/slide" Target="slides/slide68.xml" /><Relationship Id="rId71" Type="http://schemas.openxmlformats.org/officeDocument/2006/relationships/slide" Target="slides/slide69.xml" /><Relationship Id="rId72" Type="http://schemas.openxmlformats.org/officeDocument/2006/relationships/slide" Target="slides/slide70.xml" /><Relationship Id="rId73" Type="http://schemas.openxmlformats.org/officeDocument/2006/relationships/slide" Target="slides/slide71.xml" /><Relationship Id="rId74" Type="http://schemas.openxmlformats.org/officeDocument/2006/relationships/slide" Target="slides/slide72.xml" /><Relationship Id="rId75" Type="http://schemas.openxmlformats.org/officeDocument/2006/relationships/slide" Target="slides/slide73.xml" /><Relationship Id="rId76" Type="http://schemas.openxmlformats.org/officeDocument/2006/relationships/slide" Target="slides/slide74.xml" /><Relationship Id="rId77" Type="http://schemas.openxmlformats.org/officeDocument/2006/relationships/slide" Target="slides/slide75.xml" /><Relationship Id="rId78" Type="http://schemas.openxmlformats.org/officeDocument/2006/relationships/slide" Target="slides/slide76.xml" /><Relationship Id="rId79" Type="http://schemas.openxmlformats.org/officeDocument/2006/relationships/slide" Target="slides/slide77.xml" /><Relationship Id="rId8" Type="http://schemas.openxmlformats.org/officeDocument/2006/relationships/slide" Target="slides/slide6.xml" /><Relationship Id="rId80" Type="http://schemas.openxmlformats.org/officeDocument/2006/relationships/slide" Target="slides/slide78.xml" /><Relationship Id="rId81" Type="http://schemas.openxmlformats.org/officeDocument/2006/relationships/slide" Target="slides/slide79.xml" /><Relationship Id="rId82" Type="http://schemas.openxmlformats.org/officeDocument/2006/relationships/slide" Target="slides/slide80.xml" /><Relationship Id="rId83" Type="http://schemas.openxmlformats.org/officeDocument/2006/relationships/slide" Target="slides/slide81.xml" /><Relationship Id="rId84" Type="http://schemas.openxmlformats.org/officeDocument/2006/relationships/slide" Target="slides/slide82.xml" /><Relationship Id="rId85" Type="http://schemas.openxmlformats.org/officeDocument/2006/relationships/slide" Target="slides/slide83.xml" /><Relationship Id="rId86" Type="http://schemas.openxmlformats.org/officeDocument/2006/relationships/slide" Target="slides/slide84.xml" /><Relationship Id="rId87" Type="http://schemas.openxmlformats.org/officeDocument/2006/relationships/slide" Target="slides/slide85.xml" /><Relationship Id="rId88" Type="http://schemas.openxmlformats.org/officeDocument/2006/relationships/slide" Target="slides/slide86.xml" /><Relationship Id="rId89" Type="http://schemas.openxmlformats.org/officeDocument/2006/relationships/slide" Target="slides/slide87.xml" /><Relationship Id="rId9" Type="http://schemas.openxmlformats.org/officeDocument/2006/relationships/slide" Target="slides/slide7.xml" /><Relationship Id="rId90" Type="http://schemas.openxmlformats.org/officeDocument/2006/relationships/slide" Target="slides/slide88.xml" /><Relationship Id="rId91" Type="http://schemas.openxmlformats.org/officeDocument/2006/relationships/slide" Target="slides/slide89.xml" /><Relationship Id="rId92" Type="http://schemas.openxmlformats.org/officeDocument/2006/relationships/slide" Target="slides/slide90.xml" /><Relationship Id="rId93" Type="http://schemas.openxmlformats.org/officeDocument/2006/relationships/slide" Target="slides/slide91.xml" /><Relationship Id="rId94" Type="http://schemas.openxmlformats.org/officeDocument/2006/relationships/slide" Target="slides/slide92.xml" /><Relationship Id="rId95" Type="http://schemas.openxmlformats.org/officeDocument/2006/relationships/slide" Target="slides/slide93.xml" /><Relationship Id="rId96" Type="http://schemas.openxmlformats.org/officeDocument/2006/relationships/slide" Target="slides/slide94.xml" /><Relationship Id="rId97" Type="http://schemas.openxmlformats.org/officeDocument/2006/relationships/slide" Target="slides/slide95.xml" /><Relationship Id="rId98" Type="http://schemas.openxmlformats.org/officeDocument/2006/relationships/slide" Target="slides/slide96.xml" /><Relationship Id="rId99" Type="http://schemas.openxmlformats.org/officeDocument/2006/relationships/slide" Target="slides/slide9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80AE5D-A99D-40BE-913F-2804F51F79F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/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>
                <a:latin typeface="Times New Roman" panose="02020603050405020304" pitchFamily="18" charset="0"/>
                <a:ea typeface="隶书" panose="02010509060101010101" pitchFamily="49" charset="-122"/>
                <a:cs typeface="+mn-cs"/>
              </a:rPr>
              <a:t/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zh-CN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image" Target="../media/image1.jpeg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/>
          <p:nvPr>
            <p:ph type="body" idx="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zh-CN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zh-CN" strike="noStrike" noProof="1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3.jpeg" /></Relationships>
</file>

<file path=ppt/slides/_rels/slide1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03.jpeg" /></Relationships>
</file>

<file path=ppt/slides/_rels/slide1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04.jpeg" /></Relationships>
</file>

<file path=ppt/slides/_rels/slide1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05.jpeg" /></Relationships>
</file>

<file path=ppt/slides/_rels/slide1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06.jpeg" /></Relationships>
</file>

<file path=ppt/slides/_rels/slide1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07.jpeg" /></Relationships>
</file>

<file path=ppt/slides/_rels/slide1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08.jpeg" /></Relationships>
</file>

<file path=ppt/slides/_rels/slide1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09.jpeg" /></Relationships>
</file>

<file path=ppt/slides/_rels/slide1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0.jpeg" /></Relationships>
</file>

<file path=ppt/slides/_rels/slide1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1.jpeg" /></Relationships>
</file>

<file path=ppt/slides/_rels/slide1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4.jpeg" /></Relationships>
</file>

<file path=ppt/slides/_rels/slide1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3.jpeg" /></Relationships>
</file>

<file path=ppt/slides/_rels/slide1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4.jpeg" /></Relationships>
</file>

<file path=ppt/slides/_rels/slide1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5.jpeg" /></Relationships>
</file>

<file path=ppt/slides/_rels/slide1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6.jpeg" /></Relationships>
</file>

<file path=ppt/slides/_rels/slide1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7.jpeg" /></Relationships>
</file>

<file path=ppt/slides/_rels/slide1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8.jpeg" /></Relationships>
</file>

<file path=ppt/slides/_rels/slide1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9.jpeg" /></Relationships>
</file>

<file path=ppt/slides/_rels/slide1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20.jpeg" /></Relationships>
</file>

<file path=ppt/slides/_rels/slide1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21.jpeg" /></Relationships>
</file>

<file path=ppt/slides/_rels/slide1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2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7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8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9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0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1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3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4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6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7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8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9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0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1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7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3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4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5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6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7.jpe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8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49.jpe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0.jpe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1.jpe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8.jpe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3.jpe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4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5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6.jpe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7.jpe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8.jpe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9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0.jpeg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1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.jpeg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3.jpeg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4.jpeg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5.jpeg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6.jpeg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7.jpeg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8.jpeg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69.jpeg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70.jpeg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71.jpeg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7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0.jpeg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73.jpeg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74.jpeg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75.jpeg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76.jpeg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77.jpeg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78.jpeg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79.jpeg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80.jpeg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81.jpeg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8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1.jpeg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83.jpeg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84.jpeg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85.jpeg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86.jpeg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87.jpeg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88.jpeg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89.jpeg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0.jpeg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1.jpeg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2.jpeg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3.jpeg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4.jpeg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5.jpeg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6.jpeg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7.jpeg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8.jpeg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99.jpeg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00.jpeg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01.jpeg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02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5">
            <a:lum/>
          </a:blip>
          <a:stretch>
            <a:fillRect l="-19000" r="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6148" name="图片 8" descr="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88"/>
            <a:ext cx="2133600" cy="201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11" descr="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572000"/>
            <a:ext cx="2133600" cy="1804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8" descr="D:\My Documents\My Pictures\706fa444d21b674b500ffe2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0500"/>
            <a:ext cx="819150" cy="2343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8" descr="D:\My Documents\My Pictures\706fa444d21b674b500ffe2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24850" y="4000500"/>
            <a:ext cx="819150" cy="234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25450" y="1249045"/>
            <a:ext cx="8439785" cy="2922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800">
                <a:solidFill>
                  <a:srgbClr val="FF0000"/>
                </a:solidFill>
                <a:sym typeface="+mn-ea"/>
              </a:rPr>
              <a:t>《红楼梦》</a:t>
            </a:r>
            <a:endParaRPr lang="zh-CN" altLang="en-US" sz="6600">
              <a:solidFill>
                <a:srgbClr val="FF0000"/>
              </a:solidFill>
              <a:sym typeface="+mn-ea"/>
            </a:endParaRPr>
          </a:p>
          <a:p>
            <a:pPr algn="ctr"/>
            <a:r>
              <a:rPr lang="zh-CN" altLang="en-US" sz="9600">
                <a:solidFill>
                  <a:srgbClr val="0000CC"/>
                </a:solidFill>
                <a:sym typeface="+mn-ea"/>
              </a:rPr>
              <a:t>详 细 导 读  版</a:t>
            </a:r>
            <a:endParaRPr lang="zh-CN" altLang="en-US" sz="9600">
              <a:solidFill>
                <a:srgbClr val="0000CC"/>
              </a:solidFill>
              <a:sym typeface="+mn-ea"/>
            </a:endParaRPr>
          </a:p>
        </p:txBody>
      </p:sp>
    </p:spTree>
  </p:cSld>
  <p:clrMapOvr>
    <a:masterClrMapping/>
  </p:clrMapOvr>
  <p:transition spd="med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slides/slide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3"/>
          <p:cNvSpPr txBox="1"/>
          <p:nvPr/>
        </p:nvSpPr>
        <p:spPr>
          <a:xfrm>
            <a:off x="1042988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</p:spTree>
  </p:cSld>
  <p:clrMapOvr>
    <a:masterClrMapping/>
  </p:clrMapOvr>
  <p:transition spd="med"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12.14"/>
  <p:tag name="AS_TITLE" val="Aspose.Slides for .NET 2.0"/>
  <p:tag name="AS_VERSION" val="20.12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000000"/>
      </a:lt1>
      <a:dk2>
        <a:srgbClr val="FFFF00"/>
      </a:dk2>
      <a:lt2>
        <a:srgbClr val="003366"/>
      </a:lt2>
      <a:accent1>
        <a:srgbClr val="00CC99"/>
      </a:accent1>
      <a:accent2>
        <a:srgbClr val="3333CC"/>
      </a:accent2>
      <a:accent3>
        <a:srgbClr val="AAAAAA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CC"/>
      </a:folHlink>
    </a:clrScheme>
    <a:fontScheme name="默认设计模板">
      <a:majorFont>
        <a:latin typeface="Times New Roman"/>
        <a:ea typeface="宋体"/>
        <a:cs typeface="Arial"/>
      </a:majorFont>
      <a:minorFont>
        <a:latin typeface="Times New Roman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隶书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隶书" panose="020105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</Paragraphs>
  <Slides>119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baseType="lpstr" size="125">
      <vt:lpstr>Arial</vt:lpstr>
      <vt:lpstr>Times New Roman</vt:lpstr>
      <vt:lpstr>宋体</vt:lpstr>
      <vt:lpstr>隶书</vt:lpstr>
      <vt:lpstr>Calibri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演示文稿</dc:title>
  <dc:creator>Administrator</dc:creator>
  <cp:lastModifiedBy>巴山夜雨</cp:lastModifiedBy>
  <cp:revision>472</cp:revision>
  <dcterms:created xsi:type="dcterms:W3CDTF">2004-10-19T13:35:00Z</dcterms:created>
  <dcterms:modified xsi:type="dcterms:W3CDTF">2022-04-09T03:02:17Z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2052-11.1.0.10314</vt:lpwstr>
  </property>
</Properties>
</file>