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8" r:id="rId3"/>
  </p:sldMasterIdLst>
  <p:notesMasterIdLst>
    <p:notesMasterId r:id="rId16"/>
  </p:notesMasterIdLst>
  <p:sldIdLst>
    <p:sldId id="256" r:id="rId4"/>
    <p:sldId id="489" r:id="rId5"/>
    <p:sldId id="491" r:id="rId6"/>
    <p:sldId id="490" r:id="rId7"/>
    <p:sldId id="340" r:id="rId8"/>
    <p:sldId id="488" r:id="rId9"/>
    <p:sldId id="492" r:id="rId10"/>
    <p:sldId id="338" r:id="rId11"/>
    <p:sldId id="350" r:id="rId12"/>
    <p:sldId id="347" r:id="rId13"/>
    <p:sldId id="348" r:id="rId14"/>
    <p:sldId id="351" r:id="rId15"/>
    <p:sldId id="352" r:id="rId17"/>
    <p:sldId id="353" r:id="rId18"/>
    <p:sldId id="354" r:id="rId19"/>
    <p:sldId id="355" r:id="rId20"/>
    <p:sldId id="356" r:id="rId21"/>
    <p:sldId id="493" r:id="rId22"/>
    <p:sldId id="496" r:id="rId23"/>
    <p:sldId id="494" r:id="rId24"/>
    <p:sldId id="474" r:id="rId25"/>
    <p:sldId id="687" r:id="rId26"/>
    <p:sldId id="690" r:id="rId27"/>
    <p:sldId id="357" r:id="rId28"/>
    <p:sldId id="358" r:id="rId29"/>
    <p:sldId id="359" r:id="rId30"/>
    <p:sldId id="360" r:id="rId31"/>
    <p:sldId id="361" r:id="rId32"/>
    <p:sldId id="362" r:id="rId33"/>
    <p:sldId id="363" r:id="rId34"/>
    <p:sldId id="364" r:id="rId35"/>
    <p:sldId id="365" r:id="rId36"/>
    <p:sldId id="366" r:id="rId37"/>
    <p:sldId id="367" r:id="rId38"/>
    <p:sldId id="368" r:id="rId39"/>
    <p:sldId id="451" r:id="rId40"/>
    <p:sldId id="452" r:id="rId41"/>
    <p:sldId id="336" r:id="rId42"/>
    <p:sldId id="341" r:id="rId43"/>
    <p:sldId id="337" r:id="rId44"/>
    <p:sldId id="342" r:id="rId45"/>
    <p:sldId id="343" r:id="rId46"/>
    <p:sldId id="344" r:id="rId47"/>
    <p:sldId id="345" r:id="rId48"/>
    <p:sldId id="346" r:id="rId49"/>
    <p:sldId id="379" r:id="rId50"/>
    <p:sldId id="380" r:id="rId51"/>
    <p:sldId id="381" r:id="rId52"/>
    <p:sldId id="382" r:id="rId53"/>
    <p:sldId id="383" r:id="rId54"/>
    <p:sldId id="384" r:id="rId55"/>
    <p:sldId id="449" r:id="rId56"/>
    <p:sldId id="450" r:id="rId57"/>
    <p:sldId id="453" r:id="rId58"/>
    <p:sldId id="454" r:id="rId59"/>
    <p:sldId id="385" r:id="rId60"/>
    <p:sldId id="386" r:id="rId61"/>
    <p:sldId id="387" r:id="rId62"/>
    <p:sldId id="388" r:id="rId63"/>
    <p:sldId id="389" r:id="rId64"/>
    <p:sldId id="455" r:id="rId65"/>
    <p:sldId id="456" r:id="rId66"/>
    <p:sldId id="457" r:id="rId67"/>
    <p:sldId id="270" r:id="rId68"/>
    <p:sldId id="271" r:id="rId69"/>
    <p:sldId id="458" r:id="rId70"/>
    <p:sldId id="263" r:id="rId71"/>
    <p:sldId id="278" r:id="rId72"/>
    <p:sldId id="275" r:id="rId73"/>
    <p:sldId id="276" r:id="rId74"/>
    <p:sldId id="257" r:id="rId75"/>
    <p:sldId id="258" r:id="rId76"/>
    <p:sldId id="259" r:id="rId77"/>
    <p:sldId id="260" r:id="rId78"/>
    <p:sldId id="261" r:id="rId79"/>
    <p:sldId id="262" r:id="rId80"/>
    <p:sldId id="461" r:id="rId81"/>
    <p:sldId id="462" r:id="rId82"/>
    <p:sldId id="463" r:id="rId83"/>
    <p:sldId id="273" r:id="rId84"/>
    <p:sldId id="459" r:id="rId85"/>
    <p:sldId id="460" r:id="rId86"/>
    <p:sldId id="390" r:id="rId87"/>
    <p:sldId id="391" r:id="rId88"/>
    <p:sldId id="392" r:id="rId89"/>
    <p:sldId id="393" r:id="rId90"/>
    <p:sldId id="398" r:id="rId91"/>
    <p:sldId id="394" r:id="rId92"/>
    <p:sldId id="395" r:id="rId93"/>
    <p:sldId id="396" r:id="rId94"/>
    <p:sldId id="397" r:id="rId95"/>
    <p:sldId id="399" r:id="rId96"/>
    <p:sldId id="400" r:id="rId97"/>
    <p:sldId id="401" r:id="rId98"/>
    <p:sldId id="402" r:id="rId99"/>
    <p:sldId id="403" r:id="rId100"/>
    <p:sldId id="406" r:id="rId101"/>
    <p:sldId id="407" r:id="rId102"/>
    <p:sldId id="431" r:id="rId103"/>
    <p:sldId id="414" r:id="rId104"/>
    <p:sldId id="415" r:id="rId105"/>
    <p:sldId id="416" r:id="rId106"/>
    <p:sldId id="417" r:id="rId107"/>
    <p:sldId id="418" r:id="rId108"/>
    <p:sldId id="419" r:id="rId109"/>
    <p:sldId id="420" r:id="rId110"/>
    <p:sldId id="421" r:id="rId111"/>
    <p:sldId id="422" r:id="rId112"/>
    <p:sldId id="423" r:id="rId113"/>
    <p:sldId id="424" r:id="rId114"/>
    <p:sldId id="425" r:id="rId115"/>
    <p:sldId id="426" r:id="rId116"/>
    <p:sldId id="427" r:id="rId117"/>
    <p:sldId id="428" r:id="rId118"/>
    <p:sldId id="429" r:id="rId119"/>
    <p:sldId id="430" r:id="rId120"/>
  </p:sldIdLst>
  <p:sldSz cx="12192000" cy="6858000"/>
  <p:notesSz cx="6858000" cy="9144000"/>
  <p:custDataLst>
    <p:tags r:id="rId124"/>
  </p:custDataLst>
  <p:defaultTextStyle>
    <a:defPPr>
      <a:defRPr lang="zh-CN"/>
    </a:defPPr>
    <a:lvl1pPr marL="0" lvl="0" indent="0" algn="l" defTabSz="914400" rtl="0" eaLnBrk="1" fontAlgn="base" latinLnBrk="0" hangingPunct="1">
      <a:lnSpc>
        <a:spcPct val="100000"/>
      </a:lnSpc>
      <a:spcBef>
        <a:spcPct val="0"/>
      </a:spcBef>
      <a:spcAft>
        <a:spcPct val="0"/>
      </a:spcAft>
      <a:buSzTx/>
      <a:buNone/>
      <a:defRPr b="0" i="0" u="none" kern="1200" baseline="0">
        <a:solidFill>
          <a:srgbClr val="000000"/>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ClrTx/>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ClrTx/>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ClrTx/>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ClrTx/>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38" autoAdjust="0"/>
    <p:restoredTop sz="94660"/>
  </p:normalViewPr>
  <p:slideViewPr>
    <p:cSldViewPr showGuides="1">
      <p:cViewPr varScale="1">
        <p:scale>
          <a:sx n="94" d="100"/>
          <a:sy n="94" d="100"/>
        </p:scale>
        <p:origin x="92" y="68"/>
      </p:cViewPr>
      <p:guideLst>
        <p:guide orient="horz" pos="2170"/>
        <p:guide pos="2880"/>
      </p:guideLst>
    </p:cSldViewPr>
  </p:slideViewPr>
  <p:notesTextViewPr>
    <p:cViewPr>
      <p:scale>
        <a:sx n="100" d="100"/>
        <a:sy n="100" d="100"/>
      </p:scale>
      <p:origin x="0" y="0"/>
    </p:cViewPr>
  </p:notesTextViewPr>
  <p:notesViewPr>
    <p:cSldViewPr>
      <p:cViewPr>
        <p:scale>
          <a:sx n="1" d="100"/>
          <a:sy n="1"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5.xml"/><Relationship Id="rId98" Type="http://schemas.openxmlformats.org/officeDocument/2006/relationships/slide" Target="slides/slide94.xml"/><Relationship Id="rId97" Type="http://schemas.openxmlformats.org/officeDocument/2006/relationships/slide" Target="slides/slide93.xml"/><Relationship Id="rId96" Type="http://schemas.openxmlformats.org/officeDocument/2006/relationships/slide" Target="slides/slide92.xml"/><Relationship Id="rId95" Type="http://schemas.openxmlformats.org/officeDocument/2006/relationships/slide" Target="slides/slide91.xml"/><Relationship Id="rId94" Type="http://schemas.openxmlformats.org/officeDocument/2006/relationships/slide" Target="slides/slide90.xml"/><Relationship Id="rId93" Type="http://schemas.openxmlformats.org/officeDocument/2006/relationships/slide" Target="slides/slide89.xml"/><Relationship Id="rId92" Type="http://schemas.openxmlformats.org/officeDocument/2006/relationships/slide" Target="slides/slide88.xml"/><Relationship Id="rId91" Type="http://schemas.openxmlformats.org/officeDocument/2006/relationships/slide" Target="slides/slide87.xml"/><Relationship Id="rId90" Type="http://schemas.openxmlformats.org/officeDocument/2006/relationships/slide" Target="slides/slide86.xml"/><Relationship Id="rId9" Type="http://schemas.openxmlformats.org/officeDocument/2006/relationships/slide" Target="slides/slide6.xml"/><Relationship Id="rId89" Type="http://schemas.openxmlformats.org/officeDocument/2006/relationships/slide" Target="slides/slide85.xml"/><Relationship Id="rId88" Type="http://schemas.openxmlformats.org/officeDocument/2006/relationships/slide" Target="slides/slide84.xml"/><Relationship Id="rId87" Type="http://schemas.openxmlformats.org/officeDocument/2006/relationships/slide" Target="slides/slide83.xml"/><Relationship Id="rId86" Type="http://schemas.openxmlformats.org/officeDocument/2006/relationships/slide" Target="slides/slide82.xml"/><Relationship Id="rId85" Type="http://schemas.openxmlformats.org/officeDocument/2006/relationships/slide" Target="slides/slide81.xml"/><Relationship Id="rId84" Type="http://schemas.openxmlformats.org/officeDocument/2006/relationships/slide" Target="slides/slide80.xml"/><Relationship Id="rId83" Type="http://schemas.openxmlformats.org/officeDocument/2006/relationships/slide" Target="slides/slide79.xml"/><Relationship Id="rId82" Type="http://schemas.openxmlformats.org/officeDocument/2006/relationships/slide" Target="slides/slide78.xml"/><Relationship Id="rId81" Type="http://schemas.openxmlformats.org/officeDocument/2006/relationships/slide" Target="slides/slide77.xml"/><Relationship Id="rId80" Type="http://schemas.openxmlformats.org/officeDocument/2006/relationships/slide" Target="slides/slide76.xml"/><Relationship Id="rId8" Type="http://schemas.openxmlformats.org/officeDocument/2006/relationships/slide" Target="slides/slide5.xml"/><Relationship Id="rId79" Type="http://schemas.openxmlformats.org/officeDocument/2006/relationships/slide" Target="slides/slide75.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4.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3.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notesMaster" Target="notesMasters/notesMaster1.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4" Type="http://schemas.openxmlformats.org/officeDocument/2006/relationships/tags" Target="tags/tag248.xml"/><Relationship Id="rId123" Type="http://schemas.openxmlformats.org/officeDocument/2006/relationships/tableStyles" Target="tableStyles.xml"/><Relationship Id="rId122" Type="http://schemas.openxmlformats.org/officeDocument/2006/relationships/viewProps" Target="viewProps.xml"/><Relationship Id="rId121" Type="http://schemas.openxmlformats.org/officeDocument/2006/relationships/presProps" Target="presProps.xml"/><Relationship Id="rId120" Type="http://schemas.openxmlformats.org/officeDocument/2006/relationships/slide" Target="slides/slide116.xml"/><Relationship Id="rId12" Type="http://schemas.openxmlformats.org/officeDocument/2006/relationships/slide" Target="slides/slide9.xml"/><Relationship Id="rId119" Type="http://schemas.openxmlformats.org/officeDocument/2006/relationships/slide" Target="slides/slide115.xml"/><Relationship Id="rId118" Type="http://schemas.openxmlformats.org/officeDocument/2006/relationships/slide" Target="slides/slide114.xml"/><Relationship Id="rId117" Type="http://schemas.openxmlformats.org/officeDocument/2006/relationships/slide" Target="slides/slide113.xml"/><Relationship Id="rId116" Type="http://schemas.openxmlformats.org/officeDocument/2006/relationships/slide" Target="slides/slide112.xml"/><Relationship Id="rId115" Type="http://schemas.openxmlformats.org/officeDocument/2006/relationships/slide" Target="slides/slide111.xml"/><Relationship Id="rId114" Type="http://schemas.openxmlformats.org/officeDocument/2006/relationships/slide" Target="slides/slide110.xml"/><Relationship Id="rId113" Type="http://schemas.openxmlformats.org/officeDocument/2006/relationships/slide" Target="slides/slide109.xml"/><Relationship Id="rId112" Type="http://schemas.openxmlformats.org/officeDocument/2006/relationships/slide" Target="slides/slide108.xml"/><Relationship Id="rId111" Type="http://schemas.openxmlformats.org/officeDocument/2006/relationships/slide" Target="slides/slide107.xml"/><Relationship Id="rId110" Type="http://schemas.openxmlformats.org/officeDocument/2006/relationships/slide" Target="slides/slide106.xml"/><Relationship Id="rId11" Type="http://schemas.openxmlformats.org/officeDocument/2006/relationships/slide" Target="slides/slide8.xml"/><Relationship Id="rId109" Type="http://schemas.openxmlformats.org/officeDocument/2006/relationships/slide" Target="slides/slide105.xml"/><Relationship Id="rId108" Type="http://schemas.openxmlformats.org/officeDocument/2006/relationships/slide" Target="slides/slide104.xml"/><Relationship Id="rId107" Type="http://schemas.openxmlformats.org/officeDocument/2006/relationships/slide" Target="slides/slide103.xml"/><Relationship Id="rId106" Type="http://schemas.openxmlformats.org/officeDocument/2006/relationships/slide" Target="slides/slide102.xml"/><Relationship Id="rId105" Type="http://schemas.openxmlformats.org/officeDocument/2006/relationships/slide" Target="slides/slide101.xml"/><Relationship Id="rId104" Type="http://schemas.openxmlformats.org/officeDocument/2006/relationships/slide" Target="slides/slide100.xml"/><Relationship Id="rId103" Type="http://schemas.openxmlformats.org/officeDocument/2006/relationships/slide" Target="slides/slide99.xml"/><Relationship Id="rId102" Type="http://schemas.openxmlformats.org/officeDocument/2006/relationships/slide" Target="slides/slide98.xml"/><Relationship Id="rId101" Type="http://schemas.openxmlformats.org/officeDocument/2006/relationships/slide" Target="slides/slide97.xml"/><Relationship Id="rId100" Type="http://schemas.openxmlformats.org/officeDocument/2006/relationships/slide" Target="slides/slide96.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页眉占位符 1"/>
          <p:cNvSpPr>
            <a:spLocks noGrp="1"/>
          </p:cNvSpPr>
          <p:nvPr>
            <p:ph type="hdr" sz="quarter"/>
          </p:nvPr>
        </p:nvSpPr>
        <p:spPr>
          <a:xfrm>
            <a:off x="0" y="0"/>
            <a:ext cx="2971800" cy="458788"/>
          </a:xfrm>
          <a:prstGeom prst="rect">
            <a:avLst/>
          </a:prstGeom>
          <a:noFill/>
          <a:ln w="9525">
            <a:noFill/>
          </a:ln>
        </p:spPr>
        <p:txBody>
          <a:bodyPr/>
          <a:lstStyle/>
          <a:p>
            <a:pPr marL="0" lvl="0" indent="0" eaLnBrk="1" hangingPunct="1"/>
            <a:endParaRPr lang="en-US" altLang="en-US" sz="1200">
              <a:ea typeface="微软雅黑" panose="020B0503020204020204" charset="-122"/>
            </a:endParaRPr>
          </a:p>
        </p:txBody>
      </p:sp>
      <p:sp>
        <p:nvSpPr>
          <p:cNvPr id="122883" name="日期占位符 2"/>
          <p:cNvSpPr>
            <a:spLocks noGrp="1"/>
          </p:cNvSpPr>
          <p:nvPr>
            <p:ph type="dt" idx="2"/>
          </p:nvPr>
        </p:nvSpPr>
        <p:spPr>
          <a:xfrm>
            <a:off x="3884613" y="0"/>
            <a:ext cx="2971800" cy="458788"/>
          </a:xfrm>
          <a:prstGeom prst="rect">
            <a:avLst/>
          </a:prstGeom>
          <a:noFill/>
          <a:ln w="9525">
            <a:noFill/>
          </a:ln>
        </p:spPr>
        <p:txBody>
          <a:bodyPr/>
          <a:lstStyle/>
          <a:p>
            <a:pPr marL="0" lvl="0" indent="0" algn="r" eaLnBrk="1" hangingPunct="1"/>
            <a:fld id="{BB962C8B-B14F-4D97-AF65-F5344CB8AC3E}" type="datetime1">
              <a:rPr lang="en-US" altLang="en-US" sz="1200"/>
            </a:fld>
            <a:endParaRPr lang="en-US" altLang="en-US" sz="1200"/>
          </a:p>
        </p:txBody>
      </p:sp>
      <p:sp>
        <p:nvSpPr>
          <p:cNvPr id="122884" name="幻灯片图像占位符 3"/>
          <p:cNvSpPr>
            <a:spLocks noGrp="1" noRot="1" noChangeAspect="1"/>
          </p:cNvSpPr>
          <p:nvPr>
            <p:ph type="sldImg" idx="5"/>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122885" name="备注占位符 4"/>
          <p:cNvSpPr>
            <a:spLocks noGrp="1"/>
          </p:cNvSpPr>
          <p:nvPr>
            <p:ph type="body" sz="quarter" idx="1"/>
          </p:nvPr>
        </p:nvSpPr>
        <p:spPr>
          <a:xfrm>
            <a:off x="685800" y="4400550"/>
            <a:ext cx="5486400" cy="3600450"/>
          </a:xfrm>
          <a:prstGeom prst="rect">
            <a:avLst/>
          </a:prstGeom>
          <a:noFill/>
          <a:ln w="9525">
            <a:noFill/>
          </a:ln>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22886" name="页脚占位符 5"/>
          <p:cNvSpPr>
            <a:spLocks noGrp="1"/>
          </p:cNvSpPr>
          <p:nvPr>
            <p:ph type="ftr" sz="quarter" idx="3"/>
          </p:nvPr>
        </p:nvSpPr>
        <p:spPr>
          <a:xfrm>
            <a:off x="0" y="8685213"/>
            <a:ext cx="2971800" cy="458787"/>
          </a:xfrm>
          <a:prstGeom prst="rect">
            <a:avLst/>
          </a:prstGeom>
          <a:noFill/>
          <a:ln w="9525">
            <a:noFill/>
          </a:ln>
        </p:spPr>
        <p:txBody>
          <a:bodyPr anchor="b" anchorCtr="0"/>
          <a:lstStyle/>
          <a:p>
            <a:pPr marL="0" lvl="0" indent="0" eaLnBrk="1" hangingPunct="1"/>
            <a:endParaRPr lang="en-US" altLang="en-US" sz="1200"/>
          </a:p>
        </p:txBody>
      </p:sp>
      <p:sp>
        <p:nvSpPr>
          <p:cNvPr id="122887" name="灯片编号占位符 6"/>
          <p:cNvSpPr>
            <a:spLocks noGrp="1"/>
          </p:cNvSpPr>
          <p:nvPr>
            <p:ph type="sldNum" sz="quarter" idx="4"/>
          </p:nvPr>
        </p:nvSpPr>
        <p:spPr>
          <a:xfrm>
            <a:off x="3884613" y="8685213"/>
            <a:ext cx="2971800" cy="458787"/>
          </a:xfrm>
          <a:prstGeom prst="rect">
            <a:avLst/>
          </a:prstGeom>
          <a:noFill/>
          <a:ln w="9525">
            <a:noFill/>
          </a:ln>
        </p:spPr>
        <p:txBody>
          <a:bodyPr anchor="b" anchorCtr="0"/>
          <a:lstStyle/>
          <a:p>
            <a:pPr marL="0" lvl="0" indent="0" algn="r" eaLnBrk="1" hangingPunct="1"/>
            <a:fld id="{9A0DB2DC-4C9A-4742-B13C-FB6460FD3503}" type="slidenum">
              <a:rPr lang="en-US" altLang="en-US" sz="1200"/>
            </a:fld>
            <a:endParaRPr lang="en-US" altLang="en-US" sz="1200"/>
          </a:p>
        </p:txBody>
      </p:sp>
    </p:spTree>
  </p:cSld>
  <p:clrMap bg1="lt1" tx1="dk1" bg2="lt2" tx2="dk2" accent1="accent1" accent2="accent2" accent3="accent3" accent4="accent4" accent5="accent5" accent6="accent6" hlink="hlink" folHlink="folHlink"/>
  <p:hf sldNum="0" hdr="0" ftr="0" dt="0"/>
  <p:notesStyle>
    <a:lvl1pPr marL="0" lvl="0"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1pPr>
    <a:lvl2pPr marL="457200" lvl="1"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2pPr>
    <a:lvl3pPr marL="914400" lvl="2"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3pPr>
    <a:lvl4pPr marL="1371600" lvl="3"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4pPr>
    <a:lvl5pPr marL="1828800" lvl="4"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5pPr>
    <a:lvl6pPr marL="2286000" lvl="5"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6pPr>
    <a:lvl7pPr marL="2743200" lvl="6"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7pPr>
    <a:lvl8pPr marL="3200400" lvl="7"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8pPr>
    <a:lvl9pPr marL="3657600" lvl="8"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幻灯片图像占位符 1"/>
          <p:cNvSpPr>
            <a:spLocks noGrp="1" noRot="1" noChangeAspect="1" noTextEdit="1"/>
          </p:cNvSpPr>
          <p:nvPr>
            <p:ph type="sldImg"/>
          </p:nvPr>
        </p:nvSpPr>
        <p:spPr/>
      </p:sp>
      <p:sp>
        <p:nvSpPr>
          <p:cNvPr id="123907" name="文本占位符 2"/>
          <p:cNvSpPr>
            <a:spLocks noGrp="1"/>
          </p:cNvSpPr>
          <p:nvPr>
            <p:ph type="body" idx="1"/>
          </p:nvPr>
        </p:nvSpPr>
        <p:spPr/>
        <p:txBody>
          <a:bodyPr wrap="square" lIns="91440" tIns="45720" rIns="91440" bIns="45720" anchor="t" anchorCtr="0"/>
          <a:lstStyle/>
          <a:p>
            <a:pPr marL="0" lvl="0" indent="0" algn="l" defTabSz="914400" rtl="0" eaLnBrk="0" fontAlgn="base" latinLnBrk="0" hangingPunct="0">
              <a:lnSpc>
                <a:spcPct val="100000"/>
              </a:lnSpc>
              <a:spcBef>
                <a:spcPct val="0"/>
              </a:spcBef>
              <a:spcAft>
                <a:spcPct val="0"/>
              </a:spcAft>
              <a:buClrTx/>
              <a:buSzTx/>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r>
              <a:rPr lang="ru-RU" altLang="zh-CN" sz="1200" b="0"/>
              <a:t>*</a:t>
            </a:r>
            <a:endParaRPr lang="ru-RU" altLang="zh-CN" sz="1200" b="0"/>
          </a:p>
        </p:txBody>
      </p:sp>
      <p:sp>
        <p:nvSpPr>
          <p:cNvPr id="119811" name="Rectangle 7"/>
          <p:cNvSpPr>
            <a:spLocks noGrp="1" noChangeArrowheads="1"/>
          </p:cNvSpPr>
          <p:nvPr>
            <p:ph type="sldNum" sz="quarter" idx="5"/>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fld id="{06045CBC-68C1-41F6-A6CA-2B7043B1E23A}" type="slidenum">
              <a:rPr lang="ru-RU" altLang="zh-CN" sz="1200" b="0"/>
            </a:fld>
            <a:endParaRPr lang="ru-RU" altLang="zh-CN" sz="1200" b="0"/>
          </a:p>
        </p:txBody>
      </p:sp>
      <p:sp>
        <p:nvSpPr>
          <p:cNvPr id="119812" name="Rectangle 78"/>
          <p:cNvSpPr>
            <a:spLocks noGrp="1" noRot="1" noChangeAspect="1" noChangeArrowheads="1" noTextEdit="1"/>
          </p:cNvSpPr>
          <p:nvPr>
            <p:ph type="sldImg" idx="6"/>
          </p:nvPr>
        </p:nvSpPr>
        <p:spPr>
          <a:noFill/>
          <a:ln cap="flat">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19813" name="Rectangle 79"/>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hdr" sz="quarter"/>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r>
              <a:rPr lang="ru-RU" altLang="zh-CN" sz="1200" b="0"/>
              <a:t>*</a:t>
            </a:r>
            <a:endParaRPr lang="ru-RU" altLang="zh-CN" sz="1200" b="0"/>
          </a:p>
        </p:txBody>
      </p:sp>
      <p:sp>
        <p:nvSpPr>
          <p:cNvPr id="120835" name="Rectangle 7"/>
          <p:cNvSpPr>
            <a:spLocks noGrp="1" noChangeArrowheads="1"/>
          </p:cNvSpPr>
          <p:nvPr>
            <p:ph type="sldNum" sz="quarter" idx="5"/>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fld id="{1F2195EF-F64E-4D73-8D4D-AEE824444250}" type="slidenum">
              <a:rPr lang="ru-RU" altLang="zh-CN" sz="1200" b="0"/>
            </a:fld>
            <a:endParaRPr lang="ru-RU" altLang="zh-CN" sz="1200" b="0"/>
          </a:p>
        </p:txBody>
      </p:sp>
      <p:sp>
        <p:nvSpPr>
          <p:cNvPr id="120836" name="Rectangle 82"/>
          <p:cNvSpPr>
            <a:spLocks noGrp="1" noRot="1" noChangeAspect="1" noChangeArrowheads="1" noTextEdit="1"/>
          </p:cNvSpPr>
          <p:nvPr>
            <p:ph type="sldImg" idx="6"/>
          </p:nvPr>
        </p:nvSpPr>
        <p:spPr>
          <a:noFill/>
          <a:ln cap="flat">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0837" name="Rectangle 8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r>
              <a:rPr lang="ru-RU" altLang="zh-CN" sz="1200" b="0"/>
              <a:t>*</a:t>
            </a:r>
            <a:endParaRPr lang="ru-RU" altLang="zh-CN" sz="1200" b="0"/>
          </a:p>
        </p:txBody>
      </p:sp>
      <p:sp>
        <p:nvSpPr>
          <p:cNvPr id="121859" name="Rectangle 7"/>
          <p:cNvSpPr>
            <a:spLocks noGrp="1" noChangeArrowheads="1"/>
          </p:cNvSpPr>
          <p:nvPr>
            <p:ph type="sldNum" sz="quarter" idx="5"/>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fld id="{07DD8596-F2D9-4C93-AB55-34E09B1FA380}" type="slidenum">
              <a:rPr lang="ru-RU" altLang="zh-CN" sz="1200" b="0"/>
            </a:fld>
            <a:endParaRPr lang="ru-RU" altLang="zh-CN" sz="1200" b="0"/>
          </a:p>
        </p:txBody>
      </p:sp>
      <p:sp>
        <p:nvSpPr>
          <p:cNvPr id="121860" name="Rectangle 86"/>
          <p:cNvSpPr>
            <a:spLocks noGrp="1" noRot="1" noChangeAspect="1" noChangeArrowheads="1" noTextEdit="1"/>
          </p:cNvSpPr>
          <p:nvPr>
            <p:ph type="sldImg" idx="6"/>
          </p:nvPr>
        </p:nvSpPr>
        <p:spPr>
          <a:noFill/>
          <a:ln cap="flat">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1861" name="Rectangle 87"/>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hdr" sz="quarter"/>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r>
              <a:rPr lang="ru-RU" altLang="zh-CN" sz="1200" b="0"/>
              <a:t>*</a:t>
            </a:r>
            <a:endParaRPr lang="ru-RU" altLang="zh-CN" sz="1200" b="0"/>
          </a:p>
        </p:txBody>
      </p:sp>
      <p:sp>
        <p:nvSpPr>
          <p:cNvPr id="137219" name="Rectangle 7"/>
          <p:cNvSpPr>
            <a:spLocks noGrp="1" noChangeArrowheads="1"/>
          </p:cNvSpPr>
          <p:nvPr>
            <p:ph type="sldNum" sz="quarter" idx="5"/>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fld id="{BCE1F2EF-5177-44F8-A32B-69E270FB7975}" type="slidenum">
              <a:rPr lang="ru-RU" altLang="zh-CN" sz="1200" b="0"/>
            </a:fld>
            <a:endParaRPr lang="ru-RU" altLang="zh-CN" sz="1200" b="0"/>
          </a:p>
        </p:txBody>
      </p:sp>
      <p:sp>
        <p:nvSpPr>
          <p:cNvPr id="137220" name="Rectangle 146"/>
          <p:cNvSpPr>
            <a:spLocks noGrp="1" noRot="1" noChangeAspect="1" noChangeArrowheads="1" noTextEdit="1"/>
          </p:cNvSpPr>
          <p:nvPr>
            <p:ph type="sldImg" idx="6"/>
          </p:nvPr>
        </p:nvSpPr>
        <p:spPr>
          <a:noFill/>
          <a:ln cap="flat">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37221" name="Rectangle 147"/>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hdr" sz="quarter"/>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r>
              <a:rPr lang="ru-RU" altLang="zh-CN" sz="1200" b="0"/>
              <a:t>*</a:t>
            </a:r>
            <a:endParaRPr lang="ru-RU" altLang="zh-CN" sz="1200" b="0"/>
          </a:p>
        </p:txBody>
      </p:sp>
      <p:sp>
        <p:nvSpPr>
          <p:cNvPr id="138243" name="Rectangle 7"/>
          <p:cNvSpPr>
            <a:spLocks noGrp="1" noChangeArrowheads="1"/>
          </p:cNvSpPr>
          <p:nvPr>
            <p:ph type="sldNum" sz="quarter" idx="5"/>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fld id="{FFEF958F-FE66-4FAC-BFF9-0018E07E0444}" type="slidenum">
              <a:rPr lang="ru-RU" altLang="zh-CN" sz="1200" b="0"/>
            </a:fld>
            <a:endParaRPr lang="ru-RU" altLang="zh-CN" sz="1200" b="0"/>
          </a:p>
        </p:txBody>
      </p:sp>
      <p:sp>
        <p:nvSpPr>
          <p:cNvPr id="138244" name="Rectangle 150"/>
          <p:cNvSpPr>
            <a:spLocks noGrp="1" noRot="1" noChangeAspect="1" noChangeArrowheads="1" noTextEdit="1"/>
          </p:cNvSpPr>
          <p:nvPr>
            <p:ph type="sldImg" idx="6"/>
          </p:nvPr>
        </p:nvSpPr>
        <p:spPr>
          <a:noFill/>
          <a:ln cap="flat">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38245" name="Rectangle 151"/>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hdr" sz="quarter"/>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r>
              <a:rPr lang="ru-RU" altLang="zh-CN" sz="1200" b="0"/>
              <a:t>*</a:t>
            </a:r>
            <a:endParaRPr lang="ru-RU" altLang="zh-CN" sz="1200" b="0"/>
          </a:p>
        </p:txBody>
      </p:sp>
      <p:sp>
        <p:nvSpPr>
          <p:cNvPr id="139267" name="Rectangle 7"/>
          <p:cNvSpPr>
            <a:spLocks noGrp="1" noChangeArrowheads="1"/>
          </p:cNvSpPr>
          <p:nvPr>
            <p:ph type="sldNum" sz="quarter" idx="5"/>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fld id="{0BABE9BB-EDB2-4D34-B449-9D63C300A5B5}" type="slidenum">
              <a:rPr lang="ru-RU" altLang="zh-CN" sz="1200" b="0"/>
            </a:fld>
            <a:endParaRPr lang="ru-RU" altLang="zh-CN" sz="1200" b="0"/>
          </a:p>
        </p:txBody>
      </p:sp>
      <p:sp>
        <p:nvSpPr>
          <p:cNvPr id="139268" name="Rectangle 154"/>
          <p:cNvSpPr>
            <a:spLocks noGrp="1" noRot="1" noChangeAspect="1" noChangeArrowheads="1" noTextEdit="1"/>
          </p:cNvSpPr>
          <p:nvPr>
            <p:ph type="sldImg" idx="6"/>
          </p:nvPr>
        </p:nvSpPr>
        <p:spPr>
          <a:noFill/>
          <a:ln cap="flat">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39269" name="Rectangle 155"/>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image" Target="../media/image2.png"/><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48.xml"/><Relationship Id="rId7" Type="http://schemas.openxmlformats.org/officeDocument/2006/relationships/tags" Target="../tags/tag47.xml"/><Relationship Id="rId6" Type="http://schemas.openxmlformats.org/officeDocument/2006/relationships/tags" Target="../tags/tag46.xml"/><Relationship Id="rId5" Type="http://schemas.openxmlformats.org/officeDocument/2006/relationships/image" Target="../media/image2.png"/><Relationship Id="rId4" Type="http://schemas.openxmlformats.org/officeDocument/2006/relationships/tags" Target="../tags/tag45.xml"/><Relationship Id="rId3" Type="http://schemas.openxmlformats.org/officeDocument/2006/relationships/image" Target="../media/image1.jpeg"/><Relationship Id="rId2" Type="http://schemas.openxmlformats.org/officeDocument/2006/relationships/tags" Target="../tags/tag44.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56.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image" Target="../media/image2.png"/><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65.xml"/><Relationship Id="rId7" Type="http://schemas.openxmlformats.org/officeDocument/2006/relationships/tags" Target="../tags/tag64.xml"/><Relationship Id="rId6" Type="http://schemas.openxmlformats.org/officeDocument/2006/relationships/tags" Target="../tags/tag63.xml"/><Relationship Id="rId5" Type="http://schemas.openxmlformats.org/officeDocument/2006/relationships/image" Target="../media/image2.png"/><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70.xml"/><Relationship Id="rId7" Type="http://schemas.openxmlformats.org/officeDocument/2006/relationships/tags" Target="../tags/tag69.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image" Target="../media/image2.png"/><Relationship Id="rId3" Type="http://schemas.openxmlformats.org/officeDocument/2006/relationships/tags" Target="../tags/tag66.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79.xml"/><Relationship Id="rId7" Type="http://schemas.openxmlformats.org/officeDocument/2006/relationships/tags" Target="../tags/tag78.xml"/><Relationship Id="rId6" Type="http://schemas.openxmlformats.org/officeDocument/2006/relationships/tags" Target="../tags/tag77.xml"/><Relationship Id="rId5" Type="http://schemas.openxmlformats.org/officeDocument/2006/relationships/image" Target="../media/image2.png"/><Relationship Id="rId4" Type="http://schemas.openxmlformats.org/officeDocument/2006/relationships/tags" Target="../tags/tag76.xml"/><Relationship Id="rId3" Type="http://schemas.openxmlformats.org/officeDocument/2006/relationships/tags" Target="../tags/tag75.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94.xml"/><Relationship Id="rId8" Type="http://schemas.openxmlformats.org/officeDocument/2006/relationships/tags" Target="../tags/tag93.xml"/><Relationship Id="rId7" Type="http://schemas.openxmlformats.org/officeDocument/2006/relationships/image" Target="../media/image2.png"/><Relationship Id="rId6" Type="http://schemas.openxmlformats.org/officeDocument/2006/relationships/tags" Target="../tags/tag92.xml"/><Relationship Id="rId5" Type="http://schemas.openxmlformats.org/officeDocument/2006/relationships/tags" Target="../tags/tag91.xml"/><Relationship Id="rId4" Type="http://schemas.openxmlformats.org/officeDocument/2006/relationships/tags" Target="../tags/tag90.xml"/><Relationship Id="rId3" Type="http://schemas.openxmlformats.org/officeDocument/2006/relationships/image" Target="../media/image1.jpeg"/><Relationship Id="rId2" Type="http://schemas.openxmlformats.org/officeDocument/2006/relationships/tags" Target="../tags/tag89.xml"/><Relationship Id="rId11" Type="http://schemas.openxmlformats.org/officeDocument/2006/relationships/tags" Target="../tags/tag96.xml"/><Relationship Id="rId10" Type="http://schemas.openxmlformats.org/officeDocument/2006/relationships/tags" Target="../tags/tag95.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05.xml"/><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image" Target="../media/image2.png"/><Relationship Id="rId4" Type="http://schemas.openxmlformats.org/officeDocument/2006/relationships/tags" Target="../tags/tag101.xml"/><Relationship Id="rId3" Type="http://schemas.openxmlformats.org/officeDocument/2006/relationships/image" Target="../media/image1.jpeg"/><Relationship Id="rId2" Type="http://schemas.openxmlformats.org/officeDocument/2006/relationships/tags" Target="../tags/tag100.xml"/><Relationship Id="rId13" Type="http://schemas.openxmlformats.org/officeDocument/2006/relationships/tags" Target="../tags/tag109.xml"/><Relationship Id="rId12" Type="http://schemas.openxmlformats.org/officeDocument/2006/relationships/tags" Target="../tags/tag108.xml"/><Relationship Id="rId11" Type="http://schemas.openxmlformats.org/officeDocument/2006/relationships/tags" Target="../tags/tag107.xml"/><Relationship Id="rId10" Type="http://schemas.openxmlformats.org/officeDocument/2006/relationships/tags" Target="../tags/tag106.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112.xml"/><Relationship Id="rId4" Type="http://schemas.openxmlformats.org/officeDocument/2006/relationships/tags" Target="../tags/tag111.xml"/><Relationship Id="rId3" Type="http://schemas.openxmlformats.org/officeDocument/2006/relationships/tags" Target="../tags/tag110.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5" Type="http://schemas.openxmlformats.org/officeDocument/2006/relationships/tags" Target="../tags/tag115.xml"/><Relationship Id="rId4" Type="http://schemas.openxmlformats.org/officeDocument/2006/relationships/tags" Target="../tags/tag114.xml"/><Relationship Id="rId3" Type="http://schemas.openxmlformats.org/officeDocument/2006/relationships/tags" Target="../tags/tag113.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7" Type="http://schemas.openxmlformats.org/officeDocument/2006/relationships/tags" Target="../tags/tag119.xml"/><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image" Target="../media/image2.png"/><Relationship Id="rId3" Type="http://schemas.openxmlformats.org/officeDocument/2006/relationships/tags" Target="../tags/tag116.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5" Type="http://schemas.openxmlformats.org/officeDocument/2006/relationships/tags" Target="../tags/tag122.xml"/><Relationship Id="rId4" Type="http://schemas.openxmlformats.org/officeDocument/2006/relationships/tags" Target="../tags/tag121.xml"/><Relationship Id="rId3" Type="http://schemas.openxmlformats.org/officeDocument/2006/relationships/tags" Target="../tags/tag120.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5" Type="http://schemas.openxmlformats.org/officeDocument/2006/relationships/tags" Target="../tags/tag125.xml"/><Relationship Id="rId4" Type="http://schemas.openxmlformats.org/officeDocument/2006/relationships/tags" Target="../tags/tag124.xml"/><Relationship Id="rId3" Type="http://schemas.openxmlformats.org/officeDocument/2006/relationships/tags" Target="../tags/tag123.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17.xml"/><Relationship Id="rId8" Type="http://schemas.openxmlformats.org/officeDocument/2006/relationships/tags" Target="../tags/tag16.xml"/><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image" Target="../media/image2.png"/><Relationship Id="rId4" Type="http://schemas.openxmlformats.org/officeDocument/2006/relationships/tags" Target="../tags/tag13.xml"/><Relationship Id="rId3" Type="http://schemas.openxmlformats.org/officeDocument/2006/relationships/image" Target="../media/image1.jpeg"/><Relationship Id="rId2" Type="http://schemas.openxmlformats.org/officeDocument/2006/relationships/tags" Target="../tags/tag12.xml"/><Relationship Id="rId13" Type="http://schemas.openxmlformats.org/officeDocument/2006/relationships/tags" Target="../tags/tag21.xml"/><Relationship Id="rId12" Type="http://schemas.openxmlformats.org/officeDocument/2006/relationships/tags" Target="../tags/tag20.xml"/><Relationship Id="rId11" Type="http://schemas.openxmlformats.org/officeDocument/2006/relationships/tags" Target="../tags/tag19.xml"/><Relationship Id="rId10" Type="http://schemas.openxmlformats.org/officeDocument/2006/relationships/tags" Target="../tags/tag18.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8" Type="http://schemas.openxmlformats.org/officeDocument/2006/relationships/tags" Target="../tags/tag136.xml"/><Relationship Id="rId7" Type="http://schemas.openxmlformats.org/officeDocument/2006/relationships/tags" Target="../tags/tag135.xml"/><Relationship Id="rId6" Type="http://schemas.openxmlformats.org/officeDocument/2006/relationships/tags" Target="../tags/tag134.xml"/><Relationship Id="rId5" Type="http://schemas.openxmlformats.org/officeDocument/2006/relationships/image" Target="../media/image2.png"/><Relationship Id="rId4" Type="http://schemas.openxmlformats.org/officeDocument/2006/relationships/tags" Target="../tags/tag133.xml"/><Relationship Id="rId3" Type="http://schemas.openxmlformats.org/officeDocument/2006/relationships/image" Target="../media/image1.jpeg"/><Relationship Id="rId2" Type="http://schemas.openxmlformats.org/officeDocument/2006/relationships/tags" Target="../tags/tag132.xm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139.xml"/><Relationship Id="rId4" Type="http://schemas.openxmlformats.org/officeDocument/2006/relationships/tags" Target="../tags/tag138.xml"/><Relationship Id="rId3" Type="http://schemas.openxmlformats.org/officeDocument/2006/relationships/tags" Target="../tags/tag137.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7" Type="http://schemas.openxmlformats.org/officeDocument/2006/relationships/tags" Target="../tags/tag144.xml"/><Relationship Id="rId6" Type="http://schemas.openxmlformats.org/officeDocument/2006/relationships/tags" Target="../tags/tag143.xml"/><Relationship Id="rId5" Type="http://schemas.openxmlformats.org/officeDocument/2006/relationships/tags" Target="../tags/tag142.xml"/><Relationship Id="rId4" Type="http://schemas.openxmlformats.org/officeDocument/2006/relationships/image" Target="../media/image2.png"/><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tags" Target="../tags/tag146.xml"/><Relationship Id="rId3" Type="http://schemas.openxmlformats.org/officeDocument/2006/relationships/tags" Target="../tags/tag145.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8" Type="http://schemas.openxmlformats.org/officeDocument/2006/relationships/tags" Target="../tags/tag153.xml"/><Relationship Id="rId7" Type="http://schemas.openxmlformats.org/officeDocument/2006/relationships/tags" Target="../tags/tag152.xml"/><Relationship Id="rId6" Type="http://schemas.openxmlformats.org/officeDocument/2006/relationships/tags" Target="../tags/tag151.xml"/><Relationship Id="rId5" Type="http://schemas.openxmlformats.org/officeDocument/2006/relationships/image" Target="../media/image2.png"/><Relationship Id="rId4" Type="http://schemas.openxmlformats.org/officeDocument/2006/relationships/tags" Target="../tags/tag150.xml"/><Relationship Id="rId3" Type="http://schemas.openxmlformats.org/officeDocument/2006/relationships/tags" Target="../tags/tag149.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8" Type="http://schemas.openxmlformats.org/officeDocument/2006/relationships/tags" Target="../tags/tag158.xml"/><Relationship Id="rId7" Type="http://schemas.openxmlformats.org/officeDocument/2006/relationships/tags" Target="../tags/tag157.xml"/><Relationship Id="rId6" Type="http://schemas.openxmlformats.org/officeDocument/2006/relationships/tags" Target="../tags/tag156.xml"/><Relationship Id="rId5" Type="http://schemas.openxmlformats.org/officeDocument/2006/relationships/tags" Target="../tags/tag155.xml"/><Relationship Id="rId4" Type="http://schemas.openxmlformats.org/officeDocument/2006/relationships/image" Target="../media/image2.png"/><Relationship Id="rId3" Type="http://schemas.openxmlformats.org/officeDocument/2006/relationships/tags" Target="../tags/tag154.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6" Type="http://schemas.openxmlformats.org/officeDocument/2006/relationships/tags" Target="../tags/tag162.xml"/><Relationship Id="rId5" Type="http://schemas.openxmlformats.org/officeDocument/2006/relationships/tags" Target="../tags/tag161.xml"/><Relationship Id="rId4" Type="http://schemas.openxmlformats.org/officeDocument/2006/relationships/tags" Target="../tags/tag160.xml"/><Relationship Id="rId3" Type="http://schemas.openxmlformats.org/officeDocument/2006/relationships/tags" Target="../tags/tag159.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8" Type="http://schemas.openxmlformats.org/officeDocument/2006/relationships/tags" Target="../tags/tag167.xml"/><Relationship Id="rId7" Type="http://schemas.openxmlformats.org/officeDocument/2006/relationships/tags" Target="../tags/tag166.xml"/><Relationship Id="rId6" Type="http://schemas.openxmlformats.org/officeDocument/2006/relationships/tags" Target="../tags/tag165.xml"/><Relationship Id="rId5" Type="http://schemas.openxmlformats.org/officeDocument/2006/relationships/image" Target="../media/image2.png"/><Relationship Id="rId4" Type="http://schemas.openxmlformats.org/officeDocument/2006/relationships/tags" Target="../tags/tag164.xml"/><Relationship Id="rId3" Type="http://schemas.openxmlformats.org/officeDocument/2006/relationships/tags" Target="../tags/tag163.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4" Type="http://schemas.openxmlformats.org/officeDocument/2006/relationships/tags" Target="../tags/tag170.xml"/><Relationship Id="rId3" Type="http://schemas.openxmlformats.org/officeDocument/2006/relationships/tags" Target="../tags/tag169.xml"/><Relationship Id="rId2" Type="http://schemas.openxmlformats.org/officeDocument/2006/relationships/tags" Target="../tags/tag168.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5" Type="http://schemas.openxmlformats.org/officeDocument/2006/relationships/tags" Target="../tags/tag24.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image" Target="../media/image2.png"/><Relationship Id="rId3" Type="http://schemas.openxmlformats.org/officeDocument/2006/relationships/tags" Target="../tags/tag28.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标题幻灯片">
    <p:bg>
      <p:bgPr>
        <a:solidFill>
          <a:schemeClr val="bg2"/>
        </a:solidFill>
        <a:effectLst/>
      </p:bgPr>
    </p:bg>
    <p:spTree>
      <p:nvGrpSpPr>
        <p:cNvPr id="1" name=""/>
        <p:cNvGrpSpPr/>
        <p:nvPr/>
      </p:nvGrpSpPr>
      <p:grpSpPr>
        <a:xfrm>
          <a:off x="0" y="0"/>
          <a:ext cx="0" cy="0"/>
          <a:chOff x="0" y="0"/>
          <a:chExt cx="0" cy="0"/>
        </a:xfrm>
      </p:grpSpPr>
      <p:pic>
        <p:nvPicPr>
          <p:cNvPr id="3075" name="图片 13"/>
          <p:cNvPicPr>
            <a:picLocks noChangeAspect="1"/>
          </p:cNvPicPr>
          <p:nvPr>
            <p:custDataLst>
              <p:tags r:id="rId2"/>
            </p:custDataLst>
          </p:nvPr>
        </p:nvPicPr>
        <p:blipFill>
          <a:blip r:embed="rId3"/>
          <a:stretch>
            <a:fillRect/>
          </a:stretch>
        </p:blipFill>
        <p:spPr>
          <a:xfrm>
            <a:off x="0" y="0"/>
            <a:ext cx="12192000" cy="6858000"/>
          </a:xfrm>
          <a:prstGeom prst="rect">
            <a:avLst/>
          </a:prstGeom>
          <a:noFill/>
          <a:ln w="9525">
            <a:noFill/>
          </a:ln>
        </p:spPr>
      </p:pic>
      <p:cxnSp>
        <p:nvCxnSpPr>
          <p:cNvPr id="3076" name="直接连接符 8"/>
          <p:cNvCxnSpPr/>
          <p:nvPr>
            <p:custDataLst>
              <p:tags r:id="rId4"/>
            </p:custDataLst>
          </p:nvPr>
        </p:nvCxnSpPr>
        <p:spPr>
          <a:xfrm>
            <a:off x="2790825" y="2965450"/>
            <a:ext cx="3781425" cy="0"/>
          </a:xfrm>
          <a:prstGeom prst="line">
            <a:avLst/>
          </a:prstGeom>
          <a:ln w="6350" cap="flat" cmpd="sng">
            <a:solidFill>
              <a:srgbClr val="262626"/>
            </a:solidFill>
            <a:prstDash val="solid"/>
            <a:headEnd type="none" w="med" len="med"/>
            <a:tailEnd type="none" w="med" len="med"/>
          </a:ln>
        </p:spPr>
      </p:cxnSp>
      <p:sp>
        <p:nvSpPr>
          <p:cNvPr id="3077" name="Freeform 5"/>
          <p:cNvSpPr/>
          <p:nvPr>
            <p:custDataLst>
              <p:tags r:id="rId5"/>
            </p:custDataLst>
          </p:nvPr>
        </p:nvSpPr>
        <p:spPr>
          <a:xfrm>
            <a:off x="2790825" y="2451100"/>
            <a:ext cx="360363" cy="358775"/>
          </a:xfrm>
          <a:solidFill>
            <a:srgbClr val="980104"/>
          </a:solidFill>
          <a:ln w="9525">
            <a:noFill/>
          </a:ln>
        </p:spPr>
        <p:txBody>
          <a:bodyPr/>
          <a:lstStyle/>
          <a:p>
            <a:endParaRPr lang="zh-CN" altLang="en-US"/>
          </a:p>
        </p:txBody>
      </p:sp>
      <p:pic>
        <p:nvPicPr>
          <p:cNvPr id="3078" name="图片 5" descr="图片3"/>
          <p:cNvPicPr>
            <a:picLocks noChangeAspect="1"/>
          </p:cNvPicPr>
          <p:nvPr>
            <p:custDataLst>
              <p:tags r:id="rId6"/>
            </p:custDataLst>
          </p:nvPr>
        </p:nvPicPr>
        <p:blipFill>
          <a:blip r:embed="rId7">
            <a:lum bright="-42001" contrast="42000"/>
          </a:blip>
          <a:stretch>
            <a:fillRect/>
          </a:stretch>
        </p:blipFill>
        <p:spPr>
          <a:xfrm>
            <a:off x="627063" y="509588"/>
            <a:ext cx="3240087" cy="1181100"/>
          </a:xfrm>
          <a:prstGeom prst="rect">
            <a:avLst/>
          </a:prstGeom>
          <a:noFill/>
          <a:ln w="9525">
            <a:noFill/>
          </a:ln>
        </p:spPr>
      </p:pic>
      <p:cxnSp>
        <p:nvCxnSpPr>
          <p:cNvPr id="3079" name="直接连接符 11"/>
          <p:cNvCxnSpPr/>
          <p:nvPr>
            <p:custDataLst>
              <p:tags r:id="rId8"/>
            </p:custDataLst>
          </p:nvPr>
        </p:nvCxnSpPr>
        <p:spPr>
          <a:xfrm>
            <a:off x="6151563" y="4132263"/>
            <a:ext cx="3779837" cy="0"/>
          </a:xfrm>
          <a:prstGeom prst="line">
            <a:avLst/>
          </a:prstGeom>
          <a:ln w="6350" cap="flat" cmpd="sng">
            <a:solidFill>
              <a:srgbClr val="262626"/>
            </a:solidFill>
            <a:prstDash val="solid"/>
            <a:headEnd type="none" w="med" len="med"/>
            <a:tailEnd type="none" w="med" len="med"/>
          </a:ln>
        </p:spPr>
      </p:cxnSp>
      <p:sp>
        <p:nvSpPr>
          <p:cNvPr id="2" name="标题 1"/>
          <p:cNvSpPr>
            <a:spLocks noGrp="1"/>
          </p:cNvSpPr>
          <p:nvPr>
            <p:ph type="ctrTitle"/>
          </p:nvPr>
        </p:nvSpPr>
        <p:spPr>
          <a:xfrm>
            <a:off x="2698725" y="2966084"/>
            <a:ext cx="3493770" cy="987670"/>
          </a:xfrm>
        </p:spPr>
        <p:txBody>
          <a:bodyPr lIns="90000" tIns="46800" rIns="90000" bIns="46800">
            <a:normAutofit/>
          </a:bodyPr>
          <a:lstStyle>
            <a:lvl1pPr algn="ctr">
              <a:defRPr sz="5400" spc="600" baseline="0">
                <a:solidFill>
                  <a:schemeClr val="tx1">
                    <a:lumMod val="85000"/>
                    <a:lumOff val="15000"/>
                  </a:schemeClr>
                </a:solidFill>
                <a:latin typeface="Arial" panose="020B0604020202020204" pitchFamily="34" charset="0"/>
                <a:ea typeface="汉仪尚巍手书W" panose="00020600040101010101" pitchFamily="18" charset="-122"/>
              </a:defRPr>
            </a:lvl1pPr>
          </a:lstStyle>
          <a:p>
            <a:r>
              <a:rPr kumimoji="0" lang="zh-CN" altLang="en-US" sz="5400" b="1" i="0" u="none" strike="noStrike" kern="1200" cap="none" spc="600" normalizeH="0" baseline="0" noProof="1">
                <a:uLnTx/>
                <a:uFillTx/>
              </a:rPr>
              <a:t>单击此处编辑母版标题样式</a:t>
            </a:r>
            <a:endParaRPr kumimoji="0" lang="zh-CN" altLang="en-US" sz="5400" b="1" i="0" u="none" strike="noStrike" kern="1200" cap="none" spc="600" normalizeH="0" baseline="0" noProof="1">
              <a:uLnTx/>
              <a:uFillTx/>
            </a:endParaRPr>
          </a:p>
        </p:txBody>
      </p:sp>
      <p:sp>
        <p:nvSpPr>
          <p:cNvPr id="3" name="副标题 2"/>
          <p:cNvSpPr>
            <a:spLocks noGrp="1"/>
          </p:cNvSpPr>
          <p:nvPr>
            <p:ph type="subTitle" idx="1"/>
          </p:nvPr>
        </p:nvSpPr>
        <p:spPr>
          <a:xfrm>
            <a:off x="6220459" y="3047366"/>
            <a:ext cx="4080312" cy="1042524"/>
          </a:xfrm>
        </p:spPr>
        <p:txBody>
          <a:bodyPr lIns="90000" tIns="46800" rIns="90000" bIns="46800" anchor="ctr">
            <a:normAutofit/>
          </a:bodyPr>
          <a:lstStyle>
            <a:lvl1pPr marL="0" indent="0" algn="ctr" eaLnBrk="1" fontAlgn="auto" latinLnBrk="0" hangingPunct="1">
              <a:lnSpc>
                <a:spcPct val="100000"/>
              </a:lnSpc>
              <a:buNone/>
              <a:defRPr sz="4800" u="none" strike="noStrike" kern="1200" cap="none" spc="200" normalizeH="0" baseline="0">
                <a:solidFill>
                  <a:schemeClr val="accent1"/>
                </a:solidFill>
                <a:uFillTx/>
                <a:latin typeface="Arial" panose="020B0604020202020204" pitchFamily="34" charset="0"/>
                <a:ea typeface="隶书" panose="020105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0" lang="zh-CN" altLang="en-US" sz="4800" b="0" i="0" u="none" strike="noStrike" kern="1200" cap="none" spc="200" normalizeH="0" baseline="0" noProof="1">
                <a:uLnTx/>
                <a:uFillTx/>
              </a:rPr>
              <a:t>单击此处编辑母版副标题样式</a:t>
            </a:r>
            <a:endParaRPr kumimoji="0" lang="zh-CN" altLang="en-US" sz="4800" b="0" i="0" u="none" strike="noStrike" kern="1200" cap="none" spc="200" normalizeH="0" baseline="0" noProof="1">
              <a:uLnTx/>
              <a:uFillTx/>
            </a:endParaRPr>
          </a:p>
        </p:txBody>
      </p:sp>
      <p:sp>
        <p:nvSpPr>
          <p:cNvPr id="11" name="文本占位符 10"/>
          <p:cNvSpPr>
            <a:spLocks noGrp="1"/>
          </p:cNvSpPr>
          <p:nvPr>
            <p:ph type="body" sz="quarter" idx="13"/>
          </p:nvPr>
        </p:nvSpPr>
        <p:spPr>
          <a:xfrm>
            <a:off x="3231516" y="2349502"/>
            <a:ext cx="3434080" cy="533134"/>
          </a:xfrm>
        </p:spPr>
        <p:txBody>
          <a:bodyPr lIns="90000" tIns="46800" rIns="90000" bIns="46800" anchor="ctr">
            <a:normAutofit/>
          </a:bodyPr>
          <a:lstStyle>
            <a:lvl1pPr marL="0" indent="0" algn="ctr">
              <a:buNone/>
              <a:defRPr sz="2400" baseline="0">
                <a:solidFill>
                  <a:schemeClr val="bg1">
                    <a:lumMod val="50000"/>
                  </a:schemeClr>
                </a:solidFill>
                <a:latin typeface="Arial" panose="020B0604020202020204" pitchFamily="34" charset="0"/>
                <a:ea typeface="隶书" panose="02010509060101010101" pitchFamily="49" charset="-122"/>
              </a:defRPr>
            </a:lvl1pPr>
          </a:lstStyle>
          <a:p>
            <a:pPr lvl="0"/>
            <a:r>
              <a:rPr kumimoji="0" lang="zh-CN" altLang="en-US" sz="2400" b="0" i="0" u="none" strike="noStrike" kern="1200" cap="none" spc="150" normalizeH="0" baseline="0" noProof="1">
                <a:uLnTx/>
                <a:uFillTx/>
              </a:rPr>
              <a:t>单击此处编辑母版文本样式</a:t>
            </a:r>
            <a:endParaRPr kumimoji="0" lang="zh-CN" altLang="en-US" sz="2400" b="0" i="0" u="none" strike="noStrike" kern="1200" cap="none" spc="150" normalizeH="0" baseline="0" noProof="1">
              <a:uLnTx/>
              <a:uFillTx/>
            </a:endParaRPr>
          </a:p>
        </p:txBody>
      </p:sp>
      <p:sp>
        <p:nvSpPr>
          <p:cNvPr id="13" name="文本占位符 12"/>
          <p:cNvSpPr>
            <a:spLocks noGrp="1"/>
          </p:cNvSpPr>
          <p:nvPr>
            <p:ph type="body" sz="quarter" idx="14"/>
          </p:nvPr>
        </p:nvSpPr>
        <p:spPr>
          <a:xfrm>
            <a:off x="4514850" y="3990847"/>
            <a:ext cx="1525271" cy="507487"/>
          </a:xfrm>
        </p:spPr>
        <p:txBody>
          <a:bodyPr lIns="90000" rIns="90000" bIns="46800">
            <a:normAutofit/>
          </a:bodyPr>
          <a:lstStyle>
            <a:lvl1pPr marL="0" indent="0" algn="ctr">
              <a:buNone/>
              <a:defRPr sz="2400" baseline="0">
                <a:solidFill>
                  <a:schemeClr val="bg1">
                    <a:lumMod val="50000"/>
                  </a:schemeClr>
                </a:solidFill>
                <a:latin typeface="Arial" panose="020B0604020202020204" pitchFamily="34" charset="0"/>
                <a:ea typeface="隶书" panose="02010509060101010101" pitchFamily="49" charset="-122"/>
              </a:defRPr>
            </a:lvl1pPr>
          </a:lstStyle>
          <a:p>
            <a:pPr lvl="0"/>
            <a:r>
              <a:rPr kumimoji="0" lang="zh-CN" altLang="en-US" sz="2400" b="0" i="0" u="none" strike="noStrike" kern="1200" cap="none" spc="150" normalizeH="0" baseline="0" noProof="1">
                <a:uLnTx/>
                <a:uFillTx/>
              </a:rPr>
              <a:t>单击此处编辑母版文本样式</a:t>
            </a:r>
            <a:endParaRPr kumimoji="0" lang="zh-CN" altLang="en-US" sz="2400" b="0" i="0" u="none" strike="noStrike" kern="1200" cap="none" spc="150" normalizeH="0" baseline="0" noProof="1">
              <a:uLnTx/>
              <a:uFillTx/>
            </a:endParaRPr>
          </a:p>
        </p:txBody>
      </p:sp>
      <p:sp>
        <p:nvSpPr>
          <p:cNvPr id="3080" name="灯片编号占位符 17"/>
          <p:cNvSpPr>
            <a:spLocks noGrp="1"/>
          </p:cNvSpPr>
          <p:nvPr>
            <p:ph type="sldNum" sz="quarter" idx="4"/>
            <p:custDataLst>
              <p:tags r:id="rId9"/>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3083" name="日期占位符 15"/>
          <p:cNvSpPr>
            <a:spLocks noGrp="1"/>
          </p:cNvSpPr>
          <p:nvPr>
            <p:ph type="dt" sz="half" idx="2"/>
            <p:custDataLst>
              <p:tags r:id="rId10"/>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3084" name="页脚占位符 16"/>
          <p:cNvSpPr>
            <a:spLocks noGrp="1"/>
          </p:cNvSpPr>
          <p:nvPr>
            <p:ph type="ftr" sz="quarter" idx="3"/>
            <p:custDataLst>
              <p:tags r:id="rId11"/>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669930" y="952508"/>
            <a:ext cx="10852237" cy="5388907"/>
          </a:xfrm>
        </p:spPr>
        <p:txBody>
          <a:body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12291" name="灯片编号占位符 4"/>
          <p:cNvSpPr>
            <a:spLocks noGrp="1"/>
          </p:cNvSpPr>
          <p:nvPr>
            <p:ph type="sldNum" sz="quarter" idx="4"/>
            <p:custDataLst>
              <p:tags r:id="rId3"/>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12294" name="日期占位符 2"/>
          <p:cNvSpPr>
            <a:spLocks noGrp="1"/>
          </p:cNvSpPr>
          <p:nvPr>
            <p:ph type="dt" sz="half" idx="2"/>
            <p:custDataLst>
              <p:tags r:id="rId4"/>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12295" name="页脚占位符 3"/>
          <p:cNvSpPr>
            <a:spLocks noGrp="1"/>
          </p:cNvSpPr>
          <p:nvPr>
            <p:ph type="ftr" sz="quarter" idx="3"/>
            <p:custDataLst>
              <p:tags r:id="rId5"/>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末尾幻灯片">
    <p:bg>
      <p:bgPr>
        <a:solidFill>
          <a:schemeClr val="bg2"/>
        </a:solidFill>
        <a:effectLst/>
      </p:bgPr>
    </p:bg>
    <p:spTree>
      <p:nvGrpSpPr>
        <p:cNvPr id="1" name=""/>
        <p:cNvGrpSpPr/>
        <p:nvPr/>
      </p:nvGrpSpPr>
      <p:grpSpPr>
        <a:xfrm>
          <a:off x="0" y="0"/>
          <a:ext cx="0" cy="0"/>
          <a:chOff x="0" y="0"/>
          <a:chExt cx="0" cy="0"/>
        </a:xfrm>
      </p:grpSpPr>
      <p:pic>
        <p:nvPicPr>
          <p:cNvPr id="13315" name="图片 9"/>
          <p:cNvPicPr>
            <a:picLocks noChangeAspect="1"/>
          </p:cNvPicPr>
          <p:nvPr>
            <p:custDataLst>
              <p:tags r:id="rId2"/>
            </p:custDataLst>
          </p:nvPr>
        </p:nvPicPr>
        <p:blipFill>
          <a:blip r:embed="rId3"/>
          <a:stretch>
            <a:fillRect/>
          </a:stretch>
        </p:blipFill>
        <p:spPr>
          <a:xfrm>
            <a:off x="0" y="0"/>
            <a:ext cx="12192000" cy="6858000"/>
          </a:xfrm>
          <a:prstGeom prst="rect">
            <a:avLst/>
          </a:prstGeom>
          <a:noFill/>
          <a:ln w="9525">
            <a:noFill/>
          </a:ln>
        </p:spPr>
      </p:pic>
      <p:pic>
        <p:nvPicPr>
          <p:cNvPr id="13316" name="图片 11" descr="图片3"/>
          <p:cNvPicPr>
            <a:picLocks noChangeAspect="1"/>
          </p:cNvPicPr>
          <p:nvPr>
            <p:custDataLst>
              <p:tags r:id="rId4"/>
            </p:custDataLst>
          </p:nvPr>
        </p:nvPicPr>
        <p:blipFill>
          <a:blip r:embed="rId5">
            <a:lum bright="-42001" contrast="42000"/>
          </a:blip>
          <a:stretch>
            <a:fillRect/>
          </a:stretch>
        </p:blipFill>
        <p:spPr>
          <a:xfrm>
            <a:off x="628650" y="504825"/>
            <a:ext cx="3235325" cy="1168400"/>
          </a:xfrm>
          <a:prstGeom prst="rect">
            <a:avLst/>
          </a:prstGeom>
          <a:noFill/>
          <a:ln w="9525">
            <a:noFill/>
          </a:ln>
        </p:spPr>
      </p:pic>
      <p:sp>
        <p:nvSpPr>
          <p:cNvPr id="2" name="标题 1"/>
          <p:cNvSpPr>
            <a:spLocks noGrp="1"/>
          </p:cNvSpPr>
          <p:nvPr>
            <p:ph type="ctrTitle"/>
          </p:nvPr>
        </p:nvSpPr>
        <p:spPr>
          <a:xfrm>
            <a:off x="2692206" y="1952005"/>
            <a:ext cx="6807587" cy="2953990"/>
          </a:xfrm>
        </p:spPr>
        <p:txBody>
          <a:bodyPr lIns="90000" tIns="46800" rIns="90000" bIns="46800" anchor="ctr">
            <a:normAutofit/>
          </a:bodyPr>
          <a:lstStyle>
            <a:lvl1pPr algn="ctr">
              <a:defRPr sz="11000" spc="600" baseline="0">
                <a:solidFill>
                  <a:schemeClr val="accent1"/>
                </a:solidFill>
                <a:latin typeface="Arial" panose="020B0604020202020204" pitchFamily="34" charset="0"/>
                <a:ea typeface="汉仪尚巍手书W" panose="00020600040101010101" pitchFamily="18" charset="-122"/>
              </a:defRPr>
            </a:lvl1pPr>
          </a:lstStyle>
          <a:p>
            <a:r>
              <a:rPr kumimoji="0" lang="zh-CN" altLang="en-US" sz="11000" b="1" i="0" u="none" strike="noStrike" kern="1200" cap="none" spc="600" normalizeH="0" baseline="0" noProof="1">
                <a:uLnTx/>
                <a:uFillTx/>
              </a:rPr>
              <a:t>单击此处编辑母版标题样式</a:t>
            </a:r>
            <a:endParaRPr kumimoji="0" lang="zh-CN" altLang="en-US" sz="11000" b="1" i="0" u="none" strike="noStrike" kern="1200" cap="none" spc="600" normalizeH="0" baseline="0" noProof="1">
              <a:uLnTx/>
              <a:uFillTx/>
            </a:endParaRPr>
          </a:p>
        </p:txBody>
      </p:sp>
      <p:sp>
        <p:nvSpPr>
          <p:cNvPr id="13317" name="灯片编号占位符 17"/>
          <p:cNvSpPr>
            <a:spLocks noGrp="1"/>
          </p:cNvSpPr>
          <p:nvPr>
            <p:ph type="sldNum" sz="quarter" idx="4"/>
            <p:custDataLst>
              <p:tags r:id="rId6"/>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13320" name="日期占位符 15"/>
          <p:cNvSpPr>
            <a:spLocks noGrp="1"/>
          </p:cNvSpPr>
          <p:nvPr>
            <p:ph type="dt" sz="half" idx="2"/>
            <p:custDataLst>
              <p:tags r:id="rId7"/>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13321" name="页脚占位符 16"/>
          <p:cNvSpPr>
            <a:spLocks noGrp="1"/>
          </p:cNvSpPr>
          <p:nvPr>
            <p:ph type="ftr" sz="quarter" idx="3"/>
            <p:custDataLst>
              <p:tags r:id="rId8"/>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通用">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69925" y="442913"/>
            <a:ext cx="10852150" cy="442912"/>
          </a:xfrm>
        </p:spPr>
        <p:txBody>
          <a:bodyPr/>
          <a:lstStyle>
            <a:lvl1pPr>
              <a:defRPr baseline="0">
                <a:solidFill>
                  <a:schemeClr val="accent1"/>
                </a:solidFill>
                <a:latin typeface="Arial" panose="020B0604020202020204" pitchFamily="34" charset="0"/>
                <a:ea typeface="隶书" panose="02010509060101010101" pitchFamily="49" charset="-122"/>
              </a:defRPr>
            </a:lvl1pPr>
          </a:lstStyle>
          <a:p>
            <a:r>
              <a:rPr kumimoji="0" lang="zh-CN" altLang="en-US" sz="2400" b="1" i="0" u="none" strike="noStrike" kern="1200" cap="none" spc="200" normalizeH="0" baseline="0" noProof="1">
                <a:uLnTx/>
                <a:uFillTx/>
              </a:rPr>
              <a:t>单击此处编辑母版标题样式</a:t>
            </a:r>
            <a:endParaRPr kumimoji="0" lang="zh-CN" altLang="en-US" sz="2400" b="1" i="0" u="none" strike="noStrike" kern="1200" cap="none" spc="200" normalizeH="0" baseline="0" noProof="1">
              <a:uLnTx/>
              <a:uFillTx/>
            </a:endParaRPr>
          </a:p>
        </p:txBody>
      </p:sp>
      <p:sp>
        <p:nvSpPr>
          <p:cNvPr id="14339" name="灯片编号占位符 4"/>
          <p:cNvSpPr>
            <a:spLocks noGrp="1"/>
          </p:cNvSpPr>
          <p:nvPr>
            <p:ph type="sldNum" sz="quarter" idx="4"/>
            <p:custDataLst>
              <p:tags r:id="rId3"/>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14342" name="日期占位符 2"/>
          <p:cNvSpPr>
            <a:spLocks noGrp="1"/>
          </p:cNvSpPr>
          <p:nvPr>
            <p:ph type="dt" sz="half" idx="2"/>
            <p:custDataLst>
              <p:tags r:id="rId4"/>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14343" name="页脚占位符 3"/>
          <p:cNvSpPr>
            <a:spLocks noGrp="1"/>
          </p:cNvSpPr>
          <p:nvPr>
            <p:ph type="ftr" sz="quarter" idx="3"/>
            <p:custDataLst>
              <p:tags r:id="rId5"/>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相框">
    <p:bg>
      <p:bgPr>
        <a:solidFill>
          <a:schemeClr val="tx2"/>
        </a:solidFill>
        <a:effectLst/>
      </p:bgPr>
    </p:bg>
    <p:spTree>
      <p:nvGrpSpPr>
        <p:cNvPr id="1" name=""/>
        <p:cNvGrpSpPr/>
        <p:nvPr/>
      </p:nvGrpSpPr>
      <p:grpSpPr>
        <a:xfrm>
          <a:off x="0" y="0"/>
          <a:ext cx="0" cy="0"/>
          <a:chOff x="0" y="0"/>
          <a:chExt cx="0" cy="0"/>
        </a:xfrm>
      </p:grpSpPr>
      <p:sp>
        <p:nvSpPr>
          <p:cNvPr id="15363" name="矩形 7"/>
          <p:cNvSpPr/>
          <p:nvPr>
            <p:custDataLst>
              <p:tags r:id="rId2"/>
            </p:custDataLst>
          </p:nvPr>
        </p:nvSpPr>
        <p:spPr>
          <a:xfrm>
            <a:off x="301625" y="247650"/>
            <a:ext cx="11615738" cy="6311900"/>
          </a:xfrm>
          <a:prstGeom prst="rect">
            <a:avLst/>
          </a:prstGeom>
          <a:solidFill>
            <a:srgbClr val="FEFEFE"/>
          </a:solidFill>
          <a:ln w="12700">
            <a:noFill/>
          </a:ln>
        </p:spPr>
        <p:txBody>
          <a:bodyPr anchor="ctr" anchorCtr="0"/>
          <a:lstStyle/>
          <a:p>
            <a:pPr marL="0" lvl="0" indent="0" algn="ctr" eaLnBrk="1" hangingPunct="1"/>
            <a:endParaRPr lang="en-US" altLang="zh-CN">
              <a:solidFill>
                <a:srgbClr val="FFFFFF"/>
              </a:solidFill>
              <a:ea typeface="隶书" panose="02010509060101010101" pitchFamily="49" charset="-122"/>
              <a:sym typeface="微软雅黑" panose="020B0503020204020204" charset="-122"/>
            </a:endParaRPr>
          </a:p>
        </p:txBody>
      </p:sp>
      <p:pic>
        <p:nvPicPr>
          <p:cNvPr id="15364" name="图片 9" descr="图片3"/>
          <p:cNvPicPr>
            <a:picLocks noChangeAspect="1"/>
          </p:cNvPicPr>
          <p:nvPr>
            <p:custDataLst>
              <p:tags r:id="rId3"/>
            </p:custDataLst>
          </p:nvPr>
        </p:nvPicPr>
        <p:blipFill>
          <a:blip r:embed="rId4">
            <a:lum bright="-42001" contrast="42000"/>
          </a:blip>
          <a:stretch>
            <a:fillRect/>
          </a:stretch>
        </p:blipFill>
        <p:spPr>
          <a:xfrm>
            <a:off x="9675813" y="0"/>
            <a:ext cx="2463800" cy="900113"/>
          </a:xfrm>
          <a:prstGeom prst="rect">
            <a:avLst/>
          </a:prstGeom>
          <a:noFill/>
          <a:ln w="9525">
            <a:noFill/>
          </a:ln>
        </p:spPr>
      </p:pic>
      <p:sp>
        <p:nvSpPr>
          <p:cNvPr id="2" name="标题 1"/>
          <p:cNvSpPr>
            <a:spLocks noGrp="1"/>
          </p:cNvSpPr>
          <p:nvPr>
            <p:ph type="title"/>
          </p:nvPr>
        </p:nvSpPr>
        <p:spPr>
          <a:xfrm>
            <a:off x="1281600" y="1249200"/>
            <a:ext cx="9626400" cy="723600"/>
          </a:xfrm>
        </p:spPr>
        <p:txBody>
          <a:bodyPr anchor="ctr"/>
          <a:lstStyle>
            <a:lvl1pPr>
              <a:defRPr sz="3200" baseline="0">
                <a:solidFill>
                  <a:schemeClr val="accent1"/>
                </a:solidFill>
                <a:latin typeface="Arial" panose="020B0604020202020204" pitchFamily="34" charset="0"/>
                <a:ea typeface="隶书" panose="02010509060101010101" pitchFamily="49" charset="-122"/>
              </a:defRPr>
            </a:lvl1pPr>
          </a:lstStyle>
          <a:p>
            <a:r>
              <a:rPr kumimoji="0" lang="zh-CN" altLang="en-US" sz="3200" b="1" i="0" u="none" strike="noStrike" kern="1200" cap="none" spc="200" normalizeH="0" baseline="0" noProof="1">
                <a:uLnTx/>
                <a:uFillTx/>
              </a:rPr>
              <a:t>单击此处编辑母版标题样式</a:t>
            </a:r>
            <a:endParaRPr kumimoji="0" lang="zh-CN" altLang="en-US" sz="3200" b="1" i="0" u="none" strike="noStrike" kern="1200" cap="none" spc="200" normalizeH="0" baseline="0" noProof="1">
              <a:uLnTx/>
              <a:uFillTx/>
            </a:endParaRPr>
          </a:p>
        </p:txBody>
      </p:sp>
      <p:sp>
        <p:nvSpPr>
          <p:cNvPr id="7" name="内容占位符 6"/>
          <p:cNvSpPr>
            <a:spLocks noGrp="1"/>
          </p:cNvSpPr>
          <p:nvPr>
            <p:ph sz="quarter" idx="13"/>
          </p:nvPr>
        </p:nvSpPr>
        <p:spPr>
          <a:xfrm>
            <a:off x="1281113" y="2163600"/>
            <a:ext cx="9626600" cy="3445200"/>
          </a:xfrm>
        </p:spPr>
        <p:txBody>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15365" name="灯片编号占位符 4"/>
          <p:cNvSpPr>
            <a:spLocks noGrp="1"/>
          </p:cNvSpPr>
          <p:nvPr>
            <p:ph type="sldNum" sz="quarter" idx="4"/>
            <p:custDataLst>
              <p:tags r:id="rId5"/>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ea typeface="隶书" panose="02010509060101010101" pitchFamily="49" charset="-122"/>
              </a:rPr>
            </a:fld>
            <a:endParaRPr lang="en-US" altLang="en-US">
              <a:ea typeface="隶书" panose="02010509060101010101" pitchFamily="49" charset="-122"/>
            </a:endParaRPr>
          </a:p>
        </p:txBody>
      </p:sp>
      <p:sp>
        <p:nvSpPr>
          <p:cNvPr id="15368" name="日期占位符 2"/>
          <p:cNvSpPr>
            <a:spLocks noGrp="1"/>
          </p:cNvSpPr>
          <p:nvPr>
            <p:ph type="dt" sz="half" idx="2"/>
            <p:custDataLst>
              <p:tags r:id="rId6"/>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ea typeface="隶书" panose="02010509060101010101" pitchFamily="49" charset="-122"/>
              </a:rPr>
            </a:fld>
            <a:endParaRPr lang="en-US" altLang="en-US">
              <a:ea typeface="隶书" panose="02010509060101010101" pitchFamily="49" charset="-122"/>
            </a:endParaRPr>
          </a:p>
        </p:txBody>
      </p:sp>
      <p:sp>
        <p:nvSpPr>
          <p:cNvPr id="15369" name="页脚占位符 3"/>
          <p:cNvSpPr>
            <a:spLocks noGrp="1"/>
          </p:cNvSpPr>
          <p:nvPr>
            <p:ph type="ftr" sz="quarter" idx="3"/>
            <p:custDataLst>
              <p:tags r:id="rId7"/>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ea typeface="隶书" panose="02010509060101010101" pitchFamily="49" charset="-122"/>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左右">
    <p:bg>
      <p:bgPr>
        <a:blipFill rotWithShape="0">
          <a:blip r:embed="rId2"/>
          <a:stretch>
            <a:fillRect/>
          </a:stretch>
        </a:blipFill>
        <a:effectLst/>
      </p:bgPr>
    </p:bg>
    <p:spTree>
      <p:nvGrpSpPr>
        <p:cNvPr id="1" name=""/>
        <p:cNvGrpSpPr/>
        <p:nvPr/>
      </p:nvGrpSpPr>
      <p:grpSpPr>
        <a:xfrm>
          <a:off x="0" y="0"/>
          <a:ext cx="0" cy="0"/>
          <a:chOff x="0" y="0"/>
          <a:chExt cx="0" cy="0"/>
        </a:xfrm>
      </p:grpSpPr>
      <p:sp>
        <p:nvSpPr>
          <p:cNvPr id="16387" name="矩形 7"/>
          <p:cNvSpPr/>
          <p:nvPr>
            <p:custDataLst>
              <p:tags r:id="rId3"/>
            </p:custDataLst>
          </p:nvPr>
        </p:nvSpPr>
        <p:spPr>
          <a:xfrm>
            <a:off x="0" y="0"/>
            <a:ext cx="4822825" cy="6858000"/>
          </a:xfrm>
          <a:prstGeom prst="rect">
            <a:avLst/>
          </a:prstGeom>
          <a:solidFill>
            <a:srgbClr val="EBEBEB"/>
          </a:solidFill>
          <a:ln w="12700">
            <a:noFill/>
          </a:ln>
        </p:spPr>
        <p:txBody>
          <a:bodyPr anchor="ctr" anchorCtr="0"/>
          <a:lstStyle/>
          <a:p>
            <a:pPr marL="0" lvl="0" indent="0" algn="ctr" eaLnBrk="1" hangingPunct="1"/>
            <a:endParaRPr lang="en-US" altLang="zh-CN">
              <a:solidFill>
                <a:srgbClr val="FFFFFF"/>
              </a:solidFill>
              <a:ea typeface="隶书" panose="02010509060101010101" pitchFamily="49" charset="-122"/>
              <a:sym typeface="微软雅黑" panose="020B0503020204020204" charset="-122"/>
            </a:endParaRPr>
          </a:p>
        </p:txBody>
      </p:sp>
      <p:sp>
        <p:nvSpPr>
          <p:cNvPr id="2" name="标题 1"/>
          <p:cNvSpPr>
            <a:spLocks noGrp="1"/>
          </p:cNvSpPr>
          <p:nvPr>
            <p:ph type="title"/>
          </p:nvPr>
        </p:nvSpPr>
        <p:spPr>
          <a:xfrm>
            <a:off x="583200" y="770400"/>
            <a:ext cx="3960000" cy="882000"/>
          </a:xfrm>
        </p:spPr>
        <p:txBody>
          <a:bodyPr lIns="90000" tIns="46800" rIns="90000" bIns="46800" anchor="ctr">
            <a:normAutofit/>
          </a:bodyPr>
          <a:lstStyle>
            <a:lvl1pPr>
              <a:defRPr sz="3600" baseline="0">
                <a:solidFill>
                  <a:schemeClr val="accent1"/>
                </a:solidFill>
                <a:latin typeface="Arial" panose="020B0604020202020204" pitchFamily="34" charset="0"/>
                <a:ea typeface="隶书" panose="02010509060101010101" pitchFamily="49" charset="-122"/>
              </a:defRPr>
            </a:lvl1pPr>
          </a:lstStyle>
          <a:p>
            <a:r>
              <a:rPr kumimoji="0" lang="zh-CN" altLang="en-US" sz="3600" b="1" i="0" u="none" strike="noStrike" kern="1200" cap="none" spc="200" normalizeH="0" baseline="0" noProof="1">
                <a:uLnTx/>
                <a:uFillTx/>
              </a:rPr>
              <a:t>单击此处编辑母版标题样式</a:t>
            </a:r>
            <a:endParaRPr kumimoji="0" lang="zh-CN" altLang="en-US" sz="3600" b="1" i="0" u="none" strike="noStrike" kern="1200" cap="none" spc="200" normalizeH="0" baseline="0" noProof="1">
              <a:uLnTx/>
              <a:uFillTx/>
            </a:endParaRPr>
          </a:p>
        </p:txBody>
      </p:sp>
      <p:sp>
        <p:nvSpPr>
          <p:cNvPr id="7" name="文本占位符 6"/>
          <p:cNvSpPr>
            <a:spLocks noGrp="1"/>
          </p:cNvSpPr>
          <p:nvPr>
            <p:ph type="body" sz="quarter" idx="13"/>
          </p:nvPr>
        </p:nvSpPr>
        <p:spPr>
          <a:xfrm>
            <a:off x="586800" y="1764000"/>
            <a:ext cx="3956400" cy="4093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9" name="内容占位符 8"/>
          <p:cNvSpPr>
            <a:spLocks noGrp="1"/>
          </p:cNvSpPr>
          <p:nvPr>
            <p:ph sz="quarter" idx="14"/>
          </p:nvPr>
        </p:nvSpPr>
        <p:spPr>
          <a:xfrm>
            <a:off x="5101200" y="769938"/>
            <a:ext cx="6480000" cy="5087937"/>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16388" name="灯片编号占位符 4"/>
          <p:cNvSpPr>
            <a:spLocks noGrp="1"/>
          </p:cNvSpPr>
          <p:nvPr>
            <p:ph type="sldNum" sz="quarter" idx="4"/>
            <p:custDataLst>
              <p:tags r:id="rId4"/>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ea typeface="隶书" panose="02010509060101010101" pitchFamily="49" charset="-122"/>
              </a:rPr>
            </a:fld>
            <a:endParaRPr lang="en-US" altLang="en-US">
              <a:ea typeface="隶书" panose="02010509060101010101" pitchFamily="49" charset="-122"/>
            </a:endParaRPr>
          </a:p>
        </p:txBody>
      </p:sp>
      <p:sp>
        <p:nvSpPr>
          <p:cNvPr id="16391" name="日期占位符 2"/>
          <p:cNvSpPr>
            <a:spLocks noGrp="1"/>
          </p:cNvSpPr>
          <p:nvPr>
            <p:ph type="dt" sz="half" idx="2"/>
            <p:custDataLst>
              <p:tags r:id="rId5"/>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ea typeface="隶书" panose="02010509060101010101" pitchFamily="49" charset="-122"/>
              </a:rPr>
            </a:fld>
            <a:endParaRPr lang="en-US" altLang="en-US">
              <a:ea typeface="隶书" panose="02010509060101010101" pitchFamily="49" charset="-122"/>
            </a:endParaRPr>
          </a:p>
        </p:txBody>
      </p:sp>
      <p:sp>
        <p:nvSpPr>
          <p:cNvPr id="16392" name="页脚占位符 3"/>
          <p:cNvSpPr>
            <a:spLocks noGrp="1"/>
          </p:cNvSpPr>
          <p:nvPr>
            <p:ph type="ftr" sz="quarter" idx="3"/>
            <p:custDataLst>
              <p:tags r:id="rId6"/>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ea typeface="隶书" panose="02010509060101010101" pitchFamily="49" charset="-122"/>
            </a:endParaRP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上下">
    <p:bg>
      <p:bgPr>
        <a:blipFill rotWithShape="0">
          <a:blip r:embed="rId2"/>
          <a:stretch>
            <a:fillRect/>
          </a:stretch>
        </a:blipFill>
        <a:effectLst/>
      </p:bgPr>
    </p:bg>
    <p:spTree>
      <p:nvGrpSpPr>
        <p:cNvPr id="1" name=""/>
        <p:cNvGrpSpPr/>
        <p:nvPr/>
      </p:nvGrpSpPr>
      <p:grpSpPr>
        <a:xfrm>
          <a:off x="0" y="0"/>
          <a:ext cx="0" cy="0"/>
          <a:chOff x="0" y="0"/>
          <a:chExt cx="0" cy="0"/>
        </a:xfrm>
      </p:grpSpPr>
      <p:sp>
        <p:nvSpPr>
          <p:cNvPr id="17411" name="矩形 7"/>
          <p:cNvSpPr/>
          <p:nvPr>
            <p:custDataLst>
              <p:tags r:id="rId3"/>
            </p:custDataLst>
          </p:nvPr>
        </p:nvSpPr>
        <p:spPr>
          <a:xfrm>
            <a:off x="0" y="0"/>
            <a:ext cx="12192000" cy="2663825"/>
          </a:xfrm>
          <a:prstGeom prst="rect">
            <a:avLst/>
          </a:prstGeom>
          <a:solidFill>
            <a:srgbClr val="EBEBEB"/>
          </a:solidFill>
          <a:ln w="12700">
            <a:noFill/>
          </a:ln>
        </p:spPr>
        <p:txBody>
          <a:bodyPr anchor="ctr" anchorCtr="0"/>
          <a:lstStyle/>
          <a:p>
            <a:pPr marL="0" lvl="0" indent="0" algn="ctr" eaLnBrk="1" hangingPunct="1"/>
            <a:endParaRPr lang="en-US" altLang="zh-CN">
              <a:solidFill>
                <a:srgbClr val="FFFFFF"/>
              </a:solidFill>
              <a:ea typeface="隶书" panose="02010509060101010101" pitchFamily="49" charset="-122"/>
              <a:sym typeface="微软雅黑" panose="020B0503020204020204" charset="-122"/>
            </a:endParaRPr>
          </a:p>
        </p:txBody>
      </p:sp>
      <p:pic>
        <p:nvPicPr>
          <p:cNvPr id="17412" name="图片 10" descr="图片3"/>
          <p:cNvPicPr>
            <a:picLocks noChangeAspect="1"/>
          </p:cNvPicPr>
          <p:nvPr>
            <p:custDataLst>
              <p:tags r:id="rId4"/>
            </p:custDataLst>
          </p:nvPr>
        </p:nvPicPr>
        <p:blipFill>
          <a:blip r:embed="rId5">
            <a:lum bright="-42001" contrast="42000"/>
          </a:blip>
          <a:stretch>
            <a:fillRect/>
          </a:stretch>
        </p:blipFill>
        <p:spPr>
          <a:xfrm>
            <a:off x="9747250" y="0"/>
            <a:ext cx="2268538" cy="828675"/>
          </a:xfrm>
          <a:prstGeom prst="rect">
            <a:avLst/>
          </a:prstGeom>
          <a:noFill/>
          <a:ln w="9525">
            <a:noFill/>
          </a:ln>
        </p:spPr>
      </p:pic>
      <p:sp>
        <p:nvSpPr>
          <p:cNvPr id="2" name="标题 1"/>
          <p:cNvSpPr>
            <a:spLocks noGrp="1"/>
          </p:cNvSpPr>
          <p:nvPr>
            <p:ph type="title"/>
          </p:nvPr>
        </p:nvSpPr>
        <p:spPr>
          <a:xfrm>
            <a:off x="612000" y="781200"/>
            <a:ext cx="10976400" cy="626400"/>
          </a:xfrm>
        </p:spPr>
        <p:txBody>
          <a:bodyPr lIns="90000" tIns="46800" rIns="90000" bIns="46800" anchor="ctr">
            <a:normAutofit/>
          </a:bodyPr>
          <a:lstStyle>
            <a:lvl1pPr algn="ctr">
              <a:defRPr sz="3600" baseline="0">
                <a:solidFill>
                  <a:schemeClr val="accent1"/>
                </a:solidFill>
                <a:latin typeface="Arial" panose="020B0604020202020204" pitchFamily="34" charset="0"/>
                <a:ea typeface="隶书" panose="02010509060101010101" pitchFamily="49" charset="-122"/>
              </a:defRPr>
            </a:lvl1pPr>
          </a:lstStyle>
          <a:p>
            <a:r>
              <a:rPr kumimoji="0" lang="zh-CN" altLang="en-US" sz="3600" b="1" i="0" u="none" strike="noStrike" kern="1200" cap="none" spc="200" normalizeH="0" baseline="0" noProof="1">
                <a:uLnTx/>
                <a:uFillTx/>
              </a:rPr>
              <a:t>单击此处编辑母版标题样式</a:t>
            </a:r>
            <a:endParaRPr kumimoji="0" lang="zh-CN" altLang="en-US" sz="3600" b="1" i="0" u="none" strike="noStrike" kern="1200" cap="none" spc="200" normalizeH="0" baseline="0" noProof="1">
              <a:uLnTx/>
              <a:uFillTx/>
            </a:endParaRPr>
          </a:p>
        </p:txBody>
      </p:sp>
      <p:sp>
        <p:nvSpPr>
          <p:cNvPr id="7" name="文本占位符 6"/>
          <p:cNvSpPr>
            <a:spLocks noGrp="1"/>
          </p:cNvSpPr>
          <p:nvPr>
            <p:ph type="body" sz="quarter" idx="13"/>
          </p:nvPr>
        </p:nvSpPr>
        <p:spPr>
          <a:xfrm>
            <a:off x="612000" y="1659600"/>
            <a:ext cx="10975975" cy="828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p:txBody>
      </p:sp>
      <p:sp>
        <p:nvSpPr>
          <p:cNvPr id="9" name="内容占位符 8"/>
          <p:cNvSpPr>
            <a:spLocks noGrp="1"/>
          </p:cNvSpPr>
          <p:nvPr>
            <p:ph sz="quarter" idx="14"/>
          </p:nvPr>
        </p:nvSpPr>
        <p:spPr>
          <a:xfrm>
            <a:off x="612775" y="2808000"/>
            <a:ext cx="10965600" cy="34308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17413" name="灯片编号占位符 4"/>
          <p:cNvSpPr>
            <a:spLocks noGrp="1"/>
          </p:cNvSpPr>
          <p:nvPr>
            <p:ph type="sldNum" sz="quarter" idx="4"/>
            <p:custDataLst>
              <p:tags r:id="rId6"/>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ea typeface="隶书" panose="02010509060101010101" pitchFamily="49" charset="-122"/>
              </a:rPr>
            </a:fld>
            <a:endParaRPr lang="en-US" altLang="en-US">
              <a:ea typeface="隶书" panose="02010509060101010101" pitchFamily="49" charset="-122"/>
            </a:endParaRPr>
          </a:p>
        </p:txBody>
      </p:sp>
      <p:sp>
        <p:nvSpPr>
          <p:cNvPr id="17416" name="日期占位符 2"/>
          <p:cNvSpPr>
            <a:spLocks noGrp="1"/>
          </p:cNvSpPr>
          <p:nvPr>
            <p:ph type="dt" sz="half" idx="2"/>
            <p:custDataLst>
              <p:tags r:id="rId7"/>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ea typeface="隶书" panose="02010509060101010101" pitchFamily="49" charset="-122"/>
              </a:rPr>
            </a:fld>
            <a:endParaRPr lang="en-US" altLang="en-US">
              <a:ea typeface="隶书" panose="02010509060101010101" pitchFamily="49" charset="-122"/>
            </a:endParaRPr>
          </a:p>
        </p:txBody>
      </p:sp>
      <p:sp>
        <p:nvSpPr>
          <p:cNvPr id="17417" name="页脚占位符 3"/>
          <p:cNvSpPr>
            <a:spLocks noGrp="1"/>
          </p:cNvSpPr>
          <p:nvPr>
            <p:ph type="ftr" sz="quarter" idx="3"/>
            <p:custDataLst>
              <p:tags r:id="rId8"/>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ea typeface="隶书" panose="02010509060101010101" pitchFamily="49" charset="-122"/>
            </a:endParaRPr>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下上">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18435" name="图片 10" descr="图片3"/>
          <p:cNvPicPr>
            <a:picLocks noChangeAspect="1"/>
          </p:cNvPicPr>
          <p:nvPr>
            <p:custDataLst>
              <p:tags r:id="rId3"/>
            </p:custDataLst>
          </p:nvPr>
        </p:nvPicPr>
        <p:blipFill>
          <a:blip r:embed="rId4">
            <a:lum bright="-42001" contrast="42000"/>
          </a:blip>
          <a:stretch>
            <a:fillRect/>
          </a:stretch>
        </p:blipFill>
        <p:spPr>
          <a:xfrm>
            <a:off x="9747250" y="0"/>
            <a:ext cx="2268538" cy="828675"/>
          </a:xfrm>
          <a:prstGeom prst="rect">
            <a:avLst/>
          </a:prstGeom>
          <a:noFill/>
          <a:ln w="9525">
            <a:noFill/>
          </a:ln>
        </p:spPr>
      </p:pic>
      <p:sp>
        <p:nvSpPr>
          <p:cNvPr id="18436" name="矩形 8"/>
          <p:cNvSpPr/>
          <p:nvPr>
            <p:custDataLst>
              <p:tags r:id="rId5"/>
            </p:custDataLst>
          </p:nvPr>
        </p:nvSpPr>
        <p:spPr>
          <a:xfrm>
            <a:off x="0" y="5029200"/>
            <a:ext cx="12192000" cy="1828800"/>
          </a:xfrm>
          <a:prstGeom prst="rect">
            <a:avLst/>
          </a:prstGeom>
          <a:solidFill>
            <a:srgbClr val="EBEBEB"/>
          </a:solidFill>
          <a:ln w="12700">
            <a:noFill/>
          </a:ln>
        </p:spPr>
        <p:txBody>
          <a:bodyPr anchor="ctr" anchorCtr="0"/>
          <a:lstStyle/>
          <a:p>
            <a:pPr marL="0" lvl="0" indent="0" algn="ctr" eaLnBrk="1" hangingPunct="1"/>
            <a:endParaRPr lang="en-US" altLang="zh-CN">
              <a:solidFill>
                <a:srgbClr val="FFFFFF"/>
              </a:solidFill>
              <a:ea typeface="隶书" panose="02010509060101010101" pitchFamily="49" charset="-122"/>
              <a:sym typeface="微软雅黑" panose="020B0503020204020204" charset="-122"/>
            </a:endParaRPr>
          </a:p>
        </p:txBody>
      </p:sp>
      <p:sp>
        <p:nvSpPr>
          <p:cNvPr id="2" name="标题 1"/>
          <p:cNvSpPr>
            <a:spLocks noGrp="1"/>
          </p:cNvSpPr>
          <p:nvPr>
            <p:ph type="title"/>
          </p:nvPr>
        </p:nvSpPr>
        <p:spPr>
          <a:xfrm>
            <a:off x="604800" y="669600"/>
            <a:ext cx="10976400" cy="565200"/>
          </a:xfrm>
        </p:spPr>
        <p:txBody>
          <a:bodyPr lIns="90000" tIns="46800" rIns="90000" bIns="46800" anchor="ctr">
            <a:normAutofit/>
          </a:bodyPr>
          <a:lstStyle>
            <a:lvl1pPr algn="ctr">
              <a:defRPr sz="3200" baseline="0">
                <a:solidFill>
                  <a:schemeClr val="accent1"/>
                </a:solidFill>
                <a:latin typeface="Arial" panose="020B0604020202020204" pitchFamily="34" charset="0"/>
                <a:ea typeface="隶书" panose="02010509060101010101" pitchFamily="49" charset="-122"/>
              </a:defRPr>
            </a:lvl1pPr>
          </a:lstStyle>
          <a:p>
            <a:r>
              <a:rPr kumimoji="0" lang="zh-CN" altLang="en-US" sz="3200" b="1" i="0" u="none" strike="noStrike" kern="1200" cap="none" spc="200" normalizeH="0" baseline="0" noProof="1">
                <a:uLnTx/>
                <a:uFillTx/>
              </a:rPr>
              <a:t>单击此处编辑母版标题样式</a:t>
            </a:r>
            <a:endParaRPr kumimoji="0" lang="zh-CN" altLang="en-US" sz="3200" b="1" i="0" u="none" strike="noStrike" kern="1200" cap="none" spc="200" normalizeH="0" baseline="0" noProof="1">
              <a:uLnTx/>
              <a:uFillTx/>
            </a:endParaRPr>
          </a:p>
        </p:txBody>
      </p:sp>
      <p:sp>
        <p:nvSpPr>
          <p:cNvPr id="7" name="内容占位符 6"/>
          <p:cNvSpPr>
            <a:spLocks noGrp="1"/>
          </p:cNvSpPr>
          <p:nvPr>
            <p:ph sz="quarter" idx="13"/>
          </p:nvPr>
        </p:nvSpPr>
        <p:spPr>
          <a:xfrm>
            <a:off x="604837" y="1681200"/>
            <a:ext cx="10990800" cy="321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9" name="文本占位符 8"/>
          <p:cNvSpPr>
            <a:spLocks noGrp="1"/>
          </p:cNvSpPr>
          <p:nvPr>
            <p:ph type="body" sz="quarter" idx="14"/>
          </p:nvPr>
        </p:nvSpPr>
        <p:spPr>
          <a:xfrm>
            <a:off x="594000" y="5180400"/>
            <a:ext cx="11001600" cy="10116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p:txBody>
      </p:sp>
      <p:sp>
        <p:nvSpPr>
          <p:cNvPr id="18437" name="灯片编号占位符 4"/>
          <p:cNvSpPr>
            <a:spLocks noGrp="1"/>
          </p:cNvSpPr>
          <p:nvPr>
            <p:ph type="sldNum" sz="quarter" idx="4"/>
            <p:custDataLst>
              <p:tags r:id="rId6"/>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ea typeface="隶书" panose="02010509060101010101" pitchFamily="49" charset="-122"/>
              </a:rPr>
            </a:fld>
            <a:endParaRPr lang="en-US" altLang="en-US">
              <a:ea typeface="隶书" panose="02010509060101010101" pitchFamily="49" charset="-122"/>
            </a:endParaRPr>
          </a:p>
        </p:txBody>
      </p:sp>
      <p:sp>
        <p:nvSpPr>
          <p:cNvPr id="18440" name="日期占位符 2"/>
          <p:cNvSpPr>
            <a:spLocks noGrp="1"/>
          </p:cNvSpPr>
          <p:nvPr>
            <p:ph type="dt" sz="half" idx="2"/>
            <p:custDataLst>
              <p:tags r:id="rId7"/>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ea typeface="隶书" panose="02010509060101010101" pitchFamily="49" charset="-122"/>
              </a:rPr>
            </a:fld>
            <a:endParaRPr lang="en-US" altLang="en-US">
              <a:ea typeface="隶书" panose="02010509060101010101" pitchFamily="49" charset="-122"/>
            </a:endParaRPr>
          </a:p>
        </p:txBody>
      </p:sp>
      <p:sp>
        <p:nvSpPr>
          <p:cNvPr id="18441" name="页脚占位符 3"/>
          <p:cNvSpPr>
            <a:spLocks noGrp="1"/>
          </p:cNvSpPr>
          <p:nvPr>
            <p:ph type="ftr" sz="quarter" idx="3"/>
            <p:custDataLst>
              <p:tags r:id="rId8"/>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ea typeface="隶书" panose="02010509060101010101" pitchFamily="49" charset="-122"/>
            </a:endParaRPr>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导航">
    <p:bg>
      <p:bgPr>
        <a:blipFill rotWithShape="0">
          <a:blip r:embed="rId2"/>
          <a:stretch>
            <a:fillRect/>
          </a:stretch>
        </a:blipFill>
        <a:effectLst/>
      </p:bgPr>
    </p:bg>
    <p:spTree>
      <p:nvGrpSpPr>
        <p:cNvPr id="1" name=""/>
        <p:cNvGrpSpPr/>
        <p:nvPr/>
      </p:nvGrpSpPr>
      <p:grpSpPr>
        <a:xfrm>
          <a:off x="0" y="0"/>
          <a:ext cx="0" cy="0"/>
          <a:chOff x="0" y="0"/>
          <a:chExt cx="0" cy="0"/>
        </a:xfrm>
      </p:grpSpPr>
      <p:sp>
        <p:nvSpPr>
          <p:cNvPr id="19459" name="矩形 7"/>
          <p:cNvSpPr/>
          <p:nvPr>
            <p:custDataLst>
              <p:tags r:id="rId3"/>
            </p:custDataLst>
          </p:nvPr>
        </p:nvSpPr>
        <p:spPr>
          <a:xfrm>
            <a:off x="0" y="0"/>
            <a:ext cx="12192000" cy="914400"/>
          </a:xfrm>
          <a:prstGeom prst="rect">
            <a:avLst/>
          </a:prstGeom>
          <a:solidFill>
            <a:srgbClr val="EBEBEB"/>
          </a:solidFill>
          <a:ln w="12700">
            <a:noFill/>
          </a:ln>
        </p:spPr>
        <p:txBody>
          <a:bodyPr anchor="ctr" anchorCtr="0"/>
          <a:lstStyle/>
          <a:p>
            <a:pPr marL="0" lvl="0" indent="0" algn="ctr" eaLnBrk="1" hangingPunct="1"/>
            <a:endParaRPr lang="en-US" altLang="zh-CN">
              <a:solidFill>
                <a:srgbClr val="FFFFFF"/>
              </a:solidFill>
              <a:ea typeface="微软雅黑" panose="020B0503020204020204" charset="-122"/>
              <a:sym typeface="微软雅黑" panose="020B0503020204020204" charset="-122"/>
            </a:endParaRPr>
          </a:p>
        </p:txBody>
      </p:sp>
      <p:sp>
        <p:nvSpPr>
          <p:cNvPr id="2" name="标题 1"/>
          <p:cNvSpPr>
            <a:spLocks noGrp="1"/>
          </p:cNvSpPr>
          <p:nvPr>
            <p:ph type="title"/>
          </p:nvPr>
        </p:nvSpPr>
        <p:spPr>
          <a:xfrm>
            <a:off x="579600" y="237600"/>
            <a:ext cx="11037600" cy="441964"/>
          </a:xfrm>
        </p:spPr>
        <p:txBody>
          <a:bodyPr lIns="90000" tIns="46800" rIns="90000" bIns="46800">
            <a:normAutofit/>
          </a:bodyPr>
          <a:lstStyle>
            <a:lvl1pPr>
              <a:defRPr baseline="0">
                <a:solidFill>
                  <a:schemeClr val="accent1"/>
                </a:solidFill>
                <a:latin typeface="Arial" panose="020B0604020202020204" pitchFamily="34" charset="0"/>
                <a:ea typeface="隶书" panose="02010509060101010101" pitchFamily="49" charset="-122"/>
              </a:defRPr>
            </a:lvl1pPr>
          </a:lstStyle>
          <a:p>
            <a:r>
              <a:rPr kumimoji="0" lang="zh-CN" altLang="en-US" sz="2400" b="1" i="0" u="none" strike="noStrike" kern="1200" cap="none" spc="200" normalizeH="0" baseline="0" noProof="1">
                <a:uLnTx/>
                <a:uFillTx/>
              </a:rPr>
              <a:t>单击此处编辑母版标题样式</a:t>
            </a:r>
            <a:endParaRPr kumimoji="0" lang="zh-CN" altLang="en-US" sz="2400" b="1" i="0" u="none" strike="noStrike" kern="1200" cap="none" spc="200" normalizeH="0" baseline="0" noProof="1">
              <a:uLnTx/>
              <a:uFillTx/>
            </a:endParaRPr>
          </a:p>
        </p:txBody>
      </p:sp>
      <p:sp>
        <p:nvSpPr>
          <p:cNvPr id="7" name="内容占位符 6"/>
          <p:cNvSpPr>
            <a:spLocks noGrp="1"/>
          </p:cNvSpPr>
          <p:nvPr>
            <p:ph sz="quarter" idx="13"/>
          </p:nvPr>
        </p:nvSpPr>
        <p:spPr>
          <a:xfrm>
            <a:off x="579600" y="1663200"/>
            <a:ext cx="5342400" cy="28944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9" name="内容占位符 8"/>
          <p:cNvSpPr>
            <a:spLocks noGrp="1"/>
          </p:cNvSpPr>
          <p:nvPr>
            <p:ph sz="quarter" idx="14"/>
          </p:nvPr>
        </p:nvSpPr>
        <p:spPr>
          <a:xfrm>
            <a:off x="6242400" y="1663200"/>
            <a:ext cx="5367600" cy="28944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11" name="文本占位符 10"/>
          <p:cNvSpPr>
            <a:spLocks noGrp="1"/>
          </p:cNvSpPr>
          <p:nvPr>
            <p:ph type="body" sz="quarter" idx="15"/>
          </p:nvPr>
        </p:nvSpPr>
        <p:spPr>
          <a:xfrm>
            <a:off x="572400" y="4816800"/>
            <a:ext cx="5342400" cy="78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p:txBody>
      </p:sp>
      <p:sp>
        <p:nvSpPr>
          <p:cNvPr id="13" name="文本占位符 12"/>
          <p:cNvSpPr>
            <a:spLocks noGrp="1"/>
          </p:cNvSpPr>
          <p:nvPr>
            <p:ph type="body" sz="quarter" idx="16"/>
          </p:nvPr>
        </p:nvSpPr>
        <p:spPr>
          <a:xfrm>
            <a:off x="6253200" y="4813200"/>
            <a:ext cx="5367600" cy="78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p:txBody>
      </p:sp>
      <p:sp>
        <p:nvSpPr>
          <p:cNvPr id="19460" name="灯片编号占位符 4"/>
          <p:cNvSpPr>
            <a:spLocks noGrp="1"/>
          </p:cNvSpPr>
          <p:nvPr>
            <p:ph type="sldNum" sz="quarter" idx="4"/>
            <p:custDataLst>
              <p:tags r:id="rId4"/>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19463" name="日期占位符 2"/>
          <p:cNvSpPr>
            <a:spLocks noGrp="1"/>
          </p:cNvSpPr>
          <p:nvPr>
            <p:ph type="dt" sz="half" idx="2"/>
            <p:custDataLst>
              <p:tags r:id="rId5"/>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19464" name="页脚占位符 3"/>
          <p:cNvSpPr>
            <a:spLocks noGrp="1"/>
          </p:cNvSpPr>
          <p:nvPr>
            <p:ph type="ftr" sz="quarter" idx="3"/>
            <p:custDataLst>
              <p:tags r:id="rId6"/>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腰带">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483" name="矩形 7"/>
          <p:cNvSpPr/>
          <p:nvPr>
            <p:custDataLst>
              <p:tags r:id="rId3"/>
            </p:custDataLst>
          </p:nvPr>
        </p:nvSpPr>
        <p:spPr>
          <a:xfrm>
            <a:off x="0" y="958850"/>
            <a:ext cx="12192000" cy="4940300"/>
          </a:xfrm>
          <a:prstGeom prst="rect">
            <a:avLst/>
          </a:prstGeom>
          <a:solidFill>
            <a:srgbClr val="FEFEFE"/>
          </a:solidFill>
          <a:ln w="12700">
            <a:noFill/>
          </a:ln>
        </p:spPr>
        <p:txBody>
          <a:bodyPr anchor="ctr" anchorCtr="0"/>
          <a:lstStyle/>
          <a:p>
            <a:pPr marL="0" lvl="0" indent="0" algn="ctr" eaLnBrk="1" hangingPunct="1"/>
            <a:endParaRPr lang="en-US" altLang="zh-CN">
              <a:solidFill>
                <a:srgbClr val="FFFFFF"/>
              </a:solidFill>
              <a:ea typeface="微软雅黑" panose="020B0503020204020204" charset="-122"/>
              <a:sym typeface="微软雅黑" panose="020B0503020204020204" charset="-122"/>
            </a:endParaRPr>
          </a:p>
        </p:txBody>
      </p:sp>
      <p:pic>
        <p:nvPicPr>
          <p:cNvPr id="20484" name="图片 10" descr="图片3"/>
          <p:cNvPicPr>
            <a:picLocks noChangeAspect="1"/>
          </p:cNvPicPr>
          <p:nvPr>
            <p:custDataLst>
              <p:tags r:id="rId4"/>
            </p:custDataLst>
          </p:nvPr>
        </p:nvPicPr>
        <p:blipFill>
          <a:blip r:embed="rId5">
            <a:lum bright="-42001" contrast="42000"/>
          </a:blip>
          <a:stretch>
            <a:fillRect/>
          </a:stretch>
        </p:blipFill>
        <p:spPr>
          <a:xfrm>
            <a:off x="241300" y="153988"/>
            <a:ext cx="3176588" cy="1158875"/>
          </a:xfrm>
          <a:prstGeom prst="rect">
            <a:avLst/>
          </a:prstGeom>
          <a:noFill/>
          <a:ln w="9525">
            <a:noFill/>
          </a:ln>
        </p:spPr>
      </p:pic>
      <p:sp>
        <p:nvSpPr>
          <p:cNvPr id="2" name="标题 1"/>
          <p:cNvSpPr>
            <a:spLocks noGrp="1"/>
          </p:cNvSpPr>
          <p:nvPr>
            <p:ph type="title"/>
          </p:nvPr>
        </p:nvSpPr>
        <p:spPr>
          <a:xfrm>
            <a:off x="1522800" y="1339200"/>
            <a:ext cx="9144000" cy="2386800"/>
          </a:xfrm>
        </p:spPr>
        <p:txBody>
          <a:bodyPr lIns="90000" tIns="46800" rIns="90000" bIns="46800" anchor="b">
            <a:normAutofit/>
          </a:bodyPr>
          <a:lstStyle>
            <a:lvl1pPr algn="ctr">
              <a:defRPr sz="6000" baseline="0">
                <a:solidFill>
                  <a:schemeClr val="accent1"/>
                </a:solidFill>
                <a:latin typeface="Arial" panose="020B0604020202020204" pitchFamily="34" charset="0"/>
                <a:ea typeface="隶书" panose="02010509060101010101" pitchFamily="49" charset="-122"/>
              </a:defRPr>
            </a:lvl1pPr>
          </a:lstStyle>
          <a:p>
            <a:r>
              <a:rPr kumimoji="0" lang="zh-CN" altLang="en-US" sz="6000" b="1" i="0" u="none" strike="noStrike" kern="1200" cap="none" spc="200" normalizeH="0" baseline="0" noProof="1">
                <a:uLnTx/>
                <a:uFillTx/>
              </a:rPr>
              <a:t>单击此处编辑母版标题样式</a:t>
            </a:r>
            <a:endParaRPr kumimoji="0" lang="zh-CN" altLang="en-US" sz="6000" b="1" i="0" u="none" strike="noStrike" kern="1200" cap="none" spc="200" normalizeH="0" baseline="0" noProof="1">
              <a:uLnTx/>
              <a:uFillTx/>
            </a:endParaRPr>
          </a:p>
        </p:txBody>
      </p:sp>
      <p:sp>
        <p:nvSpPr>
          <p:cNvPr id="7" name="文本占位符 6"/>
          <p:cNvSpPr>
            <a:spLocks noGrp="1"/>
          </p:cNvSpPr>
          <p:nvPr>
            <p:ph type="body" sz="quarter" idx="13"/>
          </p:nvPr>
        </p:nvSpPr>
        <p:spPr>
          <a:xfrm>
            <a:off x="1522413" y="3862800"/>
            <a:ext cx="9144000" cy="1656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p:txBody>
      </p:sp>
      <p:sp>
        <p:nvSpPr>
          <p:cNvPr id="20485" name="灯片编号占位符 4"/>
          <p:cNvSpPr>
            <a:spLocks noGrp="1"/>
          </p:cNvSpPr>
          <p:nvPr>
            <p:ph type="sldNum" sz="quarter" idx="4"/>
            <p:custDataLst>
              <p:tags r:id="rId6"/>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20488" name="日期占位符 2"/>
          <p:cNvSpPr>
            <a:spLocks noGrp="1"/>
          </p:cNvSpPr>
          <p:nvPr>
            <p:ph type="dt" sz="half" idx="2"/>
            <p:custDataLst>
              <p:tags r:id="rId7"/>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20489" name="页脚占位符 3"/>
          <p:cNvSpPr>
            <a:spLocks noGrp="1"/>
          </p:cNvSpPr>
          <p:nvPr>
            <p:ph type="ftr" sz="quarter" idx="3"/>
            <p:custDataLst>
              <p:tags r:id="rId8"/>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69925" y="442913"/>
            <a:ext cx="10852150" cy="442912"/>
          </a:xfrm>
        </p:spPr>
        <p:txBody>
          <a:bodyPr/>
          <a:lstStyle/>
          <a:p>
            <a:r>
              <a:rPr kumimoji="0" lang="zh-CN" altLang="en-US" sz="2400" b="1" i="0" u="none" strike="noStrike" kern="1200" cap="none" spc="200" normalizeH="0" baseline="0" noProof="1">
                <a:uLnTx/>
                <a:uFillTx/>
              </a:rPr>
              <a:t>单击此处编辑母版标题样式</a:t>
            </a:r>
            <a:endParaRPr kumimoji="0" lang="zh-CN" altLang="en-US" sz="2400" b="1" i="0" u="none" strike="noStrike" kern="1200" cap="none" spc="200" normalizeH="0" baseline="0" noProof="1">
              <a:uLnTx/>
              <a:uFillTx/>
            </a:endParaRPr>
          </a:p>
        </p:txBody>
      </p:sp>
      <p:sp>
        <p:nvSpPr>
          <p:cNvPr id="21507" name="灯片编号占位符 5"/>
          <p:cNvSpPr>
            <a:spLocks noGrp="1"/>
          </p:cNvSpPr>
          <p:nvPr>
            <p:ph type="sldNum" sz="quarter" idx="4"/>
            <p:custDataLst>
              <p:tags r:id="rId2"/>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21510" name="日期占位符 3"/>
          <p:cNvSpPr>
            <a:spLocks noGrp="1"/>
          </p:cNvSpPr>
          <p:nvPr>
            <p:ph type="dt" sz="half" idx="2"/>
            <p:custDataLst>
              <p:tags r:id="rId3"/>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21511" name="页脚占位符 4"/>
          <p:cNvSpPr>
            <a:spLocks noGrp="1"/>
          </p:cNvSpPr>
          <p:nvPr>
            <p:ph type="ftr" sz="quarter" idx="3"/>
            <p:custDataLst>
              <p:tags r:id="rId4"/>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69882" y="443234"/>
            <a:ext cx="10852237" cy="441964"/>
          </a:xfrm>
        </p:spPr>
        <p:txBody>
          <a:bodyPr rtlCol="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隶书" panose="02010509060101010101" pitchFamily="49" charset="-122"/>
                <a:cs typeface="+mj-cs"/>
                <a:sym typeface="+mn-ea"/>
              </a:defRPr>
            </a:lvl1pPr>
          </a:lstStyle>
          <a:p>
            <a:pPr lvl="0"/>
            <a:r>
              <a:rPr kumimoji="0" lang="zh-CN" altLang="en-US" sz="2400" b="1" i="0" u="none" strike="noStrike" kern="1200" cap="none" spc="200" normalizeH="0" baseline="0" noProof="1">
                <a:uLnTx/>
                <a:uFillTx/>
                <a:sym typeface="+mn-ea"/>
              </a:rPr>
              <a:t>单击此处编辑母版标题样式</a:t>
            </a:r>
            <a:endParaRPr kumimoji="0" lang="zh-CN" altLang="en-US" sz="2400" b="1" i="0" u="none" strike="noStrike" kern="1200" cap="none" spc="200" normalizeH="0" baseline="0" noProof="1">
              <a:uLnTx/>
              <a:uFillTx/>
              <a:sym typeface="+mn-ea"/>
            </a:endParaRPr>
          </a:p>
        </p:txBody>
      </p:sp>
      <p:sp>
        <p:nvSpPr>
          <p:cNvPr id="3" name="内容占位符 2"/>
          <p:cNvSpPr>
            <a:spLocks noGrp="1"/>
          </p:cNvSpPr>
          <p:nvPr>
            <p:ph idx="1"/>
          </p:nvPr>
        </p:nvSpPr>
        <p:spPr>
          <a:xfrm>
            <a:off x="669882" y="952508"/>
            <a:ext cx="10852237" cy="5388907"/>
          </a:xfrm>
        </p:spPr>
        <p:txBody>
          <a:bodyPr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5pPr>
          </a:lstStyle>
          <a:p>
            <a:pPr lvl="0"/>
            <a:r>
              <a:rPr kumimoji="0" lang="zh-CN" altLang="en-US" sz="1400" b="0" i="0" u="none" strike="noStrike" kern="1200" cap="none" spc="150" normalizeH="0" baseline="0" noProof="1">
                <a:uLnTx/>
                <a:uFillTx/>
                <a:sym typeface="+mn-ea"/>
              </a:rPr>
              <a:t>单击此处编辑母版文本样式</a:t>
            </a:r>
            <a:endParaRPr kumimoji="0" lang="zh-CN" altLang="en-US" sz="1400" b="0" i="0" u="none" strike="noStrike" kern="1200" cap="none" spc="150" normalizeH="0" baseline="0" noProof="1">
              <a:uLnTx/>
              <a:uFillTx/>
              <a:sym typeface="+mn-ea"/>
            </a:endParaRPr>
          </a:p>
          <a:p>
            <a:pPr lvl="1"/>
            <a:r>
              <a:rPr kumimoji="0" lang="zh-CN" altLang="en-US" sz="1400" b="0" i="0" u="none" strike="noStrike" kern="1200" cap="none" spc="150" normalizeH="0" baseline="0" noProof="1">
                <a:uLnTx/>
                <a:uFillTx/>
                <a:sym typeface="+mn-ea"/>
              </a:rPr>
              <a:t>第二级</a:t>
            </a:r>
            <a:endParaRPr kumimoji="0" lang="zh-CN" altLang="en-US" sz="1400" b="0" i="0" u="none" strike="noStrike" kern="1200" cap="none" spc="150" normalizeH="0" baseline="0" noProof="1">
              <a:uLnTx/>
              <a:uFillTx/>
              <a:sym typeface="+mn-ea"/>
            </a:endParaRPr>
          </a:p>
          <a:p>
            <a:pPr lvl="2"/>
            <a:r>
              <a:rPr kumimoji="0" lang="zh-CN" altLang="en-US" sz="1400" b="0" i="0" u="none" strike="noStrike" kern="1200" cap="none" spc="150" normalizeH="0" baseline="0" noProof="1">
                <a:uLnTx/>
                <a:uFillTx/>
                <a:sym typeface="+mn-ea"/>
              </a:rPr>
              <a:t>第三级</a:t>
            </a:r>
            <a:endParaRPr kumimoji="0" lang="zh-CN" altLang="en-US" sz="1400" b="0" i="0" u="none" strike="noStrike" kern="1200" cap="none" spc="150" normalizeH="0" baseline="0" noProof="1">
              <a:uLnTx/>
              <a:uFillTx/>
              <a:sym typeface="+mn-ea"/>
            </a:endParaRPr>
          </a:p>
          <a:p>
            <a:pPr lvl="3"/>
            <a:r>
              <a:rPr kumimoji="0" lang="zh-CN" altLang="en-US" sz="1400" b="0" i="0" u="none" strike="noStrike" kern="1200" cap="none" spc="150" normalizeH="0" baseline="0" noProof="1">
                <a:uLnTx/>
                <a:uFillTx/>
                <a:sym typeface="+mn-ea"/>
              </a:rPr>
              <a:t>第四级</a:t>
            </a:r>
            <a:endParaRPr kumimoji="0" lang="zh-CN" altLang="en-US" sz="1400" b="0" i="0" u="none" strike="noStrike" kern="1200" cap="none" spc="150" normalizeH="0" baseline="0" noProof="1">
              <a:uLnTx/>
              <a:uFillTx/>
              <a:sym typeface="+mn-ea"/>
            </a:endParaRPr>
          </a:p>
          <a:p>
            <a:pPr lvl="4"/>
            <a:r>
              <a:rPr kumimoji="0" lang="zh-CN" altLang="en-US" sz="1400" b="0" i="0" u="none" strike="noStrike" kern="1200" cap="none" spc="150" normalizeH="0" baseline="0" noProof="1">
                <a:uLnTx/>
                <a:uFillTx/>
                <a:sym typeface="+mn-ea"/>
              </a:rPr>
              <a:t>第五级</a:t>
            </a:r>
            <a:endParaRPr kumimoji="0" lang="zh-CN" altLang="en-US" sz="1400" b="0" i="0" u="none" strike="noStrike" kern="1200" cap="none" spc="150" normalizeH="0" baseline="0" noProof="1">
              <a:uLnTx/>
              <a:uFillTx/>
              <a:sym typeface="+mn-ea"/>
            </a:endParaRPr>
          </a:p>
        </p:txBody>
      </p:sp>
      <p:sp>
        <p:nvSpPr>
          <p:cNvPr id="4099" name="灯片编号占位符 5"/>
          <p:cNvSpPr>
            <a:spLocks noGrp="1"/>
          </p:cNvSpPr>
          <p:nvPr>
            <p:ph type="sldNum" sz="quarter" idx="4"/>
            <p:custDataLst>
              <p:tags r:id="rId3"/>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4102" name="日期占位符 3"/>
          <p:cNvSpPr>
            <a:spLocks noGrp="1"/>
          </p:cNvSpPr>
          <p:nvPr>
            <p:ph type="dt" sz="half" idx="2"/>
            <p:custDataLst>
              <p:tags r:id="rId4"/>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4103" name="页脚占位符 4"/>
          <p:cNvSpPr>
            <a:spLocks noGrp="1"/>
          </p:cNvSpPr>
          <p:nvPr>
            <p:ph type="ftr" sz="quarter" idx="3"/>
            <p:custDataLst>
              <p:tags r:id="rId5"/>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标题幻灯片">
    <p:bg>
      <p:bgPr>
        <a:solidFill>
          <a:schemeClr val="bg2"/>
        </a:solidFill>
        <a:effectLst/>
      </p:bgPr>
    </p:bg>
    <p:spTree>
      <p:nvGrpSpPr>
        <p:cNvPr id="1" name=""/>
        <p:cNvGrpSpPr/>
        <p:nvPr/>
      </p:nvGrpSpPr>
      <p:grpSpPr>
        <a:xfrm>
          <a:off x="0" y="0"/>
          <a:ext cx="0" cy="0"/>
          <a:chOff x="0" y="0"/>
          <a:chExt cx="0" cy="0"/>
        </a:xfrm>
      </p:grpSpPr>
      <p:pic>
        <p:nvPicPr>
          <p:cNvPr id="22531" name="图片 13"/>
          <p:cNvPicPr>
            <a:picLocks noChangeAspect="1"/>
          </p:cNvPicPr>
          <p:nvPr>
            <p:custDataLst>
              <p:tags r:id="rId2"/>
            </p:custDataLst>
          </p:nvPr>
        </p:nvPicPr>
        <p:blipFill>
          <a:blip r:embed="rId3"/>
          <a:stretch>
            <a:fillRect/>
          </a:stretch>
        </p:blipFill>
        <p:spPr>
          <a:xfrm>
            <a:off x="0" y="0"/>
            <a:ext cx="12192000" cy="6858000"/>
          </a:xfrm>
          <a:prstGeom prst="rect">
            <a:avLst/>
          </a:prstGeom>
          <a:noFill/>
          <a:ln w="9525">
            <a:noFill/>
          </a:ln>
        </p:spPr>
      </p:pic>
      <p:cxnSp>
        <p:nvCxnSpPr>
          <p:cNvPr id="22532" name="直接连接符 8"/>
          <p:cNvCxnSpPr/>
          <p:nvPr>
            <p:custDataLst>
              <p:tags r:id="rId4"/>
            </p:custDataLst>
          </p:nvPr>
        </p:nvCxnSpPr>
        <p:spPr>
          <a:xfrm>
            <a:off x="2790825" y="2965450"/>
            <a:ext cx="3781425" cy="0"/>
          </a:xfrm>
          <a:prstGeom prst="line">
            <a:avLst/>
          </a:prstGeom>
          <a:ln w="6350" cap="flat" cmpd="sng">
            <a:solidFill>
              <a:srgbClr val="262626"/>
            </a:solidFill>
            <a:prstDash val="solid"/>
            <a:headEnd type="none" w="med" len="med"/>
            <a:tailEnd type="none" w="med" len="med"/>
          </a:ln>
        </p:spPr>
      </p:cxnSp>
      <p:sp>
        <p:nvSpPr>
          <p:cNvPr id="22533" name="Freeform 5"/>
          <p:cNvSpPr/>
          <p:nvPr>
            <p:custDataLst>
              <p:tags r:id="rId5"/>
            </p:custDataLst>
          </p:nvPr>
        </p:nvSpPr>
        <p:spPr>
          <a:xfrm>
            <a:off x="2790825" y="2451100"/>
            <a:ext cx="360363" cy="358775"/>
          </a:xfrm>
          <a:solidFill>
            <a:srgbClr val="980104"/>
          </a:solidFill>
          <a:ln w="9525">
            <a:noFill/>
          </a:ln>
        </p:spPr>
        <p:txBody>
          <a:bodyPr/>
          <a:lstStyle/>
          <a:p>
            <a:endParaRPr lang="zh-CN" altLang="en-US"/>
          </a:p>
        </p:txBody>
      </p:sp>
      <p:pic>
        <p:nvPicPr>
          <p:cNvPr id="22534" name="图片 5" descr="图片3"/>
          <p:cNvPicPr>
            <a:picLocks noChangeAspect="1"/>
          </p:cNvPicPr>
          <p:nvPr>
            <p:custDataLst>
              <p:tags r:id="rId6"/>
            </p:custDataLst>
          </p:nvPr>
        </p:nvPicPr>
        <p:blipFill>
          <a:blip r:embed="rId7">
            <a:lum bright="-42001" contrast="42000"/>
          </a:blip>
          <a:stretch>
            <a:fillRect/>
          </a:stretch>
        </p:blipFill>
        <p:spPr>
          <a:xfrm>
            <a:off x="627063" y="509588"/>
            <a:ext cx="3240087" cy="1181100"/>
          </a:xfrm>
          <a:prstGeom prst="rect">
            <a:avLst/>
          </a:prstGeom>
          <a:noFill/>
          <a:ln w="9525">
            <a:noFill/>
          </a:ln>
        </p:spPr>
      </p:pic>
      <p:cxnSp>
        <p:nvCxnSpPr>
          <p:cNvPr id="22535" name="直接连接符 11"/>
          <p:cNvCxnSpPr/>
          <p:nvPr>
            <p:custDataLst>
              <p:tags r:id="rId8"/>
            </p:custDataLst>
          </p:nvPr>
        </p:nvCxnSpPr>
        <p:spPr>
          <a:xfrm>
            <a:off x="6151563" y="4132263"/>
            <a:ext cx="3779837" cy="0"/>
          </a:xfrm>
          <a:prstGeom prst="line">
            <a:avLst/>
          </a:prstGeom>
          <a:ln w="6350" cap="flat" cmpd="sng">
            <a:solidFill>
              <a:srgbClr val="262626"/>
            </a:solidFill>
            <a:prstDash val="solid"/>
            <a:headEnd type="none" w="med" len="med"/>
            <a:tailEnd type="none" w="med" len="med"/>
          </a:ln>
        </p:spPr>
      </p:cxnSp>
      <p:sp>
        <p:nvSpPr>
          <p:cNvPr id="2" name="标题 1"/>
          <p:cNvSpPr>
            <a:spLocks noGrp="1"/>
          </p:cNvSpPr>
          <p:nvPr>
            <p:ph type="ctrTitle"/>
          </p:nvPr>
        </p:nvSpPr>
        <p:spPr>
          <a:xfrm>
            <a:off x="2698725" y="2966084"/>
            <a:ext cx="3493770" cy="987670"/>
          </a:xfrm>
        </p:spPr>
        <p:txBody>
          <a:bodyPr lIns="90000" tIns="46800" rIns="90000" bIns="46800">
            <a:normAutofit/>
          </a:bodyPr>
          <a:lstStyle>
            <a:lvl1pPr algn="ctr">
              <a:defRPr sz="5400" spc="600" baseline="0">
                <a:solidFill>
                  <a:schemeClr val="tx1">
                    <a:lumMod val="85000"/>
                    <a:lumOff val="15000"/>
                  </a:schemeClr>
                </a:solidFill>
                <a:latin typeface="Arial" panose="020B0604020202020204" pitchFamily="34" charset="0"/>
                <a:ea typeface="汉仪尚巍手书W" panose="00020600040101010101" pitchFamily="18" charset="-122"/>
              </a:defRPr>
            </a:lvl1pPr>
          </a:lstStyle>
          <a:p>
            <a:r>
              <a:rPr kumimoji="0" lang="zh-CN" altLang="en-US" sz="5400" b="1" i="0" u="none" strike="noStrike" kern="1200" cap="none" spc="600" normalizeH="0" baseline="0" noProof="1">
                <a:uLnTx/>
                <a:uFillTx/>
              </a:rPr>
              <a:t>单击此处编辑母版标题样式</a:t>
            </a:r>
            <a:endParaRPr kumimoji="0" lang="zh-CN" altLang="en-US" sz="5400" b="1" i="0" u="none" strike="noStrike" kern="1200" cap="none" spc="600" normalizeH="0" baseline="0" noProof="1">
              <a:uLnTx/>
              <a:uFillTx/>
            </a:endParaRPr>
          </a:p>
        </p:txBody>
      </p:sp>
      <p:sp>
        <p:nvSpPr>
          <p:cNvPr id="3" name="副标题 2"/>
          <p:cNvSpPr>
            <a:spLocks noGrp="1"/>
          </p:cNvSpPr>
          <p:nvPr>
            <p:ph type="subTitle" idx="1"/>
          </p:nvPr>
        </p:nvSpPr>
        <p:spPr>
          <a:xfrm>
            <a:off x="6220459" y="3047366"/>
            <a:ext cx="4080312" cy="1042524"/>
          </a:xfrm>
        </p:spPr>
        <p:txBody>
          <a:bodyPr lIns="90000" tIns="46800" rIns="90000" bIns="46800" anchor="ctr">
            <a:normAutofit/>
          </a:bodyPr>
          <a:lstStyle>
            <a:lvl1pPr marL="0" indent="0" algn="ctr" eaLnBrk="1" fontAlgn="auto" latinLnBrk="0" hangingPunct="1">
              <a:lnSpc>
                <a:spcPct val="100000"/>
              </a:lnSpc>
              <a:buNone/>
              <a:defRPr sz="4800" u="none" strike="noStrike" kern="1200" cap="none" spc="200" normalizeH="0" baseline="0">
                <a:solidFill>
                  <a:schemeClr val="accent1"/>
                </a:solidFill>
                <a:uFillTx/>
                <a:latin typeface="Arial" panose="020B0604020202020204" pitchFamily="34" charset="0"/>
                <a:ea typeface="隶书" panose="020105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0" lang="zh-CN" altLang="en-US" sz="4800" b="0" i="0" u="none" strike="noStrike" kern="1200" cap="none" spc="200" normalizeH="0" baseline="0" noProof="1">
                <a:uLnTx/>
                <a:uFillTx/>
              </a:rPr>
              <a:t>单击此处编辑母版副标题样式</a:t>
            </a:r>
            <a:endParaRPr kumimoji="0" lang="zh-CN" altLang="en-US" sz="4800" b="0" i="0" u="none" strike="noStrike" kern="1200" cap="none" spc="200" normalizeH="0" baseline="0" noProof="1">
              <a:uLnTx/>
              <a:uFillTx/>
            </a:endParaRPr>
          </a:p>
        </p:txBody>
      </p:sp>
      <p:sp>
        <p:nvSpPr>
          <p:cNvPr id="11" name="文本占位符 10"/>
          <p:cNvSpPr>
            <a:spLocks noGrp="1"/>
          </p:cNvSpPr>
          <p:nvPr>
            <p:ph type="body" sz="quarter" idx="13"/>
          </p:nvPr>
        </p:nvSpPr>
        <p:spPr>
          <a:xfrm>
            <a:off x="3231516" y="2349502"/>
            <a:ext cx="3434080" cy="533134"/>
          </a:xfrm>
        </p:spPr>
        <p:txBody>
          <a:bodyPr lIns="90000" tIns="46800" rIns="90000" bIns="46800" anchor="ctr">
            <a:normAutofit/>
          </a:bodyPr>
          <a:lstStyle>
            <a:lvl1pPr marL="0" indent="0" algn="ctr">
              <a:buNone/>
              <a:defRPr sz="2400" baseline="0">
                <a:solidFill>
                  <a:schemeClr val="bg1">
                    <a:lumMod val="50000"/>
                  </a:schemeClr>
                </a:solidFill>
                <a:latin typeface="Arial" panose="020B0604020202020204" pitchFamily="34" charset="0"/>
                <a:ea typeface="隶书" panose="02010509060101010101" pitchFamily="49" charset="-122"/>
              </a:defRPr>
            </a:lvl1pPr>
          </a:lstStyle>
          <a:p>
            <a:pPr lvl="0"/>
            <a:r>
              <a:rPr kumimoji="0" lang="zh-CN" altLang="en-US" sz="2400" b="0" i="0" u="none" strike="noStrike" kern="1200" cap="none" spc="150" normalizeH="0" baseline="0" noProof="1">
                <a:uLnTx/>
                <a:uFillTx/>
              </a:rPr>
              <a:t>单击此处编辑母版文本样式</a:t>
            </a:r>
            <a:endParaRPr kumimoji="0" lang="zh-CN" altLang="en-US" sz="2400" b="0" i="0" u="none" strike="noStrike" kern="1200" cap="none" spc="150" normalizeH="0" baseline="0" noProof="1">
              <a:uLnTx/>
              <a:uFillTx/>
            </a:endParaRPr>
          </a:p>
        </p:txBody>
      </p:sp>
      <p:sp>
        <p:nvSpPr>
          <p:cNvPr id="13" name="文本占位符 12"/>
          <p:cNvSpPr>
            <a:spLocks noGrp="1"/>
          </p:cNvSpPr>
          <p:nvPr>
            <p:ph type="body" sz="quarter" idx="14"/>
          </p:nvPr>
        </p:nvSpPr>
        <p:spPr>
          <a:xfrm>
            <a:off x="4514850" y="3990847"/>
            <a:ext cx="1525271" cy="507487"/>
          </a:xfrm>
        </p:spPr>
        <p:txBody>
          <a:bodyPr lIns="90000" rIns="90000" bIns="46800">
            <a:normAutofit/>
          </a:bodyPr>
          <a:lstStyle>
            <a:lvl1pPr marL="0" indent="0" algn="ctr">
              <a:buNone/>
              <a:defRPr sz="2400" baseline="0">
                <a:solidFill>
                  <a:schemeClr val="bg1">
                    <a:lumMod val="50000"/>
                  </a:schemeClr>
                </a:solidFill>
                <a:latin typeface="Arial" panose="020B0604020202020204" pitchFamily="34" charset="0"/>
                <a:ea typeface="隶书" panose="02010509060101010101" pitchFamily="49" charset="-122"/>
              </a:defRPr>
            </a:lvl1pPr>
          </a:lstStyle>
          <a:p>
            <a:pPr lvl="0"/>
            <a:r>
              <a:rPr kumimoji="0" lang="zh-CN" altLang="en-US" sz="2400" b="0" i="0" u="none" strike="noStrike" kern="1200" cap="none" spc="150" normalizeH="0" baseline="0" noProof="1">
                <a:uLnTx/>
                <a:uFillTx/>
              </a:rPr>
              <a:t>单击此处编辑母版文本样式</a:t>
            </a:r>
            <a:endParaRPr kumimoji="0" lang="zh-CN" altLang="en-US" sz="2400" b="0" i="0" u="none" strike="noStrike" kern="1200" cap="none" spc="150" normalizeH="0" baseline="0" noProof="1">
              <a:uLnTx/>
              <a:uFillTx/>
            </a:endParaRPr>
          </a:p>
        </p:txBody>
      </p:sp>
      <p:sp>
        <p:nvSpPr>
          <p:cNvPr id="22536" name="灯片编号占位符 17"/>
          <p:cNvSpPr>
            <a:spLocks noGrp="1"/>
          </p:cNvSpPr>
          <p:nvPr>
            <p:ph type="sldNum" sz="quarter" idx="4"/>
            <p:custDataLst>
              <p:tags r:id="rId9"/>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22539" name="日期占位符 15"/>
          <p:cNvSpPr>
            <a:spLocks noGrp="1"/>
          </p:cNvSpPr>
          <p:nvPr>
            <p:ph type="dt" sz="half" idx="2"/>
            <p:custDataLst>
              <p:tags r:id="rId10"/>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22540" name="页脚占位符 16"/>
          <p:cNvSpPr>
            <a:spLocks noGrp="1"/>
          </p:cNvSpPr>
          <p:nvPr>
            <p:ph type="ftr" sz="quarter" idx="3"/>
            <p:custDataLst>
              <p:tags r:id="rId11"/>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69882" y="443234"/>
            <a:ext cx="10852237" cy="441964"/>
          </a:xfrm>
        </p:spPr>
        <p:txBody>
          <a:bodyPr rtlCol="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隶书" panose="02010509060101010101" pitchFamily="49" charset="-122"/>
                <a:cs typeface="+mj-cs"/>
                <a:sym typeface="+mn-ea"/>
              </a:defRPr>
            </a:lvl1pPr>
          </a:lstStyle>
          <a:p>
            <a:pPr lvl="0"/>
            <a:r>
              <a:rPr kumimoji="0" lang="zh-CN" altLang="en-US" sz="2400" b="1" i="0" u="none" strike="noStrike" kern="1200" cap="none" spc="200" normalizeH="0" baseline="0" noProof="1">
                <a:uLnTx/>
                <a:uFillTx/>
                <a:sym typeface="+mn-ea"/>
              </a:rPr>
              <a:t>单击此处编辑母版标题样式</a:t>
            </a:r>
            <a:endParaRPr kumimoji="0" lang="zh-CN" altLang="en-US" sz="2400" b="1" i="0" u="none" strike="noStrike" kern="1200" cap="none" spc="200" normalizeH="0" baseline="0" noProof="1">
              <a:uLnTx/>
              <a:uFillTx/>
              <a:sym typeface="+mn-ea"/>
            </a:endParaRPr>
          </a:p>
        </p:txBody>
      </p:sp>
      <p:sp>
        <p:nvSpPr>
          <p:cNvPr id="3" name="内容占位符 2"/>
          <p:cNvSpPr>
            <a:spLocks noGrp="1"/>
          </p:cNvSpPr>
          <p:nvPr>
            <p:ph idx="1"/>
          </p:nvPr>
        </p:nvSpPr>
        <p:spPr>
          <a:xfrm>
            <a:off x="669882" y="952508"/>
            <a:ext cx="10852237" cy="5388907"/>
          </a:xfrm>
        </p:spPr>
        <p:txBody>
          <a:bodyPr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5pPr>
          </a:lstStyle>
          <a:p>
            <a:pPr lvl="0"/>
            <a:r>
              <a:rPr kumimoji="0" lang="zh-CN" altLang="en-US" sz="1400" b="0" i="0" u="none" strike="noStrike" kern="1200" cap="none" spc="150" normalizeH="0" baseline="0" noProof="1">
                <a:uLnTx/>
                <a:uFillTx/>
                <a:sym typeface="+mn-ea"/>
              </a:rPr>
              <a:t>单击此处编辑母版文本样式</a:t>
            </a:r>
            <a:endParaRPr kumimoji="0" lang="zh-CN" altLang="en-US" sz="1400" b="0" i="0" u="none" strike="noStrike" kern="1200" cap="none" spc="150" normalizeH="0" baseline="0" noProof="1">
              <a:uLnTx/>
              <a:uFillTx/>
              <a:sym typeface="+mn-ea"/>
            </a:endParaRPr>
          </a:p>
          <a:p>
            <a:pPr lvl="1"/>
            <a:r>
              <a:rPr kumimoji="0" lang="zh-CN" altLang="en-US" sz="1400" b="0" i="0" u="none" strike="noStrike" kern="1200" cap="none" spc="150" normalizeH="0" baseline="0" noProof="1">
                <a:uLnTx/>
                <a:uFillTx/>
                <a:sym typeface="+mn-ea"/>
              </a:rPr>
              <a:t>第二级</a:t>
            </a:r>
            <a:endParaRPr kumimoji="0" lang="zh-CN" altLang="en-US" sz="1400" b="0" i="0" u="none" strike="noStrike" kern="1200" cap="none" spc="150" normalizeH="0" baseline="0" noProof="1">
              <a:uLnTx/>
              <a:uFillTx/>
              <a:sym typeface="+mn-ea"/>
            </a:endParaRPr>
          </a:p>
          <a:p>
            <a:pPr lvl="2"/>
            <a:r>
              <a:rPr kumimoji="0" lang="zh-CN" altLang="en-US" sz="1400" b="0" i="0" u="none" strike="noStrike" kern="1200" cap="none" spc="150" normalizeH="0" baseline="0" noProof="1">
                <a:uLnTx/>
                <a:uFillTx/>
                <a:sym typeface="+mn-ea"/>
              </a:rPr>
              <a:t>第三级</a:t>
            </a:r>
            <a:endParaRPr kumimoji="0" lang="zh-CN" altLang="en-US" sz="1400" b="0" i="0" u="none" strike="noStrike" kern="1200" cap="none" spc="150" normalizeH="0" baseline="0" noProof="1">
              <a:uLnTx/>
              <a:uFillTx/>
              <a:sym typeface="+mn-ea"/>
            </a:endParaRPr>
          </a:p>
          <a:p>
            <a:pPr lvl="3"/>
            <a:r>
              <a:rPr kumimoji="0" lang="zh-CN" altLang="en-US" sz="1400" b="0" i="0" u="none" strike="noStrike" kern="1200" cap="none" spc="150" normalizeH="0" baseline="0" noProof="1">
                <a:uLnTx/>
                <a:uFillTx/>
                <a:sym typeface="+mn-ea"/>
              </a:rPr>
              <a:t>第四级</a:t>
            </a:r>
            <a:endParaRPr kumimoji="0" lang="zh-CN" altLang="en-US" sz="1400" b="0" i="0" u="none" strike="noStrike" kern="1200" cap="none" spc="150" normalizeH="0" baseline="0" noProof="1">
              <a:uLnTx/>
              <a:uFillTx/>
              <a:sym typeface="+mn-ea"/>
            </a:endParaRPr>
          </a:p>
          <a:p>
            <a:pPr lvl="4"/>
            <a:r>
              <a:rPr kumimoji="0" lang="zh-CN" altLang="en-US" sz="1400" b="0" i="0" u="none" strike="noStrike" kern="1200" cap="none" spc="150" normalizeH="0" baseline="0" noProof="1">
                <a:uLnTx/>
                <a:uFillTx/>
                <a:sym typeface="+mn-ea"/>
              </a:rPr>
              <a:t>第五级</a:t>
            </a:r>
            <a:endParaRPr kumimoji="0" lang="zh-CN" altLang="en-US" sz="1400" b="0" i="0" u="none" strike="noStrike" kern="1200" cap="none" spc="150" normalizeH="0" baseline="0" noProof="1">
              <a:uLnTx/>
              <a:uFillTx/>
              <a:sym typeface="+mn-ea"/>
            </a:endParaRPr>
          </a:p>
        </p:txBody>
      </p:sp>
      <p:sp>
        <p:nvSpPr>
          <p:cNvPr id="23555" name="灯片编号占位符 5"/>
          <p:cNvSpPr>
            <a:spLocks noGrp="1"/>
          </p:cNvSpPr>
          <p:nvPr>
            <p:ph type="sldNum" sz="quarter" idx="4"/>
            <p:custDataLst>
              <p:tags r:id="rId3"/>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23558" name="日期占位符 3"/>
          <p:cNvSpPr>
            <a:spLocks noGrp="1"/>
          </p:cNvSpPr>
          <p:nvPr>
            <p:ph type="dt" sz="half" idx="2"/>
            <p:custDataLst>
              <p:tags r:id="rId4"/>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23559" name="页脚占位符 4"/>
          <p:cNvSpPr>
            <a:spLocks noGrp="1"/>
          </p:cNvSpPr>
          <p:nvPr>
            <p:ph type="ftr" sz="quarter" idx="3"/>
            <p:custDataLst>
              <p:tags r:id="rId5"/>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cSld name="节标题">
    <p:bg>
      <p:bgPr>
        <a:solidFill>
          <a:schemeClr val="bg2"/>
        </a:solidFill>
        <a:effectLst/>
      </p:bgPr>
    </p:bg>
    <p:spTree>
      <p:nvGrpSpPr>
        <p:cNvPr id="1" name=""/>
        <p:cNvGrpSpPr/>
        <p:nvPr/>
      </p:nvGrpSpPr>
      <p:grpSpPr>
        <a:xfrm>
          <a:off x="0" y="0"/>
          <a:ext cx="0" cy="0"/>
          <a:chOff x="0" y="0"/>
          <a:chExt cx="0" cy="0"/>
        </a:xfrm>
      </p:grpSpPr>
      <p:pic>
        <p:nvPicPr>
          <p:cNvPr id="24579" name="图片 18"/>
          <p:cNvPicPr>
            <a:picLocks noChangeAspect="1"/>
          </p:cNvPicPr>
          <p:nvPr>
            <p:custDataLst>
              <p:tags r:id="rId2"/>
            </p:custDataLst>
          </p:nvPr>
        </p:nvPicPr>
        <p:blipFill>
          <a:blip r:embed="rId3"/>
          <a:stretch>
            <a:fillRect/>
          </a:stretch>
        </p:blipFill>
        <p:spPr>
          <a:xfrm>
            <a:off x="0" y="0"/>
            <a:ext cx="12192000" cy="6858000"/>
          </a:xfrm>
          <a:prstGeom prst="rect">
            <a:avLst/>
          </a:prstGeom>
          <a:noFill/>
          <a:ln w="9525">
            <a:noFill/>
          </a:ln>
        </p:spPr>
      </p:pic>
      <p:pic>
        <p:nvPicPr>
          <p:cNvPr id="24580" name="图片 8" descr="图片3"/>
          <p:cNvPicPr>
            <a:picLocks noChangeAspect="1"/>
          </p:cNvPicPr>
          <p:nvPr>
            <p:custDataLst>
              <p:tags r:id="rId4"/>
            </p:custDataLst>
          </p:nvPr>
        </p:nvPicPr>
        <p:blipFill>
          <a:blip r:embed="rId5">
            <a:lum bright="-42001" contrast="42000"/>
          </a:blip>
          <a:stretch>
            <a:fillRect/>
          </a:stretch>
        </p:blipFill>
        <p:spPr>
          <a:xfrm>
            <a:off x="1558925" y="504825"/>
            <a:ext cx="3235325" cy="1168400"/>
          </a:xfrm>
          <a:prstGeom prst="rect">
            <a:avLst/>
          </a:prstGeom>
          <a:noFill/>
          <a:ln w="9525">
            <a:noFill/>
          </a:ln>
        </p:spPr>
      </p:pic>
      <p:grpSp>
        <p:nvGrpSpPr>
          <p:cNvPr id="24581" name="组合 12"/>
          <p:cNvGrpSpPr/>
          <p:nvPr/>
        </p:nvGrpSpPr>
        <p:grpSpPr>
          <a:xfrm>
            <a:off x="5116513" y="2967038"/>
            <a:ext cx="2455862" cy="436562"/>
            <a:chOff x="1304" y="-3753"/>
            <a:chExt cx="3866" cy="688"/>
          </a:xfrm>
        </p:grpSpPr>
        <p:sp>
          <p:nvSpPr>
            <p:cNvPr id="24582" name="平行四边形 10"/>
            <p:cNvSpPr/>
            <p:nvPr>
              <p:custDataLst>
                <p:tags r:id="rId6"/>
              </p:custDataLst>
            </p:nvPr>
          </p:nvSpPr>
          <p:spPr>
            <a:xfrm flipH="1">
              <a:off x="1964" y="-3753"/>
              <a:ext cx="3206" cy="688"/>
            </a:xfrm>
            <a:prstGeom prst="parallelogram">
              <a:avLst>
                <a:gd name="adj" fmla="val 51668"/>
              </a:avLst>
            </a:prstGeom>
            <a:solidFill>
              <a:schemeClr val="accent1"/>
            </a:solidFill>
            <a:ln w="12700">
              <a:noFill/>
            </a:ln>
          </p:spPr>
          <p:txBody>
            <a:bodyPr anchor="ctr" anchorCtr="0"/>
            <a:lstStyle/>
            <a:p>
              <a:pPr marL="0" lvl="0" indent="0" algn="ctr" eaLnBrk="1" hangingPunct="1"/>
              <a:endParaRPr lang="en-US" altLang="en-US">
                <a:solidFill>
                  <a:srgbClr val="FFFFFF"/>
                </a:solidFill>
                <a:ea typeface="微软雅黑" panose="020B0503020204020204" charset="-122"/>
              </a:endParaRPr>
            </a:p>
          </p:txBody>
        </p:sp>
        <p:sp>
          <p:nvSpPr>
            <p:cNvPr id="24583" name="平行四边形 11"/>
            <p:cNvSpPr/>
            <p:nvPr>
              <p:custDataLst>
                <p:tags r:id="rId7"/>
              </p:custDataLst>
            </p:nvPr>
          </p:nvSpPr>
          <p:spPr>
            <a:xfrm flipH="1">
              <a:off x="1739" y="-3753"/>
              <a:ext cx="3206" cy="688"/>
            </a:xfrm>
            <a:prstGeom prst="parallelogram">
              <a:avLst>
                <a:gd name="adj" fmla="val 51668"/>
              </a:avLst>
            </a:prstGeom>
            <a:solidFill>
              <a:schemeClr val="bg1"/>
            </a:solidFill>
            <a:ln w="12700">
              <a:noFill/>
            </a:ln>
          </p:spPr>
          <p:txBody>
            <a:bodyPr anchor="ctr" anchorCtr="0"/>
            <a:lstStyle/>
            <a:p>
              <a:pPr marL="0" lvl="0" indent="0" algn="ctr" eaLnBrk="1" hangingPunct="1"/>
              <a:endParaRPr lang="en-US" altLang="en-US">
                <a:solidFill>
                  <a:srgbClr val="FFFFFF"/>
                </a:solidFill>
                <a:ea typeface="微软雅黑" panose="020B0503020204020204" charset="-122"/>
              </a:endParaRPr>
            </a:p>
          </p:txBody>
        </p:sp>
        <p:sp>
          <p:nvSpPr>
            <p:cNvPr id="24584" name="平行四边形 12"/>
            <p:cNvSpPr/>
            <p:nvPr>
              <p:custDataLst>
                <p:tags r:id="rId8"/>
              </p:custDataLst>
            </p:nvPr>
          </p:nvSpPr>
          <p:spPr>
            <a:xfrm flipH="1">
              <a:off x="1644" y="-3753"/>
              <a:ext cx="3206" cy="688"/>
            </a:xfrm>
            <a:prstGeom prst="parallelogram">
              <a:avLst>
                <a:gd name="adj" fmla="val 51668"/>
              </a:avLst>
            </a:prstGeom>
            <a:solidFill>
              <a:schemeClr val="accent1"/>
            </a:solidFill>
            <a:ln w="12700">
              <a:noFill/>
            </a:ln>
          </p:spPr>
          <p:txBody>
            <a:bodyPr anchor="ctr" anchorCtr="0"/>
            <a:lstStyle/>
            <a:p>
              <a:pPr marL="0" lvl="0" indent="0" algn="ctr" eaLnBrk="1" hangingPunct="1"/>
              <a:endParaRPr lang="en-US" altLang="en-US">
                <a:solidFill>
                  <a:srgbClr val="FFFFFF"/>
                </a:solidFill>
                <a:ea typeface="微软雅黑" panose="020B0503020204020204" charset="-122"/>
              </a:endParaRPr>
            </a:p>
          </p:txBody>
        </p:sp>
        <p:sp>
          <p:nvSpPr>
            <p:cNvPr id="24585" name="平行四边形 13"/>
            <p:cNvSpPr/>
            <p:nvPr>
              <p:custDataLst>
                <p:tags r:id="rId9"/>
              </p:custDataLst>
            </p:nvPr>
          </p:nvSpPr>
          <p:spPr>
            <a:xfrm flipH="1">
              <a:off x="1416" y="-3753"/>
              <a:ext cx="3206" cy="688"/>
            </a:xfrm>
            <a:prstGeom prst="parallelogram">
              <a:avLst>
                <a:gd name="adj" fmla="val 51668"/>
              </a:avLst>
            </a:prstGeom>
            <a:solidFill>
              <a:schemeClr val="bg1"/>
            </a:solidFill>
            <a:ln w="12700">
              <a:noFill/>
            </a:ln>
          </p:spPr>
          <p:txBody>
            <a:bodyPr anchor="ctr" anchorCtr="0"/>
            <a:lstStyle/>
            <a:p>
              <a:pPr marL="0" lvl="0" indent="0" algn="ctr" eaLnBrk="1" hangingPunct="1"/>
              <a:endParaRPr lang="en-US" altLang="en-US">
                <a:solidFill>
                  <a:srgbClr val="FFFFFF"/>
                </a:solidFill>
                <a:ea typeface="微软雅黑" panose="020B0503020204020204" charset="-122"/>
              </a:endParaRPr>
            </a:p>
          </p:txBody>
        </p:sp>
        <p:sp>
          <p:nvSpPr>
            <p:cNvPr id="24586" name="平行四边形 14"/>
            <p:cNvSpPr/>
            <p:nvPr>
              <p:custDataLst>
                <p:tags r:id="rId10"/>
              </p:custDataLst>
            </p:nvPr>
          </p:nvSpPr>
          <p:spPr>
            <a:xfrm flipH="1">
              <a:off x="1304" y="-3753"/>
              <a:ext cx="3206" cy="688"/>
            </a:xfrm>
            <a:prstGeom prst="parallelogram">
              <a:avLst>
                <a:gd name="adj" fmla="val 51668"/>
              </a:avLst>
            </a:prstGeom>
            <a:solidFill>
              <a:schemeClr val="accent1"/>
            </a:solidFill>
            <a:ln w="12700">
              <a:noFill/>
            </a:ln>
          </p:spPr>
          <p:txBody>
            <a:bodyPr anchor="ctr" anchorCtr="0"/>
            <a:lstStyle/>
            <a:p>
              <a:pPr marL="0" lvl="0" indent="0" algn="ctr" eaLnBrk="1" hangingPunct="1"/>
              <a:endParaRPr lang="en-US" altLang="en-US">
                <a:solidFill>
                  <a:srgbClr val="FFFFFF"/>
                </a:solidFill>
                <a:ea typeface="微软雅黑" panose="020B0503020204020204" charset="-122"/>
              </a:endParaRPr>
            </a:p>
          </p:txBody>
        </p:sp>
      </p:grpSp>
      <p:sp>
        <p:nvSpPr>
          <p:cNvPr id="2" name="标题 1"/>
          <p:cNvSpPr>
            <a:spLocks noGrp="1"/>
          </p:cNvSpPr>
          <p:nvPr>
            <p:ph type="title"/>
          </p:nvPr>
        </p:nvSpPr>
        <p:spPr>
          <a:xfrm>
            <a:off x="5116830" y="3479800"/>
            <a:ext cx="4331969" cy="778435"/>
          </a:xfrm>
        </p:spPr>
        <p:txBody>
          <a:bodyPr lIns="90000" tIns="46800" rIns="90000" bIns="46800">
            <a:normAutofit/>
          </a:bodyPr>
          <a:lstStyle>
            <a:lvl1pPr>
              <a:defRPr sz="3600" u="none" strike="noStrike" kern="1200" cap="none" spc="300" normalizeH="0" baseline="0">
                <a:solidFill>
                  <a:schemeClr val="tx1">
                    <a:lumMod val="85000"/>
                    <a:lumOff val="15000"/>
                  </a:schemeClr>
                </a:solidFill>
                <a:uFillTx/>
                <a:latin typeface="Arial" panose="020B0604020202020204" pitchFamily="34" charset="0"/>
                <a:ea typeface="汉仪尚巍手书W" panose="00020600040101010101" pitchFamily="18" charset="-122"/>
              </a:defRPr>
            </a:lvl1pPr>
          </a:lstStyle>
          <a:p>
            <a:r>
              <a:rPr kumimoji="0" lang="zh-CN" altLang="en-US" sz="3600" b="1" i="0" u="none" strike="noStrike" kern="1200" cap="none" spc="300" normalizeH="0" baseline="0" noProof="1">
                <a:uLnTx/>
                <a:uFillTx/>
              </a:rPr>
              <a:t>单击此处编辑母版标题样式</a:t>
            </a:r>
            <a:endParaRPr kumimoji="0" lang="zh-CN" altLang="en-US" sz="3600" b="1" i="0" u="none" strike="noStrike" kern="1200" cap="none" spc="300" normalizeH="0" baseline="0" noProof="1">
              <a:uLnTx/>
              <a:uFillTx/>
            </a:endParaRPr>
          </a:p>
        </p:txBody>
      </p:sp>
      <p:sp>
        <p:nvSpPr>
          <p:cNvPr id="3" name="文本占位符 2"/>
          <p:cNvSpPr>
            <a:spLocks noGrp="1"/>
          </p:cNvSpPr>
          <p:nvPr>
            <p:ph type="body" idx="1"/>
          </p:nvPr>
        </p:nvSpPr>
        <p:spPr>
          <a:xfrm>
            <a:off x="5127625" y="2958194"/>
            <a:ext cx="1953895" cy="437515"/>
          </a:xfrm>
        </p:spPr>
        <p:txBody>
          <a:bodyPr lIns="90000" rIns="90000" bIns="38100">
            <a:noAutofit/>
          </a:bodyPr>
          <a:lstStyle>
            <a:lvl1pPr marL="0" indent="0" algn="ctr" eaLnBrk="1" fontAlgn="auto" latinLnBrk="0" hangingPunct="1">
              <a:buNone/>
              <a:defRPr kumimoji="0" lang="zh-CN" altLang="en-US" sz="2300" b="0" i="0" u="none" strike="noStrike" kern="1200" cap="none" spc="150" normalizeH="0" baseline="0" noProof="1">
                <a:solidFill>
                  <a:schemeClr val="bg1"/>
                </a:solidFill>
                <a:uFillTx/>
                <a:latin typeface="Arial" panose="020B0604020202020204" pitchFamily="34" charset="0"/>
                <a:ea typeface="隶书" panose="02010509060101010101" pitchFamily="49"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0" lang="zh-CN" altLang="en-US" sz="2300" b="0" i="0" u="none" strike="noStrike" kern="1200" cap="none" spc="150" normalizeH="0" baseline="0" noProof="1">
                <a:uLnTx/>
                <a:uFillTx/>
              </a:rPr>
              <a:t>单击此处编辑母版文本样式</a:t>
            </a:r>
            <a:endParaRPr kumimoji="0" lang="zh-CN" altLang="en-US" sz="2300" b="0" i="0" u="none" strike="noStrike" kern="1200" cap="none" spc="150" normalizeH="0" baseline="0" noProof="1">
              <a:uLnTx/>
              <a:uFillTx/>
            </a:endParaRPr>
          </a:p>
        </p:txBody>
      </p:sp>
      <p:sp>
        <p:nvSpPr>
          <p:cNvPr id="24587" name="灯片编号占位符 5"/>
          <p:cNvSpPr>
            <a:spLocks noGrp="1"/>
          </p:cNvSpPr>
          <p:nvPr>
            <p:ph type="sldNum" sz="quarter" idx="4"/>
            <p:custDataLst>
              <p:tags r:id="rId11"/>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24590" name="日期占位符 3"/>
          <p:cNvSpPr>
            <a:spLocks noGrp="1"/>
          </p:cNvSpPr>
          <p:nvPr>
            <p:ph type="dt" sz="half" idx="2"/>
            <p:custDataLst>
              <p:tags r:id="rId12"/>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24591" name="页脚占位符 4"/>
          <p:cNvSpPr>
            <a:spLocks noGrp="1"/>
          </p:cNvSpPr>
          <p:nvPr>
            <p:ph type="ftr" sz="quarter" idx="3"/>
            <p:custDataLst>
              <p:tags r:id="rId13"/>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69882" y="443234"/>
            <a:ext cx="10852237" cy="441964"/>
          </a:xfrm>
        </p:spPr>
        <p:txBody>
          <a:bodyPr rtlCol="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隶书" panose="02010509060101010101" pitchFamily="49" charset="-122"/>
                <a:cs typeface="+mj-cs"/>
                <a:sym typeface="+mn-ea"/>
              </a:defRPr>
            </a:lvl1pPr>
          </a:lstStyle>
          <a:p>
            <a:pPr lvl="0"/>
            <a:r>
              <a:rPr kumimoji="0" lang="zh-CN" altLang="en-US" sz="2400" b="1" i="0" u="none" strike="noStrike" kern="1200" cap="none" spc="200" normalizeH="0" baseline="0" noProof="1">
                <a:uLnTx/>
                <a:uFillTx/>
                <a:sym typeface="+mn-ea"/>
              </a:rPr>
              <a:t>单击此处编辑母版标题样式</a:t>
            </a:r>
            <a:endParaRPr kumimoji="0" lang="zh-CN" altLang="en-US" sz="2400" b="1" i="0" u="none" strike="noStrike" kern="1200" cap="none" spc="200" normalizeH="0" baseline="0" noProof="1">
              <a:uLnTx/>
              <a:uFillTx/>
              <a:sym typeface="+mn-ea"/>
            </a:endParaRPr>
          </a:p>
        </p:txBody>
      </p:sp>
      <p:sp>
        <p:nvSpPr>
          <p:cNvPr id="3" name="内容占位符 2"/>
          <p:cNvSpPr>
            <a:spLocks noGrp="1"/>
          </p:cNvSpPr>
          <p:nvPr>
            <p:ph sz="half" idx="1"/>
          </p:nvPr>
        </p:nvSpPr>
        <p:spPr>
          <a:xfrm>
            <a:off x="669930" y="952508"/>
            <a:ext cx="5283242" cy="5388907"/>
          </a:xfrm>
        </p:spPr>
        <p:txBody>
          <a:bodyPr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5pPr>
          </a:lstStyle>
          <a:p>
            <a:pPr lvl="0"/>
            <a:r>
              <a:rPr kumimoji="0" lang="zh-CN" altLang="en-US" sz="1400" b="0" i="0" u="none" strike="noStrike" kern="1200" cap="none" spc="150" normalizeH="0" baseline="0" noProof="1">
                <a:uLnTx/>
                <a:uFillTx/>
                <a:sym typeface="+mn-ea"/>
              </a:rPr>
              <a:t>单击此处编辑母版文本样式</a:t>
            </a:r>
            <a:endParaRPr kumimoji="0" lang="zh-CN" altLang="en-US" sz="1400" b="0" i="0" u="none" strike="noStrike" kern="1200" cap="none" spc="150" normalizeH="0" baseline="0" noProof="1">
              <a:uLnTx/>
              <a:uFillTx/>
              <a:sym typeface="+mn-ea"/>
            </a:endParaRPr>
          </a:p>
          <a:p>
            <a:pPr lvl="1"/>
            <a:r>
              <a:rPr kumimoji="0" lang="zh-CN" altLang="en-US" sz="1400" b="0" i="0" u="none" strike="noStrike" kern="1200" cap="none" spc="150" normalizeH="0" baseline="0" noProof="1">
                <a:uLnTx/>
                <a:uFillTx/>
                <a:sym typeface="+mn-ea"/>
              </a:rPr>
              <a:t>第二级</a:t>
            </a:r>
            <a:endParaRPr kumimoji="0" lang="zh-CN" altLang="en-US" sz="1400" b="0" i="0" u="none" strike="noStrike" kern="1200" cap="none" spc="150" normalizeH="0" baseline="0" noProof="1">
              <a:uLnTx/>
              <a:uFillTx/>
              <a:sym typeface="+mn-ea"/>
            </a:endParaRPr>
          </a:p>
          <a:p>
            <a:pPr lvl="2"/>
            <a:r>
              <a:rPr kumimoji="0" lang="zh-CN" altLang="en-US" sz="1400" b="0" i="0" u="none" strike="noStrike" kern="1200" cap="none" spc="150" normalizeH="0" baseline="0" noProof="1">
                <a:uLnTx/>
                <a:uFillTx/>
                <a:sym typeface="+mn-ea"/>
              </a:rPr>
              <a:t>第三级</a:t>
            </a:r>
            <a:endParaRPr kumimoji="0" lang="zh-CN" altLang="en-US" sz="1400" b="0" i="0" u="none" strike="noStrike" kern="1200" cap="none" spc="150" normalizeH="0" baseline="0" noProof="1">
              <a:uLnTx/>
              <a:uFillTx/>
              <a:sym typeface="+mn-ea"/>
            </a:endParaRPr>
          </a:p>
          <a:p>
            <a:pPr lvl="3"/>
            <a:r>
              <a:rPr kumimoji="0" lang="zh-CN" altLang="en-US" sz="1400" b="0" i="0" u="none" strike="noStrike" kern="1200" cap="none" spc="150" normalizeH="0" baseline="0" noProof="1">
                <a:uLnTx/>
                <a:uFillTx/>
                <a:sym typeface="+mn-ea"/>
              </a:rPr>
              <a:t>第四级</a:t>
            </a:r>
            <a:endParaRPr kumimoji="0" lang="zh-CN" altLang="en-US" sz="1400" b="0" i="0" u="none" strike="noStrike" kern="1200" cap="none" spc="150" normalizeH="0" baseline="0" noProof="1">
              <a:uLnTx/>
              <a:uFillTx/>
              <a:sym typeface="+mn-ea"/>
            </a:endParaRPr>
          </a:p>
          <a:p>
            <a:pPr lvl="4"/>
            <a:r>
              <a:rPr kumimoji="0" lang="zh-CN" altLang="en-US" sz="1400" b="0" i="0" u="none" strike="noStrike" kern="1200" cap="none" spc="150" normalizeH="0" baseline="0" noProof="1">
                <a:uLnTx/>
                <a:uFillTx/>
                <a:sym typeface="+mn-ea"/>
              </a:rPr>
              <a:t>第五级</a:t>
            </a:r>
            <a:endParaRPr kumimoji="0" lang="zh-CN" altLang="en-US" sz="1400" b="0" i="0" u="none" strike="noStrike" kern="1200" cap="none" spc="150" normalizeH="0" baseline="0" noProof="1">
              <a:uLnTx/>
              <a:uFillTx/>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400" baseline="0">
                <a:latin typeface="Arial" panose="020B0604020202020204" pitchFamily="34" charset="0"/>
                <a:ea typeface="隶书" panose="02010509060101010101" pitchFamily="49" charset="-122"/>
              </a:defRPr>
            </a:lvl1pPr>
            <a:lvl2pPr>
              <a:defRPr sz="1400" baseline="0">
                <a:latin typeface="Arial" panose="020B0604020202020204" pitchFamily="34" charset="0"/>
                <a:ea typeface="隶书" panose="02010509060101010101" pitchFamily="49" charset="-122"/>
              </a:defRPr>
            </a:lvl2pPr>
            <a:lvl3pPr>
              <a:defRPr sz="1400" baseline="0">
                <a:latin typeface="Arial" panose="020B0604020202020204" pitchFamily="34" charset="0"/>
                <a:ea typeface="隶书" panose="02010509060101010101" pitchFamily="49" charset="-122"/>
              </a:defRPr>
            </a:lvl3pPr>
            <a:lvl4pPr>
              <a:defRPr sz="1400" baseline="0">
                <a:latin typeface="Arial" panose="020B0604020202020204" pitchFamily="34" charset="0"/>
                <a:ea typeface="隶书" panose="02010509060101010101" pitchFamily="49" charset="-122"/>
              </a:defRPr>
            </a:lvl4pPr>
            <a:lvl5pPr>
              <a:defRPr sz="1400" baseline="0">
                <a:latin typeface="Arial" panose="020B0604020202020204" pitchFamily="34" charset="0"/>
                <a:ea typeface="隶书" panose="02010509060101010101" pitchFamily="49"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25603" name="灯片编号占位符 6"/>
          <p:cNvSpPr>
            <a:spLocks noGrp="1"/>
          </p:cNvSpPr>
          <p:nvPr>
            <p:ph type="sldNum" sz="quarter" idx="4"/>
            <p:custDataLst>
              <p:tags r:id="rId3"/>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25606" name="日期占位符 4"/>
          <p:cNvSpPr>
            <a:spLocks noGrp="1"/>
          </p:cNvSpPr>
          <p:nvPr>
            <p:ph type="dt" sz="half" idx="10"/>
            <p:custDataLst>
              <p:tags r:id="rId4"/>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25607" name="页脚占位符 5"/>
          <p:cNvSpPr>
            <a:spLocks noGrp="1"/>
          </p:cNvSpPr>
          <p:nvPr>
            <p:ph type="ftr" sz="quarter" idx="3"/>
            <p:custDataLst>
              <p:tags r:id="rId5"/>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cSld name="比较">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69882" y="443234"/>
            <a:ext cx="10852237" cy="441964"/>
          </a:xfrm>
        </p:spPr>
        <p:txBody>
          <a:bodyPr rtlCol="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隶书" panose="02010509060101010101" pitchFamily="49" charset="-122"/>
                <a:cs typeface="+mj-cs"/>
                <a:sym typeface="+mn-ea"/>
              </a:defRPr>
            </a:lvl1pPr>
          </a:lstStyle>
          <a:p>
            <a:pPr lvl="0"/>
            <a:r>
              <a:rPr kumimoji="0" lang="zh-CN" altLang="en-US" sz="2400" b="1" i="0" u="none" strike="noStrike" kern="1200" cap="none" spc="200" normalizeH="0" baseline="0" noProof="1">
                <a:uLnTx/>
                <a:uFillTx/>
                <a:sym typeface="+mn-ea"/>
              </a:rPr>
              <a:t>单击此处编辑母版标题样式</a:t>
            </a:r>
            <a:endParaRPr kumimoji="0" lang="zh-CN" altLang="en-US" sz="2400" b="1" i="0" u="none" strike="noStrike" kern="1200" cap="none" spc="200" normalizeH="0" baseline="0" noProof="1">
              <a:uLnTx/>
              <a:uFillTx/>
              <a:sym typeface="+mn-ea"/>
            </a:endParaRPr>
          </a:p>
        </p:txBody>
      </p:sp>
      <p:sp>
        <p:nvSpPr>
          <p:cNvPr id="3" name="文本占位符 2"/>
          <p:cNvSpPr>
            <a:spLocks noGrp="1"/>
          </p:cNvSpPr>
          <p:nvPr>
            <p:ph type="body" idx="1"/>
          </p:nvPr>
        </p:nvSpPr>
        <p:spPr>
          <a:xfrm>
            <a:off x="669930" y="952508"/>
            <a:ext cx="5283242" cy="381003"/>
          </a:xfrm>
        </p:spPr>
        <p:txBody>
          <a:bodyPr tIns="38100" rIns="76200" bIns="38100">
            <a:noAutofit/>
          </a:bodyPr>
          <a:lstStyle>
            <a:lvl1pPr marL="0" indent="0" eaLnBrk="1" fontAlgn="auto" latinLnBrk="0" hangingPunct="1">
              <a:lnSpc>
                <a:spcPct val="100000"/>
              </a:lnSpc>
              <a:spcAft>
                <a:spcPct val="0"/>
              </a:spcAft>
              <a:buNone/>
              <a:defRPr sz="2000" b="0" u="none" strike="noStrike" kern="1200" cap="none" spc="200" normalizeH="0" baseline="0">
                <a:solidFill>
                  <a:schemeClr val="tx1"/>
                </a:solidFill>
                <a:uFillTx/>
                <a:latin typeface="Arial" panose="020B0604020202020204" pitchFamily="34" charset="0"/>
                <a:ea typeface="隶书" panose="02010509060101010101" pitchFamily="49"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000" b="0" i="0" u="none" strike="noStrike" kern="1200" cap="none" spc="200" normalizeH="0" baseline="0" noProof="1">
                <a:uLnTx/>
                <a:uFillTx/>
              </a:rPr>
              <a:t>单击此处编辑母版文本样式</a:t>
            </a:r>
            <a:endParaRPr kumimoji="0" lang="zh-CN" altLang="en-US" sz="2000" b="0" i="0" u="none" strike="noStrike" kern="1200" cap="none" spc="200" normalizeH="0" baseline="0" noProof="1">
              <a:uLnTx/>
              <a:uFillTx/>
            </a:endParaRPr>
          </a:p>
        </p:txBody>
      </p:sp>
      <p:sp>
        <p:nvSpPr>
          <p:cNvPr id="4" name="内容占位符 3"/>
          <p:cNvSpPr>
            <a:spLocks noGrp="1"/>
          </p:cNvSpPr>
          <p:nvPr>
            <p:ph sz="half" idx="2"/>
          </p:nvPr>
        </p:nvSpPr>
        <p:spPr>
          <a:xfrm>
            <a:off x="669925" y="1406525"/>
            <a:ext cx="5283200" cy="4934752"/>
          </a:xfrm>
        </p:spPr>
        <p:txBody>
          <a:bodyPr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5pPr>
          </a:lstStyle>
          <a:p>
            <a:pPr lvl="0"/>
            <a:r>
              <a:rPr kumimoji="0" lang="zh-CN" altLang="en-US" sz="1400" b="0" i="0" u="none" strike="noStrike" kern="1200" cap="none" spc="150" normalizeH="0" baseline="0" noProof="1">
                <a:uLnTx/>
                <a:uFillTx/>
                <a:sym typeface="+mn-ea"/>
              </a:rPr>
              <a:t>单击此处编辑母版文本样式</a:t>
            </a:r>
            <a:endParaRPr kumimoji="0" lang="zh-CN" altLang="en-US" sz="1400" b="0" i="0" u="none" strike="noStrike" kern="1200" cap="none" spc="150" normalizeH="0" baseline="0" noProof="1">
              <a:uLnTx/>
              <a:uFillTx/>
              <a:sym typeface="+mn-ea"/>
            </a:endParaRPr>
          </a:p>
          <a:p>
            <a:pPr lvl="1"/>
            <a:r>
              <a:rPr kumimoji="0" lang="zh-CN" altLang="en-US" sz="1400" b="0" i="0" u="none" strike="noStrike" kern="1200" cap="none" spc="150" normalizeH="0" baseline="0" noProof="1">
                <a:uLnTx/>
                <a:uFillTx/>
                <a:sym typeface="+mn-ea"/>
              </a:rPr>
              <a:t>第二级</a:t>
            </a:r>
            <a:endParaRPr kumimoji="0" lang="zh-CN" altLang="en-US" sz="1400" b="0" i="0" u="none" strike="noStrike" kern="1200" cap="none" spc="150" normalizeH="0" baseline="0" noProof="1">
              <a:uLnTx/>
              <a:uFillTx/>
              <a:sym typeface="+mn-ea"/>
            </a:endParaRPr>
          </a:p>
          <a:p>
            <a:pPr lvl="2"/>
            <a:r>
              <a:rPr kumimoji="0" lang="zh-CN" altLang="en-US" sz="1400" b="0" i="0" u="none" strike="noStrike" kern="1200" cap="none" spc="150" normalizeH="0" baseline="0" noProof="1">
                <a:uLnTx/>
                <a:uFillTx/>
                <a:sym typeface="+mn-ea"/>
              </a:rPr>
              <a:t>第三级</a:t>
            </a:r>
            <a:endParaRPr kumimoji="0" lang="zh-CN" altLang="en-US" sz="1400" b="0" i="0" u="none" strike="noStrike" kern="1200" cap="none" spc="150" normalizeH="0" baseline="0" noProof="1">
              <a:uLnTx/>
              <a:uFillTx/>
              <a:sym typeface="+mn-ea"/>
            </a:endParaRPr>
          </a:p>
          <a:p>
            <a:pPr lvl="3"/>
            <a:r>
              <a:rPr kumimoji="0" lang="zh-CN" altLang="en-US" sz="1400" b="0" i="0" u="none" strike="noStrike" kern="1200" cap="none" spc="150" normalizeH="0" baseline="0" noProof="1">
                <a:uLnTx/>
                <a:uFillTx/>
                <a:sym typeface="+mn-ea"/>
              </a:rPr>
              <a:t>第四级</a:t>
            </a:r>
            <a:endParaRPr kumimoji="0" lang="zh-CN" altLang="en-US" sz="1400" b="0" i="0" u="none" strike="noStrike" kern="1200" cap="none" spc="150" normalizeH="0" baseline="0" noProof="1">
              <a:uLnTx/>
              <a:uFillTx/>
              <a:sym typeface="+mn-ea"/>
            </a:endParaRPr>
          </a:p>
          <a:p>
            <a:pPr lvl="4"/>
            <a:r>
              <a:rPr kumimoji="0" lang="zh-CN" altLang="en-US" sz="1400" b="0" i="0" u="none" strike="noStrike" kern="1200" cap="none" spc="150" normalizeH="0" baseline="0" noProof="1">
                <a:uLnTx/>
                <a:uFillTx/>
                <a:sym typeface="+mn-ea"/>
              </a:rPr>
              <a:t>第五级</a:t>
            </a:r>
            <a:endParaRPr kumimoji="0" lang="zh-CN" altLang="en-US" sz="1400" b="0" i="0" u="none" strike="noStrike" kern="1200" cap="none" spc="150" normalizeH="0" baseline="0" noProof="1">
              <a:uLnTx/>
              <a:uFillTx/>
              <a:sym typeface="+mn-ea"/>
            </a:endParaRPr>
          </a:p>
        </p:txBody>
      </p:sp>
      <p:sp>
        <p:nvSpPr>
          <p:cNvPr id="5" name="文本占位符 4"/>
          <p:cNvSpPr>
            <a:spLocks noGrp="1"/>
          </p:cNvSpPr>
          <p:nvPr>
            <p:ph type="body" sz="quarter" idx="3"/>
          </p:nvPr>
        </p:nvSpPr>
        <p:spPr>
          <a:xfrm>
            <a:off x="6235750" y="952508"/>
            <a:ext cx="5283242" cy="381003"/>
          </a:xfrm>
        </p:spPr>
        <p:txBody>
          <a:bodyPr tIns="38100" rIns="76200" bIns="38100" rtlCol="0">
            <a:noAutofit/>
          </a:bodyPr>
          <a:lstStyle>
            <a:lvl1pPr marL="0" marR="0" lvl="0" indent="0" algn="l" defTabSz="914400" rtl="0" eaLnBrk="1" fontAlgn="auto" latinLnBrk="0" hangingPunct="1">
              <a:lnSpc>
                <a:spcPct val="100000"/>
              </a:lnSpc>
              <a:spcBef>
                <a:spcPct val="0"/>
              </a:spcBef>
              <a:spcAft>
                <a:spcPct val="0"/>
              </a:spcAft>
              <a:buFont typeface="Arial" panose="020B0604020202020204" pitchFamily="34" charset="0"/>
              <a:buNone/>
              <a:defRPr kumimoji="0" lang="zh-CN" altLang="en-US" sz="2000" b="0" i="0" u="none" strike="noStrike" kern="1200" cap="none" spc="20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000" b="0" i="0" u="none" strike="noStrike" kern="1200" cap="none" spc="200" normalizeH="0" baseline="0" noProof="1">
                <a:uLnTx/>
                <a:uFillTx/>
                <a:sym typeface="+mn-ea"/>
              </a:rPr>
              <a:t>单击此处编辑母版文本样式</a:t>
            </a:r>
            <a:endParaRPr kumimoji="0" lang="zh-CN" altLang="en-US" sz="2000" b="0" i="0" u="none" strike="noStrike" kern="1200" cap="none" spc="200" normalizeH="0" baseline="0" noProof="1">
              <a:uLnTx/>
              <a:uFillTx/>
              <a:sym typeface="+mn-ea"/>
            </a:endParaRPr>
          </a:p>
        </p:txBody>
      </p:sp>
      <p:sp>
        <p:nvSpPr>
          <p:cNvPr id="6" name="内容占位符 5"/>
          <p:cNvSpPr>
            <a:spLocks noGrp="1"/>
          </p:cNvSpPr>
          <p:nvPr>
            <p:ph sz="quarter" idx="4"/>
          </p:nvPr>
        </p:nvSpPr>
        <p:spPr>
          <a:xfrm>
            <a:off x="6235750" y="1406525"/>
            <a:ext cx="5283242" cy="4934752"/>
          </a:xfrm>
        </p:spPr>
        <p:txBody>
          <a:bodyPr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5pPr>
          </a:lstStyle>
          <a:p>
            <a:pPr lvl="0"/>
            <a:r>
              <a:rPr kumimoji="0" lang="zh-CN" altLang="en-US" sz="1400" b="0" i="0" u="none" strike="noStrike" kern="1200" cap="none" spc="150" normalizeH="0" baseline="0" noProof="1">
                <a:uLnTx/>
                <a:uFillTx/>
                <a:sym typeface="+mn-ea"/>
              </a:rPr>
              <a:t>单击此处编辑母版文本样式</a:t>
            </a:r>
            <a:endParaRPr kumimoji="0" lang="zh-CN" altLang="en-US" sz="1400" b="0" i="0" u="none" strike="noStrike" kern="1200" cap="none" spc="150" normalizeH="0" baseline="0" noProof="1">
              <a:uLnTx/>
              <a:uFillTx/>
              <a:sym typeface="+mn-ea"/>
            </a:endParaRPr>
          </a:p>
          <a:p>
            <a:pPr lvl="1"/>
            <a:r>
              <a:rPr kumimoji="0" lang="zh-CN" altLang="en-US" sz="1400" b="0" i="0" u="none" strike="noStrike" kern="1200" cap="none" spc="150" normalizeH="0" baseline="0" noProof="1">
                <a:uLnTx/>
                <a:uFillTx/>
                <a:sym typeface="+mn-ea"/>
              </a:rPr>
              <a:t>第二级</a:t>
            </a:r>
            <a:endParaRPr kumimoji="0" lang="zh-CN" altLang="en-US" sz="1400" b="0" i="0" u="none" strike="noStrike" kern="1200" cap="none" spc="150" normalizeH="0" baseline="0" noProof="1">
              <a:uLnTx/>
              <a:uFillTx/>
              <a:sym typeface="+mn-ea"/>
            </a:endParaRPr>
          </a:p>
          <a:p>
            <a:pPr lvl="2"/>
            <a:r>
              <a:rPr kumimoji="0" lang="zh-CN" altLang="en-US" sz="1400" b="0" i="0" u="none" strike="noStrike" kern="1200" cap="none" spc="150" normalizeH="0" baseline="0" noProof="1">
                <a:uLnTx/>
                <a:uFillTx/>
                <a:sym typeface="+mn-ea"/>
              </a:rPr>
              <a:t>第三级</a:t>
            </a:r>
            <a:endParaRPr kumimoji="0" lang="zh-CN" altLang="en-US" sz="1400" b="0" i="0" u="none" strike="noStrike" kern="1200" cap="none" spc="150" normalizeH="0" baseline="0" noProof="1">
              <a:uLnTx/>
              <a:uFillTx/>
              <a:sym typeface="+mn-ea"/>
            </a:endParaRPr>
          </a:p>
          <a:p>
            <a:pPr lvl="3"/>
            <a:r>
              <a:rPr kumimoji="0" lang="zh-CN" altLang="en-US" sz="1400" b="0" i="0" u="none" strike="noStrike" kern="1200" cap="none" spc="150" normalizeH="0" baseline="0" noProof="1">
                <a:uLnTx/>
                <a:uFillTx/>
                <a:sym typeface="+mn-ea"/>
              </a:rPr>
              <a:t>第四级</a:t>
            </a:r>
            <a:endParaRPr kumimoji="0" lang="zh-CN" altLang="en-US" sz="1400" b="0" i="0" u="none" strike="noStrike" kern="1200" cap="none" spc="150" normalizeH="0" baseline="0" noProof="1">
              <a:uLnTx/>
              <a:uFillTx/>
              <a:sym typeface="+mn-ea"/>
            </a:endParaRPr>
          </a:p>
          <a:p>
            <a:pPr lvl="4"/>
            <a:r>
              <a:rPr kumimoji="0" lang="zh-CN" altLang="en-US" sz="1400" b="0" i="0" u="none" strike="noStrike" kern="1200" cap="none" spc="150" normalizeH="0" baseline="0" noProof="1">
                <a:uLnTx/>
                <a:uFillTx/>
                <a:sym typeface="+mn-ea"/>
              </a:rPr>
              <a:t>第五级</a:t>
            </a:r>
            <a:endParaRPr kumimoji="0" lang="zh-CN" altLang="en-US" sz="1400" b="0" i="0" u="none" strike="noStrike" kern="1200" cap="none" spc="150" normalizeH="0" baseline="0" noProof="1">
              <a:uLnTx/>
              <a:uFillTx/>
              <a:sym typeface="+mn-ea"/>
            </a:endParaRPr>
          </a:p>
        </p:txBody>
      </p:sp>
      <p:sp>
        <p:nvSpPr>
          <p:cNvPr id="26627" name="灯片编号占位符 8"/>
          <p:cNvSpPr>
            <a:spLocks noGrp="1"/>
          </p:cNvSpPr>
          <p:nvPr>
            <p:ph type="sldNum" sz="quarter" idx="10"/>
            <p:custDataLst>
              <p:tags r:id="rId3"/>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26630" name="日期占位符 6"/>
          <p:cNvSpPr>
            <a:spLocks noGrp="1"/>
          </p:cNvSpPr>
          <p:nvPr>
            <p:ph type="dt" sz="half" idx="11"/>
            <p:custDataLst>
              <p:tags r:id="rId4"/>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26631" name="页脚占位符 7"/>
          <p:cNvSpPr>
            <a:spLocks noGrp="1"/>
          </p:cNvSpPr>
          <p:nvPr>
            <p:ph type="ftr" sz="quarter" idx="12"/>
            <p:custDataLst>
              <p:tags r:id="rId5"/>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cSld name="仅标题">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27651" name="图片 10" descr="图片3"/>
          <p:cNvPicPr>
            <a:picLocks noChangeAspect="1"/>
          </p:cNvPicPr>
          <p:nvPr>
            <p:custDataLst>
              <p:tags r:id="rId3"/>
            </p:custDataLst>
          </p:nvPr>
        </p:nvPicPr>
        <p:blipFill>
          <a:blip r:embed="rId4">
            <a:lum bright="-42001" contrast="42000"/>
          </a:blip>
          <a:stretch>
            <a:fillRect/>
          </a:stretch>
        </p:blipFill>
        <p:spPr>
          <a:xfrm>
            <a:off x="627063" y="498475"/>
            <a:ext cx="3240087" cy="1182688"/>
          </a:xfrm>
          <a:prstGeom prst="rect">
            <a:avLst/>
          </a:prstGeom>
          <a:noFill/>
          <a:ln w="9525">
            <a:noFill/>
          </a:ln>
        </p:spPr>
      </p:pic>
      <p:sp>
        <p:nvSpPr>
          <p:cNvPr id="2" name="标题 1"/>
          <p:cNvSpPr>
            <a:spLocks noGrp="1"/>
          </p:cNvSpPr>
          <p:nvPr>
            <p:ph type="title"/>
          </p:nvPr>
        </p:nvSpPr>
        <p:spPr>
          <a:xfrm>
            <a:off x="669925" y="442913"/>
            <a:ext cx="10852150" cy="442912"/>
          </a:xfrm>
        </p:spPr>
        <p:txBody>
          <a:bodyPr rtlCol="0">
            <a:noAutofit/>
          </a:bodyPr>
          <a:lstStyle>
            <a:lvl1pPr marL="0" marR="0" lvl="0" algn="ctr"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隶书" panose="02010509060101010101" pitchFamily="49" charset="-122"/>
                <a:cs typeface="+mj-cs"/>
                <a:sym typeface="+mn-ea"/>
              </a:defRPr>
            </a:lvl1pPr>
          </a:lstStyle>
          <a:p>
            <a:pPr lvl="0"/>
            <a:r>
              <a:rPr kumimoji="0" lang="zh-CN" altLang="en-US" sz="2400" b="1" i="0" u="none" strike="noStrike" kern="1200" cap="none" spc="200" normalizeH="0" baseline="0" noProof="1">
                <a:uLnTx/>
                <a:uFillTx/>
                <a:sym typeface="+mn-ea"/>
              </a:rPr>
              <a:t>单击此处编辑母版标题样式</a:t>
            </a:r>
            <a:endParaRPr kumimoji="0" lang="zh-CN" altLang="en-US" sz="2400" b="1" i="0" u="none" strike="noStrike" kern="1200" cap="none" spc="200" normalizeH="0" baseline="0" noProof="1">
              <a:uLnTx/>
              <a:uFillTx/>
              <a:sym typeface="+mn-ea"/>
            </a:endParaRPr>
          </a:p>
        </p:txBody>
      </p:sp>
      <p:sp>
        <p:nvSpPr>
          <p:cNvPr id="27652" name="灯片编号占位符 4"/>
          <p:cNvSpPr>
            <a:spLocks noGrp="1"/>
          </p:cNvSpPr>
          <p:nvPr>
            <p:ph type="sldNum" sz="quarter" idx="4"/>
            <p:custDataLst>
              <p:tags r:id="rId5"/>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27655" name="日期占位符 2"/>
          <p:cNvSpPr>
            <a:spLocks noGrp="1"/>
          </p:cNvSpPr>
          <p:nvPr>
            <p:ph type="dt" sz="half" idx="2"/>
            <p:custDataLst>
              <p:tags r:id="rId6"/>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27656" name="页脚占位符 3"/>
          <p:cNvSpPr>
            <a:spLocks noGrp="1"/>
          </p:cNvSpPr>
          <p:nvPr>
            <p:ph type="ftr" sz="quarter" idx="3"/>
            <p:custDataLst>
              <p:tags r:id="rId7"/>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28675" name="灯片编号占位符 3"/>
          <p:cNvSpPr>
            <a:spLocks noGrp="1"/>
          </p:cNvSpPr>
          <p:nvPr>
            <p:ph type="sldNum" sz="quarter" idx="4"/>
            <p:custDataLst>
              <p:tags r:id="rId3"/>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28678" name="日期占位符 1"/>
          <p:cNvSpPr>
            <a:spLocks noGrp="1"/>
          </p:cNvSpPr>
          <p:nvPr>
            <p:ph type="dt" sz="half" idx="2"/>
            <p:custDataLst>
              <p:tags r:id="rId4"/>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28679" name="页脚占位符 2"/>
          <p:cNvSpPr>
            <a:spLocks noGrp="1"/>
          </p:cNvSpPr>
          <p:nvPr>
            <p:ph type="ftr" sz="quarter" idx="3"/>
            <p:custDataLst>
              <p:tags r:id="rId5"/>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69930" y="443234"/>
            <a:ext cx="10852237" cy="441964"/>
          </a:xfrm>
        </p:spPr>
        <p:txBody>
          <a:bodyPr rtlCol="0">
            <a:noAutofit/>
          </a:bodyPr>
          <a:lstStyle>
            <a:lvl1pPr marL="0" marR="0" lvl="0" algn="l" defTabSz="914400" rtl="0" eaLnBrk="1" fontAlgn="auto" latinLnBrk="0" hangingPunct="1">
              <a:lnSpc>
                <a:spcPct val="100000"/>
              </a:lnSpc>
              <a:buNone/>
              <a:defRPr kumimoji="0" lang="zh-CN" altLang="en-US" sz="2400" b="1" i="0" u="none" strike="noStrike" kern="1200" cap="all" spc="200" normalizeH="0" baseline="0" noProof="1">
                <a:solidFill>
                  <a:schemeClr val="accent1"/>
                </a:solidFill>
                <a:uFillTx/>
                <a:latin typeface="Arial" panose="020B0604020202020204" pitchFamily="34" charset="0"/>
                <a:ea typeface="隶书" panose="02010509060101010101" pitchFamily="49" charset="-122"/>
                <a:cs typeface="+mj-cs"/>
                <a:sym typeface="+mn-ea"/>
              </a:defRPr>
            </a:lvl1pPr>
          </a:lstStyle>
          <a:p>
            <a:pPr lvl="0"/>
            <a:r>
              <a:rPr kumimoji="0" lang="zh-CN" altLang="en-US" sz="2400" b="1" i="0" u="none" strike="noStrike" kern="1200" cap="all" spc="200" normalizeH="0" baseline="0" noProof="1">
                <a:uLnTx/>
                <a:uFillTx/>
                <a:sym typeface="+mn-ea"/>
              </a:rPr>
              <a:t>单击此处编辑母版标题样式</a:t>
            </a:r>
            <a:endParaRPr kumimoji="0" lang="zh-CN" altLang="en-US" sz="2400" b="1" i="0" u="none" strike="noStrike" kern="1200" cap="all" spc="200" normalizeH="0" baseline="0" noProof="1">
              <a:uLnTx/>
              <a:uFillTx/>
              <a:sym typeface="+mn-ea"/>
            </a:endParaRPr>
          </a:p>
        </p:txBody>
      </p:sp>
      <p:sp>
        <p:nvSpPr>
          <p:cNvPr id="3" name="图片占位符 2"/>
          <p:cNvSpPr>
            <a:spLocks noGrp="1"/>
          </p:cNvSpPr>
          <p:nvPr>
            <p:ph type="pic" idx="1"/>
          </p:nvPr>
        </p:nvSpPr>
        <p:spPr>
          <a:xfrm>
            <a:off x="669930" y="952508"/>
            <a:ext cx="5283242" cy="5388907"/>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30000"/>
              </a:lnSpc>
              <a:spcBef>
                <a:spcPct val="0"/>
              </a:spcBef>
              <a:spcAft>
                <a:spcPts val="1000"/>
              </a:spcAft>
              <a:buFont typeface="Arial" panose="020B0604020202020204" pitchFamily="34" charset="0"/>
              <a:buNone/>
              <a:defRPr kumimoji="0" lang="zh-CN" altLang="en-US" sz="1400" b="0" i="0" u="none" strike="noStrike" kern="1200" cap="all"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marL="0" marR="0" lvl="0" indent="0" algn="l" defTabSz="914400" rtl="0" eaLnBrk="1" fontAlgn="auto" latinLnBrk="0" hangingPunct="1">
              <a:lnSpc>
                <a:spcPct val="130000"/>
              </a:lnSpc>
              <a:spcBef>
                <a:spcPct val="0"/>
              </a:spcBef>
              <a:spcAft>
                <a:spcPts val="1000"/>
              </a:spcAft>
              <a:buClrTx/>
              <a:buSzTx/>
              <a:buFont typeface="Arial" panose="020B0604020202020204" pitchFamily="34" charset="0"/>
              <a:buNone/>
              <a:defRPr/>
            </a:pPr>
            <a:endParaRPr kumimoji="0" lang="zh-CN" altLang="en-US" sz="1400" b="0" i="0" u="none" strike="noStrike" kern="1200" cap="all" spc="150" normalizeH="0" baseline="0" noProof="1">
              <a:ln>
                <a:noFill/>
              </a:ln>
              <a:solidFill>
                <a:schemeClr val="tx1"/>
              </a:solidFill>
              <a:uLnTx/>
              <a:uFillTx/>
              <a:latin typeface="Arial" panose="020B0604020202020204" pitchFamily="34" charset="0"/>
              <a:ea typeface="隶书" panose="02010509060101010101" pitchFamily="49" charset="-122"/>
              <a:cs typeface="+mn-cs"/>
              <a:sym typeface="+mn-ea"/>
            </a:endParaRPr>
          </a:p>
        </p:txBody>
      </p:sp>
      <p:sp>
        <p:nvSpPr>
          <p:cNvPr id="4" name="文本占位符 3"/>
          <p:cNvSpPr>
            <a:spLocks noGrp="1"/>
          </p:cNvSpPr>
          <p:nvPr>
            <p:ph type="body" sz="half" idx="2"/>
          </p:nvPr>
        </p:nvSpPr>
        <p:spPr>
          <a:xfrm>
            <a:off x="6238925" y="952508"/>
            <a:ext cx="5283242" cy="5388907"/>
          </a:xfrm>
        </p:spPr>
        <p:txBody>
          <a:bodyPr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all"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stStyle>
          <a:p>
            <a:pPr lvl="0"/>
            <a:r>
              <a:rPr kumimoji="0" lang="zh-CN" altLang="en-US" sz="1400" b="0" i="0" u="none" strike="noStrike" kern="1200" cap="all" spc="150" normalizeH="0" baseline="0" noProof="1">
                <a:uLnTx/>
                <a:uFillTx/>
                <a:sym typeface="+mn-ea"/>
              </a:rPr>
              <a:t>单击此处编辑母版文本样式</a:t>
            </a:r>
            <a:endParaRPr kumimoji="0" lang="zh-CN" altLang="en-US" sz="1400" b="0" i="0" u="none" strike="noStrike" kern="1200" cap="all" spc="150" normalizeH="0" baseline="0" noProof="1">
              <a:uLnTx/>
              <a:uFillTx/>
              <a:sym typeface="+mn-ea"/>
            </a:endParaRPr>
          </a:p>
        </p:txBody>
      </p:sp>
      <p:sp>
        <p:nvSpPr>
          <p:cNvPr id="29699" name="灯片编号占位符 6"/>
          <p:cNvSpPr>
            <a:spLocks noGrp="1"/>
          </p:cNvSpPr>
          <p:nvPr>
            <p:ph type="sldNum" sz="quarter" idx="4"/>
            <p:custDataLst>
              <p:tags r:id="rId3"/>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29702" name="日期占位符 4"/>
          <p:cNvSpPr>
            <a:spLocks noGrp="1"/>
          </p:cNvSpPr>
          <p:nvPr>
            <p:ph type="dt" sz="half" idx="10"/>
            <p:custDataLst>
              <p:tags r:id="rId4"/>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29703" name="页脚占位符 5"/>
          <p:cNvSpPr>
            <a:spLocks noGrp="1"/>
          </p:cNvSpPr>
          <p:nvPr>
            <p:ph type="ftr" sz="quarter" idx="3"/>
            <p:custDataLst>
              <p:tags r:id="rId5"/>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cSld name="竖排标题与文本">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571135" y="952508"/>
            <a:ext cx="950984" cy="5388907"/>
          </a:xfrm>
        </p:spPr>
        <p:txBody>
          <a:bodyPr vert="eaVert" rtlCol="0" anchor="ctr">
            <a:noAutofit/>
          </a:bodyPr>
          <a:lstStyle>
            <a:lvl1pPr marL="0" marR="0" lvl="0" algn="l" defTabSz="914400" rtl="0" eaLnBrk="1" fontAlgn="auto" latinLnBrk="0" hangingPunct="1">
              <a:lnSpc>
                <a:spcPct val="100000"/>
              </a:lnSpc>
              <a:spcAft>
                <a:spcPct val="0"/>
              </a:spcAft>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charset="-122"/>
                <a:cs typeface="+mj-cs"/>
                <a:sym typeface="+mn-ea"/>
              </a:defRPr>
            </a:lvl1pPr>
          </a:lstStyle>
          <a:p>
            <a:pPr lvl="0"/>
            <a:r>
              <a:rPr kumimoji="0" lang="zh-CN" altLang="en-US" sz="2400" b="1" i="0" u="none" strike="noStrike" kern="1200" cap="none" spc="200" normalizeH="0" baseline="0" noProof="1">
                <a:uLnTx/>
                <a:uFillTx/>
                <a:sym typeface="+mn-ea"/>
              </a:rPr>
              <a:t>单击此处编辑母版标题样式</a:t>
            </a:r>
            <a:endParaRPr kumimoji="0" lang="zh-CN" altLang="en-US" sz="2400" b="1" i="0" u="none" strike="noStrike" kern="1200" cap="none" spc="200" normalizeH="0" baseline="0" noProof="1">
              <a:uLnTx/>
              <a:uFillTx/>
              <a:sym typeface="+mn-ea"/>
            </a:endParaRPr>
          </a:p>
        </p:txBody>
      </p:sp>
      <p:sp>
        <p:nvSpPr>
          <p:cNvPr id="3" name="竖排文字占位符 2"/>
          <p:cNvSpPr>
            <a:spLocks noGrp="1"/>
          </p:cNvSpPr>
          <p:nvPr>
            <p:ph type="body" orient="vert" idx="1"/>
          </p:nvPr>
        </p:nvSpPr>
        <p:spPr>
          <a:xfrm>
            <a:off x="669925" y="952500"/>
            <a:ext cx="9828101" cy="5388907"/>
          </a:xfrm>
        </p:spPr>
        <p:txBody>
          <a:bodyPr vert="eaVert">
            <a:normAutofit/>
          </a:bodyPr>
          <a:lstStyle>
            <a:lvl1pPr indent="0" eaLnBrk="1" fontAlgn="auto" latinLnBrk="0" hangingPunct="1">
              <a:defRPr sz="1400" baseline="0">
                <a:latin typeface="Arial" panose="020B0604020202020204" pitchFamily="34" charset="0"/>
                <a:ea typeface="微软雅黑" panose="020B0503020204020204" charset="-122"/>
              </a:defRPr>
            </a:lvl1pPr>
            <a:lvl2pPr indent="0" eaLnBrk="1" fontAlgn="auto" latinLnBrk="0" hangingPunct="1">
              <a:defRPr sz="1400" baseline="0">
                <a:latin typeface="Arial" panose="020B0604020202020204" pitchFamily="34" charset="0"/>
                <a:ea typeface="微软雅黑" panose="020B0503020204020204" charset="-122"/>
              </a:defRPr>
            </a:lvl2pPr>
            <a:lvl3pPr indent="0" eaLnBrk="1" fontAlgn="auto" latinLnBrk="0" hangingPunct="1">
              <a:defRPr sz="1400" baseline="0">
                <a:latin typeface="Arial" panose="020B0604020202020204" pitchFamily="34" charset="0"/>
                <a:ea typeface="微软雅黑" panose="020B0503020204020204" charset="-122"/>
              </a:defRPr>
            </a:lvl3pPr>
            <a:lvl4pPr indent="0" eaLnBrk="1" fontAlgn="auto" latinLnBrk="0" hangingPunct="1">
              <a:defRPr sz="1400" baseline="0">
                <a:latin typeface="Arial" panose="020B0604020202020204" pitchFamily="34" charset="0"/>
                <a:ea typeface="微软雅黑" panose="020B0503020204020204" charset="-122"/>
              </a:defRPr>
            </a:lvl4pPr>
            <a:lvl5pPr indent="0" eaLnBrk="1" fontAlgn="auto" latinLnBrk="0" hangingPunct="1">
              <a:defRPr sz="1400" baseline="0">
                <a:latin typeface="Arial" panose="020B0604020202020204" pitchFamily="34" charset="0"/>
                <a:ea typeface="微软雅黑" panose="020B0503020204020204"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30723" name="灯片编号占位符 5"/>
          <p:cNvSpPr>
            <a:spLocks noGrp="1"/>
          </p:cNvSpPr>
          <p:nvPr>
            <p:ph type="sldNum" sz="quarter" idx="4"/>
            <p:custDataLst>
              <p:tags r:id="rId3"/>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30726" name="日期占位符 3"/>
          <p:cNvSpPr>
            <a:spLocks noGrp="1"/>
          </p:cNvSpPr>
          <p:nvPr>
            <p:ph type="dt" sz="half" idx="2"/>
            <p:custDataLst>
              <p:tags r:id="rId4"/>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30727" name="页脚占位符 4"/>
          <p:cNvSpPr>
            <a:spLocks noGrp="1"/>
          </p:cNvSpPr>
          <p:nvPr>
            <p:ph type="ftr" sz="quarter" idx="3"/>
            <p:custDataLst>
              <p:tags r:id="rId5"/>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669930" y="952508"/>
            <a:ext cx="10852237" cy="5388907"/>
          </a:xfrm>
        </p:spPr>
        <p:txBody>
          <a:body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31747" name="灯片编号占位符 4"/>
          <p:cNvSpPr>
            <a:spLocks noGrp="1"/>
          </p:cNvSpPr>
          <p:nvPr>
            <p:ph type="sldNum" sz="quarter" idx="4"/>
            <p:custDataLst>
              <p:tags r:id="rId3"/>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31750" name="日期占位符 2"/>
          <p:cNvSpPr>
            <a:spLocks noGrp="1"/>
          </p:cNvSpPr>
          <p:nvPr>
            <p:ph type="dt" sz="half" idx="2"/>
            <p:custDataLst>
              <p:tags r:id="rId4"/>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31751" name="页脚占位符 3"/>
          <p:cNvSpPr>
            <a:spLocks noGrp="1"/>
          </p:cNvSpPr>
          <p:nvPr>
            <p:ph type="ftr" sz="quarter" idx="3"/>
            <p:custDataLst>
              <p:tags r:id="rId5"/>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节标题">
    <p:bg>
      <p:bgPr>
        <a:solidFill>
          <a:schemeClr val="bg2"/>
        </a:solidFill>
        <a:effectLst/>
      </p:bgPr>
    </p:bg>
    <p:spTree>
      <p:nvGrpSpPr>
        <p:cNvPr id="1" name=""/>
        <p:cNvGrpSpPr/>
        <p:nvPr/>
      </p:nvGrpSpPr>
      <p:grpSpPr>
        <a:xfrm>
          <a:off x="0" y="0"/>
          <a:ext cx="0" cy="0"/>
          <a:chOff x="0" y="0"/>
          <a:chExt cx="0" cy="0"/>
        </a:xfrm>
      </p:grpSpPr>
      <p:pic>
        <p:nvPicPr>
          <p:cNvPr id="5123" name="图片 18"/>
          <p:cNvPicPr>
            <a:picLocks noChangeAspect="1"/>
          </p:cNvPicPr>
          <p:nvPr>
            <p:custDataLst>
              <p:tags r:id="rId2"/>
            </p:custDataLst>
          </p:nvPr>
        </p:nvPicPr>
        <p:blipFill>
          <a:blip r:embed="rId3"/>
          <a:stretch>
            <a:fillRect/>
          </a:stretch>
        </p:blipFill>
        <p:spPr>
          <a:xfrm>
            <a:off x="0" y="0"/>
            <a:ext cx="12192000" cy="6858000"/>
          </a:xfrm>
          <a:prstGeom prst="rect">
            <a:avLst/>
          </a:prstGeom>
          <a:noFill/>
          <a:ln w="9525">
            <a:noFill/>
          </a:ln>
        </p:spPr>
      </p:pic>
      <p:pic>
        <p:nvPicPr>
          <p:cNvPr id="5124" name="图片 8" descr="图片3"/>
          <p:cNvPicPr>
            <a:picLocks noChangeAspect="1"/>
          </p:cNvPicPr>
          <p:nvPr>
            <p:custDataLst>
              <p:tags r:id="rId4"/>
            </p:custDataLst>
          </p:nvPr>
        </p:nvPicPr>
        <p:blipFill>
          <a:blip r:embed="rId5">
            <a:lum bright="-42001" contrast="42000"/>
          </a:blip>
          <a:stretch>
            <a:fillRect/>
          </a:stretch>
        </p:blipFill>
        <p:spPr>
          <a:xfrm>
            <a:off x="1558925" y="504825"/>
            <a:ext cx="3235325" cy="1168400"/>
          </a:xfrm>
          <a:prstGeom prst="rect">
            <a:avLst/>
          </a:prstGeom>
          <a:noFill/>
          <a:ln w="9525">
            <a:noFill/>
          </a:ln>
        </p:spPr>
      </p:pic>
      <p:grpSp>
        <p:nvGrpSpPr>
          <p:cNvPr id="5125" name="组合 12"/>
          <p:cNvGrpSpPr/>
          <p:nvPr/>
        </p:nvGrpSpPr>
        <p:grpSpPr>
          <a:xfrm>
            <a:off x="5116513" y="2967038"/>
            <a:ext cx="2455862" cy="436562"/>
            <a:chOff x="1304" y="-3753"/>
            <a:chExt cx="3866" cy="688"/>
          </a:xfrm>
        </p:grpSpPr>
        <p:sp>
          <p:nvSpPr>
            <p:cNvPr id="5126" name="平行四边形 10"/>
            <p:cNvSpPr/>
            <p:nvPr>
              <p:custDataLst>
                <p:tags r:id="rId6"/>
              </p:custDataLst>
            </p:nvPr>
          </p:nvSpPr>
          <p:spPr>
            <a:xfrm flipH="1">
              <a:off x="1964" y="-3753"/>
              <a:ext cx="3206" cy="688"/>
            </a:xfrm>
            <a:prstGeom prst="parallelogram">
              <a:avLst>
                <a:gd name="adj" fmla="val 51668"/>
              </a:avLst>
            </a:prstGeom>
            <a:solidFill>
              <a:schemeClr val="accent1"/>
            </a:solidFill>
            <a:ln w="12700">
              <a:noFill/>
            </a:ln>
          </p:spPr>
          <p:txBody>
            <a:bodyPr anchor="ctr" anchorCtr="0"/>
            <a:lstStyle/>
            <a:p>
              <a:pPr marL="0" lvl="0" indent="0" algn="ctr" eaLnBrk="1" hangingPunct="1"/>
              <a:endParaRPr lang="en-US" altLang="en-US">
                <a:solidFill>
                  <a:srgbClr val="FFFFFF"/>
                </a:solidFill>
                <a:ea typeface="微软雅黑" panose="020B0503020204020204" charset="-122"/>
              </a:endParaRPr>
            </a:p>
          </p:txBody>
        </p:sp>
        <p:sp>
          <p:nvSpPr>
            <p:cNvPr id="5127" name="平行四边形 11"/>
            <p:cNvSpPr/>
            <p:nvPr>
              <p:custDataLst>
                <p:tags r:id="rId7"/>
              </p:custDataLst>
            </p:nvPr>
          </p:nvSpPr>
          <p:spPr>
            <a:xfrm flipH="1">
              <a:off x="1739" y="-3753"/>
              <a:ext cx="3206" cy="688"/>
            </a:xfrm>
            <a:prstGeom prst="parallelogram">
              <a:avLst>
                <a:gd name="adj" fmla="val 51668"/>
              </a:avLst>
            </a:prstGeom>
            <a:solidFill>
              <a:schemeClr val="bg1"/>
            </a:solidFill>
            <a:ln w="12700">
              <a:noFill/>
            </a:ln>
          </p:spPr>
          <p:txBody>
            <a:bodyPr anchor="ctr" anchorCtr="0"/>
            <a:lstStyle/>
            <a:p>
              <a:pPr marL="0" lvl="0" indent="0" algn="ctr" eaLnBrk="1" hangingPunct="1"/>
              <a:endParaRPr lang="en-US" altLang="en-US">
                <a:solidFill>
                  <a:srgbClr val="FFFFFF"/>
                </a:solidFill>
                <a:ea typeface="微软雅黑" panose="020B0503020204020204" charset="-122"/>
              </a:endParaRPr>
            </a:p>
          </p:txBody>
        </p:sp>
        <p:sp>
          <p:nvSpPr>
            <p:cNvPr id="5128" name="平行四边形 12"/>
            <p:cNvSpPr/>
            <p:nvPr>
              <p:custDataLst>
                <p:tags r:id="rId8"/>
              </p:custDataLst>
            </p:nvPr>
          </p:nvSpPr>
          <p:spPr>
            <a:xfrm flipH="1">
              <a:off x="1644" y="-3753"/>
              <a:ext cx="3206" cy="688"/>
            </a:xfrm>
            <a:prstGeom prst="parallelogram">
              <a:avLst>
                <a:gd name="adj" fmla="val 51668"/>
              </a:avLst>
            </a:prstGeom>
            <a:solidFill>
              <a:schemeClr val="accent1"/>
            </a:solidFill>
            <a:ln w="12700">
              <a:noFill/>
            </a:ln>
          </p:spPr>
          <p:txBody>
            <a:bodyPr anchor="ctr" anchorCtr="0"/>
            <a:lstStyle/>
            <a:p>
              <a:pPr marL="0" lvl="0" indent="0" algn="ctr" eaLnBrk="1" hangingPunct="1"/>
              <a:endParaRPr lang="en-US" altLang="en-US">
                <a:solidFill>
                  <a:srgbClr val="FFFFFF"/>
                </a:solidFill>
                <a:ea typeface="微软雅黑" panose="020B0503020204020204" charset="-122"/>
              </a:endParaRPr>
            </a:p>
          </p:txBody>
        </p:sp>
        <p:sp>
          <p:nvSpPr>
            <p:cNvPr id="5129" name="平行四边形 13"/>
            <p:cNvSpPr/>
            <p:nvPr>
              <p:custDataLst>
                <p:tags r:id="rId9"/>
              </p:custDataLst>
            </p:nvPr>
          </p:nvSpPr>
          <p:spPr>
            <a:xfrm flipH="1">
              <a:off x="1416" y="-3753"/>
              <a:ext cx="3206" cy="688"/>
            </a:xfrm>
            <a:prstGeom prst="parallelogram">
              <a:avLst>
                <a:gd name="adj" fmla="val 51668"/>
              </a:avLst>
            </a:prstGeom>
            <a:solidFill>
              <a:schemeClr val="bg1"/>
            </a:solidFill>
            <a:ln w="12700">
              <a:noFill/>
            </a:ln>
          </p:spPr>
          <p:txBody>
            <a:bodyPr anchor="ctr" anchorCtr="0"/>
            <a:lstStyle/>
            <a:p>
              <a:pPr marL="0" lvl="0" indent="0" algn="ctr" eaLnBrk="1" hangingPunct="1"/>
              <a:endParaRPr lang="en-US" altLang="en-US">
                <a:solidFill>
                  <a:srgbClr val="FFFFFF"/>
                </a:solidFill>
                <a:ea typeface="微软雅黑" panose="020B0503020204020204" charset="-122"/>
              </a:endParaRPr>
            </a:p>
          </p:txBody>
        </p:sp>
        <p:sp>
          <p:nvSpPr>
            <p:cNvPr id="5130" name="平行四边形 14"/>
            <p:cNvSpPr/>
            <p:nvPr>
              <p:custDataLst>
                <p:tags r:id="rId10"/>
              </p:custDataLst>
            </p:nvPr>
          </p:nvSpPr>
          <p:spPr>
            <a:xfrm flipH="1">
              <a:off x="1304" y="-3753"/>
              <a:ext cx="3206" cy="688"/>
            </a:xfrm>
            <a:prstGeom prst="parallelogram">
              <a:avLst>
                <a:gd name="adj" fmla="val 51668"/>
              </a:avLst>
            </a:prstGeom>
            <a:solidFill>
              <a:schemeClr val="accent1"/>
            </a:solidFill>
            <a:ln w="12700">
              <a:noFill/>
            </a:ln>
          </p:spPr>
          <p:txBody>
            <a:bodyPr anchor="ctr" anchorCtr="0"/>
            <a:lstStyle/>
            <a:p>
              <a:pPr marL="0" lvl="0" indent="0" algn="ctr" eaLnBrk="1" hangingPunct="1"/>
              <a:endParaRPr lang="en-US" altLang="en-US">
                <a:solidFill>
                  <a:srgbClr val="FFFFFF"/>
                </a:solidFill>
                <a:ea typeface="微软雅黑" panose="020B0503020204020204" charset="-122"/>
              </a:endParaRPr>
            </a:p>
          </p:txBody>
        </p:sp>
      </p:grpSp>
      <p:sp>
        <p:nvSpPr>
          <p:cNvPr id="2" name="标题 1"/>
          <p:cNvSpPr>
            <a:spLocks noGrp="1"/>
          </p:cNvSpPr>
          <p:nvPr>
            <p:ph type="title"/>
          </p:nvPr>
        </p:nvSpPr>
        <p:spPr>
          <a:xfrm>
            <a:off x="5116830" y="3479800"/>
            <a:ext cx="4331969" cy="778435"/>
          </a:xfrm>
        </p:spPr>
        <p:txBody>
          <a:bodyPr lIns="90000" tIns="46800" rIns="90000" bIns="46800">
            <a:normAutofit/>
          </a:bodyPr>
          <a:lstStyle>
            <a:lvl1pPr>
              <a:defRPr sz="3600" u="none" strike="noStrike" kern="1200" cap="none" spc="300" normalizeH="0" baseline="0">
                <a:solidFill>
                  <a:schemeClr val="tx1">
                    <a:lumMod val="85000"/>
                    <a:lumOff val="15000"/>
                  </a:schemeClr>
                </a:solidFill>
                <a:uFillTx/>
                <a:latin typeface="Arial" panose="020B0604020202020204" pitchFamily="34" charset="0"/>
                <a:ea typeface="汉仪尚巍手书W" panose="00020600040101010101" pitchFamily="18" charset="-122"/>
              </a:defRPr>
            </a:lvl1pPr>
          </a:lstStyle>
          <a:p>
            <a:r>
              <a:rPr kumimoji="0" lang="zh-CN" altLang="en-US" sz="3600" b="1" i="0" u="none" strike="noStrike" kern="1200" cap="none" spc="300" normalizeH="0" baseline="0" noProof="1">
                <a:uLnTx/>
                <a:uFillTx/>
              </a:rPr>
              <a:t>单击此处编辑母版标题样式</a:t>
            </a:r>
            <a:endParaRPr kumimoji="0" lang="zh-CN" altLang="en-US" sz="3600" b="1" i="0" u="none" strike="noStrike" kern="1200" cap="none" spc="300" normalizeH="0" baseline="0" noProof="1">
              <a:uLnTx/>
              <a:uFillTx/>
            </a:endParaRPr>
          </a:p>
        </p:txBody>
      </p:sp>
      <p:sp>
        <p:nvSpPr>
          <p:cNvPr id="3" name="文本占位符 2"/>
          <p:cNvSpPr>
            <a:spLocks noGrp="1"/>
          </p:cNvSpPr>
          <p:nvPr>
            <p:ph type="body" idx="1"/>
          </p:nvPr>
        </p:nvSpPr>
        <p:spPr>
          <a:xfrm>
            <a:off x="5127625" y="2958194"/>
            <a:ext cx="1953895" cy="437515"/>
          </a:xfrm>
        </p:spPr>
        <p:txBody>
          <a:bodyPr lIns="90000" rIns="90000" bIns="38100">
            <a:noAutofit/>
          </a:bodyPr>
          <a:lstStyle>
            <a:lvl1pPr marL="0" indent="0" algn="ctr" eaLnBrk="1" fontAlgn="auto" latinLnBrk="0" hangingPunct="1">
              <a:buNone/>
              <a:defRPr kumimoji="0" lang="zh-CN" altLang="en-US" sz="2300" b="0" i="0" u="none" strike="noStrike" kern="1200" cap="none" spc="150" normalizeH="0" baseline="0" noProof="1">
                <a:solidFill>
                  <a:schemeClr val="bg1"/>
                </a:solidFill>
                <a:uFillTx/>
                <a:latin typeface="Arial" panose="020B0604020202020204" pitchFamily="34" charset="0"/>
                <a:ea typeface="隶书" panose="02010509060101010101" pitchFamily="49"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0" lang="zh-CN" altLang="en-US" sz="2300" b="0" i="0" u="none" strike="noStrike" kern="1200" cap="none" spc="150" normalizeH="0" baseline="0" noProof="1">
                <a:uLnTx/>
                <a:uFillTx/>
              </a:rPr>
              <a:t>单击此处编辑母版文本样式</a:t>
            </a:r>
            <a:endParaRPr kumimoji="0" lang="zh-CN" altLang="en-US" sz="2300" b="0" i="0" u="none" strike="noStrike" kern="1200" cap="none" spc="150" normalizeH="0" baseline="0" noProof="1">
              <a:uLnTx/>
              <a:uFillTx/>
            </a:endParaRPr>
          </a:p>
        </p:txBody>
      </p:sp>
      <p:sp>
        <p:nvSpPr>
          <p:cNvPr id="5131" name="灯片编号占位符 5"/>
          <p:cNvSpPr>
            <a:spLocks noGrp="1"/>
          </p:cNvSpPr>
          <p:nvPr>
            <p:ph type="sldNum" sz="quarter" idx="4"/>
            <p:custDataLst>
              <p:tags r:id="rId11"/>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5134" name="日期占位符 3"/>
          <p:cNvSpPr>
            <a:spLocks noGrp="1"/>
          </p:cNvSpPr>
          <p:nvPr>
            <p:ph type="dt" sz="half" idx="2"/>
            <p:custDataLst>
              <p:tags r:id="rId12"/>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5135" name="页脚占位符 4"/>
          <p:cNvSpPr>
            <a:spLocks noGrp="1"/>
          </p:cNvSpPr>
          <p:nvPr>
            <p:ph type="ftr" sz="quarter" idx="3"/>
            <p:custDataLst>
              <p:tags r:id="rId13"/>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末尾幻灯片">
    <p:bg>
      <p:bgPr>
        <a:solidFill>
          <a:schemeClr val="bg2"/>
        </a:solidFill>
        <a:effectLst/>
      </p:bgPr>
    </p:bg>
    <p:spTree>
      <p:nvGrpSpPr>
        <p:cNvPr id="1" name=""/>
        <p:cNvGrpSpPr/>
        <p:nvPr/>
      </p:nvGrpSpPr>
      <p:grpSpPr>
        <a:xfrm>
          <a:off x="0" y="0"/>
          <a:ext cx="0" cy="0"/>
          <a:chOff x="0" y="0"/>
          <a:chExt cx="0" cy="0"/>
        </a:xfrm>
      </p:grpSpPr>
      <p:pic>
        <p:nvPicPr>
          <p:cNvPr id="32771" name="图片 9"/>
          <p:cNvPicPr>
            <a:picLocks noChangeAspect="1"/>
          </p:cNvPicPr>
          <p:nvPr>
            <p:custDataLst>
              <p:tags r:id="rId2"/>
            </p:custDataLst>
          </p:nvPr>
        </p:nvPicPr>
        <p:blipFill>
          <a:blip r:embed="rId3"/>
          <a:stretch>
            <a:fillRect/>
          </a:stretch>
        </p:blipFill>
        <p:spPr>
          <a:xfrm>
            <a:off x="0" y="0"/>
            <a:ext cx="12192000" cy="6858000"/>
          </a:xfrm>
          <a:prstGeom prst="rect">
            <a:avLst/>
          </a:prstGeom>
          <a:noFill/>
          <a:ln w="9525">
            <a:noFill/>
          </a:ln>
        </p:spPr>
      </p:pic>
      <p:pic>
        <p:nvPicPr>
          <p:cNvPr id="32772" name="图片 11" descr="图片3"/>
          <p:cNvPicPr>
            <a:picLocks noChangeAspect="1"/>
          </p:cNvPicPr>
          <p:nvPr>
            <p:custDataLst>
              <p:tags r:id="rId4"/>
            </p:custDataLst>
          </p:nvPr>
        </p:nvPicPr>
        <p:blipFill>
          <a:blip r:embed="rId5">
            <a:lum bright="-42001" contrast="42000"/>
          </a:blip>
          <a:stretch>
            <a:fillRect/>
          </a:stretch>
        </p:blipFill>
        <p:spPr>
          <a:xfrm>
            <a:off x="628650" y="504825"/>
            <a:ext cx="3235325" cy="1168400"/>
          </a:xfrm>
          <a:prstGeom prst="rect">
            <a:avLst/>
          </a:prstGeom>
          <a:noFill/>
          <a:ln w="9525">
            <a:noFill/>
          </a:ln>
        </p:spPr>
      </p:pic>
      <p:sp>
        <p:nvSpPr>
          <p:cNvPr id="2" name="标题 1"/>
          <p:cNvSpPr>
            <a:spLocks noGrp="1"/>
          </p:cNvSpPr>
          <p:nvPr>
            <p:ph type="ctrTitle"/>
          </p:nvPr>
        </p:nvSpPr>
        <p:spPr>
          <a:xfrm>
            <a:off x="2692206" y="1952005"/>
            <a:ext cx="6807587" cy="2953990"/>
          </a:xfrm>
        </p:spPr>
        <p:txBody>
          <a:bodyPr lIns="90000" tIns="46800" rIns="90000" bIns="46800" anchor="ctr">
            <a:normAutofit/>
          </a:bodyPr>
          <a:lstStyle>
            <a:lvl1pPr algn="ctr">
              <a:defRPr sz="11000" spc="600" baseline="0">
                <a:solidFill>
                  <a:schemeClr val="accent1"/>
                </a:solidFill>
                <a:latin typeface="Arial" panose="020B0604020202020204" pitchFamily="34" charset="0"/>
                <a:ea typeface="汉仪尚巍手书W" panose="00020600040101010101" pitchFamily="18" charset="-122"/>
              </a:defRPr>
            </a:lvl1pPr>
          </a:lstStyle>
          <a:p>
            <a:r>
              <a:rPr kumimoji="0" lang="zh-CN" altLang="en-US" sz="11000" b="1" i="0" u="none" strike="noStrike" kern="1200" cap="none" spc="600" normalizeH="0" baseline="0" noProof="1">
                <a:uLnTx/>
                <a:uFillTx/>
              </a:rPr>
              <a:t>单击此处编辑母版标题样式</a:t>
            </a:r>
            <a:endParaRPr kumimoji="0" lang="zh-CN" altLang="en-US" sz="11000" b="1" i="0" u="none" strike="noStrike" kern="1200" cap="none" spc="600" normalizeH="0" baseline="0" noProof="1">
              <a:uLnTx/>
              <a:uFillTx/>
            </a:endParaRPr>
          </a:p>
        </p:txBody>
      </p:sp>
      <p:sp>
        <p:nvSpPr>
          <p:cNvPr id="32773" name="灯片编号占位符 17"/>
          <p:cNvSpPr>
            <a:spLocks noGrp="1"/>
          </p:cNvSpPr>
          <p:nvPr>
            <p:ph type="sldNum" sz="quarter" idx="4"/>
            <p:custDataLst>
              <p:tags r:id="rId6"/>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32776" name="日期占位符 15"/>
          <p:cNvSpPr>
            <a:spLocks noGrp="1"/>
          </p:cNvSpPr>
          <p:nvPr>
            <p:ph type="dt" sz="half" idx="2"/>
            <p:custDataLst>
              <p:tags r:id="rId7"/>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32777" name="页脚占位符 16"/>
          <p:cNvSpPr>
            <a:spLocks noGrp="1"/>
          </p:cNvSpPr>
          <p:nvPr>
            <p:ph type="ftr" sz="quarter" idx="3"/>
            <p:custDataLst>
              <p:tags r:id="rId8"/>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通用">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69925" y="442913"/>
            <a:ext cx="10852150" cy="442912"/>
          </a:xfrm>
        </p:spPr>
        <p:txBody>
          <a:bodyPr/>
          <a:lstStyle>
            <a:lvl1pPr>
              <a:defRPr baseline="0">
                <a:solidFill>
                  <a:schemeClr val="accent1"/>
                </a:solidFill>
                <a:latin typeface="Arial" panose="020B0604020202020204" pitchFamily="34" charset="0"/>
                <a:ea typeface="隶书" panose="02010509060101010101" pitchFamily="49" charset="-122"/>
              </a:defRPr>
            </a:lvl1pPr>
          </a:lstStyle>
          <a:p>
            <a:r>
              <a:rPr kumimoji="0" lang="zh-CN" altLang="en-US" sz="2400" b="1" i="0" u="none" strike="noStrike" kern="1200" cap="none" spc="200" normalizeH="0" baseline="0" noProof="1">
                <a:uLnTx/>
                <a:uFillTx/>
              </a:rPr>
              <a:t>单击此处编辑母版标题样式</a:t>
            </a:r>
            <a:endParaRPr kumimoji="0" lang="zh-CN" altLang="en-US" sz="2400" b="1" i="0" u="none" strike="noStrike" kern="1200" cap="none" spc="200" normalizeH="0" baseline="0" noProof="1">
              <a:uLnTx/>
              <a:uFillTx/>
            </a:endParaRPr>
          </a:p>
        </p:txBody>
      </p:sp>
      <p:sp>
        <p:nvSpPr>
          <p:cNvPr id="33795" name="灯片编号占位符 4"/>
          <p:cNvSpPr>
            <a:spLocks noGrp="1"/>
          </p:cNvSpPr>
          <p:nvPr>
            <p:ph type="sldNum" sz="quarter" idx="4"/>
            <p:custDataLst>
              <p:tags r:id="rId3"/>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33798" name="日期占位符 2"/>
          <p:cNvSpPr>
            <a:spLocks noGrp="1"/>
          </p:cNvSpPr>
          <p:nvPr>
            <p:ph type="dt" sz="half" idx="2"/>
            <p:custDataLst>
              <p:tags r:id="rId4"/>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33799" name="页脚占位符 3"/>
          <p:cNvSpPr>
            <a:spLocks noGrp="1"/>
          </p:cNvSpPr>
          <p:nvPr>
            <p:ph type="ftr" sz="quarter" idx="3"/>
            <p:custDataLst>
              <p:tags r:id="rId5"/>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相框">
    <p:bg>
      <p:bgPr>
        <a:solidFill>
          <a:schemeClr val="tx2"/>
        </a:solidFill>
        <a:effectLst/>
      </p:bgPr>
    </p:bg>
    <p:spTree>
      <p:nvGrpSpPr>
        <p:cNvPr id="1" name=""/>
        <p:cNvGrpSpPr/>
        <p:nvPr/>
      </p:nvGrpSpPr>
      <p:grpSpPr>
        <a:xfrm>
          <a:off x="0" y="0"/>
          <a:ext cx="0" cy="0"/>
          <a:chOff x="0" y="0"/>
          <a:chExt cx="0" cy="0"/>
        </a:xfrm>
      </p:grpSpPr>
      <p:sp>
        <p:nvSpPr>
          <p:cNvPr id="34819" name="矩形 7"/>
          <p:cNvSpPr/>
          <p:nvPr>
            <p:custDataLst>
              <p:tags r:id="rId2"/>
            </p:custDataLst>
          </p:nvPr>
        </p:nvSpPr>
        <p:spPr>
          <a:xfrm>
            <a:off x="301625" y="247650"/>
            <a:ext cx="11615738" cy="6311900"/>
          </a:xfrm>
          <a:prstGeom prst="rect">
            <a:avLst/>
          </a:prstGeom>
          <a:solidFill>
            <a:srgbClr val="FEFEFE"/>
          </a:solidFill>
          <a:ln w="12700">
            <a:noFill/>
          </a:ln>
        </p:spPr>
        <p:txBody>
          <a:bodyPr anchor="ctr" anchorCtr="0"/>
          <a:lstStyle/>
          <a:p>
            <a:pPr marL="0" lvl="0" indent="0" algn="ctr" eaLnBrk="1" hangingPunct="1"/>
            <a:endParaRPr lang="en-US" altLang="zh-CN">
              <a:solidFill>
                <a:srgbClr val="FFFFFF"/>
              </a:solidFill>
              <a:ea typeface="隶书" panose="02010509060101010101" pitchFamily="49" charset="-122"/>
              <a:sym typeface="微软雅黑" panose="020B0503020204020204" charset="-122"/>
            </a:endParaRPr>
          </a:p>
        </p:txBody>
      </p:sp>
      <p:pic>
        <p:nvPicPr>
          <p:cNvPr id="34820" name="图片 9" descr="图片3"/>
          <p:cNvPicPr>
            <a:picLocks noChangeAspect="1"/>
          </p:cNvPicPr>
          <p:nvPr>
            <p:custDataLst>
              <p:tags r:id="rId3"/>
            </p:custDataLst>
          </p:nvPr>
        </p:nvPicPr>
        <p:blipFill>
          <a:blip r:embed="rId4">
            <a:lum bright="-42001" contrast="42000"/>
          </a:blip>
          <a:stretch>
            <a:fillRect/>
          </a:stretch>
        </p:blipFill>
        <p:spPr>
          <a:xfrm>
            <a:off x="9675813" y="0"/>
            <a:ext cx="2463800" cy="900113"/>
          </a:xfrm>
          <a:prstGeom prst="rect">
            <a:avLst/>
          </a:prstGeom>
          <a:noFill/>
          <a:ln w="9525">
            <a:noFill/>
          </a:ln>
        </p:spPr>
      </p:pic>
      <p:sp>
        <p:nvSpPr>
          <p:cNvPr id="2" name="标题 1"/>
          <p:cNvSpPr>
            <a:spLocks noGrp="1"/>
          </p:cNvSpPr>
          <p:nvPr>
            <p:ph type="title"/>
          </p:nvPr>
        </p:nvSpPr>
        <p:spPr>
          <a:xfrm>
            <a:off x="1281600" y="1249200"/>
            <a:ext cx="9626400" cy="723600"/>
          </a:xfrm>
        </p:spPr>
        <p:txBody>
          <a:bodyPr anchor="ctr"/>
          <a:lstStyle>
            <a:lvl1pPr>
              <a:defRPr sz="3200" baseline="0">
                <a:solidFill>
                  <a:schemeClr val="accent1"/>
                </a:solidFill>
                <a:latin typeface="Arial" panose="020B0604020202020204" pitchFamily="34" charset="0"/>
                <a:ea typeface="隶书" panose="02010509060101010101" pitchFamily="49" charset="-122"/>
              </a:defRPr>
            </a:lvl1pPr>
          </a:lstStyle>
          <a:p>
            <a:r>
              <a:rPr kumimoji="0" lang="zh-CN" altLang="en-US" sz="3200" b="1" i="0" u="none" strike="noStrike" kern="1200" cap="none" spc="200" normalizeH="0" baseline="0" noProof="1">
                <a:uLnTx/>
                <a:uFillTx/>
              </a:rPr>
              <a:t>单击此处编辑母版标题样式</a:t>
            </a:r>
            <a:endParaRPr kumimoji="0" lang="zh-CN" altLang="en-US" sz="3200" b="1" i="0" u="none" strike="noStrike" kern="1200" cap="none" spc="200" normalizeH="0" baseline="0" noProof="1">
              <a:uLnTx/>
              <a:uFillTx/>
            </a:endParaRPr>
          </a:p>
        </p:txBody>
      </p:sp>
      <p:sp>
        <p:nvSpPr>
          <p:cNvPr id="7" name="内容占位符 6"/>
          <p:cNvSpPr>
            <a:spLocks noGrp="1"/>
          </p:cNvSpPr>
          <p:nvPr>
            <p:ph sz="quarter" idx="13"/>
          </p:nvPr>
        </p:nvSpPr>
        <p:spPr>
          <a:xfrm>
            <a:off x="1281113" y="2163600"/>
            <a:ext cx="9626600" cy="3445200"/>
          </a:xfrm>
        </p:spPr>
        <p:txBody>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34821" name="灯片编号占位符 4"/>
          <p:cNvSpPr>
            <a:spLocks noGrp="1"/>
          </p:cNvSpPr>
          <p:nvPr>
            <p:ph type="sldNum" sz="quarter" idx="4"/>
            <p:custDataLst>
              <p:tags r:id="rId5"/>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ea typeface="隶书" panose="02010509060101010101" pitchFamily="49" charset="-122"/>
              </a:rPr>
            </a:fld>
            <a:endParaRPr lang="en-US" altLang="en-US">
              <a:ea typeface="隶书" panose="02010509060101010101" pitchFamily="49" charset="-122"/>
            </a:endParaRPr>
          </a:p>
        </p:txBody>
      </p:sp>
      <p:sp>
        <p:nvSpPr>
          <p:cNvPr id="34824" name="日期占位符 2"/>
          <p:cNvSpPr>
            <a:spLocks noGrp="1"/>
          </p:cNvSpPr>
          <p:nvPr>
            <p:ph type="dt" sz="half" idx="2"/>
            <p:custDataLst>
              <p:tags r:id="rId6"/>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ea typeface="隶书" panose="02010509060101010101" pitchFamily="49" charset="-122"/>
              </a:rPr>
            </a:fld>
            <a:endParaRPr lang="en-US" altLang="en-US">
              <a:ea typeface="隶书" panose="02010509060101010101" pitchFamily="49" charset="-122"/>
            </a:endParaRPr>
          </a:p>
        </p:txBody>
      </p:sp>
      <p:sp>
        <p:nvSpPr>
          <p:cNvPr id="34825" name="页脚占位符 3"/>
          <p:cNvSpPr>
            <a:spLocks noGrp="1"/>
          </p:cNvSpPr>
          <p:nvPr>
            <p:ph type="ftr" sz="quarter" idx="3"/>
            <p:custDataLst>
              <p:tags r:id="rId7"/>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ea typeface="隶书" panose="02010509060101010101" pitchFamily="49" charset="-122"/>
            </a:endParaRPr>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左右">
    <p:bg>
      <p:bgPr>
        <a:blipFill rotWithShape="0">
          <a:blip r:embed="rId2"/>
          <a:stretch>
            <a:fillRect/>
          </a:stretch>
        </a:blipFill>
        <a:effectLst/>
      </p:bgPr>
    </p:bg>
    <p:spTree>
      <p:nvGrpSpPr>
        <p:cNvPr id="1" name=""/>
        <p:cNvGrpSpPr/>
        <p:nvPr/>
      </p:nvGrpSpPr>
      <p:grpSpPr>
        <a:xfrm>
          <a:off x="0" y="0"/>
          <a:ext cx="0" cy="0"/>
          <a:chOff x="0" y="0"/>
          <a:chExt cx="0" cy="0"/>
        </a:xfrm>
      </p:grpSpPr>
      <p:sp>
        <p:nvSpPr>
          <p:cNvPr id="35843" name="矩形 7"/>
          <p:cNvSpPr/>
          <p:nvPr>
            <p:custDataLst>
              <p:tags r:id="rId3"/>
            </p:custDataLst>
          </p:nvPr>
        </p:nvSpPr>
        <p:spPr>
          <a:xfrm>
            <a:off x="0" y="0"/>
            <a:ext cx="4822825" cy="6858000"/>
          </a:xfrm>
          <a:prstGeom prst="rect">
            <a:avLst/>
          </a:prstGeom>
          <a:solidFill>
            <a:srgbClr val="EBEBEB"/>
          </a:solidFill>
          <a:ln w="12700">
            <a:noFill/>
          </a:ln>
        </p:spPr>
        <p:txBody>
          <a:bodyPr anchor="ctr" anchorCtr="0"/>
          <a:lstStyle/>
          <a:p>
            <a:pPr marL="0" lvl="0" indent="0" algn="ctr" eaLnBrk="1" hangingPunct="1"/>
            <a:endParaRPr lang="en-US" altLang="zh-CN">
              <a:solidFill>
                <a:srgbClr val="FFFFFF"/>
              </a:solidFill>
              <a:ea typeface="隶书" panose="02010509060101010101" pitchFamily="49" charset="-122"/>
              <a:sym typeface="微软雅黑" panose="020B0503020204020204" charset="-122"/>
            </a:endParaRPr>
          </a:p>
        </p:txBody>
      </p:sp>
      <p:sp>
        <p:nvSpPr>
          <p:cNvPr id="2" name="标题 1"/>
          <p:cNvSpPr>
            <a:spLocks noGrp="1"/>
          </p:cNvSpPr>
          <p:nvPr>
            <p:ph type="title"/>
          </p:nvPr>
        </p:nvSpPr>
        <p:spPr>
          <a:xfrm>
            <a:off x="583200" y="770400"/>
            <a:ext cx="3960000" cy="882000"/>
          </a:xfrm>
        </p:spPr>
        <p:txBody>
          <a:bodyPr lIns="90000" tIns="46800" rIns="90000" bIns="46800" anchor="ctr">
            <a:normAutofit/>
          </a:bodyPr>
          <a:lstStyle>
            <a:lvl1pPr>
              <a:defRPr sz="3600" baseline="0">
                <a:solidFill>
                  <a:schemeClr val="accent1"/>
                </a:solidFill>
                <a:latin typeface="Arial" panose="020B0604020202020204" pitchFamily="34" charset="0"/>
                <a:ea typeface="隶书" panose="02010509060101010101" pitchFamily="49" charset="-122"/>
              </a:defRPr>
            </a:lvl1pPr>
          </a:lstStyle>
          <a:p>
            <a:r>
              <a:rPr kumimoji="0" lang="zh-CN" altLang="en-US" sz="3600" b="1" i="0" u="none" strike="noStrike" kern="1200" cap="none" spc="200" normalizeH="0" baseline="0" noProof="1">
                <a:uLnTx/>
                <a:uFillTx/>
              </a:rPr>
              <a:t>单击此处编辑母版标题样式</a:t>
            </a:r>
            <a:endParaRPr kumimoji="0" lang="zh-CN" altLang="en-US" sz="3600" b="1" i="0" u="none" strike="noStrike" kern="1200" cap="none" spc="200" normalizeH="0" baseline="0" noProof="1">
              <a:uLnTx/>
              <a:uFillTx/>
            </a:endParaRPr>
          </a:p>
        </p:txBody>
      </p:sp>
      <p:sp>
        <p:nvSpPr>
          <p:cNvPr id="7" name="文本占位符 6"/>
          <p:cNvSpPr>
            <a:spLocks noGrp="1"/>
          </p:cNvSpPr>
          <p:nvPr>
            <p:ph type="body" sz="quarter" idx="13"/>
          </p:nvPr>
        </p:nvSpPr>
        <p:spPr>
          <a:xfrm>
            <a:off x="586800" y="1764000"/>
            <a:ext cx="3956400" cy="4093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9" name="内容占位符 8"/>
          <p:cNvSpPr>
            <a:spLocks noGrp="1"/>
          </p:cNvSpPr>
          <p:nvPr>
            <p:ph sz="quarter" idx="14"/>
          </p:nvPr>
        </p:nvSpPr>
        <p:spPr>
          <a:xfrm>
            <a:off x="5101200" y="769938"/>
            <a:ext cx="6480000" cy="5087937"/>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35844" name="灯片编号占位符 4"/>
          <p:cNvSpPr>
            <a:spLocks noGrp="1"/>
          </p:cNvSpPr>
          <p:nvPr>
            <p:ph type="sldNum" sz="quarter" idx="4"/>
            <p:custDataLst>
              <p:tags r:id="rId4"/>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ea typeface="隶书" panose="02010509060101010101" pitchFamily="49" charset="-122"/>
              </a:rPr>
            </a:fld>
            <a:endParaRPr lang="en-US" altLang="en-US">
              <a:ea typeface="隶书" panose="02010509060101010101" pitchFamily="49" charset="-122"/>
            </a:endParaRPr>
          </a:p>
        </p:txBody>
      </p:sp>
      <p:sp>
        <p:nvSpPr>
          <p:cNvPr id="35847" name="日期占位符 2"/>
          <p:cNvSpPr>
            <a:spLocks noGrp="1"/>
          </p:cNvSpPr>
          <p:nvPr>
            <p:ph type="dt" sz="half" idx="2"/>
            <p:custDataLst>
              <p:tags r:id="rId5"/>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ea typeface="隶书" panose="02010509060101010101" pitchFamily="49" charset="-122"/>
              </a:rPr>
            </a:fld>
            <a:endParaRPr lang="en-US" altLang="en-US">
              <a:ea typeface="隶书" panose="02010509060101010101" pitchFamily="49" charset="-122"/>
            </a:endParaRPr>
          </a:p>
        </p:txBody>
      </p:sp>
      <p:sp>
        <p:nvSpPr>
          <p:cNvPr id="35848" name="页脚占位符 3"/>
          <p:cNvSpPr>
            <a:spLocks noGrp="1"/>
          </p:cNvSpPr>
          <p:nvPr>
            <p:ph type="ftr" sz="quarter" idx="3"/>
            <p:custDataLst>
              <p:tags r:id="rId6"/>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ea typeface="隶书" panose="02010509060101010101" pitchFamily="49" charset="-122"/>
            </a:endParaRPr>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上下">
    <p:bg>
      <p:bgPr>
        <a:blipFill rotWithShape="0">
          <a:blip r:embed="rId2"/>
          <a:stretch>
            <a:fillRect/>
          </a:stretch>
        </a:blipFill>
        <a:effectLst/>
      </p:bgPr>
    </p:bg>
    <p:spTree>
      <p:nvGrpSpPr>
        <p:cNvPr id="1" name=""/>
        <p:cNvGrpSpPr/>
        <p:nvPr/>
      </p:nvGrpSpPr>
      <p:grpSpPr>
        <a:xfrm>
          <a:off x="0" y="0"/>
          <a:ext cx="0" cy="0"/>
          <a:chOff x="0" y="0"/>
          <a:chExt cx="0" cy="0"/>
        </a:xfrm>
      </p:grpSpPr>
      <p:sp>
        <p:nvSpPr>
          <p:cNvPr id="36867" name="矩形 7"/>
          <p:cNvSpPr/>
          <p:nvPr>
            <p:custDataLst>
              <p:tags r:id="rId3"/>
            </p:custDataLst>
          </p:nvPr>
        </p:nvSpPr>
        <p:spPr>
          <a:xfrm>
            <a:off x="0" y="0"/>
            <a:ext cx="12192000" cy="2663825"/>
          </a:xfrm>
          <a:prstGeom prst="rect">
            <a:avLst/>
          </a:prstGeom>
          <a:solidFill>
            <a:srgbClr val="EBEBEB"/>
          </a:solidFill>
          <a:ln w="12700">
            <a:noFill/>
          </a:ln>
        </p:spPr>
        <p:txBody>
          <a:bodyPr anchor="ctr" anchorCtr="0"/>
          <a:lstStyle/>
          <a:p>
            <a:pPr marL="0" lvl="0" indent="0" algn="ctr" eaLnBrk="1" hangingPunct="1"/>
            <a:endParaRPr lang="en-US" altLang="zh-CN">
              <a:solidFill>
                <a:srgbClr val="FFFFFF"/>
              </a:solidFill>
              <a:ea typeface="隶书" panose="02010509060101010101" pitchFamily="49" charset="-122"/>
              <a:sym typeface="微软雅黑" panose="020B0503020204020204" charset="-122"/>
            </a:endParaRPr>
          </a:p>
        </p:txBody>
      </p:sp>
      <p:pic>
        <p:nvPicPr>
          <p:cNvPr id="36868" name="图片 10" descr="图片3"/>
          <p:cNvPicPr>
            <a:picLocks noChangeAspect="1"/>
          </p:cNvPicPr>
          <p:nvPr>
            <p:custDataLst>
              <p:tags r:id="rId4"/>
            </p:custDataLst>
          </p:nvPr>
        </p:nvPicPr>
        <p:blipFill>
          <a:blip r:embed="rId5">
            <a:lum bright="-42001" contrast="42000"/>
          </a:blip>
          <a:stretch>
            <a:fillRect/>
          </a:stretch>
        </p:blipFill>
        <p:spPr>
          <a:xfrm>
            <a:off x="9747250" y="0"/>
            <a:ext cx="2268538" cy="828675"/>
          </a:xfrm>
          <a:prstGeom prst="rect">
            <a:avLst/>
          </a:prstGeom>
          <a:noFill/>
          <a:ln w="9525">
            <a:noFill/>
          </a:ln>
        </p:spPr>
      </p:pic>
      <p:sp>
        <p:nvSpPr>
          <p:cNvPr id="2" name="标题 1"/>
          <p:cNvSpPr>
            <a:spLocks noGrp="1"/>
          </p:cNvSpPr>
          <p:nvPr>
            <p:ph type="title"/>
          </p:nvPr>
        </p:nvSpPr>
        <p:spPr>
          <a:xfrm>
            <a:off x="612000" y="781200"/>
            <a:ext cx="10976400" cy="626400"/>
          </a:xfrm>
        </p:spPr>
        <p:txBody>
          <a:bodyPr lIns="90000" tIns="46800" rIns="90000" bIns="46800" anchor="ctr">
            <a:normAutofit/>
          </a:bodyPr>
          <a:lstStyle>
            <a:lvl1pPr algn="ctr">
              <a:defRPr sz="3600" baseline="0">
                <a:solidFill>
                  <a:schemeClr val="accent1"/>
                </a:solidFill>
                <a:latin typeface="Arial" panose="020B0604020202020204" pitchFamily="34" charset="0"/>
                <a:ea typeface="隶书" panose="02010509060101010101" pitchFamily="49" charset="-122"/>
              </a:defRPr>
            </a:lvl1pPr>
          </a:lstStyle>
          <a:p>
            <a:r>
              <a:rPr kumimoji="0" lang="zh-CN" altLang="en-US" sz="3600" b="1" i="0" u="none" strike="noStrike" kern="1200" cap="none" spc="200" normalizeH="0" baseline="0" noProof="1">
                <a:uLnTx/>
                <a:uFillTx/>
              </a:rPr>
              <a:t>单击此处编辑母版标题样式</a:t>
            </a:r>
            <a:endParaRPr kumimoji="0" lang="zh-CN" altLang="en-US" sz="3600" b="1" i="0" u="none" strike="noStrike" kern="1200" cap="none" spc="200" normalizeH="0" baseline="0" noProof="1">
              <a:uLnTx/>
              <a:uFillTx/>
            </a:endParaRPr>
          </a:p>
        </p:txBody>
      </p:sp>
      <p:sp>
        <p:nvSpPr>
          <p:cNvPr id="7" name="文本占位符 6"/>
          <p:cNvSpPr>
            <a:spLocks noGrp="1"/>
          </p:cNvSpPr>
          <p:nvPr>
            <p:ph type="body" sz="quarter" idx="13"/>
          </p:nvPr>
        </p:nvSpPr>
        <p:spPr>
          <a:xfrm>
            <a:off x="612000" y="1659600"/>
            <a:ext cx="10975975" cy="828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p:txBody>
      </p:sp>
      <p:sp>
        <p:nvSpPr>
          <p:cNvPr id="9" name="内容占位符 8"/>
          <p:cNvSpPr>
            <a:spLocks noGrp="1"/>
          </p:cNvSpPr>
          <p:nvPr>
            <p:ph sz="quarter" idx="14"/>
          </p:nvPr>
        </p:nvSpPr>
        <p:spPr>
          <a:xfrm>
            <a:off x="612775" y="2808000"/>
            <a:ext cx="10965600" cy="34308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36869" name="灯片编号占位符 4"/>
          <p:cNvSpPr>
            <a:spLocks noGrp="1"/>
          </p:cNvSpPr>
          <p:nvPr>
            <p:ph type="sldNum" sz="quarter" idx="4"/>
            <p:custDataLst>
              <p:tags r:id="rId6"/>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ea typeface="隶书" panose="02010509060101010101" pitchFamily="49" charset="-122"/>
              </a:rPr>
            </a:fld>
            <a:endParaRPr lang="en-US" altLang="en-US">
              <a:ea typeface="隶书" panose="02010509060101010101" pitchFamily="49" charset="-122"/>
            </a:endParaRPr>
          </a:p>
        </p:txBody>
      </p:sp>
      <p:sp>
        <p:nvSpPr>
          <p:cNvPr id="36872" name="日期占位符 2"/>
          <p:cNvSpPr>
            <a:spLocks noGrp="1"/>
          </p:cNvSpPr>
          <p:nvPr>
            <p:ph type="dt" sz="half" idx="2"/>
            <p:custDataLst>
              <p:tags r:id="rId7"/>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ea typeface="隶书" panose="02010509060101010101" pitchFamily="49" charset="-122"/>
              </a:rPr>
            </a:fld>
            <a:endParaRPr lang="en-US" altLang="en-US">
              <a:ea typeface="隶书" panose="02010509060101010101" pitchFamily="49" charset="-122"/>
            </a:endParaRPr>
          </a:p>
        </p:txBody>
      </p:sp>
      <p:sp>
        <p:nvSpPr>
          <p:cNvPr id="36873" name="页脚占位符 3"/>
          <p:cNvSpPr>
            <a:spLocks noGrp="1"/>
          </p:cNvSpPr>
          <p:nvPr>
            <p:ph type="ftr" sz="quarter" idx="3"/>
            <p:custDataLst>
              <p:tags r:id="rId8"/>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ea typeface="隶书" panose="02010509060101010101" pitchFamily="49" charset="-122"/>
            </a:endParaRPr>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下上">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37891" name="图片 10" descr="图片3"/>
          <p:cNvPicPr>
            <a:picLocks noChangeAspect="1"/>
          </p:cNvPicPr>
          <p:nvPr>
            <p:custDataLst>
              <p:tags r:id="rId3"/>
            </p:custDataLst>
          </p:nvPr>
        </p:nvPicPr>
        <p:blipFill>
          <a:blip r:embed="rId4">
            <a:lum bright="-42001" contrast="42000"/>
          </a:blip>
          <a:stretch>
            <a:fillRect/>
          </a:stretch>
        </p:blipFill>
        <p:spPr>
          <a:xfrm>
            <a:off x="9747250" y="0"/>
            <a:ext cx="2268538" cy="828675"/>
          </a:xfrm>
          <a:prstGeom prst="rect">
            <a:avLst/>
          </a:prstGeom>
          <a:noFill/>
          <a:ln w="9525">
            <a:noFill/>
          </a:ln>
        </p:spPr>
      </p:pic>
      <p:sp>
        <p:nvSpPr>
          <p:cNvPr id="37892" name="矩形 8"/>
          <p:cNvSpPr/>
          <p:nvPr>
            <p:custDataLst>
              <p:tags r:id="rId5"/>
            </p:custDataLst>
          </p:nvPr>
        </p:nvSpPr>
        <p:spPr>
          <a:xfrm>
            <a:off x="0" y="5029200"/>
            <a:ext cx="12192000" cy="1828800"/>
          </a:xfrm>
          <a:prstGeom prst="rect">
            <a:avLst/>
          </a:prstGeom>
          <a:solidFill>
            <a:srgbClr val="EBEBEB"/>
          </a:solidFill>
          <a:ln w="12700">
            <a:noFill/>
          </a:ln>
        </p:spPr>
        <p:txBody>
          <a:bodyPr anchor="ctr" anchorCtr="0"/>
          <a:lstStyle/>
          <a:p>
            <a:pPr marL="0" lvl="0" indent="0" algn="ctr" eaLnBrk="1" hangingPunct="1"/>
            <a:endParaRPr lang="en-US" altLang="zh-CN">
              <a:solidFill>
                <a:srgbClr val="FFFFFF"/>
              </a:solidFill>
              <a:ea typeface="隶书" panose="02010509060101010101" pitchFamily="49" charset="-122"/>
              <a:sym typeface="微软雅黑" panose="020B0503020204020204" charset="-122"/>
            </a:endParaRPr>
          </a:p>
        </p:txBody>
      </p:sp>
      <p:sp>
        <p:nvSpPr>
          <p:cNvPr id="2" name="标题 1"/>
          <p:cNvSpPr>
            <a:spLocks noGrp="1"/>
          </p:cNvSpPr>
          <p:nvPr>
            <p:ph type="title"/>
          </p:nvPr>
        </p:nvSpPr>
        <p:spPr>
          <a:xfrm>
            <a:off x="604800" y="669600"/>
            <a:ext cx="10976400" cy="565200"/>
          </a:xfrm>
        </p:spPr>
        <p:txBody>
          <a:bodyPr lIns="90000" tIns="46800" rIns="90000" bIns="46800" anchor="ctr">
            <a:normAutofit/>
          </a:bodyPr>
          <a:lstStyle>
            <a:lvl1pPr algn="ctr">
              <a:defRPr sz="3200" baseline="0">
                <a:solidFill>
                  <a:schemeClr val="accent1"/>
                </a:solidFill>
                <a:latin typeface="Arial" panose="020B0604020202020204" pitchFamily="34" charset="0"/>
                <a:ea typeface="隶书" panose="02010509060101010101" pitchFamily="49" charset="-122"/>
              </a:defRPr>
            </a:lvl1pPr>
          </a:lstStyle>
          <a:p>
            <a:r>
              <a:rPr kumimoji="0" lang="zh-CN" altLang="en-US" sz="3200" b="1" i="0" u="none" strike="noStrike" kern="1200" cap="none" spc="200" normalizeH="0" baseline="0" noProof="1">
                <a:uLnTx/>
                <a:uFillTx/>
              </a:rPr>
              <a:t>单击此处编辑母版标题样式</a:t>
            </a:r>
            <a:endParaRPr kumimoji="0" lang="zh-CN" altLang="en-US" sz="3200" b="1" i="0" u="none" strike="noStrike" kern="1200" cap="none" spc="200" normalizeH="0" baseline="0" noProof="1">
              <a:uLnTx/>
              <a:uFillTx/>
            </a:endParaRPr>
          </a:p>
        </p:txBody>
      </p:sp>
      <p:sp>
        <p:nvSpPr>
          <p:cNvPr id="7" name="内容占位符 6"/>
          <p:cNvSpPr>
            <a:spLocks noGrp="1"/>
          </p:cNvSpPr>
          <p:nvPr>
            <p:ph sz="quarter" idx="13"/>
          </p:nvPr>
        </p:nvSpPr>
        <p:spPr>
          <a:xfrm>
            <a:off x="604837" y="1681200"/>
            <a:ext cx="10990800" cy="321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9" name="文本占位符 8"/>
          <p:cNvSpPr>
            <a:spLocks noGrp="1"/>
          </p:cNvSpPr>
          <p:nvPr>
            <p:ph type="body" sz="quarter" idx="14"/>
          </p:nvPr>
        </p:nvSpPr>
        <p:spPr>
          <a:xfrm>
            <a:off x="594000" y="5180400"/>
            <a:ext cx="11001600" cy="10116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p:txBody>
      </p:sp>
      <p:sp>
        <p:nvSpPr>
          <p:cNvPr id="37893" name="灯片编号占位符 4"/>
          <p:cNvSpPr>
            <a:spLocks noGrp="1"/>
          </p:cNvSpPr>
          <p:nvPr>
            <p:ph type="sldNum" sz="quarter" idx="4"/>
            <p:custDataLst>
              <p:tags r:id="rId6"/>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ea typeface="隶书" panose="02010509060101010101" pitchFamily="49" charset="-122"/>
              </a:rPr>
            </a:fld>
            <a:endParaRPr lang="en-US" altLang="en-US">
              <a:ea typeface="隶书" panose="02010509060101010101" pitchFamily="49" charset="-122"/>
            </a:endParaRPr>
          </a:p>
        </p:txBody>
      </p:sp>
      <p:sp>
        <p:nvSpPr>
          <p:cNvPr id="37896" name="日期占位符 2"/>
          <p:cNvSpPr>
            <a:spLocks noGrp="1"/>
          </p:cNvSpPr>
          <p:nvPr>
            <p:ph type="dt" sz="half" idx="2"/>
            <p:custDataLst>
              <p:tags r:id="rId7"/>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ea typeface="隶书" panose="02010509060101010101" pitchFamily="49" charset="-122"/>
              </a:rPr>
            </a:fld>
            <a:endParaRPr lang="en-US" altLang="en-US">
              <a:ea typeface="隶书" panose="02010509060101010101" pitchFamily="49" charset="-122"/>
            </a:endParaRPr>
          </a:p>
        </p:txBody>
      </p:sp>
      <p:sp>
        <p:nvSpPr>
          <p:cNvPr id="37897" name="页脚占位符 3"/>
          <p:cNvSpPr>
            <a:spLocks noGrp="1"/>
          </p:cNvSpPr>
          <p:nvPr>
            <p:ph type="ftr" sz="quarter" idx="3"/>
            <p:custDataLst>
              <p:tags r:id="rId8"/>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ea typeface="隶书" panose="02010509060101010101" pitchFamily="49" charset="-122"/>
            </a:endParaRPr>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导航">
    <p:bg>
      <p:bgPr>
        <a:blipFill rotWithShape="0">
          <a:blip r:embed="rId2"/>
          <a:stretch>
            <a:fillRect/>
          </a:stretch>
        </a:blipFill>
        <a:effectLst/>
      </p:bgPr>
    </p:bg>
    <p:spTree>
      <p:nvGrpSpPr>
        <p:cNvPr id="1" name=""/>
        <p:cNvGrpSpPr/>
        <p:nvPr/>
      </p:nvGrpSpPr>
      <p:grpSpPr>
        <a:xfrm>
          <a:off x="0" y="0"/>
          <a:ext cx="0" cy="0"/>
          <a:chOff x="0" y="0"/>
          <a:chExt cx="0" cy="0"/>
        </a:xfrm>
      </p:grpSpPr>
      <p:sp>
        <p:nvSpPr>
          <p:cNvPr id="38915" name="矩形 7"/>
          <p:cNvSpPr/>
          <p:nvPr>
            <p:custDataLst>
              <p:tags r:id="rId3"/>
            </p:custDataLst>
          </p:nvPr>
        </p:nvSpPr>
        <p:spPr>
          <a:xfrm>
            <a:off x="0" y="0"/>
            <a:ext cx="12192000" cy="914400"/>
          </a:xfrm>
          <a:prstGeom prst="rect">
            <a:avLst/>
          </a:prstGeom>
          <a:solidFill>
            <a:srgbClr val="EBEBEB"/>
          </a:solidFill>
          <a:ln w="12700">
            <a:noFill/>
          </a:ln>
        </p:spPr>
        <p:txBody>
          <a:bodyPr anchor="ctr" anchorCtr="0"/>
          <a:lstStyle/>
          <a:p>
            <a:pPr marL="0" lvl="0" indent="0" algn="ctr" eaLnBrk="1" hangingPunct="1"/>
            <a:endParaRPr lang="en-US" altLang="zh-CN">
              <a:solidFill>
                <a:srgbClr val="FFFFFF"/>
              </a:solidFill>
              <a:ea typeface="微软雅黑" panose="020B0503020204020204" charset="-122"/>
              <a:sym typeface="微软雅黑" panose="020B0503020204020204" charset="-122"/>
            </a:endParaRPr>
          </a:p>
        </p:txBody>
      </p:sp>
      <p:sp>
        <p:nvSpPr>
          <p:cNvPr id="2" name="标题 1"/>
          <p:cNvSpPr>
            <a:spLocks noGrp="1"/>
          </p:cNvSpPr>
          <p:nvPr>
            <p:ph type="title"/>
          </p:nvPr>
        </p:nvSpPr>
        <p:spPr>
          <a:xfrm>
            <a:off x="579600" y="237600"/>
            <a:ext cx="11037600" cy="441964"/>
          </a:xfrm>
        </p:spPr>
        <p:txBody>
          <a:bodyPr lIns="90000" tIns="46800" rIns="90000" bIns="46800">
            <a:normAutofit/>
          </a:bodyPr>
          <a:lstStyle>
            <a:lvl1pPr>
              <a:defRPr baseline="0">
                <a:solidFill>
                  <a:schemeClr val="accent1"/>
                </a:solidFill>
                <a:latin typeface="Arial" panose="020B0604020202020204" pitchFamily="34" charset="0"/>
                <a:ea typeface="隶书" panose="02010509060101010101" pitchFamily="49" charset="-122"/>
              </a:defRPr>
            </a:lvl1pPr>
          </a:lstStyle>
          <a:p>
            <a:r>
              <a:rPr kumimoji="0" lang="zh-CN" altLang="en-US" sz="2400" b="1" i="0" u="none" strike="noStrike" kern="1200" cap="none" spc="200" normalizeH="0" baseline="0" noProof="1">
                <a:uLnTx/>
                <a:uFillTx/>
              </a:rPr>
              <a:t>单击此处编辑母版标题样式</a:t>
            </a:r>
            <a:endParaRPr kumimoji="0" lang="zh-CN" altLang="en-US" sz="2400" b="1" i="0" u="none" strike="noStrike" kern="1200" cap="none" spc="200" normalizeH="0" baseline="0" noProof="1">
              <a:uLnTx/>
              <a:uFillTx/>
            </a:endParaRPr>
          </a:p>
        </p:txBody>
      </p:sp>
      <p:sp>
        <p:nvSpPr>
          <p:cNvPr id="7" name="内容占位符 6"/>
          <p:cNvSpPr>
            <a:spLocks noGrp="1"/>
          </p:cNvSpPr>
          <p:nvPr>
            <p:ph sz="quarter" idx="13"/>
          </p:nvPr>
        </p:nvSpPr>
        <p:spPr>
          <a:xfrm>
            <a:off x="579600" y="1663200"/>
            <a:ext cx="5342400" cy="28944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9" name="内容占位符 8"/>
          <p:cNvSpPr>
            <a:spLocks noGrp="1"/>
          </p:cNvSpPr>
          <p:nvPr>
            <p:ph sz="quarter" idx="14"/>
          </p:nvPr>
        </p:nvSpPr>
        <p:spPr>
          <a:xfrm>
            <a:off x="6242400" y="1663200"/>
            <a:ext cx="5367600" cy="28944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11" name="文本占位符 10"/>
          <p:cNvSpPr>
            <a:spLocks noGrp="1"/>
          </p:cNvSpPr>
          <p:nvPr>
            <p:ph type="body" sz="quarter" idx="15"/>
          </p:nvPr>
        </p:nvSpPr>
        <p:spPr>
          <a:xfrm>
            <a:off x="572400" y="4816800"/>
            <a:ext cx="5342400" cy="78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p:txBody>
      </p:sp>
      <p:sp>
        <p:nvSpPr>
          <p:cNvPr id="13" name="文本占位符 12"/>
          <p:cNvSpPr>
            <a:spLocks noGrp="1"/>
          </p:cNvSpPr>
          <p:nvPr>
            <p:ph type="body" sz="quarter" idx="16"/>
          </p:nvPr>
        </p:nvSpPr>
        <p:spPr>
          <a:xfrm>
            <a:off x="6253200" y="4813200"/>
            <a:ext cx="5367600" cy="78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p:txBody>
      </p:sp>
      <p:sp>
        <p:nvSpPr>
          <p:cNvPr id="38916" name="灯片编号占位符 4"/>
          <p:cNvSpPr>
            <a:spLocks noGrp="1"/>
          </p:cNvSpPr>
          <p:nvPr>
            <p:ph type="sldNum" sz="quarter" idx="4"/>
            <p:custDataLst>
              <p:tags r:id="rId4"/>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38919" name="日期占位符 2"/>
          <p:cNvSpPr>
            <a:spLocks noGrp="1"/>
          </p:cNvSpPr>
          <p:nvPr>
            <p:ph type="dt" sz="half" idx="2"/>
            <p:custDataLst>
              <p:tags r:id="rId5"/>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38920" name="页脚占位符 3"/>
          <p:cNvSpPr>
            <a:spLocks noGrp="1"/>
          </p:cNvSpPr>
          <p:nvPr>
            <p:ph type="ftr" sz="quarter" idx="3"/>
            <p:custDataLst>
              <p:tags r:id="rId6"/>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腰带">
    <p:bg>
      <p:bgPr>
        <a:blipFill rotWithShape="0">
          <a:blip r:embed="rId2"/>
          <a:stretch>
            <a:fillRect/>
          </a:stretch>
        </a:blipFill>
        <a:effectLst/>
      </p:bgPr>
    </p:bg>
    <p:spTree>
      <p:nvGrpSpPr>
        <p:cNvPr id="1" name=""/>
        <p:cNvGrpSpPr/>
        <p:nvPr/>
      </p:nvGrpSpPr>
      <p:grpSpPr>
        <a:xfrm>
          <a:off x="0" y="0"/>
          <a:ext cx="0" cy="0"/>
          <a:chOff x="0" y="0"/>
          <a:chExt cx="0" cy="0"/>
        </a:xfrm>
      </p:grpSpPr>
      <p:sp>
        <p:nvSpPr>
          <p:cNvPr id="39939" name="矩形 7"/>
          <p:cNvSpPr/>
          <p:nvPr>
            <p:custDataLst>
              <p:tags r:id="rId3"/>
            </p:custDataLst>
          </p:nvPr>
        </p:nvSpPr>
        <p:spPr>
          <a:xfrm>
            <a:off x="0" y="958850"/>
            <a:ext cx="12192000" cy="4940300"/>
          </a:xfrm>
          <a:prstGeom prst="rect">
            <a:avLst/>
          </a:prstGeom>
          <a:solidFill>
            <a:srgbClr val="FEFEFE"/>
          </a:solidFill>
          <a:ln w="12700">
            <a:noFill/>
          </a:ln>
        </p:spPr>
        <p:txBody>
          <a:bodyPr anchor="ctr" anchorCtr="0"/>
          <a:lstStyle/>
          <a:p>
            <a:pPr marL="0" lvl="0" indent="0" algn="ctr" eaLnBrk="1" hangingPunct="1"/>
            <a:endParaRPr lang="en-US" altLang="zh-CN">
              <a:solidFill>
                <a:srgbClr val="FFFFFF"/>
              </a:solidFill>
              <a:ea typeface="微软雅黑" panose="020B0503020204020204" charset="-122"/>
              <a:sym typeface="微软雅黑" panose="020B0503020204020204" charset="-122"/>
            </a:endParaRPr>
          </a:p>
        </p:txBody>
      </p:sp>
      <p:pic>
        <p:nvPicPr>
          <p:cNvPr id="39940" name="图片 10" descr="图片3"/>
          <p:cNvPicPr>
            <a:picLocks noChangeAspect="1"/>
          </p:cNvPicPr>
          <p:nvPr>
            <p:custDataLst>
              <p:tags r:id="rId4"/>
            </p:custDataLst>
          </p:nvPr>
        </p:nvPicPr>
        <p:blipFill>
          <a:blip r:embed="rId5">
            <a:lum bright="-42001" contrast="42000"/>
          </a:blip>
          <a:stretch>
            <a:fillRect/>
          </a:stretch>
        </p:blipFill>
        <p:spPr>
          <a:xfrm>
            <a:off x="241300" y="153988"/>
            <a:ext cx="3176588" cy="1158875"/>
          </a:xfrm>
          <a:prstGeom prst="rect">
            <a:avLst/>
          </a:prstGeom>
          <a:noFill/>
          <a:ln w="9525">
            <a:noFill/>
          </a:ln>
        </p:spPr>
      </p:pic>
      <p:sp>
        <p:nvSpPr>
          <p:cNvPr id="2" name="标题 1"/>
          <p:cNvSpPr>
            <a:spLocks noGrp="1"/>
          </p:cNvSpPr>
          <p:nvPr>
            <p:ph type="title"/>
          </p:nvPr>
        </p:nvSpPr>
        <p:spPr>
          <a:xfrm>
            <a:off x="1522800" y="1339200"/>
            <a:ext cx="9144000" cy="2386800"/>
          </a:xfrm>
        </p:spPr>
        <p:txBody>
          <a:bodyPr lIns="90000" tIns="46800" rIns="90000" bIns="46800" anchor="b">
            <a:normAutofit/>
          </a:bodyPr>
          <a:lstStyle>
            <a:lvl1pPr algn="ctr">
              <a:defRPr sz="6000" baseline="0">
                <a:solidFill>
                  <a:schemeClr val="accent1"/>
                </a:solidFill>
                <a:latin typeface="Arial" panose="020B0604020202020204" pitchFamily="34" charset="0"/>
                <a:ea typeface="隶书" panose="02010509060101010101" pitchFamily="49" charset="-122"/>
              </a:defRPr>
            </a:lvl1pPr>
          </a:lstStyle>
          <a:p>
            <a:r>
              <a:rPr kumimoji="0" lang="zh-CN" altLang="en-US" sz="6000" b="1" i="0" u="none" strike="noStrike" kern="1200" cap="none" spc="200" normalizeH="0" baseline="0" noProof="1">
                <a:uLnTx/>
                <a:uFillTx/>
              </a:rPr>
              <a:t>单击此处编辑母版标题样式</a:t>
            </a:r>
            <a:endParaRPr kumimoji="0" lang="zh-CN" altLang="en-US" sz="6000" b="1" i="0" u="none" strike="noStrike" kern="1200" cap="none" spc="200" normalizeH="0" baseline="0" noProof="1">
              <a:uLnTx/>
              <a:uFillTx/>
            </a:endParaRPr>
          </a:p>
        </p:txBody>
      </p:sp>
      <p:sp>
        <p:nvSpPr>
          <p:cNvPr id="7" name="文本占位符 6"/>
          <p:cNvSpPr>
            <a:spLocks noGrp="1"/>
          </p:cNvSpPr>
          <p:nvPr>
            <p:ph type="body" sz="quarter" idx="13"/>
          </p:nvPr>
        </p:nvSpPr>
        <p:spPr>
          <a:xfrm>
            <a:off x="1522413" y="3862800"/>
            <a:ext cx="9144000" cy="1656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p:txBody>
      </p:sp>
      <p:sp>
        <p:nvSpPr>
          <p:cNvPr id="39941" name="灯片编号占位符 4"/>
          <p:cNvSpPr>
            <a:spLocks noGrp="1"/>
          </p:cNvSpPr>
          <p:nvPr>
            <p:ph type="sldNum" sz="quarter" idx="4"/>
            <p:custDataLst>
              <p:tags r:id="rId6"/>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39944" name="日期占位符 2"/>
          <p:cNvSpPr>
            <a:spLocks noGrp="1"/>
          </p:cNvSpPr>
          <p:nvPr>
            <p:ph type="dt" sz="half" idx="2"/>
            <p:custDataLst>
              <p:tags r:id="rId7"/>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39945" name="页脚占位符 3"/>
          <p:cNvSpPr>
            <a:spLocks noGrp="1"/>
          </p:cNvSpPr>
          <p:nvPr>
            <p:ph type="ftr" sz="quarter" idx="3"/>
            <p:custDataLst>
              <p:tags r:id="rId8"/>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69925" y="442913"/>
            <a:ext cx="10852150" cy="442912"/>
          </a:xfrm>
        </p:spPr>
        <p:txBody>
          <a:bodyPr/>
          <a:lstStyle/>
          <a:p>
            <a:r>
              <a:rPr kumimoji="0" lang="zh-CN" altLang="en-US" sz="2400" b="1" i="0" u="none" strike="noStrike" kern="1200" cap="none" spc="200" normalizeH="0" baseline="0" noProof="1">
                <a:uLnTx/>
                <a:uFillTx/>
              </a:rPr>
              <a:t>单击此处编辑母版标题样式</a:t>
            </a:r>
            <a:endParaRPr kumimoji="0" lang="zh-CN" altLang="en-US" sz="2400" b="1" i="0" u="none" strike="noStrike" kern="1200" cap="none" spc="200" normalizeH="0" baseline="0" noProof="1">
              <a:uLnTx/>
              <a:uFillTx/>
            </a:endParaRPr>
          </a:p>
        </p:txBody>
      </p:sp>
      <p:sp>
        <p:nvSpPr>
          <p:cNvPr id="40963" name="灯片编号占位符 5"/>
          <p:cNvSpPr>
            <a:spLocks noGrp="1"/>
          </p:cNvSpPr>
          <p:nvPr>
            <p:ph type="sldNum" sz="quarter" idx="4"/>
            <p:custDataLst>
              <p:tags r:id="rId2"/>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40966" name="日期占位符 3"/>
          <p:cNvSpPr>
            <a:spLocks noGrp="1"/>
          </p:cNvSpPr>
          <p:nvPr>
            <p:ph type="dt" sz="half" idx="2"/>
            <p:custDataLst>
              <p:tags r:id="rId3"/>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40967" name="页脚占位符 4"/>
          <p:cNvSpPr>
            <a:spLocks noGrp="1"/>
          </p:cNvSpPr>
          <p:nvPr>
            <p:ph type="ftr" sz="quarter" idx="3"/>
            <p:custDataLst>
              <p:tags r:id="rId4"/>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69882" y="443234"/>
            <a:ext cx="10852237" cy="441964"/>
          </a:xfrm>
        </p:spPr>
        <p:txBody>
          <a:bodyPr rtlCol="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隶书" panose="02010509060101010101" pitchFamily="49" charset="-122"/>
                <a:cs typeface="+mj-cs"/>
                <a:sym typeface="+mn-ea"/>
              </a:defRPr>
            </a:lvl1pPr>
          </a:lstStyle>
          <a:p>
            <a:pPr lvl="0"/>
            <a:r>
              <a:rPr kumimoji="0" lang="zh-CN" altLang="en-US" sz="2400" b="1" i="0" u="none" strike="noStrike" kern="1200" cap="none" spc="200" normalizeH="0" baseline="0" noProof="1">
                <a:uLnTx/>
                <a:uFillTx/>
                <a:sym typeface="+mn-ea"/>
              </a:rPr>
              <a:t>单击此处编辑母版标题样式</a:t>
            </a:r>
            <a:endParaRPr kumimoji="0" lang="zh-CN" altLang="en-US" sz="2400" b="1" i="0" u="none" strike="noStrike" kern="1200" cap="none" spc="200" normalizeH="0" baseline="0" noProof="1">
              <a:uLnTx/>
              <a:uFillTx/>
              <a:sym typeface="+mn-ea"/>
            </a:endParaRPr>
          </a:p>
        </p:txBody>
      </p:sp>
      <p:sp>
        <p:nvSpPr>
          <p:cNvPr id="3" name="内容占位符 2"/>
          <p:cNvSpPr>
            <a:spLocks noGrp="1"/>
          </p:cNvSpPr>
          <p:nvPr>
            <p:ph sz="half" idx="1"/>
          </p:nvPr>
        </p:nvSpPr>
        <p:spPr>
          <a:xfrm>
            <a:off x="669930" y="952508"/>
            <a:ext cx="5283242" cy="5388907"/>
          </a:xfrm>
        </p:spPr>
        <p:txBody>
          <a:bodyPr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5pPr>
          </a:lstStyle>
          <a:p>
            <a:pPr lvl="0"/>
            <a:r>
              <a:rPr kumimoji="0" lang="zh-CN" altLang="en-US" sz="1400" b="0" i="0" u="none" strike="noStrike" kern="1200" cap="none" spc="150" normalizeH="0" baseline="0" noProof="1">
                <a:uLnTx/>
                <a:uFillTx/>
                <a:sym typeface="+mn-ea"/>
              </a:rPr>
              <a:t>单击此处编辑母版文本样式</a:t>
            </a:r>
            <a:endParaRPr kumimoji="0" lang="zh-CN" altLang="en-US" sz="1400" b="0" i="0" u="none" strike="noStrike" kern="1200" cap="none" spc="150" normalizeH="0" baseline="0" noProof="1">
              <a:uLnTx/>
              <a:uFillTx/>
              <a:sym typeface="+mn-ea"/>
            </a:endParaRPr>
          </a:p>
          <a:p>
            <a:pPr lvl="1"/>
            <a:r>
              <a:rPr kumimoji="0" lang="zh-CN" altLang="en-US" sz="1400" b="0" i="0" u="none" strike="noStrike" kern="1200" cap="none" spc="150" normalizeH="0" baseline="0" noProof="1">
                <a:uLnTx/>
                <a:uFillTx/>
                <a:sym typeface="+mn-ea"/>
              </a:rPr>
              <a:t>第二级</a:t>
            </a:r>
            <a:endParaRPr kumimoji="0" lang="zh-CN" altLang="en-US" sz="1400" b="0" i="0" u="none" strike="noStrike" kern="1200" cap="none" spc="150" normalizeH="0" baseline="0" noProof="1">
              <a:uLnTx/>
              <a:uFillTx/>
              <a:sym typeface="+mn-ea"/>
            </a:endParaRPr>
          </a:p>
          <a:p>
            <a:pPr lvl="2"/>
            <a:r>
              <a:rPr kumimoji="0" lang="zh-CN" altLang="en-US" sz="1400" b="0" i="0" u="none" strike="noStrike" kern="1200" cap="none" spc="150" normalizeH="0" baseline="0" noProof="1">
                <a:uLnTx/>
                <a:uFillTx/>
                <a:sym typeface="+mn-ea"/>
              </a:rPr>
              <a:t>第三级</a:t>
            </a:r>
            <a:endParaRPr kumimoji="0" lang="zh-CN" altLang="en-US" sz="1400" b="0" i="0" u="none" strike="noStrike" kern="1200" cap="none" spc="150" normalizeH="0" baseline="0" noProof="1">
              <a:uLnTx/>
              <a:uFillTx/>
              <a:sym typeface="+mn-ea"/>
            </a:endParaRPr>
          </a:p>
          <a:p>
            <a:pPr lvl="3"/>
            <a:r>
              <a:rPr kumimoji="0" lang="zh-CN" altLang="en-US" sz="1400" b="0" i="0" u="none" strike="noStrike" kern="1200" cap="none" spc="150" normalizeH="0" baseline="0" noProof="1">
                <a:uLnTx/>
                <a:uFillTx/>
                <a:sym typeface="+mn-ea"/>
              </a:rPr>
              <a:t>第四级</a:t>
            </a:r>
            <a:endParaRPr kumimoji="0" lang="zh-CN" altLang="en-US" sz="1400" b="0" i="0" u="none" strike="noStrike" kern="1200" cap="none" spc="150" normalizeH="0" baseline="0" noProof="1">
              <a:uLnTx/>
              <a:uFillTx/>
              <a:sym typeface="+mn-ea"/>
            </a:endParaRPr>
          </a:p>
          <a:p>
            <a:pPr lvl="4"/>
            <a:r>
              <a:rPr kumimoji="0" lang="zh-CN" altLang="en-US" sz="1400" b="0" i="0" u="none" strike="noStrike" kern="1200" cap="none" spc="150" normalizeH="0" baseline="0" noProof="1">
                <a:uLnTx/>
                <a:uFillTx/>
                <a:sym typeface="+mn-ea"/>
              </a:rPr>
              <a:t>第五级</a:t>
            </a:r>
            <a:endParaRPr kumimoji="0" lang="zh-CN" altLang="en-US" sz="1400" b="0" i="0" u="none" strike="noStrike" kern="1200" cap="none" spc="150" normalizeH="0" baseline="0" noProof="1">
              <a:uLnTx/>
              <a:uFillTx/>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400" baseline="0">
                <a:latin typeface="Arial" panose="020B0604020202020204" pitchFamily="34" charset="0"/>
                <a:ea typeface="隶书" panose="02010509060101010101" pitchFamily="49" charset="-122"/>
              </a:defRPr>
            </a:lvl1pPr>
            <a:lvl2pPr>
              <a:defRPr sz="1400" baseline="0">
                <a:latin typeface="Arial" panose="020B0604020202020204" pitchFamily="34" charset="0"/>
                <a:ea typeface="隶书" panose="02010509060101010101" pitchFamily="49" charset="-122"/>
              </a:defRPr>
            </a:lvl2pPr>
            <a:lvl3pPr>
              <a:defRPr sz="1400" baseline="0">
                <a:latin typeface="Arial" panose="020B0604020202020204" pitchFamily="34" charset="0"/>
                <a:ea typeface="隶书" panose="02010509060101010101" pitchFamily="49" charset="-122"/>
              </a:defRPr>
            </a:lvl3pPr>
            <a:lvl4pPr>
              <a:defRPr sz="1400" baseline="0">
                <a:latin typeface="Arial" panose="020B0604020202020204" pitchFamily="34" charset="0"/>
                <a:ea typeface="隶书" panose="02010509060101010101" pitchFamily="49" charset="-122"/>
              </a:defRPr>
            </a:lvl4pPr>
            <a:lvl5pPr>
              <a:defRPr sz="1400" baseline="0">
                <a:latin typeface="Arial" panose="020B0604020202020204" pitchFamily="34" charset="0"/>
                <a:ea typeface="隶书" panose="02010509060101010101" pitchFamily="49"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6147" name="灯片编号占位符 6"/>
          <p:cNvSpPr>
            <a:spLocks noGrp="1"/>
          </p:cNvSpPr>
          <p:nvPr>
            <p:ph type="sldNum" sz="quarter" idx="4"/>
            <p:custDataLst>
              <p:tags r:id="rId3"/>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6150" name="日期占位符 4"/>
          <p:cNvSpPr>
            <a:spLocks noGrp="1"/>
          </p:cNvSpPr>
          <p:nvPr>
            <p:ph type="dt" sz="half" idx="10"/>
            <p:custDataLst>
              <p:tags r:id="rId4"/>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6151" name="页脚占位符 5"/>
          <p:cNvSpPr>
            <a:spLocks noGrp="1"/>
          </p:cNvSpPr>
          <p:nvPr>
            <p:ph type="ftr" sz="quarter" idx="3"/>
            <p:custDataLst>
              <p:tags r:id="rId5"/>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比较">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69882" y="443234"/>
            <a:ext cx="10852237" cy="441964"/>
          </a:xfrm>
        </p:spPr>
        <p:txBody>
          <a:bodyPr rtlCol="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隶书" panose="02010509060101010101" pitchFamily="49" charset="-122"/>
                <a:cs typeface="+mj-cs"/>
                <a:sym typeface="+mn-ea"/>
              </a:defRPr>
            </a:lvl1pPr>
          </a:lstStyle>
          <a:p>
            <a:pPr lvl="0"/>
            <a:r>
              <a:rPr kumimoji="0" lang="zh-CN" altLang="en-US" sz="2400" b="1" i="0" u="none" strike="noStrike" kern="1200" cap="none" spc="200" normalizeH="0" baseline="0" noProof="1">
                <a:uLnTx/>
                <a:uFillTx/>
                <a:sym typeface="+mn-ea"/>
              </a:rPr>
              <a:t>单击此处编辑母版标题样式</a:t>
            </a:r>
            <a:endParaRPr kumimoji="0" lang="zh-CN" altLang="en-US" sz="2400" b="1" i="0" u="none" strike="noStrike" kern="1200" cap="none" spc="200" normalizeH="0" baseline="0" noProof="1">
              <a:uLnTx/>
              <a:uFillTx/>
              <a:sym typeface="+mn-ea"/>
            </a:endParaRPr>
          </a:p>
        </p:txBody>
      </p:sp>
      <p:sp>
        <p:nvSpPr>
          <p:cNvPr id="3" name="文本占位符 2"/>
          <p:cNvSpPr>
            <a:spLocks noGrp="1"/>
          </p:cNvSpPr>
          <p:nvPr>
            <p:ph type="body" idx="1"/>
          </p:nvPr>
        </p:nvSpPr>
        <p:spPr>
          <a:xfrm>
            <a:off x="669930" y="952508"/>
            <a:ext cx="5283242" cy="381003"/>
          </a:xfrm>
        </p:spPr>
        <p:txBody>
          <a:bodyPr tIns="38100" rIns="76200" bIns="38100">
            <a:noAutofit/>
          </a:bodyPr>
          <a:lstStyle>
            <a:lvl1pPr marL="0" indent="0" eaLnBrk="1" fontAlgn="auto" latinLnBrk="0" hangingPunct="1">
              <a:lnSpc>
                <a:spcPct val="100000"/>
              </a:lnSpc>
              <a:spcAft>
                <a:spcPct val="0"/>
              </a:spcAft>
              <a:buNone/>
              <a:defRPr sz="2000" b="0" u="none" strike="noStrike" kern="1200" cap="none" spc="200" normalizeH="0" baseline="0">
                <a:solidFill>
                  <a:schemeClr val="tx1"/>
                </a:solidFill>
                <a:uFillTx/>
                <a:latin typeface="Arial" panose="020B0604020202020204" pitchFamily="34" charset="0"/>
                <a:ea typeface="隶书" panose="02010509060101010101" pitchFamily="49"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000" b="0" i="0" u="none" strike="noStrike" kern="1200" cap="none" spc="200" normalizeH="0" baseline="0" noProof="1">
                <a:uLnTx/>
                <a:uFillTx/>
              </a:rPr>
              <a:t>单击此处编辑母版文本样式</a:t>
            </a:r>
            <a:endParaRPr kumimoji="0" lang="zh-CN" altLang="en-US" sz="2000" b="0" i="0" u="none" strike="noStrike" kern="1200" cap="none" spc="200" normalizeH="0" baseline="0" noProof="1">
              <a:uLnTx/>
              <a:uFillTx/>
            </a:endParaRPr>
          </a:p>
        </p:txBody>
      </p:sp>
      <p:sp>
        <p:nvSpPr>
          <p:cNvPr id="4" name="内容占位符 3"/>
          <p:cNvSpPr>
            <a:spLocks noGrp="1"/>
          </p:cNvSpPr>
          <p:nvPr>
            <p:ph sz="half" idx="2"/>
          </p:nvPr>
        </p:nvSpPr>
        <p:spPr>
          <a:xfrm>
            <a:off x="669925" y="1406525"/>
            <a:ext cx="5283200" cy="4934752"/>
          </a:xfrm>
        </p:spPr>
        <p:txBody>
          <a:bodyPr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5pPr>
          </a:lstStyle>
          <a:p>
            <a:pPr lvl="0"/>
            <a:r>
              <a:rPr kumimoji="0" lang="zh-CN" altLang="en-US" sz="1400" b="0" i="0" u="none" strike="noStrike" kern="1200" cap="none" spc="150" normalizeH="0" baseline="0" noProof="1">
                <a:uLnTx/>
                <a:uFillTx/>
                <a:sym typeface="+mn-ea"/>
              </a:rPr>
              <a:t>单击此处编辑母版文本样式</a:t>
            </a:r>
            <a:endParaRPr kumimoji="0" lang="zh-CN" altLang="en-US" sz="1400" b="0" i="0" u="none" strike="noStrike" kern="1200" cap="none" spc="150" normalizeH="0" baseline="0" noProof="1">
              <a:uLnTx/>
              <a:uFillTx/>
              <a:sym typeface="+mn-ea"/>
            </a:endParaRPr>
          </a:p>
          <a:p>
            <a:pPr lvl="1"/>
            <a:r>
              <a:rPr kumimoji="0" lang="zh-CN" altLang="en-US" sz="1400" b="0" i="0" u="none" strike="noStrike" kern="1200" cap="none" spc="150" normalizeH="0" baseline="0" noProof="1">
                <a:uLnTx/>
                <a:uFillTx/>
                <a:sym typeface="+mn-ea"/>
              </a:rPr>
              <a:t>第二级</a:t>
            </a:r>
            <a:endParaRPr kumimoji="0" lang="zh-CN" altLang="en-US" sz="1400" b="0" i="0" u="none" strike="noStrike" kern="1200" cap="none" spc="150" normalizeH="0" baseline="0" noProof="1">
              <a:uLnTx/>
              <a:uFillTx/>
              <a:sym typeface="+mn-ea"/>
            </a:endParaRPr>
          </a:p>
          <a:p>
            <a:pPr lvl="2"/>
            <a:r>
              <a:rPr kumimoji="0" lang="zh-CN" altLang="en-US" sz="1400" b="0" i="0" u="none" strike="noStrike" kern="1200" cap="none" spc="150" normalizeH="0" baseline="0" noProof="1">
                <a:uLnTx/>
                <a:uFillTx/>
                <a:sym typeface="+mn-ea"/>
              </a:rPr>
              <a:t>第三级</a:t>
            </a:r>
            <a:endParaRPr kumimoji="0" lang="zh-CN" altLang="en-US" sz="1400" b="0" i="0" u="none" strike="noStrike" kern="1200" cap="none" spc="150" normalizeH="0" baseline="0" noProof="1">
              <a:uLnTx/>
              <a:uFillTx/>
              <a:sym typeface="+mn-ea"/>
            </a:endParaRPr>
          </a:p>
          <a:p>
            <a:pPr lvl="3"/>
            <a:r>
              <a:rPr kumimoji="0" lang="zh-CN" altLang="en-US" sz="1400" b="0" i="0" u="none" strike="noStrike" kern="1200" cap="none" spc="150" normalizeH="0" baseline="0" noProof="1">
                <a:uLnTx/>
                <a:uFillTx/>
                <a:sym typeface="+mn-ea"/>
              </a:rPr>
              <a:t>第四级</a:t>
            </a:r>
            <a:endParaRPr kumimoji="0" lang="zh-CN" altLang="en-US" sz="1400" b="0" i="0" u="none" strike="noStrike" kern="1200" cap="none" spc="150" normalizeH="0" baseline="0" noProof="1">
              <a:uLnTx/>
              <a:uFillTx/>
              <a:sym typeface="+mn-ea"/>
            </a:endParaRPr>
          </a:p>
          <a:p>
            <a:pPr lvl="4"/>
            <a:r>
              <a:rPr kumimoji="0" lang="zh-CN" altLang="en-US" sz="1400" b="0" i="0" u="none" strike="noStrike" kern="1200" cap="none" spc="150" normalizeH="0" baseline="0" noProof="1">
                <a:uLnTx/>
                <a:uFillTx/>
                <a:sym typeface="+mn-ea"/>
              </a:rPr>
              <a:t>第五级</a:t>
            </a:r>
            <a:endParaRPr kumimoji="0" lang="zh-CN" altLang="en-US" sz="1400" b="0" i="0" u="none" strike="noStrike" kern="1200" cap="none" spc="150" normalizeH="0" baseline="0" noProof="1">
              <a:uLnTx/>
              <a:uFillTx/>
              <a:sym typeface="+mn-ea"/>
            </a:endParaRPr>
          </a:p>
        </p:txBody>
      </p:sp>
      <p:sp>
        <p:nvSpPr>
          <p:cNvPr id="5" name="文本占位符 4"/>
          <p:cNvSpPr>
            <a:spLocks noGrp="1"/>
          </p:cNvSpPr>
          <p:nvPr>
            <p:ph type="body" sz="quarter" idx="3"/>
          </p:nvPr>
        </p:nvSpPr>
        <p:spPr>
          <a:xfrm>
            <a:off x="6235750" y="952508"/>
            <a:ext cx="5283242" cy="381003"/>
          </a:xfrm>
        </p:spPr>
        <p:txBody>
          <a:bodyPr tIns="38100" rIns="76200" bIns="38100" rtlCol="0">
            <a:noAutofit/>
          </a:bodyPr>
          <a:lstStyle>
            <a:lvl1pPr marL="0" marR="0" lvl="0" indent="0" algn="l" defTabSz="914400" rtl="0" eaLnBrk="1" fontAlgn="auto" latinLnBrk="0" hangingPunct="1">
              <a:lnSpc>
                <a:spcPct val="100000"/>
              </a:lnSpc>
              <a:spcBef>
                <a:spcPct val="0"/>
              </a:spcBef>
              <a:spcAft>
                <a:spcPct val="0"/>
              </a:spcAft>
              <a:buFont typeface="Arial" panose="020B0604020202020204" pitchFamily="34" charset="0"/>
              <a:buNone/>
              <a:defRPr kumimoji="0" lang="zh-CN" altLang="en-US" sz="2000" b="0" i="0" u="none" strike="noStrike" kern="1200" cap="none" spc="20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000" b="0" i="0" u="none" strike="noStrike" kern="1200" cap="none" spc="200" normalizeH="0" baseline="0" noProof="1">
                <a:uLnTx/>
                <a:uFillTx/>
                <a:sym typeface="+mn-ea"/>
              </a:rPr>
              <a:t>单击此处编辑母版文本样式</a:t>
            </a:r>
            <a:endParaRPr kumimoji="0" lang="zh-CN" altLang="en-US" sz="2000" b="0" i="0" u="none" strike="noStrike" kern="1200" cap="none" spc="200" normalizeH="0" baseline="0" noProof="1">
              <a:uLnTx/>
              <a:uFillTx/>
              <a:sym typeface="+mn-ea"/>
            </a:endParaRPr>
          </a:p>
        </p:txBody>
      </p:sp>
      <p:sp>
        <p:nvSpPr>
          <p:cNvPr id="6" name="内容占位符 5"/>
          <p:cNvSpPr>
            <a:spLocks noGrp="1"/>
          </p:cNvSpPr>
          <p:nvPr>
            <p:ph sz="quarter" idx="4"/>
          </p:nvPr>
        </p:nvSpPr>
        <p:spPr>
          <a:xfrm>
            <a:off x="6235750" y="1406525"/>
            <a:ext cx="5283242" cy="4934752"/>
          </a:xfrm>
        </p:spPr>
        <p:txBody>
          <a:bodyPr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5pPr>
          </a:lstStyle>
          <a:p>
            <a:pPr lvl="0"/>
            <a:r>
              <a:rPr kumimoji="0" lang="zh-CN" altLang="en-US" sz="1400" b="0" i="0" u="none" strike="noStrike" kern="1200" cap="none" spc="150" normalizeH="0" baseline="0" noProof="1">
                <a:uLnTx/>
                <a:uFillTx/>
                <a:sym typeface="+mn-ea"/>
              </a:rPr>
              <a:t>单击此处编辑母版文本样式</a:t>
            </a:r>
            <a:endParaRPr kumimoji="0" lang="zh-CN" altLang="en-US" sz="1400" b="0" i="0" u="none" strike="noStrike" kern="1200" cap="none" spc="150" normalizeH="0" baseline="0" noProof="1">
              <a:uLnTx/>
              <a:uFillTx/>
              <a:sym typeface="+mn-ea"/>
            </a:endParaRPr>
          </a:p>
          <a:p>
            <a:pPr lvl="1"/>
            <a:r>
              <a:rPr kumimoji="0" lang="zh-CN" altLang="en-US" sz="1400" b="0" i="0" u="none" strike="noStrike" kern="1200" cap="none" spc="150" normalizeH="0" baseline="0" noProof="1">
                <a:uLnTx/>
                <a:uFillTx/>
                <a:sym typeface="+mn-ea"/>
              </a:rPr>
              <a:t>第二级</a:t>
            </a:r>
            <a:endParaRPr kumimoji="0" lang="zh-CN" altLang="en-US" sz="1400" b="0" i="0" u="none" strike="noStrike" kern="1200" cap="none" spc="150" normalizeH="0" baseline="0" noProof="1">
              <a:uLnTx/>
              <a:uFillTx/>
              <a:sym typeface="+mn-ea"/>
            </a:endParaRPr>
          </a:p>
          <a:p>
            <a:pPr lvl="2"/>
            <a:r>
              <a:rPr kumimoji="0" lang="zh-CN" altLang="en-US" sz="1400" b="0" i="0" u="none" strike="noStrike" kern="1200" cap="none" spc="150" normalizeH="0" baseline="0" noProof="1">
                <a:uLnTx/>
                <a:uFillTx/>
                <a:sym typeface="+mn-ea"/>
              </a:rPr>
              <a:t>第三级</a:t>
            </a:r>
            <a:endParaRPr kumimoji="0" lang="zh-CN" altLang="en-US" sz="1400" b="0" i="0" u="none" strike="noStrike" kern="1200" cap="none" spc="150" normalizeH="0" baseline="0" noProof="1">
              <a:uLnTx/>
              <a:uFillTx/>
              <a:sym typeface="+mn-ea"/>
            </a:endParaRPr>
          </a:p>
          <a:p>
            <a:pPr lvl="3"/>
            <a:r>
              <a:rPr kumimoji="0" lang="zh-CN" altLang="en-US" sz="1400" b="0" i="0" u="none" strike="noStrike" kern="1200" cap="none" spc="150" normalizeH="0" baseline="0" noProof="1">
                <a:uLnTx/>
                <a:uFillTx/>
                <a:sym typeface="+mn-ea"/>
              </a:rPr>
              <a:t>第四级</a:t>
            </a:r>
            <a:endParaRPr kumimoji="0" lang="zh-CN" altLang="en-US" sz="1400" b="0" i="0" u="none" strike="noStrike" kern="1200" cap="none" spc="150" normalizeH="0" baseline="0" noProof="1">
              <a:uLnTx/>
              <a:uFillTx/>
              <a:sym typeface="+mn-ea"/>
            </a:endParaRPr>
          </a:p>
          <a:p>
            <a:pPr lvl="4"/>
            <a:r>
              <a:rPr kumimoji="0" lang="zh-CN" altLang="en-US" sz="1400" b="0" i="0" u="none" strike="noStrike" kern="1200" cap="none" spc="150" normalizeH="0" baseline="0" noProof="1">
                <a:uLnTx/>
                <a:uFillTx/>
                <a:sym typeface="+mn-ea"/>
              </a:rPr>
              <a:t>第五级</a:t>
            </a:r>
            <a:endParaRPr kumimoji="0" lang="zh-CN" altLang="en-US" sz="1400" b="0" i="0" u="none" strike="noStrike" kern="1200" cap="none" spc="150" normalizeH="0" baseline="0" noProof="1">
              <a:uLnTx/>
              <a:uFillTx/>
              <a:sym typeface="+mn-ea"/>
            </a:endParaRPr>
          </a:p>
        </p:txBody>
      </p:sp>
      <p:sp>
        <p:nvSpPr>
          <p:cNvPr id="7171" name="灯片编号占位符 8"/>
          <p:cNvSpPr>
            <a:spLocks noGrp="1"/>
          </p:cNvSpPr>
          <p:nvPr>
            <p:ph type="sldNum" sz="quarter" idx="10"/>
            <p:custDataLst>
              <p:tags r:id="rId3"/>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7174" name="日期占位符 6"/>
          <p:cNvSpPr>
            <a:spLocks noGrp="1"/>
          </p:cNvSpPr>
          <p:nvPr>
            <p:ph type="dt" sz="half" idx="11"/>
            <p:custDataLst>
              <p:tags r:id="rId4"/>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7175" name="页脚占位符 7"/>
          <p:cNvSpPr>
            <a:spLocks noGrp="1"/>
          </p:cNvSpPr>
          <p:nvPr>
            <p:ph type="ftr" sz="quarter" idx="12"/>
            <p:custDataLst>
              <p:tags r:id="rId5"/>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仅标题">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8195" name="图片 10" descr="图片3"/>
          <p:cNvPicPr>
            <a:picLocks noChangeAspect="1"/>
          </p:cNvPicPr>
          <p:nvPr>
            <p:custDataLst>
              <p:tags r:id="rId3"/>
            </p:custDataLst>
          </p:nvPr>
        </p:nvPicPr>
        <p:blipFill>
          <a:blip r:embed="rId4">
            <a:lum bright="-42001" contrast="42000"/>
          </a:blip>
          <a:stretch>
            <a:fillRect/>
          </a:stretch>
        </p:blipFill>
        <p:spPr>
          <a:xfrm>
            <a:off x="627063" y="498475"/>
            <a:ext cx="3240087" cy="1182688"/>
          </a:xfrm>
          <a:prstGeom prst="rect">
            <a:avLst/>
          </a:prstGeom>
          <a:noFill/>
          <a:ln w="9525">
            <a:noFill/>
          </a:ln>
        </p:spPr>
      </p:pic>
      <p:sp>
        <p:nvSpPr>
          <p:cNvPr id="2" name="标题 1"/>
          <p:cNvSpPr>
            <a:spLocks noGrp="1"/>
          </p:cNvSpPr>
          <p:nvPr>
            <p:ph type="title"/>
          </p:nvPr>
        </p:nvSpPr>
        <p:spPr>
          <a:xfrm>
            <a:off x="669925" y="442913"/>
            <a:ext cx="10852150" cy="442912"/>
          </a:xfrm>
        </p:spPr>
        <p:txBody>
          <a:bodyPr rtlCol="0">
            <a:noAutofit/>
          </a:bodyPr>
          <a:lstStyle>
            <a:lvl1pPr marL="0" marR="0" lvl="0" algn="ctr" defTabSz="914400" rtl="0" eaLnBrk="1" fontAlgn="auto" latinLnBrk="0" hangingPunct="1">
              <a:lnSpc>
                <a:spcPct val="100000"/>
              </a:lnSpc>
              <a:buNone/>
              <a:defRPr kumimoji="0" lang="zh-CN" altLang="en-US" sz="2400" b="1" i="0" u="none" strike="noStrike" kern="1200" cap="none" spc="200" normalizeH="0" baseline="0" noProof="1">
                <a:solidFill>
                  <a:schemeClr val="accent1"/>
                </a:solidFill>
                <a:uFillTx/>
                <a:latin typeface="Arial" panose="020B0604020202020204" pitchFamily="34" charset="0"/>
                <a:ea typeface="隶书" panose="02010509060101010101" pitchFamily="49" charset="-122"/>
                <a:cs typeface="+mj-cs"/>
                <a:sym typeface="+mn-ea"/>
              </a:defRPr>
            </a:lvl1pPr>
          </a:lstStyle>
          <a:p>
            <a:pPr lvl="0"/>
            <a:r>
              <a:rPr kumimoji="0" lang="zh-CN" altLang="en-US" sz="2400" b="1" i="0" u="none" strike="noStrike" kern="1200" cap="none" spc="200" normalizeH="0" baseline="0" noProof="1">
                <a:uLnTx/>
                <a:uFillTx/>
                <a:sym typeface="+mn-ea"/>
              </a:rPr>
              <a:t>单击此处编辑母版标题样式</a:t>
            </a:r>
            <a:endParaRPr kumimoji="0" lang="zh-CN" altLang="en-US" sz="2400" b="1" i="0" u="none" strike="noStrike" kern="1200" cap="none" spc="200" normalizeH="0" baseline="0" noProof="1">
              <a:uLnTx/>
              <a:uFillTx/>
              <a:sym typeface="+mn-ea"/>
            </a:endParaRPr>
          </a:p>
        </p:txBody>
      </p:sp>
      <p:sp>
        <p:nvSpPr>
          <p:cNvPr id="8196" name="灯片编号占位符 4"/>
          <p:cNvSpPr>
            <a:spLocks noGrp="1"/>
          </p:cNvSpPr>
          <p:nvPr>
            <p:ph type="sldNum" sz="quarter" idx="4"/>
            <p:custDataLst>
              <p:tags r:id="rId5"/>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8199" name="日期占位符 2"/>
          <p:cNvSpPr>
            <a:spLocks noGrp="1"/>
          </p:cNvSpPr>
          <p:nvPr>
            <p:ph type="dt" sz="half" idx="2"/>
            <p:custDataLst>
              <p:tags r:id="rId6"/>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8200" name="页脚占位符 3"/>
          <p:cNvSpPr>
            <a:spLocks noGrp="1"/>
          </p:cNvSpPr>
          <p:nvPr>
            <p:ph type="ftr" sz="quarter" idx="3"/>
            <p:custDataLst>
              <p:tags r:id="rId7"/>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9219" name="灯片编号占位符 3"/>
          <p:cNvSpPr>
            <a:spLocks noGrp="1"/>
          </p:cNvSpPr>
          <p:nvPr>
            <p:ph type="sldNum" sz="quarter" idx="4"/>
            <p:custDataLst>
              <p:tags r:id="rId3"/>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9222" name="日期占位符 1"/>
          <p:cNvSpPr>
            <a:spLocks noGrp="1"/>
          </p:cNvSpPr>
          <p:nvPr>
            <p:ph type="dt" sz="half" idx="2"/>
            <p:custDataLst>
              <p:tags r:id="rId4"/>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9223" name="页脚占位符 2"/>
          <p:cNvSpPr>
            <a:spLocks noGrp="1"/>
          </p:cNvSpPr>
          <p:nvPr>
            <p:ph type="ftr" sz="quarter" idx="3"/>
            <p:custDataLst>
              <p:tags r:id="rId5"/>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69930" y="443234"/>
            <a:ext cx="10852237" cy="441964"/>
          </a:xfrm>
        </p:spPr>
        <p:txBody>
          <a:bodyPr rtlCol="0">
            <a:noAutofit/>
          </a:bodyPr>
          <a:lstStyle>
            <a:lvl1pPr marL="0" marR="0" lvl="0" algn="l" defTabSz="914400" rtl="0" eaLnBrk="1" fontAlgn="auto" latinLnBrk="0" hangingPunct="1">
              <a:lnSpc>
                <a:spcPct val="100000"/>
              </a:lnSpc>
              <a:buNone/>
              <a:defRPr kumimoji="0" lang="zh-CN" altLang="en-US" sz="2400" b="1" i="0" u="none" strike="noStrike" kern="1200" cap="all" spc="200" normalizeH="0" baseline="0" noProof="1">
                <a:solidFill>
                  <a:schemeClr val="accent1"/>
                </a:solidFill>
                <a:uFillTx/>
                <a:latin typeface="Arial" panose="020B0604020202020204" pitchFamily="34" charset="0"/>
                <a:ea typeface="隶书" panose="02010509060101010101" pitchFamily="49" charset="-122"/>
                <a:cs typeface="+mj-cs"/>
                <a:sym typeface="+mn-ea"/>
              </a:defRPr>
            </a:lvl1pPr>
          </a:lstStyle>
          <a:p>
            <a:pPr lvl="0"/>
            <a:r>
              <a:rPr kumimoji="0" lang="zh-CN" altLang="en-US" sz="2400" b="1" i="0" u="none" strike="noStrike" kern="1200" cap="all" spc="200" normalizeH="0" baseline="0" noProof="1">
                <a:uLnTx/>
                <a:uFillTx/>
                <a:sym typeface="+mn-ea"/>
              </a:rPr>
              <a:t>单击此处编辑母版标题样式</a:t>
            </a:r>
            <a:endParaRPr kumimoji="0" lang="zh-CN" altLang="en-US" sz="2400" b="1" i="0" u="none" strike="noStrike" kern="1200" cap="all" spc="200" normalizeH="0" baseline="0" noProof="1">
              <a:uLnTx/>
              <a:uFillTx/>
              <a:sym typeface="+mn-ea"/>
            </a:endParaRPr>
          </a:p>
        </p:txBody>
      </p:sp>
      <p:sp>
        <p:nvSpPr>
          <p:cNvPr id="3" name="图片占位符 2"/>
          <p:cNvSpPr>
            <a:spLocks noGrp="1"/>
          </p:cNvSpPr>
          <p:nvPr>
            <p:ph type="pic" idx="1"/>
          </p:nvPr>
        </p:nvSpPr>
        <p:spPr>
          <a:xfrm>
            <a:off x="669930" y="952508"/>
            <a:ext cx="5283242" cy="5388907"/>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30000"/>
              </a:lnSpc>
              <a:spcBef>
                <a:spcPct val="0"/>
              </a:spcBef>
              <a:spcAft>
                <a:spcPts val="1000"/>
              </a:spcAft>
              <a:buFont typeface="Arial" panose="020B0604020202020204" pitchFamily="34" charset="0"/>
              <a:buNone/>
              <a:defRPr kumimoji="0" lang="zh-CN" altLang="en-US" sz="1400" b="0" i="0" u="none" strike="noStrike" kern="1200" cap="all"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marL="0" marR="0" lvl="0" indent="0" algn="l" defTabSz="914400" rtl="0" eaLnBrk="1" fontAlgn="auto" latinLnBrk="0" hangingPunct="1">
              <a:lnSpc>
                <a:spcPct val="130000"/>
              </a:lnSpc>
              <a:spcBef>
                <a:spcPct val="0"/>
              </a:spcBef>
              <a:spcAft>
                <a:spcPts val="1000"/>
              </a:spcAft>
              <a:buClrTx/>
              <a:buSzTx/>
              <a:buFont typeface="Arial" panose="020B0604020202020204" pitchFamily="34" charset="0"/>
              <a:buNone/>
              <a:defRPr/>
            </a:pPr>
            <a:endParaRPr kumimoji="0" lang="zh-CN" altLang="en-US" sz="1400" b="0" i="0" u="none" strike="noStrike" kern="1200" cap="all" spc="150" normalizeH="0" baseline="0" noProof="1">
              <a:ln>
                <a:noFill/>
              </a:ln>
              <a:solidFill>
                <a:schemeClr val="tx1"/>
              </a:solidFill>
              <a:uLnTx/>
              <a:uFillTx/>
              <a:latin typeface="Arial" panose="020B0604020202020204" pitchFamily="34" charset="0"/>
              <a:ea typeface="隶书" panose="02010509060101010101" pitchFamily="49" charset="-122"/>
              <a:cs typeface="+mn-cs"/>
              <a:sym typeface="+mn-ea"/>
            </a:endParaRPr>
          </a:p>
        </p:txBody>
      </p:sp>
      <p:sp>
        <p:nvSpPr>
          <p:cNvPr id="4" name="文本占位符 3"/>
          <p:cNvSpPr>
            <a:spLocks noGrp="1"/>
          </p:cNvSpPr>
          <p:nvPr>
            <p:ph type="body" sz="half" idx="2"/>
          </p:nvPr>
        </p:nvSpPr>
        <p:spPr>
          <a:xfrm>
            <a:off x="6238925" y="952508"/>
            <a:ext cx="5283242" cy="5388907"/>
          </a:xfrm>
        </p:spPr>
        <p:txBody>
          <a:bodyPr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400" b="0" i="0" u="none" strike="noStrike" kern="1200" cap="all"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stStyle>
          <a:p>
            <a:pPr lvl="0"/>
            <a:r>
              <a:rPr kumimoji="0" lang="zh-CN" altLang="en-US" sz="1400" b="0" i="0" u="none" strike="noStrike" kern="1200" cap="all" spc="150" normalizeH="0" baseline="0" noProof="1">
                <a:uLnTx/>
                <a:uFillTx/>
                <a:sym typeface="+mn-ea"/>
              </a:rPr>
              <a:t>单击此处编辑母版文本样式</a:t>
            </a:r>
            <a:endParaRPr kumimoji="0" lang="zh-CN" altLang="en-US" sz="1400" b="0" i="0" u="none" strike="noStrike" kern="1200" cap="all" spc="150" normalizeH="0" baseline="0" noProof="1">
              <a:uLnTx/>
              <a:uFillTx/>
              <a:sym typeface="+mn-ea"/>
            </a:endParaRPr>
          </a:p>
        </p:txBody>
      </p:sp>
      <p:sp>
        <p:nvSpPr>
          <p:cNvPr id="10243" name="灯片编号占位符 6"/>
          <p:cNvSpPr>
            <a:spLocks noGrp="1"/>
          </p:cNvSpPr>
          <p:nvPr>
            <p:ph type="sldNum" sz="quarter" idx="4"/>
            <p:custDataLst>
              <p:tags r:id="rId3"/>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10246" name="日期占位符 4"/>
          <p:cNvSpPr>
            <a:spLocks noGrp="1"/>
          </p:cNvSpPr>
          <p:nvPr>
            <p:ph type="dt" sz="half" idx="10"/>
            <p:custDataLst>
              <p:tags r:id="rId4"/>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10247" name="页脚占位符 5"/>
          <p:cNvSpPr>
            <a:spLocks noGrp="1"/>
          </p:cNvSpPr>
          <p:nvPr>
            <p:ph type="ftr" sz="quarter" idx="3"/>
            <p:custDataLst>
              <p:tags r:id="rId5"/>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cSld name="竖排标题与文本">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571135" y="952508"/>
            <a:ext cx="950984" cy="5388907"/>
          </a:xfrm>
        </p:spPr>
        <p:txBody>
          <a:bodyPr vert="eaVert" rtlCol="0" anchor="ctr">
            <a:noAutofit/>
          </a:bodyPr>
          <a:lstStyle>
            <a:lvl1pPr marL="0" marR="0" lvl="0" algn="l" defTabSz="914400" rtl="0" eaLnBrk="1" fontAlgn="auto" latinLnBrk="0" hangingPunct="1">
              <a:lnSpc>
                <a:spcPct val="100000"/>
              </a:lnSpc>
              <a:spcAft>
                <a:spcPct val="0"/>
              </a:spcAft>
              <a:buNone/>
              <a:defRPr kumimoji="0" lang="zh-CN" altLang="en-US" sz="2400" b="1" i="0" u="none" strike="noStrike" kern="1200" cap="none" spc="200" normalizeH="0" baseline="0" noProof="1">
                <a:solidFill>
                  <a:schemeClr val="accent1"/>
                </a:solidFill>
                <a:uFillTx/>
                <a:latin typeface="Arial" panose="020B0604020202020204" pitchFamily="34" charset="0"/>
                <a:ea typeface="微软雅黑" panose="020B0503020204020204" charset="-122"/>
                <a:cs typeface="+mj-cs"/>
                <a:sym typeface="+mn-ea"/>
              </a:defRPr>
            </a:lvl1pPr>
          </a:lstStyle>
          <a:p>
            <a:pPr lvl="0"/>
            <a:r>
              <a:rPr kumimoji="0" lang="zh-CN" altLang="en-US" sz="2400" b="1" i="0" u="none" strike="noStrike" kern="1200" cap="none" spc="200" normalizeH="0" baseline="0" noProof="1">
                <a:uLnTx/>
                <a:uFillTx/>
                <a:sym typeface="+mn-ea"/>
              </a:rPr>
              <a:t>单击此处编辑母版标题样式</a:t>
            </a:r>
            <a:endParaRPr kumimoji="0" lang="zh-CN" altLang="en-US" sz="2400" b="1" i="0" u="none" strike="noStrike" kern="1200" cap="none" spc="200" normalizeH="0" baseline="0" noProof="1">
              <a:uLnTx/>
              <a:uFillTx/>
              <a:sym typeface="+mn-ea"/>
            </a:endParaRPr>
          </a:p>
        </p:txBody>
      </p:sp>
      <p:sp>
        <p:nvSpPr>
          <p:cNvPr id="3" name="竖排文字占位符 2"/>
          <p:cNvSpPr>
            <a:spLocks noGrp="1"/>
          </p:cNvSpPr>
          <p:nvPr>
            <p:ph type="body" orient="vert" idx="1"/>
          </p:nvPr>
        </p:nvSpPr>
        <p:spPr>
          <a:xfrm>
            <a:off x="669925" y="952500"/>
            <a:ext cx="9828101" cy="5388907"/>
          </a:xfrm>
        </p:spPr>
        <p:txBody>
          <a:bodyPr vert="eaVert">
            <a:normAutofit/>
          </a:bodyPr>
          <a:lstStyle>
            <a:lvl1pPr indent="0" eaLnBrk="1" fontAlgn="auto" latinLnBrk="0" hangingPunct="1">
              <a:defRPr sz="1400" baseline="0">
                <a:latin typeface="Arial" panose="020B0604020202020204" pitchFamily="34" charset="0"/>
                <a:ea typeface="微软雅黑" panose="020B0503020204020204" charset="-122"/>
              </a:defRPr>
            </a:lvl1pPr>
            <a:lvl2pPr indent="0" eaLnBrk="1" fontAlgn="auto" latinLnBrk="0" hangingPunct="1">
              <a:defRPr sz="1400" baseline="0">
                <a:latin typeface="Arial" panose="020B0604020202020204" pitchFamily="34" charset="0"/>
                <a:ea typeface="微软雅黑" panose="020B0503020204020204" charset="-122"/>
              </a:defRPr>
            </a:lvl2pPr>
            <a:lvl3pPr indent="0" eaLnBrk="1" fontAlgn="auto" latinLnBrk="0" hangingPunct="1">
              <a:defRPr sz="1400" baseline="0">
                <a:latin typeface="Arial" panose="020B0604020202020204" pitchFamily="34" charset="0"/>
                <a:ea typeface="微软雅黑" panose="020B0503020204020204" charset="-122"/>
              </a:defRPr>
            </a:lvl3pPr>
            <a:lvl4pPr indent="0" eaLnBrk="1" fontAlgn="auto" latinLnBrk="0" hangingPunct="1">
              <a:defRPr sz="1400" baseline="0">
                <a:latin typeface="Arial" panose="020B0604020202020204" pitchFamily="34" charset="0"/>
                <a:ea typeface="微软雅黑" panose="020B0503020204020204" charset="-122"/>
              </a:defRPr>
            </a:lvl4pPr>
            <a:lvl5pPr indent="0" eaLnBrk="1" fontAlgn="auto" latinLnBrk="0" hangingPunct="1">
              <a:defRPr sz="1400" baseline="0">
                <a:latin typeface="Arial" panose="020B0604020202020204" pitchFamily="34" charset="0"/>
                <a:ea typeface="微软雅黑" panose="020B0503020204020204" charset="-122"/>
              </a:defRPr>
            </a:lvl5pPr>
          </a:lstStyle>
          <a:p>
            <a:pPr lvl="0"/>
            <a:r>
              <a:rPr kumimoji="0" lang="zh-CN" altLang="en-US" sz="1400" b="0" i="0" u="none" strike="noStrike" kern="1200" cap="none" spc="150" normalizeH="0" baseline="0" noProof="1">
                <a:uLnTx/>
                <a:uFillTx/>
              </a:rPr>
              <a:t>单击此处编辑母版文本样式</a:t>
            </a:r>
            <a:endParaRPr kumimoji="0" lang="zh-CN" altLang="en-US" sz="1400" b="0" i="0" u="none" strike="noStrike" kern="1200" cap="none" spc="150" normalizeH="0" baseline="0" noProof="1">
              <a:uLnTx/>
              <a:uFillTx/>
            </a:endParaRPr>
          </a:p>
          <a:p>
            <a:pPr lvl="1"/>
            <a:r>
              <a:rPr kumimoji="0" lang="zh-CN" altLang="en-US" sz="1400" b="0" i="0" u="none" strike="noStrike" kern="1200" cap="none" spc="150" normalizeH="0" baseline="0" noProof="1">
                <a:uLnTx/>
                <a:uFillTx/>
              </a:rPr>
              <a:t>第二级</a:t>
            </a:r>
            <a:endParaRPr kumimoji="0" lang="zh-CN" altLang="en-US" sz="1400" b="0" i="0" u="none" strike="noStrike" kern="1200" cap="none" spc="150" normalizeH="0" baseline="0" noProof="1">
              <a:uLnTx/>
              <a:uFillTx/>
            </a:endParaRPr>
          </a:p>
          <a:p>
            <a:pPr lvl="2"/>
            <a:r>
              <a:rPr kumimoji="0" lang="zh-CN" altLang="en-US" sz="1400" b="0" i="0" u="none" strike="noStrike" kern="1200" cap="none" spc="150" normalizeH="0" baseline="0" noProof="1">
                <a:uLnTx/>
                <a:uFillTx/>
              </a:rPr>
              <a:t>第三级</a:t>
            </a:r>
            <a:endParaRPr kumimoji="0" lang="zh-CN" altLang="en-US" sz="14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11267" name="灯片编号占位符 5"/>
          <p:cNvSpPr>
            <a:spLocks noGrp="1"/>
          </p:cNvSpPr>
          <p:nvPr>
            <p:ph type="sldNum" sz="quarter" idx="4"/>
            <p:custDataLst>
              <p:tags r:id="rId3"/>
            </p:custDataLst>
          </p:nvPr>
        </p:nvSpPr>
        <p:spPr>
          <a:xfrm>
            <a:off x="8610600" y="6350000"/>
            <a:ext cx="2700338" cy="315913"/>
          </a:xfrm>
          <a:prstGeom prst="rect">
            <a:avLst/>
          </a:prstGeom>
          <a:noFill/>
          <a:ln w="9525">
            <a:noFill/>
          </a:ln>
        </p:spPr>
        <p:txBody>
          <a:bodyPr lIns="91440" tIns="45720" rIns="91440" bIns="45720" anchor="ctr" anchorCtr="0"/>
          <a:lstStyle/>
          <a:p>
            <a:pPr algn="r"/>
            <a:fld id="{9A0DB2DC-4C9A-4742-B13C-FB6460FD3503}" type="slidenum">
              <a:rPr lang="en-US" altLang="en-US"/>
            </a:fld>
            <a:endParaRPr lang="en-US" altLang="en-US"/>
          </a:p>
        </p:txBody>
      </p:sp>
      <p:sp>
        <p:nvSpPr>
          <p:cNvPr id="11270" name="日期占位符 3"/>
          <p:cNvSpPr>
            <a:spLocks noGrp="1"/>
          </p:cNvSpPr>
          <p:nvPr>
            <p:ph type="dt" sz="half" idx="2"/>
            <p:custDataLst>
              <p:tags r:id="rId4"/>
            </p:custDataLst>
          </p:nvPr>
        </p:nvSpPr>
        <p:spPr>
          <a:xfrm>
            <a:off x="879475" y="6350000"/>
            <a:ext cx="2700338" cy="315913"/>
          </a:xfrm>
          <a:prstGeom prst="rect">
            <a:avLst/>
          </a:prstGeom>
          <a:noFill/>
          <a:ln w="9525">
            <a:noFill/>
          </a:ln>
        </p:spPr>
        <p:txBody>
          <a:bodyPr lIns="91440" tIns="45720" rIns="91440" bIns="45720" anchor="ctr" anchorCtr="0"/>
          <a:lstStyle/>
          <a:p>
            <a:fld id="{BB962C8B-B14F-4D97-AF65-F5344CB8AC3E}" type="datetime1">
              <a:rPr lang="en-US" altLang="en-US"/>
            </a:fld>
            <a:endParaRPr lang="en-US" altLang="en-US"/>
          </a:p>
        </p:txBody>
      </p:sp>
      <p:sp>
        <p:nvSpPr>
          <p:cNvPr id="11271" name="页脚占位符 4"/>
          <p:cNvSpPr>
            <a:spLocks noGrp="1"/>
          </p:cNvSpPr>
          <p:nvPr>
            <p:ph type="ftr" sz="quarter" idx="3"/>
            <p:custDataLst>
              <p:tags r:id="rId5"/>
            </p:custDataLst>
          </p:nvPr>
        </p:nvSpPr>
        <p:spPr>
          <a:xfrm>
            <a:off x="4116388" y="6350000"/>
            <a:ext cx="3959225" cy="315913"/>
          </a:xfrm>
          <a:prstGeom prst="rect">
            <a:avLst/>
          </a:prstGeom>
          <a:noFill/>
          <a:ln w="9525">
            <a:noFill/>
          </a:ln>
        </p:spPr>
        <p:txBody>
          <a:bodyPr lIns="91440" tIns="45720" rIns="91440" bIns="45720" anchor="ctr" anchorCtr="0"/>
          <a:lstStyle/>
          <a:p>
            <a:pPr algn="ctr"/>
            <a:endParaRPr lang="en-US"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8" Type="http://schemas.openxmlformats.org/officeDocument/2006/relationships/theme" Target="../theme/theme1.xml"/><Relationship Id="rId27" Type="http://schemas.openxmlformats.org/officeDocument/2006/relationships/image" Target="file:///D:\qq&#25991;&#20214;\712321467\Image\C2C\Image2\%7b75232B38-A165-1FB7-499C-2E1C792CACB5%7d.png" TargetMode="External"/><Relationship Id="rId26" Type="http://schemas.openxmlformats.org/officeDocument/2006/relationships/image" Target="../media/image3.png"/><Relationship Id="rId25" Type="http://schemas.openxmlformats.org/officeDocument/2006/relationships/tags" Target="../tags/tag88.xml"/><Relationship Id="rId24" Type="http://schemas.openxmlformats.org/officeDocument/2006/relationships/tags" Target="../tags/tag87.xml"/><Relationship Id="rId23" Type="http://schemas.openxmlformats.org/officeDocument/2006/relationships/tags" Target="../tags/tag86.xml"/><Relationship Id="rId22" Type="http://schemas.openxmlformats.org/officeDocument/2006/relationships/tags" Target="../tags/tag85.xml"/><Relationship Id="rId21" Type="http://schemas.openxmlformats.org/officeDocument/2006/relationships/tags" Target="../tags/tag84.xml"/><Relationship Id="rId20" Type="http://schemas.openxmlformats.org/officeDocument/2006/relationships/tags" Target="../tags/tag83.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8.xml"/><Relationship Id="rId8" Type="http://schemas.openxmlformats.org/officeDocument/2006/relationships/slideLayout" Target="../slideLayouts/slideLayout27.xml"/><Relationship Id="rId7" Type="http://schemas.openxmlformats.org/officeDocument/2006/relationships/slideLayout" Target="../slideLayouts/slideLayout26.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3" Type="http://schemas.openxmlformats.org/officeDocument/2006/relationships/slideLayout" Target="../slideLayouts/slideLayout22.xml"/><Relationship Id="rId28" Type="http://schemas.openxmlformats.org/officeDocument/2006/relationships/theme" Target="../theme/theme2.xml"/><Relationship Id="rId27" Type="http://schemas.openxmlformats.org/officeDocument/2006/relationships/image" Target="file:///D:\qq&#25991;&#20214;\712321467\Image\C2C\Image2\%7b75232B38-A165-1FB7-499C-2E1C792CACB5%7d.png" TargetMode="External"/><Relationship Id="rId26" Type="http://schemas.openxmlformats.org/officeDocument/2006/relationships/image" Target="../media/image3.png"/><Relationship Id="rId25" Type="http://schemas.openxmlformats.org/officeDocument/2006/relationships/tags" Target="../tags/tag176.xml"/><Relationship Id="rId24" Type="http://schemas.openxmlformats.org/officeDocument/2006/relationships/tags" Target="../tags/tag175.xml"/><Relationship Id="rId23" Type="http://schemas.openxmlformats.org/officeDocument/2006/relationships/tags" Target="../tags/tag174.xml"/><Relationship Id="rId22" Type="http://schemas.openxmlformats.org/officeDocument/2006/relationships/tags" Target="../tags/tag173.xml"/><Relationship Id="rId21" Type="http://schemas.openxmlformats.org/officeDocument/2006/relationships/tags" Target="../tags/tag172.xml"/><Relationship Id="rId20" Type="http://schemas.openxmlformats.org/officeDocument/2006/relationships/tags" Target="../tags/tag171.xml"/><Relationship Id="rId2" Type="http://schemas.openxmlformats.org/officeDocument/2006/relationships/slideLayout" Target="../slideLayouts/slideLayout21.xml"/><Relationship Id="rId19" Type="http://schemas.openxmlformats.org/officeDocument/2006/relationships/slideLayout" Target="../slideLayouts/slideLayout38.xml"/><Relationship Id="rId18" Type="http://schemas.openxmlformats.org/officeDocument/2006/relationships/slideLayout" Target="../slideLayouts/slideLayout37.xml"/><Relationship Id="rId17" Type="http://schemas.openxmlformats.org/officeDocument/2006/relationships/slideLayout" Target="../slideLayouts/slideLayout36.xml"/><Relationship Id="rId16" Type="http://schemas.openxmlformats.org/officeDocument/2006/relationships/slideLayout" Target="../slideLayouts/slideLayout35.xml"/><Relationship Id="rId15" Type="http://schemas.openxmlformats.org/officeDocument/2006/relationships/slideLayout" Target="../slideLayouts/slideLayout34.xml"/><Relationship Id="rId14" Type="http://schemas.openxmlformats.org/officeDocument/2006/relationships/slideLayout" Target="../slideLayouts/slideLayout33.xml"/><Relationship Id="rId13" Type="http://schemas.openxmlformats.org/officeDocument/2006/relationships/slideLayout" Target="../slideLayouts/slideLayout32.xml"/><Relationship Id="rId12" Type="http://schemas.openxmlformats.org/officeDocument/2006/relationships/slideLayout" Target="../slideLayouts/slideLayout31.xml"/><Relationship Id="rId11" Type="http://schemas.openxmlformats.org/officeDocument/2006/relationships/slideLayout" Target="../slideLayouts/slideLayout30.xml"/><Relationship Id="rId10" Type="http://schemas.openxmlformats.org/officeDocument/2006/relationships/slideLayout" Target="../slideLayouts/slideLayout29.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custDataLst>
              <p:tags r:id="rId20"/>
            </p:custDataLst>
          </p:nvPr>
        </p:nvSpPr>
        <p:spPr>
          <a:xfrm>
            <a:off x="669925" y="442913"/>
            <a:ext cx="10852150" cy="442912"/>
          </a:xfrm>
          <a:prstGeom prst="rect">
            <a:avLst/>
          </a:prstGeom>
          <a:noFill/>
          <a:ln w="9525">
            <a:noFill/>
          </a:ln>
        </p:spPr>
        <p:txBody>
          <a:bodyPr lIns="101600" tIns="38100" rIns="76200" bIns="38100"/>
          <a:lstStyle/>
          <a:p>
            <a:pPr lvl="0"/>
            <a:r>
              <a:rPr lang="zh-CN" altLang="en-US"/>
              <a:t>单击此处编辑母版标题样式</a:t>
            </a:r>
            <a:endParaRPr lang="zh-CN" altLang="en-US"/>
          </a:p>
        </p:txBody>
      </p:sp>
      <p:sp>
        <p:nvSpPr>
          <p:cNvPr id="1027" name="文本占位符 2"/>
          <p:cNvSpPr>
            <a:spLocks noGrp="1"/>
          </p:cNvSpPr>
          <p:nvPr>
            <p:ph type="body" idx="1"/>
            <p:custDataLst>
              <p:tags r:id="rId21"/>
            </p:custDataLst>
          </p:nvPr>
        </p:nvSpPr>
        <p:spPr>
          <a:xfrm>
            <a:off x="669925" y="952500"/>
            <a:ext cx="10852150" cy="5389563"/>
          </a:xfrm>
          <a:prstGeom prst="rect">
            <a:avLst/>
          </a:prstGeom>
          <a:noFill/>
          <a:ln w="9525">
            <a:noFill/>
          </a:ln>
        </p:spPr>
        <p:txBody>
          <a:bodyPr lIns="101600" tIns="0" rIns="82550" bIns="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3"/>
          <p:cNvSpPr>
            <a:spLocks noGrp="1"/>
          </p:cNvSpPr>
          <p:nvPr>
            <p:ph type="dt" sz="half" idx="2"/>
            <p:custDataLst>
              <p:tags r:id="rId22"/>
            </p:custDataLst>
          </p:nvPr>
        </p:nvSpPr>
        <p:spPr>
          <a:xfrm>
            <a:off x="879475" y="6350000"/>
            <a:ext cx="2700338" cy="315913"/>
          </a:xfrm>
          <a:prstGeom prst="rect">
            <a:avLst/>
          </a:prstGeom>
          <a:noFill/>
          <a:ln w="9525">
            <a:noFill/>
          </a:ln>
        </p:spPr>
        <p:txBody>
          <a:bodyPr anchor="ctr" anchorCtr="0"/>
          <a:lstStyle>
            <a:lvl1pPr marL="0" indent="0">
              <a:defRPr sz="1200">
                <a:solidFill>
                  <a:srgbClr val="898989"/>
                </a:solidFill>
              </a:defRPr>
            </a:lvl1pPr>
          </a:lstStyle>
          <a:p>
            <a:pPr lvl="0" eaLnBrk="1" hangingPunct="1"/>
            <a:fld id="{BB962C8B-B14F-4D97-AF65-F5344CB8AC3E}" type="datetime1">
              <a:rPr lang="en-US" altLang="en-US"/>
            </a:fld>
            <a:endParaRPr lang="en-US" altLang="en-US"/>
          </a:p>
        </p:txBody>
      </p:sp>
      <p:sp>
        <p:nvSpPr>
          <p:cNvPr id="1029" name="页脚占位符 4"/>
          <p:cNvSpPr>
            <a:spLocks noGrp="1"/>
          </p:cNvSpPr>
          <p:nvPr>
            <p:ph type="ftr" sz="quarter" idx="3"/>
            <p:custDataLst>
              <p:tags r:id="rId23"/>
            </p:custDataLst>
          </p:nvPr>
        </p:nvSpPr>
        <p:spPr>
          <a:xfrm>
            <a:off x="4116388" y="6350000"/>
            <a:ext cx="3959225" cy="315913"/>
          </a:xfrm>
          <a:prstGeom prst="rect">
            <a:avLst/>
          </a:prstGeom>
          <a:noFill/>
          <a:ln w="9525">
            <a:noFill/>
          </a:ln>
        </p:spPr>
        <p:txBody>
          <a:bodyPr anchor="ctr" anchorCtr="0"/>
          <a:lstStyle>
            <a:lvl1pPr marL="0" indent="0" algn="ctr">
              <a:defRPr sz="1200">
                <a:solidFill>
                  <a:srgbClr val="898989"/>
                </a:solidFill>
              </a:defRPr>
            </a:lvl1pPr>
          </a:lstStyle>
          <a:p>
            <a:pPr lvl="0" eaLnBrk="1" hangingPunct="1"/>
            <a:endParaRPr lang="en-US" altLang="en-US"/>
          </a:p>
        </p:txBody>
      </p:sp>
      <p:sp>
        <p:nvSpPr>
          <p:cNvPr id="1030" name="灯片编号占位符 5"/>
          <p:cNvSpPr>
            <a:spLocks noGrp="1"/>
          </p:cNvSpPr>
          <p:nvPr>
            <p:ph type="sldNum" sz="quarter" idx="4"/>
            <p:custDataLst>
              <p:tags r:id="rId24"/>
            </p:custDataLst>
          </p:nvPr>
        </p:nvSpPr>
        <p:spPr>
          <a:xfrm>
            <a:off x="8610600" y="6350000"/>
            <a:ext cx="2700338" cy="315913"/>
          </a:xfrm>
          <a:prstGeom prst="rect">
            <a:avLst/>
          </a:prstGeom>
          <a:noFill/>
          <a:ln w="9525">
            <a:noFill/>
          </a:ln>
        </p:spPr>
        <p:txBody>
          <a:bodyPr anchor="ctr" anchorCtr="0"/>
          <a:lstStyle>
            <a:lvl1pPr marL="0" indent="0" algn="r">
              <a:defRPr sz="1200">
                <a:solidFill>
                  <a:srgbClr val="898989"/>
                </a:solidFill>
              </a:defRPr>
            </a:lvl1pPr>
          </a:lstStyle>
          <a:p>
            <a:pPr lvl="0" eaLnBrk="1" hangingPunct="1"/>
            <a:fld id="{9A0DB2DC-4C9A-4742-B13C-FB6460FD3503}" type="slidenum">
              <a:rPr lang="en-US" altLang="en-US"/>
            </a:fld>
            <a:endParaRPr lang="en-US" altLang="en-US"/>
          </a:p>
        </p:txBody>
      </p:sp>
      <p:sp>
        <p:nvSpPr>
          <p:cNvPr id="1031" name="KSO_TEMPLATE" hidden="1"/>
          <p:cNvSpPr/>
          <p:nvPr>
            <p:custDataLst>
              <p:tags r:id="rId25"/>
            </p:custDataLst>
          </p:nvPr>
        </p:nvSpPr>
        <p:spPr>
          <a:xfrm flipH="1">
            <a:off x="0" y="0"/>
            <a:ext cx="0" cy="0"/>
          </a:xfrm>
          <a:prstGeom prst="rect">
            <a:avLst/>
          </a:prstGeom>
          <a:solidFill>
            <a:srgbClr val="BC1A20"/>
          </a:solidFill>
          <a:ln w="12700" cap="flat" cmpd="sng">
            <a:solidFill>
              <a:srgbClr val="891014"/>
            </a:solidFill>
            <a:prstDash val="solid"/>
            <a:miter/>
            <a:headEnd type="none" w="med" len="med"/>
            <a:tailEnd type="none" w="med" len="med"/>
          </a:ln>
        </p:spPr>
        <p:txBody>
          <a:bodyPr anchor="ctr" anchorCtr="0"/>
          <a:lstStyle/>
          <a:p>
            <a:pPr marL="0" lvl="0" indent="0" algn="ctr" eaLnBrk="1" hangingPunct="1"/>
            <a:endParaRPr lang="en-US" altLang="en-US">
              <a:solidFill>
                <a:srgbClr val="FFFFFF"/>
              </a:solidFill>
              <a:ea typeface="微软雅黑" panose="020B0503020204020204" charset="-122"/>
            </a:endParaRPr>
          </a:p>
        </p:txBody>
      </p:sp>
      <p:pic>
        <p:nvPicPr>
          <p:cNvPr id="1032" name="图片 1073743875" descr="学科网 zxxk.com"/>
          <p:cNvPicPr>
            <a:picLocks noChangeAspect="1"/>
          </p:cNvPicPr>
          <p:nvPr/>
        </p:nvPicPr>
        <p:blipFill>
          <a:blip r:embed="rId26" r:link="rId27"/>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ransition/>
  <p:txStyles>
    <p:titleStyle>
      <a:lvl1pPr marL="0" indent="0" algn="l" defTabSz="914400" rtl="0" eaLnBrk="0" fontAlgn="base" hangingPunct="0">
        <a:lnSpc>
          <a:spcPct val="100000"/>
        </a:lnSpc>
        <a:spcBef>
          <a:spcPct val="0"/>
        </a:spcBef>
        <a:spcAft>
          <a:spcPct val="0"/>
        </a:spcAft>
        <a:buClrTx/>
        <a:buSzTx/>
        <a:buFontTx/>
        <a:buNone/>
        <a:defRPr kumimoji="0" sz="2400" b="1" i="0" u="none" kern="1200" spc="200" baseline="0">
          <a:solidFill>
            <a:srgbClr val="262626"/>
          </a:solidFill>
          <a:effectLst/>
          <a:latin typeface="Arial" panose="020B0604020202020204" pitchFamily="34" charset="0"/>
          <a:ea typeface="隶书" panose="02010509060101010101" pitchFamily="49" charset="-122"/>
          <a:cs typeface="+mj-cs"/>
        </a:defRPr>
      </a:lvl1pPr>
    </p:titleStyle>
    <p:body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400" b="0" i="0" u="none" kern="1200" spc="150" baseline="0">
          <a:solidFill>
            <a:srgbClr val="262626"/>
          </a:solidFill>
          <a:effectLst/>
          <a:latin typeface="Arial" panose="020B0604020202020204" pitchFamily="34" charset="0"/>
          <a:ea typeface="隶书" panose="02010509060101010101" pitchFamily="49" charset="-122"/>
          <a:cs typeface="+mn-cs"/>
        </a:defRPr>
      </a:lvl1pPr>
      <a:lvl2pPr marL="685800" indent="-228600" algn="l" defTabSz="914400" rtl="0" eaLnBrk="0" fontAlgn="base" hangingPunct="0">
        <a:lnSpc>
          <a:spcPct val="130000"/>
        </a:lnSpc>
        <a:spcBef>
          <a:spcPct val="0"/>
        </a:spcBef>
        <a:spcAft>
          <a:spcPts val="1000"/>
        </a:spcAft>
        <a:buClrTx/>
        <a:buSzTx/>
        <a:buFont typeface="Arial" panose="020B0604020202020204" pitchFamily="34" charset="0"/>
        <a:buChar char="•"/>
        <a:tabLst>
          <a:tab pos="1609725" algn="l"/>
        </a:tabLst>
        <a:defRPr kumimoji="0" sz="1400" b="0" i="0" u="none" kern="1200" spc="150" baseline="0">
          <a:solidFill>
            <a:srgbClr val="262626"/>
          </a:solidFill>
          <a:effectLst/>
          <a:latin typeface="Arial" panose="020B0604020202020204" pitchFamily="34" charset="0"/>
          <a:ea typeface="隶书" panose="02010509060101010101" pitchFamily="49" charset="-122"/>
          <a:cs typeface="+mn-cs"/>
        </a:defRPr>
      </a:lvl2pPr>
      <a:lvl3pPr marL="1143000" indent="-228600" algn="l" defTabSz="914400" rtl="0" eaLnBrk="0" fontAlgn="base" hangingPunct="0">
        <a:lnSpc>
          <a:spcPct val="130000"/>
        </a:lnSpc>
        <a:spcBef>
          <a:spcPct val="0"/>
        </a:spcBef>
        <a:spcAft>
          <a:spcPts val="1000"/>
        </a:spcAft>
        <a:buClrTx/>
        <a:buSzTx/>
        <a:buFont typeface="Arial" panose="020B0604020202020204" pitchFamily="34" charset="0"/>
        <a:buChar char="•"/>
        <a:tabLst>
          <a:tab pos="1609725" algn="l"/>
        </a:tabLst>
        <a:defRPr kumimoji="0" sz="1400" b="0" i="0" u="none" kern="1200" spc="150" baseline="0">
          <a:solidFill>
            <a:srgbClr val="262626"/>
          </a:solidFill>
          <a:effectLst/>
          <a:latin typeface="Arial" panose="020B0604020202020204" pitchFamily="34" charset="0"/>
          <a:ea typeface="隶书" panose="02010509060101010101" pitchFamily="49" charset="-122"/>
          <a:cs typeface="+mn-cs"/>
        </a:defRPr>
      </a:lvl3pPr>
      <a:lvl4pPr marL="1600200" indent="-228600" algn="l" defTabSz="914400" rtl="0" eaLnBrk="0" fontAlgn="base" hangingPunct="0">
        <a:lnSpc>
          <a:spcPct val="130000"/>
        </a:lnSpc>
        <a:spcBef>
          <a:spcPct val="0"/>
        </a:spcBef>
        <a:spcAft>
          <a:spcPts val="1000"/>
        </a:spcAft>
        <a:buClrTx/>
        <a:buSzTx/>
        <a:buFont typeface="Arial" panose="020B0604020202020204" pitchFamily="34" charset="0"/>
        <a:buChar char="•"/>
        <a:tabLst>
          <a:tab pos="1609725" algn="l"/>
        </a:tabLst>
        <a:defRPr kumimoji="0" sz="1400" b="0" i="0" u="none" kern="1200" spc="150" baseline="0">
          <a:solidFill>
            <a:srgbClr val="262626"/>
          </a:solidFill>
          <a:effectLst/>
          <a:latin typeface="Arial" panose="020B0604020202020204" pitchFamily="34" charset="0"/>
          <a:ea typeface="隶书" panose="02010509060101010101" pitchFamily="49" charset="-122"/>
          <a:cs typeface="+mn-cs"/>
        </a:defRPr>
      </a:lvl4pPr>
      <a:lvl5pPr marL="2057400" indent="-228600" algn="l" defTabSz="914400" rtl="0" eaLnBrk="0" fontAlgn="base" hangingPunct="0">
        <a:lnSpc>
          <a:spcPct val="130000"/>
        </a:lnSpc>
        <a:spcBef>
          <a:spcPct val="0"/>
        </a:spcBef>
        <a:spcAft>
          <a:spcPts val="1000"/>
        </a:spcAft>
        <a:buClrTx/>
        <a:buSzTx/>
        <a:buFont typeface="Arial" panose="020B0604020202020204" pitchFamily="34" charset="0"/>
        <a:buChar char="•"/>
        <a:tabLst>
          <a:tab pos="1609725" algn="l"/>
        </a:tabLst>
        <a:defRPr kumimoji="0" sz="1400" b="0" i="0" u="none" kern="1200" spc="150" baseline="0">
          <a:solidFill>
            <a:srgbClr val="262626"/>
          </a:solidFill>
          <a:effectLst/>
          <a:latin typeface="Arial" panose="020B0604020202020204" pitchFamily="34" charset="0"/>
          <a:ea typeface="隶书" panose="020105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p:cNvSpPr>
          <p:nvPr>
            <p:ph type="title"/>
            <p:custDataLst>
              <p:tags r:id="rId20"/>
            </p:custDataLst>
          </p:nvPr>
        </p:nvSpPr>
        <p:spPr>
          <a:xfrm>
            <a:off x="669925" y="442913"/>
            <a:ext cx="10852150" cy="442912"/>
          </a:xfrm>
          <a:prstGeom prst="rect">
            <a:avLst/>
          </a:prstGeom>
          <a:noFill/>
          <a:ln w="9525">
            <a:noFill/>
          </a:ln>
        </p:spPr>
        <p:txBody>
          <a:bodyPr lIns="101600" tIns="38100" rIns="76200" bIns="38100"/>
          <a:lstStyle/>
          <a:p>
            <a:pPr lvl="0"/>
            <a:r>
              <a:rPr lang="zh-CN" altLang="en-US"/>
              <a:t>单击此处编辑母版标题样式</a:t>
            </a:r>
            <a:endParaRPr lang="zh-CN" altLang="en-US"/>
          </a:p>
        </p:txBody>
      </p:sp>
      <p:sp>
        <p:nvSpPr>
          <p:cNvPr id="2051" name="文本占位符 2"/>
          <p:cNvSpPr>
            <a:spLocks noGrp="1"/>
          </p:cNvSpPr>
          <p:nvPr>
            <p:ph type="body" idx="1"/>
            <p:custDataLst>
              <p:tags r:id="rId21"/>
            </p:custDataLst>
          </p:nvPr>
        </p:nvSpPr>
        <p:spPr>
          <a:xfrm>
            <a:off x="669925" y="952500"/>
            <a:ext cx="10852150" cy="5389563"/>
          </a:xfrm>
          <a:prstGeom prst="rect">
            <a:avLst/>
          </a:prstGeom>
          <a:noFill/>
          <a:ln w="9525">
            <a:noFill/>
          </a:ln>
        </p:spPr>
        <p:txBody>
          <a:bodyPr lIns="101600" tIns="0" rIns="82550" bIns="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052" name="日期占位符 3"/>
          <p:cNvSpPr>
            <a:spLocks noGrp="1"/>
          </p:cNvSpPr>
          <p:nvPr>
            <p:ph type="dt" sz="half" idx="2"/>
            <p:custDataLst>
              <p:tags r:id="rId22"/>
            </p:custDataLst>
          </p:nvPr>
        </p:nvSpPr>
        <p:spPr>
          <a:xfrm>
            <a:off x="879475" y="6350000"/>
            <a:ext cx="2700338" cy="315913"/>
          </a:xfrm>
          <a:prstGeom prst="rect">
            <a:avLst/>
          </a:prstGeom>
          <a:noFill/>
          <a:ln w="9525">
            <a:noFill/>
          </a:ln>
        </p:spPr>
        <p:txBody>
          <a:bodyPr anchor="ctr" anchorCtr="0"/>
          <a:lstStyle>
            <a:lvl1pPr marL="0" indent="0">
              <a:defRPr sz="1200">
                <a:solidFill>
                  <a:srgbClr val="898989"/>
                </a:solidFill>
              </a:defRPr>
            </a:lvl1pPr>
          </a:lstStyle>
          <a:p>
            <a:pPr lvl="0" eaLnBrk="1" hangingPunct="1"/>
            <a:fld id="{BB962C8B-B14F-4D97-AF65-F5344CB8AC3E}" type="datetime1">
              <a:rPr lang="en-US" altLang="en-US"/>
            </a:fld>
            <a:endParaRPr lang="en-US" altLang="en-US"/>
          </a:p>
        </p:txBody>
      </p:sp>
      <p:sp>
        <p:nvSpPr>
          <p:cNvPr id="2053" name="页脚占位符 4"/>
          <p:cNvSpPr>
            <a:spLocks noGrp="1"/>
          </p:cNvSpPr>
          <p:nvPr>
            <p:ph type="ftr" sz="quarter" idx="3"/>
            <p:custDataLst>
              <p:tags r:id="rId23"/>
            </p:custDataLst>
          </p:nvPr>
        </p:nvSpPr>
        <p:spPr>
          <a:xfrm>
            <a:off x="4116388" y="6350000"/>
            <a:ext cx="3959225" cy="315913"/>
          </a:xfrm>
          <a:prstGeom prst="rect">
            <a:avLst/>
          </a:prstGeom>
          <a:noFill/>
          <a:ln w="9525">
            <a:noFill/>
          </a:ln>
        </p:spPr>
        <p:txBody>
          <a:bodyPr anchor="ctr" anchorCtr="0"/>
          <a:lstStyle>
            <a:lvl1pPr marL="0" indent="0" algn="ctr">
              <a:defRPr sz="1200">
                <a:solidFill>
                  <a:srgbClr val="898989"/>
                </a:solidFill>
              </a:defRPr>
            </a:lvl1pPr>
          </a:lstStyle>
          <a:p>
            <a:pPr lvl="0" eaLnBrk="1" hangingPunct="1"/>
            <a:endParaRPr lang="en-US" altLang="en-US"/>
          </a:p>
        </p:txBody>
      </p:sp>
      <p:sp>
        <p:nvSpPr>
          <p:cNvPr id="2054" name="灯片编号占位符 5"/>
          <p:cNvSpPr>
            <a:spLocks noGrp="1"/>
          </p:cNvSpPr>
          <p:nvPr>
            <p:ph type="sldNum" sz="quarter" idx="4"/>
            <p:custDataLst>
              <p:tags r:id="rId24"/>
            </p:custDataLst>
          </p:nvPr>
        </p:nvSpPr>
        <p:spPr>
          <a:xfrm>
            <a:off x="8610600" y="6350000"/>
            <a:ext cx="2700338" cy="315913"/>
          </a:xfrm>
          <a:prstGeom prst="rect">
            <a:avLst/>
          </a:prstGeom>
          <a:noFill/>
          <a:ln w="9525">
            <a:noFill/>
          </a:ln>
        </p:spPr>
        <p:txBody>
          <a:bodyPr anchor="ctr" anchorCtr="0"/>
          <a:lstStyle>
            <a:lvl1pPr marL="0" indent="0" algn="r">
              <a:defRPr sz="1200">
                <a:solidFill>
                  <a:srgbClr val="898989"/>
                </a:solidFill>
              </a:defRPr>
            </a:lvl1pPr>
          </a:lstStyle>
          <a:p>
            <a:pPr lvl="0" eaLnBrk="1" hangingPunct="1"/>
            <a:fld id="{9A0DB2DC-4C9A-4742-B13C-FB6460FD3503}" type="slidenum">
              <a:rPr lang="en-US" altLang="en-US"/>
            </a:fld>
            <a:endParaRPr lang="en-US" altLang="en-US"/>
          </a:p>
        </p:txBody>
      </p:sp>
      <p:sp>
        <p:nvSpPr>
          <p:cNvPr id="2055" name="KSO_TEMPLATE" hidden="1"/>
          <p:cNvSpPr/>
          <p:nvPr>
            <p:custDataLst>
              <p:tags r:id="rId25"/>
            </p:custDataLst>
          </p:nvPr>
        </p:nvSpPr>
        <p:spPr>
          <a:xfrm flipH="1">
            <a:off x="0" y="0"/>
            <a:ext cx="0" cy="0"/>
          </a:xfrm>
          <a:prstGeom prst="rect">
            <a:avLst/>
          </a:prstGeom>
          <a:solidFill>
            <a:srgbClr val="BC1A20"/>
          </a:solidFill>
          <a:ln w="12700" cap="flat" cmpd="sng">
            <a:solidFill>
              <a:srgbClr val="891014"/>
            </a:solidFill>
            <a:prstDash val="solid"/>
            <a:miter/>
            <a:headEnd type="none" w="med" len="med"/>
            <a:tailEnd type="none" w="med" len="med"/>
          </a:ln>
        </p:spPr>
        <p:txBody>
          <a:bodyPr anchor="ctr" anchorCtr="0"/>
          <a:lstStyle/>
          <a:p>
            <a:pPr marL="0" lvl="0" indent="0" algn="ctr" eaLnBrk="1" hangingPunct="1"/>
            <a:endParaRPr lang="en-US" altLang="en-US">
              <a:solidFill>
                <a:srgbClr val="FFFFFF"/>
              </a:solidFill>
              <a:ea typeface="微软雅黑" panose="020B0503020204020204" charset="-122"/>
            </a:endParaRPr>
          </a:p>
        </p:txBody>
      </p:sp>
      <p:pic>
        <p:nvPicPr>
          <p:cNvPr id="2056" name="图片 1073743875" descr="学科网 zxxk.com"/>
          <p:cNvPicPr>
            <a:picLocks noChangeAspect="1"/>
          </p:cNvPicPr>
          <p:nvPr/>
        </p:nvPicPr>
        <p:blipFill>
          <a:blip r:embed="rId26" r:link="rId27"/>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7" r:id="rId19"/>
  </p:sldLayoutIdLst>
  <p:transition/>
  <p:txStyles>
    <p:titleStyle>
      <a:lvl1pPr marL="0" indent="0" algn="l" defTabSz="914400" rtl="0" eaLnBrk="0" fontAlgn="base" hangingPunct="0">
        <a:lnSpc>
          <a:spcPct val="100000"/>
        </a:lnSpc>
        <a:spcBef>
          <a:spcPct val="0"/>
        </a:spcBef>
        <a:spcAft>
          <a:spcPct val="0"/>
        </a:spcAft>
        <a:buClrTx/>
        <a:buSzTx/>
        <a:buFontTx/>
        <a:buNone/>
        <a:defRPr kumimoji="0" sz="2400" b="1" i="0" u="none" kern="1200" spc="200" baseline="0">
          <a:solidFill>
            <a:srgbClr val="262626"/>
          </a:solidFill>
          <a:effectLst/>
          <a:latin typeface="Arial" panose="020B0604020202020204" pitchFamily="34" charset="0"/>
          <a:ea typeface="隶书" panose="02010509060101010101" pitchFamily="49" charset="-122"/>
          <a:cs typeface="+mj-cs"/>
        </a:defRPr>
      </a:lvl1pPr>
    </p:titleStyle>
    <p:body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400" b="0" i="0" u="none" kern="1200" spc="150" baseline="0">
          <a:solidFill>
            <a:srgbClr val="262626"/>
          </a:solidFill>
          <a:effectLst/>
          <a:latin typeface="Arial" panose="020B0604020202020204" pitchFamily="34" charset="0"/>
          <a:ea typeface="隶书" panose="02010509060101010101" pitchFamily="49" charset="-122"/>
          <a:cs typeface="+mn-cs"/>
        </a:defRPr>
      </a:lvl1pPr>
      <a:lvl2pPr marL="685800" indent="-228600" algn="l" defTabSz="914400" rtl="0" eaLnBrk="0" fontAlgn="base" hangingPunct="0">
        <a:lnSpc>
          <a:spcPct val="130000"/>
        </a:lnSpc>
        <a:spcBef>
          <a:spcPct val="0"/>
        </a:spcBef>
        <a:spcAft>
          <a:spcPts val="1000"/>
        </a:spcAft>
        <a:buClrTx/>
        <a:buSzTx/>
        <a:buFont typeface="Arial" panose="020B0604020202020204" pitchFamily="34" charset="0"/>
        <a:buChar char="•"/>
        <a:tabLst>
          <a:tab pos="1609725" algn="l"/>
        </a:tabLst>
        <a:defRPr kumimoji="0" sz="1400" b="0" i="0" u="none" kern="1200" spc="150" baseline="0">
          <a:solidFill>
            <a:srgbClr val="262626"/>
          </a:solidFill>
          <a:effectLst/>
          <a:latin typeface="Arial" panose="020B0604020202020204" pitchFamily="34" charset="0"/>
          <a:ea typeface="隶书" panose="02010509060101010101" pitchFamily="49" charset="-122"/>
          <a:cs typeface="+mn-cs"/>
        </a:defRPr>
      </a:lvl2pPr>
      <a:lvl3pPr marL="1143000" indent="-228600" algn="l" defTabSz="914400" rtl="0" eaLnBrk="0" fontAlgn="base" hangingPunct="0">
        <a:lnSpc>
          <a:spcPct val="130000"/>
        </a:lnSpc>
        <a:spcBef>
          <a:spcPct val="0"/>
        </a:spcBef>
        <a:spcAft>
          <a:spcPts val="1000"/>
        </a:spcAft>
        <a:buClrTx/>
        <a:buSzTx/>
        <a:buFont typeface="Arial" panose="020B0604020202020204" pitchFamily="34" charset="0"/>
        <a:buChar char="•"/>
        <a:tabLst>
          <a:tab pos="1609725" algn="l"/>
        </a:tabLst>
        <a:defRPr kumimoji="0" sz="1400" b="0" i="0" u="none" kern="1200" spc="150" baseline="0">
          <a:solidFill>
            <a:srgbClr val="262626"/>
          </a:solidFill>
          <a:effectLst/>
          <a:latin typeface="Arial" panose="020B0604020202020204" pitchFamily="34" charset="0"/>
          <a:ea typeface="隶书" panose="02010509060101010101" pitchFamily="49" charset="-122"/>
          <a:cs typeface="+mn-cs"/>
        </a:defRPr>
      </a:lvl3pPr>
      <a:lvl4pPr marL="1600200" indent="-228600" algn="l" defTabSz="914400" rtl="0" eaLnBrk="0" fontAlgn="base" hangingPunct="0">
        <a:lnSpc>
          <a:spcPct val="130000"/>
        </a:lnSpc>
        <a:spcBef>
          <a:spcPct val="0"/>
        </a:spcBef>
        <a:spcAft>
          <a:spcPts val="1000"/>
        </a:spcAft>
        <a:buClrTx/>
        <a:buSzTx/>
        <a:buFont typeface="Arial" panose="020B0604020202020204" pitchFamily="34" charset="0"/>
        <a:buChar char="•"/>
        <a:tabLst>
          <a:tab pos="1609725" algn="l"/>
        </a:tabLst>
        <a:defRPr kumimoji="0" sz="1400" b="0" i="0" u="none" kern="1200" spc="150" baseline="0">
          <a:solidFill>
            <a:srgbClr val="262626"/>
          </a:solidFill>
          <a:effectLst/>
          <a:latin typeface="Arial" panose="020B0604020202020204" pitchFamily="34" charset="0"/>
          <a:ea typeface="隶书" panose="02010509060101010101" pitchFamily="49" charset="-122"/>
          <a:cs typeface="+mn-cs"/>
        </a:defRPr>
      </a:lvl4pPr>
      <a:lvl5pPr marL="2057400" indent="-228600" algn="l" defTabSz="914400" rtl="0" eaLnBrk="0" fontAlgn="base" hangingPunct="0">
        <a:lnSpc>
          <a:spcPct val="130000"/>
        </a:lnSpc>
        <a:spcBef>
          <a:spcPct val="0"/>
        </a:spcBef>
        <a:spcAft>
          <a:spcPts val="1000"/>
        </a:spcAft>
        <a:buClrTx/>
        <a:buSzTx/>
        <a:buFont typeface="Arial" panose="020B0604020202020204" pitchFamily="34" charset="0"/>
        <a:buChar char="•"/>
        <a:tabLst>
          <a:tab pos="1609725" algn="l"/>
        </a:tabLst>
        <a:defRPr kumimoji="0" sz="1400" b="0" i="0" u="none" kern="1200" spc="150" baseline="0">
          <a:solidFill>
            <a:srgbClr val="262626"/>
          </a:solidFill>
          <a:effectLst/>
          <a:latin typeface="Arial" panose="020B0604020202020204" pitchFamily="34" charset="0"/>
          <a:ea typeface="隶书" panose="020105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77.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9.xml"/><Relationship Id="rId1" Type="http://schemas.openxmlformats.org/officeDocument/2006/relationships/image" Target="../media/image4.png"/></Relationships>
</file>

<file path=ppt/slides/_rels/slide100.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231.xml"/></Relationships>
</file>

<file path=ppt/slides/_rels/slide101.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232.xml"/></Relationships>
</file>

<file path=ppt/slides/_rels/slide102.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233.xml"/></Relationships>
</file>

<file path=ppt/slides/_rels/slide103.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234.xml"/></Relationships>
</file>

<file path=ppt/slides/_rels/slide104.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235.xml"/></Relationships>
</file>

<file path=ppt/slides/_rels/slide105.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236.xml"/></Relationships>
</file>

<file path=ppt/slides/_rels/slide106.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237.xml"/></Relationships>
</file>

<file path=ppt/slides/_rels/slide107.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238.xml"/></Relationships>
</file>

<file path=ppt/slides/_rels/slide108.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239.xml"/></Relationships>
</file>

<file path=ppt/slides/_rels/slide109.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24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0.xml"/></Relationships>
</file>

<file path=ppt/slides/_rels/slide110.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241.xml"/></Relationships>
</file>

<file path=ppt/slides/_rels/slide111.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242.xml"/></Relationships>
</file>

<file path=ppt/slides/_rels/slide112.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243.xml"/></Relationships>
</file>

<file path=ppt/slides/_rels/slide113.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244.xml"/></Relationships>
</file>

<file path=ppt/slides/_rels/slide114.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245.xml"/></Relationships>
</file>

<file path=ppt/slides/_rels/slide115.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246.xml"/></Relationships>
</file>

<file path=ppt/slides/_rels/slide116.xml.rels><?xml version="1.0" encoding="UTF-8" standalone="yes"?>
<Relationships xmlns="http://schemas.openxmlformats.org/package/2006/relationships"><Relationship Id="rId4" Type="http://schemas.openxmlformats.org/officeDocument/2006/relationships/slideLayout" Target="../slideLayouts/slideLayout21.xml"/><Relationship Id="rId3" Type="http://schemas.openxmlformats.org/officeDocument/2006/relationships/tags" Target="../tags/tag247.xml"/><Relationship Id="rId2" Type="http://schemas.openxmlformats.org/officeDocument/2006/relationships/image" Target="../media/image19.png"/><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8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84.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5.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7.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8.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9.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0.xml"/><Relationship Id="rId1" Type="http://schemas.openxmlformats.org/officeDocument/2006/relationships/image" Target="../media/image6.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1.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4.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5.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6.xml"/><Relationship Id="rId1" Type="http://schemas.openxmlformats.org/officeDocument/2006/relationships/image" Target="../media/image7.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7.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8.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9.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0.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1.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2.xml"/></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hyperlink" Target="https://baike.baidu.com/item/%E8%AF%AD%E6%B0%94/9624317" TargetMode="External"/><Relationship Id="rId5" Type="http://schemas.openxmlformats.org/officeDocument/2006/relationships/hyperlink" Target="https://baike.baidu.com/item/%E8%AF%AD%E8%A8%80/72744" TargetMode="External"/><Relationship Id="rId4" Type="http://schemas.openxmlformats.org/officeDocument/2006/relationships/hyperlink" Target="https://baike.baidu.com/item/%E6%96%87%E5%AD%97/612910" TargetMode="External"/><Relationship Id="rId3" Type="http://schemas.openxmlformats.org/officeDocument/2006/relationships/hyperlink" Target="https://baike.baidu.com/item/%E5%88%98%E5%A4%8D" TargetMode="External"/><Relationship Id="rId2" Type="http://schemas.openxmlformats.org/officeDocument/2006/relationships/hyperlink" Target="https://baike.baidu.com/item/%E9%92%B1%E7%8E%84%E5%90%8C" TargetMode="External"/><Relationship Id="rId1" Type="http://schemas.openxmlformats.org/officeDocument/2006/relationships/hyperlink" Target="https://baike.baidu.com/item/%E5%8F%A5%E8%AF%BB" TargetMode="Externa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3.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4.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5.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06.xml"/><Relationship Id="rId1" Type="http://schemas.openxmlformats.org/officeDocument/2006/relationships/image" Target="../media/image8.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7.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08.xml"/><Relationship Id="rId1" Type="http://schemas.openxmlformats.org/officeDocument/2006/relationships/image" Target="../media/image9.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9.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0.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1.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2.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3.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4.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5.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6.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7.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8.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9.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0.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1.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22.xml"/><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4.xml"/></Relationships>
</file>

<file path=ppt/slides/_rels/slide8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5.xml"/></Relationships>
</file>

<file path=ppt/slides/_rels/slide8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26.xml"/><Relationship Id="rId1" Type="http://schemas.openxmlformats.org/officeDocument/2006/relationships/image" Target="../media/image14.png"/></Relationships>
</file>

<file path=ppt/slides/_rels/slide8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7.xml"/></Relationships>
</file>

<file path=ppt/slides/_rels/slide8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8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28.xml"/><Relationship Id="rId1" Type="http://schemas.openxmlformats.org/officeDocument/2006/relationships/image" Target="../media/image16.png"/></Relationships>
</file>

<file path=ppt/slides/_rels/slide8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8.xml"/></Relationships>
</file>

<file path=ppt/slides/_rels/slide9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30.xml"/><Relationship Id="rId1" Type="http://schemas.openxmlformats.org/officeDocument/2006/relationships/image" Target="../media/image17.png"/></Relationships>
</file>

<file path=ppt/slides/_rels/slide9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矩形 4"/>
          <p:cNvSpPr/>
          <p:nvPr/>
        </p:nvSpPr>
        <p:spPr>
          <a:xfrm>
            <a:off x="2351088" y="2406650"/>
            <a:ext cx="8145462" cy="1368425"/>
          </a:xfrm>
          <a:prstGeom prst="rect">
            <a:avLst/>
          </a:prstGeom>
          <a:solidFill>
            <a:srgbClr val="FFFFFF"/>
          </a:solidFill>
          <a:ln w="12700">
            <a:noFill/>
          </a:ln>
        </p:spPr>
        <p:txBody>
          <a:bodyPr anchor="ctr" anchorCtr="0"/>
          <a:lstStyle/>
          <a:p>
            <a:pPr algn="ctr"/>
            <a:endParaRPr lang="en-US" altLang="en-US">
              <a:solidFill>
                <a:srgbClr val="FFFFFF"/>
              </a:solidFill>
              <a:ea typeface="微软雅黑" panose="020B0503020204020204" charset="-122"/>
            </a:endParaRPr>
          </a:p>
        </p:txBody>
      </p:sp>
      <p:sp>
        <p:nvSpPr>
          <p:cNvPr id="41987" name="标题 3073"/>
          <p:cNvSpPr>
            <a:spLocks noGrp="1"/>
          </p:cNvSpPr>
          <p:nvPr>
            <p:ph type="ctrTitle"/>
          </p:nvPr>
        </p:nvSpPr>
        <p:spPr>
          <a:xfrm>
            <a:off x="882650" y="2684463"/>
            <a:ext cx="10428288" cy="1649412"/>
          </a:xfrm>
        </p:spPr>
        <p:txBody>
          <a:bodyPr wrap="square" lIns="90000" tIns="46800" rIns="90000" bIns="46800" anchor="ctr" anchorCtr="0">
            <a:normAutofit fontScale="90000"/>
          </a:bodyPr>
          <a:lstStyle/>
          <a:p>
            <a:pPr defTabSz="914400" eaLnBrk="1" latinLnBrk="0" hangingPunct="1">
              <a:buSzTx/>
              <a:buFontTx/>
              <a:buNone/>
            </a:pPr>
            <a:r>
              <a:rPr kumimoji="0" lang="en-US" altLang="en-US" sz="7300" kern="1200" baseline="0">
                <a:solidFill>
                  <a:srgbClr val="262626"/>
                </a:solidFill>
                <a:latin typeface="黑体" panose="02010609060101010101" pitchFamily="49" charset="-122"/>
                <a:ea typeface="黑体" panose="02010609060101010101" pitchFamily="49" charset="-122"/>
                <a:cs typeface="+mj-cs"/>
              </a:rPr>
              <a:t>正确使用标点符号</a:t>
            </a:r>
            <a:br>
              <a:rPr kumimoji="0" lang="zh-CN" altLang="en-US" sz="7300" kern="1200" baseline="0">
                <a:solidFill>
                  <a:srgbClr val="262626"/>
                </a:solidFill>
                <a:latin typeface="黑体" panose="02010609060101010101" pitchFamily="49" charset="-122"/>
                <a:ea typeface="黑体" panose="02010609060101010101" pitchFamily="49" charset="-122"/>
                <a:cs typeface="+mj-cs"/>
              </a:rPr>
            </a:br>
            <a:endParaRPr kumimoji="0" lang="en-US" altLang="en-US" sz="6600" kern="1200" baseline="0">
              <a:solidFill>
                <a:srgbClr val="000000"/>
              </a:solidFill>
              <a:latin typeface="黑体" panose="02010609060101010101" pitchFamily="49" charset="-122"/>
              <a:ea typeface="黑体" panose="02010609060101010101" pitchFamily="49" charset="-122"/>
              <a:cs typeface="+mj-cs"/>
            </a:endParaRPr>
          </a:p>
        </p:txBody>
      </p:sp>
      <p:sp>
        <p:nvSpPr>
          <p:cNvPr id="41988" name="矩形 5"/>
          <p:cNvSpPr/>
          <p:nvPr/>
        </p:nvSpPr>
        <p:spPr>
          <a:xfrm>
            <a:off x="5969000" y="3844925"/>
            <a:ext cx="4327525" cy="617538"/>
          </a:xfrm>
          <a:prstGeom prst="rect">
            <a:avLst/>
          </a:prstGeom>
          <a:solidFill>
            <a:srgbClr val="FFFFFF"/>
          </a:solidFill>
          <a:ln w="12700">
            <a:noFill/>
          </a:ln>
        </p:spPr>
        <p:txBody>
          <a:bodyPr anchor="ctr" anchorCtr="0"/>
          <a:lstStyle/>
          <a:p>
            <a:pPr algn="ctr"/>
            <a:endParaRPr lang="en-US" altLang="en-US">
              <a:solidFill>
                <a:srgbClr val="FFFFFF"/>
              </a:solidFill>
              <a:ea typeface="微软雅黑" panose="020B0503020204020204" charset="-122"/>
            </a:endParaRPr>
          </a:p>
        </p:txBody>
      </p:sp>
    </p:spTree>
    <p:custDataLst>
      <p:tags r:id="rId1"/>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文本框 4"/>
          <p:cNvSpPr/>
          <p:nvPr/>
        </p:nvSpPr>
        <p:spPr>
          <a:xfrm>
            <a:off x="1566863" y="168275"/>
            <a:ext cx="8656637" cy="706438"/>
          </a:xfrm>
          <a:prstGeom prst="rect">
            <a:avLst/>
          </a:prstGeom>
          <a:noFill/>
          <a:ln w="9525">
            <a:noFill/>
          </a:ln>
        </p:spPr>
        <p:txBody>
          <a:bodyPr>
            <a:spAutoFit/>
          </a:bodyPr>
          <a:lstStyle/>
          <a:p>
            <a:pPr algn="ctr"/>
            <a:r>
              <a:rPr lang="zh-CN" altLang="en-US" sz="4000" b="1">
                <a:solidFill>
                  <a:srgbClr val="1D41D5"/>
                </a:solidFill>
              </a:rPr>
              <a:t>四、顿号使用</a:t>
            </a:r>
            <a:endParaRPr lang="zh-CN" altLang="en-US" sz="4000" b="1">
              <a:solidFill>
                <a:srgbClr val="1D41D5"/>
              </a:solidFill>
            </a:endParaRPr>
          </a:p>
        </p:txBody>
      </p:sp>
      <p:pic>
        <p:nvPicPr>
          <p:cNvPr id="55299" name="图片 7"/>
          <p:cNvPicPr>
            <a:picLocks noChangeAspect="1"/>
          </p:cNvPicPr>
          <p:nvPr/>
        </p:nvPicPr>
        <p:blipFill>
          <a:blip r:embed="rId1"/>
          <a:stretch>
            <a:fillRect/>
          </a:stretch>
        </p:blipFill>
        <p:spPr>
          <a:xfrm>
            <a:off x="8216900" y="207963"/>
            <a:ext cx="927100" cy="669925"/>
          </a:xfrm>
          <a:prstGeom prst="rect">
            <a:avLst/>
          </a:prstGeom>
          <a:noFill/>
          <a:ln w="9525">
            <a:noFill/>
          </a:ln>
        </p:spPr>
      </p:pic>
      <p:sp>
        <p:nvSpPr>
          <p:cNvPr id="55300" name="文本框 8"/>
          <p:cNvSpPr/>
          <p:nvPr/>
        </p:nvSpPr>
        <p:spPr>
          <a:xfrm>
            <a:off x="285750" y="990600"/>
            <a:ext cx="11618913" cy="2060575"/>
          </a:xfrm>
          <a:prstGeom prst="rect">
            <a:avLst/>
          </a:prstGeom>
          <a:noFill/>
          <a:ln w="9525" cap="flat" cmpd="sng">
            <a:solidFill>
              <a:schemeClr val="tx1"/>
            </a:solidFill>
            <a:prstDash val="lgDashDot"/>
            <a:round/>
            <a:headEnd type="none" w="med" len="med"/>
            <a:tailEnd type="none" w="med" len="med"/>
          </a:ln>
        </p:spPr>
        <p:txBody>
          <a:bodyPr>
            <a:spAutoFit/>
          </a:bodyPr>
          <a:lstStyle/>
          <a:p>
            <a:r>
              <a:rPr lang="zh-CN" altLang="en-US" sz="3200" b="1">
                <a:solidFill>
                  <a:srgbClr val="FF0000"/>
                </a:solidFill>
                <a:latin typeface="黑体" panose="02010609060101010101" pitchFamily="49" charset="-122"/>
                <a:ea typeface="黑体" panose="02010609060101010101" pitchFamily="49" charset="-122"/>
              </a:rPr>
              <a:t>作用：表示句子内部并列词语之间很小的停顿。</a:t>
            </a:r>
            <a:endParaRPr lang="zh-CN" altLang="en-US" sz="3200" b="1">
              <a:solidFill>
                <a:srgbClr val="FF0000"/>
              </a:solidFill>
              <a:latin typeface="黑体" panose="02010609060101010101" pitchFamily="49" charset="-122"/>
              <a:ea typeface="黑体" panose="02010609060101010101" pitchFamily="49" charset="-122"/>
            </a:endParaRPr>
          </a:p>
          <a:p>
            <a:r>
              <a:rPr lang="zh-CN" altLang="en-US" sz="3200" b="1">
                <a:solidFill>
                  <a:srgbClr val="1D41D5"/>
                </a:solidFill>
                <a:latin typeface="黑体" panose="02010609060101010101" pitchFamily="49" charset="-122"/>
                <a:ea typeface="黑体" panose="02010609060101010101" pitchFamily="49" charset="-122"/>
              </a:rPr>
              <a:t>误用顿号的两种情况：</a:t>
            </a:r>
            <a:endParaRPr lang="zh-CN" altLang="en-US" sz="3200" b="1">
              <a:solidFill>
                <a:srgbClr val="1D41D5"/>
              </a:solidFill>
              <a:latin typeface="黑体" panose="02010609060101010101" pitchFamily="49" charset="-122"/>
              <a:ea typeface="黑体" panose="02010609060101010101" pitchFamily="49" charset="-122"/>
            </a:endParaRPr>
          </a:p>
          <a:p>
            <a:r>
              <a:rPr lang="zh-CN" altLang="en-US" sz="3200" b="1">
                <a:latin typeface="黑体" panose="02010609060101010101" pitchFamily="49" charset="-122"/>
                <a:ea typeface="黑体" panose="02010609060101010101" pitchFamily="49" charset="-122"/>
              </a:rPr>
              <a:t>1、滥用，不该用而用；</a:t>
            </a:r>
            <a:endParaRPr lang="zh-CN" altLang="en-US" sz="3200" b="1">
              <a:latin typeface="黑体" panose="02010609060101010101" pitchFamily="49" charset="-122"/>
              <a:ea typeface="黑体" panose="02010609060101010101" pitchFamily="49" charset="-122"/>
            </a:endParaRPr>
          </a:p>
          <a:p>
            <a:r>
              <a:rPr lang="zh-CN" altLang="en-US" sz="3200" b="1">
                <a:latin typeface="黑体" panose="02010609060101010101" pitchFamily="49" charset="-122"/>
                <a:ea typeface="黑体" panose="02010609060101010101" pitchFamily="49" charset="-122"/>
              </a:rPr>
              <a:t>2、误用，造成层级不清，表意混乱。</a:t>
            </a:r>
            <a:endParaRPr lang="zh-CN" altLang="en-US" sz="3200" b="1">
              <a:latin typeface="黑体" panose="02010609060101010101" pitchFamily="49" charset="-122"/>
              <a:ea typeface="黑体" panose="02010609060101010101" pitchFamily="49" charset="-122"/>
            </a:endParaRPr>
          </a:p>
        </p:txBody>
      </p:sp>
      <p:sp>
        <p:nvSpPr>
          <p:cNvPr id="55301" name="文本框 11"/>
          <p:cNvSpPr/>
          <p:nvPr/>
        </p:nvSpPr>
        <p:spPr>
          <a:xfrm>
            <a:off x="1082675" y="3244850"/>
            <a:ext cx="8405813" cy="1076325"/>
          </a:xfrm>
          <a:prstGeom prst="rect">
            <a:avLst/>
          </a:prstGeom>
          <a:noFill/>
          <a:ln w="9525">
            <a:noFill/>
          </a:ln>
        </p:spPr>
        <p:txBody>
          <a:bodyPr>
            <a:spAutoFit/>
          </a:bodyPr>
          <a:lstStyle/>
          <a:p>
            <a:r>
              <a:rPr lang="zh-CN" altLang="en-US" sz="3200" b="1">
                <a:solidFill>
                  <a:srgbClr val="FF0000"/>
                </a:solidFill>
                <a:latin typeface="黑体" panose="02010609060101010101" pitchFamily="49" charset="-122"/>
                <a:ea typeface="黑体" panose="02010609060101010101" pitchFamily="49" charset="-122"/>
              </a:rPr>
              <a:t>(1)概数约数不确切，不用顿号。</a:t>
            </a:r>
            <a:endParaRPr lang="zh-CN" altLang="en-US" sz="3200">
              <a:solidFill>
                <a:srgbClr val="FF0000"/>
              </a:solidFill>
              <a:latin typeface="黑体" panose="02010609060101010101" pitchFamily="49" charset="-122"/>
              <a:ea typeface="黑体" panose="02010609060101010101" pitchFamily="49" charset="-122"/>
            </a:endParaRPr>
          </a:p>
          <a:p>
            <a:r>
              <a:rPr lang="zh-CN" altLang="en-US" sz="3200" b="1">
                <a:solidFill>
                  <a:srgbClr val="1D41D5"/>
                </a:solidFill>
                <a:latin typeface="黑体" panose="02010609060101010101" pitchFamily="49" charset="-122"/>
                <a:ea typeface="黑体" panose="02010609060101010101" pitchFamily="49" charset="-122"/>
              </a:rPr>
              <a:t>（概数即约数，是不确切的数目）</a:t>
            </a:r>
            <a:endParaRPr lang="zh-CN" altLang="en-US" sz="3200" b="1">
              <a:solidFill>
                <a:srgbClr val="1D41D5"/>
              </a:solidFill>
              <a:latin typeface="黑体" panose="02010609060101010101" pitchFamily="49" charset="-122"/>
              <a:ea typeface="黑体" panose="02010609060101010101" pitchFamily="49" charset="-122"/>
            </a:endParaRPr>
          </a:p>
        </p:txBody>
      </p:sp>
      <p:sp>
        <p:nvSpPr>
          <p:cNvPr id="55302" name="文本框 12"/>
          <p:cNvSpPr/>
          <p:nvPr/>
        </p:nvSpPr>
        <p:spPr>
          <a:xfrm>
            <a:off x="314325" y="4497388"/>
            <a:ext cx="11590338" cy="2062162"/>
          </a:xfrm>
          <a:prstGeom prst="rect">
            <a:avLst/>
          </a:prstGeom>
          <a:noFill/>
          <a:ln w="38100" cap="flat" cmpd="sng">
            <a:solidFill>
              <a:srgbClr val="A6A6A6"/>
            </a:solidFill>
            <a:prstDash val="solid"/>
            <a:round/>
            <a:headEnd type="none" w="med" len="med"/>
            <a:tailEnd type="none" w="med" len="med"/>
          </a:ln>
        </p:spPr>
        <p:txBody>
          <a:bodyPr>
            <a:spAutoFit/>
          </a:bodyPr>
          <a:lstStyle/>
          <a:p>
            <a:r>
              <a:rPr lang="zh-CN" altLang="en-US" sz="3200" b="1">
                <a:latin typeface="黑体" panose="02010609060101010101" pitchFamily="49" charset="-122"/>
                <a:ea typeface="黑体" panose="02010609060101010101" pitchFamily="49" charset="-122"/>
              </a:rPr>
              <a:t>例：A、看上去十七、八岁，一副瘦骨伶仃的样子。</a:t>
            </a:r>
            <a:endParaRPr lang="zh-CN" altLang="en-US" sz="3200" b="1">
              <a:latin typeface="黑体" panose="02010609060101010101" pitchFamily="49" charset="-122"/>
              <a:ea typeface="黑体" panose="02010609060101010101" pitchFamily="49" charset="-122"/>
            </a:endParaRPr>
          </a:p>
          <a:p>
            <a:r>
              <a:rPr lang="zh-CN" altLang="en-US" sz="3200" b="1">
                <a:latin typeface="黑体" panose="02010609060101010101" pitchFamily="49" charset="-122"/>
                <a:ea typeface="黑体" panose="02010609060101010101" pitchFamily="49" charset="-122"/>
              </a:rPr>
              <a:t>         B、小河对岸三、四里外是浅山。 </a:t>
            </a:r>
            <a:endParaRPr lang="zh-CN" altLang="en-US" sz="3200" b="1">
              <a:latin typeface="黑体" panose="02010609060101010101" pitchFamily="49" charset="-122"/>
              <a:ea typeface="黑体" panose="02010609060101010101" pitchFamily="49" charset="-122"/>
            </a:endParaRPr>
          </a:p>
          <a:p>
            <a:r>
              <a:rPr lang="zh-CN" altLang="en-US" sz="3200" b="1">
                <a:solidFill>
                  <a:srgbClr val="C00000"/>
                </a:solidFill>
                <a:latin typeface="黑体" panose="02010609060101010101" pitchFamily="49" charset="-122"/>
                <a:ea typeface="黑体" panose="02010609060101010101" pitchFamily="49" charset="-122"/>
              </a:rPr>
              <a:t>正</a:t>
            </a:r>
            <a:r>
              <a:rPr lang="zh-CN" altLang="en-US" sz="3200" b="1">
                <a:latin typeface="黑体" panose="02010609060101010101" pitchFamily="49" charset="-122"/>
                <a:ea typeface="黑体" panose="02010609060101010101" pitchFamily="49" charset="-122"/>
              </a:rPr>
              <a:t>：A、看上去十七八岁，一副瘦骨伶仃的样子。</a:t>
            </a:r>
            <a:endParaRPr lang="zh-CN" altLang="en-US" sz="3200" b="1">
              <a:latin typeface="黑体" panose="02010609060101010101" pitchFamily="49" charset="-122"/>
              <a:ea typeface="黑体" panose="02010609060101010101" pitchFamily="49" charset="-122"/>
            </a:endParaRPr>
          </a:p>
          <a:p>
            <a:r>
              <a:rPr lang="zh-CN" altLang="en-US" sz="3200" b="1">
                <a:latin typeface="黑体" panose="02010609060101010101" pitchFamily="49" charset="-122"/>
                <a:ea typeface="黑体" panose="02010609060101010101" pitchFamily="49" charset="-122"/>
              </a:rPr>
              <a:t>         B、小河对岸三四里外是浅山。</a:t>
            </a:r>
            <a:endParaRPr lang="zh-CN" altLang="en-US" sz="3200" b="1">
              <a:solidFill>
                <a:srgbClr val="C00000"/>
              </a:solidFill>
              <a:latin typeface="黑体" panose="02010609060101010101" pitchFamily="49" charset="-122"/>
              <a:ea typeface="黑体" panose="02010609060101010101" pitchFamily="49"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wheel(1)">
                                      <p:cBhvr>
                                        <p:cTn id="7" dur="2000" fill="hold"/>
                                        <p:tgtEl>
                                          <p:spTgt spid="55298"/>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55299"/>
                                        </p:tgtEl>
                                        <p:attrNameLst>
                                          <p:attrName>style.visibility</p:attrName>
                                        </p:attrNameLst>
                                      </p:cBhvr>
                                      <p:to>
                                        <p:strVal val="visible"/>
                                      </p:to>
                                    </p:set>
                                    <p:animEffect transition="in" filter="plus(in)">
                                      <p:cBhvr>
                                        <p:cTn id="12" dur="2000" fill="hold"/>
                                        <p:tgtEl>
                                          <p:spTgt spid="55299"/>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5300"/>
                                        </p:tgtEl>
                                        <p:attrNameLst>
                                          <p:attrName>style.visibility</p:attrName>
                                        </p:attrNameLst>
                                      </p:cBhvr>
                                      <p:to>
                                        <p:strVal val="visible"/>
                                      </p:to>
                                    </p:set>
                                    <p:animEffect transition="in" filter="wheel(1)">
                                      <p:cBhvr>
                                        <p:cTn id="17" dur="2000" fill="hold"/>
                                        <p:tgtEl>
                                          <p:spTgt spid="5530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55301"/>
                                        </p:tgtEl>
                                        <p:attrNameLst>
                                          <p:attrName>style.visibility</p:attrName>
                                        </p:attrNameLst>
                                      </p:cBhvr>
                                      <p:to>
                                        <p:strVal val="visible"/>
                                      </p:to>
                                    </p:set>
                                    <p:animEffect transition="in" filter="wheel(1)">
                                      <p:cBhvr>
                                        <p:cTn id="22" dur="2000" fill="hold"/>
                                        <p:tgtEl>
                                          <p:spTgt spid="55301"/>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55302"/>
                                        </p:tgtEl>
                                        <p:attrNameLst>
                                          <p:attrName>style.visibility</p:attrName>
                                        </p:attrNameLst>
                                      </p:cBhvr>
                                      <p:to>
                                        <p:strVal val="visible"/>
                                      </p:to>
                                    </p:set>
                                    <p:animEffect transition="in" filter="wheel(1)">
                                      <p:cBhvr>
                                        <p:cTn id="27" dur="2000" fill="hold"/>
                                        <p:tgtEl>
                                          <p:spTgt spid="55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p:bldP spid="55300" grpId="0"/>
      <p:bldP spid="55301" grpId="0"/>
      <p:bldP spid="55302"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文本框 3"/>
          <p:cNvSpPr/>
          <p:nvPr/>
        </p:nvSpPr>
        <p:spPr>
          <a:xfrm>
            <a:off x="195263" y="171450"/>
            <a:ext cx="11801475" cy="4830763"/>
          </a:xfrm>
          <a:prstGeom prst="rect">
            <a:avLst/>
          </a:prstGeom>
          <a:noFill/>
          <a:ln w="9525">
            <a:noFill/>
          </a:ln>
        </p:spPr>
        <p:txBody>
          <a:bodyPr>
            <a:spAutoFit/>
          </a:bodyPr>
          <a:lstStyle/>
          <a:p>
            <a:r>
              <a:rPr lang="en-US" altLang="en-US" sz="2800" b="1">
                <a:latin typeface="黑体" panose="02010609060101010101" pitchFamily="49" charset="-122"/>
                <a:ea typeface="黑体" panose="02010609060101010101" pitchFamily="49" charset="-122"/>
                <a:sym typeface="微软雅黑" panose="020B0503020204020204" charset="-122"/>
              </a:rPr>
              <a:t>一、单选题</a:t>
            </a:r>
            <a:endParaRPr lang="en-US" altLang="en-US" sz="2800" b="1">
              <a:latin typeface="黑体" panose="02010609060101010101" pitchFamily="49" charset="-122"/>
              <a:ea typeface="黑体" panose="02010609060101010101" pitchFamily="49" charset="-122"/>
            </a:endParaRPr>
          </a:p>
          <a:p>
            <a:r>
              <a:rPr lang="en-US" altLang="zh-CN" sz="2800" b="1">
                <a:latin typeface="黑体" panose="02010609060101010101" pitchFamily="49" charset="-122"/>
                <a:ea typeface="黑体" panose="02010609060101010101" pitchFamily="49" charset="-122"/>
                <a:sym typeface="微软雅黑" panose="020B0503020204020204" charset="-122"/>
              </a:rPr>
              <a:t>1.</a:t>
            </a:r>
            <a:r>
              <a:rPr lang="en-US" altLang="en-US" sz="2800" b="1">
                <a:latin typeface="黑体" panose="02010609060101010101" pitchFamily="49" charset="-122"/>
                <a:ea typeface="黑体" panose="02010609060101010101" pitchFamily="49" charset="-122"/>
                <a:sym typeface="微软雅黑" panose="020B0503020204020204" charset="-122"/>
              </a:rPr>
              <a:t>下列句子中，标点符号的使用正确的一句是（）</a:t>
            </a:r>
            <a:endParaRPr lang="en-US" altLang="en-US" sz="2800" b="1">
              <a:latin typeface="黑体" panose="02010609060101010101" pitchFamily="49" charset="-122"/>
              <a:ea typeface="黑体" panose="02010609060101010101" pitchFamily="49" charset="-122"/>
            </a:endParaRPr>
          </a:p>
          <a:p>
            <a:r>
              <a:rPr lang="en-US" altLang="zh-CN" sz="2800" b="1">
                <a:latin typeface="黑体" panose="02010609060101010101" pitchFamily="49" charset="-122"/>
                <a:ea typeface="黑体" panose="02010609060101010101" pitchFamily="49" charset="-122"/>
                <a:sym typeface="微软雅黑" panose="020B0503020204020204" charset="-122"/>
              </a:rPr>
              <a:t>A. </a:t>
            </a:r>
            <a:r>
              <a:rPr lang="en-US" altLang="en-US" sz="2800" b="1">
                <a:latin typeface="黑体" panose="02010609060101010101" pitchFamily="49" charset="-122"/>
                <a:ea typeface="黑体" panose="02010609060101010101" pitchFamily="49" charset="-122"/>
                <a:sym typeface="微软雅黑" panose="020B0503020204020204" charset="-122"/>
              </a:rPr>
              <a:t>在语文教学的问题上，叶圣陶先生有一句精辟的话，那就是“教是为了不教。”</a:t>
            </a:r>
            <a:endParaRPr lang="en-US" altLang="en-US" sz="2800" b="1">
              <a:latin typeface="黑体" panose="02010609060101010101" pitchFamily="49" charset="-122"/>
              <a:ea typeface="黑体" panose="02010609060101010101" pitchFamily="49" charset="-122"/>
            </a:endParaRPr>
          </a:p>
          <a:p>
            <a:r>
              <a:rPr lang="en-US" altLang="zh-CN" sz="2800" b="1">
                <a:latin typeface="黑体" panose="02010609060101010101" pitchFamily="49" charset="-122"/>
                <a:ea typeface="黑体" panose="02010609060101010101" pitchFamily="49" charset="-122"/>
                <a:sym typeface="微软雅黑" panose="020B0503020204020204" charset="-122"/>
              </a:rPr>
              <a:t>B. </a:t>
            </a:r>
            <a:r>
              <a:rPr lang="en-US" altLang="en-US" sz="2800" b="1">
                <a:latin typeface="黑体" panose="02010609060101010101" pitchFamily="49" charset="-122"/>
                <a:ea typeface="黑体" panose="02010609060101010101" pitchFamily="49" charset="-122"/>
                <a:sym typeface="微软雅黑" panose="020B0503020204020204" charset="-122"/>
              </a:rPr>
              <a:t>当多数缺少天赋的人将自己的阅读能力很快就只用来读报上的新闻或商业版时，少数人仍然为字母和文字的特殊魅力所疯魔（因为它们古时候都曾经是富有魔力的符篆和咒语）。</a:t>
            </a:r>
            <a:endParaRPr lang="en-US" altLang="en-US" sz="2800" b="1">
              <a:latin typeface="黑体" panose="02010609060101010101" pitchFamily="49" charset="-122"/>
              <a:ea typeface="黑体" panose="02010609060101010101" pitchFamily="49" charset="-122"/>
            </a:endParaRPr>
          </a:p>
          <a:p>
            <a:r>
              <a:rPr lang="en-US" altLang="zh-CN" sz="2800" b="1">
                <a:latin typeface="黑体" panose="02010609060101010101" pitchFamily="49" charset="-122"/>
                <a:ea typeface="黑体" panose="02010609060101010101" pitchFamily="49" charset="-122"/>
                <a:sym typeface="微软雅黑" panose="020B0503020204020204" charset="-122"/>
              </a:rPr>
              <a:t>C. </a:t>
            </a:r>
            <a:r>
              <a:rPr lang="en-US" altLang="en-US" sz="2800" b="1">
                <a:latin typeface="黑体" panose="02010609060101010101" pitchFamily="49" charset="-122"/>
                <a:ea typeface="黑体" panose="02010609060101010101" pitchFamily="49" charset="-122"/>
                <a:sym typeface="微软雅黑" panose="020B0503020204020204" charset="-122"/>
              </a:rPr>
              <a:t>我家阳台上种有迎春、石榴、木桃、月季</a:t>
            </a:r>
            <a:r>
              <a:rPr lang="en-US" altLang="zh-CN" sz="2800" b="1">
                <a:latin typeface="黑体" panose="02010609060101010101" pitchFamily="49" charset="-122"/>
                <a:ea typeface="黑体" panose="02010609060101010101" pitchFamily="49" charset="-122"/>
                <a:sym typeface="微软雅黑" panose="020B0503020204020204" charset="-122"/>
              </a:rPr>
              <a:t>……</a:t>
            </a:r>
            <a:r>
              <a:rPr lang="en-US" altLang="en-US" sz="2800" b="1">
                <a:latin typeface="黑体" panose="02010609060101010101" pitchFamily="49" charset="-122"/>
                <a:ea typeface="黑体" panose="02010609060101010101" pitchFamily="49" charset="-122"/>
                <a:sym typeface="微软雅黑" panose="020B0503020204020204" charset="-122"/>
              </a:rPr>
              <a:t>等，花开不断。</a:t>
            </a:r>
            <a:endParaRPr lang="en-US" altLang="en-US" sz="2800" b="1">
              <a:latin typeface="黑体" panose="02010609060101010101" pitchFamily="49" charset="-122"/>
              <a:ea typeface="黑体" panose="02010609060101010101" pitchFamily="49" charset="-122"/>
            </a:endParaRPr>
          </a:p>
          <a:p>
            <a:r>
              <a:rPr lang="en-US" altLang="zh-CN" sz="2800" b="1">
                <a:latin typeface="黑体" panose="02010609060101010101" pitchFamily="49" charset="-122"/>
                <a:ea typeface="黑体" panose="02010609060101010101" pitchFamily="49" charset="-122"/>
                <a:sym typeface="微软雅黑" panose="020B0503020204020204" charset="-122"/>
              </a:rPr>
              <a:t>D. </a:t>
            </a:r>
            <a:r>
              <a:rPr lang="en-US" altLang="en-US" sz="2800" b="1">
                <a:latin typeface="黑体" panose="02010609060101010101" pitchFamily="49" charset="-122"/>
                <a:ea typeface="黑体" panose="02010609060101010101" pitchFamily="49" charset="-122"/>
                <a:sym typeface="微软雅黑" panose="020B0503020204020204" charset="-122"/>
              </a:rPr>
              <a:t>证券交易所内那些穿红马甲的人便是经纪人，穿黄马甲的人则是管理和服务人员；这是全世界都统一的。</a:t>
            </a:r>
            <a:endParaRPr lang="en-US" altLang="en-US" sz="2800" b="1">
              <a:latin typeface="黑体" panose="02010609060101010101" pitchFamily="49" charset="-122"/>
              <a:ea typeface="黑体" panose="02010609060101010101" pitchFamily="49" charset="-122"/>
            </a:endParaRPr>
          </a:p>
          <a:p>
            <a:endParaRPr lang="en-US" altLang="en-US" sz="2800" b="1">
              <a:latin typeface="黑体" panose="02010609060101010101" pitchFamily="49" charset="-122"/>
              <a:ea typeface="黑体" panose="02010609060101010101" pitchFamily="49" charset="-122"/>
            </a:endParaRPr>
          </a:p>
        </p:txBody>
      </p:sp>
      <p:sp>
        <p:nvSpPr>
          <p:cNvPr id="105475" name="文本框 4"/>
          <p:cNvSpPr/>
          <p:nvPr/>
        </p:nvSpPr>
        <p:spPr>
          <a:xfrm>
            <a:off x="374650" y="4929188"/>
            <a:ext cx="11323638" cy="1384300"/>
          </a:xfrm>
          <a:prstGeom prst="rect">
            <a:avLst/>
          </a:prstGeom>
          <a:noFill/>
          <a:ln w="38100" cap="flat" cmpd="sng">
            <a:solidFill>
              <a:srgbClr val="A6A6A6"/>
            </a:solidFill>
            <a:prstDash val="solid"/>
            <a:round/>
            <a:headEnd type="none" w="med" len="med"/>
            <a:tailEnd type="none" w="med" len="med"/>
          </a:ln>
        </p:spPr>
        <p:txBody>
          <a:bodyPr>
            <a:spAutoFit/>
          </a:bodyPr>
          <a:lstStyle/>
          <a:p>
            <a:r>
              <a:rPr lang="zh-CN" altLang="zh-CN" sz="2800" b="1">
                <a:solidFill>
                  <a:srgbClr val="FF0000"/>
                </a:solidFill>
                <a:latin typeface="黑体" panose="02010609060101010101" pitchFamily="49" charset="-122"/>
                <a:ea typeface="黑体" panose="02010609060101010101" pitchFamily="49" charset="-122"/>
                <a:sym typeface="微软雅黑" panose="020B0503020204020204" charset="-122"/>
              </a:rPr>
              <a:t>1.【答案】B      </a:t>
            </a:r>
            <a:br>
              <a:rPr lang="zh-CN" altLang="zh-CN" sz="2800" b="1">
                <a:solidFill>
                  <a:srgbClr val="FF0000"/>
                </a:solidFill>
                <a:latin typeface="黑体" panose="02010609060101010101" pitchFamily="49" charset="-122"/>
                <a:ea typeface="黑体" panose="02010609060101010101" pitchFamily="49" charset="-122"/>
                <a:sym typeface="微软雅黑" panose="020B0503020204020204" charset="-122"/>
              </a:rPr>
            </a:br>
            <a:r>
              <a:rPr lang="zh-CN" altLang="zh-CN" sz="2800" b="1">
                <a:solidFill>
                  <a:srgbClr val="FF0000"/>
                </a:solidFill>
                <a:latin typeface="黑体" panose="02010609060101010101" pitchFamily="49" charset="-122"/>
                <a:ea typeface="黑体" panose="02010609060101010101" pitchFamily="49" charset="-122"/>
                <a:sym typeface="微软雅黑" panose="020B0503020204020204" charset="-122"/>
              </a:rPr>
              <a:t>【解析】A项，句号应放在引号外面。C项，省略号和“等”不能并用，二者删去其一。 D项，分号应改为冒号。</a:t>
            </a:r>
            <a:endParaRPr lang="zh-CN" altLang="en-US" sz="2800" b="1">
              <a:solidFill>
                <a:srgbClr val="FF0000"/>
              </a:solidFill>
              <a:latin typeface="黑体" panose="02010609060101010101" pitchFamily="49" charset="-122"/>
              <a:ea typeface="黑体" panose="02010609060101010101" pitchFamily="49" charset="-122"/>
              <a:sym typeface="微软雅黑" panose="020B0503020204020204"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5474"/>
                                        </p:tgtEl>
                                        <p:attrNameLst>
                                          <p:attrName>style.visibility</p:attrName>
                                        </p:attrNameLst>
                                      </p:cBhvr>
                                      <p:to>
                                        <p:strVal val="visible"/>
                                      </p:to>
                                    </p:set>
                                    <p:animEffect transition="in" filter="wheel(1)">
                                      <p:cBhvr>
                                        <p:cTn id="7" dur="2000" fill="hold"/>
                                        <p:tgtEl>
                                          <p:spTgt spid="10547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05475"/>
                                        </p:tgtEl>
                                        <p:attrNameLst>
                                          <p:attrName>style.visibility</p:attrName>
                                        </p:attrNameLst>
                                      </p:cBhvr>
                                      <p:to>
                                        <p:strVal val="visible"/>
                                      </p:to>
                                    </p:set>
                                    <p:animEffect transition="in" filter="wheel(1)">
                                      <p:cBhvr>
                                        <p:cTn id="12" dur="2000" fill="hold"/>
                                        <p:tgtEl>
                                          <p:spTgt spid="105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P spid="105475"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文本框 3"/>
          <p:cNvSpPr/>
          <p:nvPr/>
        </p:nvSpPr>
        <p:spPr>
          <a:xfrm>
            <a:off x="195263" y="469900"/>
            <a:ext cx="11801475" cy="3968750"/>
          </a:xfrm>
          <a:prstGeom prst="rect">
            <a:avLst/>
          </a:prstGeom>
          <a:noFill/>
          <a:ln w="9525">
            <a:noFill/>
          </a:ln>
        </p:spPr>
        <p:txBody>
          <a:bodyPr>
            <a:spAutoFit/>
          </a:bodyPr>
          <a:lstStyle/>
          <a:p>
            <a:r>
              <a:rPr lang="en-US" altLang="en-US" sz="2800" b="1">
                <a:latin typeface="黑体" panose="02010609060101010101" pitchFamily="49" charset="-122"/>
                <a:ea typeface="黑体" panose="02010609060101010101" pitchFamily="49" charset="-122"/>
                <a:sym typeface="微软雅黑" panose="020B0503020204020204" charset="-122"/>
              </a:rPr>
              <a:t>2.下列句子中标点符合的使用全都正确的一项是（）</a:t>
            </a:r>
            <a:endParaRPr lang="en-US" altLang="en-US" sz="2800" b="1">
              <a:latin typeface="黑体" panose="02010609060101010101" pitchFamily="49" charset="-122"/>
              <a:ea typeface="黑体" panose="02010609060101010101" pitchFamily="49" charset="-122"/>
            </a:endParaRPr>
          </a:p>
          <a:p>
            <a:r>
              <a:rPr lang="en-US" altLang="en-US" sz="2800" b="1">
                <a:latin typeface="黑体" panose="02010609060101010101" pitchFamily="49" charset="-122"/>
                <a:ea typeface="黑体" panose="02010609060101010101" pitchFamily="49" charset="-122"/>
                <a:sym typeface="微软雅黑" panose="020B0503020204020204" charset="-122"/>
              </a:rPr>
              <a:t>A. 让每一位老人“老有所养，老有所乐”是我们全社会义不容辞的责任。</a:t>
            </a:r>
            <a:endParaRPr lang="en-US" altLang="en-US" sz="2800" b="1">
              <a:latin typeface="黑体" panose="02010609060101010101" pitchFamily="49" charset="-122"/>
              <a:ea typeface="黑体" panose="02010609060101010101" pitchFamily="49" charset="-122"/>
            </a:endParaRPr>
          </a:p>
          <a:p>
            <a:r>
              <a:rPr lang="en-US" altLang="en-US" sz="2800" b="1">
                <a:latin typeface="黑体" panose="02010609060101010101" pitchFamily="49" charset="-122"/>
                <a:ea typeface="黑体" panose="02010609060101010101" pitchFamily="49" charset="-122"/>
                <a:sym typeface="微软雅黑" panose="020B0503020204020204" charset="-122"/>
              </a:rPr>
              <a:t>B. 请以《超越自我》为话题写一篇记叙文。写好后，互相评议，注重推敲语言。</a:t>
            </a:r>
            <a:endParaRPr lang="en-US" altLang="en-US" sz="2800" b="1">
              <a:latin typeface="黑体" panose="02010609060101010101" pitchFamily="49" charset="-122"/>
              <a:ea typeface="黑体" panose="02010609060101010101" pitchFamily="49" charset="-122"/>
            </a:endParaRPr>
          </a:p>
          <a:p>
            <a:r>
              <a:rPr lang="en-US" altLang="en-US" sz="2800" b="1">
                <a:latin typeface="黑体" panose="02010609060101010101" pitchFamily="49" charset="-122"/>
                <a:ea typeface="黑体" panose="02010609060101010101" pitchFamily="49" charset="-122"/>
                <a:sym typeface="微软雅黑" panose="020B0503020204020204" charset="-122"/>
              </a:rPr>
              <a:t>C. 这节课我们就来探讨朱自清的《背影》为什么会给读者留下难忘的印象？</a:t>
            </a:r>
            <a:endParaRPr lang="en-US" altLang="en-US" sz="2800" b="1">
              <a:latin typeface="黑体" panose="02010609060101010101" pitchFamily="49" charset="-122"/>
              <a:ea typeface="黑体" panose="02010609060101010101" pitchFamily="49" charset="-122"/>
            </a:endParaRPr>
          </a:p>
          <a:p>
            <a:r>
              <a:rPr lang="en-US" altLang="en-US" sz="2800" b="1">
                <a:latin typeface="黑体" panose="02010609060101010101" pitchFamily="49" charset="-122"/>
                <a:ea typeface="黑体" panose="02010609060101010101" pitchFamily="49" charset="-122"/>
                <a:sym typeface="微软雅黑" panose="020B0503020204020204" charset="-122"/>
              </a:rPr>
              <a:t>D. 地上本没有路，走的人多了，也便成了路（鲁迅《故乡》）。</a:t>
            </a:r>
            <a:endParaRPr lang="en-US" altLang="en-US" sz="2800" b="1">
              <a:latin typeface="黑体" panose="02010609060101010101" pitchFamily="49" charset="-122"/>
              <a:ea typeface="黑体" panose="02010609060101010101" pitchFamily="49" charset="-122"/>
            </a:endParaRPr>
          </a:p>
          <a:p>
            <a:endParaRPr lang="en-US" altLang="en-US" sz="2800" b="1">
              <a:latin typeface="黑体" panose="02010609060101010101" pitchFamily="49" charset="-122"/>
              <a:ea typeface="黑体" panose="02010609060101010101" pitchFamily="49" charset="-122"/>
            </a:endParaRPr>
          </a:p>
        </p:txBody>
      </p:sp>
      <p:sp>
        <p:nvSpPr>
          <p:cNvPr id="106499" name="文本框 4"/>
          <p:cNvSpPr/>
          <p:nvPr/>
        </p:nvSpPr>
        <p:spPr>
          <a:xfrm>
            <a:off x="374650" y="4929188"/>
            <a:ext cx="11323638" cy="1252537"/>
          </a:xfrm>
          <a:prstGeom prst="rect">
            <a:avLst/>
          </a:prstGeom>
          <a:noFill/>
          <a:ln w="38100" cap="flat" cmpd="sng">
            <a:solidFill>
              <a:srgbClr val="A6A6A6"/>
            </a:solidFill>
            <a:prstDash val="solid"/>
            <a:round/>
            <a:headEnd type="none" w="med" len="med"/>
            <a:tailEnd type="none" w="med" len="med"/>
          </a:ln>
        </p:spPr>
        <p:txBody>
          <a:bodyPr>
            <a:spAutoFit/>
          </a:bodyPr>
          <a:lstStyle/>
          <a:p>
            <a:pPr>
              <a:lnSpc>
                <a:spcPct val="120000"/>
              </a:lnSpc>
              <a:spcAft>
                <a:spcPts val="1000"/>
              </a:spcAft>
            </a:pPr>
            <a:r>
              <a:rPr lang="en-US" altLang="en-US" sz="2800" b="1">
                <a:solidFill>
                  <a:srgbClr val="FF0000"/>
                </a:solidFill>
                <a:latin typeface="黑体" panose="02010609060101010101" pitchFamily="49" charset="-122"/>
                <a:ea typeface="黑体" panose="02010609060101010101" pitchFamily="49" charset="-122"/>
                <a:sym typeface="微软雅黑" panose="020B0503020204020204" charset="-122"/>
              </a:rPr>
              <a:t>2.【答案】A</a:t>
            </a:r>
            <a:endParaRPr lang="en-US" altLang="en-US" sz="28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en-US" sz="2800" b="1">
                <a:solidFill>
                  <a:srgbClr val="FF0000"/>
                </a:solidFill>
                <a:latin typeface="黑体" panose="02010609060101010101" pitchFamily="49" charset="-122"/>
                <a:ea typeface="黑体" panose="02010609060101010101" pitchFamily="49" charset="-122"/>
                <a:sym typeface="微软雅黑" panose="020B0503020204020204" charset="-122"/>
              </a:rPr>
              <a:t>【解答】B书名号改为引号；C问号改为句号；D括号放在句号后面。</a:t>
            </a:r>
            <a:endParaRPr lang="en-US" altLang="en-US" sz="2800" b="1">
              <a:solidFill>
                <a:srgbClr val="1D41D5"/>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6498"/>
                                        </p:tgtEl>
                                        <p:attrNameLst>
                                          <p:attrName>style.visibility</p:attrName>
                                        </p:attrNameLst>
                                      </p:cBhvr>
                                      <p:to>
                                        <p:strVal val="visible"/>
                                      </p:to>
                                    </p:set>
                                    <p:animEffect transition="in" filter="wheel(1)">
                                      <p:cBhvr>
                                        <p:cTn id="7" dur="2000" fill="hold"/>
                                        <p:tgtEl>
                                          <p:spTgt spid="10649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06499"/>
                                        </p:tgtEl>
                                        <p:attrNameLst>
                                          <p:attrName>style.visibility</p:attrName>
                                        </p:attrNameLst>
                                      </p:cBhvr>
                                      <p:to>
                                        <p:strVal val="visible"/>
                                      </p:to>
                                    </p:set>
                                    <p:animEffect transition="in" filter="wheel(1)">
                                      <p:cBhvr>
                                        <p:cTn id="12" dur="2000" fill="hold"/>
                                        <p:tgtEl>
                                          <p:spTgt spid="1064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8" grpId="0"/>
      <p:bldP spid="106499"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文本框 3"/>
          <p:cNvSpPr/>
          <p:nvPr/>
        </p:nvSpPr>
        <p:spPr>
          <a:xfrm>
            <a:off x="195263" y="192088"/>
            <a:ext cx="11801475" cy="5262562"/>
          </a:xfrm>
          <a:prstGeom prst="rect">
            <a:avLst/>
          </a:prstGeom>
          <a:noFill/>
          <a:ln w="9525">
            <a:noFill/>
          </a:ln>
        </p:spPr>
        <p:txBody>
          <a:bodyPr>
            <a:spAutoFit/>
          </a:bodyPr>
          <a:lstStyle/>
          <a:p>
            <a:r>
              <a:rPr lang="zh-CN" altLang="en-US" sz="2800" b="1">
                <a:latin typeface="黑体" panose="02010609060101010101" pitchFamily="49" charset="-122"/>
                <a:ea typeface="黑体" panose="02010609060101010101" pitchFamily="49" charset="-122"/>
              </a:rPr>
              <a:t>3.下列各句中，标点符号使用不正确的一句是（）</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A. 北平的好处不在处处设备得完全，而在它处处有空儿，可以使人自由的喘气；不在有好些美丽的建筑，而在建筑的四周都有空闲的地方，使它们成为美景。</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 对“教养”的追求（即精神和心灵完善），并非是向某些狭隘目标的艰难跋涉，而是自我意识的增强和扩展，它使我们的生活更加丰富多彩，享受更多更大的幸福。</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C. 房子前面是蓝海，旁边是绿公园。很少看见人——除了偶尔隔着玻璃窗向我叽里呱啦说些法语的公园游客。</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D. 人的悲剧性实质，还不完全在于总想到达目的地却总不能到达目的地，而在于走向前方、到处流浪时，又时时刻刻地惦念着正在远去和久已不见的家、家园和家乡。</a:t>
            </a:r>
            <a:endParaRPr lang="zh-CN" altLang="en-US" sz="2800" b="1">
              <a:latin typeface="黑体" panose="02010609060101010101" pitchFamily="49" charset="-122"/>
              <a:ea typeface="黑体" panose="02010609060101010101" pitchFamily="49" charset="-122"/>
            </a:endParaRPr>
          </a:p>
        </p:txBody>
      </p:sp>
      <p:sp>
        <p:nvSpPr>
          <p:cNvPr id="107523" name="文本框 4"/>
          <p:cNvSpPr/>
          <p:nvPr/>
        </p:nvSpPr>
        <p:spPr>
          <a:xfrm>
            <a:off x="301625" y="5454650"/>
            <a:ext cx="11325225" cy="1252538"/>
          </a:xfrm>
          <a:prstGeom prst="rect">
            <a:avLst/>
          </a:prstGeom>
          <a:noFill/>
          <a:ln w="38100" cap="flat" cmpd="sng">
            <a:solidFill>
              <a:srgbClr val="A6A6A6"/>
            </a:solidFill>
            <a:prstDash val="solid"/>
            <a:round/>
            <a:headEnd type="none" w="med" len="med"/>
            <a:tailEnd type="none" w="med" len="med"/>
          </a:ln>
        </p:spPr>
        <p:txBody>
          <a:bodyPr>
            <a:spAutoFit/>
          </a:bodyPr>
          <a:lstStyle/>
          <a:p>
            <a:pPr>
              <a:lnSpc>
                <a:spcPct val="120000"/>
              </a:lnSpc>
              <a:spcAft>
                <a:spcPts val="1000"/>
              </a:spcAft>
            </a:pPr>
            <a:r>
              <a:rPr lang="en-US" altLang="en-US" sz="2800" b="1">
                <a:solidFill>
                  <a:srgbClr val="FF0000"/>
                </a:solidFill>
                <a:latin typeface="黑体" panose="02010609060101010101" pitchFamily="49" charset="-122"/>
                <a:ea typeface="黑体" panose="02010609060101010101" pitchFamily="49" charset="-122"/>
                <a:sym typeface="微软雅黑" panose="020B0503020204020204" charset="-122"/>
              </a:rPr>
              <a:t>3.【答案】B</a:t>
            </a:r>
            <a:endParaRPr lang="en-US" altLang="en-US" sz="2800" b="1">
              <a:solidFill>
                <a:srgbClr val="FF0000"/>
              </a:solidFill>
              <a:latin typeface="黑体" panose="02010609060101010101" pitchFamily="49" charset="-122"/>
              <a:ea typeface="黑体" panose="02010609060101010101" pitchFamily="49" charset="-122"/>
              <a:sym typeface="微软雅黑" panose="020B0503020204020204" charset="-122"/>
            </a:endParaRPr>
          </a:p>
          <a:p>
            <a:pPr>
              <a:lnSpc>
                <a:spcPct val="120000"/>
              </a:lnSpc>
              <a:spcAft>
                <a:spcPts val="1000"/>
              </a:spcAft>
            </a:pPr>
            <a:r>
              <a:rPr lang="en-US" altLang="en-US" sz="2800" b="1">
                <a:solidFill>
                  <a:srgbClr val="FF0000"/>
                </a:solidFill>
                <a:latin typeface="黑体" panose="02010609060101010101" pitchFamily="49" charset="-122"/>
                <a:ea typeface="黑体" panose="02010609060101010101" pitchFamily="49" charset="-122"/>
                <a:sym typeface="微软雅黑" panose="020B0503020204020204" charset="-122"/>
              </a:rPr>
              <a:t>【解析】B括号跟在“教养”后。故B错误。</a:t>
            </a:r>
            <a:endParaRPr lang="en-US" altLang="en-US" sz="2800" b="1">
              <a:solidFill>
                <a:srgbClr val="1D41D5"/>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7522"/>
                                        </p:tgtEl>
                                        <p:attrNameLst>
                                          <p:attrName>style.visibility</p:attrName>
                                        </p:attrNameLst>
                                      </p:cBhvr>
                                      <p:to>
                                        <p:strVal val="visible"/>
                                      </p:to>
                                    </p:set>
                                    <p:animEffect transition="in" filter="wheel(1)">
                                      <p:cBhvr>
                                        <p:cTn id="7" dur="2000" fill="hold"/>
                                        <p:tgtEl>
                                          <p:spTgt spid="10752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07523"/>
                                        </p:tgtEl>
                                        <p:attrNameLst>
                                          <p:attrName>style.visibility</p:attrName>
                                        </p:attrNameLst>
                                      </p:cBhvr>
                                      <p:to>
                                        <p:strVal val="visible"/>
                                      </p:to>
                                    </p:set>
                                    <p:animEffect transition="in" filter="wheel(1)">
                                      <p:cBhvr>
                                        <p:cTn id="12" dur="2000" fill="hold"/>
                                        <p:tgtEl>
                                          <p:spTgt spid="1075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p:bldP spid="107523"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文本框 3"/>
          <p:cNvSpPr/>
          <p:nvPr/>
        </p:nvSpPr>
        <p:spPr>
          <a:xfrm>
            <a:off x="195263" y="192088"/>
            <a:ext cx="11801475" cy="3108325"/>
          </a:xfrm>
          <a:prstGeom prst="rect">
            <a:avLst/>
          </a:prstGeom>
          <a:noFill/>
          <a:ln w="9525">
            <a:noFill/>
          </a:ln>
        </p:spPr>
        <p:txBody>
          <a:bodyPr>
            <a:spAutoFit/>
          </a:bodyPr>
          <a:lstStyle/>
          <a:p>
            <a:r>
              <a:rPr lang="zh-CN" altLang="en-US" sz="2800" b="1">
                <a:latin typeface="黑体" panose="02010609060101010101" pitchFamily="49" charset="-122"/>
                <a:ea typeface="黑体" panose="02010609060101010101" pitchFamily="49" charset="-122"/>
              </a:rPr>
              <a:t>4.下列句子中破折号的作用，与例句中破折号的作用相同的一项是（　　）</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例句：</a:t>
            </a:r>
            <a:r>
              <a:rPr lang="zh-CN" altLang="en-US" sz="2800" b="1">
                <a:solidFill>
                  <a:srgbClr val="1D41D5"/>
                </a:solidFill>
                <a:latin typeface="黑体" panose="02010609060101010101" pitchFamily="49" charset="-122"/>
                <a:ea typeface="黑体" panose="02010609060101010101" pitchFamily="49" charset="-122"/>
              </a:rPr>
              <a:t>原是要“烧”出你的光来--这正是自然的方法。</a:t>
            </a:r>
            <a:endParaRPr lang="zh-CN" altLang="en-US" sz="2800" b="1">
              <a:solidFill>
                <a:srgbClr val="1D41D5"/>
              </a:solidFill>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A. “小林--我来了！”他大喊着。</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 我本来不想去，可是俺婆婆非叫我再去看看他--有什么看头啊！</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C. 带工的老板或者打杂的拿着一叠叠的“打印子簿子”，懒散地站在正门出口--好像火车站轧票处一般的木栅子的前面。</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D. 想赢的不能赢：不怕输的反而输--这是竞赛的辩证法。</a:t>
            </a:r>
            <a:endParaRPr lang="zh-CN" altLang="en-US" sz="2800" b="1">
              <a:latin typeface="黑体" panose="02010609060101010101" pitchFamily="49" charset="-122"/>
              <a:ea typeface="黑体" panose="02010609060101010101" pitchFamily="49" charset="-122"/>
            </a:endParaRPr>
          </a:p>
        </p:txBody>
      </p:sp>
      <p:sp>
        <p:nvSpPr>
          <p:cNvPr id="108547" name="文本框 4"/>
          <p:cNvSpPr/>
          <p:nvPr/>
        </p:nvSpPr>
        <p:spPr>
          <a:xfrm>
            <a:off x="195263" y="3636963"/>
            <a:ext cx="11652250" cy="1770062"/>
          </a:xfrm>
          <a:prstGeom prst="rect">
            <a:avLst/>
          </a:prstGeom>
          <a:noFill/>
          <a:ln w="38100" cap="flat" cmpd="sng">
            <a:solidFill>
              <a:srgbClr val="A6A6A6"/>
            </a:solidFill>
            <a:prstDash val="solid"/>
            <a:round/>
            <a:headEnd type="none" w="med" len="med"/>
            <a:tailEnd type="none" w="med" len="med"/>
          </a:ln>
        </p:spPr>
        <p:txBody>
          <a:bodyPr>
            <a:spAutoFit/>
          </a:bodyPr>
          <a:lstStyle/>
          <a:p>
            <a:pPr>
              <a:lnSpc>
                <a:spcPct val="120000"/>
              </a:lnSpc>
              <a:spcAft>
                <a:spcPts val="1000"/>
              </a:spcAft>
            </a:pPr>
            <a:r>
              <a:rPr lang="en-US" altLang="zh-CN" sz="2800" b="1">
                <a:solidFill>
                  <a:srgbClr val="FF0000"/>
                </a:solidFill>
                <a:latin typeface="黑体" panose="02010609060101010101" pitchFamily="49" charset="-122"/>
                <a:ea typeface="黑体" panose="02010609060101010101" pitchFamily="49" charset="-122"/>
              </a:rPr>
              <a:t>4</a:t>
            </a:r>
            <a:r>
              <a:rPr lang="zh-CN" altLang="en-US" sz="2800" b="1">
                <a:solidFill>
                  <a:srgbClr val="FF0000"/>
                </a:solidFill>
                <a:latin typeface="黑体" panose="02010609060101010101" pitchFamily="49" charset="-122"/>
                <a:ea typeface="黑体" panose="02010609060101010101" pitchFamily="49" charset="-122"/>
              </a:rPr>
              <a:t>【解析】A．表示声音的延长。 </a:t>
            </a:r>
            <a:endParaRPr lang="zh-CN" altLang="en-US" sz="28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zh-CN" altLang="en-US" sz="2800" b="1">
                <a:solidFill>
                  <a:srgbClr val="FF0000"/>
                </a:solidFill>
                <a:latin typeface="黑体" panose="02010609060101010101" pitchFamily="49" charset="-122"/>
                <a:ea typeface="黑体" panose="02010609060101010101" pitchFamily="49" charset="-122"/>
              </a:rPr>
              <a:t>B．表示意思的转换、跳跃或转折。 C．表示解释说明。 D．和例句相同，表示总结上文。 </a:t>
            </a:r>
            <a:endParaRPr lang="zh-CN" altLang="en-US" sz="28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8546"/>
                                        </p:tgtEl>
                                        <p:attrNameLst>
                                          <p:attrName>style.visibility</p:attrName>
                                        </p:attrNameLst>
                                      </p:cBhvr>
                                      <p:to>
                                        <p:strVal val="visible"/>
                                      </p:to>
                                    </p:set>
                                    <p:animEffect transition="in" filter="wheel(1)">
                                      <p:cBhvr>
                                        <p:cTn id="7" dur="2000" fill="hold"/>
                                        <p:tgtEl>
                                          <p:spTgt spid="10854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08547"/>
                                        </p:tgtEl>
                                        <p:attrNameLst>
                                          <p:attrName>style.visibility</p:attrName>
                                        </p:attrNameLst>
                                      </p:cBhvr>
                                      <p:to>
                                        <p:strVal val="visible"/>
                                      </p:to>
                                    </p:set>
                                    <p:animEffect transition="in" filter="wheel(1)">
                                      <p:cBhvr>
                                        <p:cTn id="12" dur="2000" fill="hold"/>
                                        <p:tgtEl>
                                          <p:spTgt spid="1085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6" grpId="0"/>
      <p:bldP spid="108547"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文本框 3"/>
          <p:cNvSpPr/>
          <p:nvPr/>
        </p:nvSpPr>
        <p:spPr>
          <a:xfrm>
            <a:off x="193675" y="0"/>
            <a:ext cx="11801475" cy="5262563"/>
          </a:xfrm>
          <a:prstGeom prst="rect">
            <a:avLst/>
          </a:prstGeom>
          <a:noFill/>
          <a:ln w="9525">
            <a:noFill/>
          </a:ln>
        </p:spPr>
        <p:txBody>
          <a:bodyPr>
            <a:spAutoFit/>
          </a:bodyPr>
          <a:lstStyle/>
          <a:p>
            <a:r>
              <a:rPr lang="zh-CN" altLang="en-US" sz="2800" b="1">
                <a:latin typeface="黑体" panose="02010609060101010101" pitchFamily="49" charset="-122"/>
                <a:ea typeface="黑体" panose="02010609060101010101" pitchFamily="49" charset="-122"/>
              </a:rPr>
              <a:t>5.下列各句中的省略号，和例句中省略号作用相同的一项是（　　） </a:t>
            </a:r>
            <a:endParaRPr lang="zh-CN" altLang="en-US" sz="2800" b="1">
              <a:latin typeface="黑体" panose="02010609060101010101" pitchFamily="49" charset="-122"/>
              <a:ea typeface="黑体" panose="02010609060101010101" pitchFamily="49" charset="-122"/>
            </a:endParaRPr>
          </a:p>
          <a:p>
            <a:r>
              <a:rPr lang="zh-CN" altLang="en-US" sz="2800" b="1">
                <a:solidFill>
                  <a:srgbClr val="1D41D5"/>
                </a:solidFill>
                <a:latin typeface="黑体" panose="02010609060101010101" pitchFamily="49" charset="-122"/>
                <a:ea typeface="黑体" panose="02010609060101010101" pitchFamily="49" charset="-122"/>
              </a:rPr>
              <a:t>例：以适当方式了解陈独秀、黄镇、邓先……这些家乡人物，撰写一篇《家乡人物志》。</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A. 他听到这里，突然站住脚，呆了一会儿，说：“那！……那我们送回去吧！”（《百合花》）</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 他返回试验田对那些出现分离的稻株进行研究，高的、矮的、早熟、迟熟……一一做了详尽记录。（《喜看稻菽千重浪》）</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C. “我急着赶火车，再有半小时就开了，可我又想买点首都的糖……”老张立即征得前面的同意，很快给他称完糖。 （《心有一团火，温暖众人心》）</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D. 在生命的高度和广度上，他一直在探索自己的边界，直到他生命戛然而止的那一天……（《“探界者”钟扬》）</a:t>
            </a:r>
            <a:endParaRPr lang="zh-CN" altLang="en-US" sz="2800" b="1">
              <a:latin typeface="黑体" panose="02010609060101010101" pitchFamily="49" charset="-122"/>
              <a:ea typeface="黑体" panose="02010609060101010101" pitchFamily="49" charset="-122"/>
            </a:endParaRPr>
          </a:p>
        </p:txBody>
      </p:sp>
      <p:sp>
        <p:nvSpPr>
          <p:cNvPr id="109571" name="文本框 4"/>
          <p:cNvSpPr/>
          <p:nvPr/>
        </p:nvSpPr>
        <p:spPr>
          <a:xfrm>
            <a:off x="193675" y="5467350"/>
            <a:ext cx="11652250" cy="1106488"/>
          </a:xfrm>
          <a:prstGeom prst="rect">
            <a:avLst/>
          </a:prstGeom>
          <a:noFill/>
          <a:ln w="38100" cap="flat" cmpd="sng">
            <a:solidFill>
              <a:srgbClr val="A6A6A6"/>
            </a:solidFill>
            <a:prstDash val="solid"/>
            <a:round/>
            <a:headEnd type="none" w="med" len="med"/>
            <a:tailEnd type="none" w="med" len="med"/>
          </a:ln>
        </p:spPr>
        <p:txBody>
          <a:bodyPr>
            <a:spAutoFit/>
          </a:bodyPr>
          <a:lstStyle/>
          <a:p>
            <a:pPr>
              <a:lnSpc>
                <a:spcPct val="120000"/>
              </a:lnSpc>
              <a:spcAft>
                <a:spcPts val="1000"/>
              </a:spcAft>
            </a:pPr>
            <a:r>
              <a:rPr lang="zh-CN" altLang="en-US" sz="2400" b="1">
                <a:solidFill>
                  <a:srgbClr val="FF0000"/>
                </a:solidFill>
                <a:latin typeface="黑体" panose="02010609060101010101" pitchFamily="49" charset="-122"/>
                <a:ea typeface="黑体" panose="02010609060101010101" pitchFamily="49" charset="-122"/>
              </a:rPr>
              <a:t>5.【答案】B【解析】          A．表示语意的延宕，说话者迟疑不决。 </a:t>
            </a:r>
            <a:endParaRPr lang="zh-CN" altLang="en-US" sz="24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zh-CN" altLang="en-US" sz="2400" b="1">
                <a:solidFill>
                  <a:srgbClr val="FF0000"/>
                </a:solidFill>
                <a:latin typeface="黑体" panose="02010609060101010101" pitchFamily="49" charset="-122"/>
                <a:ea typeface="黑体" panose="02010609060101010101" pitchFamily="49" charset="-122"/>
              </a:rPr>
              <a:t>B．例句一样，都表示列举的省略。 C．表示话没有说完。 D．表示内容的省略。 </a:t>
            </a:r>
            <a:endParaRPr lang="zh-CN" altLang="en-US" sz="24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9570"/>
                                        </p:tgtEl>
                                        <p:attrNameLst>
                                          <p:attrName>style.visibility</p:attrName>
                                        </p:attrNameLst>
                                      </p:cBhvr>
                                      <p:to>
                                        <p:strVal val="visible"/>
                                      </p:to>
                                    </p:set>
                                    <p:animEffect transition="in" filter="wheel(1)">
                                      <p:cBhvr>
                                        <p:cTn id="7" dur="2000" fill="hold"/>
                                        <p:tgtEl>
                                          <p:spTgt spid="10957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09571"/>
                                        </p:tgtEl>
                                        <p:attrNameLst>
                                          <p:attrName>style.visibility</p:attrName>
                                        </p:attrNameLst>
                                      </p:cBhvr>
                                      <p:to>
                                        <p:strVal val="visible"/>
                                      </p:to>
                                    </p:set>
                                    <p:animEffect transition="in" filter="wheel(1)">
                                      <p:cBhvr>
                                        <p:cTn id="12" dur="2000" fill="hold"/>
                                        <p:tgtEl>
                                          <p:spTgt spid="1095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0" grpId="0"/>
      <p:bldP spid="109571"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文本框 3"/>
          <p:cNvSpPr/>
          <p:nvPr/>
        </p:nvSpPr>
        <p:spPr>
          <a:xfrm>
            <a:off x="195263" y="192088"/>
            <a:ext cx="11801475" cy="4400550"/>
          </a:xfrm>
          <a:prstGeom prst="rect">
            <a:avLst/>
          </a:prstGeom>
          <a:noFill/>
          <a:ln w="9525">
            <a:noFill/>
          </a:ln>
        </p:spPr>
        <p:txBody>
          <a:bodyPr>
            <a:spAutoFit/>
          </a:bodyPr>
          <a:lstStyle/>
          <a:p>
            <a:r>
              <a:rPr lang="zh-CN" altLang="en-US" sz="2800" b="1">
                <a:latin typeface="黑体" panose="02010609060101010101" pitchFamily="49" charset="-122"/>
                <a:ea typeface="黑体" panose="02010609060101010101" pitchFamily="49" charset="-122"/>
              </a:rPr>
              <a:t>6.标点符号使用正确的一句是（　　）</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A. 站在村中心小学那几间破烂不堪的教室前（有两间的墙都倒塌了一半），感觉这里像是刚被敌机轰炸过。</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 一场名为“相约文博会•爱心万里行”的大型文艺晚会将在省体育中心举办，一万人将现场进行手语表演，以此倡导“爱心文化”。</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C. “防治手足口病是关系民生的大事情，”省领导在慰问患者及其他人员时说：“必须坚持生命第一的理念，坚决打赢这场疫情阻击战。”</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D. 国家有关法律文件对非法制造、贩卖、运输、持有毒品、非法种植罂粟、大麻等植物、引诱、教唆他人吸食、注射毒品等，都作了相应的处罚规定。​</a:t>
            </a:r>
            <a:endParaRPr lang="zh-CN" altLang="en-US" sz="2800" b="1">
              <a:latin typeface="黑体" panose="02010609060101010101" pitchFamily="49" charset="-122"/>
              <a:ea typeface="黑体" panose="02010609060101010101" pitchFamily="49" charset="-122"/>
            </a:endParaRPr>
          </a:p>
        </p:txBody>
      </p:sp>
      <p:sp>
        <p:nvSpPr>
          <p:cNvPr id="110595" name="文本框 4"/>
          <p:cNvSpPr/>
          <p:nvPr/>
        </p:nvSpPr>
        <p:spPr>
          <a:xfrm>
            <a:off x="195263" y="4714875"/>
            <a:ext cx="11652250" cy="1825625"/>
          </a:xfrm>
          <a:prstGeom prst="rect">
            <a:avLst/>
          </a:prstGeom>
          <a:noFill/>
          <a:ln w="38100" cap="flat" cmpd="sng">
            <a:solidFill>
              <a:srgbClr val="A6A6A6"/>
            </a:solidFill>
            <a:prstDash val="solid"/>
            <a:round/>
            <a:headEnd type="none" w="med" len="med"/>
            <a:tailEnd type="none" w="med" len="med"/>
          </a:ln>
        </p:spPr>
        <p:txBody>
          <a:bodyPr>
            <a:spAutoFit/>
          </a:bodyPr>
          <a:lstStyle/>
          <a:p>
            <a:pPr>
              <a:lnSpc>
                <a:spcPct val="120000"/>
              </a:lnSpc>
              <a:spcAft>
                <a:spcPts val="1000"/>
              </a:spcAft>
            </a:pPr>
            <a:r>
              <a:rPr lang="en-US" altLang="zh-CN" sz="2000" b="1">
                <a:solidFill>
                  <a:srgbClr val="FF0000"/>
                </a:solidFill>
                <a:latin typeface="黑体" panose="02010609060101010101" pitchFamily="49" charset="-122"/>
                <a:ea typeface="黑体" panose="02010609060101010101" pitchFamily="49" charset="-122"/>
              </a:rPr>
              <a:t>6.【答案】B【解析】      A．括号及里面的内容是对“教室”的解释，故括号应放在“教室”后面。 </a:t>
            </a:r>
            <a:endParaRPr lang="en-US" altLang="zh-CN" sz="20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000" b="1">
                <a:solidFill>
                  <a:srgbClr val="FF0000"/>
                </a:solidFill>
                <a:latin typeface="黑体" panose="02010609060101010101" pitchFamily="49" charset="-122"/>
                <a:ea typeface="黑体" panose="02010609060101010101" pitchFamily="49" charset="-122"/>
              </a:rPr>
              <a:t>C．说者在中间，所说话在中间，故“说”后的冒号改为逗号。 </a:t>
            </a:r>
            <a:endParaRPr lang="en-US" altLang="zh-CN" sz="20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000" b="1">
                <a:solidFill>
                  <a:srgbClr val="FF0000"/>
                </a:solidFill>
                <a:latin typeface="黑体" panose="02010609060101010101" pitchFamily="49" charset="-122"/>
                <a:ea typeface="黑体" panose="02010609060101010101" pitchFamily="49" charset="-122"/>
              </a:rPr>
              <a:t>D．“非法制造、贩卖、运输、持有毒品”与“非法种植罂粟、大麻等植物”“引诱、教唆他人吸食、注射毒品等”为同一层级的并列，故“持有毒品”后面和“植物”后面的顿号均改为逗号。</a:t>
            </a:r>
            <a:endParaRPr lang="zh-CN" altLang="en-US" sz="20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0594"/>
                                        </p:tgtEl>
                                        <p:attrNameLst>
                                          <p:attrName>style.visibility</p:attrName>
                                        </p:attrNameLst>
                                      </p:cBhvr>
                                      <p:to>
                                        <p:strVal val="visible"/>
                                      </p:to>
                                    </p:set>
                                    <p:animEffect transition="in" filter="wheel(1)">
                                      <p:cBhvr>
                                        <p:cTn id="7" dur="2000" fill="hold"/>
                                        <p:tgtEl>
                                          <p:spTgt spid="11059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0595"/>
                                        </p:tgtEl>
                                        <p:attrNameLst>
                                          <p:attrName>style.visibility</p:attrName>
                                        </p:attrNameLst>
                                      </p:cBhvr>
                                      <p:to>
                                        <p:strVal val="visible"/>
                                      </p:to>
                                    </p:set>
                                    <p:animEffect transition="in" filter="wheel(1)">
                                      <p:cBhvr>
                                        <p:cTn id="12" dur="2000" fill="hold"/>
                                        <p:tgtEl>
                                          <p:spTgt spid="110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4" grpId="0"/>
      <p:bldP spid="110595"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文本框 3"/>
          <p:cNvSpPr/>
          <p:nvPr/>
        </p:nvSpPr>
        <p:spPr>
          <a:xfrm>
            <a:off x="195263" y="192088"/>
            <a:ext cx="11801475" cy="3970337"/>
          </a:xfrm>
          <a:prstGeom prst="rect">
            <a:avLst/>
          </a:prstGeom>
          <a:noFill/>
          <a:ln w="9525">
            <a:noFill/>
          </a:ln>
        </p:spPr>
        <p:txBody>
          <a:bodyPr>
            <a:spAutoFit/>
          </a:bodyPr>
          <a:lstStyle/>
          <a:p>
            <a:r>
              <a:rPr lang="zh-CN" altLang="en-US" sz="2800" b="1">
                <a:latin typeface="黑体" panose="02010609060101010101" pitchFamily="49" charset="-122"/>
                <a:ea typeface="黑体" panose="02010609060101010101" pitchFamily="49" charset="-122"/>
              </a:rPr>
              <a:t>​7.下列各句中标点符号使用正确的一项是（　　）</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A. 鲁迅作品（如《孔乙己》《药》《祝福》《示众》等）中塑造了许多愚昧麻木的“看客”形象，其文笔幽默犀利，旨在批判国民劣根性。</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 一位哲学系学生曾作了这样的逻辑推理，有人带金子，必有人会丢金子，有人丢金子，就会有人捡到金子，我是人，故我可以捡到金子。</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C. “留住济南”图片展深深吸引了观众。那小巷，那泉水，已经成了难以寻觅的影子--真可谓“梦忆深深深几许，一街一巷总关情。”</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D. 海尔赛列入海军将领组，站在首位。麦克阿瑟执讲稿在手，极清晰、极庄严，一个字一个字地对着扩音机宣读。日本代表团肃立静听。</a:t>
            </a:r>
            <a:endParaRPr lang="zh-CN" altLang="en-US" sz="2800" b="1">
              <a:latin typeface="黑体" panose="02010609060101010101" pitchFamily="49" charset="-122"/>
              <a:ea typeface="黑体" panose="02010609060101010101" pitchFamily="49" charset="-122"/>
            </a:endParaRPr>
          </a:p>
        </p:txBody>
      </p:sp>
      <p:sp>
        <p:nvSpPr>
          <p:cNvPr id="111619" name="文本框 4"/>
          <p:cNvSpPr/>
          <p:nvPr/>
        </p:nvSpPr>
        <p:spPr>
          <a:xfrm>
            <a:off x="195263" y="4324350"/>
            <a:ext cx="11652250" cy="2324100"/>
          </a:xfrm>
          <a:prstGeom prst="rect">
            <a:avLst/>
          </a:prstGeom>
          <a:noFill/>
          <a:ln w="38100" cap="flat" cmpd="sng">
            <a:solidFill>
              <a:srgbClr val="A6A6A6"/>
            </a:solidFill>
            <a:prstDash val="solid"/>
            <a:round/>
            <a:headEnd type="none" w="med" len="med"/>
            <a:tailEnd type="none" w="med" len="med"/>
          </a:ln>
        </p:spPr>
        <p:txBody>
          <a:bodyPr>
            <a:spAutoFit/>
          </a:bodyPr>
          <a:lstStyle/>
          <a:p>
            <a:pPr>
              <a:lnSpc>
                <a:spcPct val="120000"/>
              </a:lnSpc>
              <a:spcAft>
                <a:spcPts val="1000"/>
              </a:spcAft>
            </a:pPr>
            <a:r>
              <a:rPr lang="en-US" altLang="zh-CN" sz="2000" b="1">
                <a:solidFill>
                  <a:srgbClr val="FF0000"/>
                </a:solidFill>
                <a:latin typeface="黑体" panose="02010609060101010101" pitchFamily="49" charset="-122"/>
                <a:ea typeface="黑体" panose="02010609060101010101" pitchFamily="49" charset="-122"/>
              </a:rPr>
              <a:t>7.【答案】A</a:t>
            </a:r>
            <a:endParaRPr lang="en-US" altLang="zh-CN" sz="20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000" b="1">
                <a:solidFill>
                  <a:srgbClr val="FF0000"/>
                </a:solidFill>
                <a:latin typeface="黑体" panose="02010609060101010101" pitchFamily="49" charset="-122"/>
                <a:ea typeface="黑体" panose="02010609060101010101" pitchFamily="49" charset="-122"/>
              </a:rPr>
              <a:t>B．“有人带金子，必有人会丢金子，有人丢金子，就会有人捡到金子，我是人，故我可以捡到金子”是对前面“逻辑推理”的说明，故“逻辑推理”后面逗号改为冒号； </a:t>
            </a:r>
            <a:endParaRPr lang="en-US" altLang="zh-CN" sz="20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000" b="1">
                <a:solidFill>
                  <a:srgbClr val="FF0000"/>
                </a:solidFill>
                <a:latin typeface="黑体" panose="02010609060101010101" pitchFamily="49" charset="-122"/>
                <a:ea typeface="黑体" panose="02010609060101010101" pitchFamily="49" charset="-122"/>
              </a:rPr>
              <a:t>C．“梦忆深深深几许，一街一巷总关情”为不完全引用，故句号应放在后引号外面； </a:t>
            </a:r>
            <a:endParaRPr lang="en-US" altLang="zh-CN" sz="20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000" b="1">
                <a:solidFill>
                  <a:srgbClr val="FF0000"/>
                </a:solidFill>
                <a:latin typeface="黑体" panose="02010609060101010101" pitchFamily="49" charset="-122"/>
                <a:ea typeface="黑体" panose="02010609060101010101" pitchFamily="49" charset="-122"/>
              </a:rPr>
              <a:t>D．“极清晰、极庄严，一个字一个字地”为三个并列的状语，“极庄严”后的逗号应改为顿号。 </a:t>
            </a:r>
            <a:endParaRPr lang="zh-CN" altLang="en-US" sz="20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1618"/>
                                        </p:tgtEl>
                                        <p:attrNameLst>
                                          <p:attrName>style.visibility</p:attrName>
                                        </p:attrNameLst>
                                      </p:cBhvr>
                                      <p:to>
                                        <p:strVal val="visible"/>
                                      </p:to>
                                    </p:set>
                                    <p:animEffect transition="in" filter="wheel(1)">
                                      <p:cBhvr>
                                        <p:cTn id="7" dur="2000" fill="hold"/>
                                        <p:tgtEl>
                                          <p:spTgt spid="11161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1619"/>
                                        </p:tgtEl>
                                        <p:attrNameLst>
                                          <p:attrName>style.visibility</p:attrName>
                                        </p:attrNameLst>
                                      </p:cBhvr>
                                      <p:to>
                                        <p:strVal val="visible"/>
                                      </p:to>
                                    </p:set>
                                    <p:animEffect transition="in" filter="wheel(1)">
                                      <p:cBhvr>
                                        <p:cTn id="12" dur="2000" fill="hold"/>
                                        <p:tgtEl>
                                          <p:spTgt spid="1116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8" grpId="0"/>
      <p:bldP spid="111619"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文本框 3"/>
          <p:cNvSpPr/>
          <p:nvPr/>
        </p:nvSpPr>
        <p:spPr>
          <a:xfrm>
            <a:off x="195263" y="192088"/>
            <a:ext cx="11801475" cy="3538537"/>
          </a:xfrm>
          <a:prstGeom prst="rect">
            <a:avLst/>
          </a:prstGeom>
          <a:noFill/>
          <a:ln w="9525">
            <a:noFill/>
          </a:ln>
        </p:spPr>
        <p:txBody>
          <a:bodyPr>
            <a:spAutoFit/>
          </a:bodyPr>
          <a:lstStyle/>
          <a:p>
            <a:r>
              <a:rPr lang="zh-CN" altLang="en-US" sz="2800" b="1">
                <a:latin typeface="黑体" panose="02010609060101010101" pitchFamily="49" charset="-122"/>
                <a:ea typeface="黑体" panose="02010609060101010101" pitchFamily="49" charset="-122"/>
              </a:rPr>
              <a:t>​8.下列句子中标点符号的使用，正确的是（　　）</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A. “今天好热啊！--你什么时候去上海？”李明对刚进门的小吴说。</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 母亲不是大人物却并不失却她的伟大，她的老实，本分，善良，勤劳在家乡有口皆碑。</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C. 窦娥在刑场发下了“血溅白练”、“六月飞雪”、“亢旱三年”这三桩誓愿。用以 表明心中的悲愤和反抗。</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D. 辛弃疾的词是以善用典故出名的。他的《永遇乐•京口北固亭怀古》就用了五个典故（孙权、刘裕、刘义隆、拓跋焘、廉颇。）</a:t>
            </a:r>
            <a:endParaRPr lang="zh-CN" altLang="en-US" sz="2800" b="1">
              <a:latin typeface="黑体" panose="02010609060101010101" pitchFamily="49" charset="-122"/>
              <a:ea typeface="黑体" panose="02010609060101010101" pitchFamily="49" charset="-122"/>
            </a:endParaRPr>
          </a:p>
        </p:txBody>
      </p:sp>
      <p:sp>
        <p:nvSpPr>
          <p:cNvPr id="112643" name="文本框 4"/>
          <p:cNvSpPr/>
          <p:nvPr/>
        </p:nvSpPr>
        <p:spPr>
          <a:xfrm>
            <a:off x="269875" y="3986213"/>
            <a:ext cx="11652250" cy="2692400"/>
          </a:xfrm>
          <a:prstGeom prst="rect">
            <a:avLst/>
          </a:prstGeom>
          <a:noFill/>
          <a:ln w="38100" cap="flat" cmpd="sng">
            <a:solidFill>
              <a:srgbClr val="A6A6A6"/>
            </a:solidFill>
            <a:prstDash val="solid"/>
            <a:round/>
            <a:headEnd type="none" w="med" len="med"/>
            <a:tailEnd type="none" w="med" len="med"/>
          </a:ln>
        </p:spPr>
        <p:txBody>
          <a:bodyPr>
            <a:spAutoFit/>
          </a:bodyPr>
          <a:lstStyle/>
          <a:p>
            <a:pPr>
              <a:lnSpc>
                <a:spcPct val="120000"/>
              </a:lnSpc>
              <a:spcAft>
                <a:spcPts val="1000"/>
              </a:spcAft>
            </a:pPr>
            <a:r>
              <a:rPr lang="en-US" altLang="zh-CN" sz="2000" b="1">
                <a:solidFill>
                  <a:srgbClr val="FF0000"/>
                </a:solidFill>
                <a:latin typeface="黑体" panose="02010609060101010101" pitchFamily="49" charset="-122"/>
                <a:ea typeface="黑体" panose="02010609060101010101" pitchFamily="49" charset="-122"/>
              </a:rPr>
              <a:t>8.【答案】A</a:t>
            </a:r>
            <a:endParaRPr lang="en-US" altLang="zh-CN" sz="20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000" b="1">
                <a:solidFill>
                  <a:srgbClr val="FF0000"/>
                </a:solidFill>
                <a:latin typeface="黑体" panose="02010609060101010101" pitchFamily="49" charset="-122"/>
                <a:ea typeface="黑体" panose="02010609060101010101" pitchFamily="49" charset="-122"/>
              </a:rPr>
              <a:t>B．“老实”“本分”“善良”“勤劳”之间是并列关系，用顿号。 </a:t>
            </a:r>
            <a:endParaRPr lang="en-US" altLang="zh-CN" sz="20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000" b="1">
                <a:solidFill>
                  <a:srgbClr val="FF0000"/>
                </a:solidFill>
                <a:latin typeface="黑体" panose="02010609060101010101" pitchFamily="49" charset="-122"/>
                <a:ea typeface="黑体" panose="02010609060101010101" pitchFamily="49" charset="-122"/>
              </a:rPr>
              <a:t>C．“‘血溅白练’、‘六月飞雪’、‘亢旱三年’”顿号使用错误，应删除，引号之间的词语是并列的，所以不用顿号。 </a:t>
            </a:r>
            <a:endParaRPr lang="en-US" altLang="zh-CN" sz="20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000" b="1">
                <a:solidFill>
                  <a:srgbClr val="FF0000"/>
                </a:solidFill>
                <a:latin typeface="黑体" panose="02010609060101010101" pitchFamily="49" charset="-122"/>
                <a:ea typeface="黑体" panose="02010609060101010101" pitchFamily="49" charset="-122"/>
              </a:rPr>
              <a:t>D．括号内的句号放在括号后，因为括号的内容是补充五个典故，而五个典故补充完整后就是完整的句子，所以句号放在括号后。 应改为顿号。 </a:t>
            </a:r>
            <a:endParaRPr lang="zh-CN" altLang="en-US" sz="20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2642"/>
                                        </p:tgtEl>
                                        <p:attrNameLst>
                                          <p:attrName>style.visibility</p:attrName>
                                        </p:attrNameLst>
                                      </p:cBhvr>
                                      <p:to>
                                        <p:strVal val="visible"/>
                                      </p:to>
                                    </p:set>
                                    <p:animEffect transition="in" filter="wheel(1)">
                                      <p:cBhvr>
                                        <p:cTn id="7" dur="2000" fill="hold"/>
                                        <p:tgtEl>
                                          <p:spTgt spid="11264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2643"/>
                                        </p:tgtEl>
                                        <p:attrNameLst>
                                          <p:attrName>style.visibility</p:attrName>
                                        </p:attrNameLst>
                                      </p:cBhvr>
                                      <p:to>
                                        <p:strVal val="visible"/>
                                      </p:to>
                                    </p:set>
                                    <p:animEffect transition="in" filter="wheel(1)">
                                      <p:cBhvr>
                                        <p:cTn id="12" dur="2000" fill="hold"/>
                                        <p:tgtEl>
                                          <p:spTgt spid="1126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2" grpId="0"/>
      <p:bldP spid="112643"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文本框 3"/>
          <p:cNvSpPr/>
          <p:nvPr/>
        </p:nvSpPr>
        <p:spPr>
          <a:xfrm>
            <a:off x="119063" y="130175"/>
            <a:ext cx="11801475" cy="3970338"/>
          </a:xfrm>
          <a:prstGeom prst="rect">
            <a:avLst/>
          </a:prstGeom>
          <a:noFill/>
          <a:ln w="9525">
            <a:noFill/>
          </a:ln>
        </p:spPr>
        <p:txBody>
          <a:bodyPr>
            <a:spAutoFit/>
          </a:bodyPr>
          <a:lstStyle/>
          <a:p>
            <a:r>
              <a:rPr lang="zh-CN" altLang="en-US" sz="2800" b="1">
                <a:latin typeface="黑体" panose="02010609060101010101" pitchFamily="49" charset="-122"/>
                <a:ea typeface="黑体" panose="02010609060101010101" pitchFamily="49" charset="-122"/>
              </a:rPr>
              <a:t>​9.下列各句中，标点符号使用正确的一项是（　　）</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A. 中华文化是尚群的文化，小到家庭、大到国家、民族，都是“群”，而“群”就是“公”。这正是《礼记》中所说的“天下为公”。</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 在语文老师的感染下，我们齐声朗诵起来：“……五花马，千金裘，呼儿将出换美酒，与尔同销万古愁。”</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C. “学习就怕‘认真’二字，”张老师说：“‘态度决定一切’，确实很有道理。”</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D. 古人说文章是“经国之大业，不朽之盛事。”我们年轻一辈读书作文，更是要把目光投向干事创业、为人类未来奋斗的大境界。</a:t>
            </a:r>
            <a:endParaRPr lang="zh-CN" altLang="en-US" sz="2800" b="1">
              <a:latin typeface="黑体" panose="02010609060101010101" pitchFamily="49" charset="-122"/>
              <a:ea typeface="黑体" panose="02010609060101010101" pitchFamily="49" charset="-122"/>
            </a:endParaRPr>
          </a:p>
        </p:txBody>
      </p:sp>
      <p:sp>
        <p:nvSpPr>
          <p:cNvPr id="113667" name="文本框 4"/>
          <p:cNvSpPr/>
          <p:nvPr/>
        </p:nvSpPr>
        <p:spPr>
          <a:xfrm>
            <a:off x="269875" y="4100513"/>
            <a:ext cx="11652250" cy="2690812"/>
          </a:xfrm>
          <a:prstGeom prst="rect">
            <a:avLst/>
          </a:prstGeom>
          <a:noFill/>
          <a:ln w="38100" cap="flat" cmpd="sng">
            <a:solidFill>
              <a:srgbClr val="A6A6A6"/>
            </a:solidFill>
            <a:prstDash val="solid"/>
            <a:round/>
            <a:headEnd type="none" w="med" len="med"/>
            <a:tailEnd type="none" w="med" len="med"/>
          </a:ln>
        </p:spPr>
        <p:txBody>
          <a:bodyPr>
            <a:spAutoFit/>
          </a:bodyPr>
          <a:lstStyle/>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9.【答案】B</a:t>
            </a:r>
            <a:endParaRPr lang="en-US" altLang="zh-CN" sz="24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【解析】A．“小到家庭”与“大到国家、民族”应为同一层级，故第一个顿号应改为逗号； </a:t>
            </a:r>
            <a:endParaRPr lang="en-US" altLang="zh-CN" sz="24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C．说者在中间，所说话放在说者两侧，“说”后应用逗号，故将冒号改为逗号； </a:t>
            </a:r>
            <a:endParaRPr lang="en-US" altLang="zh-CN" sz="24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D．“经国之大业，不朽之盛事”为不完全引用，故应将后面的句号放在引号外面。</a:t>
            </a:r>
            <a:endParaRPr lang="zh-CN" altLang="en-US" sz="24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3666"/>
                                        </p:tgtEl>
                                        <p:attrNameLst>
                                          <p:attrName>style.visibility</p:attrName>
                                        </p:attrNameLst>
                                      </p:cBhvr>
                                      <p:to>
                                        <p:strVal val="visible"/>
                                      </p:to>
                                    </p:set>
                                    <p:animEffect transition="in" filter="wheel(1)">
                                      <p:cBhvr>
                                        <p:cTn id="7" dur="2000" fill="hold"/>
                                        <p:tgtEl>
                                          <p:spTgt spid="11366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3667"/>
                                        </p:tgtEl>
                                        <p:attrNameLst>
                                          <p:attrName>style.visibility</p:attrName>
                                        </p:attrNameLst>
                                      </p:cBhvr>
                                      <p:to>
                                        <p:strVal val="visible"/>
                                      </p:to>
                                    </p:set>
                                    <p:animEffect transition="in" filter="wheel(1)">
                                      <p:cBhvr>
                                        <p:cTn id="12" dur="2000" fill="hold"/>
                                        <p:tgtEl>
                                          <p:spTgt spid="1136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6" grpId="0"/>
      <p:bldP spid="113667"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文本框 3"/>
          <p:cNvSpPr/>
          <p:nvPr/>
        </p:nvSpPr>
        <p:spPr>
          <a:xfrm>
            <a:off x="269875" y="366713"/>
            <a:ext cx="11801475" cy="3970337"/>
          </a:xfrm>
          <a:prstGeom prst="rect">
            <a:avLst/>
          </a:prstGeom>
          <a:noFill/>
          <a:ln w="9525">
            <a:noFill/>
          </a:ln>
        </p:spPr>
        <p:txBody>
          <a:bodyPr>
            <a:spAutoFit/>
          </a:bodyPr>
          <a:lstStyle/>
          <a:p>
            <a:r>
              <a:rPr lang="zh-CN" altLang="en-US" sz="2800" b="1">
                <a:latin typeface="黑体" panose="02010609060101010101" pitchFamily="49" charset="-122"/>
                <a:ea typeface="黑体" panose="02010609060101010101" pitchFamily="49" charset="-122"/>
              </a:rPr>
              <a:t>​10.下面句子中标点符号的使用，完全正确的一项是（    ）</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A. 听他讲到他最喜爱的《桃花扇》，讲到：“高皇帝，在九天，不管……”那一段，他悲从中来，竟痛哭流涕而不能自已。</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 古人在清明到郊外踏青的同时，往往还进行一些体育活动，例如踢球呀、放风筝呀、荡秋千呀……其中荡秋千最受人们的喜爱。</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C. 又听他讲杜氏讲到“剑外忽传收蓟北，初闻涕泪满衣裳……”，先生又真是于涕泗交流之中张口大笑了。</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D. 先生尝自谓“笔锋常带情感，”其实先生在言谈讲演之中所带的情感不知要更强烈多少倍！</a:t>
            </a:r>
            <a:endParaRPr lang="zh-CN" altLang="en-US" sz="2800" b="1">
              <a:latin typeface="黑体" panose="02010609060101010101" pitchFamily="49" charset="-122"/>
              <a:ea typeface="黑体" panose="02010609060101010101" pitchFamily="49" charset="-122"/>
            </a:endParaRPr>
          </a:p>
        </p:txBody>
      </p:sp>
      <p:sp>
        <p:nvSpPr>
          <p:cNvPr id="114691" name="文本框 4"/>
          <p:cNvSpPr/>
          <p:nvPr/>
        </p:nvSpPr>
        <p:spPr>
          <a:xfrm>
            <a:off x="269875" y="4664075"/>
            <a:ext cx="11652250" cy="1549400"/>
          </a:xfrm>
          <a:prstGeom prst="rect">
            <a:avLst/>
          </a:prstGeom>
          <a:noFill/>
          <a:ln w="38100" cap="flat" cmpd="sng">
            <a:solidFill>
              <a:srgbClr val="A6A6A6"/>
            </a:solidFill>
            <a:prstDash val="solid"/>
            <a:round/>
            <a:headEnd type="none" w="med" len="med"/>
            <a:tailEnd type="none" w="med" len="med"/>
          </a:ln>
        </p:spPr>
        <p:txBody>
          <a:bodyPr>
            <a:spAutoFit/>
          </a:bodyPr>
          <a:lstStyle/>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10.【答案】C     【解析】A项应该去掉冒号；B项顿号应该改为逗号，因为一用“呀”，就表示是一个简单的语句了；</a:t>
            </a:r>
            <a:endParaRPr lang="en-US" altLang="zh-CN" sz="24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D项引号内的逗号应该放在引号的外面。</a:t>
            </a:r>
            <a:endParaRPr lang="zh-CN" altLang="en-US" sz="24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4690"/>
                                        </p:tgtEl>
                                        <p:attrNameLst>
                                          <p:attrName>style.visibility</p:attrName>
                                        </p:attrNameLst>
                                      </p:cBhvr>
                                      <p:to>
                                        <p:strVal val="visible"/>
                                      </p:to>
                                    </p:set>
                                    <p:animEffect transition="in" filter="wheel(1)">
                                      <p:cBhvr>
                                        <p:cTn id="7" dur="2000" fill="hold"/>
                                        <p:tgtEl>
                                          <p:spTgt spid="11469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4691"/>
                                        </p:tgtEl>
                                        <p:attrNameLst>
                                          <p:attrName>style.visibility</p:attrName>
                                        </p:attrNameLst>
                                      </p:cBhvr>
                                      <p:to>
                                        <p:strVal val="visible"/>
                                      </p:to>
                                    </p:set>
                                    <p:animEffect transition="in" filter="wheel(1)">
                                      <p:cBhvr>
                                        <p:cTn id="12" dur="2000" fill="hold"/>
                                        <p:tgtEl>
                                          <p:spTgt spid="1146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0" grpId="0"/>
      <p:bldP spid="11469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文本框 9"/>
          <p:cNvSpPr/>
          <p:nvPr/>
        </p:nvSpPr>
        <p:spPr>
          <a:xfrm>
            <a:off x="254000" y="74613"/>
            <a:ext cx="11115675" cy="646112"/>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（2）相邻的两个数字，不表约数，要用顿号。</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56323" name="文本框 11"/>
          <p:cNvSpPr/>
          <p:nvPr/>
        </p:nvSpPr>
        <p:spPr>
          <a:xfrm>
            <a:off x="963613" y="781050"/>
            <a:ext cx="9952037" cy="2308225"/>
          </a:xfrm>
          <a:prstGeom prst="rect">
            <a:avLst/>
          </a:prstGeom>
          <a:noFill/>
          <a:ln w="38100" cap="flat" cmpd="sng">
            <a:solidFill>
              <a:srgbClr val="A6A6A6"/>
            </a:solidFill>
            <a:prstDash val="solid"/>
            <a:round/>
            <a:headEnd type="none" w="med" len="med"/>
            <a:tailEnd type="none" w="med" len="med"/>
          </a:ln>
        </p:spPr>
        <p:txBody>
          <a:bodyPr>
            <a:spAutoFit/>
          </a:bodyPr>
          <a:lstStyle/>
          <a:p>
            <a:r>
              <a:rPr lang="zh-CN" altLang="en-US" sz="3600" b="1">
                <a:latin typeface="黑体" panose="02010609060101010101" pitchFamily="49" charset="-122"/>
                <a:ea typeface="黑体" panose="02010609060101010101" pitchFamily="49" charset="-122"/>
              </a:rPr>
              <a:t>例：</a:t>
            </a:r>
            <a:endParaRPr lang="zh-CN" altLang="en-US" sz="3600" b="1">
              <a:latin typeface="黑体" panose="02010609060101010101" pitchFamily="49" charset="-122"/>
              <a:ea typeface="黑体" panose="02010609060101010101" pitchFamily="49" charset="-122"/>
            </a:endParaRPr>
          </a:p>
          <a:p>
            <a:r>
              <a:rPr lang="zh-CN" altLang="en-US" sz="3600" b="1">
                <a:latin typeface="黑体" panose="02010609060101010101" pitchFamily="49" charset="-122"/>
                <a:ea typeface="黑体" panose="02010609060101010101" pitchFamily="49" charset="-122"/>
              </a:rPr>
              <a:t>A、退居二、三线</a:t>
            </a:r>
            <a:endParaRPr lang="zh-CN" altLang="en-US" sz="3600" b="1">
              <a:latin typeface="黑体" panose="02010609060101010101" pitchFamily="49" charset="-122"/>
              <a:ea typeface="黑体" panose="02010609060101010101" pitchFamily="49" charset="-122"/>
            </a:endParaRPr>
          </a:p>
          <a:p>
            <a:r>
              <a:rPr lang="zh-CN" altLang="en-US" sz="3600" b="1">
                <a:latin typeface="黑体" panose="02010609060101010101" pitchFamily="49" charset="-122"/>
                <a:ea typeface="黑体" panose="02010609060101010101" pitchFamily="49" charset="-122"/>
              </a:rPr>
              <a:t>B、 在一、二分句之间</a:t>
            </a:r>
            <a:endParaRPr lang="zh-CN" altLang="en-US" sz="3600" b="1">
              <a:latin typeface="黑体" panose="02010609060101010101" pitchFamily="49" charset="-122"/>
              <a:ea typeface="黑体" panose="02010609060101010101" pitchFamily="49" charset="-122"/>
            </a:endParaRPr>
          </a:p>
          <a:p>
            <a:r>
              <a:rPr lang="zh-CN" altLang="en-US" sz="3600" b="1">
                <a:latin typeface="黑体" panose="02010609060101010101" pitchFamily="49" charset="-122"/>
                <a:ea typeface="黑体" panose="02010609060101010101" pitchFamily="49" charset="-122"/>
              </a:rPr>
              <a:t>C、诗歌的三、四联</a:t>
            </a:r>
            <a:endParaRPr lang="zh-CN" altLang="en-US" sz="3600" b="1">
              <a:latin typeface="黑体" panose="02010609060101010101" pitchFamily="49" charset="-122"/>
              <a:ea typeface="黑体" panose="02010609060101010101" pitchFamily="49" charset="-122"/>
            </a:endParaRPr>
          </a:p>
        </p:txBody>
      </p:sp>
      <p:sp>
        <p:nvSpPr>
          <p:cNvPr id="56324" name="文本框 12"/>
          <p:cNvSpPr/>
          <p:nvPr/>
        </p:nvSpPr>
        <p:spPr>
          <a:xfrm>
            <a:off x="150813" y="3182938"/>
            <a:ext cx="11577637" cy="1814512"/>
          </a:xfrm>
          <a:prstGeom prst="rect">
            <a:avLst/>
          </a:prstGeom>
          <a:noFill/>
          <a:ln w="9525">
            <a:noFill/>
          </a:ln>
        </p:spPr>
        <p:txBody>
          <a:bodyPr>
            <a:spAutoFit/>
          </a:bodyPr>
          <a:lstStyle/>
          <a:p>
            <a:r>
              <a:rPr lang="zh-CN" altLang="en-US" sz="4000" b="1">
                <a:solidFill>
                  <a:srgbClr val="FF0000"/>
                </a:solidFill>
                <a:latin typeface="黑体" panose="02010609060101010101" pitchFamily="49" charset="-122"/>
                <a:ea typeface="黑体" panose="02010609060101010101" pitchFamily="49" charset="-122"/>
              </a:rPr>
              <a:t>（</a:t>
            </a:r>
            <a:r>
              <a:rPr lang="zh-CN" altLang="en-US" sz="3600" b="1">
                <a:solidFill>
                  <a:srgbClr val="FF0000"/>
                </a:solidFill>
                <a:latin typeface="黑体" panose="02010609060101010101" pitchFamily="49" charset="-122"/>
                <a:ea typeface="黑体" panose="02010609060101010101" pitchFamily="49" charset="-122"/>
              </a:rPr>
              <a:t>3）集合词语连得紧，中间不用顿号。</a:t>
            </a:r>
            <a:endParaRPr lang="zh-CN" altLang="en-US" sz="3600" b="1">
              <a:solidFill>
                <a:srgbClr val="FF0000"/>
              </a:solidFill>
              <a:latin typeface="黑体" panose="02010609060101010101" pitchFamily="49" charset="-122"/>
              <a:ea typeface="黑体" panose="02010609060101010101" pitchFamily="49" charset="-122"/>
            </a:endParaRPr>
          </a:p>
          <a:p>
            <a:r>
              <a:rPr lang="zh-CN" altLang="en-US" sz="3600" b="1">
                <a:solidFill>
                  <a:srgbClr val="1D41D5"/>
                </a:solidFill>
                <a:latin typeface="黑体" panose="02010609060101010101" pitchFamily="49" charset="-122"/>
                <a:ea typeface="黑体" panose="02010609060101010101" pitchFamily="49" charset="-122"/>
              </a:rPr>
              <a:t>（集合词语是紧密的结构，不能用顿号分隔开来。如“师生员工”，其间就不能用顿号。） </a:t>
            </a:r>
            <a:endParaRPr lang="zh-CN" altLang="en-US" sz="3600" b="1">
              <a:solidFill>
                <a:srgbClr val="1D41D5"/>
              </a:solidFill>
              <a:latin typeface="黑体" panose="02010609060101010101" pitchFamily="49" charset="-122"/>
              <a:ea typeface="黑体" panose="02010609060101010101" pitchFamily="49" charset="-122"/>
            </a:endParaRPr>
          </a:p>
        </p:txBody>
      </p:sp>
      <p:sp>
        <p:nvSpPr>
          <p:cNvPr id="56325" name="文本框 13"/>
          <p:cNvSpPr/>
          <p:nvPr/>
        </p:nvSpPr>
        <p:spPr>
          <a:xfrm>
            <a:off x="311150" y="4997450"/>
            <a:ext cx="11569700" cy="1752600"/>
          </a:xfrm>
          <a:prstGeom prst="rect">
            <a:avLst/>
          </a:prstGeom>
          <a:noFill/>
          <a:ln w="38100" cap="flat" cmpd="sng">
            <a:solidFill>
              <a:srgbClr val="A6A6A6"/>
            </a:solidFill>
            <a:prstDash val="solid"/>
            <a:round/>
            <a:headEnd type="none" w="med" len="med"/>
            <a:tailEnd type="none" w="med" len="med"/>
          </a:ln>
        </p:spPr>
        <p:txBody>
          <a:bodyPr>
            <a:spAutoFit/>
          </a:bodyPr>
          <a:lstStyle/>
          <a:p>
            <a:r>
              <a:rPr lang="zh-CN" altLang="en-US" sz="3600" b="1">
                <a:latin typeface="黑体" panose="02010609060101010101" pitchFamily="49" charset="-122"/>
                <a:ea typeface="黑体" panose="02010609060101010101" pitchFamily="49" charset="-122"/>
              </a:rPr>
              <a:t>例：A、这次“严打”的成功，和广大</a:t>
            </a:r>
            <a:r>
              <a:rPr lang="zh-CN" altLang="en-US" sz="3600" b="1" u="sng">
                <a:latin typeface="黑体" panose="02010609060101010101" pitchFamily="49" charset="-122"/>
                <a:ea typeface="黑体" panose="02010609060101010101" pitchFamily="49" charset="-122"/>
              </a:rPr>
              <a:t>公安干警</a:t>
            </a:r>
            <a:r>
              <a:rPr lang="zh-CN" altLang="en-US" sz="3600" b="1">
                <a:latin typeface="黑体" panose="02010609060101010101" pitchFamily="49" charset="-122"/>
                <a:ea typeface="黑体" panose="02010609060101010101" pitchFamily="49" charset="-122"/>
              </a:rPr>
              <a:t>的努力是分不开的，和公安干警家属的支持是分不开的。</a:t>
            </a:r>
            <a:endParaRPr lang="zh-CN" altLang="en-US" sz="3600" b="1">
              <a:latin typeface="黑体" panose="02010609060101010101" pitchFamily="49" charset="-122"/>
              <a:ea typeface="黑体" panose="02010609060101010101" pitchFamily="49" charset="-122"/>
            </a:endParaRPr>
          </a:p>
          <a:p>
            <a:r>
              <a:rPr lang="zh-CN" altLang="en-US" sz="3600" b="1">
                <a:latin typeface="黑体" panose="02010609060101010101" pitchFamily="49" charset="-122"/>
                <a:ea typeface="黑体" panose="02010609060101010101" pitchFamily="49" charset="-122"/>
              </a:rPr>
              <a:t>    B、这个县有30多所</a:t>
            </a:r>
            <a:r>
              <a:rPr lang="zh-CN" altLang="en-US" sz="3600" b="1" u="sng">
                <a:latin typeface="黑体" panose="02010609060101010101" pitchFamily="49" charset="-122"/>
                <a:ea typeface="黑体" panose="02010609060101010101" pitchFamily="49" charset="-122"/>
              </a:rPr>
              <a:t>中小学</a:t>
            </a:r>
            <a:r>
              <a:rPr lang="zh-CN" altLang="en-US" sz="3600" b="1">
                <a:latin typeface="黑体" panose="02010609060101010101" pitchFamily="49" charset="-122"/>
                <a:ea typeface="黑体" panose="02010609060101010101" pitchFamily="49" charset="-122"/>
              </a:rPr>
              <a:t>。</a:t>
            </a:r>
            <a:endParaRPr lang="zh-CN" altLang="en-US" sz="3600" b="1">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wheel(1)">
                                      <p:cBhvr>
                                        <p:cTn id="7" dur="2000" fill="hold"/>
                                        <p:tgtEl>
                                          <p:spTgt spid="5632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6323"/>
                                        </p:tgtEl>
                                        <p:attrNameLst>
                                          <p:attrName>style.visibility</p:attrName>
                                        </p:attrNameLst>
                                      </p:cBhvr>
                                      <p:to>
                                        <p:strVal val="visible"/>
                                      </p:to>
                                    </p:set>
                                    <p:animEffect transition="in" filter="wheel(1)">
                                      <p:cBhvr>
                                        <p:cTn id="12" dur="2000" fill="hold"/>
                                        <p:tgtEl>
                                          <p:spTgt spid="5632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6324"/>
                                        </p:tgtEl>
                                        <p:attrNameLst>
                                          <p:attrName>style.visibility</p:attrName>
                                        </p:attrNameLst>
                                      </p:cBhvr>
                                      <p:to>
                                        <p:strVal val="visible"/>
                                      </p:to>
                                    </p:set>
                                    <p:animEffect transition="in" filter="wheel(1)">
                                      <p:cBhvr>
                                        <p:cTn id="17" dur="2000" fill="hold"/>
                                        <p:tgtEl>
                                          <p:spTgt spid="56324"/>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56325"/>
                                        </p:tgtEl>
                                        <p:attrNameLst>
                                          <p:attrName>style.visibility</p:attrName>
                                        </p:attrNameLst>
                                      </p:cBhvr>
                                      <p:to>
                                        <p:strVal val="visible"/>
                                      </p:to>
                                    </p:set>
                                    <p:animEffect transition="in" filter="wheel(1)">
                                      <p:cBhvr>
                                        <p:cTn id="22" dur="2000" fill="hold"/>
                                        <p:tgtEl>
                                          <p:spTgt spid="563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P spid="56323" grpId="0"/>
      <p:bldP spid="56324" grpId="0"/>
      <p:bldP spid="56325"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文本框 3"/>
          <p:cNvSpPr/>
          <p:nvPr/>
        </p:nvSpPr>
        <p:spPr>
          <a:xfrm>
            <a:off x="269875" y="366713"/>
            <a:ext cx="11801475" cy="4400550"/>
          </a:xfrm>
          <a:prstGeom prst="rect">
            <a:avLst/>
          </a:prstGeom>
          <a:noFill/>
          <a:ln w="9525">
            <a:noFill/>
          </a:ln>
        </p:spPr>
        <p:txBody>
          <a:bodyPr>
            <a:spAutoFit/>
          </a:bodyPr>
          <a:lstStyle/>
          <a:p>
            <a:r>
              <a:rPr lang="zh-CN" altLang="en-US" sz="2800" b="1">
                <a:latin typeface="黑体" panose="02010609060101010101" pitchFamily="49" charset="-122"/>
                <a:ea typeface="黑体" panose="02010609060101010101" pitchFamily="49" charset="-122"/>
              </a:rPr>
              <a:t>​11.下列句子中标点符号使用正确的一项是（）</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A. 俗话说：“到什么山上唱什么歌”。我们无论做什么事都要看情形办理，文章和演说也是这样。</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 “这都是为了我们……”那个担架员负罪地说道：“他自己就一下扑在那个东西上了……”</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C. 那么，主人是新主人，宅子也就会成为新宅子。然而首先要这个人沉着、勇敢，有辨别、不自私。</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D. 别的且不说罢，单是学艺上的东西，近来就先送一批古董到巴黎去展览，但终“不知后事如何”；还有几位“大师”们捧着几张古画和新画，在欧洲各国一路的挂过去，叫作“发扬国光”。</a:t>
            </a:r>
            <a:endParaRPr lang="zh-CN" altLang="en-US" sz="2800" b="1">
              <a:latin typeface="黑体" panose="02010609060101010101" pitchFamily="49" charset="-122"/>
              <a:ea typeface="黑体" panose="02010609060101010101" pitchFamily="49" charset="-122"/>
            </a:endParaRPr>
          </a:p>
        </p:txBody>
      </p:sp>
      <p:sp>
        <p:nvSpPr>
          <p:cNvPr id="115715" name="文本框 4"/>
          <p:cNvSpPr/>
          <p:nvPr/>
        </p:nvSpPr>
        <p:spPr>
          <a:xfrm>
            <a:off x="344488" y="4962525"/>
            <a:ext cx="11652250" cy="1549400"/>
          </a:xfrm>
          <a:prstGeom prst="rect">
            <a:avLst/>
          </a:prstGeom>
          <a:noFill/>
          <a:ln w="38100" cap="flat" cmpd="sng">
            <a:solidFill>
              <a:srgbClr val="A6A6A6"/>
            </a:solidFill>
            <a:prstDash val="solid"/>
            <a:round/>
            <a:headEnd type="none" w="med" len="med"/>
            <a:tailEnd type="none" w="med" len="med"/>
          </a:ln>
        </p:spPr>
        <p:txBody>
          <a:bodyPr>
            <a:spAutoFit/>
          </a:bodyPr>
          <a:lstStyle/>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11.【答案】D</a:t>
            </a:r>
            <a:endParaRPr lang="en-US" altLang="zh-CN" sz="24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【解析】A．句号应放在引号内，属于独立引用。B．冒号改逗号，当引语分别置于提示语的前后时，提示语后面应用逗号。C．顿号改为逗号。</a:t>
            </a:r>
            <a:endParaRPr lang="zh-CN" altLang="en-US" sz="24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5714"/>
                                        </p:tgtEl>
                                        <p:attrNameLst>
                                          <p:attrName>style.visibility</p:attrName>
                                        </p:attrNameLst>
                                      </p:cBhvr>
                                      <p:to>
                                        <p:strVal val="visible"/>
                                      </p:to>
                                    </p:set>
                                    <p:animEffect transition="in" filter="wheel(1)">
                                      <p:cBhvr>
                                        <p:cTn id="7" dur="2000" fill="hold"/>
                                        <p:tgtEl>
                                          <p:spTgt spid="11571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5715"/>
                                        </p:tgtEl>
                                        <p:attrNameLst>
                                          <p:attrName>style.visibility</p:attrName>
                                        </p:attrNameLst>
                                      </p:cBhvr>
                                      <p:to>
                                        <p:strVal val="visible"/>
                                      </p:to>
                                    </p:set>
                                    <p:animEffect transition="in" filter="wheel(1)">
                                      <p:cBhvr>
                                        <p:cTn id="12" dur="2000" fill="hold"/>
                                        <p:tgtEl>
                                          <p:spTgt spid="1157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4" grpId="0"/>
      <p:bldP spid="115715"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文本框 3"/>
          <p:cNvSpPr/>
          <p:nvPr/>
        </p:nvSpPr>
        <p:spPr>
          <a:xfrm>
            <a:off x="269875" y="366713"/>
            <a:ext cx="11801475" cy="3970337"/>
          </a:xfrm>
          <a:prstGeom prst="rect">
            <a:avLst/>
          </a:prstGeom>
          <a:noFill/>
          <a:ln w="9525">
            <a:noFill/>
          </a:ln>
        </p:spPr>
        <p:txBody>
          <a:bodyPr>
            <a:spAutoFit/>
          </a:bodyPr>
          <a:lstStyle/>
          <a:p>
            <a:r>
              <a:rPr lang="zh-CN" altLang="en-US" sz="2800" b="1">
                <a:latin typeface="黑体" panose="02010609060101010101" pitchFamily="49" charset="-122"/>
                <a:ea typeface="黑体" panose="02010609060101010101" pitchFamily="49" charset="-122"/>
              </a:rPr>
              <a:t>​12.下列各项中，标点符号的使用合乎规范的一项是</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A. 我想养只鸽子，让它生鸽蛋给小孩儿玩。可是目前严重的问题是，有没有壁虎，假定有了，会不会偷鸽蛋？</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 上海电影译制片厂最有代表性的作品如：《音乐之声》、《王子复仇记》等等，为什么令人百看不厌？这首先还是归功于本子做得精彩。</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C. 古语云：“仓廪实而知礼节，衣食足而知荣辱。（《管子·牧民》）”政治的清明和文化的复兴必须具备一定的经济基础。</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D. 大约在民国十年左右，清华学校请他作第一次的演讲，题目是“中国韵文里所表现的情感”。我很幸运地有机会听到这一篇动人的演讲。</a:t>
            </a:r>
            <a:endParaRPr lang="zh-CN" altLang="en-US" sz="2800" b="1">
              <a:latin typeface="黑体" panose="02010609060101010101" pitchFamily="49" charset="-122"/>
              <a:ea typeface="黑体" panose="02010609060101010101" pitchFamily="49" charset="-122"/>
            </a:endParaRPr>
          </a:p>
        </p:txBody>
      </p:sp>
      <p:sp>
        <p:nvSpPr>
          <p:cNvPr id="116739" name="文本框 4"/>
          <p:cNvSpPr/>
          <p:nvPr/>
        </p:nvSpPr>
        <p:spPr>
          <a:xfrm>
            <a:off x="344488" y="4962525"/>
            <a:ext cx="11652250" cy="1104900"/>
          </a:xfrm>
          <a:prstGeom prst="rect">
            <a:avLst/>
          </a:prstGeom>
          <a:noFill/>
          <a:ln w="38100" cap="flat" cmpd="sng">
            <a:solidFill>
              <a:srgbClr val="A6A6A6"/>
            </a:solidFill>
            <a:prstDash val="solid"/>
            <a:round/>
            <a:headEnd type="none" w="med" len="med"/>
            <a:tailEnd type="none" w="med" len="med"/>
          </a:ln>
        </p:spPr>
        <p:txBody>
          <a:bodyPr>
            <a:spAutoFit/>
          </a:bodyPr>
          <a:lstStyle/>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12.【答案】D</a:t>
            </a:r>
            <a:endParaRPr lang="en-US" altLang="zh-CN" sz="24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【解析】A．</a:t>
            </a:r>
            <a:r>
              <a:rPr lang="zh-CN" altLang="en-US" sz="2400" b="1">
                <a:solidFill>
                  <a:srgbClr val="FF0000"/>
                </a:solidFill>
                <a:latin typeface="黑体" panose="02010609060101010101" pitchFamily="49" charset="-122"/>
                <a:ea typeface="黑体" panose="02010609060101010101" pitchFamily="49" charset="-122"/>
              </a:rPr>
              <a:t>第二个逗号改问号</a:t>
            </a:r>
            <a:r>
              <a:rPr lang="en-US" altLang="zh-CN" sz="2400" b="1">
                <a:solidFill>
                  <a:srgbClr val="FF0000"/>
                </a:solidFill>
                <a:latin typeface="黑体" panose="02010609060101010101" pitchFamily="49" charset="-122"/>
                <a:ea typeface="黑体" panose="02010609060101010101" pitchFamily="49" charset="-122"/>
              </a:rPr>
              <a:t>。B．</a:t>
            </a:r>
            <a:r>
              <a:rPr lang="zh-CN" altLang="en-US" sz="2400" b="1">
                <a:solidFill>
                  <a:srgbClr val="FF0000"/>
                </a:solidFill>
                <a:latin typeface="黑体" panose="02010609060101010101" pitchFamily="49" charset="-122"/>
                <a:ea typeface="黑体" panose="02010609060101010101" pitchFamily="49" charset="-122"/>
              </a:rPr>
              <a:t>去掉</a:t>
            </a:r>
            <a:r>
              <a:rPr lang="en-US" altLang="zh-CN" sz="2400" b="1">
                <a:solidFill>
                  <a:srgbClr val="FF0000"/>
                </a:solidFill>
                <a:latin typeface="黑体" panose="02010609060101010101" pitchFamily="49" charset="-122"/>
                <a:ea typeface="黑体" panose="02010609060101010101" pitchFamily="49" charset="-122"/>
              </a:rPr>
              <a:t>冒号。C．</a:t>
            </a:r>
            <a:r>
              <a:rPr lang="zh-CN" altLang="en-US" sz="2400" b="1">
                <a:solidFill>
                  <a:srgbClr val="FF0000"/>
                </a:solidFill>
                <a:latin typeface="黑体" panose="02010609060101010101" pitchFamily="49" charset="-122"/>
                <a:ea typeface="黑体" panose="02010609060101010101" pitchFamily="49" charset="-122"/>
              </a:rPr>
              <a:t>又引号放到括号前面</a:t>
            </a:r>
            <a:r>
              <a:rPr lang="en-US" altLang="zh-CN" sz="2400" b="1">
                <a:solidFill>
                  <a:srgbClr val="FF0000"/>
                </a:solidFill>
                <a:latin typeface="黑体" panose="02010609060101010101" pitchFamily="49" charset="-122"/>
                <a:ea typeface="黑体" panose="02010609060101010101" pitchFamily="49" charset="-122"/>
              </a:rPr>
              <a:t>。</a:t>
            </a:r>
            <a:endParaRPr lang="zh-CN" altLang="en-US" sz="24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6738"/>
                                        </p:tgtEl>
                                        <p:attrNameLst>
                                          <p:attrName>style.visibility</p:attrName>
                                        </p:attrNameLst>
                                      </p:cBhvr>
                                      <p:to>
                                        <p:strVal val="visible"/>
                                      </p:to>
                                    </p:set>
                                    <p:animEffect transition="in" filter="wheel(1)">
                                      <p:cBhvr>
                                        <p:cTn id="7" dur="2000" fill="hold"/>
                                        <p:tgtEl>
                                          <p:spTgt spid="11673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6739"/>
                                        </p:tgtEl>
                                        <p:attrNameLst>
                                          <p:attrName>style.visibility</p:attrName>
                                        </p:attrNameLst>
                                      </p:cBhvr>
                                      <p:to>
                                        <p:strVal val="visible"/>
                                      </p:to>
                                    </p:set>
                                    <p:animEffect transition="in" filter="wheel(1)">
                                      <p:cBhvr>
                                        <p:cTn id="12" dur="2000" fill="hold"/>
                                        <p:tgtEl>
                                          <p:spTgt spid="1167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8" grpId="0"/>
      <p:bldP spid="116739"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文本框 3"/>
          <p:cNvSpPr/>
          <p:nvPr/>
        </p:nvSpPr>
        <p:spPr>
          <a:xfrm>
            <a:off x="292100" y="0"/>
            <a:ext cx="11801475" cy="3968750"/>
          </a:xfrm>
          <a:prstGeom prst="rect">
            <a:avLst/>
          </a:prstGeom>
          <a:noFill/>
          <a:ln w="9525">
            <a:noFill/>
          </a:ln>
        </p:spPr>
        <p:txBody>
          <a:bodyPr>
            <a:spAutoFit/>
          </a:bodyPr>
          <a:lstStyle/>
          <a:p>
            <a:r>
              <a:rPr lang="zh-CN" altLang="en-US" sz="2800" b="1">
                <a:latin typeface="黑体" panose="02010609060101010101" pitchFamily="49" charset="-122"/>
                <a:ea typeface="黑体" panose="02010609060101010101" pitchFamily="49" charset="-122"/>
              </a:rPr>
              <a:t>​13.下列标点符号使用正确的一项是（　　）</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A. 《三国演义》、《水浒传》、《西游记》等文学作品，大都是文人采用民间创作而进行再创作而完成的。</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 张家界石峰林立，峭壁万仞；天子山居高临下，气势磅礴；索溪峪群峰环抱，粗壮雄峻。</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C. 如果没有润滑剂，机器就无法运转，特别是在尖端科学技术：如原子能、宇宙航行方面，更需要具有特殊性能的润滑剂。</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D. 没有理想，没有纪律，就会像旧中国那样一盘散沙，那我们的革命怎么能够成功，我们的建设怎么能够成功？</a:t>
            </a:r>
            <a:endParaRPr lang="zh-CN" altLang="en-US" sz="2800" b="1">
              <a:latin typeface="黑体" panose="02010609060101010101" pitchFamily="49" charset="-122"/>
              <a:ea typeface="黑体" panose="02010609060101010101" pitchFamily="49" charset="-122"/>
            </a:endParaRPr>
          </a:p>
        </p:txBody>
      </p:sp>
      <p:sp>
        <p:nvSpPr>
          <p:cNvPr id="117763" name="文本框 4"/>
          <p:cNvSpPr/>
          <p:nvPr/>
        </p:nvSpPr>
        <p:spPr>
          <a:xfrm>
            <a:off x="198438" y="4057650"/>
            <a:ext cx="11918950" cy="2800350"/>
          </a:xfrm>
          <a:prstGeom prst="rect">
            <a:avLst/>
          </a:prstGeom>
          <a:noFill/>
          <a:ln w="38100" cap="flat" cmpd="sng">
            <a:solidFill>
              <a:srgbClr val="A6A6A6"/>
            </a:solidFill>
            <a:prstDash val="solid"/>
            <a:round/>
            <a:headEnd type="none" w="med" len="med"/>
            <a:tailEnd type="none" w="med" len="med"/>
          </a:ln>
        </p:spPr>
        <p:txBody>
          <a:bodyPr>
            <a:spAutoFit/>
          </a:bodyPr>
          <a:lstStyle/>
          <a:p>
            <a:pPr>
              <a:lnSpc>
                <a:spcPct val="120000"/>
              </a:lnSpc>
              <a:spcAft>
                <a:spcPts val="1000"/>
              </a:spcAft>
            </a:pPr>
            <a:r>
              <a:rPr lang="en-US" altLang="zh-CN" b="1">
                <a:solidFill>
                  <a:srgbClr val="FF0000"/>
                </a:solidFill>
                <a:latin typeface="黑体" panose="02010609060101010101" pitchFamily="49" charset="-122"/>
                <a:ea typeface="黑体" panose="02010609060101010101" pitchFamily="49" charset="-122"/>
              </a:rPr>
              <a:t>13.【答案】B</a:t>
            </a:r>
            <a:endParaRPr lang="en-US" altLang="zh-CN"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b="1">
                <a:solidFill>
                  <a:srgbClr val="FF0000"/>
                </a:solidFill>
                <a:latin typeface="黑体" panose="02010609060101010101" pitchFamily="49" charset="-122"/>
                <a:ea typeface="黑体" panose="02010609060101010101" pitchFamily="49" charset="-122"/>
              </a:rPr>
              <a:t>【解析】A．“《三国演义》、《水浒传》、《西游记》”顿号使用错误。标有书名号的并列成分之间通常不用顿号，所以顿号应该去掉。  </a:t>
            </a:r>
            <a:endParaRPr lang="en-US" altLang="zh-CN"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b="1">
                <a:solidFill>
                  <a:srgbClr val="FF0000"/>
                </a:solidFill>
                <a:latin typeface="黑体" panose="02010609060101010101" pitchFamily="49" charset="-122"/>
                <a:ea typeface="黑体" panose="02010609060101010101" pitchFamily="49" charset="-122"/>
              </a:rPr>
              <a:t>C．“科学技术：如原子能”冒号使用错误。冒号有提示提起下文，总结上文的作用，此处并列的短语有两层并列关系，并且第二层已运用了顿号“如原子能、宇宙航行方面”，第一层就要用逗号，来体现层次性。所以“……科学技术”后的冒号应改为逗号。 </a:t>
            </a:r>
            <a:endParaRPr lang="en-US" altLang="zh-CN"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b="1">
                <a:solidFill>
                  <a:srgbClr val="FF0000"/>
                </a:solidFill>
                <a:latin typeface="黑体" panose="02010609060101010101" pitchFamily="49" charset="-122"/>
                <a:ea typeface="黑体" panose="02010609060101010101" pitchFamily="49" charset="-122"/>
              </a:rPr>
              <a:t>D．连续问，“我们的革命怎么能够成功”改为？</a:t>
            </a:r>
            <a:endParaRPr lang="zh-CN" altLang="en-US"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7762"/>
                                        </p:tgtEl>
                                        <p:attrNameLst>
                                          <p:attrName>style.visibility</p:attrName>
                                        </p:attrNameLst>
                                      </p:cBhvr>
                                      <p:to>
                                        <p:strVal val="visible"/>
                                      </p:to>
                                    </p:set>
                                    <p:animEffect transition="in" filter="wheel(1)">
                                      <p:cBhvr>
                                        <p:cTn id="7" dur="2000" fill="hold"/>
                                        <p:tgtEl>
                                          <p:spTgt spid="11776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7763"/>
                                        </p:tgtEl>
                                        <p:attrNameLst>
                                          <p:attrName>style.visibility</p:attrName>
                                        </p:attrNameLst>
                                      </p:cBhvr>
                                      <p:to>
                                        <p:strVal val="visible"/>
                                      </p:to>
                                    </p:set>
                                    <p:animEffect transition="in" filter="wheel(1)">
                                      <p:cBhvr>
                                        <p:cTn id="12" dur="2000" fill="hold"/>
                                        <p:tgtEl>
                                          <p:spTgt spid="1177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2" grpId="0"/>
      <p:bldP spid="117763"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文本框 3"/>
          <p:cNvSpPr/>
          <p:nvPr/>
        </p:nvSpPr>
        <p:spPr>
          <a:xfrm>
            <a:off x="257175" y="627063"/>
            <a:ext cx="11801475" cy="2676525"/>
          </a:xfrm>
          <a:prstGeom prst="rect">
            <a:avLst/>
          </a:prstGeom>
          <a:noFill/>
          <a:ln w="9525">
            <a:noFill/>
          </a:ln>
        </p:spPr>
        <p:txBody>
          <a:bodyPr>
            <a:spAutoFit/>
          </a:bodyPr>
          <a:lstStyle/>
          <a:p>
            <a:r>
              <a:rPr lang="zh-CN" altLang="en-US" sz="2800" b="1">
                <a:latin typeface="黑体" panose="02010609060101010101" pitchFamily="49" charset="-122"/>
                <a:ea typeface="黑体" panose="02010609060101010101" pitchFamily="49" charset="-122"/>
              </a:rPr>
              <a:t>​14.下列各句中，书名号使用正确的是（　　）</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A.《读＜伊索寓言＞》是一篇别具一格的读后感。</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 这个故事出自《三国志》（《蜀志》《诸葛亮传》）。</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C. 《读者杂志社》矢志不渝地为读者提供精神食粮。</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D. 以《健康秩序、健康生活》为主题的中央电视台“3﹒15”电视宣传活动将由央视经济频道的11个栏目共同组织完成。</a:t>
            </a:r>
            <a:endParaRPr lang="zh-CN" altLang="en-US" sz="2800" b="1">
              <a:latin typeface="黑体" panose="02010609060101010101" pitchFamily="49" charset="-122"/>
              <a:ea typeface="黑体" panose="02010609060101010101" pitchFamily="49" charset="-122"/>
            </a:endParaRPr>
          </a:p>
        </p:txBody>
      </p:sp>
      <p:sp>
        <p:nvSpPr>
          <p:cNvPr id="118787" name="文本框 4"/>
          <p:cNvSpPr/>
          <p:nvPr/>
        </p:nvSpPr>
        <p:spPr>
          <a:xfrm>
            <a:off x="257175" y="3883025"/>
            <a:ext cx="11918950" cy="2690813"/>
          </a:xfrm>
          <a:prstGeom prst="rect">
            <a:avLst/>
          </a:prstGeom>
          <a:noFill/>
          <a:ln w="38100" cap="flat" cmpd="sng">
            <a:solidFill>
              <a:srgbClr val="A6A6A6"/>
            </a:solidFill>
            <a:prstDash val="solid"/>
            <a:round/>
            <a:headEnd type="none" w="med" len="med"/>
            <a:tailEnd type="none" w="med" len="med"/>
          </a:ln>
        </p:spPr>
        <p:txBody>
          <a:bodyPr>
            <a:spAutoFit/>
          </a:bodyPr>
          <a:lstStyle/>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14.【答案】A</a:t>
            </a:r>
            <a:endParaRPr lang="en-US" altLang="zh-CN" sz="24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B．括号内容书名号错误，“《诸葛亮传》”属于《三国志》，应改为为“《蜀书•诸葛亮传》”。 </a:t>
            </a:r>
            <a:endParaRPr lang="en-US" altLang="zh-CN" sz="24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C．“读者”为杂志名，故改“《读者杂志社》”为“《读者》杂志社”。 </a:t>
            </a:r>
            <a:endParaRPr lang="en-US" altLang="zh-CN" sz="24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D．宣传活动不能用书名号，将书名号改为引号。</a:t>
            </a:r>
            <a:endParaRPr lang="zh-CN" altLang="en-US" sz="24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8786"/>
                                        </p:tgtEl>
                                        <p:attrNameLst>
                                          <p:attrName>style.visibility</p:attrName>
                                        </p:attrNameLst>
                                      </p:cBhvr>
                                      <p:to>
                                        <p:strVal val="visible"/>
                                      </p:to>
                                    </p:set>
                                    <p:animEffect transition="in" filter="wheel(1)">
                                      <p:cBhvr>
                                        <p:cTn id="7" dur="2000" fill="hold"/>
                                        <p:tgtEl>
                                          <p:spTgt spid="11878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8787"/>
                                        </p:tgtEl>
                                        <p:attrNameLst>
                                          <p:attrName>style.visibility</p:attrName>
                                        </p:attrNameLst>
                                      </p:cBhvr>
                                      <p:to>
                                        <p:strVal val="visible"/>
                                      </p:to>
                                    </p:set>
                                    <p:animEffect transition="in" filter="wheel(1)">
                                      <p:cBhvr>
                                        <p:cTn id="12" dur="2000" fill="hold"/>
                                        <p:tgtEl>
                                          <p:spTgt spid="1187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6" grpId="0"/>
      <p:bldP spid="118787"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文本框 3"/>
          <p:cNvSpPr/>
          <p:nvPr/>
        </p:nvSpPr>
        <p:spPr>
          <a:xfrm>
            <a:off x="257175" y="627063"/>
            <a:ext cx="11801475" cy="2676525"/>
          </a:xfrm>
          <a:prstGeom prst="rect">
            <a:avLst/>
          </a:prstGeom>
          <a:noFill/>
          <a:ln w="9525">
            <a:noFill/>
          </a:ln>
        </p:spPr>
        <p:txBody>
          <a:bodyPr>
            <a:spAutoFit/>
          </a:bodyPr>
          <a:lstStyle/>
          <a:p>
            <a:r>
              <a:rPr lang="zh-CN" altLang="en-US" sz="2800" b="1">
                <a:latin typeface="黑体" panose="02010609060101010101" pitchFamily="49" charset="-122"/>
                <a:ea typeface="黑体" panose="02010609060101010101" pitchFamily="49" charset="-122"/>
              </a:rPr>
              <a:t>​15.下列各句中，标点符号使用不正确的一项是（　　）</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A. 参观者们用恳求的目光彼此看了一眼，然后对解说员说：“够了。”</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 放工的时候，厂门口的“抄身婆”（检査女工身体的女人）也不愿意去接触她的身体。</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C. 将于1997年底退役的“不列颠尼亚”号很快消失在南海的夜幕中。</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D. 她不是“苟活到现在的我的学生”，是为了中国而死的中国的青年。</a:t>
            </a:r>
            <a:endParaRPr lang="zh-CN" altLang="en-US" sz="2800" b="1">
              <a:latin typeface="黑体" panose="02010609060101010101" pitchFamily="49" charset="-122"/>
              <a:ea typeface="黑体" panose="02010609060101010101" pitchFamily="49" charset="-122"/>
            </a:endParaRPr>
          </a:p>
        </p:txBody>
      </p:sp>
      <p:sp>
        <p:nvSpPr>
          <p:cNvPr id="119811" name="文本框 4"/>
          <p:cNvSpPr/>
          <p:nvPr/>
        </p:nvSpPr>
        <p:spPr>
          <a:xfrm>
            <a:off x="273050" y="3749675"/>
            <a:ext cx="11918950" cy="533400"/>
          </a:xfrm>
          <a:prstGeom prst="rect">
            <a:avLst/>
          </a:prstGeom>
          <a:noFill/>
          <a:ln w="38100" cap="flat" cmpd="sng">
            <a:solidFill>
              <a:srgbClr val="A6A6A6"/>
            </a:solidFill>
            <a:prstDash val="solid"/>
            <a:round/>
            <a:headEnd type="none" w="med" len="med"/>
            <a:tailEnd type="none" w="med" len="med"/>
          </a:ln>
        </p:spPr>
        <p:txBody>
          <a:bodyPr>
            <a:spAutoFit/>
          </a:bodyPr>
          <a:lstStyle/>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15.【答案】 D  “苟活到现在的我”</a:t>
            </a:r>
            <a:endParaRPr lang="zh-CN" altLang="en-US" sz="24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9810"/>
                                        </p:tgtEl>
                                        <p:attrNameLst>
                                          <p:attrName>style.visibility</p:attrName>
                                        </p:attrNameLst>
                                      </p:cBhvr>
                                      <p:to>
                                        <p:strVal val="visible"/>
                                      </p:to>
                                    </p:set>
                                    <p:animEffect transition="in" filter="wheel(1)">
                                      <p:cBhvr>
                                        <p:cTn id="7" dur="2000" fill="hold"/>
                                        <p:tgtEl>
                                          <p:spTgt spid="1198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9811"/>
                                        </p:tgtEl>
                                        <p:attrNameLst>
                                          <p:attrName>style.visibility</p:attrName>
                                        </p:attrNameLst>
                                      </p:cBhvr>
                                      <p:to>
                                        <p:strVal val="visible"/>
                                      </p:to>
                                    </p:set>
                                    <p:animEffect transition="in" filter="wheel(1)">
                                      <p:cBhvr>
                                        <p:cTn id="12" dur="2000" fill="hold"/>
                                        <p:tgtEl>
                                          <p:spTgt spid="119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0" grpId="0"/>
      <p:bldP spid="119811"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文本框 3"/>
          <p:cNvSpPr/>
          <p:nvPr/>
        </p:nvSpPr>
        <p:spPr>
          <a:xfrm>
            <a:off x="273050" y="215900"/>
            <a:ext cx="11801475" cy="3968750"/>
          </a:xfrm>
          <a:prstGeom prst="rect">
            <a:avLst/>
          </a:prstGeom>
          <a:noFill/>
          <a:ln w="9525">
            <a:noFill/>
          </a:ln>
        </p:spPr>
        <p:txBody>
          <a:bodyPr>
            <a:spAutoFit/>
          </a:bodyPr>
          <a:lstStyle/>
          <a:p>
            <a:r>
              <a:rPr lang="zh-CN" altLang="en-US" sz="2800" b="1">
                <a:latin typeface="黑体" panose="02010609060101010101" pitchFamily="49" charset="-122"/>
                <a:ea typeface="黑体" panose="02010609060101010101" pitchFamily="49" charset="-122"/>
              </a:rPr>
              <a:t>​16.下列句子中标点符号使用正确的一项是（　　）</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A. 中医认为，荠菜味辛甘，具有和脾、利水、止血、明目……等祛病养生的功效。</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 中关村企业加强技术的自主创新，由“中国制造”向“中国创造”大 踏步迈进。</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C. 在两幅画前我感到了一种心灵的震撼，也许是与艺术家“心有灵犀一 点通。”</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D. 对联既有雅的，也有俗的，既有严肃的，也有谐趣的，既有喜庆的，也有悲怨的。</a:t>
            </a:r>
            <a:endParaRPr lang="zh-CN" altLang="en-US" sz="2800" b="1">
              <a:latin typeface="黑体" panose="02010609060101010101" pitchFamily="49" charset="-122"/>
              <a:ea typeface="黑体" panose="02010609060101010101" pitchFamily="49" charset="-122"/>
            </a:endParaRPr>
          </a:p>
        </p:txBody>
      </p:sp>
      <p:sp>
        <p:nvSpPr>
          <p:cNvPr id="120835" name="文本框 4"/>
          <p:cNvSpPr/>
          <p:nvPr/>
        </p:nvSpPr>
        <p:spPr>
          <a:xfrm>
            <a:off x="273050" y="4184650"/>
            <a:ext cx="11918950" cy="2692400"/>
          </a:xfrm>
          <a:prstGeom prst="rect">
            <a:avLst/>
          </a:prstGeom>
          <a:noFill/>
          <a:ln w="38100" cap="flat" cmpd="sng">
            <a:solidFill>
              <a:srgbClr val="A6A6A6"/>
            </a:solidFill>
            <a:prstDash val="solid"/>
            <a:round/>
            <a:headEnd type="none" w="med" len="med"/>
            <a:tailEnd type="none" w="med" len="med"/>
          </a:ln>
        </p:spPr>
        <p:txBody>
          <a:bodyPr>
            <a:spAutoFit/>
          </a:bodyPr>
          <a:lstStyle/>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16.【答案】B</a:t>
            </a:r>
            <a:endParaRPr lang="en-US" altLang="zh-CN" sz="24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【解析】A项，省略号与“等”不能连用，可去掉省略号；</a:t>
            </a:r>
            <a:endParaRPr lang="en-US" altLang="zh-CN" sz="24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C项，引号内的内容为不完全引用，故引号内容的句号应放到后引号外面；</a:t>
            </a:r>
            <a:endParaRPr lang="en-US" altLang="zh-CN" sz="24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D项，三个“既有”为同一层级，应用分号，应改为“对联既有雅的，也有俗的；既有严肃的，也有谐趣的；既有喜庆的，也有悲怨的”。</a:t>
            </a:r>
            <a:endParaRPr lang="zh-CN" altLang="en-US" sz="24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20834"/>
                                        </p:tgtEl>
                                        <p:attrNameLst>
                                          <p:attrName>style.visibility</p:attrName>
                                        </p:attrNameLst>
                                      </p:cBhvr>
                                      <p:to>
                                        <p:strVal val="visible"/>
                                      </p:to>
                                    </p:set>
                                    <p:animEffect transition="in" filter="wheel(1)">
                                      <p:cBhvr>
                                        <p:cTn id="7" dur="2000" fill="hold"/>
                                        <p:tgtEl>
                                          <p:spTgt spid="12083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20835"/>
                                        </p:tgtEl>
                                        <p:attrNameLst>
                                          <p:attrName>style.visibility</p:attrName>
                                        </p:attrNameLst>
                                      </p:cBhvr>
                                      <p:to>
                                        <p:strVal val="visible"/>
                                      </p:to>
                                    </p:set>
                                    <p:animEffect transition="in" filter="wheel(1)">
                                      <p:cBhvr>
                                        <p:cTn id="12" dur="2000" fill="hold"/>
                                        <p:tgtEl>
                                          <p:spTgt spid="1208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4" grpId="0"/>
      <p:bldP spid="120835"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文本框 3"/>
          <p:cNvSpPr/>
          <p:nvPr/>
        </p:nvSpPr>
        <p:spPr>
          <a:xfrm>
            <a:off x="273050" y="93663"/>
            <a:ext cx="11801475" cy="4338637"/>
          </a:xfrm>
          <a:prstGeom prst="rect">
            <a:avLst/>
          </a:prstGeom>
          <a:noFill/>
          <a:ln w="9525">
            <a:noFill/>
          </a:ln>
        </p:spPr>
        <p:txBody>
          <a:bodyPr>
            <a:spAutoFit/>
          </a:bodyPr>
          <a:lstStyle/>
          <a:p>
            <a:r>
              <a:rPr lang="zh-CN" altLang="en-US" sz="2800" b="1">
                <a:latin typeface="黑体" panose="02010609060101010101" pitchFamily="49" charset="-122"/>
                <a:ea typeface="黑体" panose="02010609060101010101" pitchFamily="49" charset="-122"/>
              </a:rPr>
              <a:t>​17.下面是一则校园新闻初稿的主要内容,在词语和标点符号的使用上有六处不恰当,请找出并修改。</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雅言诵经典,传承中华魂”国学经典朗诵大赛于12月19日至20日在传媒学院鸣金开赛。经过苦心孤诣的准备，我校国学社吟诵的“蜀道难”大获好评,忝居首席,特向参赛选手和指导老师表示祝贺!本节目获得省电视台编导垂爱,将在新年晚会上粉墨登场。</a:t>
            </a:r>
            <a:endParaRPr lang="zh-CN" altLang="en-US" sz="2800" b="1">
              <a:latin typeface="黑体" panose="02010609060101010101" pitchFamily="49" charset="-122"/>
              <a:ea typeface="黑体" panose="02010609060101010101" pitchFamily="49" charset="-122"/>
            </a:endParaRPr>
          </a:p>
          <a:p>
            <a:pPr algn="ctr"/>
            <a:r>
              <a:rPr lang="zh-CN" altLang="en-US" b="1">
                <a:latin typeface="黑体" panose="02010609060101010101" pitchFamily="49" charset="-122"/>
                <a:ea typeface="黑体" panose="02010609060101010101" pitchFamily="49" charset="-122"/>
              </a:rPr>
              <a:t>____________ 改为 ______________</a:t>
            </a:r>
            <a:endParaRPr lang="zh-CN" altLang="en-US" b="1">
              <a:latin typeface="黑体" panose="02010609060101010101" pitchFamily="49" charset="-122"/>
              <a:ea typeface="黑体" panose="02010609060101010101" pitchFamily="49" charset="-122"/>
            </a:endParaRPr>
          </a:p>
          <a:p>
            <a:pPr algn="ctr"/>
            <a:r>
              <a:rPr lang="zh-CN" altLang="en-US" b="1">
                <a:latin typeface="黑体" panose="02010609060101010101" pitchFamily="49" charset="-122"/>
                <a:ea typeface="黑体" panose="02010609060101010101" pitchFamily="49" charset="-122"/>
              </a:rPr>
              <a:t>____________ 改为 ______________</a:t>
            </a:r>
            <a:endParaRPr lang="zh-CN" altLang="en-US" b="1">
              <a:latin typeface="黑体" panose="02010609060101010101" pitchFamily="49" charset="-122"/>
              <a:ea typeface="黑体" panose="02010609060101010101" pitchFamily="49" charset="-122"/>
            </a:endParaRPr>
          </a:p>
          <a:p>
            <a:pPr algn="ctr"/>
            <a:r>
              <a:rPr lang="zh-CN" altLang="en-US" b="1">
                <a:latin typeface="黑体" panose="02010609060101010101" pitchFamily="49" charset="-122"/>
                <a:ea typeface="黑体" panose="02010609060101010101" pitchFamily="49" charset="-122"/>
              </a:rPr>
              <a:t>____________ 改为 ______________</a:t>
            </a:r>
            <a:endParaRPr lang="zh-CN" altLang="en-US" b="1">
              <a:latin typeface="黑体" panose="02010609060101010101" pitchFamily="49" charset="-122"/>
              <a:ea typeface="黑体" panose="02010609060101010101" pitchFamily="49" charset="-122"/>
            </a:endParaRPr>
          </a:p>
          <a:p>
            <a:pPr algn="ctr"/>
            <a:r>
              <a:rPr lang="zh-CN" altLang="en-US" b="1">
                <a:latin typeface="黑体" panose="02010609060101010101" pitchFamily="49" charset="-122"/>
                <a:ea typeface="黑体" panose="02010609060101010101" pitchFamily="49" charset="-122"/>
              </a:rPr>
              <a:t>____________ 改为 ______________</a:t>
            </a:r>
            <a:endParaRPr lang="zh-CN" altLang="en-US" b="1">
              <a:latin typeface="黑体" panose="02010609060101010101" pitchFamily="49" charset="-122"/>
              <a:ea typeface="黑体" panose="02010609060101010101" pitchFamily="49" charset="-122"/>
            </a:endParaRPr>
          </a:p>
          <a:p>
            <a:pPr algn="ctr"/>
            <a:r>
              <a:rPr lang="zh-CN" altLang="en-US" b="1">
                <a:latin typeface="黑体" panose="02010609060101010101" pitchFamily="49" charset="-122"/>
                <a:ea typeface="黑体" panose="02010609060101010101" pitchFamily="49" charset="-122"/>
              </a:rPr>
              <a:t>____________ 改为 ______________</a:t>
            </a:r>
            <a:endParaRPr lang="zh-CN" altLang="en-US" b="1">
              <a:latin typeface="黑体" panose="02010609060101010101" pitchFamily="49" charset="-122"/>
              <a:ea typeface="黑体" panose="02010609060101010101" pitchFamily="49" charset="-122"/>
            </a:endParaRPr>
          </a:p>
          <a:p>
            <a:pPr algn="ctr"/>
            <a:r>
              <a:rPr lang="zh-CN" altLang="en-US" b="1">
                <a:latin typeface="黑体" panose="02010609060101010101" pitchFamily="49" charset="-122"/>
                <a:ea typeface="黑体" panose="02010609060101010101" pitchFamily="49" charset="-122"/>
              </a:rPr>
              <a:t>____________ 改为 ______________</a:t>
            </a:r>
            <a:endParaRPr lang="zh-CN" altLang="en-US" b="1">
              <a:latin typeface="黑体" panose="02010609060101010101" pitchFamily="49" charset="-122"/>
              <a:ea typeface="黑体" panose="02010609060101010101" pitchFamily="49" charset="-122"/>
            </a:endParaRPr>
          </a:p>
        </p:txBody>
      </p:sp>
      <p:sp>
        <p:nvSpPr>
          <p:cNvPr id="121859" name="文本框 4"/>
          <p:cNvSpPr/>
          <p:nvPr/>
        </p:nvSpPr>
        <p:spPr>
          <a:xfrm>
            <a:off x="136525" y="4602163"/>
            <a:ext cx="11918950" cy="2008187"/>
          </a:xfrm>
          <a:prstGeom prst="rect">
            <a:avLst/>
          </a:prstGeom>
          <a:noFill/>
          <a:ln w="38100" cap="flat" cmpd="sng">
            <a:solidFill>
              <a:srgbClr val="A6A6A6"/>
            </a:solidFill>
            <a:prstDash val="solid"/>
            <a:round/>
            <a:headEnd type="none" w="med" len="med"/>
            <a:tailEnd type="none" w="med" len="med"/>
          </a:ln>
        </p:spPr>
        <p:txBody>
          <a:bodyPr>
            <a:spAutoFit/>
          </a:bodyPr>
          <a:lstStyle/>
          <a:p>
            <a:pPr>
              <a:lnSpc>
                <a:spcPct val="120000"/>
              </a:lnSpc>
              <a:spcAft>
                <a:spcPts val="1000"/>
              </a:spcAft>
            </a:pPr>
            <a:r>
              <a:rPr lang="en-US" altLang="zh-CN" sz="2400" b="1">
                <a:solidFill>
                  <a:srgbClr val="FF0000"/>
                </a:solidFill>
                <a:latin typeface="黑体" panose="02010609060101010101" pitchFamily="49" charset="-122"/>
                <a:ea typeface="黑体" panose="02010609060101010101" pitchFamily="49" charset="-122"/>
              </a:rPr>
              <a:t>17.【答案】①鸣金，删去    ②苦心孤诣改为精心   ③忝居首席改为名列第一</a:t>
            </a:r>
            <a:endParaRPr lang="en-US" altLang="zh-CN" sz="24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zh-CN" altLang="en-US" sz="2400" b="1">
                <a:solidFill>
                  <a:srgbClr val="FF0000"/>
                </a:solidFill>
                <a:latin typeface="黑体" panose="02010609060101010101" pitchFamily="49" charset="-122"/>
                <a:ea typeface="黑体" panose="02010609060101010101" pitchFamily="49" charset="-122"/>
              </a:rPr>
              <a:t>④“蜀道难”改为《蜀道难》 ⑤垂爱改为青睐      ⑥粉墨登场改为闪亮登场</a:t>
            </a:r>
            <a:endParaRPr lang="zh-CN" altLang="en-US" sz="2400" b="1">
              <a:solidFill>
                <a:srgbClr val="FF0000"/>
              </a:solidFill>
              <a:latin typeface="黑体" panose="02010609060101010101" pitchFamily="49" charset="-122"/>
              <a:ea typeface="黑体" panose="02010609060101010101" pitchFamily="49" charset="-122"/>
            </a:endParaRPr>
          </a:p>
          <a:p>
            <a:pPr>
              <a:lnSpc>
                <a:spcPct val="120000"/>
              </a:lnSpc>
              <a:spcAft>
                <a:spcPts val="1000"/>
              </a:spcAft>
            </a:pPr>
            <a:r>
              <a:rPr lang="zh-CN" altLang="en-US" sz="1400" b="1">
                <a:solidFill>
                  <a:srgbClr val="FF0000"/>
                </a:solidFill>
                <a:latin typeface="黑体" panose="02010609060101010101" pitchFamily="49" charset="-122"/>
                <a:ea typeface="黑体" panose="02010609060101010101" pitchFamily="49" charset="-122"/>
              </a:rPr>
              <a:t>本题中，鸣金，意思是一种中国古代战争时作战行动信号方式，指停止进攻或撤退。此处多余，删去即可。苦心孤诣，指费尽心思钻研或经营。此处不当，改为精心。忝居首席是谦辞，改为名列第一。“蜀道难”是文章，改为《蜀道难》。垂爱，意思是关怀，俯爱。一般指上级对下级赏识爱护，也用做敬辞，指别人对自己赏识爱护。改为青睐。粉墨登场，原指演员化妆上台演戏。现比喻坏人经过一番打扮，登上政治舞台。改为闪亮登场。</a:t>
            </a:r>
            <a:endParaRPr lang="zh-CN" altLang="en-US" sz="1400" b="1">
              <a:solidFill>
                <a:srgbClr val="FF0000"/>
              </a:solidFill>
              <a:latin typeface="黑体" panose="02010609060101010101" pitchFamily="49" charset="-122"/>
              <a:ea typeface="黑体" panose="02010609060101010101" pitchFamily="49" charset="-122"/>
            </a:endParaRPr>
          </a:p>
        </p:txBody>
      </p:sp>
      <p:pic>
        <p:nvPicPr>
          <p:cNvPr id="121860" name="New picture"/>
          <p:cNvPicPr>
            <a:picLocks noChangeAspect="1"/>
          </p:cNvPicPr>
          <p:nvPr/>
        </p:nvPicPr>
        <p:blipFill>
          <a:blip r:embed="rId1"/>
          <a:stretch>
            <a:fillRect/>
          </a:stretch>
        </p:blipFill>
        <p:spPr>
          <a:xfrm>
            <a:off x="11684000" y="10261600"/>
            <a:ext cx="342900" cy="266700"/>
          </a:xfrm>
          <a:prstGeom prst="rect">
            <a:avLst/>
          </a:prstGeom>
          <a:noFill/>
          <a:ln w="9525">
            <a:noFill/>
          </a:ln>
        </p:spPr>
      </p:pic>
      <p:pic>
        <p:nvPicPr>
          <p:cNvPr id="121861" name="New picture"/>
          <p:cNvPicPr/>
          <p:nvPr/>
        </p:nvPicPr>
        <p:blipFill>
          <a:blip r:embed="rId2"/>
          <a:stretch>
            <a:fillRect/>
          </a:stretch>
        </p:blipFill>
        <p:spPr>
          <a:xfrm>
            <a:off x="11277600" y="10629900"/>
            <a:ext cx="304800" cy="215900"/>
          </a:xfrm>
          <a:prstGeom prst="cube">
            <a:avLst/>
          </a:prstGeom>
        </p:spPr>
      </p:pic>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21858"/>
                                        </p:tgtEl>
                                        <p:attrNameLst>
                                          <p:attrName>style.visibility</p:attrName>
                                        </p:attrNameLst>
                                      </p:cBhvr>
                                      <p:to>
                                        <p:strVal val="visible"/>
                                      </p:to>
                                    </p:set>
                                    <p:animEffect transition="in" filter="wheel(1)">
                                      <p:cBhvr>
                                        <p:cTn id="7" dur="2000" fill="hold"/>
                                        <p:tgtEl>
                                          <p:spTgt spid="12185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21859"/>
                                        </p:tgtEl>
                                        <p:attrNameLst>
                                          <p:attrName>style.visibility</p:attrName>
                                        </p:attrNameLst>
                                      </p:cBhvr>
                                      <p:to>
                                        <p:strVal val="visible"/>
                                      </p:to>
                                    </p:set>
                                    <p:animEffect transition="in" filter="wheel(1)">
                                      <p:cBhvr>
                                        <p:cTn id="12" dur="2000" fill="hold"/>
                                        <p:tgtEl>
                                          <p:spTgt spid="1218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8" grpId="0"/>
      <p:bldP spid="12185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文本框 3"/>
          <p:cNvSpPr/>
          <p:nvPr/>
        </p:nvSpPr>
        <p:spPr>
          <a:xfrm>
            <a:off x="263525" y="111125"/>
            <a:ext cx="11063288" cy="644525"/>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(4)连词（和、及、跟、与）与顿号不并存</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57347" name="文本框 7"/>
          <p:cNvSpPr/>
          <p:nvPr/>
        </p:nvSpPr>
        <p:spPr>
          <a:xfrm>
            <a:off x="263525" y="919163"/>
            <a:ext cx="11664950" cy="1076325"/>
          </a:xfrm>
          <a:prstGeom prst="rect">
            <a:avLst/>
          </a:prstGeom>
          <a:noFill/>
          <a:ln w="38100" cap="flat" cmpd="sng">
            <a:solidFill>
              <a:srgbClr val="A6A6A6"/>
            </a:solidFill>
            <a:prstDash val="solid"/>
            <a:round/>
            <a:headEnd type="none" w="med" len="med"/>
            <a:tailEnd type="none" w="med" len="med"/>
          </a:ln>
        </p:spPr>
        <p:txBody>
          <a:bodyPr>
            <a:spAutoFit/>
          </a:bodyPr>
          <a:lstStyle/>
          <a:p>
            <a:r>
              <a:rPr lang="zh-CN" altLang="en-US" sz="3200" b="1">
                <a:latin typeface="黑体" panose="02010609060101010101" pitchFamily="49" charset="-122"/>
                <a:ea typeface="黑体" panose="02010609060101010101" pitchFamily="49" charset="-122"/>
              </a:rPr>
              <a:t>例：各级政府、人民团体</a:t>
            </a:r>
            <a:r>
              <a:rPr lang="zh-CN" altLang="en-US" sz="3200" b="1">
                <a:solidFill>
                  <a:srgbClr val="FF0000"/>
                </a:solidFill>
                <a:latin typeface="黑体" panose="02010609060101010101" pitchFamily="49" charset="-122"/>
                <a:ea typeface="黑体" panose="02010609060101010101" pitchFamily="49" charset="-122"/>
              </a:rPr>
              <a:t>、和</a:t>
            </a:r>
            <a:r>
              <a:rPr lang="zh-CN" altLang="en-US" sz="3200" b="1">
                <a:latin typeface="黑体" panose="02010609060101010101" pitchFamily="49" charset="-122"/>
                <a:ea typeface="黑体" panose="02010609060101010101" pitchFamily="49" charset="-122"/>
              </a:rPr>
              <a:t>社会个方面都要按要求开展工作。</a:t>
            </a:r>
            <a:endParaRPr lang="zh-CN" altLang="en-US" sz="3200" b="1">
              <a:latin typeface="黑体" panose="02010609060101010101" pitchFamily="49" charset="-122"/>
              <a:ea typeface="黑体" panose="02010609060101010101" pitchFamily="49" charset="-122"/>
            </a:endParaRPr>
          </a:p>
          <a:p>
            <a:r>
              <a:rPr lang="zh-CN" altLang="en-US" sz="3200" b="1">
                <a:solidFill>
                  <a:srgbClr val="1D41D5"/>
                </a:solidFill>
                <a:latin typeface="黑体" panose="02010609060101010101" pitchFamily="49" charset="-122"/>
                <a:ea typeface="黑体" panose="02010609060101010101" pitchFamily="49" charset="-122"/>
              </a:rPr>
              <a:t>（各级政府、人民团体和社会个方面都要按要求开展工作。）</a:t>
            </a:r>
            <a:endParaRPr lang="zh-CN" altLang="en-US" sz="3200" b="1">
              <a:solidFill>
                <a:srgbClr val="1D41D5"/>
              </a:solidFill>
              <a:latin typeface="黑体" panose="02010609060101010101" pitchFamily="49" charset="-122"/>
              <a:ea typeface="黑体" panose="02010609060101010101" pitchFamily="49" charset="-122"/>
            </a:endParaRPr>
          </a:p>
        </p:txBody>
      </p:sp>
      <p:sp>
        <p:nvSpPr>
          <p:cNvPr id="57350" name="文本框 14"/>
          <p:cNvSpPr/>
          <p:nvPr/>
        </p:nvSpPr>
        <p:spPr>
          <a:xfrm>
            <a:off x="385324" y="3106737"/>
            <a:ext cx="11560175" cy="644525"/>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a:t>
            </a:r>
            <a:r>
              <a:rPr lang="en-US" altLang="zh-CN" sz="3600" b="1">
                <a:solidFill>
                  <a:srgbClr val="FF0000"/>
                </a:solidFill>
                <a:latin typeface="黑体" panose="02010609060101010101" pitchFamily="49" charset="-122"/>
                <a:ea typeface="黑体" panose="02010609060101010101" pitchFamily="49" charset="-122"/>
              </a:rPr>
              <a:t>5</a:t>
            </a:r>
            <a:r>
              <a:rPr lang="zh-CN" altLang="en-US" sz="3600" b="1">
                <a:solidFill>
                  <a:srgbClr val="FF0000"/>
                </a:solidFill>
                <a:latin typeface="黑体" panose="02010609060101010101" pitchFamily="49" charset="-122"/>
                <a:ea typeface="黑体" panose="02010609060101010101" pitchFamily="49" charset="-122"/>
              </a:rPr>
              <a:t>)多个(3个及以上)引号书名号并用，中间不用顿号。</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57351" name="文本框 15"/>
          <p:cNvSpPr/>
          <p:nvPr/>
        </p:nvSpPr>
        <p:spPr>
          <a:xfrm>
            <a:off x="357318" y="4509120"/>
            <a:ext cx="11466512" cy="954088"/>
          </a:xfrm>
          <a:prstGeom prst="rect">
            <a:avLst/>
          </a:prstGeom>
          <a:noFill/>
          <a:ln w="38100" cap="flat" cmpd="sng">
            <a:solidFill>
              <a:srgbClr val="A6A6A6"/>
            </a:solidFill>
            <a:prstDash val="solid"/>
            <a:round/>
            <a:headEnd type="none" w="med" len="med"/>
            <a:tailEnd type="none" w="med" len="med"/>
          </a:ln>
        </p:spPr>
        <p:txBody>
          <a:bodyPr>
            <a:spAutoFit/>
          </a:bodyPr>
          <a:lstStyle/>
          <a:p>
            <a:r>
              <a:rPr lang="zh-CN" altLang="en-US" sz="2800" b="1">
                <a:latin typeface="黑体" panose="02010609060101010101" pitchFamily="49" charset="-122"/>
                <a:ea typeface="黑体" panose="02010609060101010101" pitchFamily="49" charset="-122"/>
              </a:rPr>
              <a:t>例：a、“大宅子”“鱼翅”“鸦片”“烟灯和烟枪”分别比喻什么?</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b、《客至》《旅夜书怀》《登岳阳楼》都是杜甫后期的律诗代表作品。</a:t>
            </a:r>
            <a:endParaRPr lang="zh-CN" altLang="en-US" sz="2800" b="1">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wheel(1)">
                                      <p:cBhvr>
                                        <p:cTn id="7" dur="2000" fill="hold"/>
                                        <p:tgtEl>
                                          <p:spTgt spid="5734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7347">
                                            <p:txEl>
                                              <p:pRg st="0" end="0"/>
                                            </p:txEl>
                                          </p:spTgt>
                                        </p:tgtEl>
                                        <p:attrNameLst>
                                          <p:attrName>style.visibility</p:attrName>
                                        </p:attrNameLst>
                                      </p:cBhvr>
                                      <p:to>
                                        <p:strVal val="visible"/>
                                      </p:to>
                                    </p:set>
                                    <p:animEffect transition="in" filter="wheel(1)">
                                      <p:cBhvr>
                                        <p:cTn id="12" dur="2000" fill="hold"/>
                                        <p:tgtEl>
                                          <p:spTgt spid="573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7350"/>
                                        </p:tgtEl>
                                        <p:attrNameLst>
                                          <p:attrName>style.visibility</p:attrName>
                                        </p:attrNameLst>
                                      </p:cBhvr>
                                      <p:to>
                                        <p:strVal val="visible"/>
                                      </p:to>
                                    </p:set>
                                    <p:animEffect transition="in" filter="wheel(1)">
                                      <p:cBhvr>
                                        <p:cTn id="17" dur="2000" fill="hold"/>
                                        <p:tgtEl>
                                          <p:spTgt spid="5735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57351"/>
                                        </p:tgtEl>
                                        <p:attrNameLst>
                                          <p:attrName>style.visibility</p:attrName>
                                        </p:attrNameLst>
                                      </p:cBhvr>
                                      <p:to>
                                        <p:strVal val="visible"/>
                                      </p:to>
                                    </p:set>
                                    <p:animEffect transition="in" filter="wheel(1)">
                                      <p:cBhvr>
                                        <p:cTn id="22" dur="2000" fill="hold"/>
                                        <p:tgtEl>
                                          <p:spTgt spid="573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P spid="57350" grpId="0"/>
      <p:bldP spid="573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文本框 3"/>
          <p:cNvSpPr/>
          <p:nvPr/>
        </p:nvSpPr>
        <p:spPr>
          <a:xfrm>
            <a:off x="222250" y="66675"/>
            <a:ext cx="11750675" cy="1752600"/>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a:t>
            </a:r>
            <a:r>
              <a:rPr lang="en-US" altLang="zh-CN" sz="3600" b="1">
                <a:solidFill>
                  <a:srgbClr val="FF0000"/>
                </a:solidFill>
                <a:latin typeface="黑体" panose="02010609060101010101" pitchFamily="49" charset="-122"/>
                <a:ea typeface="黑体" panose="02010609060101010101" pitchFamily="49" charset="-122"/>
              </a:rPr>
              <a:t>6</a:t>
            </a:r>
            <a:r>
              <a:rPr lang="zh-CN" altLang="en-US" sz="3600" b="1">
                <a:solidFill>
                  <a:srgbClr val="FF0000"/>
                </a:solidFill>
                <a:latin typeface="黑体" panose="02010609060101010101" pitchFamily="49" charset="-122"/>
                <a:ea typeface="黑体" panose="02010609060101010101" pitchFamily="49" charset="-122"/>
              </a:rPr>
              <a:t>）大并套小并，大并逗，小并顿。</a:t>
            </a:r>
            <a:endParaRPr lang="zh-CN" altLang="en-US" sz="3600" b="1">
              <a:solidFill>
                <a:srgbClr val="FF0000"/>
              </a:solidFill>
              <a:latin typeface="黑体" panose="02010609060101010101" pitchFamily="49" charset="-122"/>
              <a:ea typeface="黑体" panose="02010609060101010101" pitchFamily="49" charset="-122"/>
            </a:endParaRPr>
          </a:p>
          <a:p>
            <a:r>
              <a:rPr lang="zh-CN" altLang="en-US" sz="3600" b="1">
                <a:solidFill>
                  <a:srgbClr val="1D41D5"/>
                </a:solidFill>
                <a:latin typeface="黑体" panose="02010609060101010101" pitchFamily="49" charset="-122"/>
                <a:ea typeface="黑体" panose="02010609060101010101" pitchFamily="49" charset="-122"/>
              </a:rPr>
              <a:t>（并列结构内部又包含并列词语，为区分层次，大的并列结构之间用逗号，小的并列词语之间用顿号。） </a:t>
            </a:r>
            <a:endParaRPr lang="zh-CN" altLang="en-US" sz="3600" b="1">
              <a:solidFill>
                <a:srgbClr val="1D41D5"/>
              </a:solidFill>
              <a:latin typeface="黑体" panose="02010609060101010101" pitchFamily="49" charset="-122"/>
              <a:ea typeface="黑体" panose="02010609060101010101" pitchFamily="49" charset="-122"/>
            </a:endParaRPr>
          </a:p>
        </p:txBody>
      </p:sp>
      <p:sp>
        <p:nvSpPr>
          <p:cNvPr id="58371" name="文本框 4"/>
          <p:cNvSpPr/>
          <p:nvPr/>
        </p:nvSpPr>
        <p:spPr>
          <a:xfrm>
            <a:off x="265113" y="1993900"/>
            <a:ext cx="11576050" cy="2244725"/>
          </a:xfrm>
          <a:prstGeom prst="rect">
            <a:avLst/>
          </a:prstGeom>
          <a:noFill/>
          <a:ln w="38100" cap="flat" cmpd="sng">
            <a:solidFill>
              <a:srgbClr val="A6A6A6"/>
            </a:solidFill>
            <a:prstDash val="solid"/>
            <a:round/>
            <a:headEnd type="none" w="med" len="med"/>
            <a:tailEnd type="none" w="med" len="med"/>
          </a:ln>
        </p:spPr>
        <p:txBody>
          <a:bodyPr>
            <a:spAutoFit/>
          </a:bodyPr>
          <a:lstStyle/>
          <a:p>
            <a:r>
              <a:rPr lang="zh-CN" altLang="en-US" sz="2800" b="1">
                <a:latin typeface="黑体" panose="02010609060101010101" pitchFamily="49" charset="-122"/>
                <a:ea typeface="黑体" panose="02010609060101010101" pitchFamily="49" charset="-122"/>
              </a:rPr>
              <a:t>例：</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a.过去、现在、未来，上下、左右，中国、外国，都是互相联系、互相影响、互相制约的。</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b.这个经济协作区，具有大量的科技信息，较强的工业基础，巨大的生活资料、生产资料市场，较丰富的动植物、矿产、海洋、旅游等资源。 </a:t>
            </a:r>
            <a:endParaRPr lang="zh-CN" altLang="en-US" sz="2800" b="1">
              <a:latin typeface="黑体" panose="02010609060101010101" pitchFamily="49" charset="-122"/>
              <a:ea typeface="黑体" panose="02010609060101010101" pitchFamily="49" charset="-122"/>
            </a:endParaRPr>
          </a:p>
        </p:txBody>
      </p:sp>
      <p:sp>
        <p:nvSpPr>
          <p:cNvPr id="58372" name="文本框 8"/>
          <p:cNvSpPr/>
          <p:nvPr/>
        </p:nvSpPr>
        <p:spPr>
          <a:xfrm>
            <a:off x="161925" y="4441825"/>
            <a:ext cx="7854950" cy="644525"/>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a:t>
            </a:r>
            <a:r>
              <a:rPr lang="en-US" altLang="zh-CN" sz="3600" b="1">
                <a:solidFill>
                  <a:srgbClr val="FF0000"/>
                </a:solidFill>
                <a:latin typeface="黑体" panose="02010609060101010101" pitchFamily="49" charset="-122"/>
                <a:ea typeface="黑体" panose="02010609060101010101" pitchFamily="49" charset="-122"/>
              </a:rPr>
              <a:t>7</a:t>
            </a:r>
            <a:r>
              <a:rPr lang="zh-CN" altLang="en-US" sz="3600" b="1">
                <a:solidFill>
                  <a:srgbClr val="FF0000"/>
                </a:solidFill>
                <a:latin typeface="黑体" panose="02010609060101010101" pitchFamily="49" charset="-122"/>
                <a:ea typeface="黑体" panose="02010609060101010101" pitchFamily="49" charset="-122"/>
              </a:rPr>
              <a:t>）并列的定语、状语一般用顿号。</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58373" name="文本框 9"/>
          <p:cNvSpPr/>
          <p:nvPr/>
        </p:nvSpPr>
        <p:spPr>
          <a:xfrm>
            <a:off x="265113" y="5372100"/>
            <a:ext cx="11349037" cy="1076325"/>
          </a:xfrm>
          <a:prstGeom prst="rect">
            <a:avLst/>
          </a:prstGeom>
          <a:noFill/>
          <a:ln w="38100" cap="flat" cmpd="sng">
            <a:solidFill>
              <a:srgbClr val="A6A6A6"/>
            </a:solidFill>
            <a:prstDash val="solid"/>
            <a:round/>
            <a:headEnd type="none" w="med" len="med"/>
            <a:tailEnd type="none" w="med" len="med"/>
          </a:ln>
        </p:spPr>
        <p:txBody>
          <a:bodyPr>
            <a:spAutoFit/>
          </a:bodyPr>
          <a:lstStyle/>
          <a:p>
            <a:r>
              <a:rPr lang="zh-CN" altLang="en-US" sz="3200" b="1">
                <a:latin typeface="黑体" panose="02010609060101010101" pitchFamily="49" charset="-122"/>
                <a:ea typeface="黑体" panose="02010609060101010101" pitchFamily="49" charset="-122"/>
              </a:rPr>
              <a:t>A、年仅三十岁、无儿无女、重病在身的老王，是个老红军。</a:t>
            </a:r>
            <a:endParaRPr lang="zh-CN" altLang="en-US" sz="3200" b="1">
              <a:latin typeface="黑体" panose="02010609060101010101" pitchFamily="49" charset="-122"/>
              <a:ea typeface="黑体" panose="02010609060101010101" pitchFamily="49" charset="-122"/>
            </a:endParaRPr>
          </a:p>
          <a:p>
            <a:r>
              <a:rPr lang="zh-CN" altLang="en-US" sz="3200" b="1">
                <a:latin typeface="黑体" panose="02010609060101010101" pitchFamily="49" charset="-122"/>
                <a:ea typeface="黑体" panose="02010609060101010101" pitchFamily="49" charset="-122"/>
              </a:rPr>
              <a:t>B、他也跟着大摇大摆、若无其事地走进会场。</a:t>
            </a:r>
            <a:endParaRPr lang="zh-CN" altLang="en-US" sz="3200" b="1">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wheel(1)">
                                      <p:cBhvr>
                                        <p:cTn id="7" dur="2000" fill="hold"/>
                                        <p:tgtEl>
                                          <p:spTgt spid="5837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8371"/>
                                        </p:tgtEl>
                                        <p:attrNameLst>
                                          <p:attrName>style.visibility</p:attrName>
                                        </p:attrNameLst>
                                      </p:cBhvr>
                                      <p:to>
                                        <p:strVal val="visible"/>
                                      </p:to>
                                    </p:set>
                                    <p:animEffect transition="in" filter="wheel(1)">
                                      <p:cBhvr>
                                        <p:cTn id="12" dur="2000" fill="hold"/>
                                        <p:tgtEl>
                                          <p:spTgt spid="58371"/>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8372"/>
                                        </p:tgtEl>
                                        <p:attrNameLst>
                                          <p:attrName>style.visibility</p:attrName>
                                        </p:attrNameLst>
                                      </p:cBhvr>
                                      <p:to>
                                        <p:strVal val="visible"/>
                                      </p:to>
                                    </p:set>
                                    <p:animEffect transition="in" filter="wheel(1)">
                                      <p:cBhvr>
                                        <p:cTn id="17" dur="2000" fill="hold"/>
                                        <p:tgtEl>
                                          <p:spTgt spid="5837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58373"/>
                                        </p:tgtEl>
                                        <p:attrNameLst>
                                          <p:attrName>style.visibility</p:attrName>
                                        </p:attrNameLst>
                                      </p:cBhvr>
                                      <p:to>
                                        <p:strVal val="visible"/>
                                      </p:to>
                                    </p:set>
                                    <p:animEffect transition="in" filter="wheel(1)">
                                      <p:cBhvr>
                                        <p:cTn id="22" dur="2000" fill="hold"/>
                                        <p:tgtEl>
                                          <p:spTgt spid="58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P spid="58371" grpId="0"/>
      <p:bldP spid="58372" grpId="0"/>
      <p:bldP spid="5837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文本框 8"/>
          <p:cNvSpPr/>
          <p:nvPr/>
        </p:nvSpPr>
        <p:spPr>
          <a:xfrm>
            <a:off x="565150" y="268288"/>
            <a:ext cx="10863263" cy="2552700"/>
          </a:xfrm>
          <a:prstGeom prst="rect">
            <a:avLst/>
          </a:prstGeom>
          <a:noFill/>
          <a:ln w="9525">
            <a:noFill/>
          </a:ln>
        </p:spPr>
        <p:txBody>
          <a:bodyPr>
            <a:spAutoFit/>
          </a:bodyPr>
          <a:lstStyle/>
          <a:p>
            <a:r>
              <a:rPr lang="zh-CN" altLang="en-US" sz="4000" b="1">
                <a:solidFill>
                  <a:srgbClr val="FF0000"/>
                </a:solidFill>
                <a:latin typeface="黑体" panose="02010609060101010101" pitchFamily="49" charset="-122"/>
                <a:ea typeface="黑体" panose="02010609060101010101" pitchFamily="49" charset="-122"/>
                <a:sym typeface="微软雅黑" panose="020B0503020204020204" charset="-122"/>
              </a:rPr>
              <a:t>补充：后置并列定语用逗号。</a:t>
            </a:r>
            <a:endParaRPr lang="zh-CN" altLang="en-US" sz="4000" b="1">
              <a:solidFill>
                <a:srgbClr val="FF0000"/>
              </a:solidFill>
              <a:latin typeface="黑体" panose="02010609060101010101" pitchFamily="49" charset="-122"/>
              <a:ea typeface="黑体" panose="02010609060101010101" pitchFamily="49" charset="-122"/>
            </a:endParaRPr>
          </a:p>
          <a:p>
            <a:r>
              <a:rPr lang="zh-CN" altLang="en-US" sz="4000" b="1">
                <a:latin typeface="黑体" panose="02010609060101010101" pitchFamily="49" charset="-122"/>
                <a:ea typeface="黑体" panose="02010609060101010101" pitchFamily="49" charset="-122"/>
                <a:sym typeface="微软雅黑" panose="020B0503020204020204" charset="-122"/>
              </a:rPr>
              <a:t>她的篮子里放着一个碗，空的，破的。</a:t>
            </a:r>
            <a:endParaRPr lang="zh-CN" altLang="en-US" sz="4000" b="1">
              <a:latin typeface="黑体" panose="02010609060101010101" pitchFamily="49" charset="-122"/>
              <a:ea typeface="黑体" panose="02010609060101010101" pitchFamily="49" charset="-122"/>
            </a:endParaRPr>
          </a:p>
          <a:p>
            <a:r>
              <a:rPr lang="zh-CN" altLang="en-US" sz="4000" b="1">
                <a:solidFill>
                  <a:srgbClr val="FF0000"/>
                </a:solidFill>
                <a:latin typeface="黑体" panose="02010609060101010101" pitchFamily="49" charset="-122"/>
                <a:ea typeface="黑体" panose="02010609060101010101" pitchFamily="49" charset="-122"/>
                <a:sym typeface="微软雅黑" panose="020B0503020204020204" charset="-122"/>
              </a:rPr>
              <a:t>补充：并列介宾短语作状语，一般用逗号。</a:t>
            </a:r>
            <a:endParaRPr lang="zh-CN" altLang="en-US" sz="4000" b="1">
              <a:latin typeface="黑体" panose="02010609060101010101" pitchFamily="49" charset="-122"/>
              <a:ea typeface="黑体" panose="02010609060101010101" pitchFamily="49" charset="-122"/>
            </a:endParaRPr>
          </a:p>
          <a:p>
            <a:r>
              <a:rPr lang="zh-CN" altLang="en-US" sz="4000" b="1">
                <a:latin typeface="黑体" panose="02010609060101010101" pitchFamily="49" charset="-122"/>
                <a:ea typeface="黑体" panose="02010609060101010101" pitchFamily="49" charset="-122"/>
                <a:sym typeface="微软雅黑" panose="020B0503020204020204" charset="-122"/>
              </a:rPr>
              <a:t>在风里，在雨里，我们一起走过。</a:t>
            </a:r>
            <a:endParaRPr lang="zh-CN" altLang="en-US" sz="4000" b="1">
              <a:latin typeface="黑体" panose="02010609060101010101" pitchFamily="49" charset="-122"/>
              <a:ea typeface="黑体" panose="02010609060101010101" pitchFamily="49" charset="-122"/>
            </a:endParaRPr>
          </a:p>
        </p:txBody>
      </p:sp>
      <p:sp>
        <p:nvSpPr>
          <p:cNvPr id="59395" name="文本框 3"/>
          <p:cNvSpPr/>
          <p:nvPr/>
        </p:nvSpPr>
        <p:spPr>
          <a:xfrm>
            <a:off x="465138" y="2970213"/>
            <a:ext cx="11063287" cy="1752600"/>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a:t>
            </a:r>
            <a:r>
              <a:rPr lang="en-US" altLang="zh-CN" sz="3600" b="1">
                <a:solidFill>
                  <a:srgbClr val="FF0000"/>
                </a:solidFill>
                <a:latin typeface="黑体" panose="02010609060101010101" pitchFamily="49" charset="-122"/>
                <a:ea typeface="黑体" panose="02010609060101010101" pitchFamily="49" charset="-122"/>
              </a:rPr>
              <a:t>8</a:t>
            </a:r>
            <a:r>
              <a:rPr lang="zh-CN" altLang="en-US" sz="3600" b="1">
                <a:solidFill>
                  <a:srgbClr val="FF0000"/>
                </a:solidFill>
                <a:latin typeface="黑体" panose="02010609060101010101" pitchFamily="49" charset="-122"/>
                <a:ea typeface="黑体" panose="02010609060101010101" pitchFamily="49" charset="-122"/>
              </a:rPr>
              <a:t>)并列谓语和并列补语之间用逗号。</a:t>
            </a:r>
            <a:endParaRPr lang="zh-CN" altLang="en-US" sz="3600" b="1">
              <a:solidFill>
                <a:srgbClr val="FF0000"/>
              </a:solidFill>
              <a:latin typeface="黑体" panose="02010609060101010101" pitchFamily="49" charset="-122"/>
              <a:ea typeface="黑体" panose="02010609060101010101" pitchFamily="49" charset="-122"/>
            </a:endParaRPr>
          </a:p>
          <a:p>
            <a:r>
              <a:rPr lang="zh-CN" altLang="en-US" sz="3600" b="1">
                <a:solidFill>
                  <a:srgbClr val="1D41D5"/>
                </a:solidFill>
                <a:latin typeface="黑体" panose="02010609060101010101" pitchFamily="49" charset="-122"/>
                <a:ea typeface="黑体" panose="02010609060101010101" pitchFamily="49" charset="-122"/>
              </a:rPr>
              <a:t>（并列性的谓语之间和并列性的补语之间打逗号，而不打顿号。）</a:t>
            </a:r>
            <a:endParaRPr lang="zh-CN" altLang="en-US" sz="3600" b="1">
              <a:solidFill>
                <a:srgbClr val="1D41D5"/>
              </a:solidFill>
              <a:latin typeface="黑体" panose="02010609060101010101" pitchFamily="49" charset="-122"/>
              <a:ea typeface="黑体" panose="02010609060101010101" pitchFamily="49" charset="-122"/>
            </a:endParaRPr>
          </a:p>
        </p:txBody>
      </p:sp>
      <p:sp>
        <p:nvSpPr>
          <p:cNvPr id="59396" name="文本框 4"/>
          <p:cNvSpPr/>
          <p:nvPr/>
        </p:nvSpPr>
        <p:spPr>
          <a:xfrm>
            <a:off x="1597025" y="4975225"/>
            <a:ext cx="7642225" cy="1322388"/>
          </a:xfrm>
          <a:prstGeom prst="rect">
            <a:avLst/>
          </a:prstGeom>
          <a:noFill/>
          <a:ln w="38100" cap="flat" cmpd="sng">
            <a:solidFill>
              <a:srgbClr val="A6A6A6"/>
            </a:solidFill>
            <a:prstDash val="solid"/>
            <a:round/>
            <a:headEnd type="none" w="med" len="med"/>
            <a:tailEnd type="none" w="med" len="med"/>
          </a:ln>
        </p:spPr>
        <p:txBody>
          <a:bodyPr>
            <a:spAutoFit/>
          </a:bodyPr>
          <a:lstStyle/>
          <a:p>
            <a:r>
              <a:rPr lang="zh-CN" altLang="en-US" sz="4000" b="1">
                <a:latin typeface="黑体" panose="02010609060101010101" pitchFamily="49" charset="-122"/>
                <a:ea typeface="黑体" panose="02010609060101010101" pitchFamily="49" charset="-122"/>
              </a:rPr>
              <a:t>a.你要不断进步，识字，生产。</a:t>
            </a:r>
            <a:endParaRPr lang="zh-CN" altLang="en-US" sz="4000" b="1">
              <a:latin typeface="黑体" panose="02010609060101010101" pitchFamily="49" charset="-122"/>
              <a:ea typeface="黑体" panose="02010609060101010101" pitchFamily="49" charset="-122"/>
            </a:endParaRPr>
          </a:p>
          <a:p>
            <a:r>
              <a:rPr lang="zh-CN" altLang="en-US" sz="4000" b="1">
                <a:latin typeface="黑体" panose="02010609060101010101" pitchFamily="49" charset="-122"/>
                <a:ea typeface="黑体" panose="02010609060101010101" pitchFamily="49" charset="-122"/>
              </a:rPr>
              <a:t>b.这个故事讲得真实，动人。 </a:t>
            </a:r>
            <a:endParaRPr lang="zh-CN" altLang="en-US" sz="4000" b="1">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9394"/>
                                        </p:tgtEl>
                                        <p:attrNameLst>
                                          <p:attrName>style.visibility</p:attrName>
                                        </p:attrNameLst>
                                      </p:cBhvr>
                                      <p:to>
                                        <p:strVal val="visible"/>
                                      </p:to>
                                    </p:set>
                                    <p:animEffect transition="in" filter="wheel(1)">
                                      <p:cBhvr>
                                        <p:cTn id="7" dur="2000" fill="hold"/>
                                        <p:tgtEl>
                                          <p:spTgt spid="5939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9395"/>
                                        </p:tgtEl>
                                        <p:attrNameLst>
                                          <p:attrName>style.visibility</p:attrName>
                                        </p:attrNameLst>
                                      </p:cBhvr>
                                      <p:to>
                                        <p:strVal val="visible"/>
                                      </p:to>
                                    </p:set>
                                    <p:animEffect transition="in" filter="wheel(1)">
                                      <p:cBhvr>
                                        <p:cTn id="12" dur="2000" fill="hold"/>
                                        <p:tgtEl>
                                          <p:spTgt spid="5939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9396"/>
                                        </p:tgtEl>
                                        <p:attrNameLst>
                                          <p:attrName>style.visibility</p:attrName>
                                        </p:attrNameLst>
                                      </p:cBhvr>
                                      <p:to>
                                        <p:strVal val="visible"/>
                                      </p:to>
                                    </p:set>
                                    <p:animEffect transition="in" filter="wheel(1)">
                                      <p:cBhvr>
                                        <p:cTn id="17" dur="2000" fill="hold"/>
                                        <p:tgtEl>
                                          <p:spTgt spid="59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p:bldP spid="59395" grpId="0"/>
      <p:bldP spid="5939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文本框 11"/>
          <p:cNvSpPr/>
          <p:nvPr/>
        </p:nvSpPr>
        <p:spPr>
          <a:xfrm>
            <a:off x="385763" y="184150"/>
            <a:ext cx="2349500" cy="706438"/>
          </a:xfrm>
          <a:prstGeom prst="rect">
            <a:avLst/>
          </a:prstGeom>
          <a:noFill/>
          <a:ln w="9525">
            <a:noFill/>
          </a:ln>
        </p:spPr>
        <p:txBody>
          <a:bodyPr>
            <a:spAutoFit/>
          </a:bodyPr>
          <a:lstStyle/>
          <a:p>
            <a:r>
              <a:rPr lang="zh-CN" altLang="en-US" sz="4000" b="1">
                <a:solidFill>
                  <a:srgbClr val="FF0000"/>
                </a:solidFill>
                <a:latin typeface="黑体" panose="02010609060101010101" pitchFamily="49" charset="-122"/>
                <a:ea typeface="黑体" panose="02010609060101010101" pitchFamily="49" charset="-122"/>
              </a:rPr>
              <a:t>课堂小结</a:t>
            </a:r>
            <a:endParaRPr lang="zh-CN" altLang="en-US" sz="4000" b="1">
              <a:solidFill>
                <a:srgbClr val="FF0000"/>
              </a:solidFill>
              <a:latin typeface="黑体" panose="02010609060101010101" pitchFamily="49" charset="-122"/>
              <a:ea typeface="黑体" panose="02010609060101010101" pitchFamily="49" charset="-122"/>
            </a:endParaRPr>
          </a:p>
        </p:txBody>
      </p:sp>
      <p:pic>
        <p:nvPicPr>
          <p:cNvPr id="60419" name="图片 9"/>
          <p:cNvPicPr>
            <a:picLocks noChangeAspect="1"/>
          </p:cNvPicPr>
          <p:nvPr/>
        </p:nvPicPr>
        <p:blipFill>
          <a:blip r:embed="rId1"/>
          <a:stretch>
            <a:fillRect/>
          </a:stretch>
        </p:blipFill>
        <p:spPr>
          <a:xfrm>
            <a:off x="171450" y="1931988"/>
            <a:ext cx="2584450" cy="2968625"/>
          </a:xfrm>
          <a:prstGeom prst="rect">
            <a:avLst/>
          </a:prstGeom>
          <a:noFill/>
          <a:ln w="9525">
            <a:noFill/>
          </a:ln>
        </p:spPr>
      </p:pic>
      <p:sp>
        <p:nvSpPr>
          <p:cNvPr id="60420" name="文本框 3"/>
          <p:cNvSpPr/>
          <p:nvPr/>
        </p:nvSpPr>
        <p:spPr>
          <a:xfrm>
            <a:off x="5857875" y="100013"/>
            <a:ext cx="1965325" cy="706437"/>
          </a:xfrm>
          <a:prstGeom prst="rect">
            <a:avLst/>
          </a:prstGeom>
          <a:noFill/>
          <a:ln w="9525" cap="flat" cmpd="sng">
            <a:solidFill>
              <a:srgbClr val="E1AF2B"/>
            </a:solidFill>
            <a:prstDash val="solid"/>
            <a:miter/>
            <a:headEnd type="none" w="med" len="med"/>
            <a:tailEnd type="none" w="med" len="med"/>
          </a:ln>
        </p:spPr>
        <p:txBody>
          <a:bodyPr>
            <a:spAutoFit/>
          </a:bodyPr>
          <a:lstStyle/>
          <a:p>
            <a:pPr algn="ctr"/>
            <a:r>
              <a:rPr lang="en-US" altLang="en-US" sz="4000" b="1">
                <a:solidFill>
                  <a:srgbClr val="FF0000"/>
                </a:solidFill>
                <a:latin typeface="黑体" panose="02010609060101010101" pitchFamily="49" charset="-122"/>
                <a:ea typeface="黑体" panose="02010609060101010101" pitchFamily="49" charset="-122"/>
              </a:rPr>
              <a:t>总结</a:t>
            </a:r>
            <a:endParaRPr lang="en-US" altLang="en-US" sz="4000" b="1">
              <a:solidFill>
                <a:srgbClr val="FF0000"/>
              </a:solidFill>
              <a:latin typeface="黑体" panose="02010609060101010101" pitchFamily="49" charset="-122"/>
              <a:ea typeface="黑体" panose="02010609060101010101" pitchFamily="49" charset="-122"/>
            </a:endParaRPr>
          </a:p>
        </p:txBody>
      </p:sp>
      <p:sp>
        <p:nvSpPr>
          <p:cNvPr id="60421" name="文本框 4"/>
          <p:cNvSpPr txBox="1"/>
          <p:nvPr/>
        </p:nvSpPr>
        <p:spPr>
          <a:xfrm>
            <a:off x="2913063" y="1066800"/>
            <a:ext cx="9075738" cy="3539430"/>
          </a:xfrm>
          <a:prstGeom prst="rect">
            <a:avLst/>
          </a:prstGeom>
          <a:noFill/>
          <a:ln w="38100">
            <a:solidFill>
              <a:schemeClr val="accent6"/>
            </a:solidFill>
          </a:ln>
        </p:spPr>
        <p:txBody>
          <a:bodyPr>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一 、集合词语连得紧，中间不要插进顿。</a:t>
            </a:r>
            <a:endPar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err="1">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二、概数约数不确切，中间也别带上顿</a:t>
            </a:r>
            <a:endPar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err="1">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三、大并套小并，大并逗，小并顿。</a:t>
            </a:r>
            <a:endParaRPr kumimoji="0" lang="en-US" altLang="en-US" sz="3200" b="1" i="0" u="none" strike="noStrike" kern="1200" cap="none" spc="0" normalizeH="0" baseline="0" noProof="0" err="1">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err="1">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四、并列谓和并列补，中间不打顿打逗。</a:t>
            </a:r>
            <a:endParaRPr kumimoji="0" lang="en-US" altLang="en-US" sz="3200" b="1" i="0" u="none" strike="noStrike" kern="1200" cap="none" spc="0" normalizeH="0" baseline="0" noProof="0" err="1">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err="1">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五、多个引号书名号并用，中间不插顿。</a:t>
            </a:r>
            <a:endParaRPr kumimoji="0" lang="en-US" altLang="en-US" sz="3200" b="1" i="0" u="none" strike="noStrike" kern="1200" cap="none" spc="0" normalizeH="0" baseline="0" noProof="0" err="1">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err="1">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六、并列词语中用“和” “及”“或” 等连词，连词前不带顿。</a:t>
            </a:r>
            <a:endParaRPr kumimoji="0" lang="en-US" altLang="en-US" sz="3200" b="1" i="0" u="none" strike="noStrike" kern="1200" cap="none" spc="0" normalizeH="0" baseline="0" noProof="0" err="1">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p:txBody>
      </p:sp>
      <p:sp>
        <p:nvSpPr>
          <p:cNvPr id="60422" name="下箭头 7"/>
          <p:cNvSpPr/>
          <p:nvPr/>
        </p:nvSpPr>
        <p:spPr>
          <a:xfrm>
            <a:off x="7045325" y="5784850"/>
            <a:ext cx="171450" cy="406400"/>
          </a:xfrm>
          <a:prstGeom prst="downArrow">
            <a:avLst>
              <a:gd name="adj1" fmla="val 50000"/>
              <a:gd name="adj2" fmla="val 49997"/>
            </a:avLst>
          </a:prstGeom>
          <a:solidFill>
            <a:srgbClr val="BC1A20"/>
          </a:solidFill>
          <a:ln w="12700" cap="flat" cmpd="sng">
            <a:solidFill>
              <a:srgbClr val="891014"/>
            </a:solidFill>
            <a:prstDash val="solid"/>
            <a:miter/>
            <a:headEnd type="none" w="med" len="med"/>
            <a:tailEnd type="none" w="med" len="med"/>
          </a:ln>
        </p:spPr>
        <p:txBody>
          <a:bodyPr anchor="ctr" anchorCtr="0"/>
          <a:lstStyle/>
          <a:p>
            <a:pPr algn="ctr"/>
            <a:endParaRPr lang="en-US" altLang="en-US">
              <a:solidFill>
                <a:srgbClr val="FFFFFF"/>
              </a:solidFill>
              <a:ea typeface="微软雅黑" panose="020B0503020204020204" charset="-122"/>
            </a:endParaRPr>
          </a:p>
        </p:txBody>
      </p:sp>
      <p:sp>
        <p:nvSpPr>
          <p:cNvPr id="60423" name="文本框 8"/>
          <p:cNvSpPr/>
          <p:nvPr/>
        </p:nvSpPr>
        <p:spPr>
          <a:xfrm>
            <a:off x="6156325" y="6273800"/>
            <a:ext cx="1947863" cy="584200"/>
          </a:xfrm>
          <a:prstGeom prst="rect">
            <a:avLst/>
          </a:prstGeom>
          <a:noFill/>
          <a:ln w="3175" cap="flat" cmpd="sng">
            <a:solidFill>
              <a:schemeClr val="tx1"/>
            </a:solidFill>
            <a:prstDash val="solid"/>
            <a:round/>
            <a:headEnd type="none" w="med" len="med"/>
            <a:tailEnd type="none" w="med" len="med"/>
          </a:ln>
        </p:spPr>
        <p:txBody>
          <a:bodyPr>
            <a:spAutoFit/>
          </a:bodyPr>
          <a:lstStyle/>
          <a:p>
            <a:pPr algn="ctr"/>
            <a:r>
              <a:rPr lang="zh-CN" altLang="en-US" sz="3200" b="1">
                <a:solidFill>
                  <a:srgbClr val="FF0000"/>
                </a:solidFill>
                <a:latin typeface="黑体" panose="02010609060101010101" pitchFamily="49" charset="-122"/>
                <a:ea typeface="黑体" panose="02010609060101010101" pitchFamily="49" charset="-122"/>
              </a:rPr>
              <a:t>口诀</a:t>
            </a:r>
            <a:endParaRPr lang="zh-CN" altLang="en-US" sz="3200" b="1">
              <a:solidFill>
                <a:srgbClr val="FF0000"/>
              </a:solidFill>
              <a:latin typeface="黑体" panose="02010609060101010101" pitchFamily="49" charset="-122"/>
              <a:ea typeface="黑体" panose="02010609060101010101" pitchFamily="49"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60419"/>
                                        </p:tgtEl>
                                        <p:attrNameLst>
                                          <p:attrName>style.visibility</p:attrName>
                                        </p:attrNameLst>
                                      </p:cBhvr>
                                      <p:to>
                                        <p:strVal val="visible"/>
                                      </p:to>
                                    </p:set>
                                    <p:animEffect transition="in" filter="plus(in)">
                                      <p:cBhvr>
                                        <p:cTn id="7" dur="2000" fill="hold"/>
                                        <p:tgtEl>
                                          <p:spTgt spid="6041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0420"/>
                                        </p:tgtEl>
                                        <p:attrNameLst>
                                          <p:attrName>style.visibility</p:attrName>
                                        </p:attrNameLst>
                                      </p:cBhvr>
                                      <p:to>
                                        <p:strVal val="visible"/>
                                      </p:to>
                                    </p:set>
                                    <p:animEffect transition="in" filter="wheel(1)">
                                      <p:cBhvr>
                                        <p:cTn id="12" dur="2000" fill="hold"/>
                                        <p:tgtEl>
                                          <p:spTgt spid="6042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60421"/>
                                        </p:tgtEl>
                                        <p:attrNameLst>
                                          <p:attrName>style.visibility</p:attrName>
                                        </p:attrNameLst>
                                      </p:cBhvr>
                                      <p:to>
                                        <p:strVal val="visible"/>
                                      </p:to>
                                    </p:set>
                                    <p:animEffect transition="in" filter="wheel(1)">
                                      <p:cBhvr>
                                        <p:cTn id="17" dur="2000" fill="hold"/>
                                        <p:tgtEl>
                                          <p:spTgt spid="60421"/>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60422"/>
                                        </p:tgtEl>
                                        <p:attrNameLst>
                                          <p:attrName>style.visibility</p:attrName>
                                        </p:attrNameLst>
                                      </p:cBhvr>
                                      <p:to>
                                        <p:strVal val="visible"/>
                                      </p:to>
                                    </p:set>
                                    <p:animEffect transition="in" filter="wheel(1)">
                                      <p:cBhvr>
                                        <p:cTn id="22" dur="2000" fill="hold"/>
                                        <p:tgtEl>
                                          <p:spTgt spid="60422"/>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60423"/>
                                        </p:tgtEl>
                                        <p:attrNameLst>
                                          <p:attrName>style.visibility</p:attrName>
                                        </p:attrNameLst>
                                      </p:cBhvr>
                                      <p:to>
                                        <p:strVal val="visible"/>
                                      </p:to>
                                    </p:set>
                                    <p:animEffect transition="in" filter="wheel(1)">
                                      <p:cBhvr>
                                        <p:cTn id="27" dur="2000" fill="hold"/>
                                        <p:tgtEl>
                                          <p:spTgt spid="604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0" grpId="0"/>
      <p:bldP spid="60421" grpId="0"/>
      <p:bldP spid="60422" grpId="0"/>
      <p:bldP spid="604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文本框 10"/>
          <p:cNvSpPr/>
          <p:nvPr/>
        </p:nvSpPr>
        <p:spPr>
          <a:xfrm>
            <a:off x="449263" y="85725"/>
            <a:ext cx="2351087" cy="682625"/>
          </a:xfrm>
          <a:prstGeom prst="rect">
            <a:avLst/>
          </a:prstGeom>
          <a:noFill/>
          <a:ln w="9525">
            <a:noFill/>
          </a:ln>
        </p:spPr>
        <p:txBody>
          <a:bodyPr lIns="68571" tIns="34285" rIns="68571" bIns="34285">
            <a:spAutoFit/>
          </a:bodyPr>
          <a:lstStyle/>
          <a:p>
            <a:r>
              <a:rPr lang="zh-CN" altLang="en-US" sz="4000" b="1">
                <a:solidFill>
                  <a:srgbClr val="FF0000"/>
                </a:solidFill>
                <a:latin typeface="黑体" panose="02010609060101010101" pitchFamily="49" charset="-122"/>
                <a:ea typeface="黑体" panose="02010609060101010101" pitchFamily="49" charset="-122"/>
                <a:sym typeface="Arial" panose="020B0604020202020204" pitchFamily="34" charset="0"/>
              </a:rPr>
              <a:t>课堂练习</a:t>
            </a:r>
            <a:endParaRPr lang="zh-CN" altLang="en-US" sz="4000" b="1">
              <a:solidFill>
                <a:srgbClr val="FF0000"/>
              </a:solidFill>
              <a:latin typeface="黑体" panose="02010609060101010101" pitchFamily="49" charset="-122"/>
              <a:ea typeface="黑体" panose="02010609060101010101" pitchFamily="49" charset="-122"/>
              <a:sym typeface="Arial" panose="020B0604020202020204" pitchFamily="34" charset="0"/>
            </a:endParaRPr>
          </a:p>
        </p:txBody>
      </p:sp>
      <p:sp>
        <p:nvSpPr>
          <p:cNvPr id="61443" name="文本框 3"/>
          <p:cNvSpPr/>
          <p:nvPr/>
        </p:nvSpPr>
        <p:spPr>
          <a:xfrm>
            <a:off x="317500" y="950913"/>
            <a:ext cx="10163175" cy="646112"/>
          </a:xfrm>
          <a:prstGeom prst="rect">
            <a:avLst/>
          </a:prstGeom>
          <a:noFill/>
          <a:ln w="9525">
            <a:noFill/>
          </a:ln>
        </p:spPr>
        <p:txBody>
          <a:bodyPr>
            <a:spAutoFit/>
          </a:bodyPr>
          <a:lstStyle/>
          <a:p>
            <a:r>
              <a:rPr lang="en-US" altLang="zh-CN" sz="3600" b="1">
                <a:latin typeface="黑体" panose="02010609060101010101" pitchFamily="49" charset="-122"/>
                <a:ea typeface="黑体" panose="02010609060101010101" pitchFamily="49" charset="-122"/>
                <a:sym typeface="微软雅黑" panose="020B0503020204020204" charset="-122"/>
              </a:rPr>
              <a:t>①</a:t>
            </a:r>
            <a:r>
              <a:rPr lang="zh-CN" altLang="en-US" sz="3600" b="1">
                <a:latin typeface="黑体" panose="02010609060101010101" pitchFamily="49" charset="-122"/>
                <a:ea typeface="黑体" panose="02010609060101010101" pitchFamily="49" charset="-122"/>
                <a:sym typeface="微软雅黑" panose="020B0503020204020204" charset="-122"/>
              </a:rPr>
              <a:t>这瓷器看上去有五、六百年的历史了。</a:t>
            </a:r>
            <a:endParaRPr lang="zh-CN" altLang="en-US" sz="3600" b="1">
              <a:latin typeface="黑体" panose="02010609060101010101" pitchFamily="49" charset="-122"/>
              <a:ea typeface="黑体" panose="02010609060101010101" pitchFamily="49" charset="-122"/>
            </a:endParaRPr>
          </a:p>
        </p:txBody>
      </p:sp>
      <p:sp>
        <p:nvSpPr>
          <p:cNvPr id="61444" name="文本框 7"/>
          <p:cNvSpPr/>
          <p:nvPr/>
        </p:nvSpPr>
        <p:spPr>
          <a:xfrm>
            <a:off x="825500" y="1752600"/>
            <a:ext cx="7215188" cy="644525"/>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sym typeface="微软雅黑" panose="020B0503020204020204" charset="-122"/>
              </a:rPr>
              <a:t>概数中间不用顿</a:t>
            </a:r>
            <a:endParaRPr lang="zh-CN" altLang="en-US" sz="3600" b="1">
              <a:solidFill>
                <a:srgbClr val="FF0000"/>
              </a:solidFill>
              <a:latin typeface="黑体" panose="02010609060101010101" pitchFamily="49" charset="-122"/>
              <a:ea typeface="黑体" panose="02010609060101010101" pitchFamily="49" charset="-122"/>
              <a:sym typeface="微软雅黑" panose="020B0503020204020204" charset="-122"/>
            </a:endParaRPr>
          </a:p>
        </p:txBody>
      </p:sp>
      <p:sp>
        <p:nvSpPr>
          <p:cNvPr id="61445" name="文本框 8"/>
          <p:cNvSpPr/>
          <p:nvPr/>
        </p:nvSpPr>
        <p:spPr>
          <a:xfrm>
            <a:off x="250825" y="2474913"/>
            <a:ext cx="11393488" cy="1754187"/>
          </a:xfrm>
          <a:prstGeom prst="rect">
            <a:avLst/>
          </a:prstGeom>
          <a:noFill/>
          <a:ln w="9525">
            <a:noFill/>
          </a:ln>
        </p:spPr>
        <p:txBody>
          <a:bodyPr>
            <a:spAutoFit/>
          </a:bodyPr>
          <a:lstStyle/>
          <a:p>
            <a:r>
              <a:rPr lang="zh-CN" altLang="en-US" sz="3600" b="1">
                <a:latin typeface="黑体" panose="02010609060101010101" pitchFamily="49" charset="-122"/>
                <a:ea typeface="黑体" panose="02010609060101010101" pitchFamily="49" charset="-122"/>
                <a:sym typeface="微软雅黑" panose="020B0503020204020204" charset="-122"/>
              </a:rPr>
              <a:t>②国家有关法律文件对非法制造、贩卖、运输、持有毒品</a:t>
            </a:r>
            <a:r>
              <a:rPr lang="zh-CN" altLang="en-US" sz="3600" b="1">
                <a:solidFill>
                  <a:srgbClr val="FF0000"/>
                </a:solidFill>
                <a:latin typeface="黑体" panose="02010609060101010101" pitchFamily="49" charset="-122"/>
                <a:ea typeface="黑体" panose="02010609060101010101" pitchFamily="49" charset="-122"/>
                <a:sym typeface="微软雅黑" panose="020B0503020204020204" charset="-122"/>
              </a:rPr>
              <a:t>、</a:t>
            </a:r>
            <a:r>
              <a:rPr lang="zh-CN" altLang="en-US" sz="3600" b="1">
                <a:latin typeface="黑体" panose="02010609060101010101" pitchFamily="49" charset="-122"/>
                <a:ea typeface="黑体" panose="02010609060101010101" pitchFamily="49" charset="-122"/>
                <a:sym typeface="微软雅黑" panose="020B0503020204020204" charset="-122"/>
              </a:rPr>
              <a:t>非法种植罂粟、大麻等植物</a:t>
            </a:r>
            <a:r>
              <a:rPr lang="zh-CN" altLang="en-US" sz="3600" b="1">
                <a:solidFill>
                  <a:srgbClr val="FF0000"/>
                </a:solidFill>
                <a:latin typeface="黑体" panose="02010609060101010101" pitchFamily="49" charset="-122"/>
                <a:ea typeface="黑体" panose="02010609060101010101" pitchFamily="49" charset="-122"/>
                <a:sym typeface="微软雅黑" panose="020B0503020204020204" charset="-122"/>
              </a:rPr>
              <a:t>、</a:t>
            </a:r>
            <a:r>
              <a:rPr lang="zh-CN" altLang="en-US" sz="3600" b="1">
                <a:latin typeface="黑体" panose="02010609060101010101" pitchFamily="49" charset="-122"/>
                <a:ea typeface="黑体" panose="02010609060101010101" pitchFamily="49" charset="-122"/>
                <a:sym typeface="微软雅黑" panose="020B0503020204020204" charset="-122"/>
              </a:rPr>
              <a:t>引诱、教唆他人吸食和注射毒品等，都作了相应的处罚规定。</a:t>
            </a:r>
            <a:endParaRPr lang="zh-CN" altLang="en-US" sz="3600" b="1">
              <a:latin typeface="黑体" panose="02010609060101010101" pitchFamily="49" charset="-122"/>
              <a:ea typeface="黑体" panose="02010609060101010101" pitchFamily="49" charset="-122"/>
            </a:endParaRPr>
          </a:p>
        </p:txBody>
      </p:sp>
      <p:sp>
        <p:nvSpPr>
          <p:cNvPr id="61446" name="文本框 9"/>
          <p:cNvSpPr/>
          <p:nvPr/>
        </p:nvSpPr>
        <p:spPr>
          <a:xfrm>
            <a:off x="728663" y="4560888"/>
            <a:ext cx="7408862" cy="646112"/>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sym typeface="微软雅黑" panose="020B0503020204020204" charset="-122"/>
              </a:rPr>
              <a:t>大并套小并，大并逗，小并顿</a:t>
            </a:r>
            <a:endParaRPr lang="zh-CN" altLang="en-US" sz="3600" b="1">
              <a:solidFill>
                <a:srgbClr val="FF0000"/>
              </a:solidFill>
              <a:latin typeface="黑体" panose="02010609060101010101" pitchFamily="49" charset="-122"/>
              <a:ea typeface="黑体" panose="02010609060101010101" pitchFamily="49" charset="-122"/>
              <a:sym typeface="微软雅黑" panose="020B0503020204020204" charset="-122"/>
            </a:endParaRPr>
          </a:p>
        </p:txBody>
      </p:sp>
      <p:sp>
        <p:nvSpPr>
          <p:cNvPr id="61447" name="文本框 12"/>
          <p:cNvSpPr/>
          <p:nvPr/>
        </p:nvSpPr>
        <p:spPr>
          <a:xfrm>
            <a:off x="158750" y="5299075"/>
            <a:ext cx="11874500" cy="646113"/>
          </a:xfrm>
          <a:prstGeom prst="rect">
            <a:avLst/>
          </a:prstGeom>
          <a:noFill/>
          <a:ln w="9525">
            <a:noFill/>
          </a:ln>
        </p:spPr>
        <p:txBody>
          <a:bodyPr>
            <a:spAutoFit/>
          </a:bodyPr>
          <a:lstStyle/>
          <a:p>
            <a:r>
              <a:rPr lang="en-US" altLang="zh-CN" sz="3600" b="1">
                <a:latin typeface="黑体" panose="02010609060101010101" pitchFamily="49" charset="-122"/>
                <a:ea typeface="黑体" panose="02010609060101010101" pitchFamily="49" charset="-122"/>
                <a:sym typeface="微软雅黑" panose="020B0503020204020204" charset="-122"/>
              </a:rPr>
              <a:t>③</a:t>
            </a:r>
            <a:r>
              <a:rPr lang="zh-CN" altLang="en-US" sz="3600" b="1">
                <a:latin typeface="黑体" panose="02010609060101010101" pitchFamily="49" charset="-122"/>
                <a:ea typeface="黑体" panose="02010609060101010101" pitchFamily="49" charset="-122"/>
                <a:sym typeface="微软雅黑" panose="020B0503020204020204" charset="-122"/>
              </a:rPr>
              <a:t>观众长时间地等待，只为一睹她的风采、或签上一个名。</a:t>
            </a:r>
            <a:endParaRPr lang="zh-CN" altLang="en-US" sz="3600" b="1">
              <a:latin typeface="黑体" panose="02010609060101010101" pitchFamily="49" charset="-122"/>
              <a:ea typeface="黑体" panose="02010609060101010101" pitchFamily="49" charset="-122"/>
            </a:endParaRPr>
          </a:p>
        </p:txBody>
      </p:sp>
      <p:sp>
        <p:nvSpPr>
          <p:cNvPr id="61448" name="文本框 11"/>
          <p:cNvSpPr/>
          <p:nvPr/>
        </p:nvSpPr>
        <p:spPr>
          <a:xfrm>
            <a:off x="825500" y="6038850"/>
            <a:ext cx="6096000" cy="644525"/>
          </a:xfrm>
          <a:prstGeom prst="rect">
            <a:avLst/>
          </a:prstGeom>
          <a:noFill/>
          <a:ln w="9525">
            <a:noFill/>
          </a:ln>
        </p:spPr>
        <p:txBody>
          <a:bodyPr>
            <a:spAutoFit/>
          </a:bodyPr>
          <a:lstStyle/>
          <a:p>
            <a:r>
              <a:rPr lang="en-US" altLang="zh-CN">
                <a:solidFill>
                  <a:srgbClr val="FF0000"/>
                </a:solidFill>
                <a:latin typeface="Comic Sans MS" panose="030F0702030302020204" pitchFamily="66" charset="0"/>
                <a:ea typeface="楷体" panose="02010609060101010101" pitchFamily="49" charset="-122"/>
                <a:sym typeface="微软雅黑" panose="020B0503020204020204" charset="-122"/>
              </a:rPr>
              <a:t>      </a:t>
            </a:r>
            <a:r>
              <a:rPr lang="zh-CN" altLang="en-US" sz="3600" b="1">
                <a:solidFill>
                  <a:srgbClr val="FF0000"/>
                </a:solidFill>
                <a:latin typeface="黑体" panose="02010609060101010101" pitchFamily="49" charset="-122"/>
                <a:ea typeface="黑体" panose="02010609060101010101" pitchFamily="49" charset="-122"/>
                <a:sym typeface="微软雅黑" panose="020B0503020204020204" charset="-122"/>
              </a:rPr>
              <a:t>连词前不用顿</a:t>
            </a:r>
            <a:endParaRPr lang="zh-CN" altLang="en-US" sz="3600" b="1">
              <a:solidFill>
                <a:srgbClr val="FF0000"/>
              </a:solidFill>
              <a:latin typeface="黑体" panose="02010609060101010101" pitchFamily="49" charset="-122"/>
              <a:ea typeface="黑体" panose="02010609060101010101" pitchFamily="49" charset="-122"/>
              <a:sym typeface="微软雅黑" panose="020B0503020204020204"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wipe(left)">
                                      <p:cBhvr>
                                        <p:cTn id="7" dur="500" fill="hold"/>
                                        <p:tgtEl>
                                          <p:spTgt spid="6144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1443"/>
                                        </p:tgtEl>
                                        <p:attrNameLst>
                                          <p:attrName>style.visibility</p:attrName>
                                        </p:attrNameLst>
                                      </p:cBhvr>
                                      <p:to>
                                        <p:strVal val="visible"/>
                                      </p:to>
                                    </p:set>
                                    <p:animEffect transition="in" filter="wheel(1)">
                                      <p:cBhvr>
                                        <p:cTn id="12" dur="2000" fill="hold"/>
                                        <p:tgtEl>
                                          <p:spTgt spid="6144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61444"/>
                                        </p:tgtEl>
                                        <p:attrNameLst>
                                          <p:attrName>style.visibility</p:attrName>
                                        </p:attrNameLst>
                                      </p:cBhvr>
                                      <p:to>
                                        <p:strVal val="visible"/>
                                      </p:to>
                                    </p:set>
                                    <p:animEffect transition="in" filter="wheel(1)">
                                      <p:cBhvr>
                                        <p:cTn id="17" dur="2000" fill="hold"/>
                                        <p:tgtEl>
                                          <p:spTgt spid="61444"/>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61445"/>
                                        </p:tgtEl>
                                        <p:attrNameLst>
                                          <p:attrName>style.visibility</p:attrName>
                                        </p:attrNameLst>
                                      </p:cBhvr>
                                      <p:to>
                                        <p:strVal val="visible"/>
                                      </p:to>
                                    </p:set>
                                    <p:animEffect transition="in" filter="wheel(1)">
                                      <p:cBhvr>
                                        <p:cTn id="22" dur="2000" fill="hold"/>
                                        <p:tgtEl>
                                          <p:spTgt spid="61445"/>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61446"/>
                                        </p:tgtEl>
                                        <p:attrNameLst>
                                          <p:attrName>style.visibility</p:attrName>
                                        </p:attrNameLst>
                                      </p:cBhvr>
                                      <p:to>
                                        <p:strVal val="visible"/>
                                      </p:to>
                                    </p:set>
                                    <p:animEffect transition="in" filter="wheel(1)">
                                      <p:cBhvr>
                                        <p:cTn id="27" dur="2000" fill="hold"/>
                                        <p:tgtEl>
                                          <p:spTgt spid="61446"/>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61447"/>
                                        </p:tgtEl>
                                        <p:attrNameLst>
                                          <p:attrName>style.visibility</p:attrName>
                                        </p:attrNameLst>
                                      </p:cBhvr>
                                      <p:to>
                                        <p:strVal val="visible"/>
                                      </p:to>
                                    </p:set>
                                    <p:animEffect transition="in" filter="wheel(1)">
                                      <p:cBhvr>
                                        <p:cTn id="32" dur="2000" fill="hold"/>
                                        <p:tgtEl>
                                          <p:spTgt spid="61447"/>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61448"/>
                                        </p:tgtEl>
                                        <p:attrNameLst>
                                          <p:attrName>style.visibility</p:attrName>
                                        </p:attrNameLst>
                                      </p:cBhvr>
                                      <p:to>
                                        <p:strVal val="visible"/>
                                      </p:to>
                                    </p:set>
                                    <p:animEffect transition="in" filter="wheel(1)">
                                      <p:cBhvr>
                                        <p:cTn id="37" dur="2000" fill="hold"/>
                                        <p:tgtEl>
                                          <p:spTgt spid="614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P spid="61443" grpId="0"/>
      <p:bldP spid="61444" grpId="0"/>
      <p:bldP spid="61445" grpId="0"/>
      <p:bldP spid="61446" grpId="0"/>
      <p:bldP spid="61447" grpId="0"/>
      <p:bldP spid="6144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文本框 12"/>
          <p:cNvSpPr/>
          <p:nvPr/>
        </p:nvSpPr>
        <p:spPr>
          <a:xfrm>
            <a:off x="357188" y="130175"/>
            <a:ext cx="11622087" cy="1568450"/>
          </a:xfrm>
          <a:prstGeom prst="rect">
            <a:avLst/>
          </a:prstGeom>
          <a:noFill/>
          <a:ln w="9525">
            <a:noFill/>
          </a:ln>
        </p:spPr>
        <p:txBody>
          <a:bodyPr>
            <a:spAutoFit/>
          </a:bodyPr>
          <a:lstStyle/>
          <a:p>
            <a:r>
              <a:rPr lang="zh-CN" altLang="en-US" sz="3200" b="1">
                <a:latin typeface="黑体" panose="02010609060101010101" pitchFamily="49" charset="-122"/>
                <a:ea typeface="黑体" panose="02010609060101010101" pitchFamily="49" charset="-122"/>
                <a:sym typeface="微软雅黑" panose="020B0503020204020204" charset="-122"/>
              </a:rPr>
              <a:t>④“陆资入台”可以使两岸在更广泛的领域实现优势互补、互利双赢，特别是在当前国际金融危机的形式下，更需要两岸携手、共渡难关。</a:t>
            </a:r>
            <a:endParaRPr lang="zh-CN" altLang="en-US" sz="3200">
              <a:latin typeface="黑体" panose="02010609060101010101" pitchFamily="49" charset="-122"/>
              <a:ea typeface="黑体" panose="02010609060101010101" pitchFamily="49" charset="-122"/>
            </a:endParaRPr>
          </a:p>
        </p:txBody>
      </p:sp>
      <p:sp>
        <p:nvSpPr>
          <p:cNvPr id="62467" name="文本框 13"/>
          <p:cNvSpPr/>
          <p:nvPr/>
        </p:nvSpPr>
        <p:spPr>
          <a:xfrm>
            <a:off x="158750" y="1698625"/>
            <a:ext cx="11822113" cy="584200"/>
          </a:xfrm>
          <a:prstGeom prst="rect">
            <a:avLst/>
          </a:prstGeom>
          <a:noFill/>
          <a:ln w="9525">
            <a:noFill/>
          </a:ln>
        </p:spPr>
        <p:txBody>
          <a:bodyPr>
            <a:spAutoFit/>
          </a:bodyPr>
          <a:lstStyle/>
          <a:p>
            <a:r>
              <a:rPr lang="en-US" altLang="zh-CN" sz="3200" b="1">
                <a:solidFill>
                  <a:srgbClr val="FF0000"/>
                </a:solidFill>
                <a:latin typeface="黑体" panose="02010609060101010101" pitchFamily="49" charset="-122"/>
                <a:ea typeface="黑体" panose="02010609060101010101" pitchFamily="49" charset="-122"/>
                <a:sym typeface="微软雅黑" panose="020B0503020204020204" charset="-122"/>
              </a:rPr>
              <a:t>“</a:t>
            </a:r>
            <a:r>
              <a:rPr lang="zh-CN" altLang="en-US" sz="3200" b="1">
                <a:solidFill>
                  <a:srgbClr val="FF0000"/>
                </a:solidFill>
                <a:latin typeface="黑体" panose="02010609060101010101" pitchFamily="49" charset="-122"/>
                <a:ea typeface="黑体" panose="02010609060101010101" pitchFamily="49" charset="-122"/>
                <a:sym typeface="微软雅黑" panose="020B0503020204020204" charset="-122"/>
              </a:rPr>
              <a:t>需要携手”和“共渡难关”是两个句子，故将顿号改成逗号</a:t>
            </a:r>
            <a:endParaRPr lang="zh-CN" altLang="en-US" sz="3200" b="1">
              <a:solidFill>
                <a:srgbClr val="FF0000"/>
              </a:solidFill>
              <a:latin typeface="黑体" panose="02010609060101010101" pitchFamily="49" charset="-122"/>
              <a:ea typeface="黑体" panose="02010609060101010101" pitchFamily="49" charset="-122"/>
              <a:sym typeface="微软雅黑" panose="020B0503020204020204" charset="-122"/>
            </a:endParaRPr>
          </a:p>
        </p:txBody>
      </p:sp>
      <p:sp>
        <p:nvSpPr>
          <p:cNvPr id="62468" name="文本框 3"/>
          <p:cNvSpPr/>
          <p:nvPr/>
        </p:nvSpPr>
        <p:spPr>
          <a:xfrm>
            <a:off x="357188" y="2362200"/>
            <a:ext cx="11329987" cy="1076325"/>
          </a:xfrm>
          <a:prstGeom prst="rect">
            <a:avLst/>
          </a:prstGeom>
          <a:noFill/>
          <a:ln w="9525">
            <a:noFill/>
          </a:ln>
        </p:spPr>
        <p:txBody>
          <a:bodyPr>
            <a:spAutoFit/>
          </a:bodyPr>
          <a:lstStyle/>
          <a:p>
            <a:r>
              <a:rPr lang="en-US" altLang="zh-CN" sz="3200" b="1">
                <a:latin typeface="黑体" panose="02010609060101010101" pitchFamily="49" charset="-122"/>
                <a:ea typeface="黑体" panose="02010609060101010101" pitchFamily="49" charset="-122"/>
                <a:sym typeface="微软雅黑" panose="020B0503020204020204" charset="-122"/>
              </a:rPr>
              <a:t>⑤</a:t>
            </a:r>
            <a:r>
              <a:rPr lang="zh-CN" altLang="en-US" sz="3200" b="1">
                <a:latin typeface="黑体" panose="02010609060101010101" pitchFamily="49" charset="-122"/>
                <a:ea typeface="黑体" panose="02010609060101010101" pitchFamily="49" charset="-122"/>
                <a:sym typeface="微软雅黑" panose="020B0503020204020204" charset="-122"/>
              </a:rPr>
              <a:t>我国科学、文化、艺术、卫生、教育、和新闻出版业有了很多的发展。</a:t>
            </a:r>
            <a:endParaRPr lang="zh-CN" altLang="en-US" sz="3200" b="1">
              <a:latin typeface="黑体" panose="02010609060101010101" pitchFamily="49" charset="-122"/>
              <a:ea typeface="黑体" panose="02010609060101010101" pitchFamily="49" charset="-122"/>
            </a:endParaRPr>
          </a:p>
        </p:txBody>
      </p:sp>
      <p:sp>
        <p:nvSpPr>
          <p:cNvPr id="62469" name="文本框 4"/>
          <p:cNvSpPr/>
          <p:nvPr/>
        </p:nvSpPr>
        <p:spPr>
          <a:xfrm>
            <a:off x="1057275" y="3438525"/>
            <a:ext cx="7467600" cy="584200"/>
          </a:xfrm>
          <a:prstGeom prst="rect">
            <a:avLst/>
          </a:prstGeom>
          <a:noFill/>
          <a:ln w="9525">
            <a:noFill/>
          </a:ln>
        </p:spPr>
        <p:txBody>
          <a:bodyPr>
            <a:spAutoFit/>
          </a:bodyPr>
          <a:lstStyle/>
          <a:p>
            <a:r>
              <a:rPr lang="zh-CN" altLang="en-US" sz="3200" b="1">
                <a:solidFill>
                  <a:srgbClr val="FF0000"/>
                </a:solidFill>
                <a:latin typeface="黑体" panose="02010609060101010101" pitchFamily="49" charset="-122"/>
                <a:ea typeface="黑体" panose="02010609060101010101" pitchFamily="49" charset="-122"/>
                <a:sym typeface="微软雅黑" panose="020B0503020204020204" charset="-122"/>
              </a:rPr>
              <a:t>连词前不带顿</a:t>
            </a:r>
            <a:endParaRPr lang="zh-CN" altLang="en-US" sz="3200" b="1">
              <a:solidFill>
                <a:srgbClr val="FF0000"/>
              </a:solidFill>
              <a:latin typeface="黑体" panose="02010609060101010101" pitchFamily="49" charset="-122"/>
              <a:ea typeface="黑体" panose="02010609060101010101" pitchFamily="49" charset="-122"/>
              <a:sym typeface="微软雅黑" panose="020B0503020204020204" charset="-122"/>
            </a:endParaRPr>
          </a:p>
        </p:txBody>
      </p:sp>
      <p:sp>
        <p:nvSpPr>
          <p:cNvPr id="62470" name="文本框 17"/>
          <p:cNvSpPr/>
          <p:nvPr/>
        </p:nvSpPr>
        <p:spPr>
          <a:xfrm>
            <a:off x="357188" y="4083050"/>
            <a:ext cx="11258550" cy="646113"/>
          </a:xfrm>
          <a:prstGeom prst="rect">
            <a:avLst/>
          </a:prstGeom>
          <a:noFill/>
          <a:ln w="9525">
            <a:noFill/>
          </a:ln>
        </p:spPr>
        <p:txBody>
          <a:bodyPr>
            <a:spAutoFit/>
          </a:bodyPr>
          <a:lstStyle/>
          <a:p>
            <a:r>
              <a:rPr lang="zh-CN" altLang="en-US" sz="3600" b="1">
                <a:latin typeface="黑体" panose="02010609060101010101" pitchFamily="49" charset="-122"/>
                <a:ea typeface="黑体" panose="02010609060101010101" pitchFamily="49" charset="-122"/>
                <a:sym typeface="微软雅黑" panose="020B0503020204020204" charset="-122"/>
              </a:rPr>
              <a:t>⑥这次受到沙尘暴袭击的共三省、五十六个县。</a:t>
            </a:r>
            <a:endParaRPr lang="zh-CN" altLang="en-US" sz="3600" b="1">
              <a:latin typeface="黑体" panose="02010609060101010101" pitchFamily="49" charset="-122"/>
              <a:ea typeface="黑体" panose="02010609060101010101" pitchFamily="49" charset="-122"/>
            </a:endParaRPr>
          </a:p>
        </p:txBody>
      </p:sp>
      <p:sp>
        <p:nvSpPr>
          <p:cNvPr id="62471" name="文本框 18"/>
          <p:cNvSpPr/>
          <p:nvPr/>
        </p:nvSpPr>
        <p:spPr>
          <a:xfrm>
            <a:off x="1035050" y="4729163"/>
            <a:ext cx="7489825" cy="582612"/>
          </a:xfrm>
          <a:prstGeom prst="rect">
            <a:avLst/>
          </a:prstGeom>
          <a:noFill/>
          <a:ln w="9525">
            <a:noFill/>
          </a:ln>
        </p:spPr>
        <p:txBody>
          <a:bodyPr>
            <a:spAutoFit/>
          </a:bodyPr>
          <a:lstStyle/>
          <a:p>
            <a:r>
              <a:rPr lang="zh-CN" altLang="en-US" sz="3200" b="1">
                <a:solidFill>
                  <a:srgbClr val="FF0000"/>
                </a:solidFill>
                <a:latin typeface="黑体" panose="02010609060101010101" pitchFamily="49" charset="-122"/>
                <a:ea typeface="黑体" panose="02010609060101010101" pitchFamily="49" charset="-122"/>
                <a:sym typeface="微软雅黑" panose="020B0503020204020204" charset="-122"/>
              </a:rPr>
              <a:t>集合词语不用顿</a:t>
            </a:r>
            <a:endParaRPr lang="zh-CN" altLang="en-US" sz="3200" b="1">
              <a:solidFill>
                <a:srgbClr val="FF0000"/>
              </a:solidFill>
              <a:latin typeface="黑体" panose="02010609060101010101" pitchFamily="49" charset="-122"/>
              <a:ea typeface="黑体" panose="02010609060101010101" pitchFamily="49" charset="-122"/>
              <a:sym typeface="微软雅黑" panose="020B0503020204020204" charset="-122"/>
            </a:endParaRPr>
          </a:p>
        </p:txBody>
      </p:sp>
      <p:sp>
        <p:nvSpPr>
          <p:cNvPr id="62472" name="文本框 11"/>
          <p:cNvSpPr/>
          <p:nvPr/>
        </p:nvSpPr>
        <p:spPr>
          <a:xfrm>
            <a:off x="357188" y="5367338"/>
            <a:ext cx="8062912" cy="582612"/>
          </a:xfrm>
          <a:prstGeom prst="rect">
            <a:avLst/>
          </a:prstGeom>
          <a:noFill/>
          <a:ln w="9525">
            <a:noFill/>
          </a:ln>
        </p:spPr>
        <p:txBody>
          <a:bodyPr>
            <a:spAutoFit/>
          </a:bodyPr>
          <a:lstStyle/>
          <a:p>
            <a:r>
              <a:rPr lang="en-US" altLang="zh-CN" sz="3200" b="1">
                <a:latin typeface="黑体" panose="02010609060101010101" pitchFamily="49" charset="-122"/>
                <a:ea typeface="黑体" panose="02010609060101010101" pitchFamily="49" charset="-122"/>
                <a:sym typeface="微软雅黑" panose="020B0503020204020204" charset="-122"/>
              </a:rPr>
              <a:t>⑦</a:t>
            </a:r>
            <a:r>
              <a:rPr lang="zh-CN" altLang="en-US" sz="3200" b="1">
                <a:latin typeface="黑体" panose="02010609060101010101" pitchFamily="49" charset="-122"/>
                <a:ea typeface="黑体" panose="02010609060101010101" pitchFamily="49" charset="-122"/>
                <a:sym typeface="微软雅黑" panose="020B0503020204020204" charset="-122"/>
              </a:rPr>
              <a:t>男、女、老、少都很喜欢收看湖南卫视。</a:t>
            </a:r>
            <a:endParaRPr lang="zh-CN" altLang="en-US" sz="3200" b="1">
              <a:latin typeface="黑体" panose="02010609060101010101" pitchFamily="49" charset="-122"/>
              <a:ea typeface="黑体" panose="02010609060101010101" pitchFamily="49" charset="-122"/>
            </a:endParaRPr>
          </a:p>
        </p:txBody>
      </p:sp>
      <p:sp>
        <p:nvSpPr>
          <p:cNvPr id="62473" name="文本框 19"/>
          <p:cNvSpPr/>
          <p:nvPr/>
        </p:nvSpPr>
        <p:spPr>
          <a:xfrm>
            <a:off x="904875" y="5949950"/>
            <a:ext cx="6088063" cy="584200"/>
          </a:xfrm>
          <a:prstGeom prst="rect">
            <a:avLst/>
          </a:prstGeom>
          <a:noFill/>
          <a:ln w="9525">
            <a:noFill/>
          </a:ln>
        </p:spPr>
        <p:txBody>
          <a:bodyPr>
            <a:spAutoFit/>
          </a:bodyPr>
          <a:lstStyle/>
          <a:p>
            <a:r>
              <a:rPr lang="zh-CN" altLang="en-US" sz="3200" b="1">
                <a:solidFill>
                  <a:srgbClr val="FF0000"/>
                </a:solidFill>
                <a:latin typeface="黑体" panose="02010609060101010101" pitchFamily="49" charset="-122"/>
                <a:ea typeface="黑体" panose="02010609060101010101" pitchFamily="49" charset="-122"/>
                <a:sym typeface="微软雅黑" panose="020B0503020204020204" charset="-122"/>
              </a:rPr>
              <a:t>集合词语不用顿</a:t>
            </a:r>
            <a:endParaRPr lang="zh-CN" altLang="en-US" sz="3200" b="1">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2466"/>
                                        </p:tgtEl>
                                        <p:attrNameLst>
                                          <p:attrName>style.visibility</p:attrName>
                                        </p:attrNameLst>
                                      </p:cBhvr>
                                      <p:to>
                                        <p:strVal val="visible"/>
                                      </p:to>
                                    </p:set>
                                    <p:anim calcmode="lin" valueType="num">
                                      <p:cBhvr>
                                        <p:cTn id="7" dur="500" fill="hold"/>
                                        <p:tgtEl>
                                          <p:spTgt spid="62466"/>
                                        </p:tgtEl>
                                        <p:attrNameLst>
                                          <p:attrName>ppt_x</p:attrName>
                                        </p:attrNameLst>
                                      </p:cBhvr>
                                      <p:tavLst>
                                        <p:tav tm="0">
                                          <p:val>
                                            <p:strVal val="#ppt_x"/>
                                          </p:val>
                                        </p:tav>
                                        <p:tav tm="100000">
                                          <p:val>
                                            <p:strVal val="#ppt_x"/>
                                          </p:val>
                                        </p:tav>
                                      </p:tavLst>
                                    </p:anim>
                                    <p:anim calcmode="lin" valueType="num">
                                      <p:cBhvr>
                                        <p:cTn id="8" dur="500" fill="hold"/>
                                        <p:tgtEl>
                                          <p:spTgt spid="6246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2467"/>
                                        </p:tgtEl>
                                        <p:attrNameLst>
                                          <p:attrName>style.visibility</p:attrName>
                                        </p:attrNameLst>
                                      </p:cBhvr>
                                      <p:to>
                                        <p:strVal val="visible"/>
                                      </p:to>
                                    </p:set>
                                    <p:anim calcmode="lin" valueType="num">
                                      <p:cBhvr>
                                        <p:cTn id="13" dur="500" fill="hold"/>
                                        <p:tgtEl>
                                          <p:spTgt spid="62467"/>
                                        </p:tgtEl>
                                        <p:attrNameLst>
                                          <p:attrName>ppt_x</p:attrName>
                                        </p:attrNameLst>
                                      </p:cBhvr>
                                      <p:tavLst>
                                        <p:tav tm="0">
                                          <p:val>
                                            <p:strVal val="#ppt_x"/>
                                          </p:val>
                                        </p:tav>
                                        <p:tav tm="100000">
                                          <p:val>
                                            <p:strVal val="#ppt_x"/>
                                          </p:val>
                                        </p:tav>
                                      </p:tavLst>
                                    </p:anim>
                                    <p:anim calcmode="lin" valueType="num">
                                      <p:cBhvr>
                                        <p:cTn id="14" dur="500" fill="hold"/>
                                        <p:tgtEl>
                                          <p:spTgt spid="6246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62468"/>
                                        </p:tgtEl>
                                        <p:attrNameLst>
                                          <p:attrName>style.visibility</p:attrName>
                                        </p:attrNameLst>
                                      </p:cBhvr>
                                      <p:to>
                                        <p:strVal val="visible"/>
                                      </p:to>
                                    </p:set>
                                    <p:animEffect transition="in" filter="barn(inVertical)">
                                      <p:cBhvr>
                                        <p:cTn id="19" dur="500" fill="hold"/>
                                        <p:tgtEl>
                                          <p:spTgt spid="6246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2469"/>
                                        </p:tgtEl>
                                        <p:attrNameLst>
                                          <p:attrName>style.visibility</p:attrName>
                                        </p:attrNameLst>
                                      </p:cBhvr>
                                      <p:to>
                                        <p:strVal val="visible"/>
                                      </p:to>
                                    </p:set>
                                    <p:anim calcmode="lin" valueType="num">
                                      <p:cBhvr>
                                        <p:cTn id="24" dur="500" fill="hold"/>
                                        <p:tgtEl>
                                          <p:spTgt spid="62469"/>
                                        </p:tgtEl>
                                        <p:attrNameLst>
                                          <p:attrName>ppt_x</p:attrName>
                                        </p:attrNameLst>
                                      </p:cBhvr>
                                      <p:tavLst>
                                        <p:tav tm="0">
                                          <p:val>
                                            <p:strVal val="#ppt_x"/>
                                          </p:val>
                                        </p:tav>
                                        <p:tav tm="100000">
                                          <p:val>
                                            <p:strVal val="#ppt_x"/>
                                          </p:val>
                                        </p:tav>
                                      </p:tavLst>
                                    </p:anim>
                                    <p:anim calcmode="lin" valueType="num">
                                      <p:cBhvr>
                                        <p:cTn id="25" dur="500" fill="hold"/>
                                        <p:tgtEl>
                                          <p:spTgt spid="62469"/>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2470"/>
                                        </p:tgtEl>
                                        <p:attrNameLst>
                                          <p:attrName>style.visibility</p:attrName>
                                        </p:attrNameLst>
                                      </p:cBhvr>
                                      <p:to>
                                        <p:strVal val="visible"/>
                                      </p:to>
                                    </p:set>
                                    <p:animEffect transition="in" filter="fade">
                                      <p:cBhvr>
                                        <p:cTn id="30" dur="500" fill="hold"/>
                                        <p:tgtEl>
                                          <p:spTgt spid="6247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62471"/>
                                        </p:tgtEl>
                                        <p:attrNameLst>
                                          <p:attrName>style.visibility</p:attrName>
                                        </p:attrNameLst>
                                      </p:cBhvr>
                                      <p:to>
                                        <p:strVal val="visible"/>
                                      </p:to>
                                    </p:set>
                                    <p:animEffect transition="in" filter="fade">
                                      <p:cBhvr>
                                        <p:cTn id="35" dur="500" fill="hold"/>
                                        <p:tgtEl>
                                          <p:spTgt spid="62471"/>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62472"/>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62473"/>
                                        </p:tgtEl>
                                        <p:attrNameLst>
                                          <p:attrName>style.visibility</p:attrName>
                                        </p:attrNameLst>
                                      </p:cBhvr>
                                      <p:to>
                                        <p:strVal val="visible"/>
                                      </p:to>
                                    </p:set>
                                    <p:animEffect transition="in" filter="barn(inVertical)">
                                      <p:cBhvr>
                                        <p:cTn id="44" dur="500" fill="hold"/>
                                        <p:tgtEl>
                                          <p:spTgt spid="624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P spid="62467" grpId="0"/>
      <p:bldP spid="62468" grpId="0"/>
      <p:bldP spid="62469" grpId="0"/>
      <p:bldP spid="62470" grpId="0"/>
      <p:bldP spid="62471" grpId="0"/>
      <p:bldP spid="62472" grpId="0"/>
      <p:bldP spid="6247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页脚占位符 2"/>
          <p:cNvSpPr>
            <a:spLocks noGrp="1"/>
          </p:cNvSpPr>
          <p:nvPr>
            <p:ph type="ftr" sz="quarter" idx="11"/>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defPPr>
              <a:defRPr lang="ru-RU"/>
            </a:defPPr>
            <a:lvl1pPr algn="ctr" rtl="0" fontAlgn="base">
              <a:spcBef>
                <a:spcPct val="0"/>
              </a:spcBef>
              <a:spcAft>
                <a:spcPct val="0"/>
              </a:spcAft>
              <a:buSzTx/>
              <a:buFont typeface="Times New Roman" panose="02020603050405020304" pitchFamily="18" charset="0"/>
              <a:buNone/>
              <a:defRPr sz="1200" b="0" kern="1200">
                <a:solidFill>
                  <a:schemeClr val="tx1"/>
                </a:solidFill>
                <a:latin typeface="Garamond" panose="02020404030301010803" pitchFamily="18" charset="0"/>
                <a:ea typeface="宋体" panose="02010600030101010101" pitchFamily="2" charset="-122"/>
                <a:cs typeface="+mn-cs"/>
              </a:defRPr>
            </a:lvl1pPr>
            <a:lvl2pPr marL="4572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9pPr>
          </a:lstStyle>
          <a:p>
            <a:pPr eaLnBrk="1" hangingPunct="1"/>
            <a:r>
              <a:rPr lang="ru-RU" altLang="zh-CN"/>
              <a:t>.</a:t>
            </a:r>
            <a:endParaRPr lang="ru-RU" altLang="zh-CN" sz="1200" b="0">
              <a:latin typeface="Garamond" panose="02020404030301010803" pitchFamily="18" charset="0"/>
            </a:endParaRPr>
          </a:p>
        </p:txBody>
      </p:sp>
      <p:sp>
        <p:nvSpPr>
          <p:cNvPr id="22531" name="Rectangle 184"/>
          <p:cNvSpPr>
            <a:spLocks noGrp="1" noChangeArrowheads="1"/>
          </p:cNvSpPr>
          <p:nvPr>
            <p:ph type="title" idx="4294967295"/>
          </p:nvPr>
        </p:nvSpPr>
        <p:spPr>
          <a:xfrm>
            <a:off x="2133600" y="0"/>
            <a:ext cx="7772400" cy="1143000"/>
          </a:xfrm>
        </p:spPr>
        <p:txBody>
          <a:bodyPr/>
          <a:lstStyle/>
          <a:p>
            <a:pPr eaLnBrk="1" hangingPunct="1"/>
            <a:r>
              <a:rPr lang="zh-CN" altLang="ru-RU" sz="3600" b="1">
                <a:solidFill>
                  <a:schemeClr val="accent1"/>
                </a:solidFill>
                <a:latin typeface="隶书" panose="02010509060101010101" pitchFamily="49" charset="-122"/>
                <a:ea typeface="华文宋体" panose="02010600040101010101" pitchFamily="2" charset="-122"/>
              </a:rPr>
              <a:t>二、逗号</a:t>
            </a:r>
            <a:r>
              <a:rPr lang="zh-CN" altLang="ru-RU" sz="3600">
                <a:ea typeface="华文宋体" panose="02010600040101010101" pitchFamily="2" charset="-122"/>
              </a:rPr>
              <a:t> </a:t>
            </a:r>
            <a:endParaRPr lang="zh-CN" altLang="ru-RU" sz="3600">
              <a:ea typeface="华文宋体" panose="02010600040101010101" pitchFamily="2" charset="-122"/>
            </a:endParaRPr>
          </a:p>
        </p:txBody>
      </p:sp>
      <p:sp>
        <p:nvSpPr>
          <p:cNvPr id="2233" name="Rectangle 185"/>
          <p:cNvSpPr>
            <a:spLocks noGrp="1" noChangeArrowheads="1"/>
          </p:cNvSpPr>
          <p:nvPr>
            <p:ph type="body" idx="4294967295"/>
          </p:nvPr>
        </p:nvSpPr>
        <p:spPr>
          <a:xfrm>
            <a:off x="1524000" y="490537"/>
            <a:ext cx="9144000" cy="5876925"/>
          </a:xfrm>
        </p:spPr>
        <p:txBody>
          <a:bodyPr/>
          <a:lstStyle/>
          <a:p>
            <a:pPr eaLnBrk="1" hangingPunct="1">
              <a:buFont typeface="Wingdings" panose="05000000000000000000" pitchFamily="2" charset="2"/>
              <a:buNone/>
            </a:pPr>
            <a:r>
              <a:rPr lang="zh-CN" altLang="ru-RU" sz="3200" b="1">
                <a:latin typeface="黑体" panose="02010609060101010101" pitchFamily="49" charset="-122"/>
                <a:ea typeface="华文宋体" panose="02010600040101010101" pitchFamily="2" charset="-122"/>
              </a:rPr>
              <a:t>表一句话中间的停顿，比顿号停顿稍长些。</a:t>
            </a:r>
            <a:endParaRPr lang="zh-CN" altLang="ru-RU" sz="3200" b="1">
              <a:latin typeface="黑体" panose="02010609060101010101" pitchFamily="49" charset="-122"/>
              <a:ea typeface="华文宋体" panose="02010600040101010101" pitchFamily="2" charset="-122"/>
            </a:endParaRPr>
          </a:p>
          <a:p>
            <a:pPr algn="just" eaLnBrk="1" hangingPunct="1">
              <a:buFont typeface="Wingdings" panose="05000000000000000000" pitchFamily="2" charset="2"/>
              <a:buNone/>
            </a:pPr>
            <a:r>
              <a:rPr lang="zh-CN" altLang="ru-RU" sz="4400" b="1">
                <a:latin typeface="黑体" panose="02010609060101010101" pitchFamily="49" charset="-122"/>
                <a:ea typeface="华文宋体" panose="02010600040101010101" pitchFamily="2" charset="-122"/>
              </a:rPr>
              <a:t>  </a:t>
            </a:r>
            <a:r>
              <a:rPr lang="ru-RU" altLang="zh-CN" sz="2800" b="1">
                <a:solidFill>
                  <a:schemeClr val="accent1"/>
                </a:solidFill>
                <a:latin typeface="黑体" panose="02010609060101010101" pitchFamily="49" charset="-122"/>
                <a:ea typeface="华文宋体" panose="02010600040101010101" pitchFamily="2" charset="-122"/>
              </a:rPr>
              <a:t>1.    </a:t>
            </a:r>
            <a:r>
              <a:rPr lang="zh-CN" altLang="ru-RU" sz="2800" b="1">
                <a:solidFill>
                  <a:schemeClr val="accent1"/>
                </a:solidFill>
                <a:latin typeface="黑体" panose="02010609060101010101" pitchFamily="49" charset="-122"/>
                <a:ea typeface="华文宋体" panose="02010600040101010101" pitchFamily="2" charset="-122"/>
              </a:rPr>
              <a:t>可以用在主谓之间，但一般有一定条件。</a:t>
            </a:r>
            <a:endParaRPr lang="zh-CN" altLang="ru-RU" sz="2800" b="1">
              <a:solidFill>
                <a:schemeClr val="accent1"/>
              </a:solidFill>
              <a:latin typeface="黑体" panose="02010609060101010101" pitchFamily="49" charset="-122"/>
              <a:ea typeface="华文宋体" panose="02010600040101010101" pitchFamily="2" charset="-122"/>
            </a:endParaRPr>
          </a:p>
          <a:p>
            <a:pPr algn="just" eaLnBrk="1" hangingPunct="1">
              <a:buFont typeface="Wingdings" panose="05000000000000000000" pitchFamily="2" charset="2"/>
              <a:buNone/>
            </a:pPr>
            <a:r>
              <a:rPr lang="zh-CN" altLang="ru-RU" sz="3200" b="1">
                <a:latin typeface="黑体" panose="02010609060101010101" pitchFamily="49" charset="-122"/>
                <a:ea typeface="华文宋体" panose="02010600040101010101" pitchFamily="2" charset="-122"/>
              </a:rPr>
              <a:t>（</a:t>
            </a:r>
            <a:r>
              <a:rPr lang="ru-RU" altLang="zh-CN" sz="3200" b="1">
                <a:latin typeface="黑体" panose="02010609060101010101" pitchFamily="49" charset="-122"/>
                <a:ea typeface="华文宋体" panose="02010600040101010101" pitchFamily="2" charset="-122"/>
              </a:rPr>
              <a:t>1</a:t>
            </a:r>
            <a:r>
              <a:rPr lang="zh-CN" altLang="ru-RU" sz="3200" b="1">
                <a:latin typeface="黑体" panose="02010609060101010101" pitchFamily="49" charset="-122"/>
                <a:ea typeface="华文宋体" panose="02010600040101010101" pitchFamily="2" charset="-122"/>
              </a:rPr>
              <a:t>）主语较长的 </a:t>
            </a:r>
            <a:endParaRPr lang="zh-CN" altLang="ru-RU" sz="3200" b="1">
              <a:latin typeface="黑体" panose="02010609060101010101" pitchFamily="49" charset="-122"/>
              <a:ea typeface="华文宋体" panose="02010600040101010101" pitchFamily="2" charset="-122"/>
            </a:endParaRPr>
          </a:p>
          <a:p>
            <a:pPr algn="just" eaLnBrk="1" hangingPunct="1">
              <a:buFont typeface="Wingdings" panose="05000000000000000000" pitchFamily="2" charset="2"/>
              <a:buNone/>
            </a:pPr>
            <a:r>
              <a:rPr lang="zh-CN" altLang="ru-RU" sz="3200" b="1">
                <a:latin typeface="黑体" panose="02010609060101010101" pitchFamily="49" charset="-122"/>
                <a:ea typeface="华文宋体" panose="02010600040101010101" pitchFamily="2" charset="-122"/>
              </a:rPr>
              <a:t>    </a:t>
            </a:r>
            <a:r>
              <a:rPr lang="zh-CN" altLang="ru-RU" sz="3200" b="1">
                <a:solidFill>
                  <a:schemeClr val="folHlink"/>
                </a:solidFill>
                <a:latin typeface="黑体" panose="02010609060101010101" pitchFamily="49" charset="-122"/>
                <a:ea typeface="华文宋体" panose="02010600040101010101" pitchFamily="2" charset="-122"/>
              </a:rPr>
              <a:t>这巨大的打击和难言的悲痛，几乎把他击倒了。</a:t>
            </a:r>
            <a:endParaRPr lang="zh-CN" altLang="ru-RU" sz="3200" b="1">
              <a:solidFill>
                <a:schemeClr val="folHlink"/>
              </a:solidFill>
              <a:latin typeface="黑体" panose="02010609060101010101" pitchFamily="49" charset="-122"/>
              <a:ea typeface="华文宋体" panose="02010600040101010101" pitchFamily="2" charset="-122"/>
            </a:endParaRPr>
          </a:p>
          <a:p>
            <a:pPr algn="just" eaLnBrk="1" hangingPunct="1">
              <a:buFont typeface="Wingdings" panose="05000000000000000000" pitchFamily="2" charset="2"/>
              <a:buNone/>
            </a:pPr>
            <a:r>
              <a:rPr lang="zh-CN" altLang="ru-RU" sz="3200" b="1">
                <a:latin typeface="黑体" panose="02010609060101010101" pitchFamily="49" charset="-122"/>
                <a:ea typeface="华文宋体" panose="02010600040101010101" pitchFamily="2" charset="-122"/>
              </a:rPr>
              <a:t>（</a:t>
            </a:r>
            <a:r>
              <a:rPr lang="ru-RU" altLang="zh-CN" sz="3200" b="1">
                <a:latin typeface="黑体" panose="02010609060101010101" pitchFamily="49" charset="-122"/>
                <a:ea typeface="华文宋体" panose="02010600040101010101" pitchFamily="2" charset="-122"/>
              </a:rPr>
              <a:t>2</a:t>
            </a:r>
            <a:r>
              <a:rPr lang="zh-CN" altLang="ru-RU" sz="3200" b="1">
                <a:latin typeface="黑体" panose="02010609060101010101" pitchFamily="49" charset="-122"/>
                <a:ea typeface="华文宋体" panose="02010600040101010101" pitchFamily="2" charset="-122"/>
              </a:rPr>
              <a:t>）强调主语</a:t>
            </a:r>
            <a:endParaRPr lang="zh-CN" altLang="ru-RU" sz="3200" b="1">
              <a:latin typeface="黑体" panose="02010609060101010101" pitchFamily="49" charset="-122"/>
              <a:ea typeface="华文宋体" panose="02010600040101010101" pitchFamily="2" charset="-122"/>
            </a:endParaRPr>
          </a:p>
          <a:p>
            <a:pPr algn="just" eaLnBrk="1" hangingPunct="1">
              <a:buFont typeface="Wingdings" panose="05000000000000000000" pitchFamily="2" charset="2"/>
              <a:buNone/>
            </a:pPr>
            <a:r>
              <a:rPr lang="zh-CN" altLang="ru-RU" sz="2800" b="1">
                <a:latin typeface="黑体" panose="02010609060101010101" pitchFamily="49" charset="-122"/>
                <a:ea typeface="华文宋体" panose="02010600040101010101" pitchFamily="2" charset="-122"/>
              </a:rPr>
              <a:t>     </a:t>
            </a:r>
            <a:r>
              <a:rPr lang="zh-CN" altLang="ru-RU" sz="3200" b="1">
                <a:solidFill>
                  <a:schemeClr val="folHlink"/>
                </a:solidFill>
                <a:latin typeface="黑体" panose="02010609060101010101" pitchFamily="49" charset="-122"/>
                <a:ea typeface="华文宋体" panose="02010600040101010101" pitchFamily="2" charset="-122"/>
              </a:rPr>
              <a:t>北京，是我们伟大祖国的首都。</a:t>
            </a:r>
            <a:endParaRPr lang="zh-CN" altLang="ru-RU" sz="3200" b="1">
              <a:solidFill>
                <a:schemeClr val="folHlink"/>
              </a:solidFill>
              <a:latin typeface="黑体" panose="02010609060101010101" pitchFamily="49" charset="-122"/>
              <a:ea typeface="华文宋体" panose="02010600040101010101" pitchFamily="2" charset="-122"/>
            </a:endParaRPr>
          </a:p>
          <a:p>
            <a:pPr algn="just" eaLnBrk="1" hangingPunct="1">
              <a:buFont typeface="Wingdings" panose="05000000000000000000" pitchFamily="2" charset="2"/>
              <a:buNone/>
            </a:pPr>
            <a:endParaRPr lang="zh-CN" altLang="ru-RU" sz="2600" b="1">
              <a:solidFill>
                <a:schemeClr val="folHlink"/>
              </a:solidFill>
              <a:latin typeface="黑体" panose="02010609060101010101" pitchFamily="49" charset="-122"/>
              <a:ea typeface="华文宋体" panose="02010600040101010101" pitchFamily="2"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additive="base">
                                        <p:cTn id="6" dur="1" fill="hold">
                                          <p:stCondLst>
                                            <p:cond delay="0"/>
                                          </p:stCondLst>
                                        </p:cTn>
                                        <p:tgtEl>
                                          <p:spTgt spid="2233">
                                            <p:txEl>
                                              <p:pRg st="0" end="0"/>
                                            </p:txEl>
                                          </p:spTgt>
                                        </p:tgtEl>
                                        <p:attrNameLst>
                                          <p:attrName>style.visibility</p:attrName>
                                        </p:attrNameLst>
                                      </p:cBhvr>
                                      <p:to>
                                        <p:strVal val="visible"/>
                                      </p:to>
                                    </p:set>
                                    <p:animEffect transition="in" filter="slide(fromRight)">
                                      <p:cBhvr additive="base">
                                        <p:cTn id="7" dur="500"/>
                                        <p:tgtEl>
                                          <p:spTgt spid="223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2" fill="hold" grpId="0" nodeType="clickEffect">
                                  <p:stCondLst>
                                    <p:cond delay="0"/>
                                  </p:stCondLst>
                                  <p:childTnLst>
                                    <p:set>
                                      <p:cBhvr additive="base">
                                        <p:cTn id="11" dur="1" fill="hold">
                                          <p:stCondLst>
                                            <p:cond delay="0"/>
                                          </p:stCondLst>
                                        </p:cTn>
                                        <p:tgtEl>
                                          <p:spTgt spid="2233">
                                            <p:txEl>
                                              <p:pRg st="1" end="1"/>
                                            </p:txEl>
                                          </p:spTgt>
                                        </p:tgtEl>
                                        <p:attrNameLst>
                                          <p:attrName>style.visibility</p:attrName>
                                        </p:attrNameLst>
                                      </p:cBhvr>
                                      <p:to>
                                        <p:strVal val="visible"/>
                                      </p:to>
                                    </p:set>
                                    <p:animEffect transition="in" filter="slide(fromRight)">
                                      <p:cBhvr additive="base">
                                        <p:cTn id="12" dur="500"/>
                                        <p:tgtEl>
                                          <p:spTgt spid="223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2" fill="hold" grpId="0" nodeType="clickEffect">
                                  <p:stCondLst>
                                    <p:cond delay="0"/>
                                  </p:stCondLst>
                                  <p:childTnLst>
                                    <p:set>
                                      <p:cBhvr additive="base">
                                        <p:cTn id="16" dur="1" fill="hold">
                                          <p:stCondLst>
                                            <p:cond delay="0"/>
                                          </p:stCondLst>
                                        </p:cTn>
                                        <p:tgtEl>
                                          <p:spTgt spid="2233">
                                            <p:txEl>
                                              <p:pRg st="2" end="2"/>
                                            </p:txEl>
                                          </p:spTgt>
                                        </p:tgtEl>
                                        <p:attrNameLst>
                                          <p:attrName>style.visibility</p:attrName>
                                        </p:attrNameLst>
                                      </p:cBhvr>
                                      <p:to>
                                        <p:strVal val="visible"/>
                                      </p:to>
                                    </p:set>
                                    <p:animEffect transition="in" filter="slide(fromRight)">
                                      <p:cBhvr additive="base">
                                        <p:cTn id="17" dur="500"/>
                                        <p:tgtEl>
                                          <p:spTgt spid="223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2" fill="hold" grpId="0" nodeType="clickEffect">
                                  <p:stCondLst>
                                    <p:cond delay="0"/>
                                  </p:stCondLst>
                                  <p:childTnLst>
                                    <p:set>
                                      <p:cBhvr additive="base">
                                        <p:cTn id="21" dur="1" fill="hold">
                                          <p:stCondLst>
                                            <p:cond delay="0"/>
                                          </p:stCondLst>
                                        </p:cTn>
                                        <p:tgtEl>
                                          <p:spTgt spid="2233">
                                            <p:txEl>
                                              <p:pRg st="3" end="3"/>
                                            </p:txEl>
                                          </p:spTgt>
                                        </p:tgtEl>
                                        <p:attrNameLst>
                                          <p:attrName>style.visibility</p:attrName>
                                        </p:attrNameLst>
                                      </p:cBhvr>
                                      <p:to>
                                        <p:strVal val="visible"/>
                                      </p:to>
                                    </p:set>
                                    <p:animEffect transition="in" filter="slide(fromRight)">
                                      <p:cBhvr additive="base">
                                        <p:cTn id="22" dur="500"/>
                                        <p:tgtEl>
                                          <p:spTgt spid="223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2" fill="hold" grpId="0" nodeType="clickEffect">
                                  <p:stCondLst>
                                    <p:cond delay="0"/>
                                  </p:stCondLst>
                                  <p:childTnLst>
                                    <p:set>
                                      <p:cBhvr additive="base">
                                        <p:cTn id="26" dur="1" fill="hold">
                                          <p:stCondLst>
                                            <p:cond delay="0"/>
                                          </p:stCondLst>
                                        </p:cTn>
                                        <p:tgtEl>
                                          <p:spTgt spid="2233">
                                            <p:txEl>
                                              <p:pRg st="4" end="4"/>
                                            </p:txEl>
                                          </p:spTgt>
                                        </p:tgtEl>
                                        <p:attrNameLst>
                                          <p:attrName>style.visibility</p:attrName>
                                        </p:attrNameLst>
                                      </p:cBhvr>
                                      <p:to>
                                        <p:strVal val="visible"/>
                                      </p:to>
                                    </p:set>
                                    <p:animEffect transition="in" filter="slide(fromRight)">
                                      <p:cBhvr additive="base">
                                        <p:cTn id="27" dur="500"/>
                                        <p:tgtEl>
                                          <p:spTgt spid="223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2" fill="hold" grpId="0" nodeType="clickEffect">
                                  <p:stCondLst>
                                    <p:cond delay="0"/>
                                  </p:stCondLst>
                                  <p:childTnLst>
                                    <p:set>
                                      <p:cBhvr additive="base">
                                        <p:cTn id="31" dur="1" fill="hold">
                                          <p:stCondLst>
                                            <p:cond delay="0"/>
                                          </p:stCondLst>
                                        </p:cTn>
                                        <p:tgtEl>
                                          <p:spTgt spid="2233">
                                            <p:txEl>
                                              <p:pRg st="5" end="5"/>
                                            </p:txEl>
                                          </p:spTgt>
                                        </p:tgtEl>
                                        <p:attrNameLst>
                                          <p:attrName>style.visibility</p:attrName>
                                        </p:attrNameLst>
                                      </p:cBhvr>
                                      <p:to>
                                        <p:strVal val="visible"/>
                                      </p:to>
                                    </p:set>
                                    <p:animEffect transition="in" filter="slide(fromRight)">
                                      <p:cBhvr additive="base">
                                        <p:cTn id="32" dur="500"/>
                                        <p:tgtEl>
                                          <p:spTgt spid="223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343472" y="980728"/>
            <a:ext cx="8064896" cy="4401205"/>
          </a:xfrm>
          <a:prstGeom prst="rect">
            <a:avLst/>
          </a:prstGeom>
          <a:noFill/>
        </p:spPr>
        <p:txBody>
          <a:bodyPr wrap="square">
            <a:spAutoFit/>
          </a:bodyPr>
          <a:lstStyle/>
          <a:p>
            <a:pPr algn="just" eaLnBrk="1" hangingPunct="1">
              <a:buFont typeface="Wingdings" panose="05000000000000000000" pitchFamily="2" charset="2"/>
              <a:buNone/>
            </a:pPr>
            <a:r>
              <a:rPr lang="zh-CN" altLang="ru-RU" sz="4000" b="1">
                <a:latin typeface="黑体" panose="02010609060101010101" pitchFamily="49" charset="-122"/>
                <a:ea typeface="华文宋体" panose="02010600040101010101" pitchFamily="2" charset="-122"/>
              </a:rPr>
              <a:t> </a:t>
            </a:r>
            <a:r>
              <a:rPr lang="ru-RU" altLang="zh-CN" sz="4000" b="1">
                <a:latin typeface="黑体" panose="02010609060101010101" pitchFamily="49" charset="-122"/>
                <a:ea typeface="华文宋体" panose="02010600040101010101" pitchFamily="2" charset="-122"/>
              </a:rPr>
              <a:t>(3)</a:t>
            </a:r>
            <a:r>
              <a:rPr lang="zh-CN" altLang="ru-RU" sz="4000" b="1">
                <a:latin typeface="黑体" panose="02010609060101010101" pitchFamily="49" charset="-122"/>
                <a:ea typeface="华文宋体" panose="02010600040101010101" pitchFamily="2" charset="-122"/>
              </a:rPr>
              <a:t>主语后有语气词</a:t>
            </a:r>
            <a:endParaRPr lang="zh-CN" altLang="ru-RU" sz="4000" b="1">
              <a:latin typeface="黑体" panose="02010609060101010101" pitchFamily="49" charset="-122"/>
              <a:ea typeface="华文宋体" panose="02010600040101010101" pitchFamily="2" charset="-122"/>
            </a:endParaRPr>
          </a:p>
          <a:p>
            <a:pPr algn="just" eaLnBrk="1" hangingPunct="1">
              <a:buFont typeface="Wingdings" panose="05000000000000000000" pitchFamily="2" charset="2"/>
              <a:buNone/>
            </a:pPr>
            <a:r>
              <a:rPr lang="zh-CN" altLang="ru-RU" sz="4000" b="1">
                <a:latin typeface="黑体" panose="02010609060101010101" pitchFamily="49" charset="-122"/>
                <a:ea typeface="华文宋体" panose="02010600040101010101" pitchFamily="2" charset="-122"/>
              </a:rPr>
              <a:t>     </a:t>
            </a:r>
            <a:r>
              <a:rPr lang="zh-CN" altLang="ru-RU" sz="4000" b="1">
                <a:solidFill>
                  <a:schemeClr val="folHlink"/>
                </a:solidFill>
                <a:latin typeface="黑体" panose="02010609060101010101" pitchFamily="49" charset="-122"/>
                <a:ea typeface="华文宋体" panose="02010600040101010101" pitchFamily="2" charset="-122"/>
              </a:rPr>
              <a:t>你啊，还是那个老样子。</a:t>
            </a:r>
            <a:endParaRPr lang="zh-CN" altLang="ru-RU" sz="4000" b="1">
              <a:solidFill>
                <a:schemeClr val="folHlink"/>
              </a:solidFill>
              <a:latin typeface="黑体" panose="02010609060101010101" pitchFamily="49" charset="-122"/>
              <a:ea typeface="华文宋体" panose="02010600040101010101" pitchFamily="2" charset="-122"/>
            </a:endParaRPr>
          </a:p>
          <a:p>
            <a:pPr algn="just" eaLnBrk="1" hangingPunct="1">
              <a:buFont typeface="Wingdings" panose="05000000000000000000" pitchFamily="2" charset="2"/>
              <a:buNone/>
            </a:pPr>
            <a:endParaRPr lang="en-US" altLang="zh-CN" sz="4000" b="1">
              <a:latin typeface="黑体" panose="02010609060101010101" pitchFamily="49" charset="-122"/>
              <a:ea typeface="华文宋体" panose="02010600040101010101" pitchFamily="2" charset="-122"/>
            </a:endParaRPr>
          </a:p>
          <a:p>
            <a:pPr algn="just" eaLnBrk="1" hangingPunct="1">
              <a:buFont typeface="Wingdings" panose="05000000000000000000" pitchFamily="2" charset="2"/>
              <a:buNone/>
            </a:pPr>
            <a:r>
              <a:rPr lang="ru-RU" altLang="zh-CN" sz="4000" b="1">
                <a:latin typeface="黑体" panose="02010609060101010101" pitchFamily="49" charset="-122"/>
                <a:ea typeface="华文宋体" panose="02010600040101010101" pitchFamily="2" charset="-122"/>
              </a:rPr>
              <a:t>(4)</a:t>
            </a:r>
            <a:r>
              <a:rPr lang="zh-CN" altLang="ru-RU" sz="4000" b="1">
                <a:latin typeface="黑体" panose="02010609060101010101" pitchFamily="49" charset="-122"/>
                <a:ea typeface="华文宋体" panose="02010600040101010101" pitchFamily="2" charset="-122"/>
              </a:rPr>
              <a:t>变式句（主谓倒装句）</a:t>
            </a:r>
            <a:endParaRPr lang="zh-CN" altLang="ru-RU" sz="4000" b="1">
              <a:latin typeface="黑体" panose="02010609060101010101" pitchFamily="49" charset="-122"/>
              <a:ea typeface="华文宋体" panose="02010600040101010101" pitchFamily="2" charset="-122"/>
            </a:endParaRPr>
          </a:p>
          <a:p>
            <a:pPr algn="just" eaLnBrk="1" hangingPunct="1">
              <a:buFont typeface="Wingdings" panose="05000000000000000000" pitchFamily="2" charset="2"/>
              <a:buNone/>
            </a:pPr>
            <a:r>
              <a:rPr lang="zh-CN" altLang="ru-RU" sz="4000" b="1">
                <a:latin typeface="黑体" panose="02010609060101010101" pitchFamily="49" charset="-122"/>
                <a:ea typeface="华文宋体" panose="02010600040101010101" pitchFamily="2" charset="-122"/>
              </a:rPr>
              <a:t>     </a:t>
            </a:r>
            <a:r>
              <a:rPr lang="zh-CN" altLang="ru-RU" sz="4000" b="1">
                <a:solidFill>
                  <a:schemeClr val="folHlink"/>
                </a:solidFill>
                <a:latin typeface="黑体" panose="02010609060101010101" pitchFamily="49" charset="-122"/>
                <a:ea typeface="华文宋体" panose="02010600040101010101" pitchFamily="2" charset="-122"/>
              </a:rPr>
              <a:t>怎么啦，你？</a:t>
            </a:r>
            <a:endParaRPr lang="zh-CN" altLang="ru-RU" sz="4000" b="1">
              <a:solidFill>
                <a:schemeClr val="folHlink"/>
              </a:solidFill>
              <a:latin typeface="黑体" panose="02010609060101010101" pitchFamily="49" charset="-122"/>
              <a:ea typeface="华文宋体" panose="02010600040101010101" pitchFamily="2" charset="-122"/>
            </a:endParaRPr>
          </a:p>
          <a:p>
            <a:pPr eaLnBrk="1" hangingPunct="1">
              <a:buFont typeface="Wingdings" panose="05000000000000000000" pitchFamily="2" charset="2"/>
              <a:buNone/>
            </a:pPr>
            <a:r>
              <a:rPr lang="zh-CN" altLang="ru-RU" sz="4000" b="1">
                <a:latin typeface="黑体" panose="02010609060101010101" pitchFamily="49" charset="-122"/>
                <a:ea typeface="华文宋体" panose="02010600040101010101" pitchFamily="2" charset="-122"/>
              </a:rPr>
              <a:t> </a:t>
            </a:r>
            <a:r>
              <a:rPr lang="ru-RU" altLang="zh-CN" sz="4000" b="1">
                <a:latin typeface="黑体" panose="02010609060101010101" pitchFamily="49" charset="-122"/>
                <a:ea typeface="华文宋体" panose="02010600040101010101" pitchFamily="2" charset="-122"/>
              </a:rPr>
              <a:t>(5)</a:t>
            </a:r>
            <a:r>
              <a:rPr lang="zh-CN" altLang="ru-RU" sz="4000" b="1">
                <a:latin typeface="黑体" panose="02010609060101010101" pitchFamily="49" charset="-122"/>
                <a:ea typeface="华文宋体" panose="02010600040101010101" pitchFamily="2" charset="-122"/>
              </a:rPr>
              <a:t>谓语是主谓短语</a:t>
            </a:r>
            <a:endParaRPr lang="zh-CN" altLang="ru-RU" sz="4000" b="1">
              <a:latin typeface="黑体" panose="02010609060101010101" pitchFamily="49" charset="-122"/>
              <a:ea typeface="华文宋体" panose="02010600040101010101" pitchFamily="2" charset="-122"/>
            </a:endParaRPr>
          </a:p>
          <a:p>
            <a:pPr eaLnBrk="1" hangingPunct="1">
              <a:buFont typeface="Wingdings" panose="05000000000000000000" pitchFamily="2" charset="2"/>
              <a:buNone/>
            </a:pPr>
            <a:r>
              <a:rPr lang="zh-CN" altLang="ru-RU" sz="3600" b="1">
                <a:latin typeface="黑体" panose="02010609060101010101" pitchFamily="49" charset="-122"/>
                <a:ea typeface="华文宋体" panose="02010600040101010101" pitchFamily="2" charset="-122"/>
              </a:rPr>
              <a:t>      </a:t>
            </a:r>
            <a:r>
              <a:rPr lang="zh-CN" altLang="ru-RU" sz="4000" b="1">
                <a:solidFill>
                  <a:schemeClr val="folHlink"/>
                </a:solidFill>
                <a:latin typeface="黑体" panose="02010609060101010101" pitchFamily="49" charset="-122"/>
                <a:ea typeface="华文宋体" panose="02010600040101010101" pitchFamily="2" charset="-122"/>
              </a:rPr>
              <a:t>自行车，我骑出去了。 </a:t>
            </a:r>
            <a:endParaRPr lang="en-US" altLang="zh-CN" sz="4000" b="1">
              <a:latin typeface="黑体" panose="02010609060101010101" pitchFamily="49" charset="-122"/>
              <a:ea typeface="华文宋体" panose="02010600040101010101" pitchFamily="2" charset="-122"/>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99456" y="887856"/>
            <a:ext cx="10009112" cy="5016758"/>
          </a:xfrm>
          <a:prstGeom prst="rect">
            <a:avLst/>
          </a:prstGeom>
          <a:noFill/>
        </p:spPr>
        <p:txBody>
          <a:bodyPr wrap="square">
            <a:spAutoFit/>
          </a:bodyPr>
          <a:lstStyle/>
          <a:p>
            <a:r>
              <a:rPr lang="zh-CN" altLang="en-US" sz="3200"/>
              <a:t>据说，明朝的祝枝山，有一次曾同人开过这样一个玩笑。新春佳节的时候，祝枝山路过一户富人家的门前，见到朱漆的大门上贴着一张红纸。他想了想，就叫人拿来笔墨，在上面写了十二个大字：今年真好晦气全无财帛进门。那家主人出来一看，念道：“今年真好晦气，全无财帛进门。”顿时脸色铁青。他想这不分明是触我的霉头吗？于是,他要就动手打祝枝山。而祝枝山却对他笑笑,不慌不忙地说:“我明明写的是好话,你自己看不懂嘛!”说完,他就用笔点了几下,便成为:“今年真好,晦气全无,财帛进门。”那主人见了，不禁转怒为喜，连声称好。</a:t>
            </a:r>
            <a:endParaRPr lang="zh-CN" altLang="en-US" sz="320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页脚占位符 2"/>
          <p:cNvSpPr>
            <a:spLocks noGrp="1"/>
          </p:cNvSpPr>
          <p:nvPr>
            <p:ph type="ftr" sz="quarter" idx="11"/>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defPPr>
              <a:defRPr lang="ru-RU"/>
            </a:defPPr>
            <a:lvl1pPr algn="ctr" rtl="0" fontAlgn="base">
              <a:spcBef>
                <a:spcPct val="0"/>
              </a:spcBef>
              <a:spcAft>
                <a:spcPct val="0"/>
              </a:spcAft>
              <a:buSzTx/>
              <a:buFont typeface="Times New Roman" panose="02020603050405020304" pitchFamily="18" charset="0"/>
              <a:buNone/>
              <a:defRPr sz="1200" b="0" kern="1200">
                <a:solidFill>
                  <a:schemeClr val="tx1"/>
                </a:solidFill>
                <a:latin typeface="Garamond" panose="02020404030301010803" pitchFamily="18" charset="0"/>
                <a:ea typeface="宋体" panose="02010600030101010101" pitchFamily="2" charset="-122"/>
                <a:cs typeface="+mn-cs"/>
              </a:defRPr>
            </a:lvl1pPr>
            <a:lvl2pPr marL="4572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9pPr>
          </a:lstStyle>
          <a:p>
            <a:pPr eaLnBrk="1" hangingPunct="1"/>
            <a:r>
              <a:rPr lang="ru-RU" altLang="zh-CN"/>
              <a:t>.</a:t>
            </a:r>
            <a:endParaRPr lang="ru-RU" altLang="zh-CN" sz="1200" b="0">
              <a:latin typeface="Garamond" panose="02020404030301010803" pitchFamily="18" charset="0"/>
            </a:endParaRPr>
          </a:p>
        </p:txBody>
      </p:sp>
      <p:sp>
        <p:nvSpPr>
          <p:cNvPr id="2236" name="Rectangle 188"/>
          <p:cNvSpPr>
            <a:spLocks noGrp="1" noChangeArrowheads="1"/>
          </p:cNvSpPr>
          <p:nvPr>
            <p:ph type="body" idx="4294967295"/>
          </p:nvPr>
        </p:nvSpPr>
        <p:spPr>
          <a:xfrm>
            <a:off x="1199456" y="152400"/>
            <a:ext cx="9144000" cy="5105400"/>
          </a:xfrm>
        </p:spPr>
        <p:txBody>
          <a:bodyPr/>
          <a:lstStyle/>
          <a:p>
            <a:pPr algn="just" eaLnBrk="1" hangingPunct="1">
              <a:buFont typeface="Wingdings" panose="05000000000000000000" pitchFamily="2" charset="2"/>
              <a:buNone/>
            </a:pPr>
            <a:r>
              <a:rPr lang="ru-RU" altLang="zh-CN" sz="3200" b="1">
                <a:latin typeface="黑体" panose="02010609060101010101" pitchFamily="49" charset="-122"/>
                <a:ea typeface="华文宋体" panose="02010600040101010101" pitchFamily="2" charset="-122"/>
              </a:rPr>
              <a:t>2. </a:t>
            </a:r>
            <a:r>
              <a:rPr lang="zh-CN" altLang="ru-RU" sz="3200" b="1">
                <a:latin typeface="黑体" panose="02010609060101010101" pitchFamily="49" charset="-122"/>
                <a:ea typeface="华文宋体" panose="02010600040101010101" pitchFamily="2" charset="-122"/>
              </a:rPr>
              <a:t>用在动词与宾语之间</a:t>
            </a:r>
            <a:r>
              <a:rPr lang="ru-RU" altLang="zh-CN" sz="3200" b="1">
                <a:latin typeface="黑体" panose="02010609060101010101" pitchFamily="49" charset="-122"/>
                <a:ea typeface="华文宋体" panose="02010600040101010101" pitchFamily="2" charset="-122"/>
              </a:rPr>
              <a:t>,</a:t>
            </a:r>
            <a:r>
              <a:rPr lang="zh-CN" altLang="ru-RU" sz="3200" b="1">
                <a:latin typeface="黑体" panose="02010609060101010101" pitchFamily="49" charset="-122"/>
                <a:ea typeface="华文宋体" panose="02010600040101010101" pitchFamily="2" charset="-122"/>
              </a:rPr>
              <a:t>主谓短语作宾语，前边可有逗号。</a:t>
            </a:r>
            <a:endParaRPr lang="zh-CN" altLang="ru-RU" sz="3200" b="1">
              <a:latin typeface="黑体" panose="02010609060101010101" pitchFamily="49" charset="-122"/>
              <a:ea typeface="华文宋体" panose="02010600040101010101" pitchFamily="2" charset="-122"/>
            </a:endParaRPr>
          </a:p>
          <a:p>
            <a:pPr eaLnBrk="1" hangingPunct="1">
              <a:buFont typeface="Wingdings" panose="05000000000000000000" pitchFamily="2" charset="2"/>
              <a:buNone/>
            </a:pPr>
            <a:r>
              <a:rPr lang="zh-CN" altLang="ru-RU" sz="1100" b="1">
                <a:solidFill>
                  <a:schemeClr val="folHlink"/>
                </a:solidFill>
                <a:latin typeface="黑体" panose="02010609060101010101" pitchFamily="49" charset="-122"/>
                <a:ea typeface="华文宋体" panose="02010600040101010101" pitchFamily="2" charset="-122"/>
              </a:rPr>
              <a:t>    </a:t>
            </a:r>
            <a:r>
              <a:rPr lang="zh-CN" altLang="ru-RU" sz="3200" b="1">
                <a:solidFill>
                  <a:schemeClr val="folHlink"/>
                </a:solidFill>
                <a:latin typeface="黑体" panose="02010609060101010101" pitchFamily="49" charset="-122"/>
                <a:ea typeface="华文宋体" panose="02010600040101010101" pitchFamily="2" charset="-122"/>
              </a:rPr>
              <a:t>我曾想</a:t>
            </a:r>
            <a:r>
              <a:rPr lang="zh-CN" altLang="ru-RU" sz="3200" b="1">
                <a:solidFill>
                  <a:schemeClr val="accent1"/>
                </a:solidFill>
                <a:latin typeface="黑体" panose="02010609060101010101" pitchFamily="49" charset="-122"/>
                <a:ea typeface="华文宋体" panose="02010600040101010101" pitchFamily="2" charset="-122"/>
              </a:rPr>
              <a:t>，</a:t>
            </a:r>
            <a:r>
              <a:rPr lang="zh-CN" altLang="ru-RU" sz="3200" b="1">
                <a:solidFill>
                  <a:schemeClr val="folHlink"/>
                </a:solidFill>
                <a:latin typeface="黑体" panose="02010609060101010101" pitchFamily="49" charset="-122"/>
                <a:ea typeface="华文宋体" panose="02010600040101010101" pitchFamily="2" charset="-122"/>
              </a:rPr>
              <a:t>蝴蝶会大概是云南所特有的自然环境的产物吧。</a:t>
            </a:r>
            <a:r>
              <a:rPr lang="zh-CN" altLang="ru-RU" sz="1100" b="1">
                <a:solidFill>
                  <a:schemeClr val="folHlink"/>
                </a:solidFill>
                <a:latin typeface="黑体" panose="02010609060101010101" pitchFamily="49" charset="-122"/>
                <a:ea typeface="华文宋体" panose="02010600040101010101" pitchFamily="2" charset="-122"/>
              </a:rPr>
              <a:t> </a:t>
            </a:r>
            <a:endParaRPr lang="zh-CN" altLang="ru-RU" sz="1100" b="1">
              <a:solidFill>
                <a:schemeClr val="folHlink"/>
              </a:solidFill>
              <a:latin typeface="黑体" panose="02010609060101010101" pitchFamily="49" charset="-122"/>
              <a:ea typeface="华文宋体" panose="02010600040101010101" pitchFamily="2" charset="-122"/>
            </a:endParaRPr>
          </a:p>
          <a:p>
            <a:pPr algn="just" eaLnBrk="1" hangingPunct="1">
              <a:buFont typeface="Wingdings" panose="05000000000000000000" pitchFamily="2" charset="2"/>
              <a:buNone/>
            </a:pPr>
            <a:r>
              <a:rPr lang="ru-RU" altLang="zh-CN" sz="3600" b="1">
                <a:latin typeface="黑体" panose="02010609060101010101" pitchFamily="49" charset="-122"/>
                <a:ea typeface="华文宋体" panose="02010600040101010101" pitchFamily="2" charset="-122"/>
              </a:rPr>
              <a:t>3. </a:t>
            </a:r>
            <a:r>
              <a:rPr lang="zh-CN" altLang="ru-RU" sz="3600" b="1">
                <a:latin typeface="黑体" panose="02010609060101010101" pitchFamily="49" charset="-122"/>
                <a:ea typeface="华文宋体" panose="02010600040101010101" pitchFamily="2" charset="-122"/>
              </a:rPr>
              <a:t>用在句首状语后</a:t>
            </a:r>
            <a:endParaRPr lang="zh-CN" altLang="ru-RU" sz="3600" b="1">
              <a:latin typeface="黑体" panose="02010609060101010101" pitchFamily="49" charset="-122"/>
              <a:ea typeface="华文宋体" panose="02010600040101010101" pitchFamily="2" charset="-122"/>
            </a:endParaRPr>
          </a:p>
          <a:p>
            <a:pPr eaLnBrk="1" hangingPunct="1">
              <a:buFont typeface="Wingdings" panose="05000000000000000000" pitchFamily="2" charset="2"/>
              <a:buNone/>
            </a:pPr>
            <a:r>
              <a:rPr lang="zh-CN" altLang="ru-RU" sz="2800" b="1">
                <a:latin typeface="黑体" panose="02010609060101010101" pitchFamily="49" charset="-122"/>
                <a:ea typeface="华文宋体" panose="02010600040101010101" pitchFamily="2" charset="-122"/>
              </a:rPr>
              <a:t>    </a:t>
            </a:r>
            <a:r>
              <a:rPr lang="zh-CN" altLang="ru-RU" sz="3600" b="1">
                <a:solidFill>
                  <a:schemeClr val="folHlink"/>
                </a:solidFill>
                <a:latin typeface="黑体" panose="02010609060101010101" pitchFamily="49" charset="-122"/>
                <a:ea typeface="华文宋体" panose="02010600040101010101" pitchFamily="2" charset="-122"/>
              </a:rPr>
              <a:t>眨眼间</a:t>
            </a:r>
            <a:r>
              <a:rPr lang="zh-CN" altLang="ru-RU" sz="3600" b="1">
                <a:solidFill>
                  <a:schemeClr val="accent1"/>
                </a:solidFill>
                <a:latin typeface="黑体" panose="02010609060101010101" pitchFamily="49" charset="-122"/>
                <a:ea typeface="华文宋体" panose="02010600040101010101" pitchFamily="2" charset="-122"/>
              </a:rPr>
              <a:t>，</a:t>
            </a:r>
            <a:r>
              <a:rPr lang="zh-CN" altLang="ru-RU" sz="3600" b="1">
                <a:solidFill>
                  <a:schemeClr val="folHlink"/>
                </a:solidFill>
                <a:latin typeface="黑体" panose="02010609060101010101" pitchFamily="49" charset="-122"/>
                <a:ea typeface="华文宋体" panose="02010600040101010101" pitchFamily="2" charset="-122"/>
              </a:rPr>
              <a:t>他就把作业做完了。 </a:t>
            </a:r>
            <a:endParaRPr lang="en-US" altLang="zh-CN" sz="3600" b="1">
              <a:solidFill>
                <a:schemeClr val="folHlink"/>
              </a:solidFill>
              <a:latin typeface="黑体" panose="02010609060101010101" pitchFamily="49" charset="-122"/>
              <a:ea typeface="华文宋体" panose="02010600040101010101" pitchFamily="2" charset="-122"/>
            </a:endParaRPr>
          </a:p>
          <a:p>
            <a:pPr eaLnBrk="1" hangingPunct="1">
              <a:buFont typeface="Wingdings" panose="05000000000000000000" pitchFamily="2" charset="2"/>
              <a:buNone/>
            </a:pPr>
            <a:r>
              <a:rPr lang="en-US" altLang="zh-CN" sz="3600" b="1">
                <a:solidFill>
                  <a:schemeClr val="tx1"/>
                </a:solidFill>
                <a:latin typeface="黑体" panose="02010609060101010101" pitchFamily="49" charset="-122"/>
                <a:ea typeface="华文宋体" panose="02010600040101010101" pitchFamily="2" charset="-122"/>
              </a:rPr>
              <a:t>4.</a:t>
            </a:r>
            <a:r>
              <a:rPr lang="zh-CN" altLang="ru-RU" sz="3600" b="1">
                <a:latin typeface="黑体" panose="02010609060101010101" pitchFamily="49" charset="-122"/>
                <a:ea typeface="华文宋体" panose="02010600040101010101" pitchFamily="2" charset="-122"/>
              </a:rPr>
              <a:t>用在后置定语前</a:t>
            </a:r>
            <a:endParaRPr lang="zh-CN" altLang="ru-RU" sz="3600" b="1">
              <a:latin typeface="黑体" panose="02010609060101010101" pitchFamily="49" charset="-122"/>
              <a:ea typeface="华文宋体" panose="02010600040101010101" pitchFamily="2" charset="-122"/>
            </a:endParaRPr>
          </a:p>
          <a:p>
            <a:pPr algn="just" eaLnBrk="1" hangingPunct="1">
              <a:lnSpc>
                <a:spcPct val="90000"/>
              </a:lnSpc>
              <a:buFont typeface="Wingdings" panose="05000000000000000000" pitchFamily="2" charset="2"/>
              <a:buNone/>
            </a:pPr>
            <a:r>
              <a:rPr lang="zh-CN" altLang="ru-RU" sz="3600" b="1">
                <a:latin typeface="黑体" panose="02010609060101010101" pitchFamily="49" charset="-122"/>
                <a:ea typeface="华文宋体" panose="02010600040101010101" pitchFamily="2" charset="-122"/>
              </a:rPr>
              <a:t>     </a:t>
            </a:r>
            <a:r>
              <a:rPr lang="zh-CN" altLang="ru-RU" sz="3600" b="1">
                <a:solidFill>
                  <a:schemeClr val="accent1"/>
                </a:solidFill>
                <a:latin typeface="黑体" panose="02010609060101010101" pitchFamily="49" charset="-122"/>
                <a:ea typeface="华文宋体" panose="02010600040101010101" pitchFamily="2" charset="-122"/>
              </a:rPr>
              <a:t>我们应该有新的生活，为我们所未经历过的。</a:t>
            </a:r>
            <a:endParaRPr lang="zh-CN" altLang="ru-RU" sz="3600" b="1">
              <a:solidFill>
                <a:schemeClr val="accent1"/>
              </a:solidFill>
              <a:latin typeface="黑体" panose="02010609060101010101" pitchFamily="49" charset="-122"/>
              <a:ea typeface="华文宋体" panose="02010600040101010101" pitchFamily="2" charset="-122"/>
            </a:endParaRPr>
          </a:p>
          <a:p>
            <a:pPr eaLnBrk="1" hangingPunct="1">
              <a:buFont typeface="Wingdings" panose="05000000000000000000" pitchFamily="2" charset="2"/>
              <a:buNone/>
            </a:pPr>
            <a:endParaRPr lang="zh-CN" altLang="ru-RU" sz="3600" b="1">
              <a:solidFill>
                <a:schemeClr val="folHlink"/>
              </a:solidFill>
              <a:latin typeface="黑体" panose="02010609060101010101" pitchFamily="49" charset="-122"/>
              <a:ea typeface="华文宋体" panose="02010600040101010101" pitchFamily="2" charset="-122"/>
            </a:endParaRPr>
          </a:p>
          <a:p>
            <a:pPr algn="just" eaLnBrk="1" hangingPunct="1">
              <a:buFont typeface="Wingdings" panose="05000000000000000000" pitchFamily="2" charset="2"/>
              <a:buNone/>
            </a:pPr>
            <a:endParaRPr lang="ru-RU" altLang="zh-CN" sz="4300" b="1">
              <a:solidFill>
                <a:schemeClr val="accent1"/>
              </a:solidFill>
              <a:latin typeface="黑体" panose="02010609060101010101" pitchFamily="49" charset="-122"/>
              <a:ea typeface="华文宋体" panose="02010600040101010101" pitchFamily="2"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additive="base">
                                        <p:cTn id="6" dur="1" fill="hold">
                                          <p:stCondLst>
                                            <p:cond delay="0"/>
                                          </p:stCondLst>
                                        </p:cTn>
                                        <p:tgtEl>
                                          <p:spTgt spid="2236">
                                            <p:txEl>
                                              <p:pRg st="0" end="0"/>
                                            </p:txEl>
                                          </p:spTgt>
                                        </p:tgtEl>
                                        <p:attrNameLst>
                                          <p:attrName>style.visibility</p:attrName>
                                        </p:attrNameLst>
                                      </p:cBhvr>
                                      <p:to>
                                        <p:strVal val="visible"/>
                                      </p:to>
                                    </p:set>
                                    <p:animEffect transition="in" filter="randombar(horizontal)">
                                      <p:cBhvr additive="base">
                                        <p:cTn id="7" dur="500"/>
                                        <p:tgtEl>
                                          <p:spTgt spid="223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additive="base">
                                        <p:cTn id="11" dur="1" fill="hold">
                                          <p:stCondLst>
                                            <p:cond delay="0"/>
                                          </p:stCondLst>
                                        </p:cTn>
                                        <p:tgtEl>
                                          <p:spTgt spid="2236">
                                            <p:txEl>
                                              <p:pRg st="1" end="1"/>
                                            </p:txEl>
                                          </p:spTgt>
                                        </p:tgtEl>
                                        <p:attrNameLst>
                                          <p:attrName>style.visibility</p:attrName>
                                        </p:attrNameLst>
                                      </p:cBhvr>
                                      <p:to>
                                        <p:strVal val="visible"/>
                                      </p:to>
                                    </p:set>
                                    <p:animEffect transition="in" filter="randombar(horizontal)">
                                      <p:cBhvr additive="base">
                                        <p:cTn id="12" dur="500"/>
                                        <p:tgtEl>
                                          <p:spTgt spid="223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additive="base">
                                        <p:cTn id="16" dur="1" fill="hold">
                                          <p:stCondLst>
                                            <p:cond delay="0"/>
                                          </p:stCondLst>
                                        </p:cTn>
                                        <p:tgtEl>
                                          <p:spTgt spid="2236">
                                            <p:txEl>
                                              <p:pRg st="2" end="2"/>
                                            </p:txEl>
                                          </p:spTgt>
                                        </p:tgtEl>
                                        <p:attrNameLst>
                                          <p:attrName>style.visibility</p:attrName>
                                        </p:attrNameLst>
                                      </p:cBhvr>
                                      <p:to>
                                        <p:strVal val="visible"/>
                                      </p:to>
                                    </p:set>
                                    <p:animEffect transition="in" filter="randombar(horizontal)">
                                      <p:cBhvr additive="base">
                                        <p:cTn id="17" dur="500"/>
                                        <p:tgtEl>
                                          <p:spTgt spid="223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1"/>
                                  </p:stCondLst>
                                  <p:childTnLst>
                                    <p:set>
                                      <p:cBhvr additive="base">
                                        <p:cTn id="21" dur="1" fill="hold">
                                          <p:stCondLst>
                                            <p:cond delay="0"/>
                                          </p:stCondLst>
                                        </p:cTn>
                                        <p:tgtEl>
                                          <p:spTgt spid="2236">
                                            <p:txEl>
                                              <p:pRg st="3" end="3"/>
                                            </p:txEl>
                                          </p:spTgt>
                                        </p:tgtEl>
                                        <p:attrNameLst>
                                          <p:attrName>style.visibility</p:attrName>
                                        </p:attrNameLst>
                                      </p:cBhvr>
                                      <p:to>
                                        <p:strVal val="visible"/>
                                      </p:to>
                                    </p:set>
                                    <p:animEffect transition="in" filter="randombar(horizontal)">
                                      <p:cBhvr additive="base">
                                        <p:cTn id="22" dur="500"/>
                                        <p:tgtEl>
                                          <p:spTgt spid="223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additive="base">
                                        <p:cTn id="26" dur="1" fill="hold">
                                          <p:stCondLst>
                                            <p:cond delay="0"/>
                                          </p:stCondLst>
                                        </p:cTn>
                                        <p:tgtEl>
                                          <p:spTgt spid="2236">
                                            <p:txEl>
                                              <p:pRg st="4" end="4"/>
                                            </p:txEl>
                                          </p:spTgt>
                                        </p:tgtEl>
                                        <p:attrNameLst>
                                          <p:attrName>style.visibility</p:attrName>
                                        </p:attrNameLst>
                                      </p:cBhvr>
                                      <p:to>
                                        <p:strVal val="visible"/>
                                      </p:to>
                                    </p:set>
                                    <p:animEffect transition="in" filter="randombar(horizontal)">
                                      <p:cBhvr additive="base">
                                        <p:cTn id="27" dur="500"/>
                                        <p:tgtEl>
                                          <p:spTgt spid="223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additive="base">
                                        <p:cTn id="31" dur="1" fill="hold">
                                          <p:stCondLst>
                                            <p:cond delay="0"/>
                                          </p:stCondLst>
                                        </p:cTn>
                                        <p:tgtEl>
                                          <p:spTgt spid="2236">
                                            <p:txEl>
                                              <p:pRg st="5" end="5"/>
                                            </p:txEl>
                                          </p:spTgt>
                                        </p:tgtEl>
                                        <p:attrNameLst>
                                          <p:attrName>style.visibility</p:attrName>
                                        </p:attrNameLst>
                                      </p:cBhvr>
                                      <p:to>
                                        <p:strVal val="visible"/>
                                      </p:to>
                                    </p:set>
                                    <p:animEffect transition="in" filter="randombar(horizontal)">
                                      <p:cBhvr additive="base">
                                        <p:cTn id="32" dur="500"/>
                                        <p:tgtEl>
                                          <p:spTgt spid="223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6"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页脚占位符 2"/>
          <p:cNvSpPr>
            <a:spLocks noGrp="1"/>
          </p:cNvSpPr>
          <p:nvPr>
            <p:ph type="ftr" sz="quarter" idx="11"/>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defPPr>
              <a:defRPr lang="ru-RU"/>
            </a:defPPr>
            <a:lvl1pPr algn="ctr" rtl="0" fontAlgn="base">
              <a:spcBef>
                <a:spcPct val="0"/>
              </a:spcBef>
              <a:spcAft>
                <a:spcPct val="0"/>
              </a:spcAft>
              <a:buSzTx/>
              <a:buFont typeface="Times New Roman" panose="02020603050405020304" pitchFamily="18" charset="0"/>
              <a:buNone/>
              <a:defRPr sz="1200" b="0" kern="1200">
                <a:solidFill>
                  <a:schemeClr val="tx1"/>
                </a:solidFill>
                <a:latin typeface="Garamond" panose="02020404030301010803" pitchFamily="18" charset="0"/>
                <a:ea typeface="宋体" panose="02010600030101010101" pitchFamily="2" charset="-122"/>
                <a:cs typeface="+mn-cs"/>
              </a:defRPr>
            </a:lvl1pPr>
            <a:lvl2pPr marL="4572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9pPr>
          </a:lstStyle>
          <a:p>
            <a:pPr eaLnBrk="1" hangingPunct="1"/>
            <a:r>
              <a:rPr lang="ru-RU" altLang="zh-CN"/>
              <a:t>.</a:t>
            </a:r>
            <a:endParaRPr lang="ru-RU" altLang="zh-CN" sz="1200" b="0">
              <a:latin typeface="Garamond" panose="02020404030301010803" pitchFamily="18" charset="0"/>
            </a:endParaRPr>
          </a:p>
        </p:txBody>
      </p:sp>
      <p:sp>
        <p:nvSpPr>
          <p:cNvPr id="2239" name="Rectangle 191"/>
          <p:cNvSpPr>
            <a:spLocks noChangeArrowheads="1"/>
          </p:cNvSpPr>
          <p:nvPr/>
        </p:nvSpPr>
        <p:spPr bwMode="auto">
          <a:xfrm>
            <a:off x="1524001" y="0"/>
            <a:ext cx="9153525" cy="3527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indent="457200" algn="just">
              <a:lnSpc>
                <a:spcPct val="120000"/>
              </a:lnSpc>
            </a:pPr>
            <a:r>
              <a:rPr kumimoji="1" lang="ru-RU" altLang="zh-CN" sz="4800" b="0">
                <a:latin typeface="黑体" panose="02010609060101010101" pitchFamily="49" charset="-122"/>
                <a:ea typeface="华文宋体" panose="02010600040101010101" pitchFamily="2" charset="-122"/>
              </a:rPr>
              <a:t> </a:t>
            </a:r>
            <a:r>
              <a:rPr lang="en-US" altLang="zh-CN" sz="3600">
                <a:ln w="9525" cap="flat" cmpd="sng" algn="ctr">
                  <a:noFill/>
                  <a:prstDash val="solid"/>
                  <a:round/>
                  <a:headEnd type="none" w="med" len="med"/>
                  <a:tailEnd type="none" w="med" len="med"/>
                </a:ln>
                <a:sym typeface="Wingdings" panose="05000000000000000000"/>
              </a:rPr>
              <a:t>5</a:t>
            </a:r>
            <a:r>
              <a:rPr lang="zh-CN" altLang="en-US" sz="3600">
                <a:ln w="9525" cap="flat" cmpd="sng" algn="ctr">
                  <a:noFill/>
                  <a:prstDash val="solid"/>
                  <a:round/>
                  <a:headEnd type="none" w="med" len="med"/>
                  <a:tailEnd type="none" w="med" len="med"/>
                </a:ln>
                <a:sym typeface="Wingdings" panose="05000000000000000000"/>
              </a:rPr>
              <a:t>、并列成分做谓语时，如果并列成分是主谓结构，那么并列成分之间用逗号。　</a:t>
            </a:r>
            <a:endParaRPr lang="zh-CN" altLang="en-US" sz="3600">
              <a:ln w="9525" cap="flat" cmpd="sng" algn="ctr">
                <a:noFill/>
                <a:prstDash val="solid"/>
                <a:round/>
                <a:headEnd type="none" w="med" len="med"/>
                <a:tailEnd type="none" w="med" len="med"/>
              </a:ln>
              <a:sym typeface="Wingdings" panose="05000000000000000000"/>
            </a:endParaRPr>
          </a:p>
          <a:p>
            <a:pPr indent="457200" algn="just">
              <a:lnSpc>
                <a:spcPct val="120000"/>
              </a:lnSpc>
            </a:pPr>
            <a:r>
              <a:rPr lang="zh-CN" altLang="en-US" sz="3600">
                <a:ln w="9525" cap="flat" cmpd="sng" algn="ctr">
                  <a:noFill/>
                  <a:prstDash val="solid"/>
                  <a:round/>
                  <a:headEnd type="none" w="med" len="med"/>
                  <a:tailEnd type="none" w="med" len="med"/>
                </a:ln>
                <a:sym typeface="Wingdings" panose="05000000000000000000"/>
              </a:rPr>
              <a:t>例如：她衣服新潮夺目，头发齐耳根长，走起路来风风火火，讲起话来大声大气。</a:t>
            </a:r>
            <a:endParaRPr lang="zh-CN" altLang="en-US" sz="3600">
              <a:ln w="9525" cap="flat" cmpd="sng" algn="ctr">
                <a:noFill/>
                <a:prstDash val="solid"/>
                <a:round/>
                <a:headEnd type="none" w="med" len="med"/>
                <a:tailEnd type="none" w="med" len="med"/>
              </a:ln>
              <a:sym typeface="Wingdings" panose="05000000000000000000"/>
            </a:endParaRPr>
          </a:p>
          <a:p>
            <a:pPr eaLnBrk="1" hangingPunct="1"/>
            <a:endParaRPr kumimoji="1" lang="ru-RU" altLang="zh-CN" sz="3600">
              <a:solidFill>
                <a:schemeClr val="folHlink"/>
              </a:solidFill>
              <a:latin typeface="黑体" panose="02010609060101010101" pitchFamily="49" charset="-122"/>
              <a:ea typeface="华文宋体" panose="02010600040101010101" pitchFamily="2" charset="-122"/>
            </a:endParaRPr>
          </a:p>
        </p:txBody>
      </p:sp>
    </p:spTree>
  </p:cSld>
  <p:clrMapOvr>
    <a:masterClrMapping/>
  </p:clrMapOvr>
  <p:transition spd="med">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additive="base">
                                        <p:cTn id="6" dur="1" fill="hold">
                                          <p:stCondLst>
                                            <p:cond delay="0"/>
                                          </p:stCondLst>
                                        </p:cTn>
                                        <p:tgtEl>
                                          <p:spTgt spid="2239">
                                            <p:txEl>
                                              <p:pRg st="0" end="0"/>
                                            </p:txEl>
                                          </p:spTgt>
                                        </p:tgtEl>
                                        <p:attrNameLst>
                                          <p:attrName>style.visibility</p:attrName>
                                        </p:attrNameLst>
                                      </p:cBhvr>
                                      <p:to>
                                        <p:strVal val="visible"/>
                                      </p:to>
                                    </p:set>
                                    <p:animEffect transition="in" filter="blinds(vertical)">
                                      <p:cBhvr additive="base">
                                        <p:cTn id="7" dur="500"/>
                                        <p:tgtEl>
                                          <p:spTgt spid="22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nodeType="clickEffect">
                                  <p:stCondLst>
                                    <p:cond delay="0"/>
                                  </p:stCondLst>
                                  <p:childTnLst>
                                    <p:set>
                                      <p:cBhvr additive="base">
                                        <p:cTn id="11" dur="1" fill="hold">
                                          <p:stCondLst>
                                            <p:cond delay="0"/>
                                          </p:stCondLst>
                                        </p:cTn>
                                        <p:tgtEl>
                                          <p:spTgt spid="2239">
                                            <p:txEl>
                                              <p:pRg st="1" end="1"/>
                                            </p:txEl>
                                          </p:spTgt>
                                        </p:tgtEl>
                                        <p:attrNameLst>
                                          <p:attrName>style.visibility</p:attrName>
                                        </p:attrNameLst>
                                      </p:cBhvr>
                                      <p:to>
                                        <p:strVal val="visible"/>
                                      </p:to>
                                    </p:set>
                                    <p:animEffect transition="in" filter="blinds(vertical)">
                                      <p:cBhvr additive="base">
                                        <p:cTn id="12" dur="500"/>
                                        <p:tgtEl>
                                          <p:spTgt spid="223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p:txBody>
          <a:bodyPr vert="horz" wrap="square" lIns="91440" tIns="45720" rIns="91440" bIns="45720" rtlCol="0" anchor="b" anchorCtr="0">
            <a:noAutofit/>
          </a:bodyPr>
          <a:lstStyle/>
          <a:p>
            <a:pPr eaLnBrk="1" hangingPunct="1"/>
            <a:r>
              <a:rPr lang="zh-CN" altLang="en-US" b="1">
                <a:latin typeface="宋体" panose="02010600030101010101" pitchFamily="2" charset="-122"/>
              </a:rPr>
              <a:t>课堂训练：</a:t>
            </a:r>
            <a:endParaRPr lang="zh-CN" altLang="en-US" b="1">
              <a:latin typeface="宋体" panose="02010600030101010101" pitchFamily="2" charset="-122"/>
            </a:endParaRPr>
          </a:p>
        </p:txBody>
      </p:sp>
      <p:sp>
        <p:nvSpPr>
          <p:cNvPr id="21507" name="Rectangle 3"/>
          <p:cNvSpPr>
            <a:spLocks noGrp="1" noChangeArrowheads="1"/>
          </p:cNvSpPr>
          <p:nvPr>
            <p:ph idx="1"/>
          </p:nvPr>
        </p:nvSpPr>
        <p:spPr>
          <a:xfrm>
            <a:off x="1703389" y="1773238"/>
            <a:ext cx="8577263" cy="4267200"/>
          </a:xfrm>
        </p:spPr>
        <p:txBody>
          <a:bodyPr vert="horz" wrap="square" lIns="91440" tIns="45720" rIns="91440" bIns="45720" numCol="1" rtlCol="0" anchor="t" anchorCtr="0" compatLnSpc="1">
            <a:noAutofit/>
          </a:bodyPr>
          <a:lstStyle/>
          <a:p>
            <a:pPr marL="469900" indent="-469900" fontAlgn="base">
              <a:lnSpc>
                <a:spcPct val="100000"/>
              </a:lnSpc>
              <a:spcBef>
                <a:spcPct val="20000"/>
              </a:spcBef>
              <a:spcAft>
                <a:spcPct val="0"/>
              </a:spcAft>
              <a:buClr>
                <a:schemeClr val="accent2"/>
              </a:buClr>
              <a:buNone/>
              <a:defRPr/>
            </a:pPr>
            <a:r>
              <a:rPr 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t>1</a:t>
            </a:r>
            <a:r>
              <a:rPr lang="zh-CN" alt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t>．下列句子逗号使用不当的一项是</a:t>
            </a:r>
            <a:r>
              <a:rPr lang="zh-CN" altLang="en-US" sz="3000" b="1" kern="0" spc="0" noProof="0">
                <a:solidFill>
                  <a:srgbClr val="0000CC"/>
                </a:solidFill>
                <a:effectLst>
                  <a:outerShdw blurRad="38100" dist="38100" dir="2700000" algn="tl">
                    <a:srgbClr val="C0C0C0"/>
                  </a:outerShdw>
                </a:effectLst>
                <a:latin typeface="宋体" panose="02010600030101010101" pitchFamily="2" charset="-122"/>
                <a:ea typeface="楷体_GB2312" pitchFamily="49" charset="-122"/>
              </a:rPr>
              <a:t>  </a:t>
            </a:r>
            <a:r>
              <a:rPr lang="zh-CN" alt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t> （</a:t>
            </a:r>
            <a:r>
              <a:rPr lang="zh-CN" altLang="en-US" sz="3000" b="1" kern="0" spc="0" noProof="0">
                <a:solidFill>
                  <a:srgbClr val="0000CC"/>
                </a:solidFill>
                <a:effectLst>
                  <a:outerShdw blurRad="38100" dist="38100" dir="2700000" algn="tl">
                    <a:srgbClr val="C0C0C0"/>
                  </a:outerShdw>
                </a:effectLst>
                <a:latin typeface="宋体" panose="02010600030101010101" pitchFamily="2" charset="-122"/>
                <a:ea typeface="楷体_GB2312" pitchFamily="49" charset="-122"/>
              </a:rPr>
              <a:t>    </a:t>
            </a:r>
            <a:r>
              <a:rPr lang="zh-CN" alt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t>）</a:t>
            </a:r>
            <a:r>
              <a:rPr 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t>A</a:t>
            </a:r>
            <a:r>
              <a:rPr lang="zh-CN" alt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t>．这，也不是一天两天能够解决的事。</a:t>
            </a:r>
            <a:br>
              <a:rPr lang="zh-CN" alt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br>
            <a:r>
              <a:rPr 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t>B</a:t>
            </a:r>
            <a:r>
              <a:rPr lang="zh-CN" alt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t>．我从小，随祖父在家读书，到小学就直接上了小学三年级。</a:t>
            </a:r>
            <a:br>
              <a:rPr lang="zh-CN" alt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br>
            <a:r>
              <a:rPr 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t>C</a:t>
            </a:r>
            <a:r>
              <a:rPr lang="zh-CN" alt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t>．</a:t>
            </a:r>
            <a:r>
              <a:rPr lang="zh-CN" altLang="en-US" sz="3000" b="1" kern="0" spc="0" noProof="0">
                <a:solidFill>
                  <a:srgbClr val="0000CC"/>
                </a:solidFill>
                <a:effectLst>
                  <a:outerShdw blurRad="38100" dist="38100" dir="2700000" algn="tl">
                    <a:srgbClr val="C0C0C0"/>
                  </a:outerShdw>
                </a:effectLst>
                <a:latin typeface="宋体" panose="02010600030101010101" pitchFamily="2" charset="-122"/>
                <a:ea typeface="楷体_GB2312" pitchFamily="49" charset="-122"/>
              </a:rPr>
              <a:t>“</a:t>
            </a:r>
            <a:r>
              <a:rPr lang="zh-CN" alt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t>你为什么想到这儿来上学</a:t>
            </a:r>
            <a:r>
              <a:rPr 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t>?</a:t>
            </a:r>
            <a:r>
              <a:rPr lang="en-US" sz="3000" b="1" kern="0" spc="0" noProof="0">
                <a:solidFill>
                  <a:srgbClr val="0000CC"/>
                </a:solidFill>
                <a:effectLst>
                  <a:outerShdw blurRad="38100" dist="38100" dir="2700000" algn="tl">
                    <a:srgbClr val="C0C0C0"/>
                  </a:outerShdw>
                </a:effectLst>
                <a:latin typeface="宋体" panose="02010600030101010101" pitchFamily="2" charset="-122"/>
                <a:ea typeface="楷体_GB2312" pitchFamily="49" charset="-122"/>
              </a:rPr>
              <a:t>”</a:t>
            </a:r>
            <a:r>
              <a:rPr lang="zh-CN" alt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t>中间的老者盯着我，问。</a:t>
            </a:r>
            <a:br>
              <a:rPr lang="zh-CN" alt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br>
            <a:r>
              <a:rPr 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t>D</a:t>
            </a:r>
            <a:r>
              <a:rPr lang="zh-CN" alt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t>．站在什么样的阶级立场上，就有什么样的理想。</a:t>
            </a:r>
            <a:br>
              <a:rPr lang="zh-CN" alt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rPr>
            </a:br>
            <a:endParaRPr lang="zh-CN" altLang="en-US" sz="3000" b="1" kern="0" spc="0" noProof="0">
              <a:solidFill>
                <a:srgbClr val="0000CC"/>
              </a:solidFill>
              <a:effectLst>
                <a:outerShdw blurRad="38100" dist="38100" dir="2700000" algn="tl">
                  <a:srgbClr val="C0C0C0"/>
                </a:outerShdw>
              </a:effectLst>
              <a:latin typeface="楷体_GB2312" pitchFamily="49" charset="-122"/>
              <a:ea typeface="楷体_GB2312" pitchFamily="49" charset="-122"/>
            </a:endParaRPr>
          </a:p>
        </p:txBody>
      </p:sp>
      <p:sp>
        <p:nvSpPr>
          <p:cNvPr id="21508" name="Text Box 4"/>
          <p:cNvSpPr txBox="1">
            <a:spLocks noChangeArrowheads="1"/>
          </p:cNvSpPr>
          <p:nvPr/>
        </p:nvSpPr>
        <p:spPr bwMode="auto">
          <a:xfrm>
            <a:off x="8832850" y="1628775"/>
            <a:ext cx="535724" cy="707886"/>
          </a:xfrm>
          <a:prstGeom prst="rect">
            <a:avLst/>
          </a:prstGeom>
          <a:noFill/>
          <a:ln w="9525">
            <a:noFill/>
            <a:miter lim="800000"/>
          </a:ln>
          <a:effectLst/>
        </p:spPr>
        <p:txBody>
          <a:bodyPr wrap="none">
            <a:spAutoFit/>
          </a:bodyPr>
          <a:lstStyle/>
          <a:p>
            <a:r>
              <a:rPr lang="en-US" altLang="zh-CN" sz="4000">
                <a:effectLst>
                  <a:outerShdw blurRad="38100" dist="38100" dir="2700000">
                    <a:srgbClr val="FFFFFF"/>
                  </a:outerShdw>
                </a:effectLst>
                <a:latin typeface="Verdana" panose="020B0604030504040204" pitchFamily="34" charset="0"/>
              </a:rPr>
              <a:t>B</a:t>
            </a:r>
            <a:endParaRPr lang="en-US" altLang="zh-CN" sz="4000">
              <a:effectLst>
                <a:outerShdw blurRad="38100" dist="38100" dir="2700000">
                  <a:srgbClr val="FFFFFF"/>
                </a:outerShdw>
              </a:effectLst>
              <a:latin typeface="Verdana" panose="020B060403050404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8"/>
                                        </p:tgtEl>
                                        <p:attrNameLst>
                                          <p:attrName>style.visibility</p:attrName>
                                        </p:attrNameLst>
                                      </p:cBhvr>
                                      <p:to>
                                        <p:strVal val="visible"/>
                                      </p:to>
                                    </p:set>
                                    <p:anim calcmode="lin" valueType="num">
                                      <p:cBhvr additive="base">
                                        <p:cTn id="7" dur="500" fill="hold"/>
                                        <p:tgtEl>
                                          <p:spTgt spid="21508"/>
                                        </p:tgtEl>
                                        <p:attrNameLst>
                                          <p:attrName>ppt_x</p:attrName>
                                        </p:attrNameLst>
                                      </p:cBhvr>
                                      <p:tavLst>
                                        <p:tav tm="0">
                                          <p:val>
                                            <p:strVal val="#ppt_x"/>
                                          </p:val>
                                        </p:tav>
                                        <p:tav tm="100000">
                                          <p:val>
                                            <p:strVal val="#ppt_x"/>
                                          </p:val>
                                        </p:tav>
                                      </p:tavLst>
                                    </p:anim>
                                    <p:anim calcmode="lin" valueType="num">
                                      <p:cBhvr additive="base">
                                        <p:cTn id="8" dur="500" fill="hold"/>
                                        <p:tgtEl>
                                          <p:spTgt spid="215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9882" y="443234"/>
            <a:ext cx="10852237" cy="1257574"/>
          </a:xfrm>
        </p:spPr>
        <p:txBody>
          <a:bodyPr/>
          <a:lstStyle/>
          <a:p>
            <a:pPr algn="ctr"/>
            <a:r>
              <a:rPr lang="zh-CN" altLang="en-US" sz="4000"/>
              <a:t>逗号使用口诀</a:t>
            </a:r>
            <a:endParaRPr lang="zh-CN" altLang="en-US" sz="4000"/>
          </a:p>
        </p:txBody>
      </p:sp>
      <p:sp>
        <p:nvSpPr>
          <p:cNvPr id="3" name="内容占位符 2"/>
          <p:cNvSpPr>
            <a:spLocks noGrp="1"/>
          </p:cNvSpPr>
          <p:nvPr>
            <p:ph idx="1"/>
          </p:nvPr>
        </p:nvSpPr>
        <p:spPr>
          <a:xfrm>
            <a:off x="669882" y="2276872"/>
            <a:ext cx="10852237" cy="4064543"/>
          </a:xfrm>
        </p:spPr>
        <p:txBody>
          <a:bodyPr/>
          <a:lstStyle/>
          <a:p>
            <a:r>
              <a:rPr lang="zh-CN" altLang="en-US" sz="2800" b="1"/>
              <a:t>逗号分句之间表间隔，句内用它意未尽</a:t>
            </a:r>
            <a:endParaRPr lang="zh-CN" altLang="en-US" sz="2800" b="1"/>
          </a:p>
          <a:p>
            <a:r>
              <a:rPr lang="zh-CN" altLang="en-US" sz="2800" b="1"/>
              <a:t>主谓宾较长时，主语强调表语气，中间要用逗断开</a:t>
            </a:r>
            <a:endParaRPr lang="zh-CN" altLang="en-US" sz="2800" b="1"/>
          </a:p>
          <a:p>
            <a:r>
              <a:rPr lang="zh-CN" altLang="en-US" sz="2800" b="1"/>
              <a:t>状语定语表强调，并列谓语和补语，中间要用逗断开</a:t>
            </a:r>
            <a:endParaRPr lang="zh-CN" altLang="en-US" sz="2800" b="1"/>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文本框 3"/>
          <p:cNvSpPr/>
          <p:nvPr/>
        </p:nvSpPr>
        <p:spPr>
          <a:xfrm>
            <a:off x="2089150" y="22225"/>
            <a:ext cx="7529513" cy="708025"/>
          </a:xfrm>
          <a:prstGeom prst="rect">
            <a:avLst/>
          </a:prstGeom>
          <a:noFill/>
          <a:ln w="9525">
            <a:noFill/>
          </a:ln>
        </p:spPr>
        <p:txBody>
          <a:bodyPr>
            <a:spAutoFit/>
          </a:bodyPr>
          <a:lstStyle/>
          <a:p>
            <a:pPr algn="ctr"/>
            <a:r>
              <a:rPr lang="zh-CN" altLang="en-US" sz="4000" b="1">
                <a:solidFill>
                  <a:srgbClr val="1D41D5"/>
                </a:solidFill>
                <a:latin typeface="黑体" panose="02010609060101010101" pitchFamily="49" charset="-122"/>
                <a:ea typeface="黑体" panose="02010609060101010101" pitchFamily="49" charset="-122"/>
              </a:rPr>
              <a:t>三、分号使用</a:t>
            </a:r>
            <a:endParaRPr lang="zh-CN" altLang="en-US" sz="4000" b="1">
              <a:solidFill>
                <a:srgbClr val="1D41D5"/>
              </a:solidFill>
              <a:latin typeface="黑体" panose="02010609060101010101" pitchFamily="49" charset="-122"/>
              <a:ea typeface="黑体" panose="02010609060101010101" pitchFamily="49" charset="-122"/>
            </a:endParaRPr>
          </a:p>
        </p:txBody>
      </p:sp>
      <p:sp>
        <p:nvSpPr>
          <p:cNvPr id="63491" name="文本框 4"/>
          <p:cNvSpPr/>
          <p:nvPr/>
        </p:nvSpPr>
        <p:spPr>
          <a:xfrm>
            <a:off x="219075" y="730250"/>
            <a:ext cx="11690350" cy="1198563"/>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作用：</a:t>
            </a:r>
            <a:r>
              <a:rPr lang="zh-CN" altLang="en-US" sz="3600" b="1">
                <a:latin typeface="黑体" panose="02010609060101010101" pitchFamily="49" charset="-122"/>
                <a:ea typeface="黑体" panose="02010609060101010101" pitchFamily="49" charset="-122"/>
              </a:rPr>
              <a:t>用于复句内部分句之间、多重复句第一层的前后两部分并列之间、分项例举的各部分之间的停顿。</a:t>
            </a:r>
            <a:endParaRPr lang="zh-CN" altLang="en-US" sz="3600" b="1">
              <a:latin typeface="黑体" panose="02010609060101010101" pitchFamily="49" charset="-122"/>
              <a:ea typeface="黑体" panose="02010609060101010101" pitchFamily="49" charset="-122"/>
            </a:endParaRPr>
          </a:p>
        </p:txBody>
      </p:sp>
      <p:sp>
        <p:nvSpPr>
          <p:cNvPr id="63492" name="文本框 7"/>
          <p:cNvSpPr/>
          <p:nvPr/>
        </p:nvSpPr>
        <p:spPr>
          <a:xfrm>
            <a:off x="219075" y="1928813"/>
            <a:ext cx="8308975" cy="644525"/>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1、简单分句不用分号用逗号</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63493" name="文本框 8"/>
          <p:cNvSpPr/>
          <p:nvPr/>
        </p:nvSpPr>
        <p:spPr>
          <a:xfrm>
            <a:off x="317500" y="2724150"/>
            <a:ext cx="11493500" cy="1568450"/>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200" b="1">
                <a:latin typeface="黑体" panose="02010609060101010101" pitchFamily="49" charset="-122"/>
                <a:ea typeface="黑体" panose="02010609060101010101" pitchFamily="49" charset="-122"/>
              </a:rPr>
              <a:t>例：“画人画鬼”，指《聊斋志异》的题材内容；它借狐鬼故事来达到“刺贪刺虐”的目的。</a:t>
            </a:r>
            <a:endParaRPr lang="en-US" altLang="en-US" sz="3200" b="1">
              <a:latin typeface="黑体" panose="02010609060101010101" pitchFamily="49" charset="-122"/>
              <a:ea typeface="黑体" panose="02010609060101010101" pitchFamily="49" charset="-122"/>
            </a:endParaRPr>
          </a:p>
          <a:p>
            <a:r>
              <a:rPr lang="en-US" altLang="en-US" sz="3200" b="1">
                <a:solidFill>
                  <a:srgbClr val="1D41D5"/>
                </a:solidFill>
                <a:latin typeface="黑体" panose="02010609060101010101" pitchFamily="49" charset="-122"/>
                <a:ea typeface="黑体" panose="02010609060101010101" pitchFamily="49" charset="-122"/>
              </a:rPr>
              <a:t>（简单分句，分句间用逗号，不用分号。将分号改成逗号。）</a:t>
            </a:r>
            <a:endParaRPr lang="en-US" altLang="en-US" sz="3200" b="1">
              <a:solidFill>
                <a:srgbClr val="1D41D5"/>
              </a:solidFill>
              <a:latin typeface="黑体" panose="02010609060101010101" pitchFamily="49" charset="-122"/>
              <a:ea typeface="黑体" panose="02010609060101010101" pitchFamily="49" charset="-122"/>
            </a:endParaRPr>
          </a:p>
        </p:txBody>
      </p:sp>
      <p:sp>
        <p:nvSpPr>
          <p:cNvPr id="63494" name="文本框 11"/>
          <p:cNvSpPr/>
          <p:nvPr/>
        </p:nvSpPr>
        <p:spPr>
          <a:xfrm>
            <a:off x="317500" y="4521200"/>
            <a:ext cx="8275638" cy="644525"/>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2、并列分句内有逗才能分</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63495" name="文本框 12"/>
          <p:cNvSpPr/>
          <p:nvPr/>
        </p:nvSpPr>
        <p:spPr>
          <a:xfrm>
            <a:off x="219075" y="5310188"/>
            <a:ext cx="11690350" cy="1384300"/>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2800" b="1">
                <a:latin typeface="黑体" panose="02010609060101010101" pitchFamily="49" charset="-122"/>
                <a:ea typeface="黑体" panose="02010609060101010101" pitchFamily="49" charset="-122"/>
              </a:rPr>
              <a:t>例：（山东卷）一方面是旅游路线老化、接待率不足；另一方面是游客口味不一、经济承受能力不同：这是我国开放旅游面临的两大难题。 </a:t>
            </a:r>
            <a:endParaRPr lang="en-US" altLang="en-US" sz="2800" b="1">
              <a:latin typeface="黑体" panose="02010609060101010101" pitchFamily="49" charset="-122"/>
              <a:ea typeface="黑体" panose="02010609060101010101" pitchFamily="49" charset="-122"/>
            </a:endParaRPr>
          </a:p>
          <a:p>
            <a:r>
              <a:rPr lang="en-US" altLang="en-US" sz="2800" b="1">
                <a:solidFill>
                  <a:srgbClr val="1D41D5"/>
                </a:solidFill>
                <a:latin typeface="黑体" panose="02010609060101010101" pitchFamily="49" charset="-122"/>
                <a:ea typeface="黑体" panose="02010609060101010101" pitchFamily="49" charset="-122"/>
              </a:rPr>
              <a:t>（并列分句内部有了逗号，分句之间才用分号。将分号改成逗号。）</a:t>
            </a:r>
            <a:endParaRPr lang="en-US" altLang="en-US" sz="2800" b="1">
              <a:solidFill>
                <a:srgbClr val="1D41D5"/>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wheel(1)">
                                      <p:cBhvr>
                                        <p:cTn id="7" dur="2000" fill="hold"/>
                                        <p:tgtEl>
                                          <p:spTgt spid="6349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3491"/>
                                        </p:tgtEl>
                                        <p:attrNameLst>
                                          <p:attrName>style.visibility</p:attrName>
                                        </p:attrNameLst>
                                      </p:cBhvr>
                                      <p:to>
                                        <p:strVal val="visible"/>
                                      </p:to>
                                    </p:set>
                                    <p:animEffect transition="in" filter="wheel(1)">
                                      <p:cBhvr>
                                        <p:cTn id="12" dur="2000" fill="hold"/>
                                        <p:tgtEl>
                                          <p:spTgt spid="63491"/>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63492"/>
                                        </p:tgtEl>
                                        <p:attrNameLst>
                                          <p:attrName>style.visibility</p:attrName>
                                        </p:attrNameLst>
                                      </p:cBhvr>
                                      <p:to>
                                        <p:strVal val="visible"/>
                                      </p:to>
                                    </p:set>
                                    <p:animEffect transition="in" filter="wheel(1)">
                                      <p:cBhvr>
                                        <p:cTn id="17" dur="2000" fill="hold"/>
                                        <p:tgtEl>
                                          <p:spTgt spid="6349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63493"/>
                                        </p:tgtEl>
                                        <p:attrNameLst>
                                          <p:attrName>style.visibility</p:attrName>
                                        </p:attrNameLst>
                                      </p:cBhvr>
                                      <p:to>
                                        <p:strVal val="visible"/>
                                      </p:to>
                                    </p:set>
                                    <p:animEffect transition="in" filter="wheel(1)">
                                      <p:cBhvr>
                                        <p:cTn id="22" dur="2000" fill="hold"/>
                                        <p:tgtEl>
                                          <p:spTgt spid="6349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63494"/>
                                        </p:tgtEl>
                                        <p:attrNameLst>
                                          <p:attrName>style.visibility</p:attrName>
                                        </p:attrNameLst>
                                      </p:cBhvr>
                                      <p:to>
                                        <p:strVal val="visible"/>
                                      </p:to>
                                    </p:set>
                                    <p:animEffect transition="in" filter="wheel(1)">
                                      <p:cBhvr>
                                        <p:cTn id="27" dur="2000" fill="hold"/>
                                        <p:tgtEl>
                                          <p:spTgt spid="63494"/>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63495"/>
                                        </p:tgtEl>
                                        <p:attrNameLst>
                                          <p:attrName>style.visibility</p:attrName>
                                        </p:attrNameLst>
                                      </p:cBhvr>
                                      <p:to>
                                        <p:strVal val="visible"/>
                                      </p:to>
                                    </p:set>
                                    <p:animEffect transition="in" filter="wheel(1)">
                                      <p:cBhvr>
                                        <p:cTn id="32" dur="2000" fill="hold"/>
                                        <p:tgtEl>
                                          <p:spTgt spid="63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P spid="63491" grpId="0"/>
      <p:bldP spid="63492" grpId="0"/>
      <p:bldP spid="63493" grpId="0"/>
      <p:bldP spid="63494" grpId="0"/>
      <p:bldP spid="6349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文本框 3"/>
          <p:cNvSpPr/>
          <p:nvPr/>
        </p:nvSpPr>
        <p:spPr>
          <a:xfrm>
            <a:off x="292100" y="193675"/>
            <a:ext cx="8267700" cy="646113"/>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3、分项列举的各项之间用分号</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64515" name="文本框 4"/>
          <p:cNvSpPr/>
          <p:nvPr/>
        </p:nvSpPr>
        <p:spPr>
          <a:xfrm>
            <a:off x="381000" y="1101725"/>
            <a:ext cx="11452225" cy="2062163"/>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200" b="1">
                <a:latin typeface="黑体" panose="02010609060101010101" pitchFamily="49" charset="-122"/>
                <a:ea typeface="黑体" panose="02010609060101010101" pitchFamily="49" charset="-122"/>
              </a:rPr>
              <a:t>例：农民对一个好的村干部的要求是：一、办事公道,二、自己不要吃得太饱,三、有经济头脑。</a:t>
            </a:r>
            <a:endParaRPr lang="en-US" altLang="en-US" sz="3200" b="1">
              <a:latin typeface="黑体" panose="02010609060101010101" pitchFamily="49" charset="-122"/>
              <a:ea typeface="黑体" panose="02010609060101010101" pitchFamily="49" charset="-122"/>
            </a:endParaRPr>
          </a:p>
          <a:p>
            <a:r>
              <a:rPr lang="en-US" altLang="en-US" sz="3200" b="1">
                <a:solidFill>
                  <a:srgbClr val="1D41D5"/>
                </a:solidFill>
                <a:latin typeface="黑体" panose="02010609060101010101" pitchFamily="49" charset="-122"/>
                <a:ea typeface="黑体" panose="02010609060101010101" pitchFamily="49" charset="-122"/>
              </a:rPr>
              <a:t>（分项列举的各项之间用分号，将两个逗号改成分号，最后一条完了用句号。）</a:t>
            </a:r>
            <a:endParaRPr lang="en-US" altLang="en-US" sz="3200" b="1">
              <a:solidFill>
                <a:srgbClr val="1D41D5"/>
              </a:solidFill>
              <a:latin typeface="黑体" panose="02010609060101010101" pitchFamily="49" charset="-122"/>
              <a:ea typeface="黑体" panose="02010609060101010101" pitchFamily="49" charset="-122"/>
            </a:endParaRPr>
          </a:p>
        </p:txBody>
      </p:sp>
      <p:sp>
        <p:nvSpPr>
          <p:cNvPr id="64516" name="文本框 7"/>
          <p:cNvSpPr/>
          <p:nvPr/>
        </p:nvSpPr>
        <p:spPr>
          <a:xfrm>
            <a:off x="381000" y="3556000"/>
            <a:ext cx="11341100" cy="644525"/>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4、分项列举里余指代词“等等”前也要用分号</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64517" name="文本框 8"/>
          <p:cNvSpPr/>
          <p:nvPr/>
        </p:nvSpPr>
        <p:spPr>
          <a:xfrm>
            <a:off x="209550" y="4471988"/>
            <a:ext cx="11772900" cy="2062162"/>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200" b="1">
                <a:latin typeface="黑体" panose="02010609060101010101" pitchFamily="49" charset="-122"/>
                <a:ea typeface="黑体" panose="02010609060101010101" pitchFamily="49" charset="-122"/>
              </a:rPr>
              <a:t>例：中国谜语具有许多特点：一是结构固定，形式灵活；二是趣味性强，引人入胜；三是文学性强，形象生动</a:t>
            </a:r>
            <a:r>
              <a:rPr lang="en-US" altLang="en-US" sz="3200" b="1">
                <a:solidFill>
                  <a:srgbClr val="FF0000"/>
                </a:solidFill>
                <a:latin typeface="黑体" panose="02010609060101010101" pitchFamily="49" charset="-122"/>
                <a:ea typeface="黑体" panose="02010609060101010101" pitchFamily="49" charset="-122"/>
              </a:rPr>
              <a:t>。</a:t>
            </a:r>
            <a:r>
              <a:rPr lang="en-US" altLang="en-US" sz="3200" b="1">
                <a:latin typeface="黑体" panose="02010609060101010101" pitchFamily="49" charset="-122"/>
                <a:ea typeface="黑体" panose="02010609060101010101" pitchFamily="49" charset="-122"/>
              </a:rPr>
              <a:t>等等。</a:t>
            </a:r>
            <a:endParaRPr lang="en-US" altLang="en-US" sz="3200" b="1">
              <a:latin typeface="黑体" panose="02010609060101010101" pitchFamily="49" charset="-122"/>
              <a:ea typeface="黑体" panose="02010609060101010101" pitchFamily="49" charset="-122"/>
            </a:endParaRPr>
          </a:p>
          <a:p>
            <a:r>
              <a:rPr lang="en-US" altLang="en-US" sz="3200" b="1">
                <a:solidFill>
                  <a:srgbClr val="1D41D5"/>
                </a:solidFill>
                <a:latin typeface="黑体" panose="02010609060101010101" pitchFamily="49" charset="-122"/>
                <a:ea typeface="黑体" panose="02010609060101010101" pitchFamily="49" charset="-122"/>
              </a:rPr>
              <a:t>（分项列举的句子里有余指代词“等等”，代表未说出的并列部分，在“等等”的前边也要用分号。将句号改成分号。）</a:t>
            </a:r>
            <a:endParaRPr lang="en-US" altLang="en-US" sz="3200" b="1">
              <a:solidFill>
                <a:srgbClr val="1D41D5"/>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wheel(1)">
                                      <p:cBhvr>
                                        <p:cTn id="7" dur="2000" fill="hold"/>
                                        <p:tgtEl>
                                          <p:spTgt spid="6451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4515"/>
                                        </p:tgtEl>
                                        <p:attrNameLst>
                                          <p:attrName>style.visibility</p:attrName>
                                        </p:attrNameLst>
                                      </p:cBhvr>
                                      <p:to>
                                        <p:strVal val="visible"/>
                                      </p:to>
                                    </p:set>
                                    <p:animEffect transition="in" filter="wheel(1)">
                                      <p:cBhvr>
                                        <p:cTn id="12" dur="2000" fill="hold"/>
                                        <p:tgtEl>
                                          <p:spTgt spid="6451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64516"/>
                                        </p:tgtEl>
                                        <p:attrNameLst>
                                          <p:attrName>style.visibility</p:attrName>
                                        </p:attrNameLst>
                                      </p:cBhvr>
                                      <p:to>
                                        <p:strVal val="visible"/>
                                      </p:to>
                                    </p:set>
                                    <p:animEffect transition="in" filter="wheel(1)">
                                      <p:cBhvr>
                                        <p:cTn id="17" dur="2000" fill="hold"/>
                                        <p:tgtEl>
                                          <p:spTgt spid="6451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64517"/>
                                        </p:tgtEl>
                                        <p:attrNameLst>
                                          <p:attrName>style.visibility</p:attrName>
                                        </p:attrNameLst>
                                      </p:cBhvr>
                                      <p:to>
                                        <p:strVal val="visible"/>
                                      </p:to>
                                    </p:set>
                                    <p:animEffect transition="in" filter="wheel(1)">
                                      <p:cBhvr>
                                        <p:cTn id="22" dur="2000" fill="hold"/>
                                        <p:tgtEl>
                                          <p:spTgt spid="645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p:bldP spid="64515" grpId="0"/>
      <p:bldP spid="64516" grpId="0"/>
      <p:bldP spid="645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文本框 3"/>
          <p:cNvSpPr/>
          <p:nvPr/>
        </p:nvSpPr>
        <p:spPr>
          <a:xfrm>
            <a:off x="363538" y="615950"/>
            <a:ext cx="11445875" cy="1198563"/>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5、非并列关系(如转折关系、因果关系等)的多重复句，第一层的前后两部分之间，也用分号。 </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65539" name="文本框 4"/>
          <p:cNvSpPr/>
          <p:nvPr/>
        </p:nvSpPr>
        <p:spPr>
          <a:xfrm>
            <a:off x="363538" y="2536825"/>
            <a:ext cx="11512550" cy="2306638"/>
          </a:xfrm>
          <a:prstGeom prst="rect">
            <a:avLst/>
          </a:prstGeom>
          <a:noFill/>
          <a:ln w="28575" cap="flat" cmpd="sng">
            <a:solidFill>
              <a:srgbClr val="D4651C"/>
            </a:solidFill>
            <a:prstDash val="solid"/>
            <a:miter/>
            <a:headEnd type="none" w="med" len="med"/>
            <a:tailEnd type="none" w="med" len="med"/>
          </a:ln>
        </p:spPr>
        <p:txBody>
          <a:bodyPr>
            <a:spAutoFit/>
          </a:bodyPr>
          <a:lstStyle/>
          <a:p>
            <a:r>
              <a:rPr lang="en-US" altLang="en-US" sz="3600" b="1">
                <a:latin typeface="黑体" panose="02010609060101010101" pitchFamily="49" charset="-122"/>
                <a:ea typeface="黑体" panose="02010609060101010101" pitchFamily="49" charset="-122"/>
              </a:rPr>
              <a:t>例：我国年满十八周岁的公民，不分民族、种族、性别、职业、家庭出身、宗教信仰、教育程度、财产状况、居住期限，都有选举权与被选举权</a:t>
            </a:r>
            <a:r>
              <a:rPr lang="en-US" altLang="en-US" sz="3600" b="1">
                <a:solidFill>
                  <a:srgbClr val="FF0000"/>
                </a:solidFill>
                <a:latin typeface="黑体" panose="02010609060101010101" pitchFamily="49" charset="-122"/>
                <a:ea typeface="黑体" panose="02010609060101010101" pitchFamily="49" charset="-122"/>
              </a:rPr>
              <a:t>；但是</a:t>
            </a:r>
            <a:r>
              <a:rPr lang="en-US" altLang="en-US" sz="3600" b="1">
                <a:latin typeface="黑体" panose="02010609060101010101" pitchFamily="49" charset="-122"/>
                <a:ea typeface="黑体" panose="02010609060101010101" pitchFamily="49" charset="-122"/>
              </a:rPr>
              <a:t>依照法律被剥夺政治权利的人除外。</a:t>
            </a:r>
            <a:endParaRPr lang="en-US" altLang="en-US" sz="3600" b="1">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5538"/>
                                        </p:tgtEl>
                                        <p:attrNameLst>
                                          <p:attrName>style.visibility</p:attrName>
                                        </p:attrNameLst>
                                      </p:cBhvr>
                                      <p:to>
                                        <p:strVal val="visible"/>
                                      </p:to>
                                    </p:set>
                                    <p:animEffect transition="in" filter="wheel(1)">
                                      <p:cBhvr>
                                        <p:cTn id="7" dur="2000" fill="hold"/>
                                        <p:tgtEl>
                                          <p:spTgt spid="6553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5539"/>
                                        </p:tgtEl>
                                        <p:attrNameLst>
                                          <p:attrName>style.visibility</p:attrName>
                                        </p:attrNameLst>
                                      </p:cBhvr>
                                      <p:to>
                                        <p:strVal val="visible"/>
                                      </p:to>
                                    </p:set>
                                    <p:animEffect transition="in" filter="wheel(1)">
                                      <p:cBhvr>
                                        <p:cTn id="12" dur="2000" fill="hold"/>
                                        <p:tgtEl>
                                          <p:spTgt spid="65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P spid="6553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文本框 10"/>
          <p:cNvSpPr/>
          <p:nvPr/>
        </p:nvSpPr>
        <p:spPr>
          <a:xfrm>
            <a:off x="827088" y="319088"/>
            <a:ext cx="2257425" cy="682625"/>
          </a:xfrm>
          <a:prstGeom prst="rect">
            <a:avLst/>
          </a:prstGeom>
          <a:noFill/>
          <a:ln w="9525">
            <a:noFill/>
          </a:ln>
        </p:spPr>
        <p:txBody>
          <a:bodyPr lIns="68571" tIns="34285" rIns="68571" bIns="34285">
            <a:spAutoFit/>
          </a:bodyPr>
          <a:lstStyle/>
          <a:p>
            <a:r>
              <a:rPr lang="zh-CN" altLang="en-US" sz="4000" b="1">
                <a:solidFill>
                  <a:srgbClr val="FF0000"/>
                </a:solidFill>
                <a:latin typeface="黑体" panose="02010609060101010101" pitchFamily="49" charset="-122"/>
                <a:ea typeface="黑体" panose="02010609060101010101" pitchFamily="49" charset="-122"/>
              </a:rPr>
              <a:t>课堂小结</a:t>
            </a:r>
            <a:endParaRPr lang="zh-CN" altLang="en-US" sz="4000" b="1">
              <a:solidFill>
                <a:srgbClr val="FF0000"/>
              </a:solidFill>
              <a:latin typeface="黑体" panose="02010609060101010101" pitchFamily="49" charset="-122"/>
              <a:ea typeface="黑体" panose="02010609060101010101" pitchFamily="49" charset="-122"/>
              <a:sym typeface="Arial" panose="020B0604020202020204" pitchFamily="34" charset="0"/>
            </a:endParaRPr>
          </a:p>
        </p:txBody>
      </p:sp>
      <p:pic>
        <p:nvPicPr>
          <p:cNvPr id="66563" name="图片 9"/>
          <p:cNvPicPr>
            <a:picLocks noChangeAspect="1"/>
          </p:cNvPicPr>
          <p:nvPr/>
        </p:nvPicPr>
        <p:blipFill>
          <a:blip r:embed="rId1"/>
          <a:stretch>
            <a:fillRect/>
          </a:stretch>
        </p:blipFill>
        <p:spPr>
          <a:xfrm>
            <a:off x="96838" y="1731963"/>
            <a:ext cx="2987675" cy="3394075"/>
          </a:xfrm>
          <a:prstGeom prst="rect">
            <a:avLst/>
          </a:prstGeom>
          <a:noFill/>
          <a:ln w="9525">
            <a:noFill/>
          </a:ln>
        </p:spPr>
      </p:pic>
      <p:sp>
        <p:nvSpPr>
          <p:cNvPr id="66564" name="文本框 3"/>
          <p:cNvSpPr/>
          <p:nvPr/>
        </p:nvSpPr>
        <p:spPr>
          <a:xfrm>
            <a:off x="5699125" y="173038"/>
            <a:ext cx="2387600" cy="706437"/>
          </a:xfrm>
          <a:prstGeom prst="rect">
            <a:avLst/>
          </a:prstGeom>
          <a:noFill/>
          <a:ln w="9525" cap="flat" cmpd="sng">
            <a:solidFill>
              <a:srgbClr val="E1AF2B"/>
            </a:solidFill>
            <a:prstDash val="solid"/>
            <a:miter/>
            <a:headEnd type="none" w="med" len="med"/>
            <a:tailEnd type="none" w="med" len="med"/>
          </a:ln>
        </p:spPr>
        <p:txBody>
          <a:bodyPr>
            <a:spAutoFit/>
          </a:bodyPr>
          <a:lstStyle/>
          <a:p>
            <a:pPr algn="ctr"/>
            <a:r>
              <a:rPr lang="en-US" altLang="en-US" sz="4000" b="1">
                <a:solidFill>
                  <a:srgbClr val="FF0000"/>
                </a:solidFill>
                <a:latin typeface="黑体" panose="02010609060101010101" pitchFamily="49" charset="-122"/>
                <a:ea typeface="黑体" panose="02010609060101010101" pitchFamily="49" charset="-122"/>
              </a:rPr>
              <a:t>总结</a:t>
            </a:r>
            <a:endParaRPr lang="en-US" altLang="en-US" sz="4000" b="1">
              <a:solidFill>
                <a:srgbClr val="FF0000"/>
              </a:solidFill>
              <a:latin typeface="黑体" panose="02010609060101010101" pitchFamily="49" charset="-122"/>
              <a:ea typeface="黑体" panose="02010609060101010101" pitchFamily="49" charset="-122"/>
            </a:endParaRPr>
          </a:p>
        </p:txBody>
      </p:sp>
      <p:sp>
        <p:nvSpPr>
          <p:cNvPr id="66565" name="文本框 4"/>
          <p:cNvSpPr txBox="1"/>
          <p:nvPr/>
        </p:nvSpPr>
        <p:spPr>
          <a:xfrm>
            <a:off x="3328988" y="1162050"/>
            <a:ext cx="8643938" cy="4400550"/>
          </a:xfrm>
          <a:prstGeom prst="rect">
            <a:avLst/>
          </a:prstGeom>
          <a:noFill/>
          <a:ln w="38100">
            <a:solidFill>
              <a:schemeClr val="accent6"/>
            </a:solidFill>
          </a:ln>
        </p:spPr>
        <p:txBody>
          <a:bodyPr>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一、无逗不分</a:t>
            </a:r>
            <a:endPar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二、分项列举的各项之间用分号</a:t>
            </a:r>
            <a:endPar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三、分项列举里余指代词“等等”前也要用分号</a:t>
            </a:r>
            <a:endPar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四、非并列关系(如转折关系、因果关系等)的多重复句，第一层的前后两部分之间，也用分号。</a:t>
            </a:r>
            <a:endParaRPr lang="en-US" altLang="en-US" sz="4000" b="1">
              <a:latin typeface="黑体" panose="02010609060101010101" pitchFamily="49" charset="-122"/>
              <a:ea typeface="黑体" panose="02010609060101010101" pitchFamily="49" charset="-122"/>
            </a:endParaRPr>
          </a:p>
        </p:txBody>
      </p:sp>
      <p:sp>
        <p:nvSpPr>
          <p:cNvPr id="66566" name="下箭头 7"/>
          <p:cNvSpPr/>
          <p:nvPr/>
        </p:nvSpPr>
        <p:spPr>
          <a:xfrm>
            <a:off x="7010400" y="5562600"/>
            <a:ext cx="219075" cy="568325"/>
          </a:xfrm>
          <a:prstGeom prst="downArrow">
            <a:avLst>
              <a:gd name="adj1" fmla="val 50000"/>
              <a:gd name="adj2" fmla="val 49998"/>
            </a:avLst>
          </a:prstGeom>
          <a:solidFill>
            <a:srgbClr val="BC1A20"/>
          </a:solidFill>
          <a:ln w="12700" cap="flat" cmpd="sng">
            <a:solidFill>
              <a:srgbClr val="891014"/>
            </a:solidFill>
            <a:prstDash val="solid"/>
            <a:miter/>
            <a:headEnd type="none" w="med" len="med"/>
            <a:tailEnd type="none" w="med" len="med"/>
          </a:ln>
        </p:spPr>
        <p:txBody>
          <a:bodyPr anchor="ctr" anchorCtr="0"/>
          <a:lstStyle/>
          <a:p>
            <a:pPr algn="ctr"/>
            <a:endParaRPr lang="en-US" altLang="en-US">
              <a:solidFill>
                <a:srgbClr val="FFFFFF"/>
              </a:solidFill>
              <a:ea typeface="微软雅黑" panose="020B0503020204020204" charset="-122"/>
            </a:endParaRPr>
          </a:p>
        </p:txBody>
      </p:sp>
      <p:sp>
        <p:nvSpPr>
          <p:cNvPr id="66567" name="文本框 8"/>
          <p:cNvSpPr/>
          <p:nvPr/>
        </p:nvSpPr>
        <p:spPr>
          <a:xfrm>
            <a:off x="5988050" y="6269038"/>
            <a:ext cx="2263775" cy="522287"/>
          </a:xfrm>
          <a:prstGeom prst="rect">
            <a:avLst/>
          </a:prstGeom>
          <a:noFill/>
          <a:ln w="9525" cap="flat" cmpd="sng">
            <a:solidFill>
              <a:schemeClr val="tx2"/>
            </a:solidFill>
            <a:prstDash val="solid"/>
            <a:round/>
            <a:headEnd type="none" w="med" len="med"/>
            <a:tailEnd type="none" w="med" len="med"/>
          </a:ln>
        </p:spPr>
        <p:txBody>
          <a:bodyPr>
            <a:spAutoFit/>
          </a:bodyPr>
          <a:lstStyle/>
          <a:p>
            <a:pPr algn="ctr"/>
            <a:r>
              <a:rPr lang="zh-CN" altLang="en-US" sz="2800" b="1">
                <a:solidFill>
                  <a:srgbClr val="FF0000"/>
                </a:solidFill>
                <a:latin typeface="黑体" panose="02010609060101010101" pitchFamily="49" charset="-122"/>
                <a:ea typeface="黑体" panose="02010609060101010101" pitchFamily="49" charset="-122"/>
              </a:rPr>
              <a:t>口诀</a:t>
            </a:r>
            <a:endParaRPr lang="zh-CN" altLang="en-US" sz="2800" b="1">
              <a:solidFill>
                <a:srgbClr val="FF0000"/>
              </a:solidFill>
              <a:latin typeface="黑体" panose="02010609060101010101" pitchFamily="49" charset="-122"/>
              <a:ea typeface="黑体" panose="02010609060101010101" pitchFamily="49"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6562"/>
                                        </p:tgtEl>
                                        <p:attrNameLst>
                                          <p:attrName>style.visibility</p:attrName>
                                        </p:attrNameLst>
                                      </p:cBhvr>
                                      <p:to>
                                        <p:strVal val="visible"/>
                                      </p:to>
                                    </p:set>
                                    <p:animEffect transition="in" filter="wipe(left)">
                                      <p:cBhvr>
                                        <p:cTn id="7" dur="500" fill="hold"/>
                                        <p:tgtEl>
                                          <p:spTgt spid="66562"/>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66563"/>
                                        </p:tgtEl>
                                        <p:attrNameLst>
                                          <p:attrName>style.visibility</p:attrName>
                                        </p:attrNameLst>
                                      </p:cBhvr>
                                      <p:to>
                                        <p:strVal val="visible"/>
                                      </p:to>
                                    </p:set>
                                    <p:animEffect transition="in" filter="plus(in)">
                                      <p:cBhvr>
                                        <p:cTn id="12" dur="2000" fill="hold"/>
                                        <p:tgtEl>
                                          <p:spTgt spid="6656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66564"/>
                                        </p:tgtEl>
                                        <p:attrNameLst>
                                          <p:attrName>style.visibility</p:attrName>
                                        </p:attrNameLst>
                                      </p:cBhvr>
                                      <p:to>
                                        <p:strVal val="visible"/>
                                      </p:to>
                                    </p:set>
                                    <p:animEffect transition="in" filter="wheel(1)">
                                      <p:cBhvr>
                                        <p:cTn id="17" dur="2000" fill="hold"/>
                                        <p:tgtEl>
                                          <p:spTgt spid="66564"/>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66565"/>
                                        </p:tgtEl>
                                        <p:attrNameLst>
                                          <p:attrName>style.visibility</p:attrName>
                                        </p:attrNameLst>
                                      </p:cBhvr>
                                      <p:to>
                                        <p:strVal val="visible"/>
                                      </p:to>
                                    </p:set>
                                    <p:animEffect transition="in" filter="wheel(1)">
                                      <p:cBhvr>
                                        <p:cTn id="22" dur="2000" fill="hold"/>
                                        <p:tgtEl>
                                          <p:spTgt spid="66565"/>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66566"/>
                                        </p:tgtEl>
                                        <p:attrNameLst>
                                          <p:attrName>style.visibility</p:attrName>
                                        </p:attrNameLst>
                                      </p:cBhvr>
                                      <p:to>
                                        <p:strVal val="visible"/>
                                      </p:to>
                                    </p:set>
                                    <p:animEffect transition="in" filter="wheel(1)">
                                      <p:cBhvr>
                                        <p:cTn id="27" dur="2000" fill="hold"/>
                                        <p:tgtEl>
                                          <p:spTgt spid="66566"/>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66567"/>
                                        </p:tgtEl>
                                        <p:attrNameLst>
                                          <p:attrName>style.visibility</p:attrName>
                                        </p:attrNameLst>
                                      </p:cBhvr>
                                      <p:to>
                                        <p:strVal val="visible"/>
                                      </p:to>
                                    </p:set>
                                    <p:animEffect transition="in" filter="wheel(1)">
                                      <p:cBhvr>
                                        <p:cTn id="32" dur="2000" fill="hold"/>
                                        <p:tgtEl>
                                          <p:spTgt spid="665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P spid="66564" grpId="0"/>
      <p:bldP spid="66565" grpId="0"/>
      <p:bldP spid="66566" grpId="0"/>
      <p:bldP spid="6656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文本框 3"/>
          <p:cNvSpPr/>
          <p:nvPr/>
        </p:nvSpPr>
        <p:spPr>
          <a:xfrm>
            <a:off x="642938" y="492125"/>
            <a:ext cx="2582862" cy="708025"/>
          </a:xfrm>
          <a:prstGeom prst="rect">
            <a:avLst/>
          </a:prstGeom>
          <a:noFill/>
          <a:ln w="9525" cap="flat" cmpd="sng">
            <a:solidFill>
              <a:srgbClr val="E1AF2B"/>
            </a:solidFill>
            <a:prstDash val="solid"/>
            <a:miter/>
            <a:headEnd type="none" w="med" len="med"/>
            <a:tailEnd type="none" w="med" len="med"/>
          </a:ln>
        </p:spPr>
        <p:txBody>
          <a:bodyPr>
            <a:spAutoFit/>
          </a:bodyPr>
          <a:lstStyle/>
          <a:p>
            <a:pPr algn="ctr"/>
            <a:r>
              <a:rPr lang="en-US" altLang="en-US" sz="4000" b="1">
                <a:solidFill>
                  <a:srgbClr val="FF0000"/>
                </a:solidFill>
                <a:latin typeface="黑体" panose="02010609060101010101" pitchFamily="49" charset="-122"/>
                <a:ea typeface="黑体" panose="02010609060101010101" pitchFamily="49" charset="-122"/>
              </a:rPr>
              <a:t>课堂练习</a:t>
            </a:r>
            <a:endParaRPr lang="en-US" altLang="en-US" sz="4000" b="1">
              <a:solidFill>
                <a:srgbClr val="FF0000"/>
              </a:solidFill>
              <a:latin typeface="黑体" panose="02010609060101010101" pitchFamily="49" charset="-122"/>
              <a:ea typeface="黑体" panose="02010609060101010101" pitchFamily="49" charset="-122"/>
            </a:endParaRPr>
          </a:p>
        </p:txBody>
      </p:sp>
      <p:sp>
        <p:nvSpPr>
          <p:cNvPr id="67587" name="文本框 4"/>
          <p:cNvSpPr/>
          <p:nvPr/>
        </p:nvSpPr>
        <p:spPr>
          <a:xfrm>
            <a:off x="287338" y="2065338"/>
            <a:ext cx="11576050" cy="1198562"/>
          </a:xfrm>
          <a:prstGeom prst="rect">
            <a:avLst/>
          </a:prstGeom>
          <a:noFill/>
          <a:ln w="9525">
            <a:noFill/>
          </a:ln>
        </p:spPr>
        <p:txBody>
          <a:bodyPr>
            <a:spAutoFit/>
          </a:bodyPr>
          <a:lstStyle/>
          <a:p>
            <a:r>
              <a:rPr lang="zh-CN" altLang="en-US" sz="3600" b="1">
                <a:latin typeface="黑体" panose="02010609060101010101" pitchFamily="49" charset="-122"/>
                <a:ea typeface="黑体" panose="02010609060101010101" pitchFamily="49" charset="-122"/>
                <a:sym typeface="微软雅黑" panose="020B0503020204020204" charset="-122"/>
              </a:rPr>
              <a:t>诈骗犯有一种特长，讲究“适销对路”：你迷信鬼神，他就以鬼神为饵，你迷信权力，他就以权力相诱。</a:t>
            </a:r>
            <a:endParaRPr lang="zh-CN" altLang="en-US" sz="3600">
              <a:latin typeface="黑体" panose="02010609060101010101" pitchFamily="49" charset="-122"/>
              <a:ea typeface="黑体" panose="02010609060101010101" pitchFamily="49" charset="-122"/>
            </a:endParaRPr>
          </a:p>
        </p:txBody>
      </p:sp>
      <p:sp>
        <p:nvSpPr>
          <p:cNvPr id="67588" name="文本框 7"/>
          <p:cNvSpPr/>
          <p:nvPr/>
        </p:nvSpPr>
        <p:spPr>
          <a:xfrm>
            <a:off x="720725" y="3924300"/>
            <a:ext cx="11142663" cy="644525"/>
          </a:xfrm>
          <a:prstGeom prst="rect">
            <a:avLst/>
          </a:prstGeom>
          <a:noFill/>
          <a:ln w="9525">
            <a:noFill/>
          </a:ln>
        </p:spPr>
        <p:txBody>
          <a:bodyPr>
            <a:spAutoFit/>
          </a:bodyPr>
          <a:lstStyle/>
          <a:p>
            <a:r>
              <a:rPr lang="zh-CN" altLang="en-US" sz="3600" b="1">
                <a:solidFill>
                  <a:srgbClr val="1D41D5"/>
                </a:solidFill>
                <a:latin typeface="黑体" panose="02010609060101010101" pitchFamily="49" charset="-122"/>
                <a:ea typeface="黑体" panose="02010609060101010101" pitchFamily="49" charset="-122"/>
                <a:sym typeface="微软雅黑" panose="020B0503020204020204" charset="-122"/>
              </a:rPr>
              <a:t>并列分句内的停顿用分号。（已满足无逗不分的条件）</a:t>
            </a:r>
            <a:endParaRPr lang="zh-CN" altLang="en-US" sz="3600" b="1">
              <a:solidFill>
                <a:srgbClr val="1D41D5"/>
              </a:solidFill>
              <a:latin typeface="黑体" panose="02010609060101010101" pitchFamily="49" charset="-122"/>
              <a:ea typeface="黑体" panose="02010609060101010101" pitchFamily="49" charset="-122"/>
              <a:sym typeface="微软雅黑" panose="020B0503020204020204"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7587"/>
                                        </p:tgtEl>
                                        <p:attrNameLst>
                                          <p:attrName>style.visibility</p:attrName>
                                        </p:attrNameLst>
                                      </p:cBhvr>
                                      <p:to>
                                        <p:strVal val="visible"/>
                                      </p:to>
                                    </p:set>
                                    <p:animEffect transition="in" filter="wheel(1)">
                                      <p:cBhvr>
                                        <p:cTn id="7" dur="2000" fill="hold"/>
                                        <p:tgtEl>
                                          <p:spTgt spid="6758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7588"/>
                                        </p:tgtEl>
                                        <p:attrNameLst>
                                          <p:attrName>style.visibility</p:attrName>
                                        </p:attrNameLst>
                                      </p:cBhvr>
                                      <p:to>
                                        <p:strVal val="visible"/>
                                      </p:to>
                                    </p:set>
                                    <p:animEffect transition="in" filter="wheel(1)">
                                      <p:cBhvr>
                                        <p:cTn id="12" dur="2000" fill="hold"/>
                                        <p:tgtEl>
                                          <p:spTgt spid="675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p:bldP spid="6758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文本框 3"/>
          <p:cNvSpPr/>
          <p:nvPr/>
        </p:nvSpPr>
        <p:spPr>
          <a:xfrm>
            <a:off x="1965325" y="31750"/>
            <a:ext cx="8259763" cy="706438"/>
          </a:xfrm>
          <a:prstGeom prst="rect">
            <a:avLst/>
          </a:prstGeom>
          <a:noFill/>
          <a:ln w="9525">
            <a:noFill/>
          </a:ln>
        </p:spPr>
        <p:txBody>
          <a:bodyPr>
            <a:spAutoFit/>
          </a:bodyPr>
          <a:lstStyle/>
          <a:p>
            <a:pPr algn="ctr"/>
            <a:r>
              <a:rPr lang="zh-CN" altLang="en-US" sz="4000" b="1">
                <a:solidFill>
                  <a:srgbClr val="1D41D5"/>
                </a:solidFill>
                <a:latin typeface="黑体" panose="02010609060101010101" pitchFamily="49" charset="-122"/>
                <a:ea typeface="黑体" panose="02010609060101010101" pitchFamily="49" charset="-122"/>
              </a:rPr>
              <a:t>六、冒号使用</a:t>
            </a:r>
            <a:endParaRPr lang="zh-CN" altLang="en-US" sz="4000" b="1">
              <a:solidFill>
                <a:srgbClr val="1D41D5"/>
              </a:solidFill>
              <a:latin typeface="黑体" panose="02010609060101010101" pitchFamily="49" charset="-122"/>
              <a:ea typeface="黑体" panose="02010609060101010101" pitchFamily="49" charset="-122"/>
            </a:endParaRPr>
          </a:p>
        </p:txBody>
      </p:sp>
      <p:sp>
        <p:nvSpPr>
          <p:cNvPr id="68611" name="文本框 4"/>
          <p:cNvSpPr/>
          <p:nvPr/>
        </p:nvSpPr>
        <p:spPr>
          <a:xfrm>
            <a:off x="336550" y="660400"/>
            <a:ext cx="11518900" cy="1198563"/>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作用：</a:t>
            </a:r>
            <a:r>
              <a:rPr lang="zh-CN" altLang="en-US" sz="3600" b="1">
                <a:latin typeface="黑体" panose="02010609060101010101" pitchFamily="49" charset="-122"/>
                <a:ea typeface="黑体" panose="02010609060101010101" pitchFamily="49" charset="-122"/>
              </a:rPr>
              <a:t>起提示下文或总括上文的作用；提醒读者对下文的注意，有时表示下边是说明。</a:t>
            </a:r>
            <a:endParaRPr lang="zh-CN" altLang="en-US" sz="3600" b="1">
              <a:latin typeface="黑体" panose="02010609060101010101" pitchFamily="49" charset="-122"/>
              <a:ea typeface="黑体" panose="02010609060101010101" pitchFamily="49" charset="-122"/>
            </a:endParaRPr>
          </a:p>
        </p:txBody>
      </p:sp>
      <p:sp>
        <p:nvSpPr>
          <p:cNvPr id="68612" name="文本框 7"/>
          <p:cNvSpPr/>
          <p:nvPr/>
        </p:nvSpPr>
        <p:spPr>
          <a:xfrm>
            <a:off x="257175" y="1770063"/>
            <a:ext cx="11004550" cy="646112"/>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（1）同一句话不重复使用冒号（冒号不能连用）</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68613" name="文本框 8"/>
          <p:cNvSpPr/>
          <p:nvPr/>
        </p:nvSpPr>
        <p:spPr>
          <a:xfrm>
            <a:off x="257175" y="2484438"/>
            <a:ext cx="11703050" cy="2060575"/>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200" b="1" err="1">
                <a:latin typeface="黑体" panose="02010609060101010101" pitchFamily="49" charset="-122"/>
                <a:ea typeface="黑体" panose="02010609060101010101" pitchFamily="49" charset="-122"/>
              </a:rPr>
              <a:t>例：晚上开大会，张书记宣布：厂里要实行两项改革措施：一是持证上岗，二是脱产培训。</a:t>
            </a:r>
            <a:endParaRPr lang="en-US" altLang="en-US" sz="3200" b="1" err="1">
              <a:latin typeface="黑体" panose="02010609060101010101" pitchFamily="49" charset="-122"/>
              <a:ea typeface="黑体" panose="02010609060101010101" pitchFamily="49" charset="-122"/>
            </a:endParaRPr>
          </a:p>
          <a:p>
            <a:r>
              <a:rPr lang="en-US" altLang="en-US" sz="3200" b="1">
                <a:solidFill>
                  <a:srgbClr val="1D41D5"/>
                </a:solidFill>
                <a:latin typeface="黑体" panose="02010609060101010101" pitchFamily="49" charset="-122"/>
                <a:ea typeface="黑体" panose="02010609060101010101" pitchFamily="49" charset="-122"/>
              </a:rPr>
              <a:t>（句中虽然有“宣布”“注意”“证明”等引起下文的词语，但一个句子中不重复使用冒号。两个冒号中应有一个改为逗号。）</a:t>
            </a:r>
            <a:endParaRPr lang="en-US" altLang="en-US" sz="3200" b="1">
              <a:solidFill>
                <a:srgbClr val="1D41D5"/>
              </a:solidFill>
              <a:latin typeface="黑体" panose="02010609060101010101" pitchFamily="49" charset="-122"/>
              <a:ea typeface="黑体" panose="02010609060101010101" pitchFamily="49" charset="-122"/>
            </a:endParaRPr>
          </a:p>
        </p:txBody>
      </p:sp>
      <p:sp>
        <p:nvSpPr>
          <p:cNvPr id="68614" name="文本框 9"/>
          <p:cNvSpPr/>
          <p:nvPr/>
        </p:nvSpPr>
        <p:spPr>
          <a:xfrm>
            <a:off x="279400" y="4633913"/>
            <a:ext cx="10960100" cy="646112"/>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（2）冒号不与“即”“也就是”同时使用。</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68615" name="文本框 11"/>
          <p:cNvSpPr/>
          <p:nvPr/>
        </p:nvSpPr>
        <p:spPr>
          <a:xfrm>
            <a:off x="257175" y="5289550"/>
            <a:ext cx="11787188" cy="1568450"/>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200" b="1">
                <a:latin typeface="黑体" panose="02010609060101010101" pitchFamily="49" charset="-122"/>
                <a:ea typeface="黑体" panose="02010609060101010101" pitchFamily="49" charset="-122"/>
              </a:rPr>
              <a:t>例：我们要有两种“力”：即毅力、努力。</a:t>
            </a:r>
            <a:endParaRPr lang="en-US" altLang="en-US" sz="3200" b="1">
              <a:latin typeface="黑体" panose="02010609060101010101" pitchFamily="49" charset="-122"/>
              <a:ea typeface="黑体" panose="02010609060101010101" pitchFamily="49" charset="-122"/>
            </a:endParaRPr>
          </a:p>
          <a:p>
            <a:r>
              <a:rPr lang="en-US" altLang="en-US" sz="3200" b="1">
                <a:solidFill>
                  <a:srgbClr val="1D41D5"/>
                </a:solidFill>
                <a:latin typeface="黑体" panose="02010609060101010101" pitchFamily="49" charset="-122"/>
                <a:ea typeface="黑体" panose="02010609060101010101" pitchFamily="49" charset="-122"/>
              </a:rPr>
              <a:t>（“即”与冒号具有相同的提示作用，不能同时使用，必须删掉其中一个。）</a:t>
            </a:r>
            <a:endParaRPr lang="en-US" altLang="en-US" sz="3200" b="1">
              <a:solidFill>
                <a:srgbClr val="1D41D5"/>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8610"/>
                                        </p:tgtEl>
                                        <p:attrNameLst>
                                          <p:attrName>style.visibility</p:attrName>
                                        </p:attrNameLst>
                                      </p:cBhvr>
                                      <p:to>
                                        <p:strVal val="visible"/>
                                      </p:to>
                                    </p:set>
                                    <p:animEffect transition="in" filter="wheel(1)">
                                      <p:cBhvr>
                                        <p:cTn id="7" dur="2000" fill="hold"/>
                                        <p:tgtEl>
                                          <p:spTgt spid="686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8611"/>
                                        </p:tgtEl>
                                        <p:attrNameLst>
                                          <p:attrName>style.visibility</p:attrName>
                                        </p:attrNameLst>
                                      </p:cBhvr>
                                      <p:to>
                                        <p:strVal val="visible"/>
                                      </p:to>
                                    </p:set>
                                    <p:animEffect transition="in" filter="wheel(1)">
                                      <p:cBhvr>
                                        <p:cTn id="12" dur="2000" fill="hold"/>
                                        <p:tgtEl>
                                          <p:spTgt spid="68611"/>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68613"/>
                                        </p:tgtEl>
                                        <p:attrNameLst>
                                          <p:attrName>style.visibility</p:attrName>
                                        </p:attrNameLst>
                                      </p:cBhvr>
                                      <p:to>
                                        <p:strVal val="visible"/>
                                      </p:to>
                                    </p:set>
                                    <p:animEffect transition="in" filter="wheel(1)">
                                      <p:cBhvr>
                                        <p:cTn id="17" dur="2000" fill="hold"/>
                                        <p:tgtEl>
                                          <p:spTgt spid="68613"/>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68614"/>
                                        </p:tgtEl>
                                        <p:attrNameLst>
                                          <p:attrName>style.visibility</p:attrName>
                                        </p:attrNameLst>
                                      </p:cBhvr>
                                      <p:to>
                                        <p:strVal val="visible"/>
                                      </p:to>
                                    </p:set>
                                    <p:animEffect transition="in" filter="wheel(1)">
                                      <p:cBhvr>
                                        <p:cTn id="22" dur="2000" fill="hold"/>
                                        <p:tgtEl>
                                          <p:spTgt spid="68614"/>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68615"/>
                                        </p:tgtEl>
                                        <p:attrNameLst>
                                          <p:attrName>style.visibility</p:attrName>
                                        </p:attrNameLst>
                                      </p:cBhvr>
                                      <p:to>
                                        <p:strVal val="visible"/>
                                      </p:to>
                                    </p:set>
                                    <p:animEffect transition="in" filter="wheel(1)">
                                      <p:cBhvr>
                                        <p:cTn id="27" dur="2000" fill="hold"/>
                                        <p:tgtEl>
                                          <p:spTgt spid="686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p:bldP spid="68611" grpId="0"/>
      <p:bldP spid="68613" grpId="0"/>
      <p:bldP spid="68614" grpId="0"/>
      <p:bldP spid="686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0"/>
          <p:cNvSpPr>
            <a:spLocks noChangeArrowheads="1"/>
          </p:cNvSpPr>
          <p:nvPr/>
        </p:nvSpPr>
        <p:spPr bwMode="auto">
          <a:xfrm>
            <a:off x="1703512" y="188640"/>
            <a:ext cx="8924925"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pPr>
            <a:r>
              <a:rPr lang="zh-CN" altLang="en-US" sz="3200" b="0"/>
              <a:t>代诗人赵恬养</a:t>
            </a:r>
            <a:r>
              <a:rPr lang="en-US" altLang="zh-CN" sz="3200" b="0"/>
              <a:t>《</a:t>
            </a:r>
            <a:r>
              <a:rPr lang="zh-CN" altLang="en-US" sz="3200" b="0"/>
              <a:t>增订解人颐新集</a:t>
            </a:r>
            <a:r>
              <a:rPr lang="en-US" altLang="zh-CN" sz="3200" b="0"/>
              <a:t>》</a:t>
            </a:r>
            <a:r>
              <a:rPr lang="zh-CN" altLang="en-US" sz="3200" b="0"/>
              <a:t>中“下雨天留客天留我不留”</a:t>
            </a:r>
            <a:endParaRPr kumimoji="1" lang="zh-CN" altLang="ru-RU" sz="4800">
              <a:ea typeface="华文宋体" panose="02010600040101010101" pitchFamily="2" charset="-122"/>
            </a:endParaRPr>
          </a:p>
        </p:txBody>
      </p:sp>
      <p:sp>
        <p:nvSpPr>
          <p:cNvPr id="4" name="文本框 3"/>
          <p:cNvSpPr txBox="1"/>
          <p:nvPr/>
        </p:nvSpPr>
        <p:spPr>
          <a:xfrm>
            <a:off x="1847528" y="1556792"/>
            <a:ext cx="7416824" cy="4524315"/>
          </a:xfrm>
          <a:prstGeom prst="rect">
            <a:avLst/>
          </a:prstGeom>
          <a:noFill/>
        </p:spPr>
        <p:txBody>
          <a:bodyPr wrap="square">
            <a:spAutoFit/>
          </a:bodyPr>
          <a:lstStyle/>
          <a:p>
            <a:pPr algn="l"/>
            <a:r>
              <a:rPr lang="en-US" altLang="zh-CN" sz="3200" b="0" i="0">
                <a:solidFill>
                  <a:srgbClr val="333333"/>
                </a:solidFill>
                <a:effectLst/>
                <a:latin typeface="Helvetica Neue"/>
              </a:rPr>
              <a:t>1</a:t>
            </a:r>
            <a:r>
              <a:rPr lang="zh-CN" altLang="en-US" sz="3200" b="0" i="0">
                <a:solidFill>
                  <a:srgbClr val="333333"/>
                </a:solidFill>
                <a:effectLst/>
                <a:latin typeface="Helvetica Neue"/>
              </a:rPr>
              <a:t>、下雨天留客，天留我不留。</a:t>
            </a:r>
            <a:endParaRPr lang="zh-CN" altLang="en-US" sz="3200" b="0" i="0">
              <a:solidFill>
                <a:srgbClr val="333333"/>
              </a:solidFill>
              <a:effectLst/>
              <a:latin typeface="Helvetica Neue"/>
            </a:endParaRPr>
          </a:p>
          <a:p>
            <a:pPr algn="l"/>
            <a:r>
              <a:rPr lang="en-US" altLang="zh-CN" sz="3200" b="0" i="0">
                <a:solidFill>
                  <a:srgbClr val="333333"/>
                </a:solidFill>
                <a:effectLst/>
                <a:latin typeface="Helvetica Neue"/>
              </a:rPr>
              <a:t>2</a:t>
            </a:r>
            <a:r>
              <a:rPr lang="zh-CN" altLang="en-US" sz="3200" b="0" i="0">
                <a:solidFill>
                  <a:srgbClr val="333333"/>
                </a:solidFill>
                <a:effectLst/>
                <a:latin typeface="Helvetica Neue"/>
              </a:rPr>
              <a:t>、下雨天留客，天留，我不留。</a:t>
            </a:r>
            <a:endParaRPr lang="zh-CN" altLang="en-US" sz="3200" b="0" i="0">
              <a:solidFill>
                <a:srgbClr val="333333"/>
              </a:solidFill>
              <a:effectLst/>
              <a:latin typeface="Helvetica Neue"/>
            </a:endParaRPr>
          </a:p>
          <a:p>
            <a:pPr algn="l"/>
            <a:r>
              <a:rPr lang="en-US" altLang="zh-CN" sz="3200" b="0" i="0">
                <a:solidFill>
                  <a:srgbClr val="333333"/>
                </a:solidFill>
                <a:effectLst/>
                <a:latin typeface="Helvetica Neue"/>
              </a:rPr>
              <a:t>3</a:t>
            </a:r>
            <a:r>
              <a:rPr lang="zh-CN" altLang="en-US" sz="3200" b="0" i="0">
                <a:solidFill>
                  <a:srgbClr val="333333"/>
                </a:solidFill>
                <a:effectLst/>
                <a:latin typeface="Helvetica Neue"/>
              </a:rPr>
              <a:t>、下雨天留客，天留我？不留。</a:t>
            </a:r>
            <a:endParaRPr lang="zh-CN" altLang="en-US" sz="3200" b="0" i="0">
              <a:solidFill>
                <a:srgbClr val="333333"/>
              </a:solidFill>
              <a:effectLst/>
              <a:latin typeface="Helvetica Neue"/>
            </a:endParaRPr>
          </a:p>
          <a:p>
            <a:pPr algn="l"/>
            <a:r>
              <a:rPr lang="en-US" altLang="zh-CN" sz="3200" b="0" i="0">
                <a:solidFill>
                  <a:srgbClr val="333333"/>
                </a:solidFill>
                <a:effectLst/>
                <a:latin typeface="Helvetica Neue"/>
              </a:rPr>
              <a:t>4</a:t>
            </a:r>
            <a:r>
              <a:rPr lang="zh-CN" altLang="en-US" sz="3200" b="0" i="0">
                <a:solidFill>
                  <a:srgbClr val="333333"/>
                </a:solidFill>
                <a:effectLst/>
                <a:latin typeface="Helvetica Neue"/>
              </a:rPr>
              <a:t>、下雨天留客，天留我不？留。</a:t>
            </a:r>
            <a:endParaRPr lang="zh-CN" altLang="en-US" sz="3200" b="0" i="0">
              <a:solidFill>
                <a:srgbClr val="333333"/>
              </a:solidFill>
              <a:effectLst/>
              <a:latin typeface="Helvetica Neue"/>
            </a:endParaRPr>
          </a:p>
          <a:p>
            <a:pPr algn="l"/>
            <a:r>
              <a:rPr lang="en-US" altLang="zh-CN" sz="3200" b="0" i="0">
                <a:solidFill>
                  <a:srgbClr val="333333"/>
                </a:solidFill>
                <a:effectLst/>
                <a:latin typeface="Helvetica Neue"/>
              </a:rPr>
              <a:t>5</a:t>
            </a:r>
            <a:r>
              <a:rPr lang="zh-CN" altLang="en-US" sz="3200" b="0" i="0">
                <a:solidFill>
                  <a:srgbClr val="333333"/>
                </a:solidFill>
                <a:effectLst/>
                <a:latin typeface="Helvetica Neue"/>
              </a:rPr>
              <a:t>、下雨，天留客；天留我不留！</a:t>
            </a:r>
            <a:endParaRPr lang="zh-CN" altLang="en-US" sz="3200" b="0" i="0">
              <a:solidFill>
                <a:srgbClr val="333333"/>
              </a:solidFill>
              <a:effectLst/>
              <a:latin typeface="Helvetica Neue"/>
            </a:endParaRPr>
          </a:p>
          <a:p>
            <a:pPr algn="l"/>
            <a:r>
              <a:rPr lang="en-US" altLang="zh-CN" sz="3200" b="0" i="0">
                <a:solidFill>
                  <a:srgbClr val="333333"/>
                </a:solidFill>
                <a:effectLst/>
                <a:latin typeface="Helvetica Neue"/>
              </a:rPr>
              <a:t>6</a:t>
            </a:r>
            <a:r>
              <a:rPr lang="zh-CN" altLang="en-US" sz="3200" b="0" i="0">
                <a:solidFill>
                  <a:srgbClr val="333333"/>
                </a:solidFill>
                <a:effectLst/>
                <a:latin typeface="Helvetica Neue"/>
              </a:rPr>
              <a:t>、下雨天，留客天，留我？不留。</a:t>
            </a:r>
            <a:endParaRPr lang="zh-CN" altLang="en-US" sz="3200" b="0" i="0">
              <a:solidFill>
                <a:srgbClr val="333333"/>
              </a:solidFill>
              <a:effectLst/>
              <a:latin typeface="Helvetica Neue"/>
            </a:endParaRPr>
          </a:p>
          <a:p>
            <a:pPr algn="l"/>
            <a:r>
              <a:rPr lang="en-US" altLang="zh-CN" sz="3200" b="0" i="0">
                <a:solidFill>
                  <a:srgbClr val="333333"/>
                </a:solidFill>
                <a:effectLst/>
                <a:latin typeface="Helvetica Neue"/>
              </a:rPr>
              <a:t>7</a:t>
            </a:r>
            <a:r>
              <a:rPr lang="zh-CN" altLang="en-US" sz="3200" b="0" i="0">
                <a:solidFill>
                  <a:srgbClr val="333333"/>
                </a:solidFill>
                <a:effectLst/>
                <a:latin typeface="Helvetica Neue"/>
              </a:rPr>
              <a:t>、下雨天，留客天，留我不？留。</a:t>
            </a:r>
            <a:endParaRPr lang="zh-CN" altLang="en-US" sz="3200" b="0" i="0">
              <a:solidFill>
                <a:srgbClr val="333333"/>
              </a:solidFill>
              <a:effectLst/>
              <a:latin typeface="Helvetica Neue"/>
            </a:endParaRPr>
          </a:p>
          <a:p>
            <a:pPr algn="l"/>
            <a:r>
              <a:rPr lang="en-US" altLang="zh-CN" sz="3200" b="0" i="0">
                <a:solidFill>
                  <a:srgbClr val="333333"/>
                </a:solidFill>
                <a:effectLst/>
                <a:latin typeface="Helvetica Neue"/>
              </a:rPr>
              <a:t>8</a:t>
            </a:r>
            <a:r>
              <a:rPr lang="zh-CN" altLang="en-US" sz="3200" b="0" i="0">
                <a:solidFill>
                  <a:srgbClr val="333333"/>
                </a:solidFill>
                <a:effectLst/>
                <a:latin typeface="Helvetica Neue"/>
              </a:rPr>
              <a:t>、下雨天，留客天，留，我不留？</a:t>
            </a:r>
            <a:endParaRPr lang="zh-CN" altLang="en-US" sz="3200" b="0" i="0">
              <a:solidFill>
                <a:srgbClr val="333333"/>
              </a:solidFill>
              <a:effectLst/>
              <a:latin typeface="Helvetica Neue"/>
            </a:endParaRPr>
          </a:p>
          <a:p>
            <a:pPr algn="l"/>
            <a:r>
              <a:rPr lang="en-US" altLang="zh-CN" sz="3200" b="0" i="0">
                <a:solidFill>
                  <a:srgbClr val="333333"/>
                </a:solidFill>
                <a:effectLst/>
                <a:latin typeface="Helvetica Neue"/>
              </a:rPr>
              <a:t>9</a:t>
            </a:r>
            <a:r>
              <a:rPr lang="zh-CN" altLang="en-US" sz="3200" b="0" i="0">
                <a:solidFill>
                  <a:srgbClr val="333333"/>
                </a:solidFill>
                <a:effectLst/>
                <a:latin typeface="Helvetica Neue"/>
              </a:rPr>
              <a:t>、下雨，天留客，天留我不留。</a:t>
            </a:r>
            <a:endParaRPr lang="zh-CN" altLang="en-US" sz="3200" b="0" i="0">
              <a:solidFill>
                <a:srgbClr val="333333"/>
              </a:solidFill>
              <a:effectLst/>
              <a:latin typeface="Helvetica Neue"/>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文本框 3"/>
          <p:cNvSpPr/>
          <p:nvPr/>
        </p:nvSpPr>
        <p:spPr>
          <a:xfrm>
            <a:off x="76200" y="0"/>
            <a:ext cx="12039600" cy="1198563"/>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（3）分说项与总括项之间用冒号。</a:t>
            </a:r>
            <a:endParaRPr lang="zh-CN" altLang="en-US" sz="3600" b="1">
              <a:solidFill>
                <a:srgbClr val="FF0000"/>
              </a:solidFill>
              <a:latin typeface="黑体" panose="02010609060101010101" pitchFamily="49" charset="-122"/>
              <a:ea typeface="黑体" panose="02010609060101010101" pitchFamily="49" charset="-122"/>
            </a:endParaRPr>
          </a:p>
          <a:p>
            <a:r>
              <a:rPr lang="zh-CN" altLang="en-US" sz="3600" b="1">
                <a:solidFill>
                  <a:srgbClr val="1D41D5"/>
                </a:solidFill>
                <a:latin typeface="黑体" panose="02010609060101010101" pitchFamily="49" charset="-122"/>
                <a:ea typeface="黑体" panose="02010609060101010101" pitchFamily="49" charset="-122"/>
              </a:rPr>
              <a:t>无论分说项在前还是在后，分说项与总括项之间都用冒号。</a:t>
            </a:r>
            <a:endParaRPr lang="zh-CN" altLang="en-US" sz="3600" b="1">
              <a:solidFill>
                <a:srgbClr val="1D41D5"/>
              </a:solidFill>
              <a:latin typeface="黑体" panose="02010609060101010101" pitchFamily="49" charset="-122"/>
              <a:ea typeface="黑体" panose="02010609060101010101" pitchFamily="49" charset="-122"/>
            </a:endParaRPr>
          </a:p>
        </p:txBody>
      </p:sp>
      <p:sp>
        <p:nvSpPr>
          <p:cNvPr id="69635" name="文本框 7"/>
          <p:cNvSpPr/>
          <p:nvPr/>
        </p:nvSpPr>
        <p:spPr>
          <a:xfrm>
            <a:off x="425450" y="1198563"/>
            <a:ext cx="11341100" cy="2554287"/>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200" b="1">
                <a:latin typeface="黑体" panose="02010609060101010101" pitchFamily="49" charset="-122"/>
                <a:ea typeface="黑体" panose="02010609060101010101" pitchFamily="49" charset="-122"/>
              </a:rPr>
              <a:t>例：a、好一派万紫千红的灿烂春光：桃花开了，红得像火；梨花开了，白得像雪 ；郁金香也开了，黄色、紫色交相辉映。</a:t>
            </a:r>
            <a:r>
              <a:rPr lang="en-US" altLang="en-US" sz="3200" b="1" u="sng">
                <a:solidFill>
                  <a:srgbClr val="FF0000"/>
                </a:solidFill>
                <a:latin typeface="黑体" panose="02010609060101010101" pitchFamily="49" charset="-122"/>
                <a:ea typeface="黑体" panose="02010609060101010101" pitchFamily="49" charset="-122"/>
              </a:rPr>
              <a:t>（先总括后分说）</a:t>
            </a:r>
            <a:endParaRPr lang="en-US" altLang="en-US" sz="3200" b="1" u="sng">
              <a:solidFill>
                <a:srgbClr val="FF0000"/>
              </a:solidFill>
              <a:latin typeface="黑体" panose="02010609060101010101" pitchFamily="49" charset="-122"/>
              <a:ea typeface="黑体" panose="02010609060101010101" pitchFamily="49" charset="-122"/>
            </a:endParaRPr>
          </a:p>
          <a:p>
            <a:r>
              <a:rPr lang="en-US" altLang="en-US" sz="3200" b="1">
                <a:latin typeface="黑体" panose="02010609060101010101" pitchFamily="49" charset="-122"/>
                <a:ea typeface="黑体" panose="02010609060101010101" pitchFamily="49" charset="-122"/>
              </a:rPr>
              <a:t>b、晴空万里，阳光普照，微风和煦：真是难得的好天气。</a:t>
            </a:r>
            <a:r>
              <a:rPr lang="en-US" altLang="en-US" sz="3200" b="1" u="sng">
                <a:solidFill>
                  <a:srgbClr val="E1AF2B"/>
                </a:solidFill>
                <a:latin typeface="黑体" panose="02010609060101010101" pitchFamily="49" charset="-122"/>
                <a:ea typeface="黑体" panose="02010609060101010101" pitchFamily="49" charset="-122"/>
              </a:rPr>
              <a:t>（</a:t>
            </a:r>
            <a:r>
              <a:rPr lang="en-US" altLang="en-US" sz="3200" b="1" u="sng">
                <a:solidFill>
                  <a:srgbClr val="FF0000"/>
                </a:solidFill>
                <a:latin typeface="黑体" panose="02010609060101010101" pitchFamily="49" charset="-122"/>
                <a:ea typeface="黑体" panose="02010609060101010101" pitchFamily="49" charset="-122"/>
              </a:rPr>
              <a:t>先分说后总括）</a:t>
            </a:r>
            <a:endParaRPr lang="en-US" altLang="en-US" sz="3200" b="1" u="sng">
              <a:solidFill>
                <a:srgbClr val="FF0000"/>
              </a:solidFill>
              <a:latin typeface="黑体" panose="02010609060101010101" pitchFamily="49" charset="-122"/>
              <a:ea typeface="黑体" panose="02010609060101010101" pitchFamily="49" charset="-122"/>
            </a:endParaRPr>
          </a:p>
        </p:txBody>
      </p:sp>
      <p:sp>
        <p:nvSpPr>
          <p:cNvPr id="69636" name="文本框 8"/>
          <p:cNvSpPr/>
          <p:nvPr/>
        </p:nvSpPr>
        <p:spPr>
          <a:xfrm>
            <a:off x="176213" y="3898900"/>
            <a:ext cx="11306175" cy="1752600"/>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(4)冒号作提示，管到句末。</a:t>
            </a:r>
            <a:endParaRPr lang="zh-CN" altLang="en-US" sz="3600" b="1">
              <a:solidFill>
                <a:srgbClr val="FF0000"/>
              </a:solidFill>
              <a:latin typeface="黑体" panose="02010609060101010101" pitchFamily="49" charset="-122"/>
              <a:ea typeface="黑体" panose="02010609060101010101" pitchFamily="49" charset="-122"/>
            </a:endParaRPr>
          </a:p>
          <a:p>
            <a:r>
              <a:rPr lang="zh-CN" altLang="en-US" sz="3600" b="1">
                <a:solidFill>
                  <a:srgbClr val="1D41D5"/>
                </a:solidFill>
                <a:latin typeface="黑体" panose="02010609060101010101" pitchFamily="49" charset="-122"/>
                <a:ea typeface="黑体" panose="02010609060101010101" pitchFamily="49" charset="-122"/>
              </a:rPr>
              <a:t>冒号的提示范围一般要管到句子的末尾，不能只管到句子的中间。</a:t>
            </a:r>
            <a:endParaRPr lang="zh-CN" altLang="en-US" sz="3600" b="1">
              <a:solidFill>
                <a:srgbClr val="1D41D5"/>
              </a:solidFill>
              <a:latin typeface="黑体" panose="02010609060101010101" pitchFamily="49" charset="-122"/>
              <a:ea typeface="黑体" panose="02010609060101010101" pitchFamily="49" charset="-122"/>
            </a:endParaRPr>
          </a:p>
        </p:txBody>
      </p:sp>
      <p:sp>
        <p:nvSpPr>
          <p:cNvPr id="69637" name="文本框 9"/>
          <p:cNvSpPr/>
          <p:nvPr/>
        </p:nvSpPr>
        <p:spPr>
          <a:xfrm>
            <a:off x="357188" y="5651500"/>
            <a:ext cx="11409362" cy="1076325"/>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200" b="1">
                <a:latin typeface="黑体" panose="02010609060101010101" pitchFamily="49" charset="-122"/>
                <a:ea typeface="黑体" panose="02010609060101010101" pitchFamily="49" charset="-122"/>
              </a:rPr>
              <a:t>例：整个推介会由三大亮点：奥运商机信息、项目招商信息和招标信息组成。</a:t>
            </a:r>
            <a:endParaRPr lang="en-US" altLang="en-US" sz="3200" b="1">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9634"/>
                                        </p:tgtEl>
                                        <p:attrNameLst>
                                          <p:attrName>style.visibility</p:attrName>
                                        </p:attrNameLst>
                                      </p:cBhvr>
                                      <p:to>
                                        <p:strVal val="visible"/>
                                      </p:to>
                                    </p:set>
                                    <p:animEffect transition="in" filter="wheel(1)">
                                      <p:cBhvr>
                                        <p:cTn id="7" dur="2000" fill="hold"/>
                                        <p:tgtEl>
                                          <p:spTgt spid="6963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9635"/>
                                        </p:tgtEl>
                                        <p:attrNameLst>
                                          <p:attrName>style.visibility</p:attrName>
                                        </p:attrNameLst>
                                      </p:cBhvr>
                                      <p:to>
                                        <p:strVal val="visible"/>
                                      </p:to>
                                    </p:set>
                                    <p:animEffect transition="in" filter="wheel(1)">
                                      <p:cBhvr>
                                        <p:cTn id="12" dur="2000" fill="hold"/>
                                        <p:tgtEl>
                                          <p:spTgt spid="6963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69636"/>
                                        </p:tgtEl>
                                        <p:attrNameLst>
                                          <p:attrName>style.visibility</p:attrName>
                                        </p:attrNameLst>
                                      </p:cBhvr>
                                      <p:to>
                                        <p:strVal val="visible"/>
                                      </p:to>
                                    </p:set>
                                    <p:animEffect transition="in" filter="wheel(1)">
                                      <p:cBhvr>
                                        <p:cTn id="17" dur="2000" fill="hold"/>
                                        <p:tgtEl>
                                          <p:spTgt spid="6963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69637"/>
                                        </p:tgtEl>
                                        <p:attrNameLst>
                                          <p:attrName>style.visibility</p:attrName>
                                        </p:attrNameLst>
                                      </p:cBhvr>
                                      <p:to>
                                        <p:strVal val="visible"/>
                                      </p:to>
                                    </p:set>
                                    <p:animEffect transition="in" filter="wheel(1)">
                                      <p:cBhvr>
                                        <p:cTn id="22" dur="2000" fill="hold"/>
                                        <p:tgtEl>
                                          <p:spTgt spid="696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p:bldP spid="69635" grpId="0"/>
      <p:bldP spid="69636" grpId="0"/>
      <p:bldP spid="6963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文本框 3"/>
          <p:cNvSpPr/>
          <p:nvPr/>
        </p:nvSpPr>
        <p:spPr>
          <a:xfrm>
            <a:off x="225425" y="0"/>
            <a:ext cx="11742738" cy="1752600"/>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（5）“某某说” “某某叫嚷”“某某想”“切切地说”“斥责我”等词后面视情况定符号。</a:t>
            </a:r>
            <a:endParaRPr lang="zh-CN" altLang="en-US" sz="3600" b="1">
              <a:solidFill>
                <a:srgbClr val="FF0000"/>
              </a:solidFill>
              <a:latin typeface="黑体" panose="02010609060101010101" pitchFamily="49" charset="-122"/>
              <a:ea typeface="黑体" panose="02010609060101010101" pitchFamily="49" charset="-122"/>
            </a:endParaRPr>
          </a:p>
          <a:p>
            <a:r>
              <a:rPr lang="zh-CN" altLang="en-US" sz="3600" b="1">
                <a:solidFill>
                  <a:srgbClr val="1D41D5"/>
                </a:solidFill>
                <a:latin typeface="黑体" panose="02010609060101010101" pitchFamily="49" charset="-122"/>
                <a:ea typeface="黑体" panose="02010609060101010101" pitchFamily="49" charset="-122"/>
              </a:rPr>
              <a:t>“某某说”在句首用冒号，在句中用逗号，在句末用句号</a:t>
            </a:r>
            <a:endParaRPr lang="zh-CN" altLang="en-US" sz="3600" b="1">
              <a:solidFill>
                <a:srgbClr val="1D41D5"/>
              </a:solidFill>
              <a:latin typeface="黑体" panose="02010609060101010101" pitchFamily="49" charset="-122"/>
              <a:ea typeface="黑体" panose="02010609060101010101" pitchFamily="49" charset="-122"/>
            </a:endParaRPr>
          </a:p>
        </p:txBody>
      </p:sp>
      <p:sp>
        <p:nvSpPr>
          <p:cNvPr id="70659" name="文本框 7"/>
          <p:cNvSpPr/>
          <p:nvPr/>
        </p:nvSpPr>
        <p:spPr>
          <a:xfrm>
            <a:off x="4541838" y="1752600"/>
            <a:ext cx="2252662" cy="708025"/>
          </a:xfrm>
          <a:prstGeom prst="rect">
            <a:avLst/>
          </a:prstGeom>
          <a:noFill/>
          <a:ln w="12700" cap="flat" cmpd="sng">
            <a:solidFill>
              <a:srgbClr val="DED536"/>
            </a:solidFill>
            <a:prstDash val="solid"/>
            <a:miter/>
            <a:headEnd type="none" w="med" len="med"/>
            <a:tailEnd type="none" w="med" len="med"/>
          </a:ln>
        </p:spPr>
        <p:txBody>
          <a:bodyPr>
            <a:spAutoFit/>
          </a:bodyPr>
          <a:lstStyle/>
          <a:p>
            <a:r>
              <a:rPr lang="en-US" altLang="en-US" sz="4000" b="1">
                <a:latin typeface="黑体" panose="02010609060101010101" pitchFamily="49" charset="-122"/>
                <a:ea typeface="黑体" panose="02010609060101010101" pitchFamily="49" charset="-122"/>
              </a:rPr>
              <a:t>简要公式</a:t>
            </a:r>
            <a:endParaRPr lang="en-US" altLang="en-US" sz="4000" b="1">
              <a:latin typeface="黑体" panose="02010609060101010101" pitchFamily="49" charset="-122"/>
              <a:ea typeface="黑体" panose="02010609060101010101" pitchFamily="49" charset="-122"/>
            </a:endParaRPr>
          </a:p>
        </p:txBody>
      </p:sp>
      <p:sp>
        <p:nvSpPr>
          <p:cNvPr id="70660" name="文本框 4"/>
          <p:cNvSpPr/>
          <p:nvPr/>
        </p:nvSpPr>
        <p:spPr>
          <a:xfrm>
            <a:off x="1801813" y="2611438"/>
            <a:ext cx="7732712" cy="2306637"/>
          </a:xfrm>
          <a:prstGeom prst="rect">
            <a:avLst/>
          </a:prstGeom>
          <a:noFill/>
          <a:ln w="76200" cap="flat" cmpd="sng">
            <a:solidFill>
              <a:srgbClr val="DED536"/>
            </a:solidFill>
            <a:prstDash val="solid"/>
            <a:miter/>
            <a:headEnd type="none" w="med" len="med"/>
            <a:tailEnd type="none" w="med" len="med"/>
          </a:ln>
        </p:spPr>
        <p:txBody>
          <a:bodyPr>
            <a:spAutoFit/>
          </a:bodyPr>
          <a:lstStyle/>
          <a:p>
            <a:r>
              <a:rPr lang="en-US" altLang="zh-CN" b="1">
                <a:solidFill>
                  <a:srgbClr val="E1AF2B"/>
                </a:solidFill>
                <a:latin typeface="Comic Sans MS" panose="030F0702030302020204" pitchFamily="66" charset="0"/>
                <a:ea typeface="楷体" panose="02010609060101010101" pitchFamily="49" charset="-122"/>
                <a:sym typeface="微软雅黑" panose="020B0503020204020204" charset="-122"/>
              </a:rPr>
              <a:t> </a:t>
            </a:r>
            <a:r>
              <a:rPr lang="en-US" altLang="zh-CN" sz="3200" b="1">
                <a:solidFill>
                  <a:srgbClr val="E1AF2B"/>
                </a:solidFill>
                <a:latin typeface="黑体" panose="02010609060101010101" pitchFamily="49" charset="-122"/>
                <a:ea typeface="黑体" panose="02010609060101010101" pitchFamily="49" charset="-122"/>
                <a:sym typeface="微软雅黑" panose="020B0503020204020204" charset="-122"/>
              </a:rPr>
              <a:t> </a:t>
            </a:r>
            <a:r>
              <a:rPr lang="en-US" altLang="en-US" sz="2800" b="1">
                <a:latin typeface="黑体" panose="02010609060101010101" pitchFamily="49" charset="-122"/>
                <a:ea typeface="黑体" panose="02010609060101010101" pitchFamily="49" charset="-122"/>
                <a:sym typeface="微软雅黑" panose="020B0503020204020204" charset="-122"/>
              </a:rPr>
              <a:t>某某说</a:t>
            </a:r>
            <a:r>
              <a:rPr lang="en-US" altLang="en-US" sz="2800" b="1">
                <a:solidFill>
                  <a:srgbClr val="FF0000"/>
                </a:solidFill>
                <a:latin typeface="黑体" panose="02010609060101010101" pitchFamily="49" charset="-122"/>
                <a:ea typeface="黑体" panose="02010609060101010101" pitchFamily="49" charset="-122"/>
                <a:sym typeface="微软雅黑" panose="020B0503020204020204" charset="-122"/>
              </a:rPr>
              <a:t>：</a:t>
            </a:r>
            <a:r>
              <a:rPr lang="en-US" altLang="en-US" sz="2800" b="1">
                <a:solidFill>
                  <a:srgbClr val="E1AF2B"/>
                </a:solidFill>
                <a:latin typeface="黑体" panose="02010609060101010101" pitchFamily="49" charset="-122"/>
                <a:ea typeface="黑体" panose="02010609060101010101" pitchFamily="49" charset="-122"/>
                <a:sym typeface="微软雅黑" panose="020B0503020204020204" charset="-122"/>
              </a:rPr>
              <a:t> </a:t>
            </a:r>
            <a:r>
              <a:rPr lang="en-US" altLang="en-US" sz="2800" b="1">
                <a:latin typeface="黑体" panose="02010609060101010101" pitchFamily="49" charset="-122"/>
                <a:ea typeface="黑体" panose="02010609060101010101" pitchFamily="49" charset="-122"/>
                <a:sym typeface="微软雅黑" panose="020B0503020204020204" charset="-122"/>
              </a:rPr>
              <a:t>“</a:t>
            </a:r>
            <a:r>
              <a:rPr lang="en-US" altLang="zh-CN" sz="2800" b="1">
                <a:latin typeface="黑体" panose="02010609060101010101" pitchFamily="49" charset="-122"/>
                <a:ea typeface="黑体" panose="02010609060101010101" pitchFamily="49" charset="-122"/>
                <a:sym typeface="微软雅黑" panose="020B0503020204020204" charset="-122"/>
              </a:rPr>
              <a:t>XXXX</a:t>
            </a:r>
            <a:r>
              <a:rPr lang="en-US" altLang="en-US" sz="2800" b="1">
                <a:latin typeface="黑体" panose="02010609060101010101" pitchFamily="49" charset="-122"/>
                <a:ea typeface="黑体" panose="02010609060101010101" pitchFamily="49" charset="-122"/>
                <a:sym typeface="微软雅黑" panose="020B0503020204020204" charset="-122"/>
              </a:rPr>
              <a:t>。”</a:t>
            </a:r>
            <a:r>
              <a:rPr lang="en-US" altLang="en-US" sz="2800" b="1">
                <a:solidFill>
                  <a:srgbClr val="FF0000"/>
                </a:solidFill>
                <a:latin typeface="黑体" panose="02010609060101010101" pitchFamily="49" charset="-122"/>
                <a:ea typeface="黑体" panose="02010609060101010101" pitchFamily="49" charset="-122"/>
                <a:sym typeface="微软雅黑" panose="020B0503020204020204" charset="-122"/>
              </a:rPr>
              <a:t> </a:t>
            </a:r>
            <a:r>
              <a:rPr lang="en-US" altLang="en-US" sz="2800" b="1" u="sng">
                <a:solidFill>
                  <a:srgbClr val="FF0000"/>
                </a:solidFill>
                <a:latin typeface="黑体" panose="02010609060101010101" pitchFamily="49" charset="-122"/>
                <a:ea typeface="黑体" panose="02010609060101010101" pitchFamily="49" charset="-122"/>
                <a:sym typeface="微软雅黑" panose="020B0503020204020204" charset="-122"/>
              </a:rPr>
              <a:t>（句首）</a:t>
            </a:r>
            <a:endParaRPr lang="en-US" altLang="en-US" sz="2800" b="1" u="sng">
              <a:solidFill>
                <a:srgbClr val="FF0000"/>
              </a:solidFill>
              <a:latin typeface="黑体" panose="02010609060101010101" pitchFamily="49" charset="-122"/>
              <a:ea typeface="黑体" panose="02010609060101010101" pitchFamily="49" charset="-122"/>
            </a:endParaRPr>
          </a:p>
          <a:p>
            <a:endParaRPr lang="en-US" altLang="en-US" sz="2800" b="1">
              <a:solidFill>
                <a:srgbClr val="E1AF2B"/>
              </a:solidFill>
              <a:latin typeface="黑体" panose="02010609060101010101" pitchFamily="49" charset="-122"/>
              <a:ea typeface="黑体" panose="02010609060101010101" pitchFamily="49" charset="-122"/>
            </a:endParaRPr>
          </a:p>
          <a:p>
            <a:r>
              <a:rPr lang="en-US" altLang="en-US" sz="2800" b="1">
                <a:solidFill>
                  <a:srgbClr val="E1AF2B"/>
                </a:solidFill>
                <a:latin typeface="黑体" panose="02010609060101010101" pitchFamily="49" charset="-122"/>
                <a:ea typeface="黑体" panose="02010609060101010101" pitchFamily="49" charset="-122"/>
                <a:sym typeface="微软雅黑" panose="020B0503020204020204" charset="-122"/>
              </a:rPr>
              <a:t> </a:t>
            </a:r>
            <a:r>
              <a:rPr lang="en-US" altLang="en-US" sz="2800" b="1">
                <a:latin typeface="黑体" panose="02010609060101010101" pitchFamily="49" charset="-122"/>
                <a:ea typeface="黑体" panose="02010609060101010101" pitchFamily="49" charset="-122"/>
                <a:sym typeface="微软雅黑" panose="020B0503020204020204" charset="-122"/>
              </a:rPr>
              <a:t>“</a:t>
            </a:r>
            <a:r>
              <a:rPr lang="en-US" altLang="zh-CN" sz="2800" b="1">
                <a:latin typeface="黑体" panose="02010609060101010101" pitchFamily="49" charset="-122"/>
                <a:ea typeface="黑体" panose="02010609060101010101" pitchFamily="49" charset="-122"/>
                <a:sym typeface="微软雅黑" panose="020B0503020204020204" charset="-122"/>
              </a:rPr>
              <a:t>XXXX</a:t>
            </a:r>
            <a:r>
              <a:rPr lang="en-US" altLang="en-US" sz="2800" b="1">
                <a:latin typeface="黑体" panose="02010609060101010101" pitchFamily="49" charset="-122"/>
                <a:ea typeface="黑体" panose="02010609060101010101" pitchFamily="49" charset="-122"/>
                <a:sym typeface="微软雅黑" panose="020B0503020204020204" charset="-122"/>
              </a:rPr>
              <a:t>，”某某说</a:t>
            </a:r>
            <a:r>
              <a:rPr lang="en-US" altLang="en-US" sz="2800" b="1">
                <a:solidFill>
                  <a:srgbClr val="FF0000"/>
                </a:solidFill>
                <a:latin typeface="黑体" panose="02010609060101010101" pitchFamily="49" charset="-122"/>
                <a:ea typeface="黑体" panose="02010609060101010101" pitchFamily="49" charset="-122"/>
                <a:sym typeface="微软雅黑" panose="020B0503020204020204" charset="-122"/>
              </a:rPr>
              <a:t>，</a:t>
            </a:r>
            <a:r>
              <a:rPr lang="en-US" altLang="en-US" sz="2800" b="1">
                <a:latin typeface="黑体" panose="02010609060101010101" pitchFamily="49" charset="-122"/>
                <a:ea typeface="黑体" panose="02010609060101010101" pitchFamily="49" charset="-122"/>
                <a:sym typeface="微软雅黑" panose="020B0503020204020204" charset="-122"/>
              </a:rPr>
              <a:t>“</a:t>
            </a:r>
            <a:r>
              <a:rPr lang="en-US" altLang="zh-CN" sz="2800" b="1">
                <a:latin typeface="黑体" panose="02010609060101010101" pitchFamily="49" charset="-122"/>
                <a:ea typeface="黑体" panose="02010609060101010101" pitchFamily="49" charset="-122"/>
                <a:sym typeface="微软雅黑" panose="020B0503020204020204" charset="-122"/>
              </a:rPr>
              <a:t>XXXX</a:t>
            </a:r>
            <a:r>
              <a:rPr lang="en-US" altLang="en-US" sz="2800" b="1">
                <a:latin typeface="黑体" panose="02010609060101010101" pitchFamily="49" charset="-122"/>
                <a:ea typeface="黑体" panose="02010609060101010101" pitchFamily="49" charset="-122"/>
                <a:sym typeface="微软雅黑" panose="020B0503020204020204" charset="-122"/>
              </a:rPr>
              <a:t>。”</a:t>
            </a:r>
            <a:r>
              <a:rPr lang="en-US" altLang="en-US" sz="2800" b="1" u="sng">
                <a:solidFill>
                  <a:srgbClr val="FF0000"/>
                </a:solidFill>
                <a:latin typeface="黑体" panose="02010609060101010101" pitchFamily="49" charset="-122"/>
                <a:ea typeface="黑体" panose="02010609060101010101" pitchFamily="49" charset="-122"/>
                <a:sym typeface="微软雅黑" panose="020B0503020204020204" charset="-122"/>
              </a:rPr>
              <a:t>（句中）</a:t>
            </a:r>
            <a:endParaRPr lang="en-US" altLang="en-US" sz="2800" b="1">
              <a:solidFill>
                <a:srgbClr val="E1AF2B"/>
              </a:solidFill>
              <a:latin typeface="黑体" panose="02010609060101010101" pitchFamily="49" charset="-122"/>
              <a:ea typeface="黑体" panose="02010609060101010101" pitchFamily="49" charset="-122"/>
            </a:endParaRPr>
          </a:p>
          <a:p>
            <a:endParaRPr lang="en-US" altLang="en-US" sz="2800" b="1">
              <a:solidFill>
                <a:srgbClr val="E1AF2B"/>
              </a:solidFill>
              <a:latin typeface="黑体" panose="02010609060101010101" pitchFamily="49" charset="-122"/>
              <a:ea typeface="黑体" panose="02010609060101010101" pitchFamily="49" charset="-122"/>
            </a:endParaRPr>
          </a:p>
          <a:p>
            <a:r>
              <a:rPr lang="en-US" altLang="en-US" sz="2800" b="1">
                <a:solidFill>
                  <a:srgbClr val="E1AF2B"/>
                </a:solidFill>
                <a:latin typeface="黑体" panose="02010609060101010101" pitchFamily="49" charset="-122"/>
                <a:ea typeface="黑体" panose="02010609060101010101" pitchFamily="49" charset="-122"/>
                <a:sym typeface="微软雅黑" panose="020B0503020204020204" charset="-122"/>
              </a:rPr>
              <a:t> </a:t>
            </a:r>
            <a:r>
              <a:rPr lang="en-US" altLang="en-US" sz="2800" b="1">
                <a:latin typeface="黑体" panose="02010609060101010101" pitchFamily="49" charset="-122"/>
                <a:ea typeface="黑体" panose="02010609060101010101" pitchFamily="49" charset="-122"/>
                <a:sym typeface="微软雅黑" panose="020B0503020204020204" charset="-122"/>
              </a:rPr>
              <a:t>“</a:t>
            </a:r>
            <a:r>
              <a:rPr lang="en-US" altLang="zh-CN" sz="2800" b="1">
                <a:latin typeface="黑体" panose="02010609060101010101" pitchFamily="49" charset="-122"/>
                <a:ea typeface="黑体" panose="02010609060101010101" pitchFamily="49" charset="-122"/>
                <a:sym typeface="微软雅黑" panose="020B0503020204020204" charset="-122"/>
              </a:rPr>
              <a:t>XXXX</a:t>
            </a:r>
            <a:r>
              <a:rPr lang="en-US" altLang="en-US" sz="2800" b="1">
                <a:latin typeface="黑体" panose="02010609060101010101" pitchFamily="49" charset="-122"/>
                <a:ea typeface="黑体" panose="02010609060101010101" pitchFamily="49" charset="-122"/>
                <a:sym typeface="微软雅黑" panose="020B0503020204020204" charset="-122"/>
              </a:rPr>
              <a:t>。”某某说</a:t>
            </a:r>
            <a:r>
              <a:rPr lang="en-US" altLang="en-US" sz="2800" b="1">
                <a:solidFill>
                  <a:srgbClr val="FF0000"/>
                </a:solidFill>
                <a:latin typeface="黑体" panose="02010609060101010101" pitchFamily="49" charset="-122"/>
                <a:ea typeface="黑体" panose="02010609060101010101" pitchFamily="49" charset="-122"/>
                <a:sym typeface="微软雅黑" panose="020B0503020204020204" charset="-122"/>
              </a:rPr>
              <a:t>。</a:t>
            </a:r>
            <a:r>
              <a:rPr lang="en-US" altLang="en-US" sz="2800" b="1" u="sng">
                <a:solidFill>
                  <a:srgbClr val="FF0000"/>
                </a:solidFill>
                <a:latin typeface="黑体" panose="02010609060101010101" pitchFamily="49" charset="-122"/>
                <a:ea typeface="黑体" panose="02010609060101010101" pitchFamily="49" charset="-122"/>
                <a:sym typeface="微软雅黑" panose="020B0503020204020204" charset="-122"/>
              </a:rPr>
              <a:t>（句末）</a:t>
            </a:r>
            <a:endParaRPr lang="en-US" altLang="en-US" sz="2800" b="1" u="sng">
              <a:solidFill>
                <a:srgbClr val="FF0000"/>
              </a:solidFill>
              <a:latin typeface="黑体" panose="02010609060101010101" pitchFamily="49" charset="-122"/>
              <a:ea typeface="黑体" panose="02010609060101010101" pitchFamily="49" charset="-122"/>
              <a:sym typeface="微软雅黑" panose="020B0503020204020204" charset="-122"/>
            </a:endParaRPr>
          </a:p>
        </p:txBody>
      </p:sp>
      <p:sp>
        <p:nvSpPr>
          <p:cNvPr id="70661" name="文本框 5"/>
          <p:cNvSpPr/>
          <p:nvPr/>
        </p:nvSpPr>
        <p:spPr>
          <a:xfrm>
            <a:off x="273050" y="5148263"/>
            <a:ext cx="11695113" cy="1384300"/>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2800" b="1">
                <a:latin typeface="黑体" panose="02010609060101010101" pitchFamily="49" charset="-122"/>
                <a:ea typeface="黑体" panose="02010609060101010101" pitchFamily="49" charset="-122"/>
              </a:rPr>
              <a:t>例：a、老师说</a:t>
            </a:r>
            <a:r>
              <a:rPr lang="en-US" altLang="en-US" sz="2800" b="1">
                <a:solidFill>
                  <a:srgbClr val="FF0000"/>
                </a:solidFill>
                <a:latin typeface="黑体" panose="02010609060101010101" pitchFamily="49" charset="-122"/>
                <a:ea typeface="黑体" panose="02010609060101010101" pitchFamily="49" charset="-122"/>
              </a:rPr>
              <a:t>：</a:t>
            </a:r>
            <a:r>
              <a:rPr lang="en-US" altLang="en-US" sz="2800" b="1">
                <a:latin typeface="黑体" panose="02010609060101010101" pitchFamily="49" charset="-122"/>
                <a:ea typeface="黑体" panose="02010609060101010101" pitchFamily="49" charset="-122"/>
              </a:rPr>
              <a:t>“李白是唐代的大诗人，中学课本里有不少李白的诗。” </a:t>
            </a:r>
            <a:endParaRPr lang="en-US" altLang="en-US" sz="2800" b="1">
              <a:latin typeface="黑体" panose="02010609060101010101" pitchFamily="49" charset="-122"/>
              <a:ea typeface="黑体" panose="02010609060101010101" pitchFamily="49" charset="-122"/>
            </a:endParaRPr>
          </a:p>
          <a:p>
            <a:r>
              <a:rPr lang="en-US" altLang="en-US" sz="2800" b="1">
                <a:latin typeface="黑体" panose="02010609060101010101" pitchFamily="49" charset="-122"/>
                <a:ea typeface="黑体" panose="02010609060101010101" pitchFamily="49" charset="-122"/>
              </a:rPr>
              <a:t>b、“李白是唐代的大诗人,”老师说</a:t>
            </a:r>
            <a:r>
              <a:rPr lang="en-US" altLang="en-US" sz="2800" b="1">
                <a:solidFill>
                  <a:srgbClr val="FF0000"/>
                </a:solidFill>
                <a:latin typeface="黑体" panose="02010609060101010101" pitchFamily="49" charset="-122"/>
                <a:ea typeface="黑体" panose="02010609060101010101" pitchFamily="49" charset="-122"/>
              </a:rPr>
              <a:t>，</a:t>
            </a:r>
            <a:r>
              <a:rPr lang="en-US" altLang="en-US" sz="2800" b="1">
                <a:latin typeface="黑体" panose="02010609060101010101" pitchFamily="49" charset="-122"/>
                <a:ea typeface="黑体" panose="02010609060101010101" pitchFamily="49" charset="-122"/>
              </a:rPr>
              <a:t>“中学课本里有不少李白的诗。” </a:t>
            </a:r>
            <a:endParaRPr lang="en-US" altLang="en-US" sz="2800" b="1">
              <a:latin typeface="黑体" panose="02010609060101010101" pitchFamily="49" charset="-122"/>
              <a:ea typeface="黑体" panose="02010609060101010101" pitchFamily="49" charset="-122"/>
            </a:endParaRPr>
          </a:p>
          <a:p>
            <a:r>
              <a:rPr lang="en-US" altLang="en-US" sz="2800" b="1">
                <a:latin typeface="黑体" panose="02010609060101010101" pitchFamily="49" charset="-122"/>
                <a:ea typeface="黑体" panose="02010609060101010101" pitchFamily="49" charset="-122"/>
              </a:rPr>
              <a:t>c、“李白是唐代的大诗人，中学课本里有不少李白的诗。”老师说</a:t>
            </a:r>
            <a:r>
              <a:rPr lang="en-US" altLang="en-US" sz="2800" b="1">
                <a:solidFill>
                  <a:srgbClr val="FF0000"/>
                </a:solidFill>
                <a:latin typeface="黑体" panose="02010609060101010101" pitchFamily="49" charset="-122"/>
                <a:ea typeface="黑体" panose="02010609060101010101" pitchFamily="49" charset="-122"/>
              </a:rPr>
              <a:t>。</a:t>
            </a:r>
            <a:endParaRPr lang="en-US" altLang="en-US" sz="28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0658"/>
                                        </p:tgtEl>
                                        <p:attrNameLst>
                                          <p:attrName>style.visibility</p:attrName>
                                        </p:attrNameLst>
                                      </p:cBhvr>
                                      <p:to>
                                        <p:strVal val="visible"/>
                                      </p:to>
                                    </p:set>
                                    <p:animEffect transition="in" filter="wheel(1)">
                                      <p:cBhvr>
                                        <p:cTn id="7" dur="2000" fill="hold"/>
                                        <p:tgtEl>
                                          <p:spTgt spid="7065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0659"/>
                                        </p:tgtEl>
                                        <p:attrNameLst>
                                          <p:attrName>style.visibility</p:attrName>
                                        </p:attrNameLst>
                                      </p:cBhvr>
                                      <p:to>
                                        <p:strVal val="visible"/>
                                      </p:to>
                                    </p:set>
                                    <p:animEffect transition="in" filter="wheel(1)">
                                      <p:cBhvr>
                                        <p:cTn id="12" dur="2000" fill="hold"/>
                                        <p:tgtEl>
                                          <p:spTgt spid="70659"/>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0660"/>
                                        </p:tgtEl>
                                        <p:attrNameLst>
                                          <p:attrName>style.visibility</p:attrName>
                                        </p:attrNameLst>
                                      </p:cBhvr>
                                      <p:to>
                                        <p:strVal val="visible"/>
                                      </p:to>
                                    </p:set>
                                    <p:animEffect transition="in" filter="wheel(1)">
                                      <p:cBhvr>
                                        <p:cTn id="17" dur="2000" fill="hold"/>
                                        <p:tgtEl>
                                          <p:spTgt spid="7066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70661"/>
                                        </p:tgtEl>
                                        <p:attrNameLst>
                                          <p:attrName>style.visibility</p:attrName>
                                        </p:attrNameLst>
                                      </p:cBhvr>
                                      <p:to>
                                        <p:strVal val="visible"/>
                                      </p:to>
                                    </p:set>
                                    <p:animEffect transition="in" filter="wheel(1)">
                                      <p:cBhvr>
                                        <p:cTn id="22" dur="2000" fill="hold"/>
                                        <p:tgtEl>
                                          <p:spTgt spid="706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p:bldP spid="70659" grpId="0"/>
      <p:bldP spid="70660" grpId="0"/>
      <p:bldP spid="7066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4" name="文本框 9"/>
          <p:cNvSpPr/>
          <p:nvPr/>
        </p:nvSpPr>
        <p:spPr>
          <a:xfrm>
            <a:off x="337085" y="692696"/>
            <a:ext cx="8178800" cy="644525"/>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a:t>
            </a:r>
            <a:r>
              <a:rPr lang="en-US" altLang="zh-CN" sz="3600" b="1">
                <a:solidFill>
                  <a:srgbClr val="FF0000"/>
                </a:solidFill>
                <a:latin typeface="黑体" panose="02010609060101010101" pitchFamily="49" charset="-122"/>
                <a:ea typeface="黑体" panose="02010609060101010101" pitchFamily="49" charset="-122"/>
              </a:rPr>
              <a:t>6</a:t>
            </a:r>
            <a:r>
              <a:rPr lang="zh-CN" altLang="en-US" sz="3600" b="1">
                <a:solidFill>
                  <a:srgbClr val="FF0000"/>
                </a:solidFill>
                <a:latin typeface="黑体" panose="02010609060101010101" pitchFamily="49" charset="-122"/>
                <a:ea typeface="黑体" panose="02010609060101010101" pitchFamily="49" charset="-122"/>
              </a:rPr>
              <a:t>）引文不独立成句，不用冒号</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71685" name="文本框 11"/>
          <p:cNvSpPr/>
          <p:nvPr/>
        </p:nvSpPr>
        <p:spPr>
          <a:xfrm>
            <a:off x="327779" y="2204864"/>
            <a:ext cx="11518900" cy="1752600"/>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600" b="1">
                <a:latin typeface="黑体" panose="02010609060101010101" pitchFamily="49" charset="-122"/>
                <a:ea typeface="黑体" panose="02010609060101010101" pitchFamily="49" charset="-122"/>
              </a:rPr>
              <a:t>例：同学们唱着：“团结就是力量”走向军训场地。</a:t>
            </a:r>
            <a:endParaRPr lang="en-US" altLang="en-US" sz="3600" b="1">
              <a:latin typeface="黑体" panose="02010609060101010101" pitchFamily="49" charset="-122"/>
              <a:ea typeface="黑体" panose="02010609060101010101" pitchFamily="49" charset="-122"/>
            </a:endParaRPr>
          </a:p>
          <a:p>
            <a:r>
              <a:rPr lang="en-US" altLang="en-US" sz="3600" b="1">
                <a:solidFill>
                  <a:srgbClr val="1D41D5"/>
                </a:solidFill>
                <a:latin typeface="黑体" panose="02010609060101010101" pitchFamily="49" charset="-122"/>
                <a:ea typeface="黑体" panose="02010609060101010101" pitchFamily="49" charset="-122"/>
              </a:rPr>
              <a:t>（引文“团结就是力量”不独立成句而只是整个句子的一部分，它前面不用冒号。）</a:t>
            </a:r>
            <a:endParaRPr lang="en-US" altLang="en-US" sz="3600" b="1">
              <a:solidFill>
                <a:srgbClr val="1D41D5"/>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1684"/>
                                        </p:tgtEl>
                                        <p:attrNameLst>
                                          <p:attrName>style.visibility</p:attrName>
                                        </p:attrNameLst>
                                      </p:cBhvr>
                                      <p:to>
                                        <p:strVal val="visible"/>
                                      </p:to>
                                    </p:set>
                                    <p:animEffect transition="in" filter="wheel(1)">
                                      <p:cBhvr>
                                        <p:cTn id="7" dur="2000" fill="hold"/>
                                        <p:tgtEl>
                                          <p:spTgt spid="7168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1685"/>
                                        </p:tgtEl>
                                        <p:attrNameLst>
                                          <p:attrName>style.visibility</p:attrName>
                                        </p:attrNameLst>
                                      </p:cBhvr>
                                      <p:to>
                                        <p:strVal val="visible"/>
                                      </p:to>
                                    </p:set>
                                    <p:animEffect transition="in" filter="wheel(1)">
                                      <p:cBhvr>
                                        <p:cTn id="12" dur="2000" fill="hold"/>
                                        <p:tgtEl>
                                          <p:spTgt spid="716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4" grpId="0"/>
      <p:bldP spid="7168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文本框 10"/>
          <p:cNvSpPr/>
          <p:nvPr/>
        </p:nvSpPr>
        <p:spPr>
          <a:xfrm>
            <a:off x="727075" y="230188"/>
            <a:ext cx="2457450" cy="682625"/>
          </a:xfrm>
          <a:prstGeom prst="rect">
            <a:avLst/>
          </a:prstGeom>
          <a:noFill/>
          <a:ln w="9525">
            <a:noFill/>
          </a:ln>
        </p:spPr>
        <p:txBody>
          <a:bodyPr lIns="68571" tIns="34285" rIns="68571" bIns="34285">
            <a:spAutoFit/>
          </a:bodyPr>
          <a:lstStyle/>
          <a:p>
            <a:r>
              <a:rPr lang="zh-CN" altLang="en-US" sz="4000" b="1">
                <a:solidFill>
                  <a:srgbClr val="FF0000"/>
                </a:solidFill>
                <a:latin typeface="黑体" panose="02010609060101010101" pitchFamily="49" charset="-122"/>
                <a:ea typeface="黑体" panose="02010609060101010101" pitchFamily="49" charset="-122"/>
              </a:rPr>
              <a:t>课堂小结</a:t>
            </a:r>
            <a:endParaRPr lang="zh-CN" altLang="en-US" sz="4000" b="1">
              <a:solidFill>
                <a:srgbClr val="FF0000"/>
              </a:solidFill>
              <a:latin typeface="黑体" panose="02010609060101010101" pitchFamily="49" charset="-122"/>
              <a:ea typeface="黑体" panose="02010609060101010101" pitchFamily="49" charset="-122"/>
              <a:sym typeface="Arial" panose="020B0604020202020204" pitchFamily="34" charset="0"/>
            </a:endParaRPr>
          </a:p>
        </p:txBody>
      </p:sp>
      <p:pic>
        <p:nvPicPr>
          <p:cNvPr id="72707" name="图片 9"/>
          <p:cNvPicPr>
            <a:picLocks noChangeAspect="1"/>
          </p:cNvPicPr>
          <p:nvPr/>
        </p:nvPicPr>
        <p:blipFill>
          <a:blip r:embed="rId1"/>
          <a:stretch>
            <a:fillRect/>
          </a:stretch>
        </p:blipFill>
        <p:spPr>
          <a:xfrm>
            <a:off x="360363" y="1762125"/>
            <a:ext cx="2724150" cy="3175000"/>
          </a:xfrm>
          <a:prstGeom prst="rect">
            <a:avLst/>
          </a:prstGeom>
          <a:noFill/>
          <a:ln w="9525">
            <a:noFill/>
          </a:ln>
        </p:spPr>
      </p:pic>
      <p:sp>
        <p:nvSpPr>
          <p:cNvPr id="72708" name="文本框 3"/>
          <p:cNvSpPr/>
          <p:nvPr/>
        </p:nvSpPr>
        <p:spPr>
          <a:xfrm>
            <a:off x="6157913" y="315913"/>
            <a:ext cx="2740025" cy="706437"/>
          </a:xfrm>
          <a:prstGeom prst="rect">
            <a:avLst/>
          </a:prstGeom>
          <a:noFill/>
          <a:ln w="9525" cap="flat" cmpd="sng">
            <a:solidFill>
              <a:srgbClr val="DED536"/>
            </a:solidFill>
            <a:prstDash val="solid"/>
            <a:miter/>
            <a:headEnd type="none" w="med" len="med"/>
            <a:tailEnd type="none" w="med" len="med"/>
          </a:ln>
        </p:spPr>
        <p:txBody>
          <a:bodyPr>
            <a:spAutoFit/>
          </a:bodyPr>
          <a:lstStyle/>
          <a:p>
            <a:pPr algn="ctr"/>
            <a:r>
              <a:rPr lang="en-US" altLang="en-US" sz="4000" b="1">
                <a:solidFill>
                  <a:srgbClr val="FF0000"/>
                </a:solidFill>
                <a:latin typeface="黑体" panose="02010609060101010101" pitchFamily="49" charset="-122"/>
                <a:ea typeface="黑体" panose="02010609060101010101" pitchFamily="49" charset="-122"/>
              </a:rPr>
              <a:t>总结</a:t>
            </a:r>
            <a:endParaRPr lang="en-US" altLang="en-US" sz="4000" b="1">
              <a:solidFill>
                <a:srgbClr val="FF0000"/>
              </a:solidFill>
              <a:latin typeface="黑体" panose="02010609060101010101" pitchFamily="49" charset="-122"/>
              <a:ea typeface="黑体" panose="02010609060101010101" pitchFamily="49" charset="-122"/>
            </a:endParaRPr>
          </a:p>
        </p:txBody>
      </p:sp>
      <p:sp>
        <p:nvSpPr>
          <p:cNvPr id="72709" name="文本框 4"/>
          <p:cNvSpPr txBox="1"/>
          <p:nvPr/>
        </p:nvSpPr>
        <p:spPr>
          <a:xfrm>
            <a:off x="3352800" y="1235075"/>
            <a:ext cx="8594725" cy="3756413"/>
          </a:xfrm>
          <a:prstGeom prst="rect">
            <a:avLst/>
          </a:prstGeom>
          <a:noFill/>
          <a:ln w="38100">
            <a:solidFill>
              <a:schemeClr val="accent6"/>
            </a:solidFill>
          </a:ln>
        </p:spPr>
        <p:txBody>
          <a:bodyPr>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5pPr>
          </a:lstStyle>
          <a:p>
            <a:pPr indent="128905" defTabSz="0" eaLnBrk="1" hangingPunct="1">
              <a:tabLst>
                <a:tab pos="342900" algn=""/>
              </a:tabLst>
            </a:pPr>
            <a:r>
              <a:rPr lang="zh-CN" altLang="en-US" sz="3200">
                <a:latin typeface="Cambria" panose="02040503050406030204" pitchFamily="18" charset="0"/>
                <a:ea typeface="黑体" panose="02010609060101010101" pitchFamily="49" charset="-122"/>
              </a:rPr>
              <a:t>提示下文用冒号，　　</a:t>
            </a:r>
            <a:endParaRPr lang="zh-CN" altLang="en-US" sz="3200">
              <a:latin typeface="Cambria" panose="02040503050406030204" pitchFamily="18" charset="0"/>
              <a:ea typeface="黑体" panose="02010609060101010101" pitchFamily="49" charset="-122"/>
            </a:endParaRPr>
          </a:p>
          <a:p>
            <a:pPr indent="128905" defTabSz="0" eaLnBrk="1" hangingPunct="1">
              <a:tabLst>
                <a:tab pos="342900" algn="l"/>
              </a:tabLst>
            </a:pPr>
            <a:r>
              <a:rPr lang="zh-CN" altLang="en-US" sz="3200">
                <a:latin typeface="Cambria" panose="02040503050406030204" pitchFamily="18" charset="0"/>
                <a:ea typeface="黑体" panose="02010609060101010101" pitchFamily="49" charset="-122"/>
              </a:rPr>
              <a:t>总结上文要带冒。　　</a:t>
            </a:r>
            <a:endParaRPr lang="zh-CN" altLang="en-US" sz="3200">
              <a:latin typeface="Cambria" panose="02040503050406030204" pitchFamily="18" charset="0"/>
              <a:ea typeface="黑体" panose="02010609060101010101" pitchFamily="49" charset="-122"/>
            </a:endParaRPr>
          </a:p>
          <a:p>
            <a:pPr indent="128905" defTabSz="0" eaLnBrk="1" hangingPunct="1">
              <a:tabLst>
                <a:tab pos="342900" algn=""/>
              </a:tabLst>
            </a:pPr>
            <a:r>
              <a:rPr lang="zh-CN" altLang="en-US" sz="3200">
                <a:latin typeface="Cambria" panose="02040503050406030204" pitchFamily="18" charset="0"/>
                <a:ea typeface="黑体" panose="02010609060101010101" pitchFamily="49" charset="-122"/>
              </a:rPr>
              <a:t>直接引用用冒号，　　</a:t>
            </a:r>
            <a:endParaRPr lang="zh-CN" altLang="en-US" sz="3200">
              <a:latin typeface="Cambria" panose="02040503050406030204" pitchFamily="18" charset="0"/>
              <a:ea typeface="黑体" panose="02010609060101010101" pitchFamily="49" charset="-122"/>
            </a:endParaRPr>
          </a:p>
          <a:p>
            <a:pPr indent="128905" defTabSz="0" eaLnBrk="1" hangingPunct="1">
              <a:tabLst>
                <a:tab pos="342900" algn=""/>
              </a:tabLst>
            </a:pPr>
            <a:r>
              <a:rPr lang="zh-CN" altLang="en-US" sz="3200">
                <a:latin typeface="Cambria" panose="02040503050406030204" pitchFamily="18" charset="0"/>
                <a:ea typeface="黑体" panose="02010609060101010101" pitchFamily="49" charset="-122"/>
              </a:rPr>
              <a:t>间接转述不带冒。　　</a:t>
            </a:r>
            <a:endParaRPr lang="zh-CN" altLang="en-US" sz="3200">
              <a:latin typeface="Cambria" panose="02040503050406030204" pitchFamily="18" charset="0"/>
              <a:ea typeface="黑体" panose="02010609060101010101" pitchFamily="49" charset="-122"/>
            </a:endParaRPr>
          </a:p>
          <a:p>
            <a:pPr marL="0" marR="0" lvl="0" indent="0" algn="l" defTabSz="914400" rtl="0" eaLnBrk="1" fontAlgn="base" latinLnBrk="0" hangingPunct="1">
              <a:lnSpc>
                <a:spcPct val="120000"/>
              </a:lnSpc>
              <a:spcBef>
                <a:spcPct val="0"/>
              </a:spcBef>
              <a:spcAft>
                <a:spcPct val="0"/>
              </a:spcAft>
              <a:buClrTx/>
              <a:buSzTx/>
              <a:buFontTx/>
              <a:buNone/>
            </a:pPr>
            <a:r>
              <a:rPr kumimoji="0" lang="en-US" altLang="en-US" sz="3200" b="1" i="0" u="none" strike="noStrike" kern="1200" cap="none" spc="0" normalizeH="0" baseline="0" noProof="0" err="1">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mn-ea"/>
              </a:rPr>
              <a:t>前面说，用冒号；</a:t>
            </a:r>
            <a:endParaRPr kumimoji="0" lang="en-US" altLang="en-US" sz="3200" b="1" i="0" u="none" strike="noStrike" kern="1200" cap="none" spc="0" normalizeH="0" baseline="0" noProof="0" err="1">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mn-ea"/>
            </a:endParaRPr>
          </a:p>
          <a:p>
            <a:pPr marL="0" marR="0" lvl="0" indent="0" algn="l" defTabSz="914400" rtl="0" eaLnBrk="1" fontAlgn="base" latinLnBrk="0" hangingPunct="1">
              <a:lnSpc>
                <a:spcPct val="120000"/>
              </a:lnSpc>
              <a:spcBef>
                <a:spcPct val="0"/>
              </a:spcBef>
              <a:spcAft>
                <a:spcPct val="0"/>
              </a:spcAft>
              <a:buClrTx/>
              <a:buSzTx/>
              <a:buFontTx/>
              <a:buNone/>
            </a:pPr>
            <a:r>
              <a:rPr kumimoji="0" lang="en-US" altLang="en-US" sz="3200" b="1" i="0" u="none" strike="noStrike" kern="1200" cap="none" spc="0" normalizeH="0" baseline="0" noProof="0" err="1">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mn-ea"/>
              </a:rPr>
              <a:t>中间说，用逗号；</a:t>
            </a:r>
            <a:endParaRPr kumimoji="0" lang="en-US" altLang="en-US" sz="3200" b="1" i="0" u="none" strike="noStrike" kern="1200" cap="none" spc="0" normalizeH="0" baseline="0" noProof="0" err="1">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mn-ea"/>
            </a:endParaRPr>
          </a:p>
          <a:p>
            <a:pPr marL="0" marR="0" lvl="0" indent="0" algn="l" defTabSz="914400" rtl="0" eaLnBrk="1" fontAlgn="base" latinLnBrk="0" hangingPunct="1">
              <a:lnSpc>
                <a:spcPct val="120000"/>
              </a:lnSpc>
              <a:spcBef>
                <a:spcPct val="0"/>
              </a:spcBef>
              <a:spcAft>
                <a:spcPct val="0"/>
              </a:spcAft>
              <a:buClrTx/>
              <a:buSzTx/>
              <a:buFontTx/>
              <a:buNone/>
            </a:pPr>
            <a:r>
              <a:rPr kumimoji="0" lang="en-US" altLang="en-US" sz="3200" b="1" i="0" u="none" strike="noStrike" kern="1200" cap="none" spc="0" normalizeH="0" baseline="0" noProof="0" err="1">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mn-ea"/>
              </a:rPr>
              <a:t>最后说，用句号。</a:t>
            </a:r>
            <a:endParaRPr lang="en-US" altLang="en-US" sz="3200" b="1">
              <a:latin typeface="黑体" panose="02010609060101010101" pitchFamily="49" charset="-122"/>
              <a:ea typeface="黑体" panose="02010609060101010101" pitchFamily="49" charset="-122"/>
              <a:sym typeface="+mn-ea"/>
            </a:endParaRPr>
          </a:p>
        </p:txBody>
      </p:sp>
      <p:sp>
        <p:nvSpPr>
          <p:cNvPr id="72710" name="下箭头 7"/>
          <p:cNvSpPr/>
          <p:nvPr/>
        </p:nvSpPr>
        <p:spPr>
          <a:xfrm>
            <a:off x="7394575" y="5567363"/>
            <a:ext cx="509588" cy="469900"/>
          </a:xfrm>
          <a:prstGeom prst="downArrow">
            <a:avLst>
              <a:gd name="adj1" fmla="val 50000"/>
              <a:gd name="adj2" fmla="val 50000"/>
            </a:avLst>
          </a:prstGeom>
          <a:solidFill>
            <a:srgbClr val="FFFFFF"/>
          </a:solidFill>
          <a:ln w="12700" cap="flat" cmpd="sng">
            <a:solidFill>
              <a:srgbClr val="DED536"/>
            </a:solidFill>
            <a:prstDash val="solid"/>
            <a:miter/>
            <a:headEnd type="none" w="med" len="med"/>
            <a:tailEnd type="none" w="med" len="med"/>
          </a:ln>
        </p:spPr>
        <p:txBody>
          <a:bodyPr anchor="ctr" anchorCtr="0"/>
          <a:lstStyle/>
          <a:p>
            <a:pPr algn="ctr"/>
            <a:endParaRPr lang="en-US" altLang="en-US">
              <a:ea typeface="微软雅黑" panose="020B0503020204020204" charset="-122"/>
            </a:endParaRPr>
          </a:p>
        </p:txBody>
      </p:sp>
      <p:sp>
        <p:nvSpPr>
          <p:cNvPr id="72711" name="文本框 8"/>
          <p:cNvSpPr/>
          <p:nvPr/>
        </p:nvSpPr>
        <p:spPr>
          <a:xfrm>
            <a:off x="6672263" y="6170613"/>
            <a:ext cx="2127250" cy="582612"/>
          </a:xfrm>
          <a:prstGeom prst="rect">
            <a:avLst/>
          </a:prstGeom>
          <a:noFill/>
          <a:ln w="9525" cap="flat" cmpd="sng">
            <a:solidFill>
              <a:srgbClr val="E1AF2B"/>
            </a:solidFill>
            <a:prstDash val="solid"/>
            <a:miter/>
            <a:headEnd type="none" w="med" len="med"/>
            <a:tailEnd type="none" w="med" len="med"/>
          </a:ln>
        </p:spPr>
        <p:txBody>
          <a:bodyPr>
            <a:spAutoFit/>
          </a:bodyPr>
          <a:lstStyle/>
          <a:p>
            <a:r>
              <a:rPr lang="en-US" altLang="zh-CN">
                <a:solidFill>
                  <a:srgbClr val="FF0000"/>
                </a:solidFill>
              </a:rPr>
              <a:t>         </a:t>
            </a:r>
            <a:r>
              <a:rPr lang="en-US" altLang="en-US" sz="3200" b="1">
                <a:solidFill>
                  <a:srgbClr val="FF0000"/>
                </a:solidFill>
                <a:latin typeface="黑体" panose="02010609060101010101" pitchFamily="49" charset="-122"/>
                <a:ea typeface="黑体" panose="02010609060101010101" pitchFamily="49" charset="-122"/>
              </a:rPr>
              <a:t>口诀</a:t>
            </a:r>
            <a:endParaRPr lang="en-US" altLang="en-US" sz="3200" b="1">
              <a:solidFill>
                <a:srgbClr val="FF0000"/>
              </a:solidFill>
              <a:latin typeface="黑体" panose="02010609060101010101" pitchFamily="49" charset="-122"/>
              <a:ea typeface="黑体" panose="02010609060101010101" pitchFamily="49"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2706"/>
                                        </p:tgtEl>
                                        <p:attrNameLst>
                                          <p:attrName>style.visibility</p:attrName>
                                        </p:attrNameLst>
                                      </p:cBhvr>
                                      <p:to>
                                        <p:strVal val="visible"/>
                                      </p:to>
                                    </p:set>
                                    <p:animEffect transition="in" filter="wipe(left)">
                                      <p:cBhvr>
                                        <p:cTn id="7" dur="500" fill="hold"/>
                                        <p:tgtEl>
                                          <p:spTgt spid="72706"/>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72707"/>
                                        </p:tgtEl>
                                        <p:attrNameLst>
                                          <p:attrName>style.visibility</p:attrName>
                                        </p:attrNameLst>
                                      </p:cBhvr>
                                      <p:to>
                                        <p:strVal val="visible"/>
                                      </p:to>
                                    </p:set>
                                    <p:animEffect transition="in" filter="plus(in)">
                                      <p:cBhvr>
                                        <p:cTn id="12" dur="2000" fill="hold"/>
                                        <p:tgtEl>
                                          <p:spTgt spid="72707"/>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2708"/>
                                        </p:tgtEl>
                                        <p:attrNameLst>
                                          <p:attrName>style.visibility</p:attrName>
                                        </p:attrNameLst>
                                      </p:cBhvr>
                                      <p:to>
                                        <p:strVal val="visible"/>
                                      </p:to>
                                    </p:set>
                                    <p:animEffect transition="in" filter="wheel(1)">
                                      <p:cBhvr>
                                        <p:cTn id="17" dur="2000" fill="hold"/>
                                        <p:tgtEl>
                                          <p:spTgt spid="72708"/>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72709"/>
                                        </p:tgtEl>
                                        <p:attrNameLst>
                                          <p:attrName>style.visibility</p:attrName>
                                        </p:attrNameLst>
                                      </p:cBhvr>
                                      <p:to>
                                        <p:strVal val="visible"/>
                                      </p:to>
                                    </p:set>
                                    <p:animEffect transition="in" filter="wheel(1)">
                                      <p:cBhvr>
                                        <p:cTn id="22" dur="2000" fill="hold"/>
                                        <p:tgtEl>
                                          <p:spTgt spid="72709"/>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72710"/>
                                        </p:tgtEl>
                                        <p:attrNameLst>
                                          <p:attrName>style.visibility</p:attrName>
                                        </p:attrNameLst>
                                      </p:cBhvr>
                                      <p:to>
                                        <p:strVal val="visible"/>
                                      </p:to>
                                    </p:set>
                                    <p:animEffect transition="in" filter="wheel(1)">
                                      <p:cBhvr>
                                        <p:cTn id="27" dur="2000" fill="hold"/>
                                        <p:tgtEl>
                                          <p:spTgt spid="72710"/>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72711"/>
                                        </p:tgtEl>
                                        <p:attrNameLst>
                                          <p:attrName>style.visibility</p:attrName>
                                        </p:attrNameLst>
                                      </p:cBhvr>
                                      <p:to>
                                        <p:strVal val="visible"/>
                                      </p:to>
                                    </p:set>
                                    <p:animEffect transition="in" filter="wheel(1)">
                                      <p:cBhvr>
                                        <p:cTn id="32" dur="2000" fill="hold"/>
                                        <p:tgtEl>
                                          <p:spTgt spid="727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P spid="72708" grpId="0"/>
      <p:bldP spid="72709" grpId="0"/>
      <p:bldP spid="72710" grpId="0"/>
      <p:bldP spid="727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文本框 10"/>
          <p:cNvSpPr/>
          <p:nvPr/>
        </p:nvSpPr>
        <p:spPr>
          <a:xfrm>
            <a:off x="282575" y="0"/>
            <a:ext cx="2112963" cy="620713"/>
          </a:xfrm>
          <a:prstGeom prst="rect">
            <a:avLst/>
          </a:prstGeom>
          <a:noFill/>
          <a:ln w="9525">
            <a:noFill/>
          </a:ln>
        </p:spPr>
        <p:txBody>
          <a:bodyPr lIns="68571" tIns="34285" rIns="68571" bIns="34285">
            <a:spAutoFit/>
          </a:bodyPr>
          <a:lstStyle/>
          <a:p>
            <a:r>
              <a:rPr lang="zh-CN" altLang="en-US" sz="3600" b="1">
                <a:solidFill>
                  <a:srgbClr val="FF0000"/>
                </a:solidFill>
                <a:latin typeface="黑体" panose="02010609060101010101" pitchFamily="49" charset="-122"/>
                <a:ea typeface="黑体" panose="02010609060101010101" pitchFamily="49" charset="-122"/>
              </a:rPr>
              <a:t>课堂练习</a:t>
            </a:r>
            <a:endParaRPr lang="zh-CN" altLang="en-US" sz="3600" b="1">
              <a:solidFill>
                <a:srgbClr val="FF0000"/>
              </a:solidFill>
              <a:latin typeface="黑体" panose="02010609060101010101" pitchFamily="49" charset="-122"/>
              <a:ea typeface="黑体" panose="02010609060101010101" pitchFamily="49" charset="-122"/>
              <a:sym typeface="Arial" panose="020B0604020202020204" pitchFamily="34" charset="0"/>
            </a:endParaRPr>
          </a:p>
        </p:txBody>
      </p:sp>
      <p:sp>
        <p:nvSpPr>
          <p:cNvPr id="73731" name="文本框 3"/>
          <p:cNvSpPr/>
          <p:nvPr/>
        </p:nvSpPr>
        <p:spPr>
          <a:xfrm>
            <a:off x="207963" y="620713"/>
            <a:ext cx="11471275" cy="1076325"/>
          </a:xfrm>
          <a:prstGeom prst="rect">
            <a:avLst/>
          </a:prstGeom>
          <a:noFill/>
          <a:ln w="9525">
            <a:noFill/>
          </a:ln>
        </p:spPr>
        <p:txBody>
          <a:bodyPr>
            <a:spAutoFit/>
          </a:bodyPr>
          <a:lstStyle/>
          <a:p>
            <a:r>
              <a:rPr lang="en-US" altLang="zh-CN" sz="3200" b="1">
                <a:latin typeface="黑体" panose="02010609060101010101" pitchFamily="49" charset="-122"/>
                <a:ea typeface="黑体" panose="02010609060101010101" pitchFamily="49" charset="-122"/>
                <a:sym typeface="微软雅黑" panose="020B0503020204020204" charset="-122"/>
              </a:rPr>
              <a:t>1</a:t>
            </a:r>
            <a:r>
              <a:rPr lang="zh-CN" altLang="en-US" sz="3200" b="1">
                <a:latin typeface="黑体" panose="02010609060101010101" pitchFamily="49" charset="-122"/>
                <a:ea typeface="黑体" panose="02010609060101010101" pitchFamily="49" charset="-122"/>
                <a:sym typeface="微软雅黑" panose="020B0503020204020204" charset="-122"/>
              </a:rPr>
              <a:t>、参加国庆献礼的优秀影片：</a:t>
            </a:r>
            <a:r>
              <a:rPr lang="en-US" altLang="zh-CN" sz="3200" b="1">
                <a:latin typeface="黑体" panose="02010609060101010101" pitchFamily="49" charset="-122"/>
                <a:ea typeface="黑体" panose="02010609060101010101" pitchFamily="49" charset="-122"/>
                <a:sym typeface="微软雅黑" panose="020B0503020204020204" charset="-122"/>
              </a:rPr>
              <a:t>《</a:t>
            </a:r>
            <a:r>
              <a:rPr lang="zh-CN" altLang="en-US" sz="3200" b="1">
                <a:latin typeface="黑体" panose="02010609060101010101" pitchFamily="49" charset="-122"/>
                <a:ea typeface="黑体" panose="02010609060101010101" pitchFamily="49" charset="-122"/>
                <a:sym typeface="微软雅黑" panose="020B0503020204020204" charset="-122"/>
              </a:rPr>
              <a:t>建国大业</a:t>
            </a:r>
            <a:r>
              <a:rPr lang="en-US" altLang="zh-CN" sz="3200" b="1">
                <a:latin typeface="黑体" panose="02010609060101010101" pitchFamily="49" charset="-122"/>
                <a:ea typeface="黑体" panose="02010609060101010101" pitchFamily="49" charset="-122"/>
                <a:sym typeface="微软雅黑" panose="020B0503020204020204" charset="-122"/>
              </a:rPr>
              <a:t>》《</a:t>
            </a:r>
            <a:r>
              <a:rPr lang="zh-CN" altLang="en-US" sz="3200" b="1">
                <a:latin typeface="黑体" panose="02010609060101010101" pitchFamily="49" charset="-122"/>
                <a:ea typeface="黑体" panose="02010609060101010101" pitchFamily="49" charset="-122"/>
                <a:sym typeface="微软雅黑" panose="020B0503020204020204" charset="-122"/>
              </a:rPr>
              <a:t>青春之歌</a:t>
            </a:r>
            <a:r>
              <a:rPr lang="en-US" altLang="zh-CN" sz="3200" b="1">
                <a:latin typeface="黑体" panose="02010609060101010101" pitchFamily="49" charset="-122"/>
                <a:ea typeface="黑体" panose="02010609060101010101" pitchFamily="49" charset="-122"/>
                <a:sym typeface="微软雅黑" panose="020B0503020204020204" charset="-122"/>
              </a:rPr>
              <a:t>》《</a:t>
            </a:r>
            <a:r>
              <a:rPr lang="zh-CN" altLang="en-US" sz="3200" b="1">
                <a:latin typeface="黑体" panose="02010609060101010101" pitchFamily="49" charset="-122"/>
                <a:ea typeface="黑体" panose="02010609060101010101" pitchFamily="49" charset="-122"/>
                <a:sym typeface="微软雅黑" panose="020B0503020204020204" charset="-122"/>
              </a:rPr>
              <a:t>林则徐</a:t>
            </a:r>
            <a:r>
              <a:rPr lang="en-US" altLang="zh-CN" sz="3200" b="1">
                <a:latin typeface="黑体" panose="02010609060101010101" pitchFamily="49" charset="-122"/>
                <a:ea typeface="黑体" panose="02010609060101010101" pitchFamily="49" charset="-122"/>
                <a:sym typeface="微软雅黑" panose="020B0503020204020204" charset="-122"/>
              </a:rPr>
              <a:t>》</a:t>
            </a:r>
            <a:r>
              <a:rPr lang="zh-CN" altLang="en-US" sz="3200" b="1">
                <a:latin typeface="黑体" panose="02010609060101010101" pitchFamily="49" charset="-122"/>
                <a:ea typeface="黑体" panose="02010609060101010101" pitchFamily="49" charset="-122"/>
                <a:sym typeface="微软雅黑" panose="020B0503020204020204" charset="-122"/>
              </a:rPr>
              <a:t>等，也将在各大城市放</a:t>
            </a:r>
            <a:r>
              <a:rPr lang="zh-CN" altLang="en-US" sz="2800" b="1">
                <a:latin typeface="黑体" panose="02010609060101010101" pitchFamily="49" charset="-122"/>
                <a:ea typeface="黑体" panose="02010609060101010101" pitchFamily="49" charset="-122"/>
                <a:sym typeface="微软雅黑" panose="020B0503020204020204" charset="-122"/>
              </a:rPr>
              <a:t>映。</a:t>
            </a:r>
            <a:endParaRPr lang="zh-CN" altLang="en-US" sz="2800" b="1" u="sng">
              <a:latin typeface="黑体" panose="02010609060101010101" pitchFamily="49" charset="-122"/>
              <a:ea typeface="黑体" panose="02010609060101010101" pitchFamily="49" charset="-122"/>
            </a:endParaRPr>
          </a:p>
        </p:txBody>
      </p:sp>
      <p:sp>
        <p:nvSpPr>
          <p:cNvPr id="73732" name="文本框 9"/>
          <p:cNvSpPr/>
          <p:nvPr/>
        </p:nvSpPr>
        <p:spPr>
          <a:xfrm>
            <a:off x="1463675" y="1697038"/>
            <a:ext cx="3963988" cy="522287"/>
          </a:xfrm>
          <a:prstGeom prst="rect">
            <a:avLst/>
          </a:prstGeom>
          <a:noFill/>
          <a:ln w="9525">
            <a:noFill/>
          </a:ln>
        </p:spPr>
        <p:txBody>
          <a:bodyPr>
            <a:spAutoFit/>
          </a:bodyPr>
          <a:lstStyle/>
          <a:p>
            <a:r>
              <a:rPr lang="zh-CN" altLang="en-US" sz="2800" b="1" u="sng">
                <a:solidFill>
                  <a:srgbClr val="1D41D5"/>
                </a:solidFill>
                <a:latin typeface="黑体" panose="02010609060101010101" pitchFamily="49" charset="-122"/>
                <a:ea typeface="黑体" panose="02010609060101010101" pitchFamily="49" charset="-122"/>
                <a:sym typeface="微软雅黑" panose="020B0503020204020204" charset="-122"/>
              </a:rPr>
              <a:t>管到句号</a:t>
            </a:r>
            <a:r>
              <a:rPr lang="en-US" altLang="zh-CN" sz="2800" b="1" u="sng">
                <a:solidFill>
                  <a:srgbClr val="1D41D5"/>
                </a:solidFill>
                <a:latin typeface="黑体" panose="02010609060101010101" pitchFamily="49" charset="-122"/>
                <a:ea typeface="黑体" panose="02010609060101010101" pitchFamily="49" charset="-122"/>
                <a:sym typeface="微软雅黑" panose="020B0503020204020204" charset="-122"/>
              </a:rPr>
              <a:t>! </a:t>
            </a:r>
            <a:endParaRPr lang="en-US" altLang="zh-CN" sz="2800" b="1" u="sng">
              <a:solidFill>
                <a:srgbClr val="1D41D5"/>
              </a:solidFill>
              <a:latin typeface="黑体" panose="02010609060101010101" pitchFamily="49" charset="-122"/>
              <a:ea typeface="黑体" panose="02010609060101010101" pitchFamily="49" charset="-122"/>
              <a:sym typeface="微软雅黑" panose="020B0503020204020204" charset="-122"/>
            </a:endParaRPr>
          </a:p>
        </p:txBody>
      </p:sp>
      <p:sp>
        <p:nvSpPr>
          <p:cNvPr id="73733" name="文本框 4"/>
          <p:cNvSpPr/>
          <p:nvPr/>
        </p:nvSpPr>
        <p:spPr>
          <a:xfrm>
            <a:off x="282575" y="2317750"/>
            <a:ext cx="7483475" cy="584200"/>
          </a:xfrm>
          <a:prstGeom prst="rect">
            <a:avLst/>
          </a:prstGeom>
          <a:noFill/>
          <a:ln w="9525">
            <a:noFill/>
          </a:ln>
        </p:spPr>
        <p:txBody>
          <a:bodyPr>
            <a:spAutoFit/>
          </a:bodyPr>
          <a:lstStyle/>
          <a:p>
            <a:r>
              <a:rPr lang="en-US" altLang="zh-CN" sz="3200" b="1">
                <a:latin typeface="黑体" panose="02010609060101010101" pitchFamily="49" charset="-122"/>
                <a:ea typeface="黑体" panose="02010609060101010101" pitchFamily="49" charset="-122"/>
                <a:sym typeface="微软雅黑" panose="020B0503020204020204" charset="-122"/>
              </a:rPr>
              <a:t>2</a:t>
            </a:r>
            <a:r>
              <a:rPr lang="zh-CN" altLang="en-US" sz="3200" b="1">
                <a:latin typeface="黑体" panose="02010609060101010101" pitchFamily="49" charset="-122"/>
                <a:ea typeface="黑体" panose="02010609060101010101" pitchFamily="49" charset="-122"/>
                <a:sym typeface="微软雅黑" panose="020B0503020204020204" charset="-122"/>
              </a:rPr>
              <a:t>、老师说了一声：“下课”就走了。</a:t>
            </a:r>
            <a:endParaRPr lang="zh-CN" altLang="en-US" sz="3200" b="1" u="sng">
              <a:latin typeface="黑体" panose="02010609060101010101" pitchFamily="49" charset="-122"/>
              <a:ea typeface="黑体" panose="02010609060101010101" pitchFamily="49" charset="-122"/>
            </a:endParaRPr>
          </a:p>
        </p:txBody>
      </p:sp>
      <p:sp>
        <p:nvSpPr>
          <p:cNvPr id="73734" name="文本框 11"/>
          <p:cNvSpPr/>
          <p:nvPr/>
        </p:nvSpPr>
        <p:spPr>
          <a:xfrm>
            <a:off x="1463675" y="2901950"/>
            <a:ext cx="7181850" cy="584200"/>
          </a:xfrm>
          <a:prstGeom prst="rect">
            <a:avLst/>
          </a:prstGeom>
          <a:noFill/>
          <a:ln w="9525">
            <a:noFill/>
          </a:ln>
        </p:spPr>
        <p:txBody>
          <a:bodyPr>
            <a:spAutoFit/>
          </a:bodyPr>
          <a:lstStyle/>
          <a:p>
            <a:r>
              <a:rPr lang="zh-CN" altLang="en-US" sz="3200" b="1" u="sng">
                <a:solidFill>
                  <a:srgbClr val="1D41D5"/>
                </a:solidFill>
                <a:latin typeface="黑体" panose="02010609060101010101" pitchFamily="49" charset="-122"/>
                <a:ea typeface="黑体" panose="02010609060101010101" pitchFamily="49" charset="-122"/>
                <a:sym typeface="微软雅黑" panose="020B0503020204020204" charset="-122"/>
              </a:rPr>
              <a:t>小停顿不冒！</a:t>
            </a:r>
            <a:endParaRPr lang="zh-CN" altLang="en-US" sz="3200" b="1" u="sng">
              <a:solidFill>
                <a:srgbClr val="1D41D5"/>
              </a:solidFill>
              <a:latin typeface="黑体" panose="02010609060101010101" pitchFamily="49" charset="-122"/>
              <a:ea typeface="黑体" panose="02010609060101010101" pitchFamily="49" charset="-122"/>
              <a:sym typeface="微软雅黑" panose="020B0503020204020204" charset="-122"/>
            </a:endParaRPr>
          </a:p>
        </p:txBody>
      </p:sp>
      <p:sp>
        <p:nvSpPr>
          <p:cNvPr id="73735" name="文本框 7"/>
          <p:cNvSpPr/>
          <p:nvPr/>
        </p:nvSpPr>
        <p:spPr>
          <a:xfrm>
            <a:off x="207963" y="3486150"/>
            <a:ext cx="11396662" cy="1076325"/>
          </a:xfrm>
          <a:prstGeom prst="rect">
            <a:avLst/>
          </a:prstGeom>
          <a:noFill/>
          <a:ln w="9525">
            <a:noFill/>
          </a:ln>
        </p:spPr>
        <p:txBody>
          <a:bodyPr>
            <a:spAutoFit/>
          </a:bodyPr>
          <a:lstStyle/>
          <a:p>
            <a:r>
              <a:rPr lang="en-US" altLang="zh-CN" sz="3200" b="1">
                <a:latin typeface="黑体" panose="02010609060101010101" pitchFamily="49" charset="-122"/>
                <a:ea typeface="黑体" panose="02010609060101010101" pitchFamily="49" charset="-122"/>
                <a:sym typeface="微软雅黑" panose="020B0503020204020204" charset="-122"/>
              </a:rPr>
              <a:t>3</a:t>
            </a:r>
            <a:r>
              <a:rPr lang="en-US" altLang="en-US" sz="3200" b="1">
                <a:latin typeface="黑体" panose="02010609060101010101" pitchFamily="49" charset="-122"/>
                <a:ea typeface="黑体" panose="02010609060101010101" pitchFamily="49" charset="-122"/>
                <a:sym typeface="微软雅黑" panose="020B0503020204020204" charset="-122"/>
              </a:rPr>
              <a:t>、开班会时，班主任正式向全班同学宣布</a:t>
            </a:r>
            <a:r>
              <a:rPr lang="en-US" altLang="en-US" sz="3200" b="1">
                <a:solidFill>
                  <a:srgbClr val="FF0000"/>
                </a:solidFill>
                <a:latin typeface="黑体" panose="02010609060101010101" pitchFamily="49" charset="-122"/>
                <a:ea typeface="黑体" panose="02010609060101010101" pitchFamily="49" charset="-122"/>
                <a:sym typeface="微软雅黑" panose="020B0503020204020204" charset="-122"/>
              </a:rPr>
              <a:t>：</a:t>
            </a:r>
            <a:r>
              <a:rPr lang="en-US" altLang="en-US" sz="3200" b="1">
                <a:latin typeface="黑体" panose="02010609060101010101" pitchFamily="49" charset="-122"/>
                <a:ea typeface="黑体" panose="02010609060101010101" pitchFamily="49" charset="-122"/>
                <a:sym typeface="微软雅黑" panose="020B0503020204020204" charset="-122"/>
              </a:rPr>
              <a:t>学校这次征文比赛确立了两个主题</a:t>
            </a:r>
            <a:r>
              <a:rPr lang="en-US" altLang="en-US" sz="3200" b="1">
                <a:solidFill>
                  <a:srgbClr val="FF0000"/>
                </a:solidFill>
                <a:latin typeface="黑体" panose="02010609060101010101" pitchFamily="49" charset="-122"/>
                <a:ea typeface="黑体" panose="02010609060101010101" pitchFamily="49" charset="-122"/>
                <a:sym typeface="微软雅黑" panose="020B0503020204020204" charset="-122"/>
              </a:rPr>
              <a:t>：</a:t>
            </a:r>
            <a:r>
              <a:rPr lang="en-US" altLang="en-US" sz="3200" b="1">
                <a:latin typeface="黑体" panose="02010609060101010101" pitchFamily="49" charset="-122"/>
                <a:ea typeface="黑体" panose="02010609060101010101" pitchFamily="49" charset="-122"/>
                <a:sym typeface="微软雅黑" panose="020B0503020204020204" charset="-122"/>
              </a:rPr>
              <a:t>一是支持奥运；二是抗震救灾。</a:t>
            </a:r>
            <a:endParaRPr lang="en-US" altLang="en-US" sz="3200" b="1" u="sng">
              <a:solidFill>
                <a:srgbClr val="E1AF2B"/>
              </a:solidFill>
              <a:latin typeface="黑体" panose="02010609060101010101" pitchFamily="49" charset="-122"/>
              <a:ea typeface="黑体" panose="02010609060101010101" pitchFamily="49" charset="-122"/>
              <a:sym typeface="微软雅黑" panose="020B0503020204020204" charset="-122"/>
            </a:endParaRPr>
          </a:p>
        </p:txBody>
      </p:sp>
      <p:sp>
        <p:nvSpPr>
          <p:cNvPr id="73736" name="文本框 12"/>
          <p:cNvSpPr/>
          <p:nvPr/>
        </p:nvSpPr>
        <p:spPr>
          <a:xfrm>
            <a:off x="1516063" y="4562475"/>
            <a:ext cx="7077075" cy="520700"/>
          </a:xfrm>
          <a:prstGeom prst="rect">
            <a:avLst/>
          </a:prstGeom>
          <a:noFill/>
          <a:ln w="9525">
            <a:noFill/>
          </a:ln>
        </p:spPr>
        <p:txBody>
          <a:bodyPr>
            <a:spAutoFit/>
          </a:bodyPr>
          <a:lstStyle/>
          <a:p>
            <a:r>
              <a:rPr lang="zh-CN" altLang="en-US" sz="2800" b="1" u="sng">
                <a:solidFill>
                  <a:srgbClr val="1D41D5"/>
                </a:solidFill>
                <a:latin typeface="黑体" panose="02010609060101010101" pitchFamily="49" charset="-122"/>
                <a:ea typeface="黑体" panose="02010609060101010101" pitchFamily="49" charset="-122"/>
                <a:sym typeface="微软雅黑" panose="020B0503020204020204" charset="-122"/>
              </a:rPr>
              <a:t>一句不两冒</a:t>
            </a:r>
            <a:endParaRPr lang="zh-CN" altLang="en-US" sz="2800" b="1" u="sng">
              <a:solidFill>
                <a:srgbClr val="1D41D5"/>
              </a:solidFill>
              <a:latin typeface="黑体" panose="02010609060101010101" pitchFamily="49" charset="-122"/>
              <a:ea typeface="黑体" panose="02010609060101010101" pitchFamily="49" charset="-122"/>
              <a:sym typeface="微软雅黑" panose="020B0503020204020204" charset="-122"/>
            </a:endParaRPr>
          </a:p>
        </p:txBody>
      </p:sp>
      <p:sp>
        <p:nvSpPr>
          <p:cNvPr id="73737" name="文本框 8"/>
          <p:cNvSpPr/>
          <p:nvPr/>
        </p:nvSpPr>
        <p:spPr>
          <a:xfrm>
            <a:off x="182563" y="5224463"/>
            <a:ext cx="11826875" cy="1076325"/>
          </a:xfrm>
          <a:prstGeom prst="rect">
            <a:avLst/>
          </a:prstGeom>
          <a:noFill/>
          <a:ln w="9525">
            <a:noFill/>
          </a:ln>
        </p:spPr>
        <p:txBody>
          <a:bodyPr>
            <a:spAutoFit/>
          </a:bodyPr>
          <a:lstStyle/>
          <a:p>
            <a:r>
              <a:rPr lang="en-US" altLang="zh-CN" sz="3200" b="1">
                <a:latin typeface="黑体" panose="02010609060101010101" pitchFamily="49" charset="-122"/>
                <a:ea typeface="黑体" panose="02010609060101010101" pitchFamily="49" charset="-122"/>
                <a:sym typeface="微软雅黑" panose="020B0503020204020204" charset="-122"/>
              </a:rPr>
              <a:t>4</a:t>
            </a:r>
            <a:r>
              <a:rPr lang="zh-CN" altLang="en-US" sz="3200" b="1">
                <a:latin typeface="黑体" panose="02010609060101010101" pitchFamily="49" charset="-122"/>
                <a:ea typeface="黑体" panose="02010609060101010101" pitchFamily="49" charset="-122"/>
                <a:sym typeface="微软雅黑" panose="020B0503020204020204" charset="-122"/>
              </a:rPr>
              <a:t>、 一方面是旅游路线老化、接待率不足，另一方面是游客口味不一、经济承受能力不同</a:t>
            </a:r>
            <a:r>
              <a:rPr lang="zh-CN" altLang="en-US" sz="3200" b="1">
                <a:solidFill>
                  <a:srgbClr val="10181C"/>
                </a:solidFill>
                <a:latin typeface="黑体" panose="02010609060101010101" pitchFamily="49" charset="-122"/>
                <a:ea typeface="黑体" panose="02010609060101010101" pitchFamily="49" charset="-122"/>
                <a:sym typeface="微软雅黑" panose="020B0503020204020204" charset="-122"/>
              </a:rPr>
              <a:t>，</a:t>
            </a:r>
            <a:r>
              <a:rPr lang="zh-CN" altLang="en-US" sz="3200" b="1">
                <a:latin typeface="黑体" panose="02010609060101010101" pitchFamily="49" charset="-122"/>
                <a:ea typeface="黑体" panose="02010609060101010101" pitchFamily="49" charset="-122"/>
                <a:sym typeface="微软雅黑" panose="020B0503020204020204" charset="-122"/>
              </a:rPr>
              <a:t>这是我国开放旅游面临的两大难题。</a:t>
            </a:r>
            <a:endParaRPr lang="zh-CN" altLang="en-US" sz="3200" u="sng">
              <a:latin typeface="黑体" panose="02010609060101010101" pitchFamily="49" charset="-122"/>
              <a:ea typeface="黑体" panose="02010609060101010101" pitchFamily="49" charset="-122"/>
            </a:endParaRPr>
          </a:p>
        </p:txBody>
      </p:sp>
      <p:sp>
        <p:nvSpPr>
          <p:cNvPr id="73738" name="文本框 14"/>
          <p:cNvSpPr/>
          <p:nvPr/>
        </p:nvSpPr>
        <p:spPr>
          <a:xfrm>
            <a:off x="1704975" y="6335713"/>
            <a:ext cx="7288213" cy="522287"/>
          </a:xfrm>
          <a:prstGeom prst="rect">
            <a:avLst/>
          </a:prstGeom>
          <a:noFill/>
          <a:ln w="9525">
            <a:noFill/>
          </a:ln>
        </p:spPr>
        <p:txBody>
          <a:bodyPr>
            <a:spAutoFit/>
          </a:bodyPr>
          <a:lstStyle/>
          <a:p>
            <a:r>
              <a:rPr lang="zh-CN" altLang="en-US" sz="2800" b="1" u="sng">
                <a:solidFill>
                  <a:srgbClr val="1D41D5"/>
                </a:solidFill>
                <a:latin typeface="黑体" panose="02010609060101010101" pitchFamily="49" charset="-122"/>
                <a:ea typeface="黑体" panose="02010609060101010101" pitchFamily="49" charset="-122"/>
                <a:sym typeface="微软雅黑" panose="020B0503020204020204" charset="-122"/>
              </a:rPr>
              <a:t>总结上文用冒号</a:t>
            </a:r>
            <a:endParaRPr lang="zh-CN" altLang="en-US" sz="2800" b="1" u="sng">
              <a:solidFill>
                <a:srgbClr val="1D41D5"/>
              </a:solidFill>
              <a:latin typeface="黑体" panose="02010609060101010101" pitchFamily="49" charset="-122"/>
              <a:ea typeface="黑体" panose="02010609060101010101" pitchFamily="49" charset="-122"/>
              <a:sym typeface="微软雅黑" panose="020B0503020204020204"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730"/>
                                        </p:tgtEl>
                                        <p:attrNameLst>
                                          <p:attrName>style.visibility</p:attrName>
                                        </p:attrNameLst>
                                      </p:cBhvr>
                                      <p:to>
                                        <p:strVal val="visible"/>
                                      </p:to>
                                    </p:set>
                                    <p:animEffect transition="in" filter="wipe(left)">
                                      <p:cBhvr>
                                        <p:cTn id="7" dur="500" fill="hold"/>
                                        <p:tgtEl>
                                          <p:spTgt spid="7373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3731"/>
                                        </p:tgtEl>
                                        <p:attrNameLst>
                                          <p:attrName>style.visibility</p:attrName>
                                        </p:attrNameLst>
                                      </p:cBhvr>
                                      <p:to>
                                        <p:strVal val="visible"/>
                                      </p:to>
                                    </p:set>
                                    <p:animEffect transition="in" filter="wheel(1)">
                                      <p:cBhvr>
                                        <p:cTn id="12" dur="2000" fill="hold"/>
                                        <p:tgtEl>
                                          <p:spTgt spid="73731"/>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3732"/>
                                        </p:tgtEl>
                                        <p:attrNameLst>
                                          <p:attrName>style.visibility</p:attrName>
                                        </p:attrNameLst>
                                      </p:cBhvr>
                                      <p:to>
                                        <p:strVal val="visible"/>
                                      </p:to>
                                    </p:set>
                                    <p:animEffect transition="in" filter="wheel(1)">
                                      <p:cBhvr>
                                        <p:cTn id="17" dur="2000" fill="hold"/>
                                        <p:tgtEl>
                                          <p:spTgt spid="7373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73733"/>
                                        </p:tgtEl>
                                        <p:attrNameLst>
                                          <p:attrName>style.visibility</p:attrName>
                                        </p:attrNameLst>
                                      </p:cBhvr>
                                      <p:to>
                                        <p:strVal val="visible"/>
                                      </p:to>
                                    </p:set>
                                    <p:animEffect transition="in" filter="wheel(1)">
                                      <p:cBhvr>
                                        <p:cTn id="22" dur="2000" fill="hold"/>
                                        <p:tgtEl>
                                          <p:spTgt spid="7373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73734"/>
                                        </p:tgtEl>
                                        <p:attrNameLst>
                                          <p:attrName>style.visibility</p:attrName>
                                        </p:attrNameLst>
                                      </p:cBhvr>
                                      <p:to>
                                        <p:strVal val="visible"/>
                                      </p:to>
                                    </p:set>
                                    <p:animEffect transition="in" filter="wheel(1)">
                                      <p:cBhvr>
                                        <p:cTn id="27" dur="2000" fill="hold"/>
                                        <p:tgtEl>
                                          <p:spTgt spid="73734"/>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73735"/>
                                        </p:tgtEl>
                                        <p:attrNameLst>
                                          <p:attrName>style.visibility</p:attrName>
                                        </p:attrNameLst>
                                      </p:cBhvr>
                                      <p:to>
                                        <p:strVal val="visible"/>
                                      </p:to>
                                    </p:set>
                                    <p:animEffect transition="in" filter="wheel(1)">
                                      <p:cBhvr>
                                        <p:cTn id="32" dur="2000" fill="hold"/>
                                        <p:tgtEl>
                                          <p:spTgt spid="73735"/>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73736"/>
                                        </p:tgtEl>
                                        <p:attrNameLst>
                                          <p:attrName>style.visibility</p:attrName>
                                        </p:attrNameLst>
                                      </p:cBhvr>
                                      <p:to>
                                        <p:strVal val="visible"/>
                                      </p:to>
                                    </p:set>
                                    <p:animEffect transition="in" filter="wheel(1)">
                                      <p:cBhvr>
                                        <p:cTn id="37" dur="2000" fill="hold"/>
                                        <p:tgtEl>
                                          <p:spTgt spid="73736"/>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73737"/>
                                        </p:tgtEl>
                                        <p:attrNameLst>
                                          <p:attrName>style.visibility</p:attrName>
                                        </p:attrNameLst>
                                      </p:cBhvr>
                                      <p:to>
                                        <p:strVal val="visible"/>
                                      </p:to>
                                    </p:set>
                                    <p:animEffect transition="in" filter="wheel(1)">
                                      <p:cBhvr>
                                        <p:cTn id="42" dur="2000" fill="hold"/>
                                        <p:tgtEl>
                                          <p:spTgt spid="73737"/>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grpId="0" nodeType="clickEffect">
                                  <p:stCondLst>
                                    <p:cond delay="0"/>
                                  </p:stCondLst>
                                  <p:childTnLst>
                                    <p:set>
                                      <p:cBhvr>
                                        <p:cTn id="46" dur="1" fill="hold">
                                          <p:stCondLst>
                                            <p:cond delay="0"/>
                                          </p:stCondLst>
                                        </p:cTn>
                                        <p:tgtEl>
                                          <p:spTgt spid="73738"/>
                                        </p:tgtEl>
                                        <p:attrNameLst>
                                          <p:attrName>style.visibility</p:attrName>
                                        </p:attrNameLst>
                                      </p:cBhvr>
                                      <p:to>
                                        <p:strVal val="visible"/>
                                      </p:to>
                                    </p:set>
                                    <p:animEffect transition="in" filter="wheel(1)">
                                      <p:cBhvr>
                                        <p:cTn id="47" dur="2000" fill="hold"/>
                                        <p:tgtEl>
                                          <p:spTgt spid="737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p:bldP spid="73731" grpId="0"/>
      <p:bldP spid="73732" grpId="0"/>
      <p:bldP spid="73733" grpId="0"/>
      <p:bldP spid="73734" grpId="0"/>
      <p:bldP spid="73735" grpId="0"/>
      <p:bldP spid="73736" grpId="0"/>
      <p:bldP spid="73737" grpId="0"/>
      <p:bldP spid="7373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文本框 3"/>
          <p:cNvSpPr/>
          <p:nvPr/>
        </p:nvSpPr>
        <p:spPr>
          <a:xfrm>
            <a:off x="285750" y="44450"/>
            <a:ext cx="11776075" cy="1382713"/>
          </a:xfrm>
          <a:prstGeom prst="rect">
            <a:avLst/>
          </a:prstGeom>
          <a:noFill/>
          <a:ln w="9525">
            <a:noFill/>
          </a:ln>
        </p:spPr>
        <p:txBody>
          <a:bodyPr>
            <a:spAutoFit/>
          </a:bodyPr>
          <a:lstStyle/>
          <a:p>
            <a:r>
              <a:rPr lang="en-US" altLang="zh-CN" sz="2800" b="1">
                <a:latin typeface="黑体" panose="02010609060101010101" pitchFamily="49" charset="-122"/>
                <a:ea typeface="黑体" panose="02010609060101010101" pitchFamily="49" charset="-122"/>
                <a:sym typeface="微软雅黑" panose="020B0503020204020204" charset="-122"/>
              </a:rPr>
              <a:t>5</a:t>
            </a:r>
            <a:r>
              <a:rPr lang="zh-CN" altLang="en-US" sz="2800" b="1">
                <a:latin typeface="黑体" panose="02010609060101010101" pitchFamily="49" charset="-122"/>
                <a:ea typeface="黑体" panose="02010609060101010101" pitchFamily="49" charset="-122"/>
                <a:sym typeface="微软雅黑" panose="020B0503020204020204" charset="-122"/>
              </a:rPr>
              <a:t>、“频繁更换密码费时费力且未必安全，”雅虎网站</a:t>
            </a:r>
            <a:r>
              <a:rPr lang="en-US" altLang="zh-CN" sz="2800" b="1">
                <a:latin typeface="黑体" panose="02010609060101010101" pitchFamily="49" charset="-122"/>
                <a:ea typeface="黑体" panose="02010609060101010101" pitchFamily="49" charset="-122"/>
                <a:sym typeface="微软雅黑" panose="020B0503020204020204" charset="-122"/>
              </a:rPr>
              <a:t>4</a:t>
            </a:r>
            <a:r>
              <a:rPr lang="zh-CN" altLang="en-US" sz="2800" b="1">
                <a:latin typeface="黑体" panose="02010609060101010101" pitchFamily="49" charset="-122"/>
                <a:ea typeface="黑体" panose="02010609060101010101" pitchFamily="49" charset="-122"/>
                <a:sym typeface="微软雅黑" panose="020B0503020204020204" charset="-122"/>
              </a:rPr>
              <a:t>月</a:t>
            </a:r>
            <a:r>
              <a:rPr lang="en-US" altLang="zh-CN" sz="2800" b="1">
                <a:latin typeface="黑体" panose="02010609060101010101" pitchFamily="49" charset="-122"/>
                <a:ea typeface="黑体" panose="02010609060101010101" pitchFamily="49" charset="-122"/>
                <a:sym typeface="微软雅黑" panose="020B0503020204020204" charset="-122"/>
              </a:rPr>
              <a:t>13</a:t>
            </a:r>
            <a:r>
              <a:rPr lang="zh-CN" altLang="en-US" sz="2800" b="1">
                <a:latin typeface="黑体" panose="02010609060101010101" pitchFamily="49" charset="-122"/>
                <a:ea typeface="黑体" panose="02010609060101010101" pitchFamily="49" charset="-122"/>
                <a:sym typeface="微软雅黑" panose="020B0503020204020204" charset="-122"/>
              </a:rPr>
              <a:t>日援引微软研究院首席研究员科马斯</a:t>
            </a:r>
            <a:r>
              <a:rPr lang="en-US" altLang="zh-CN" sz="2800" b="1">
                <a:latin typeface="黑体" panose="02010609060101010101" pitchFamily="49" charset="-122"/>
                <a:ea typeface="黑体" panose="02010609060101010101" pitchFamily="49" charset="-122"/>
                <a:sym typeface="微软雅黑" panose="020B0503020204020204" charset="-122"/>
              </a:rPr>
              <a:t>·</a:t>
            </a:r>
            <a:r>
              <a:rPr lang="zh-CN" altLang="en-US" sz="2800" b="1">
                <a:latin typeface="黑体" panose="02010609060101010101" pitchFamily="49" charset="-122"/>
                <a:ea typeface="黑体" panose="02010609060101010101" pitchFamily="49" charset="-122"/>
                <a:sym typeface="微软雅黑" panose="020B0503020204020204" charset="-122"/>
              </a:rPr>
              <a:t>赫尔利的话说</a:t>
            </a:r>
            <a:r>
              <a:rPr lang="zh-CN" altLang="en-US" sz="2800" b="1">
                <a:solidFill>
                  <a:srgbClr val="10181C"/>
                </a:solidFill>
                <a:latin typeface="黑体" panose="02010609060101010101" pitchFamily="49" charset="-122"/>
                <a:ea typeface="黑体" panose="02010609060101010101" pitchFamily="49" charset="-122"/>
                <a:sym typeface="微软雅黑" panose="020B0503020204020204" charset="-122"/>
              </a:rPr>
              <a:t>：</a:t>
            </a:r>
            <a:r>
              <a:rPr lang="zh-CN" altLang="en-US" sz="2800" b="1">
                <a:latin typeface="黑体" panose="02010609060101010101" pitchFamily="49" charset="-122"/>
                <a:ea typeface="黑体" panose="02010609060101010101" pitchFamily="49" charset="-122"/>
                <a:sym typeface="微软雅黑" panose="020B0503020204020204" charset="-122"/>
              </a:rPr>
              <a:t>“最好一开始设置的密码就有很高的安全系数。”</a:t>
            </a:r>
            <a:endParaRPr lang="zh-CN" altLang="en-US" sz="2800" u="sng">
              <a:latin typeface="黑体" panose="02010609060101010101" pitchFamily="49" charset="-122"/>
              <a:ea typeface="黑体" panose="02010609060101010101" pitchFamily="49" charset="-122"/>
            </a:endParaRPr>
          </a:p>
        </p:txBody>
      </p:sp>
      <p:sp>
        <p:nvSpPr>
          <p:cNvPr id="74755" name="文本框 11"/>
          <p:cNvSpPr/>
          <p:nvPr/>
        </p:nvSpPr>
        <p:spPr>
          <a:xfrm>
            <a:off x="646113" y="1341438"/>
            <a:ext cx="8008937" cy="522287"/>
          </a:xfrm>
          <a:prstGeom prst="rect">
            <a:avLst/>
          </a:prstGeom>
          <a:noFill/>
          <a:ln w="9525">
            <a:noFill/>
          </a:ln>
        </p:spPr>
        <p:txBody>
          <a:bodyPr>
            <a:spAutoFit/>
          </a:bodyPr>
          <a:lstStyle/>
          <a:p>
            <a:r>
              <a:rPr lang="zh-CN" altLang="en-US" sz="2800" b="1" u="sng">
                <a:solidFill>
                  <a:srgbClr val="1D41D5"/>
                </a:solidFill>
                <a:latin typeface="黑体" panose="02010609060101010101" pitchFamily="49" charset="-122"/>
                <a:ea typeface="黑体" panose="02010609060101010101" pitchFamily="49" charset="-122"/>
                <a:sym typeface="微软雅黑" panose="020B0503020204020204" charset="-122"/>
              </a:rPr>
              <a:t>中间说用逗号</a:t>
            </a:r>
            <a:endParaRPr lang="zh-CN" altLang="en-US" sz="2800" b="1" u="sng">
              <a:solidFill>
                <a:srgbClr val="1D41D5"/>
              </a:solidFill>
              <a:latin typeface="黑体" panose="02010609060101010101" pitchFamily="49" charset="-122"/>
              <a:ea typeface="黑体" panose="02010609060101010101" pitchFamily="49" charset="-122"/>
              <a:sym typeface="微软雅黑" panose="020B0503020204020204" charset="-122"/>
            </a:endParaRPr>
          </a:p>
        </p:txBody>
      </p:sp>
      <p:sp>
        <p:nvSpPr>
          <p:cNvPr id="74756" name="文本框 7"/>
          <p:cNvSpPr/>
          <p:nvPr/>
        </p:nvSpPr>
        <p:spPr>
          <a:xfrm>
            <a:off x="285750" y="1968500"/>
            <a:ext cx="11620500" cy="954088"/>
          </a:xfrm>
          <a:prstGeom prst="rect">
            <a:avLst/>
          </a:prstGeom>
          <a:noFill/>
          <a:ln w="9525">
            <a:noFill/>
          </a:ln>
        </p:spPr>
        <p:txBody>
          <a:bodyPr>
            <a:spAutoFit/>
          </a:bodyPr>
          <a:lstStyle/>
          <a:p>
            <a:r>
              <a:rPr lang="en-US" altLang="zh-CN" sz="2800" b="1">
                <a:latin typeface="黑体" panose="02010609060101010101" pitchFamily="49" charset="-122"/>
                <a:ea typeface="黑体" panose="02010609060101010101" pitchFamily="49" charset="-122"/>
                <a:sym typeface="微软雅黑" panose="020B0503020204020204" charset="-122"/>
              </a:rPr>
              <a:t>6</a:t>
            </a:r>
            <a:r>
              <a:rPr lang="zh-CN" altLang="en-US" sz="2800" b="1">
                <a:latin typeface="黑体" panose="02010609060101010101" pitchFamily="49" charset="-122"/>
                <a:ea typeface="黑体" panose="02010609060101010101" pitchFamily="49" charset="-122"/>
                <a:sym typeface="微软雅黑" panose="020B0503020204020204" charset="-122"/>
              </a:rPr>
              <a:t>、朱熹</a:t>
            </a:r>
            <a:r>
              <a:rPr lang="en-US" altLang="zh-CN" sz="2800" b="1">
                <a:latin typeface="黑体" panose="02010609060101010101" pitchFamily="49" charset="-122"/>
                <a:ea typeface="黑体" panose="02010609060101010101" pitchFamily="49" charset="-122"/>
                <a:sym typeface="微软雅黑" panose="020B0503020204020204" charset="-122"/>
              </a:rPr>
              <a:t>49</a:t>
            </a:r>
            <a:r>
              <a:rPr lang="zh-CN" altLang="en-US" sz="2800" b="1">
                <a:latin typeface="黑体" panose="02010609060101010101" pitchFamily="49" charset="-122"/>
                <a:ea typeface="黑体" panose="02010609060101010101" pitchFamily="49" charset="-122"/>
                <a:sym typeface="微软雅黑" panose="020B0503020204020204" charset="-122"/>
              </a:rPr>
              <a:t>岁那年，上书建议朝廷重修了白鹿洞书院，并亲自制定学规，提出</a:t>
            </a:r>
            <a:r>
              <a:rPr lang="zh-CN" altLang="en-US" sz="2800" b="1">
                <a:solidFill>
                  <a:srgbClr val="10181C"/>
                </a:solidFill>
                <a:latin typeface="黑体" panose="02010609060101010101" pitchFamily="49" charset="-122"/>
                <a:ea typeface="黑体" panose="02010609060101010101" pitchFamily="49" charset="-122"/>
                <a:sym typeface="微软雅黑" panose="020B0503020204020204" charset="-122"/>
              </a:rPr>
              <a:t>：</a:t>
            </a:r>
            <a:r>
              <a:rPr lang="zh-CN" altLang="en-US" sz="2800" b="1">
                <a:latin typeface="黑体" panose="02010609060101010101" pitchFamily="49" charset="-122"/>
                <a:ea typeface="黑体" panose="02010609060101010101" pitchFamily="49" charset="-122"/>
                <a:sym typeface="微软雅黑" panose="020B0503020204020204" charset="-122"/>
              </a:rPr>
              <a:t>“博学之，审问之，谨思之，明辨之，笃行之”的治学方法。</a:t>
            </a:r>
            <a:endParaRPr lang="zh-CN" altLang="en-US" sz="2800" b="1">
              <a:latin typeface="黑体" panose="02010609060101010101" pitchFamily="49" charset="-122"/>
              <a:ea typeface="黑体" panose="02010609060101010101" pitchFamily="49" charset="-122"/>
            </a:endParaRPr>
          </a:p>
        </p:txBody>
      </p:sp>
      <p:sp>
        <p:nvSpPr>
          <p:cNvPr id="74757" name="文本框 12"/>
          <p:cNvSpPr/>
          <p:nvPr/>
        </p:nvSpPr>
        <p:spPr>
          <a:xfrm>
            <a:off x="728663" y="2922588"/>
            <a:ext cx="8301037" cy="522287"/>
          </a:xfrm>
          <a:prstGeom prst="rect">
            <a:avLst/>
          </a:prstGeom>
          <a:noFill/>
          <a:ln w="9525">
            <a:noFill/>
          </a:ln>
        </p:spPr>
        <p:txBody>
          <a:bodyPr>
            <a:spAutoFit/>
          </a:bodyPr>
          <a:lstStyle/>
          <a:p>
            <a:r>
              <a:rPr lang="zh-CN" altLang="en-US" sz="2800" b="1" u="sng">
                <a:solidFill>
                  <a:srgbClr val="1D41D5"/>
                </a:solidFill>
                <a:latin typeface="黑体" panose="02010609060101010101" pitchFamily="49" charset="-122"/>
                <a:ea typeface="黑体" panose="02010609060101010101" pitchFamily="49" charset="-122"/>
                <a:sym typeface="微软雅黑" panose="020B0503020204020204" charset="-122"/>
              </a:rPr>
              <a:t>小停顿不冒</a:t>
            </a:r>
            <a:endParaRPr lang="zh-CN" altLang="en-US" sz="2800" b="1" u="sng">
              <a:solidFill>
                <a:srgbClr val="1D41D5"/>
              </a:solidFill>
              <a:latin typeface="黑体" panose="02010609060101010101" pitchFamily="49" charset="-122"/>
              <a:ea typeface="黑体" panose="02010609060101010101" pitchFamily="49" charset="-122"/>
              <a:sym typeface="微软雅黑" panose="020B0503020204020204" charset="-122"/>
            </a:endParaRPr>
          </a:p>
        </p:txBody>
      </p:sp>
      <p:sp>
        <p:nvSpPr>
          <p:cNvPr id="74758" name="文本框 8"/>
          <p:cNvSpPr/>
          <p:nvPr/>
        </p:nvSpPr>
        <p:spPr>
          <a:xfrm>
            <a:off x="225425" y="3576638"/>
            <a:ext cx="11398250" cy="954087"/>
          </a:xfrm>
          <a:prstGeom prst="rect">
            <a:avLst/>
          </a:prstGeom>
          <a:noFill/>
          <a:ln w="9525">
            <a:noFill/>
          </a:ln>
        </p:spPr>
        <p:txBody>
          <a:bodyPr>
            <a:spAutoFit/>
          </a:bodyPr>
          <a:lstStyle/>
          <a:p>
            <a:r>
              <a:rPr lang="en-US" altLang="zh-CN" sz="2800" b="1">
                <a:latin typeface="黑体" panose="02010609060101010101" pitchFamily="49" charset="-122"/>
                <a:ea typeface="黑体" panose="02010609060101010101" pitchFamily="49" charset="-122"/>
                <a:sym typeface="微软雅黑" panose="020B0503020204020204" charset="-122"/>
              </a:rPr>
              <a:t>7</a:t>
            </a:r>
            <a:r>
              <a:rPr lang="zh-CN" altLang="en-US" sz="2800" b="1">
                <a:latin typeface="黑体" panose="02010609060101010101" pitchFamily="49" charset="-122"/>
                <a:ea typeface="黑体" panose="02010609060101010101" pitchFamily="49" charset="-122"/>
                <a:sym typeface="微软雅黑" panose="020B0503020204020204" charset="-122"/>
              </a:rPr>
              <a:t>、郝明义认为“没有越界不成阅读”，提出阅读者应走的四步：即向前一步、往旁一步、随便走几步、在网络与书籍之间跨步。</a:t>
            </a:r>
            <a:endParaRPr lang="zh-CN" altLang="en-US" sz="2800" u="sng">
              <a:latin typeface="黑体" panose="02010609060101010101" pitchFamily="49" charset="-122"/>
              <a:ea typeface="黑体" panose="02010609060101010101" pitchFamily="49" charset="-122"/>
            </a:endParaRPr>
          </a:p>
        </p:txBody>
      </p:sp>
      <p:sp>
        <p:nvSpPr>
          <p:cNvPr id="74759" name="文本框 13"/>
          <p:cNvSpPr/>
          <p:nvPr/>
        </p:nvSpPr>
        <p:spPr>
          <a:xfrm>
            <a:off x="728663" y="4603750"/>
            <a:ext cx="7983537" cy="520700"/>
          </a:xfrm>
          <a:prstGeom prst="rect">
            <a:avLst/>
          </a:prstGeom>
          <a:noFill/>
          <a:ln w="9525">
            <a:noFill/>
          </a:ln>
        </p:spPr>
        <p:txBody>
          <a:bodyPr>
            <a:spAutoFit/>
          </a:bodyPr>
          <a:lstStyle/>
          <a:p>
            <a:r>
              <a:rPr lang="zh-CN" altLang="en-US" sz="2800" b="1" u="sng">
                <a:solidFill>
                  <a:srgbClr val="1D41D5"/>
                </a:solidFill>
                <a:latin typeface="黑体" panose="02010609060101010101" pitchFamily="49" charset="-122"/>
                <a:ea typeface="黑体" panose="02010609060101010101" pitchFamily="49" charset="-122"/>
                <a:sym typeface="微软雅黑" panose="020B0503020204020204" charset="-122"/>
              </a:rPr>
              <a:t>不与“即”“就是”套用</a:t>
            </a:r>
            <a:endParaRPr lang="zh-CN" altLang="en-US" sz="2800" b="1" u="sng">
              <a:solidFill>
                <a:srgbClr val="1D41D5"/>
              </a:solidFill>
              <a:latin typeface="黑体" panose="02010609060101010101" pitchFamily="49" charset="-122"/>
              <a:ea typeface="黑体" panose="02010609060101010101" pitchFamily="49" charset="-122"/>
              <a:sym typeface="微软雅黑" panose="020B0503020204020204" charset="-122"/>
            </a:endParaRPr>
          </a:p>
        </p:txBody>
      </p:sp>
      <p:sp>
        <p:nvSpPr>
          <p:cNvPr id="74760" name="文本框 9"/>
          <p:cNvSpPr/>
          <p:nvPr/>
        </p:nvSpPr>
        <p:spPr>
          <a:xfrm>
            <a:off x="285750" y="5241925"/>
            <a:ext cx="11276013" cy="865188"/>
          </a:xfrm>
          <a:prstGeom prst="rect">
            <a:avLst/>
          </a:prstGeom>
          <a:noFill/>
          <a:ln w="9525">
            <a:noFill/>
          </a:ln>
        </p:spPr>
        <p:txBody>
          <a:bodyPr>
            <a:spAutoFit/>
          </a:bodyPr>
          <a:lstStyle/>
          <a:p>
            <a:pPr>
              <a:lnSpc>
                <a:spcPct val="90000"/>
              </a:lnSpc>
            </a:pPr>
            <a:r>
              <a:rPr lang="en-US" altLang="zh-CN" sz="2800" b="1">
                <a:latin typeface="黑体" panose="02010609060101010101" pitchFamily="49" charset="-122"/>
                <a:ea typeface="黑体" panose="02010609060101010101" pitchFamily="49" charset="-122"/>
                <a:sym typeface="微软雅黑" panose="020B0503020204020204" charset="-122"/>
              </a:rPr>
              <a:t>8</a:t>
            </a:r>
            <a:r>
              <a:rPr lang="zh-CN" altLang="en-US" sz="2800" b="1">
                <a:latin typeface="黑体" panose="02010609060101010101" pitchFamily="49" charset="-122"/>
                <a:ea typeface="黑体" panose="02010609060101010101" pitchFamily="49" charset="-122"/>
                <a:sym typeface="微软雅黑" panose="020B0503020204020204" charset="-122"/>
              </a:rPr>
              <a:t>、中国谜语具有许多特点，一是结构固定，形式灵活；二是趣味性强，引人入胜；三是文学性强，形象生动。</a:t>
            </a:r>
            <a:endParaRPr lang="zh-CN" altLang="en-US" sz="2800" b="1">
              <a:latin typeface="黑体" panose="02010609060101010101" pitchFamily="49" charset="-122"/>
              <a:ea typeface="黑体" panose="02010609060101010101" pitchFamily="49" charset="-122"/>
            </a:endParaRPr>
          </a:p>
        </p:txBody>
      </p:sp>
      <p:sp>
        <p:nvSpPr>
          <p:cNvPr id="74761" name="文本框 14"/>
          <p:cNvSpPr/>
          <p:nvPr/>
        </p:nvSpPr>
        <p:spPr>
          <a:xfrm>
            <a:off x="728663" y="6170613"/>
            <a:ext cx="4210050" cy="477837"/>
          </a:xfrm>
          <a:prstGeom prst="rect">
            <a:avLst/>
          </a:prstGeom>
          <a:noFill/>
          <a:ln w="9525">
            <a:noFill/>
          </a:ln>
        </p:spPr>
        <p:txBody>
          <a:bodyPr>
            <a:spAutoFit/>
          </a:bodyPr>
          <a:lstStyle/>
          <a:p>
            <a:pPr>
              <a:lnSpc>
                <a:spcPct val="90000"/>
              </a:lnSpc>
            </a:pPr>
            <a:r>
              <a:rPr lang="zh-CN" altLang="en-US" sz="2800" u="sng">
                <a:solidFill>
                  <a:srgbClr val="1D41D5"/>
                </a:solidFill>
                <a:latin typeface="黑体" panose="02010609060101010101" pitchFamily="49" charset="-122"/>
                <a:ea typeface="黑体" panose="02010609060101010101" pitchFamily="49" charset="-122"/>
                <a:sym typeface="微软雅黑" panose="020B0503020204020204" charset="-122"/>
              </a:rPr>
              <a:t>提示下文用冒号</a:t>
            </a:r>
            <a:endParaRPr lang="zh-CN" altLang="en-US" sz="2800" u="sng">
              <a:solidFill>
                <a:srgbClr val="1D41D5"/>
              </a:solidFill>
              <a:latin typeface="黑体" panose="02010609060101010101" pitchFamily="49" charset="-122"/>
              <a:ea typeface="黑体" panose="02010609060101010101" pitchFamily="49" charset="-122"/>
              <a:sym typeface="微软雅黑" panose="020B0503020204020204"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4754"/>
                                        </p:tgtEl>
                                        <p:attrNameLst>
                                          <p:attrName>style.visibility</p:attrName>
                                        </p:attrNameLst>
                                      </p:cBhvr>
                                      <p:to>
                                        <p:strVal val="visible"/>
                                      </p:to>
                                    </p:set>
                                    <p:animEffect transition="in" filter="wheel(1)">
                                      <p:cBhvr>
                                        <p:cTn id="7" dur="2000" fill="hold"/>
                                        <p:tgtEl>
                                          <p:spTgt spid="7475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4755"/>
                                        </p:tgtEl>
                                        <p:attrNameLst>
                                          <p:attrName>style.visibility</p:attrName>
                                        </p:attrNameLst>
                                      </p:cBhvr>
                                      <p:to>
                                        <p:strVal val="visible"/>
                                      </p:to>
                                    </p:set>
                                    <p:animEffect transition="in" filter="wheel(1)">
                                      <p:cBhvr>
                                        <p:cTn id="12" dur="2000" fill="hold"/>
                                        <p:tgtEl>
                                          <p:spTgt spid="7475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4756"/>
                                        </p:tgtEl>
                                        <p:attrNameLst>
                                          <p:attrName>style.visibility</p:attrName>
                                        </p:attrNameLst>
                                      </p:cBhvr>
                                      <p:to>
                                        <p:strVal val="visible"/>
                                      </p:to>
                                    </p:set>
                                    <p:animEffect transition="in" filter="wheel(1)">
                                      <p:cBhvr>
                                        <p:cTn id="17" dur="2000" fill="hold"/>
                                        <p:tgtEl>
                                          <p:spTgt spid="7475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74757"/>
                                        </p:tgtEl>
                                        <p:attrNameLst>
                                          <p:attrName>style.visibility</p:attrName>
                                        </p:attrNameLst>
                                      </p:cBhvr>
                                      <p:to>
                                        <p:strVal val="visible"/>
                                      </p:to>
                                    </p:set>
                                    <p:animEffect transition="in" filter="wheel(1)">
                                      <p:cBhvr>
                                        <p:cTn id="22" dur="2000" fill="hold"/>
                                        <p:tgtEl>
                                          <p:spTgt spid="74757"/>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74758"/>
                                        </p:tgtEl>
                                        <p:attrNameLst>
                                          <p:attrName>style.visibility</p:attrName>
                                        </p:attrNameLst>
                                      </p:cBhvr>
                                      <p:to>
                                        <p:strVal val="visible"/>
                                      </p:to>
                                    </p:set>
                                    <p:animEffect transition="in" filter="wheel(1)">
                                      <p:cBhvr>
                                        <p:cTn id="27" dur="2000" fill="hold"/>
                                        <p:tgtEl>
                                          <p:spTgt spid="74758"/>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74759"/>
                                        </p:tgtEl>
                                        <p:attrNameLst>
                                          <p:attrName>style.visibility</p:attrName>
                                        </p:attrNameLst>
                                      </p:cBhvr>
                                      <p:to>
                                        <p:strVal val="visible"/>
                                      </p:to>
                                    </p:set>
                                    <p:animEffect transition="in" filter="wheel(1)">
                                      <p:cBhvr>
                                        <p:cTn id="32" dur="2000" fill="hold"/>
                                        <p:tgtEl>
                                          <p:spTgt spid="74759"/>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74760"/>
                                        </p:tgtEl>
                                        <p:attrNameLst>
                                          <p:attrName>style.visibility</p:attrName>
                                        </p:attrNameLst>
                                      </p:cBhvr>
                                      <p:to>
                                        <p:strVal val="visible"/>
                                      </p:to>
                                    </p:set>
                                    <p:animEffect transition="in" filter="wheel(1)">
                                      <p:cBhvr>
                                        <p:cTn id="37" dur="2000" fill="hold"/>
                                        <p:tgtEl>
                                          <p:spTgt spid="74760"/>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74761"/>
                                        </p:tgtEl>
                                        <p:attrNameLst>
                                          <p:attrName>style.visibility</p:attrName>
                                        </p:attrNameLst>
                                      </p:cBhvr>
                                      <p:to>
                                        <p:strVal val="visible"/>
                                      </p:to>
                                    </p:set>
                                    <p:animEffect transition="in" filter="wheel(1)">
                                      <p:cBhvr>
                                        <p:cTn id="42" dur="2000" fill="hold"/>
                                        <p:tgtEl>
                                          <p:spTgt spid="747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P spid="74755" grpId="0"/>
      <p:bldP spid="74756" grpId="0"/>
      <p:bldP spid="74757" grpId="0"/>
      <p:bldP spid="74758" grpId="0"/>
      <p:bldP spid="74759" grpId="0"/>
      <p:bldP spid="74760" grpId="0"/>
      <p:bldP spid="7476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贝多芬度过了他的头二十余年；在这里，他少年的心灵之梦形成了：【2021·全国高三其他模拟】</a:t>
            </a:r>
            <a:br>
              <a:rPr lang="zh-CN" altLang="en-US"/>
            </a:br>
            <a:br>
              <a:rPr lang="zh-CN" altLang="en-US"/>
            </a:br>
            <a:r>
              <a:rPr lang="zh-CN" altLang="en-US"/>
              <a:t>下列各句中的冒号，和文中冒号作用相同的一项是（   ）</a:t>
            </a:r>
            <a:br>
              <a:rPr lang="zh-CN" altLang="en-US"/>
            </a:br>
            <a:r>
              <a:rPr lang="zh-CN" altLang="en-US"/>
              <a:t>A．范长江：报道长征第一人（《华西都市报》2016年10月9日）</a:t>
            </a:r>
            <a:br>
              <a:rPr lang="zh-CN" altLang="en-US"/>
            </a:br>
            <a:r>
              <a:rPr lang="zh-CN" altLang="en-US"/>
              <a:t>B．老师们、同学们：今天的报告正式开始。</a:t>
            </a:r>
            <a:br>
              <a:rPr lang="zh-CN" altLang="en-US"/>
            </a:br>
            <a:r>
              <a:rPr lang="zh-CN" altLang="en-US"/>
              <a:t>C．有工作，说干就干；有问题，说亮就亮：他就这个钢铁性子。</a:t>
            </a:r>
            <a:br>
              <a:rPr lang="zh-CN" altLang="en-US"/>
            </a:br>
            <a:r>
              <a:rPr lang="zh-CN" altLang="en-US"/>
              <a:t>D．这一事实证明：人能创造环境，环境同样也能创造人。</a:t>
            </a:r>
            <a:endParaRPr lang="zh-CN" altLang="en-US"/>
          </a:p>
        </p:txBody>
      </p:sp>
      <p:sp>
        <p:nvSpPr>
          <p:cNvPr id="3" name="内容占位符 2"/>
          <p:cNvSpPr>
            <a:spLocks noGrp="1"/>
          </p:cNvSpPr>
          <p:nvPr>
            <p:ph idx="1"/>
          </p:nvPr>
        </p:nvSpPr>
        <p:spPr/>
        <p:txBody>
          <a:bodyPr/>
          <a:lstStyle/>
          <a:p>
            <a:endParaRPr lang="zh-CN" altLang="en-US"/>
          </a:p>
        </p:txBody>
      </p:sp>
    </p:spTree>
    <p:custDataLst>
      <p:tags r:id="rId1"/>
    </p:custData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z="2800"/>
              <a:t>10．本题考查学生辨析冒号在不同语境中的不同用法的能力。</a:t>
            </a:r>
            <a:endParaRPr lang="zh-CN" altLang="en-US" sz="2800"/>
          </a:p>
          <a:p>
            <a:r>
              <a:rPr lang="zh-CN" altLang="en-US" sz="2800"/>
              <a:t>文中冒号的作用是提示下文。</a:t>
            </a:r>
            <a:endParaRPr lang="zh-CN" altLang="en-US" sz="2800"/>
          </a:p>
          <a:p>
            <a:r>
              <a:rPr lang="zh-CN" altLang="en-US" sz="2800"/>
              <a:t>A． 冒号的作用是分隔标题中的主题词和说明补充部分。</a:t>
            </a:r>
            <a:endParaRPr lang="zh-CN" altLang="en-US" sz="2800"/>
          </a:p>
          <a:p>
            <a:r>
              <a:rPr lang="zh-CN" altLang="en-US" sz="2800"/>
              <a:t>B． 冒号的作用是用于讲话稿中称谓语或称呼语之后。</a:t>
            </a:r>
            <a:endParaRPr lang="zh-CN" altLang="en-US" sz="2800"/>
          </a:p>
          <a:p>
            <a:r>
              <a:rPr lang="zh-CN" altLang="en-US" sz="2800"/>
              <a:t>C． 冒号的作用是表示总结上文。</a:t>
            </a:r>
            <a:endParaRPr lang="zh-CN" altLang="en-US" sz="2800"/>
          </a:p>
          <a:p>
            <a:r>
              <a:rPr lang="zh-CN" altLang="en-US" sz="2800"/>
              <a:t>D．冒号的作用是提示下文。</a:t>
            </a:r>
            <a:endParaRPr lang="zh-CN" altLang="en-US" sz="2800"/>
          </a:p>
        </p:txBody>
      </p:sp>
    </p:spTree>
    <p:custDataLst>
      <p:tags r:id="rId1"/>
    </p:custData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文本框 1"/>
          <p:cNvSpPr/>
          <p:nvPr/>
        </p:nvSpPr>
        <p:spPr>
          <a:xfrm>
            <a:off x="4078288" y="0"/>
            <a:ext cx="4495800" cy="706438"/>
          </a:xfrm>
          <a:prstGeom prst="rect">
            <a:avLst/>
          </a:prstGeom>
          <a:noFill/>
          <a:ln w="9525">
            <a:noFill/>
          </a:ln>
        </p:spPr>
        <p:txBody>
          <a:bodyPr>
            <a:spAutoFit/>
          </a:bodyPr>
          <a:lstStyle/>
          <a:p>
            <a:pPr algn="ctr"/>
            <a:r>
              <a:rPr lang="zh-CN" altLang="en-US" sz="4000" b="1">
                <a:solidFill>
                  <a:srgbClr val="1D41D5"/>
                </a:solidFill>
                <a:latin typeface="黑体" panose="02010609060101010101" pitchFamily="49" charset="-122"/>
                <a:ea typeface="黑体" panose="02010609060101010101" pitchFamily="49" charset="-122"/>
                <a:sym typeface="微软雅黑" panose="020B0503020204020204" charset="-122"/>
              </a:rPr>
              <a:t>一、问号使用</a:t>
            </a:r>
            <a:endParaRPr lang="zh-CN" altLang="en-US" sz="4000" b="1">
              <a:solidFill>
                <a:srgbClr val="1D41D5"/>
              </a:solidFill>
              <a:latin typeface="黑体" panose="02010609060101010101" pitchFamily="49" charset="-122"/>
              <a:ea typeface="黑体" panose="02010609060101010101" pitchFamily="49" charset="-122"/>
              <a:sym typeface="微软雅黑" panose="020B0503020204020204" charset="-122"/>
            </a:endParaRPr>
          </a:p>
        </p:txBody>
      </p:sp>
      <p:sp>
        <p:nvSpPr>
          <p:cNvPr id="46083" name="文本框 3"/>
          <p:cNvSpPr/>
          <p:nvPr/>
        </p:nvSpPr>
        <p:spPr>
          <a:xfrm>
            <a:off x="98425" y="823913"/>
            <a:ext cx="11995150" cy="1506537"/>
          </a:xfrm>
          <a:prstGeom prst="rect">
            <a:avLst/>
          </a:prstGeom>
          <a:noFill/>
          <a:ln w="9525">
            <a:noFill/>
          </a:ln>
        </p:spPr>
        <p:txBody>
          <a:bodyPr>
            <a:spAutoFit/>
          </a:bodyPr>
          <a:lstStyle/>
          <a:p>
            <a:r>
              <a:rPr lang="en-US" altLang="en-US" sz="3600" b="1">
                <a:solidFill>
                  <a:srgbClr val="FF0000"/>
                </a:solidFill>
                <a:latin typeface="黑体" panose="02010609060101010101" pitchFamily="49" charset="-122"/>
                <a:ea typeface="黑体" panose="02010609060101010101" pitchFamily="49" charset="-122"/>
              </a:rPr>
              <a:t>（1）第一注意无疑问，陈述语气不用问。</a:t>
            </a:r>
            <a:endParaRPr lang="en-US" altLang="en-US" sz="3600" b="1">
              <a:solidFill>
                <a:srgbClr val="FF0000"/>
              </a:solidFill>
              <a:latin typeface="黑体" panose="02010609060101010101" pitchFamily="49" charset="-122"/>
              <a:ea typeface="黑体" panose="02010609060101010101" pitchFamily="49" charset="-122"/>
            </a:endParaRPr>
          </a:p>
          <a:p>
            <a:r>
              <a:rPr lang="en-US" altLang="en-US" sz="2800" b="1">
                <a:solidFill>
                  <a:srgbClr val="1D41D5"/>
                </a:solidFill>
                <a:latin typeface="黑体" panose="02010609060101010101" pitchFamily="49" charset="-122"/>
                <a:ea typeface="黑体" panose="02010609060101010101" pitchFamily="49" charset="-122"/>
              </a:rPr>
              <a:t>（有些句子的局部虽然带上疑问词（句），但整个句子的语气是陈述语气，疑问词（句）仅仅作为这个陈述句的某个成分，这样的句子就不能打问号。）</a:t>
            </a:r>
            <a:r>
              <a:rPr lang="en-US" altLang="en-US" sz="2800" b="1">
                <a:solidFill>
                  <a:srgbClr val="E1AF2B"/>
                </a:solidFill>
                <a:latin typeface="黑体" panose="02010609060101010101" pitchFamily="49" charset="-122"/>
                <a:ea typeface="黑体" panose="02010609060101010101" pitchFamily="49" charset="-122"/>
              </a:rPr>
              <a:t> </a:t>
            </a:r>
            <a:endParaRPr lang="en-US" altLang="en-US" sz="2800" b="1">
              <a:solidFill>
                <a:srgbClr val="E1AF2B"/>
              </a:solidFill>
              <a:latin typeface="黑体" panose="02010609060101010101" pitchFamily="49" charset="-122"/>
              <a:ea typeface="黑体" panose="02010609060101010101" pitchFamily="49" charset="-122"/>
            </a:endParaRPr>
          </a:p>
        </p:txBody>
      </p:sp>
      <p:sp>
        <p:nvSpPr>
          <p:cNvPr id="46084" name="文本框 7"/>
          <p:cNvSpPr/>
          <p:nvPr/>
        </p:nvSpPr>
        <p:spPr>
          <a:xfrm>
            <a:off x="323850" y="2466975"/>
            <a:ext cx="11544300" cy="1382713"/>
          </a:xfrm>
          <a:prstGeom prst="rect">
            <a:avLst/>
          </a:prstGeom>
          <a:noFill/>
          <a:ln w="38100" cap="flat" cmpd="sng">
            <a:solidFill>
              <a:srgbClr val="767171"/>
            </a:solidFill>
            <a:prstDash val="solid"/>
            <a:round/>
            <a:headEnd type="none" w="med" len="med"/>
            <a:tailEnd type="none" w="med" len="med"/>
          </a:ln>
        </p:spPr>
        <p:txBody>
          <a:bodyPr>
            <a:spAutoFit/>
          </a:bodyPr>
          <a:lstStyle/>
          <a:p>
            <a:r>
              <a:rPr lang="zh-CN" altLang="en-US" sz="2800" b="1">
                <a:latin typeface="黑体" panose="02010609060101010101" pitchFamily="49" charset="-122"/>
                <a:ea typeface="黑体" panose="02010609060101010101" pitchFamily="49" charset="-122"/>
              </a:rPr>
              <a:t>例：a.谁都不知道他叫什么。  </a:t>
            </a:r>
            <a:endParaRPr lang="zh-CN" altLang="en-US" sz="2800" b="1">
              <a:latin typeface="黑体" panose="02010609060101010101" pitchFamily="49" charset="-122"/>
              <a:ea typeface="黑体" panose="02010609060101010101" pitchFamily="49" charset="-122"/>
            </a:endParaRPr>
          </a:p>
          <a:p>
            <a:r>
              <a:rPr lang="zh-CN" altLang="en-US" sz="2800" b="1">
                <a:latin typeface="黑体" panose="02010609060101010101" pitchFamily="49" charset="-122"/>
                <a:ea typeface="黑体" panose="02010609060101010101" pitchFamily="49" charset="-122"/>
              </a:rPr>
              <a:t>b.要在城西修建立交桥的消息传出后，许多人都非常关心这座立交桥将怎么建，那里的近千株树木将怎么办。</a:t>
            </a:r>
            <a:endParaRPr lang="zh-CN" altLang="en-US" sz="2800" b="1">
              <a:latin typeface="黑体" panose="02010609060101010101" pitchFamily="49" charset="-122"/>
              <a:ea typeface="黑体" panose="02010609060101010101" pitchFamily="49" charset="-122"/>
            </a:endParaRPr>
          </a:p>
        </p:txBody>
      </p:sp>
      <p:sp>
        <p:nvSpPr>
          <p:cNvPr id="46085" name="文本框 9"/>
          <p:cNvSpPr/>
          <p:nvPr/>
        </p:nvSpPr>
        <p:spPr>
          <a:xfrm>
            <a:off x="190500" y="4054475"/>
            <a:ext cx="11518900" cy="952500"/>
          </a:xfrm>
          <a:prstGeom prst="rect">
            <a:avLst/>
          </a:prstGeom>
          <a:noFill/>
          <a:ln w="9525">
            <a:noFill/>
          </a:ln>
        </p:spPr>
        <p:txBody>
          <a:bodyPr>
            <a:spAutoFit/>
          </a:bodyPr>
          <a:lstStyle/>
          <a:p>
            <a:r>
              <a:rPr lang="zh-CN" altLang="en-US" sz="2800" b="1">
                <a:solidFill>
                  <a:srgbClr val="FF0000"/>
                </a:solidFill>
                <a:latin typeface="黑体" panose="02010609060101010101" pitchFamily="49" charset="-122"/>
                <a:ea typeface="黑体" panose="02010609060101010101" pitchFamily="49" charset="-122"/>
                <a:sym typeface="微软雅黑" panose="020B0503020204020204" charset="-122"/>
              </a:rPr>
              <a:t>例题:</a:t>
            </a:r>
            <a:r>
              <a:rPr lang="zh-CN" altLang="en-US" sz="2800" b="1">
                <a:latin typeface="黑体" panose="02010609060101010101" pitchFamily="49" charset="-122"/>
                <a:ea typeface="黑体" panose="02010609060101010101" pitchFamily="49" charset="-122"/>
                <a:sym typeface="微软雅黑" panose="020B0503020204020204" charset="-122"/>
              </a:rPr>
              <a:t>川剧的变脸被誉为“中国一绝，世界一绝”，但它到底是什么时期出现？谁是最先的发明者？已经无法考证，更没有具体的文献记载。</a:t>
            </a:r>
            <a:endParaRPr lang="zh-CN" altLang="en-US" sz="2800" b="1">
              <a:latin typeface="黑体" panose="02010609060101010101" pitchFamily="49" charset="-122"/>
              <a:ea typeface="黑体" panose="02010609060101010101" pitchFamily="49" charset="-122"/>
            </a:endParaRPr>
          </a:p>
        </p:txBody>
      </p:sp>
      <p:sp>
        <p:nvSpPr>
          <p:cNvPr id="46086" name="文本框 8"/>
          <p:cNvSpPr/>
          <p:nvPr/>
        </p:nvSpPr>
        <p:spPr>
          <a:xfrm>
            <a:off x="120650" y="5211763"/>
            <a:ext cx="11657013" cy="1568450"/>
          </a:xfrm>
          <a:prstGeom prst="rect">
            <a:avLst/>
          </a:prstGeom>
          <a:noFill/>
          <a:ln w="9525">
            <a:noFill/>
          </a:ln>
        </p:spPr>
        <p:txBody>
          <a:bodyPr>
            <a:spAutoFit/>
          </a:bodyPr>
          <a:lstStyle/>
          <a:p>
            <a:r>
              <a:rPr lang="zh-CN" altLang="en-US" sz="3200" b="1">
                <a:solidFill>
                  <a:srgbClr val="FF0000"/>
                </a:solidFill>
                <a:latin typeface="黑体" panose="02010609060101010101" pitchFamily="49" charset="-122"/>
                <a:ea typeface="黑体" panose="02010609060101010101" pitchFamily="49" charset="-122"/>
              </a:rPr>
              <a:t>［答案］两个问号改为逗号。</a:t>
            </a:r>
            <a:endParaRPr lang="zh-CN" altLang="en-US" sz="3200" b="1">
              <a:solidFill>
                <a:srgbClr val="FF0000"/>
              </a:solidFill>
              <a:latin typeface="黑体" panose="02010609060101010101" pitchFamily="49" charset="-122"/>
              <a:ea typeface="黑体" panose="02010609060101010101" pitchFamily="49" charset="-122"/>
            </a:endParaRPr>
          </a:p>
          <a:p>
            <a:r>
              <a:rPr lang="zh-CN" altLang="en-US" sz="3200" b="1">
                <a:solidFill>
                  <a:srgbClr val="FF0000"/>
                </a:solidFill>
                <a:latin typeface="黑体" panose="02010609060101010101" pitchFamily="49" charset="-122"/>
                <a:ea typeface="黑体" panose="02010609060101010101" pitchFamily="49" charset="-122"/>
              </a:rPr>
              <a:t>［讲评］这两个问句只能做“无法考证”“没有具体的文献记载”的主语，本身是一个陈述句，所以不应使用问号。</a:t>
            </a:r>
            <a:endParaRPr lang="zh-CN" altLang="en-US" sz="32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6082"/>
                                        </p:tgtEl>
                                        <p:attrNameLst>
                                          <p:attrName>style.visibility</p:attrName>
                                        </p:attrNameLst>
                                      </p:cBhvr>
                                      <p:to>
                                        <p:strVal val="visible"/>
                                      </p:to>
                                    </p:set>
                                    <p:animEffect transition="in" filter="wheel(1)">
                                      <p:cBhvr>
                                        <p:cTn id="7" dur="2000" fill="hold"/>
                                        <p:tgtEl>
                                          <p:spTgt spid="4608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6083"/>
                                        </p:tgtEl>
                                        <p:attrNameLst>
                                          <p:attrName>style.visibility</p:attrName>
                                        </p:attrNameLst>
                                      </p:cBhvr>
                                      <p:to>
                                        <p:strVal val="visible"/>
                                      </p:to>
                                    </p:set>
                                    <p:animEffect transition="in" filter="wheel(1)">
                                      <p:cBhvr>
                                        <p:cTn id="12" dur="2000" fill="hold"/>
                                        <p:tgtEl>
                                          <p:spTgt spid="4608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46084"/>
                                        </p:tgtEl>
                                        <p:attrNameLst>
                                          <p:attrName>style.visibility</p:attrName>
                                        </p:attrNameLst>
                                      </p:cBhvr>
                                      <p:to>
                                        <p:strVal val="visible"/>
                                      </p:to>
                                    </p:set>
                                    <p:animEffect transition="in" filter="wheel(1)">
                                      <p:cBhvr>
                                        <p:cTn id="17" dur="2000" fill="hold"/>
                                        <p:tgtEl>
                                          <p:spTgt spid="46084"/>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46085"/>
                                        </p:tgtEl>
                                        <p:attrNameLst>
                                          <p:attrName>style.visibility</p:attrName>
                                        </p:attrNameLst>
                                      </p:cBhvr>
                                      <p:to>
                                        <p:strVal val="visible"/>
                                      </p:to>
                                    </p:set>
                                    <p:animEffect transition="in" filter="wheel(1)">
                                      <p:cBhvr>
                                        <p:cTn id="22" dur="2000" fill="hold"/>
                                        <p:tgtEl>
                                          <p:spTgt spid="46085"/>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46086"/>
                                        </p:tgtEl>
                                        <p:attrNameLst>
                                          <p:attrName>style.visibility</p:attrName>
                                        </p:attrNameLst>
                                      </p:cBhvr>
                                      <p:to>
                                        <p:strVal val="visible"/>
                                      </p:to>
                                    </p:set>
                                    <p:animEffect transition="in" filter="wheel(1)">
                                      <p:cBhvr>
                                        <p:cTn id="27" dur="2000" fill="hold"/>
                                        <p:tgtEl>
                                          <p:spTgt spid="460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p:bldP spid="46084" grpId="0"/>
      <p:bldP spid="46085" grpId="0"/>
      <p:bldP spid="4608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文本框 3"/>
          <p:cNvSpPr/>
          <p:nvPr/>
        </p:nvSpPr>
        <p:spPr>
          <a:xfrm>
            <a:off x="195263" y="171450"/>
            <a:ext cx="11801475" cy="1752600"/>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（2）第二注意选择问，全句末尾才问。</a:t>
            </a:r>
            <a:endParaRPr lang="zh-CN" altLang="en-US" sz="3600" b="1">
              <a:solidFill>
                <a:srgbClr val="FF0000"/>
              </a:solidFill>
              <a:latin typeface="黑体" panose="02010609060101010101" pitchFamily="49" charset="-122"/>
              <a:ea typeface="黑体" panose="02010609060101010101" pitchFamily="49" charset="-122"/>
            </a:endParaRPr>
          </a:p>
          <a:p>
            <a:r>
              <a:rPr lang="zh-CN" altLang="en-US" sz="3600" b="1">
                <a:latin typeface="黑体" panose="02010609060101010101" pitchFamily="49" charset="-122"/>
                <a:ea typeface="黑体" panose="02010609060101010101" pitchFamily="49" charset="-122"/>
              </a:rPr>
              <a:t>（选择性的问句，中间的停顿用逗号，只在全句末尾打一个问号。）</a:t>
            </a:r>
            <a:endParaRPr lang="zh-CN" altLang="en-US" sz="3600" b="1">
              <a:latin typeface="黑体" panose="02010609060101010101" pitchFamily="49" charset="-122"/>
              <a:ea typeface="黑体" panose="02010609060101010101" pitchFamily="49" charset="-122"/>
            </a:endParaRPr>
          </a:p>
        </p:txBody>
      </p:sp>
      <p:sp>
        <p:nvSpPr>
          <p:cNvPr id="47107" name="文本框 4"/>
          <p:cNvSpPr/>
          <p:nvPr/>
        </p:nvSpPr>
        <p:spPr>
          <a:xfrm>
            <a:off x="538163" y="2343150"/>
            <a:ext cx="9507537" cy="644525"/>
          </a:xfrm>
          <a:prstGeom prst="rect">
            <a:avLst/>
          </a:prstGeom>
          <a:noFill/>
          <a:ln w="38100" cap="flat" cmpd="sng">
            <a:solidFill>
              <a:srgbClr val="A6A6A6"/>
            </a:solidFill>
            <a:prstDash val="solid"/>
            <a:round/>
            <a:headEnd type="none" w="med" len="med"/>
            <a:tailEnd type="none" w="med" len="med"/>
          </a:ln>
        </p:spPr>
        <p:txBody>
          <a:bodyPr>
            <a:spAutoFit/>
          </a:bodyPr>
          <a:lstStyle/>
          <a:p>
            <a:r>
              <a:rPr lang="zh-CN" altLang="en-US" sz="3600" b="1">
                <a:solidFill>
                  <a:srgbClr val="1D41D5"/>
                </a:solidFill>
                <a:latin typeface="黑体" panose="02010609060101010101" pitchFamily="49" charset="-122"/>
                <a:ea typeface="黑体" panose="02010609060101010101" pitchFamily="49" charset="-122"/>
              </a:rPr>
              <a:t>例：你打算到西安去呢，还是到广州去呢  ？</a:t>
            </a:r>
            <a:endParaRPr lang="zh-CN" altLang="en-US" sz="3600" b="1">
              <a:solidFill>
                <a:srgbClr val="1D41D5"/>
              </a:solidFill>
              <a:latin typeface="黑体" panose="02010609060101010101" pitchFamily="49" charset="-122"/>
              <a:ea typeface="黑体" panose="02010609060101010101" pitchFamily="49" charset="-122"/>
            </a:endParaRPr>
          </a:p>
        </p:txBody>
      </p:sp>
      <p:sp>
        <p:nvSpPr>
          <p:cNvPr id="47108" name="文本框 7"/>
          <p:cNvSpPr/>
          <p:nvPr/>
        </p:nvSpPr>
        <p:spPr>
          <a:xfrm>
            <a:off x="195263" y="3463925"/>
            <a:ext cx="11383962" cy="1198563"/>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(3)第三注意倒装问，全句末尾也用问。</a:t>
            </a:r>
            <a:endParaRPr lang="zh-CN" altLang="en-US" sz="3600" b="1">
              <a:solidFill>
                <a:srgbClr val="FF0000"/>
              </a:solidFill>
              <a:latin typeface="黑体" panose="02010609060101010101" pitchFamily="49" charset="-122"/>
              <a:ea typeface="黑体" panose="02010609060101010101" pitchFamily="49" charset="-122"/>
            </a:endParaRPr>
          </a:p>
          <a:p>
            <a:r>
              <a:rPr lang="zh-CN" altLang="en-US" sz="3600" b="1">
                <a:latin typeface="黑体" panose="02010609060101010101" pitchFamily="49" charset="-122"/>
                <a:ea typeface="黑体" panose="02010609060101010101" pitchFamily="49" charset="-122"/>
              </a:rPr>
              <a:t>（倒装性的问句，中间用逗号，问号打在全句末。） </a:t>
            </a:r>
            <a:endParaRPr lang="zh-CN" altLang="en-US" sz="3600" b="1">
              <a:latin typeface="黑体" panose="02010609060101010101" pitchFamily="49" charset="-122"/>
              <a:ea typeface="黑体" panose="02010609060101010101" pitchFamily="49" charset="-122"/>
            </a:endParaRPr>
          </a:p>
        </p:txBody>
      </p:sp>
      <p:sp>
        <p:nvSpPr>
          <p:cNvPr id="47109" name="文本框 8"/>
          <p:cNvSpPr/>
          <p:nvPr/>
        </p:nvSpPr>
        <p:spPr>
          <a:xfrm>
            <a:off x="638175" y="5137150"/>
            <a:ext cx="7907338" cy="1198563"/>
          </a:xfrm>
          <a:prstGeom prst="rect">
            <a:avLst/>
          </a:prstGeom>
          <a:noFill/>
          <a:ln w="38100" cap="flat" cmpd="sng">
            <a:solidFill>
              <a:srgbClr val="A6A6A6"/>
            </a:solidFill>
            <a:prstDash val="solid"/>
            <a:round/>
            <a:headEnd type="none" w="med" len="med"/>
            <a:tailEnd type="none" w="med" len="med"/>
          </a:ln>
        </p:spPr>
        <p:txBody>
          <a:bodyPr>
            <a:spAutoFit/>
          </a:bodyPr>
          <a:lstStyle/>
          <a:p>
            <a:r>
              <a:rPr lang="zh-CN" altLang="en-US" sz="3600" b="1">
                <a:solidFill>
                  <a:srgbClr val="1D41D5"/>
                </a:solidFill>
                <a:latin typeface="黑体" panose="02010609060101010101" pitchFamily="49" charset="-122"/>
                <a:ea typeface="黑体" panose="02010609060101010101" pitchFamily="49" charset="-122"/>
              </a:rPr>
              <a:t>例：a.怎么了，你？</a:t>
            </a:r>
            <a:endParaRPr lang="zh-CN" altLang="en-US" sz="3600" b="1">
              <a:solidFill>
                <a:srgbClr val="1D41D5"/>
              </a:solidFill>
              <a:latin typeface="黑体" panose="02010609060101010101" pitchFamily="49" charset="-122"/>
              <a:ea typeface="黑体" panose="02010609060101010101" pitchFamily="49" charset="-122"/>
            </a:endParaRPr>
          </a:p>
          <a:p>
            <a:r>
              <a:rPr lang="zh-CN" altLang="en-US" sz="3600" b="1">
                <a:solidFill>
                  <a:srgbClr val="1D41D5"/>
                </a:solidFill>
                <a:latin typeface="黑体" panose="02010609060101010101" pitchFamily="49" charset="-122"/>
                <a:ea typeface="黑体" panose="02010609060101010101" pitchFamily="49" charset="-122"/>
              </a:rPr>
              <a:t>b.这究竟是怎么回事呢，同志们 ？</a:t>
            </a:r>
            <a:endParaRPr lang="zh-CN" altLang="en-US" sz="3600" b="1">
              <a:solidFill>
                <a:srgbClr val="1D41D5"/>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7106"/>
                                        </p:tgtEl>
                                        <p:attrNameLst>
                                          <p:attrName>style.visibility</p:attrName>
                                        </p:attrNameLst>
                                      </p:cBhvr>
                                      <p:to>
                                        <p:strVal val="visible"/>
                                      </p:to>
                                    </p:set>
                                    <p:animEffect transition="in" filter="wheel(1)">
                                      <p:cBhvr>
                                        <p:cTn id="7" dur="2000" fill="hold"/>
                                        <p:tgtEl>
                                          <p:spTgt spid="4710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7107"/>
                                        </p:tgtEl>
                                        <p:attrNameLst>
                                          <p:attrName>style.visibility</p:attrName>
                                        </p:attrNameLst>
                                      </p:cBhvr>
                                      <p:to>
                                        <p:strVal val="visible"/>
                                      </p:to>
                                    </p:set>
                                    <p:animEffect transition="in" filter="wheel(1)">
                                      <p:cBhvr>
                                        <p:cTn id="12" dur="2000" fill="hold"/>
                                        <p:tgtEl>
                                          <p:spTgt spid="47107"/>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47108"/>
                                        </p:tgtEl>
                                        <p:attrNameLst>
                                          <p:attrName>style.visibility</p:attrName>
                                        </p:attrNameLst>
                                      </p:cBhvr>
                                      <p:to>
                                        <p:strVal val="visible"/>
                                      </p:to>
                                    </p:set>
                                    <p:animEffect transition="in" filter="wheel(1)">
                                      <p:cBhvr>
                                        <p:cTn id="17" dur="2000" fill="hold"/>
                                        <p:tgtEl>
                                          <p:spTgt spid="47108"/>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47109"/>
                                        </p:tgtEl>
                                        <p:attrNameLst>
                                          <p:attrName>style.visibility</p:attrName>
                                        </p:attrNameLst>
                                      </p:cBhvr>
                                      <p:to>
                                        <p:strVal val="visible"/>
                                      </p:to>
                                    </p:set>
                                    <p:animEffect transition="in" filter="wheel(1)">
                                      <p:cBhvr>
                                        <p:cTn id="22" dur="2000" fill="hold"/>
                                        <p:tgtEl>
                                          <p:spTgt spid="47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47107" grpId="0"/>
      <p:bldP spid="47108" grpId="0"/>
      <p:bldP spid="4710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51384" y="1268760"/>
            <a:ext cx="10873208" cy="4832092"/>
          </a:xfrm>
          <a:prstGeom prst="rect">
            <a:avLst/>
          </a:prstGeom>
          <a:noFill/>
        </p:spPr>
        <p:txBody>
          <a:bodyPr wrap="square">
            <a:spAutoFit/>
          </a:bodyPr>
          <a:lstStyle/>
          <a:p>
            <a:r>
              <a:rPr lang="zh-CN" altLang="en-US" sz="2800" b="1" i="0">
                <a:solidFill>
                  <a:srgbClr val="333333"/>
                </a:solidFill>
                <a:effectLst/>
                <a:latin typeface="+mn-ea"/>
                <a:ea typeface="+mn-ea"/>
              </a:rPr>
              <a:t>       在中国古代文书中，一般不加标点符号，而是通过语感、语气助词、语法结构等断句（在文章里加入“</a:t>
            </a:r>
            <a:r>
              <a:rPr lang="zh-CN" altLang="en-US" sz="2800" b="1" i="0" u="none" strike="noStrike">
                <a:solidFill>
                  <a:srgbClr val="136EC2"/>
                </a:solidFill>
                <a:effectLst/>
                <a:latin typeface="+mn-ea"/>
                <a:ea typeface="+mn-ea"/>
                <a:hlinkClick r:id="rId1"/>
              </a:rPr>
              <a:t>句读</a:t>
            </a:r>
            <a:r>
              <a:rPr lang="en-US" altLang="zh-CN" sz="2800" b="1" i="0">
                <a:solidFill>
                  <a:srgbClr val="333333"/>
                </a:solidFill>
                <a:effectLst/>
                <a:latin typeface="+mn-ea"/>
                <a:ea typeface="+mn-ea"/>
              </a:rPr>
              <a:t>〈jù dòu〉</a:t>
            </a:r>
            <a:r>
              <a:rPr lang="zh-CN" altLang="en-US" sz="2800" b="1" i="0">
                <a:solidFill>
                  <a:srgbClr val="333333"/>
                </a:solidFill>
                <a:effectLst/>
                <a:latin typeface="+mn-ea"/>
                <a:ea typeface="+mn-ea"/>
              </a:rPr>
              <a:t>符号”：句号表示句子的完结；读号貌似当前的顿号，表示语气的停顿），经常出现歧义、造成对文章字句的误解；</a:t>
            </a:r>
            <a:endParaRPr lang="en-US" altLang="zh-CN" sz="2800" b="1" i="0">
              <a:solidFill>
                <a:srgbClr val="333333"/>
              </a:solidFill>
              <a:effectLst/>
              <a:latin typeface="+mn-ea"/>
              <a:ea typeface="+mn-ea"/>
            </a:endParaRPr>
          </a:p>
          <a:p>
            <a:r>
              <a:rPr lang="en-US" altLang="zh-CN" sz="2800" b="1">
                <a:solidFill>
                  <a:srgbClr val="333333"/>
                </a:solidFill>
                <a:latin typeface="+mn-ea"/>
                <a:ea typeface="+mn-ea"/>
              </a:rPr>
              <a:t>       </a:t>
            </a:r>
            <a:r>
              <a:rPr lang="en-US" altLang="zh-CN" sz="2800" b="1" i="0">
                <a:solidFill>
                  <a:srgbClr val="333333"/>
                </a:solidFill>
                <a:effectLst/>
                <a:latin typeface="+mn-ea"/>
                <a:ea typeface="+mn-ea"/>
              </a:rPr>
              <a:t>1919</a:t>
            </a:r>
            <a:r>
              <a:rPr lang="zh-CN" altLang="en-US" sz="2800" b="1" i="0">
                <a:solidFill>
                  <a:srgbClr val="333333"/>
                </a:solidFill>
                <a:effectLst/>
                <a:latin typeface="+mn-ea"/>
                <a:ea typeface="+mn-ea"/>
              </a:rPr>
              <a:t>年</a:t>
            </a:r>
            <a:r>
              <a:rPr lang="en-US" altLang="zh-CN" sz="2800" b="1" i="0">
                <a:solidFill>
                  <a:srgbClr val="333333"/>
                </a:solidFill>
                <a:effectLst/>
                <a:latin typeface="+mn-ea"/>
                <a:ea typeface="+mn-ea"/>
              </a:rPr>
              <a:t>4</a:t>
            </a:r>
            <a:r>
              <a:rPr lang="zh-CN" altLang="en-US" sz="2800" b="1" i="0">
                <a:solidFill>
                  <a:srgbClr val="333333"/>
                </a:solidFill>
                <a:effectLst/>
                <a:latin typeface="+mn-ea"/>
                <a:ea typeface="+mn-ea"/>
              </a:rPr>
              <a:t>月，胡适、</a:t>
            </a:r>
            <a:r>
              <a:rPr lang="zh-CN" altLang="en-US" sz="2800" b="1" i="0" u="none" strike="noStrike">
                <a:solidFill>
                  <a:srgbClr val="136EC2"/>
                </a:solidFill>
                <a:effectLst/>
                <a:latin typeface="+mn-ea"/>
                <a:ea typeface="+mn-ea"/>
                <a:hlinkClick r:id="rId2"/>
              </a:rPr>
              <a:t>钱玄同</a:t>
            </a:r>
            <a:r>
              <a:rPr lang="zh-CN" altLang="en-US" sz="2800" b="1" i="0">
                <a:solidFill>
                  <a:srgbClr val="333333"/>
                </a:solidFill>
                <a:effectLst/>
                <a:latin typeface="+mn-ea"/>
                <a:ea typeface="+mn-ea"/>
              </a:rPr>
              <a:t>、</a:t>
            </a:r>
            <a:r>
              <a:rPr lang="zh-CN" altLang="en-US" sz="2800" b="1" i="0" u="none" strike="noStrike">
                <a:solidFill>
                  <a:srgbClr val="136EC2"/>
                </a:solidFill>
                <a:effectLst/>
                <a:latin typeface="+mn-ea"/>
                <a:ea typeface="+mn-ea"/>
                <a:hlinkClick r:id="rId3"/>
              </a:rPr>
              <a:t>刘复</a:t>
            </a:r>
            <a:r>
              <a:rPr lang="zh-CN" altLang="en-US" sz="2800" b="1" i="0">
                <a:solidFill>
                  <a:srgbClr val="333333"/>
                </a:solidFill>
                <a:effectLst/>
                <a:latin typeface="+mn-ea"/>
                <a:ea typeface="+mn-ea"/>
              </a:rPr>
              <a:t>、朱希祖、周作人、马裕藻</a:t>
            </a:r>
            <a:r>
              <a:rPr lang="en-US" altLang="zh-CN" sz="2800" b="1" i="0">
                <a:solidFill>
                  <a:srgbClr val="333333"/>
                </a:solidFill>
                <a:effectLst/>
                <a:latin typeface="+mn-ea"/>
                <a:ea typeface="+mn-ea"/>
              </a:rPr>
              <a:t>6</a:t>
            </a:r>
            <a:r>
              <a:rPr lang="zh-CN" altLang="en-US" sz="2800" b="1" i="0">
                <a:solidFill>
                  <a:srgbClr val="333333"/>
                </a:solidFill>
                <a:effectLst/>
                <a:latin typeface="+mn-ea"/>
                <a:ea typeface="+mn-ea"/>
              </a:rPr>
              <a:t>名教授极不愿看着“现在的报纸、书籍，无论什么样的文章都是密圈圈到底，不但不讲文法的区别，连赏鉴的意思都没有了”。在国语统一筹备会第一次大会上，他们提出了</a:t>
            </a:r>
            <a:r>
              <a:rPr lang="en-US" altLang="zh-CN" sz="2800" b="1" i="0">
                <a:solidFill>
                  <a:srgbClr val="333333"/>
                </a:solidFill>
                <a:effectLst/>
                <a:latin typeface="+mn-ea"/>
                <a:ea typeface="+mn-ea"/>
              </a:rPr>
              <a:t>《</a:t>
            </a:r>
            <a:r>
              <a:rPr lang="zh-CN" altLang="en-US" sz="2800" b="1" i="0">
                <a:solidFill>
                  <a:srgbClr val="333333"/>
                </a:solidFill>
                <a:effectLst/>
                <a:latin typeface="+mn-ea"/>
                <a:ea typeface="+mn-ea"/>
              </a:rPr>
              <a:t>方案</a:t>
            </a:r>
            <a:r>
              <a:rPr lang="en-US" altLang="zh-CN" sz="2800" b="1" i="0">
                <a:solidFill>
                  <a:srgbClr val="333333"/>
                </a:solidFill>
                <a:effectLst/>
                <a:latin typeface="+mn-ea"/>
                <a:ea typeface="+mn-ea"/>
              </a:rPr>
              <a:t>》</a:t>
            </a:r>
            <a:r>
              <a:rPr lang="zh-CN" altLang="en-US" sz="2800" b="1" i="0">
                <a:solidFill>
                  <a:srgbClr val="333333"/>
                </a:solidFill>
                <a:effectLst/>
                <a:latin typeface="+mn-ea"/>
                <a:ea typeface="+mn-ea"/>
              </a:rPr>
              <a:t>，要求政府颁布通</a:t>
            </a:r>
            <a:r>
              <a:rPr lang="zh-CN" altLang="en-US" sz="2800" b="1" i="0" baseline="30000">
                <a:solidFill>
                  <a:srgbClr val="3366CC"/>
                </a:solidFill>
                <a:effectLst/>
                <a:latin typeface="+mn-ea"/>
                <a:ea typeface="+mn-ea"/>
              </a:rPr>
              <a:t> </a:t>
            </a:r>
            <a:r>
              <a:rPr lang="en-US" altLang="zh-CN" sz="2800" b="1" i="0" baseline="30000">
                <a:solidFill>
                  <a:srgbClr val="3366CC"/>
                </a:solidFill>
                <a:effectLst/>
                <a:latin typeface="+mn-ea"/>
                <a:ea typeface="+mn-ea"/>
              </a:rPr>
              <a:t>[1]</a:t>
            </a:r>
            <a:r>
              <a:rPr lang="zh-CN" altLang="en-US" sz="2800" b="1" i="0" u="none" strike="noStrike">
                <a:solidFill>
                  <a:srgbClr val="136EC2"/>
                </a:solidFill>
                <a:effectLst/>
                <a:latin typeface="+mn-ea"/>
                <a:ea typeface="+mn-ea"/>
              </a:rPr>
              <a:t> </a:t>
            </a:r>
            <a:r>
              <a:rPr lang="zh-CN" altLang="en-US" sz="2800" b="1" i="0">
                <a:solidFill>
                  <a:srgbClr val="333333"/>
                </a:solidFill>
                <a:effectLst/>
                <a:latin typeface="+mn-ea"/>
                <a:ea typeface="+mn-ea"/>
              </a:rPr>
              <a:t> 行“，。；：？！</a:t>
            </a:r>
            <a:r>
              <a:rPr lang="en-US" altLang="zh-CN" sz="2800" b="1" i="0">
                <a:solidFill>
                  <a:srgbClr val="333333"/>
                </a:solidFill>
                <a:effectLst/>
                <a:latin typeface="+mn-ea"/>
                <a:ea typeface="+mn-ea"/>
              </a:rPr>
              <a:t>—</a:t>
            </a:r>
            <a:r>
              <a:rPr lang="zh-CN" altLang="en-US" sz="2800" b="1" i="0">
                <a:solidFill>
                  <a:srgbClr val="333333"/>
                </a:solidFill>
                <a:effectLst/>
                <a:latin typeface="+mn-ea"/>
                <a:ea typeface="+mn-ea"/>
              </a:rPr>
              <a:t>（）</a:t>
            </a:r>
            <a:r>
              <a:rPr lang="en-US" altLang="zh-CN" sz="2800" b="1" i="0">
                <a:solidFill>
                  <a:srgbClr val="333333"/>
                </a:solidFill>
                <a:effectLst/>
                <a:latin typeface="+mn-ea"/>
                <a:ea typeface="+mn-ea"/>
              </a:rPr>
              <a:t>《》”</a:t>
            </a:r>
            <a:r>
              <a:rPr lang="zh-CN" altLang="en-US" sz="2800" b="1" i="0">
                <a:solidFill>
                  <a:srgbClr val="333333"/>
                </a:solidFill>
                <a:effectLst/>
                <a:latin typeface="+mn-ea"/>
                <a:ea typeface="+mn-ea"/>
              </a:rPr>
              <a:t>等标点。</a:t>
            </a:r>
            <a:endParaRPr lang="en-US" altLang="zh-CN" sz="2800" b="1">
              <a:solidFill>
                <a:srgbClr val="333333"/>
              </a:solidFill>
              <a:latin typeface="+mn-ea"/>
              <a:ea typeface="+mn-ea"/>
            </a:endParaRPr>
          </a:p>
          <a:p>
            <a:r>
              <a:rPr lang="zh-CN" altLang="en-US" sz="2800" b="1" i="0">
                <a:solidFill>
                  <a:srgbClr val="333333"/>
                </a:solidFill>
                <a:effectLst/>
                <a:latin typeface="+mn-ea"/>
                <a:ea typeface="+mn-ea"/>
              </a:rPr>
              <a:t>      标点符号是辅助</a:t>
            </a:r>
            <a:r>
              <a:rPr lang="zh-CN" altLang="en-US" sz="2800" b="1" i="0" u="none" strike="noStrike">
                <a:solidFill>
                  <a:srgbClr val="136EC2"/>
                </a:solidFill>
                <a:effectLst/>
                <a:latin typeface="+mn-ea"/>
                <a:ea typeface="+mn-ea"/>
                <a:hlinkClick r:id="rId4"/>
              </a:rPr>
              <a:t>文字</a:t>
            </a:r>
            <a:r>
              <a:rPr lang="zh-CN" altLang="en-US" sz="2800" b="1" i="0">
                <a:solidFill>
                  <a:srgbClr val="333333"/>
                </a:solidFill>
                <a:effectLst/>
                <a:latin typeface="+mn-ea"/>
                <a:ea typeface="+mn-ea"/>
              </a:rPr>
              <a:t>记录</a:t>
            </a:r>
            <a:r>
              <a:rPr lang="zh-CN" altLang="en-US" sz="2800" b="1" i="0" u="none" strike="noStrike">
                <a:solidFill>
                  <a:srgbClr val="136EC2"/>
                </a:solidFill>
                <a:effectLst/>
                <a:latin typeface="+mn-ea"/>
                <a:ea typeface="+mn-ea"/>
                <a:hlinkClick r:id="rId5"/>
              </a:rPr>
              <a:t>语言</a:t>
            </a:r>
            <a:r>
              <a:rPr lang="zh-CN" altLang="en-US" sz="2800" b="1" i="0">
                <a:solidFill>
                  <a:srgbClr val="333333"/>
                </a:solidFill>
                <a:effectLst/>
                <a:latin typeface="+mn-ea"/>
                <a:ea typeface="+mn-ea"/>
              </a:rPr>
              <a:t>的符号，是书面语的组成部分，用来表示停顿、</a:t>
            </a:r>
            <a:r>
              <a:rPr lang="zh-CN" altLang="en-US" sz="2800" b="1" i="0" u="none" strike="noStrike">
                <a:solidFill>
                  <a:srgbClr val="136EC2"/>
                </a:solidFill>
                <a:effectLst/>
                <a:latin typeface="+mn-ea"/>
                <a:ea typeface="+mn-ea"/>
                <a:hlinkClick r:id="rId6"/>
              </a:rPr>
              <a:t>语气</a:t>
            </a:r>
            <a:r>
              <a:rPr lang="zh-CN" altLang="en-US" sz="2800" b="1" i="0">
                <a:solidFill>
                  <a:srgbClr val="333333"/>
                </a:solidFill>
                <a:effectLst/>
                <a:latin typeface="+mn-ea"/>
                <a:ea typeface="+mn-ea"/>
              </a:rPr>
              <a:t>以及词语的性质和作用。</a:t>
            </a:r>
            <a:endParaRPr lang="zh-CN" altLang="en-US" sz="2800" b="1">
              <a:latin typeface="+mn-ea"/>
              <a:ea typeface="+mn-ea"/>
            </a:endParaRPr>
          </a:p>
        </p:txBody>
      </p:sp>
      <p:sp>
        <p:nvSpPr>
          <p:cNvPr id="4" name="文本框 3"/>
          <p:cNvSpPr txBox="1"/>
          <p:nvPr/>
        </p:nvSpPr>
        <p:spPr>
          <a:xfrm>
            <a:off x="335360" y="188640"/>
            <a:ext cx="6624736" cy="646331"/>
          </a:xfrm>
          <a:prstGeom prst="rect">
            <a:avLst/>
          </a:prstGeom>
          <a:noFill/>
        </p:spPr>
        <p:txBody>
          <a:bodyPr wrap="square" rtlCol="0">
            <a:spAutoFit/>
          </a:bodyPr>
          <a:lstStyle/>
          <a:p>
            <a:r>
              <a:rPr lang="zh-CN" altLang="en-US" sz="3600"/>
              <a:t>标点符号的历史</a:t>
            </a:r>
            <a:endParaRPr lang="zh-CN" altLang="en-US" sz="360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文本框 1"/>
          <p:cNvSpPr/>
          <p:nvPr/>
        </p:nvSpPr>
        <p:spPr>
          <a:xfrm>
            <a:off x="192088" y="236538"/>
            <a:ext cx="11374437" cy="1198562"/>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（4）第三连续发问，每句末尾都用问。</a:t>
            </a:r>
            <a:endParaRPr lang="zh-CN" altLang="en-US" sz="3600" b="1">
              <a:solidFill>
                <a:srgbClr val="FF0000"/>
              </a:solidFill>
              <a:latin typeface="黑体" panose="02010609060101010101" pitchFamily="49" charset="-122"/>
              <a:ea typeface="黑体" panose="02010609060101010101" pitchFamily="49" charset="-122"/>
            </a:endParaRPr>
          </a:p>
          <a:p>
            <a:r>
              <a:rPr lang="zh-CN" altLang="en-US" sz="3600" b="1">
                <a:latin typeface="黑体" panose="02010609060101010101" pitchFamily="49" charset="-122"/>
                <a:ea typeface="黑体" panose="02010609060101010101" pitchFamily="49" charset="-122"/>
              </a:rPr>
              <a:t>（连续发问的问句，每个问句的末尾都要打上问号。）</a:t>
            </a:r>
            <a:endParaRPr lang="zh-CN" altLang="en-US" sz="3600" b="1">
              <a:latin typeface="黑体" panose="02010609060101010101" pitchFamily="49" charset="-122"/>
              <a:ea typeface="黑体" panose="02010609060101010101" pitchFamily="49" charset="-122"/>
            </a:endParaRPr>
          </a:p>
        </p:txBody>
      </p:sp>
      <p:sp>
        <p:nvSpPr>
          <p:cNvPr id="48131" name="文本框 3"/>
          <p:cNvSpPr/>
          <p:nvPr/>
        </p:nvSpPr>
        <p:spPr>
          <a:xfrm>
            <a:off x="450850" y="1657350"/>
            <a:ext cx="11557000" cy="1198563"/>
          </a:xfrm>
          <a:prstGeom prst="rect">
            <a:avLst/>
          </a:prstGeom>
          <a:noFill/>
          <a:ln w="38100" cap="flat" cmpd="sng">
            <a:solidFill>
              <a:srgbClr val="A6A6A6"/>
            </a:solidFill>
            <a:prstDash val="solid"/>
            <a:round/>
            <a:headEnd type="none" w="med" len="med"/>
            <a:tailEnd type="none" w="med" len="med"/>
          </a:ln>
        </p:spPr>
        <p:txBody>
          <a:bodyPr>
            <a:spAutoFit/>
          </a:bodyPr>
          <a:lstStyle/>
          <a:p>
            <a:r>
              <a:rPr lang="zh-CN" altLang="en-US" sz="3600" b="1">
                <a:solidFill>
                  <a:srgbClr val="1D41D5"/>
                </a:solidFill>
                <a:latin typeface="黑体" panose="02010609060101010101" pitchFamily="49" charset="-122"/>
                <a:ea typeface="黑体" panose="02010609060101010101" pitchFamily="49" charset="-122"/>
              </a:rPr>
              <a:t>例：除了他能去，还有谁呢？你吗？你能去吗？我看你不能去吧？</a:t>
            </a:r>
            <a:endParaRPr lang="zh-CN" altLang="en-US" sz="3600" b="1">
              <a:solidFill>
                <a:srgbClr val="1D41D5"/>
              </a:solidFill>
              <a:latin typeface="黑体" panose="02010609060101010101" pitchFamily="49" charset="-122"/>
              <a:ea typeface="黑体" panose="02010609060101010101" pitchFamily="49" charset="-122"/>
            </a:endParaRPr>
          </a:p>
        </p:txBody>
      </p:sp>
      <p:sp>
        <p:nvSpPr>
          <p:cNvPr id="48132" name="文本框 7"/>
          <p:cNvSpPr/>
          <p:nvPr/>
        </p:nvSpPr>
        <p:spPr>
          <a:xfrm>
            <a:off x="192088" y="3163888"/>
            <a:ext cx="11626850" cy="1752600"/>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（5）第五注意引文有问号，问号打在引号内。</a:t>
            </a:r>
            <a:endParaRPr lang="zh-CN" altLang="en-US" sz="3600" b="1">
              <a:solidFill>
                <a:srgbClr val="FF0000"/>
              </a:solidFill>
              <a:latin typeface="黑体" panose="02010609060101010101" pitchFamily="49" charset="-122"/>
              <a:ea typeface="黑体" panose="02010609060101010101" pitchFamily="49" charset="-122"/>
            </a:endParaRPr>
          </a:p>
          <a:p>
            <a:r>
              <a:rPr lang="zh-CN" altLang="en-US" sz="3600" b="1">
                <a:latin typeface="黑体" panose="02010609060101010101" pitchFamily="49" charset="-122"/>
                <a:ea typeface="黑体" panose="02010609060101010101" pitchFamily="49" charset="-122"/>
              </a:rPr>
              <a:t>（一般不是完整引用，句子末尾的点号应放在引号外面，但如果是问号，应放在引号内。注：感叹号同理）</a:t>
            </a:r>
            <a:endParaRPr lang="zh-CN" altLang="en-US" sz="3600" b="1">
              <a:latin typeface="黑体" panose="02010609060101010101" pitchFamily="49" charset="-122"/>
              <a:ea typeface="黑体" panose="02010609060101010101" pitchFamily="49" charset="-122"/>
            </a:endParaRPr>
          </a:p>
        </p:txBody>
      </p:sp>
      <p:sp>
        <p:nvSpPr>
          <p:cNvPr id="48133" name="文本框 8"/>
          <p:cNvSpPr/>
          <p:nvPr/>
        </p:nvSpPr>
        <p:spPr>
          <a:xfrm>
            <a:off x="304800" y="5222875"/>
            <a:ext cx="11582400" cy="1200150"/>
          </a:xfrm>
          <a:prstGeom prst="rect">
            <a:avLst/>
          </a:prstGeom>
          <a:noFill/>
          <a:ln w="38100" cap="flat" cmpd="sng">
            <a:solidFill>
              <a:srgbClr val="A6A6A6"/>
            </a:solidFill>
            <a:prstDash val="solid"/>
            <a:round/>
            <a:headEnd type="none" w="med" len="med"/>
            <a:tailEnd type="none" w="med" len="med"/>
          </a:ln>
        </p:spPr>
        <p:txBody>
          <a:bodyPr>
            <a:spAutoFit/>
          </a:bodyPr>
          <a:lstStyle/>
          <a:p>
            <a:r>
              <a:rPr lang="zh-CN" altLang="en-US" sz="3600" b="1">
                <a:solidFill>
                  <a:srgbClr val="1D41D5"/>
                </a:solidFill>
                <a:latin typeface="黑体" panose="02010609060101010101" pitchFamily="49" charset="-122"/>
                <a:ea typeface="黑体" panose="02010609060101010101" pitchFamily="49" charset="-122"/>
              </a:rPr>
              <a:t>例：这位孔先生偷了何家的书，却争辩“窃书不能算偷，窃书，读书人的事，能算偷吗？”</a:t>
            </a:r>
            <a:endParaRPr lang="zh-CN" altLang="en-US" sz="3600" b="1">
              <a:solidFill>
                <a:srgbClr val="1D41D5"/>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8130"/>
                                        </p:tgtEl>
                                        <p:attrNameLst>
                                          <p:attrName>style.visibility</p:attrName>
                                        </p:attrNameLst>
                                      </p:cBhvr>
                                      <p:to>
                                        <p:strVal val="visible"/>
                                      </p:to>
                                    </p:set>
                                    <p:animEffect transition="in" filter="wheel(1)">
                                      <p:cBhvr>
                                        <p:cTn id="7" dur="2000" fill="hold"/>
                                        <p:tgtEl>
                                          <p:spTgt spid="4813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8131"/>
                                        </p:tgtEl>
                                        <p:attrNameLst>
                                          <p:attrName>style.visibility</p:attrName>
                                        </p:attrNameLst>
                                      </p:cBhvr>
                                      <p:to>
                                        <p:strVal val="visible"/>
                                      </p:to>
                                    </p:set>
                                    <p:animEffect transition="in" filter="wheel(1)">
                                      <p:cBhvr>
                                        <p:cTn id="12" dur="2000" fill="hold"/>
                                        <p:tgtEl>
                                          <p:spTgt spid="48131"/>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48132"/>
                                        </p:tgtEl>
                                        <p:attrNameLst>
                                          <p:attrName>style.visibility</p:attrName>
                                        </p:attrNameLst>
                                      </p:cBhvr>
                                      <p:to>
                                        <p:strVal val="visible"/>
                                      </p:to>
                                    </p:set>
                                    <p:animEffect transition="in" filter="wheel(1)">
                                      <p:cBhvr>
                                        <p:cTn id="17" dur="2000" fill="hold"/>
                                        <p:tgtEl>
                                          <p:spTgt spid="4813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48133"/>
                                        </p:tgtEl>
                                        <p:attrNameLst>
                                          <p:attrName>style.visibility</p:attrName>
                                        </p:attrNameLst>
                                      </p:cBhvr>
                                      <p:to>
                                        <p:strVal val="visible"/>
                                      </p:to>
                                    </p:set>
                                    <p:animEffect transition="in" filter="wheel(1)">
                                      <p:cBhvr>
                                        <p:cTn id="22" dur="2000" fill="hold"/>
                                        <p:tgtEl>
                                          <p:spTgt spid="48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p:bldP spid="48132" grpId="0"/>
      <p:bldP spid="4813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文本框 3"/>
          <p:cNvSpPr/>
          <p:nvPr/>
        </p:nvSpPr>
        <p:spPr>
          <a:xfrm>
            <a:off x="374650" y="69850"/>
            <a:ext cx="2108200" cy="644525"/>
          </a:xfrm>
          <a:prstGeom prst="rect">
            <a:avLst/>
          </a:prstGeom>
          <a:noFill/>
          <a:ln w="57150" cap="flat" cmpd="sng">
            <a:solidFill>
              <a:srgbClr val="0170C1"/>
            </a:solidFill>
            <a:prstDash val="solid"/>
            <a:round/>
            <a:headEnd type="none" w="med" len="med"/>
            <a:tailEnd type="none" w="med" len="med"/>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课堂练习</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49155" name="文本框 7"/>
          <p:cNvSpPr/>
          <p:nvPr/>
        </p:nvSpPr>
        <p:spPr>
          <a:xfrm>
            <a:off x="741363" y="884238"/>
            <a:ext cx="8467725" cy="584200"/>
          </a:xfrm>
          <a:prstGeom prst="rect">
            <a:avLst/>
          </a:prstGeom>
          <a:noFill/>
          <a:ln w="9525">
            <a:noFill/>
          </a:ln>
        </p:spPr>
        <p:txBody>
          <a:bodyPr>
            <a:spAutoFit/>
          </a:bodyPr>
          <a:lstStyle/>
          <a:p>
            <a:r>
              <a:rPr lang="zh-CN" altLang="en-US" sz="3200" b="1">
                <a:latin typeface="黑体" panose="02010609060101010101" pitchFamily="49" charset="-122"/>
                <a:ea typeface="黑体" panose="02010609060101010101" pitchFamily="49" charset="-122"/>
                <a:sym typeface="微软雅黑" panose="020B0503020204020204" charset="-122"/>
              </a:rPr>
              <a:t>①明天是你去买口罩呢？还是我去买口罩呢？</a:t>
            </a:r>
            <a:endParaRPr lang="zh-CN" altLang="en-US" sz="3200" b="1">
              <a:latin typeface="黑体" panose="02010609060101010101" pitchFamily="49" charset="-122"/>
              <a:ea typeface="黑体" panose="02010609060101010101" pitchFamily="49" charset="-122"/>
            </a:endParaRPr>
          </a:p>
        </p:txBody>
      </p:sp>
      <p:sp>
        <p:nvSpPr>
          <p:cNvPr id="49156" name="文本框 8"/>
          <p:cNvSpPr/>
          <p:nvPr/>
        </p:nvSpPr>
        <p:spPr>
          <a:xfrm>
            <a:off x="741363" y="1546225"/>
            <a:ext cx="11099800" cy="520700"/>
          </a:xfrm>
          <a:prstGeom prst="rect">
            <a:avLst/>
          </a:prstGeom>
          <a:noFill/>
          <a:ln w="9525">
            <a:noFill/>
          </a:ln>
        </p:spPr>
        <p:txBody>
          <a:bodyPr>
            <a:spAutoFit/>
          </a:bodyPr>
          <a:lstStyle/>
          <a:p>
            <a:r>
              <a:rPr lang="zh-CN" altLang="en-US" sz="2800" b="1" u="sng">
                <a:solidFill>
                  <a:srgbClr val="FF0000"/>
                </a:solidFill>
                <a:latin typeface="黑体" panose="02010609060101010101" pitchFamily="49" charset="-122"/>
                <a:ea typeface="黑体" panose="02010609060101010101" pitchFamily="49" charset="-122"/>
                <a:sym typeface="微软雅黑" panose="020B0503020204020204" charset="-122"/>
              </a:rPr>
              <a:t>选择问句中间用逗号，只在全句末尾打一个问号。</a:t>
            </a:r>
            <a:endParaRPr lang="zh-CN" altLang="en-US" sz="2800" b="1">
              <a:latin typeface="黑体" panose="02010609060101010101" pitchFamily="49" charset="-122"/>
              <a:ea typeface="黑体" panose="02010609060101010101" pitchFamily="49" charset="-122"/>
            </a:endParaRPr>
          </a:p>
        </p:txBody>
      </p:sp>
      <p:sp>
        <p:nvSpPr>
          <p:cNvPr id="49157" name="文本框 9"/>
          <p:cNvSpPr/>
          <p:nvPr/>
        </p:nvSpPr>
        <p:spPr>
          <a:xfrm>
            <a:off x="741363" y="2212975"/>
            <a:ext cx="10844212" cy="584200"/>
          </a:xfrm>
          <a:prstGeom prst="rect">
            <a:avLst/>
          </a:prstGeom>
          <a:noFill/>
          <a:ln w="9525">
            <a:noFill/>
          </a:ln>
        </p:spPr>
        <p:txBody>
          <a:bodyPr>
            <a:spAutoFit/>
          </a:bodyPr>
          <a:lstStyle/>
          <a:p>
            <a:r>
              <a:rPr lang="zh-CN" altLang="en-US" sz="3200" b="1">
                <a:latin typeface="黑体" panose="02010609060101010101" pitchFamily="49" charset="-122"/>
                <a:ea typeface="黑体" panose="02010609060101010101" pitchFamily="49" charset="-122"/>
                <a:sym typeface="微软雅黑" panose="020B0503020204020204" charset="-122"/>
              </a:rPr>
              <a:t>②鲁迅先生为什么写《自嘲》这首诗？是值得谈一谈的。</a:t>
            </a:r>
            <a:endParaRPr lang="zh-CN" altLang="en-US" sz="3200" b="1">
              <a:latin typeface="黑体" panose="02010609060101010101" pitchFamily="49" charset="-122"/>
              <a:ea typeface="黑体" panose="02010609060101010101" pitchFamily="49" charset="-122"/>
            </a:endParaRPr>
          </a:p>
        </p:txBody>
      </p:sp>
      <p:sp>
        <p:nvSpPr>
          <p:cNvPr id="49158" name="文本框 11"/>
          <p:cNvSpPr/>
          <p:nvPr/>
        </p:nvSpPr>
        <p:spPr>
          <a:xfrm>
            <a:off x="717550" y="2919413"/>
            <a:ext cx="10868025" cy="522287"/>
          </a:xfrm>
          <a:prstGeom prst="rect">
            <a:avLst/>
          </a:prstGeom>
          <a:noFill/>
          <a:ln w="9525">
            <a:noFill/>
          </a:ln>
        </p:spPr>
        <p:txBody>
          <a:bodyPr>
            <a:spAutoFit/>
          </a:bodyPr>
          <a:lstStyle/>
          <a:p>
            <a:r>
              <a:rPr lang="zh-CN" altLang="en-US" sz="2800" b="1" u="sng">
                <a:solidFill>
                  <a:srgbClr val="FF0000"/>
                </a:solidFill>
                <a:latin typeface="黑体" panose="02010609060101010101" pitchFamily="49" charset="-122"/>
                <a:ea typeface="黑体" panose="02010609060101010101" pitchFamily="49" charset="-122"/>
                <a:sym typeface="微软雅黑" panose="020B0503020204020204" charset="-122"/>
              </a:rPr>
              <a:t>疑问句不单独使用作句子主语，中间问号误用，将其改为逗号。</a:t>
            </a:r>
            <a:endParaRPr lang="zh-CN" altLang="en-US" sz="2800" b="1">
              <a:latin typeface="黑体" panose="02010609060101010101" pitchFamily="49" charset="-122"/>
              <a:ea typeface="黑体" panose="02010609060101010101" pitchFamily="49" charset="-122"/>
            </a:endParaRPr>
          </a:p>
        </p:txBody>
      </p:sp>
      <p:sp>
        <p:nvSpPr>
          <p:cNvPr id="49159" name="文本框 12"/>
          <p:cNvSpPr/>
          <p:nvPr/>
        </p:nvSpPr>
        <p:spPr>
          <a:xfrm>
            <a:off x="741363" y="3587750"/>
            <a:ext cx="6046787" cy="644525"/>
          </a:xfrm>
          <a:prstGeom prst="rect">
            <a:avLst/>
          </a:prstGeom>
          <a:noFill/>
          <a:ln w="9525">
            <a:noFill/>
          </a:ln>
        </p:spPr>
        <p:txBody>
          <a:bodyPr>
            <a:spAutoFit/>
          </a:bodyPr>
          <a:lstStyle/>
          <a:p>
            <a:r>
              <a:rPr lang="zh-CN" altLang="en-US" sz="3600" b="1">
                <a:latin typeface="Calibri" panose="020F0502020204030204" pitchFamily="34" charset="0"/>
                <a:ea typeface="黑体" panose="02010609060101010101" pitchFamily="49" charset="-122"/>
                <a:sym typeface="微软雅黑" panose="020B0503020204020204" charset="-122"/>
              </a:rPr>
              <a:t>③</a:t>
            </a:r>
            <a:r>
              <a:rPr lang="zh-CN" altLang="en-US" sz="3600" b="1">
                <a:latin typeface="黑体" panose="02010609060101010101" pitchFamily="49" charset="-122"/>
                <a:ea typeface="黑体" panose="02010609060101010101" pitchFamily="49" charset="-122"/>
                <a:sym typeface="微软雅黑" panose="020B0503020204020204" charset="-122"/>
              </a:rPr>
              <a:t>你就去吗？小栓的爹。</a:t>
            </a:r>
            <a:endParaRPr lang="zh-CN" altLang="en-US" sz="3600" b="1">
              <a:latin typeface="黑体" panose="02010609060101010101" pitchFamily="49" charset="-122"/>
              <a:ea typeface="黑体" panose="02010609060101010101" pitchFamily="49" charset="-122"/>
            </a:endParaRPr>
          </a:p>
        </p:txBody>
      </p:sp>
      <p:sp>
        <p:nvSpPr>
          <p:cNvPr id="49160" name="文本框 13"/>
          <p:cNvSpPr/>
          <p:nvPr/>
        </p:nvSpPr>
        <p:spPr>
          <a:xfrm>
            <a:off x="717550" y="4332288"/>
            <a:ext cx="6873875" cy="522287"/>
          </a:xfrm>
          <a:prstGeom prst="rect">
            <a:avLst/>
          </a:prstGeom>
          <a:noFill/>
          <a:ln w="9525">
            <a:noFill/>
          </a:ln>
        </p:spPr>
        <p:txBody>
          <a:bodyPr>
            <a:spAutoFit/>
          </a:bodyPr>
          <a:lstStyle/>
          <a:p>
            <a:r>
              <a:rPr lang="zh-CN" altLang="en-US" sz="2800" b="1" u="sng">
                <a:solidFill>
                  <a:srgbClr val="FF0000"/>
                </a:solidFill>
                <a:latin typeface="黑体" panose="02010609060101010101" pitchFamily="49" charset="-122"/>
                <a:ea typeface="黑体" panose="02010609060101010101" pitchFamily="49" charset="-122"/>
                <a:sym typeface="微软雅黑" panose="020B0503020204020204" charset="-122"/>
              </a:rPr>
              <a:t>倒装句，问号打在句末，中间用逗号。</a:t>
            </a:r>
            <a:endParaRPr lang="zh-CN" altLang="en-US" sz="2800" b="1">
              <a:latin typeface="黑体" panose="02010609060101010101" pitchFamily="49" charset="-122"/>
              <a:ea typeface="黑体" panose="02010609060101010101" pitchFamily="49" charset="-122"/>
            </a:endParaRPr>
          </a:p>
        </p:txBody>
      </p:sp>
      <p:sp>
        <p:nvSpPr>
          <p:cNvPr id="49161" name="文本框 14"/>
          <p:cNvSpPr/>
          <p:nvPr/>
        </p:nvSpPr>
        <p:spPr>
          <a:xfrm>
            <a:off x="741363" y="5010150"/>
            <a:ext cx="11364912" cy="1076325"/>
          </a:xfrm>
          <a:prstGeom prst="rect">
            <a:avLst/>
          </a:prstGeom>
          <a:noFill/>
          <a:ln w="9525">
            <a:noFill/>
          </a:ln>
        </p:spPr>
        <p:txBody>
          <a:bodyPr>
            <a:spAutoFit/>
          </a:bodyPr>
          <a:lstStyle/>
          <a:p>
            <a:r>
              <a:rPr lang="zh-CN" altLang="en-US" sz="3200" b="1">
                <a:latin typeface="黑体" panose="02010609060101010101" pitchFamily="49" charset="-122"/>
                <a:ea typeface="黑体" panose="02010609060101010101" pitchFamily="49" charset="-122"/>
                <a:sym typeface="微软雅黑" panose="020B0503020204020204" charset="-122"/>
              </a:rPr>
              <a:t>④茫茫宇宙到底有没有外星人，生命能不能合成，人果真由命运主宰？这一切都引起人们深深地思考。</a:t>
            </a:r>
            <a:endParaRPr lang="zh-CN" altLang="en-US" sz="3200" b="1">
              <a:latin typeface="黑体" panose="02010609060101010101" pitchFamily="49" charset="-122"/>
              <a:ea typeface="黑体" panose="02010609060101010101" pitchFamily="49" charset="-122"/>
            </a:endParaRPr>
          </a:p>
        </p:txBody>
      </p:sp>
      <p:sp>
        <p:nvSpPr>
          <p:cNvPr id="49162" name="文本框 15"/>
          <p:cNvSpPr/>
          <p:nvPr/>
        </p:nvSpPr>
        <p:spPr>
          <a:xfrm>
            <a:off x="741363" y="6086475"/>
            <a:ext cx="7262812" cy="522288"/>
          </a:xfrm>
          <a:prstGeom prst="rect">
            <a:avLst/>
          </a:prstGeom>
          <a:noFill/>
          <a:ln w="9525">
            <a:noFill/>
          </a:ln>
        </p:spPr>
        <p:txBody>
          <a:bodyPr>
            <a:spAutoFit/>
          </a:bodyPr>
          <a:lstStyle/>
          <a:p>
            <a:r>
              <a:rPr lang="zh-CN" altLang="en-US" sz="2800" b="1" u="sng">
                <a:solidFill>
                  <a:srgbClr val="FF0000"/>
                </a:solidFill>
                <a:latin typeface="黑体" panose="02010609060101010101" pitchFamily="49" charset="-122"/>
                <a:ea typeface="黑体" panose="02010609060101010101" pitchFamily="49" charset="-122"/>
                <a:sym typeface="微软雅黑" panose="020B0503020204020204" charset="-122"/>
              </a:rPr>
              <a:t>连续发问，将前两个逗号改为问号。</a:t>
            </a:r>
            <a:endParaRPr lang="zh-CN" altLang="en-US" sz="2800" b="1">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9155"/>
                                        </p:tgtEl>
                                        <p:attrNameLst>
                                          <p:attrName>style.visibility</p:attrName>
                                        </p:attrNameLst>
                                      </p:cBhvr>
                                      <p:to>
                                        <p:strVal val="visible"/>
                                      </p:to>
                                    </p:set>
                                    <p:animEffect transition="in" filter="wheel(1)">
                                      <p:cBhvr>
                                        <p:cTn id="7" dur="2000" fill="hold"/>
                                        <p:tgtEl>
                                          <p:spTgt spid="4915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9156"/>
                                        </p:tgtEl>
                                        <p:attrNameLst>
                                          <p:attrName>style.visibility</p:attrName>
                                        </p:attrNameLst>
                                      </p:cBhvr>
                                      <p:to>
                                        <p:strVal val="visible"/>
                                      </p:to>
                                    </p:set>
                                    <p:animEffect transition="in" filter="wheel(1)">
                                      <p:cBhvr>
                                        <p:cTn id="12" dur="2000" fill="hold"/>
                                        <p:tgtEl>
                                          <p:spTgt spid="4915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49157"/>
                                        </p:tgtEl>
                                        <p:attrNameLst>
                                          <p:attrName>style.visibility</p:attrName>
                                        </p:attrNameLst>
                                      </p:cBhvr>
                                      <p:to>
                                        <p:strVal val="visible"/>
                                      </p:to>
                                    </p:set>
                                    <p:animEffect transition="in" filter="wheel(1)">
                                      <p:cBhvr>
                                        <p:cTn id="17" dur="2000" fill="hold"/>
                                        <p:tgtEl>
                                          <p:spTgt spid="49157"/>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49158"/>
                                        </p:tgtEl>
                                        <p:attrNameLst>
                                          <p:attrName>style.visibility</p:attrName>
                                        </p:attrNameLst>
                                      </p:cBhvr>
                                      <p:to>
                                        <p:strVal val="visible"/>
                                      </p:to>
                                    </p:set>
                                    <p:animEffect transition="in" filter="wheel(1)">
                                      <p:cBhvr>
                                        <p:cTn id="22" dur="2000" fill="hold"/>
                                        <p:tgtEl>
                                          <p:spTgt spid="49158"/>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49159">
                                            <p:txEl>
                                              <p:pRg st="0" end="0"/>
                                            </p:txEl>
                                          </p:spTgt>
                                        </p:tgtEl>
                                        <p:attrNameLst>
                                          <p:attrName>style.visibility</p:attrName>
                                        </p:attrNameLst>
                                      </p:cBhvr>
                                      <p:to>
                                        <p:strVal val="visible"/>
                                      </p:to>
                                    </p:set>
                                    <p:animEffect transition="in" filter="wheel(1)">
                                      <p:cBhvr>
                                        <p:cTn id="27" dur="2000" fill="hold"/>
                                        <p:tgtEl>
                                          <p:spTgt spid="49159">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49160"/>
                                        </p:tgtEl>
                                        <p:attrNameLst>
                                          <p:attrName>style.visibility</p:attrName>
                                        </p:attrNameLst>
                                      </p:cBhvr>
                                      <p:to>
                                        <p:strVal val="visible"/>
                                      </p:to>
                                    </p:set>
                                    <p:animEffect transition="in" filter="wheel(1)">
                                      <p:cBhvr>
                                        <p:cTn id="32" dur="2000" fill="hold"/>
                                        <p:tgtEl>
                                          <p:spTgt spid="49160"/>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49161"/>
                                        </p:tgtEl>
                                        <p:attrNameLst>
                                          <p:attrName>style.visibility</p:attrName>
                                        </p:attrNameLst>
                                      </p:cBhvr>
                                      <p:to>
                                        <p:strVal val="visible"/>
                                      </p:to>
                                    </p:set>
                                    <p:animEffect transition="in" filter="wheel(1)">
                                      <p:cBhvr>
                                        <p:cTn id="37" dur="2000" fill="hold"/>
                                        <p:tgtEl>
                                          <p:spTgt spid="49161"/>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49162"/>
                                        </p:tgtEl>
                                        <p:attrNameLst>
                                          <p:attrName>style.visibility</p:attrName>
                                        </p:attrNameLst>
                                      </p:cBhvr>
                                      <p:to>
                                        <p:strVal val="visible"/>
                                      </p:to>
                                    </p:set>
                                    <p:animEffect transition="in" filter="wheel(1)">
                                      <p:cBhvr>
                                        <p:cTn id="42" dur="2000" fill="hold"/>
                                        <p:tgtEl>
                                          <p:spTgt spid="49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p:bldP spid="49156" grpId="0"/>
      <p:bldP spid="49157" grpId="0"/>
      <p:bldP spid="49158" grpId="0"/>
      <p:bldP spid="49160" grpId="0"/>
      <p:bldP spid="49161" grpId="0"/>
      <p:bldP spid="4916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文本框 3"/>
          <p:cNvSpPr/>
          <p:nvPr/>
        </p:nvSpPr>
        <p:spPr>
          <a:xfrm>
            <a:off x="358775" y="160338"/>
            <a:ext cx="2419350" cy="644525"/>
          </a:xfrm>
          <a:prstGeom prst="rect">
            <a:avLst/>
          </a:prstGeom>
          <a:noFill/>
          <a:ln w="9525" cap="flat" cmpd="sng">
            <a:solidFill>
              <a:srgbClr val="E1AF2B"/>
            </a:solidFill>
            <a:prstDash val="solid"/>
            <a:miter/>
            <a:headEnd type="none" w="med" len="med"/>
            <a:tailEnd type="none" w="med" len="med"/>
          </a:ln>
        </p:spPr>
        <p:txBody>
          <a:bodyPr>
            <a:spAutoFit/>
          </a:bodyPr>
          <a:lstStyle/>
          <a:p>
            <a:pPr algn="ctr"/>
            <a:r>
              <a:rPr lang="en-US" altLang="en-US" sz="3600" b="1">
                <a:solidFill>
                  <a:srgbClr val="FF0000"/>
                </a:solidFill>
                <a:latin typeface="黑体" panose="02010609060101010101" pitchFamily="49" charset="-122"/>
                <a:ea typeface="黑体" panose="02010609060101010101" pitchFamily="49" charset="-122"/>
              </a:rPr>
              <a:t>课堂练习</a:t>
            </a:r>
            <a:endParaRPr lang="en-US" altLang="en-US" sz="3600" b="1">
              <a:solidFill>
                <a:srgbClr val="FF0000"/>
              </a:solidFill>
              <a:latin typeface="黑体" panose="02010609060101010101" pitchFamily="49" charset="-122"/>
              <a:ea typeface="黑体" panose="02010609060101010101" pitchFamily="49" charset="-122"/>
            </a:endParaRPr>
          </a:p>
        </p:txBody>
      </p:sp>
      <p:sp>
        <p:nvSpPr>
          <p:cNvPr id="50179" name="文本框 8"/>
          <p:cNvSpPr/>
          <p:nvPr/>
        </p:nvSpPr>
        <p:spPr>
          <a:xfrm>
            <a:off x="325438" y="1127125"/>
            <a:ext cx="11541125" cy="1752600"/>
          </a:xfrm>
          <a:prstGeom prst="rect">
            <a:avLst/>
          </a:prstGeom>
          <a:noFill/>
          <a:ln w="9525">
            <a:noFill/>
          </a:ln>
        </p:spPr>
        <p:txBody>
          <a:bodyPr>
            <a:spAutoFit/>
          </a:bodyPr>
          <a:lstStyle/>
          <a:p>
            <a:r>
              <a:rPr lang="zh-CN" altLang="en-US" sz="3600" b="1">
                <a:latin typeface="黑体" panose="02010609060101010101" pitchFamily="49" charset="-122"/>
                <a:ea typeface="黑体" panose="02010609060101010101" pitchFamily="49" charset="-122"/>
                <a:sym typeface="微软雅黑" panose="020B0503020204020204" charset="-122"/>
              </a:rPr>
              <a:t>⑤ 网络技术对艺术传统的冲击不容忽视，对新艺术形式的催生已初露端倪。人们不得不思考，高科技的发展将导致艺术的沉沦？还是会迎来新时代的文艺复兴？</a:t>
            </a:r>
            <a:endParaRPr lang="zh-CN" altLang="en-US" sz="3600" b="1">
              <a:latin typeface="黑体" panose="02010609060101010101" pitchFamily="49" charset="-122"/>
              <a:ea typeface="黑体" panose="02010609060101010101" pitchFamily="49" charset="-122"/>
            </a:endParaRPr>
          </a:p>
        </p:txBody>
      </p:sp>
      <p:sp>
        <p:nvSpPr>
          <p:cNvPr id="50180" name="文本框 9"/>
          <p:cNvSpPr/>
          <p:nvPr/>
        </p:nvSpPr>
        <p:spPr>
          <a:xfrm>
            <a:off x="358775" y="3106738"/>
            <a:ext cx="11185525" cy="644525"/>
          </a:xfrm>
          <a:prstGeom prst="rect">
            <a:avLst/>
          </a:prstGeom>
          <a:noFill/>
          <a:ln w="9525">
            <a:noFill/>
          </a:ln>
        </p:spPr>
        <p:txBody>
          <a:bodyPr>
            <a:spAutoFit/>
          </a:bodyPr>
          <a:lstStyle/>
          <a:p>
            <a:r>
              <a:rPr lang="zh-CN" altLang="en-US" sz="3600" b="1" u="sng">
                <a:solidFill>
                  <a:srgbClr val="FF0000"/>
                </a:solidFill>
                <a:latin typeface="黑体" panose="02010609060101010101" pitchFamily="49" charset="-122"/>
                <a:ea typeface="黑体" panose="02010609060101010101" pitchFamily="49" charset="-122"/>
                <a:sym typeface="微软雅黑" panose="020B0503020204020204" charset="-122"/>
              </a:rPr>
              <a:t>选择问句中，中间用逗号，只在全句末尾打一个问号。</a:t>
            </a:r>
            <a:endParaRPr lang="zh-CN" altLang="en-US" sz="3600" b="1">
              <a:latin typeface="黑体" panose="02010609060101010101" pitchFamily="49" charset="-122"/>
              <a:ea typeface="黑体" panose="02010609060101010101" pitchFamily="49" charset="-122"/>
            </a:endParaRPr>
          </a:p>
        </p:txBody>
      </p:sp>
      <p:sp>
        <p:nvSpPr>
          <p:cNvPr id="50181" name="文本框 12"/>
          <p:cNvSpPr/>
          <p:nvPr/>
        </p:nvSpPr>
        <p:spPr>
          <a:xfrm>
            <a:off x="358775" y="4057650"/>
            <a:ext cx="11541125" cy="1200150"/>
          </a:xfrm>
          <a:prstGeom prst="rect">
            <a:avLst/>
          </a:prstGeom>
          <a:noFill/>
          <a:ln w="9525">
            <a:noFill/>
          </a:ln>
        </p:spPr>
        <p:txBody>
          <a:bodyPr>
            <a:spAutoFit/>
          </a:bodyPr>
          <a:lstStyle/>
          <a:p>
            <a:r>
              <a:rPr lang="zh-CN" altLang="en-US" sz="3600" b="1">
                <a:latin typeface="黑体" panose="02010609060101010101" pitchFamily="49" charset="-122"/>
                <a:ea typeface="黑体" panose="02010609060101010101" pitchFamily="49" charset="-122"/>
                <a:sym typeface="微软雅黑" panose="020B0503020204020204" charset="-122"/>
              </a:rPr>
              <a:t>⑥你认识他吗，什么时候认识他的呢，你还认识其他人吗，为什么没有告诉过我们呀？</a:t>
            </a:r>
            <a:endParaRPr lang="zh-CN" altLang="en-US" sz="3600" b="1">
              <a:latin typeface="黑体" panose="02010609060101010101" pitchFamily="49" charset="-122"/>
              <a:ea typeface="黑体" panose="02010609060101010101" pitchFamily="49" charset="-122"/>
            </a:endParaRPr>
          </a:p>
        </p:txBody>
      </p:sp>
      <p:sp>
        <p:nvSpPr>
          <p:cNvPr id="50182" name="文本框 14"/>
          <p:cNvSpPr/>
          <p:nvPr/>
        </p:nvSpPr>
        <p:spPr>
          <a:xfrm>
            <a:off x="503238" y="5500688"/>
            <a:ext cx="7207250" cy="646112"/>
          </a:xfrm>
          <a:prstGeom prst="rect">
            <a:avLst/>
          </a:prstGeom>
          <a:noFill/>
          <a:ln w="9525">
            <a:noFill/>
          </a:ln>
        </p:spPr>
        <p:txBody>
          <a:bodyPr>
            <a:spAutoFit/>
          </a:bodyPr>
          <a:lstStyle/>
          <a:p>
            <a:r>
              <a:rPr lang="zh-CN" altLang="en-US" sz="3600" b="1" u="sng">
                <a:solidFill>
                  <a:srgbClr val="FF0000"/>
                </a:solidFill>
                <a:latin typeface="黑体" panose="02010609060101010101" pitchFamily="49" charset="-122"/>
                <a:ea typeface="黑体" panose="02010609060101010101" pitchFamily="49" charset="-122"/>
                <a:sym typeface="微软雅黑" panose="020B0503020204020204" charset="-122"/>
              </a:rPr>
              <a:t>连续问，每句末尾都用问号</a:t>
            </a:r>
            <a:endParaRPr lang="zh-CN" altLang="en-US" sz="3600" b="1" u="sng">
              <a:solidFill>
                <a:srgbClr val="FF0000"/>
              </a:solidFill>
              <a:latin typeface="黑体" panose="02010609060101010101" pitchFamily="49" charset="-122"/>
              <a:ea typeface="黑体" panose="02010609060101010101" pitchFamily="49" charset="-122"/>
              <a:sym typeface="微软雅黑" panose="020B0503020204020204"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0179"/>
                                        </p:tgtEl>
                                        <p:attrNameLst>
                                          <p:attrName>style.visibility</p:attrName>
                                        </p:attrNameLst>
                                      </p:cBhvr>
                                      <p:to>
                                        <p:strVal val="visible"/>
                                      </p:to>
                                    </p:set>
                                    <p:animEffect transition="in" filter="wheel(1)">
                                      <p:cBhvr>
                                        <p:cTn id="7" dur="2000" fill="hold"/>
                                        <p:tgtEl>
                                          <p:spTgt spid="5017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0180"/>
                                        </p:tgtEl>
                                        <p:attrNameLst>
                                          <p:attrName>style.visibility</p:attrName>
                                        </p:attrNameLst>
                                      </p:cBhvr>
                                      <p:to>
                                        <p:strVal val="visible"/>
                                      </p:to>
                                    </p:set>
                                    <p:animEffect transition="in" filter="wheel(1)">
                                      <p:cBhvr>
                                        <p:cTn id="12" dur="2000" fill="hold"/>
                                        <p:tgtEl>
                                          <p:spTgt spid="5018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0181"/>
                                        </p:tgtEl>
                                        <p:attrNameLst>
                                          <p:attrName>style.visibility</p:attrName>
                                        </p:attrNameLst>
                                      </p:cBhvr>
                                      <p:to>
                                        <p:strVal val="visible"/>
                                      </p:to>
                                    </p:set>
                                    <p:animEffect transition="in" filter="wheel(1)">
                                      <p:cBhvr>
                                        <p:cTn id="17" dur="2000" fill="hold"/>
                                        <p:tgtEl>
                                          <p:spTgt spid="50181"/>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50182"/>
                                        </p:tgtEl>
                                        <p:attrNameLst>
                                          <p:attrName>style.visibility</p:attrName>
                                        </p:attrNameLst>
                                      </p:cBhvr>
                                      <p:to>
                                        <p:strVal val="visible"/>
                                      </p:to>
                                    </p:set>
                                    <p:animEffect transition="in" filter="wheel(1)">
                                      <p:cBhvr>
                                        <p:cTn id="22" dur="2000" fill="hold"/>
                                        <p:tgtEl>
                                          <p:spTgt spid="50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p:bldP spid="50180" grpId="0"/>
      <p:bldP spid="50181" grpId="0"/>
      <p:bldP spid="5018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图片 7"/>
          <p:cNvPicPr>
            <a:picLocks noChangeAspect="1"/>
          </p:cNvPicPr>
          <p:nvPr/>
        </p:nvPicPr>
        <p:blipFill>
          <a:blip r:embed="rId1"/>
          <a:stretch>
            <a:fillRect/>
          </a:stretch>
        </p:blipFill>
        <p:spPr>
          <a:xfrm>
            <a:off x="122238" y="1352550"/>
            <a:ext cx="3333750" cy="3432175"/>
          </a:xfrm>
          <a:prstGeom prst="rect">
            <a:avLst/>
          </a:prstGeom>
          <a:noFill/>
          <a:ln w="9525">
            <a:noFill/>
          </a:ln>
        </p:spPr>
      </p:pic>
      <p:sp>
        <p:nvSpPr>
          <p:cNvPr id="51203" name="文本框 3"/>
          <p:cNvSpPr/>
          <p:nvPr/>
        </p:nvSpPr>
        <p:spPr>
          <a:xfrm>
            <a:off x="5224463" y="352425"/>
            <a:ext cx="4460875" cy="706438"/>
          </a:xfrm>
          <a:prstGeom prst="rect">
            <a:avLst/>
          </a:prstGeom>
          <a:noFill/>
          <a:ln w="38100" cap="flat" cmpd="sng">
            <a:solidFill>
              <a:srgbClr val="0070C0"/>
            </a:solidFill>
            <a:prstDash val="solid"/>
            <a:round/>
            <a:headEnd type="none" w="med" len="med"/>
            <a:tailEnd type="none" w="med" len="med"/>
          </a:ln>
        </p:spPr>
        <p:txBody>
          <a:bodyPr>
            <a:spAutoFit/>
          </a:bodyPr>
          <a:lstStyle/>
          <a:p>
            <a:pPr algn="ctr"/>
            <a:r>
              <a:rPr lang="zh-CN" altLang="en-US" sz="4000" b="1">
                <a:solidFill>
                  <a:srgbClr val="FF0000"/>
                </a:solidFill>
                <a:latin typeface="黑体" panose="02010609060101010101" pitchFamily="49" charset="-122"/>
                <a:ea typeface="黑体" panose="02010609060101010101" pitchFamily="49" charset="-122"/>
              </a:rPr>
              <a:t>问号用法总结</a:t>
            </a:r>
            <a:endParaRPr lang="zh-CN" altLang="en-US" sz="4000" b="1">
              <a:solidFill>
                <a:srgbClr val="FF0000"/>
              </a:solidFill>
              <a:latin typeface="黑体" panose="02010609060101010101" pitchFamily="49" charset="-122"/>
              <a:ea typeface="黑体" panose="02010609060101010101" pitchFamily="49" charset="-122"/>
            </a:endParaRPr>
          </a:p>
        </p:txBody>
      </p:sp>
      <p:sp>
        <p:nvSpPr>
          <p:cNvPr id="51204" name="文本框 4"/>
          <p:cNvSpPr/>
          <p:nvPr/>
        </p:nvSpPr>
        <p:spPr>
          <a:xfrm>
            <a:off x="3629025" y="1541463"/>
            <a:ext cx="8359775" cy="2862262"/>
          </a:xfrm>
          <a:prstGeom prst="rect">
            <a:avLst/>
          </a:prstGeom>
          <a:noFill/>
          <a:ln w="9525" cap="flat" cmpd="sng">
            <a:solidFill>
              <a:srgbClr val="00B0F0"/>
            </a:solidFill>
            <a:prstDash val="lgDashDot"/>
            <a:round/>
            <a:headEnd type="none" w="med" len="med"/>
            <a:tailEnd type="none" w="med" len="med"/>
          </a:ln>
        </p:spPr>
        <p:txBody>
          <a:bodyPr>
            <a:spAutoFit/>
          </a:bodyPr>
          <a:lstStyle/>
          <a:p>
            <a:r>
              <a:rPr lang="zh-CN" altLang="en-US" sz="3600" b="1">
                <a:latin typeface="黑体" panose="02010609060101010101" pitchFamily="49" charset="-122"/>
                <a:ea typeface="黑体" panose="02010609060101010101" pitchFamily="49" charset="-122"/>
              </a:rPr>
              <a:t>第一注意无疑问，陈述语气不用问。</a:t>
            </a:r>
            <a:endParaRPr lang="zh-CN" altLang="en-US" sz="3600" b="1">
              <a:latin typeface="黑体" panose="02010609060101010101" pitchFamily="49" charset="-122"/>
              <a:ea typeface="黑体" panose="02010609060101010101" pitchFamily="49" charset="-122"/>
            </a:endParaRPr>
          </a:p>
          <a:p>
            <a:r>
              <a:rPr lang="zh-CN" altLang="en-US" sz="3600" b="1">
                <a:latin typeface="黑体" panose="02010609060101010101" pitchFamily="49" charset="-122"/>
                <a:ea typeface="黑体" panose="02010609060101010101" pitchFamily="49" charset="-122"/>
              </a:rPr>
              <a:t>第二注意选择问，全句末尾才用问。</a:t>
            </a:r>
            <a:endParaRPr lang="zh-CN" altLang="en-US" sz="3600" b="1">
              <a:latin typeface="黑体" panose="02010609060101010101" pitchFamily="49" charset="-122"/>
              <a:ea typeface="黑体" panose="02010609060101010101" pitchFamily="49" charset="-122"/>
            </a:endParaRPr>
          </a:p>
          <a:p>
            <a:r>
              <a:rPr lang="zh-CN" altLang="en-US" sz="3600" b="1">
                <a:latin typeface="黑体" panose="02010609060101010101" pitchFamily="49" charset="-122"/>
                <a:ea typeface="黑体" panose="02010609060101010101" pitchFamily="49" charset="-122"/>
              </a:rPr>
              <a:t>第三注意倒装问，全句末尾也用问。</a:t>
            </a:r>
            <a:endParaRPr lang="zh-CN" altLang="en-US" sz="3600" b="1">
              <a:latin typeface="黑体" panose="02010609060101010101" pitchFamily="49" charset="-122"/>
              <a:ea typeface="黑体" panose="02010609060101010101" pitchFamily="49" charset="-122"/>
            </a:endParaRPr>
          </a:p>
          <a:p>
            <a:r>
              <a:rPr lang="zh-CN" altLang="en-US" sz="3600" b="1">
                <a:latin typeface="黑体" panose="02010609060101010101" pitchFamily="49" charset="-122"/>
                <a:ea typeface="黑体" panose="02010609060101010101" pitchFamily="49" charset="-122"/>
              </a:rPr>
              <a:t>第四注意连续问，每句末尾都用问。</a:t>
            </a:r>
            <a:endParaRPr lang="zh-CN" altLang="en-US" sz="3600" b="1">
              <a:latin typeface="黑体" panose="02010609060101010101" pitchFamily="49" charset="-122"/>
              <a:ea typeface="黑体" panose="02010609060101010101" pitchFamily="49" charset="-122"/>
            </a:endParaRPr>
          </a:p>
          <a:p>
            <a:r>
              <a:rPr lang="zh-CN" altLang="en-US" sz="3600" b="1">
                <a:latin typeface="黑体" panose="02010609060101010101" pitchFamily="49" charset="-122"/>
                <a:ea typeface="黑体" panose="02010609060101010101" pitchFamily="49" charset="-122"/>
              </a:rPr>
              <a:t>第五注意引文有问号，问号打在引号内。</a:t>
            </a:r>
            <a:endParaRPr lang="zh-CN" altLang="en-US" sz="3600" b="1">
              <a:latin typeface="黑体" panose="02010609060101010101" pitchFamily="49" charset="-122"/>
              <a:ea typeface="黑体" panose="02010609060101010101" pitchFamily="49" charset="-122"/>
            </a:endParaRPr>
          </a:p>
        </p:txBody>
      </p:sp>
      <p:sp>
        <p:nvSpPr>
          <p:cNvPr id="51205" name="下箭头 11"/>
          <p:cNvSpPr/>
          <p:nvPr/>
        </p:nvSpPr>
        <p:spPr>
          <a:xfrm>
            <a:off x="6938963" y="4716463"/>
            <a:ext cx="357187" cy="479425"/>
          </a:xfrm>
          <a:prstGeom prst="downArrow">
            <a:avLst>
              <a:gd name="adj1" fmla="val 50000"/>
              <a:gd name="adj2" fmla="val 49997"/>
            </a:avLst>
          </a:prstGeom>
          <a:solidFill>
            <a:srgbClr val="BC1A20"/>
          </a:solidFill>
          <a:ln w="12700" cap="flat" cmpd="sng">
            <a:solidFill>
              <a:srgbClr val="891014"/>
            </a:solidFill>
            <a:prstDash val="solid"/>
            <a:miter/>
            <a:headEnd type="none" w="med" len="med"/>
            <a:tailEnd type="none" w="med" len="med"/>
          </a:ln>
        </p:spPr>
        <p:txBody>
          <a:bodyPr anchor="ctr" anchorCtr="0"/>
          <a:lstStyle/>
          <a:p>
            <a:pPr algn="ctr"/>
            <a:endParaRPr lang="en-US" altLang="en-US">
              <a:solidFill>
                <a:srgbClr val="FFFFFF"/>
              </a:solidFill>
              <a:ea typeface="微软雅黑" panose="020B0503020204020204" charset="-122"/>
            </a:endParaRPr>
          </a:p>
        </p:txBody>
      </p:sp>
      <p:sp>
        <p:nvSpPr>
          <p:cNvPr id="51206" name="文本框 12"/>
          <p:cNvSpPr/>
          <p:nvPr/>
        </p:nvSpPr>
        <p:spPr>
          <a:xfrm>
            <a:off x="5872163" y="5554663"/>
            <a:ext cx="2335212" cy="706437"/>
          </a:xfrm>
          <a:prstGeom prst="rect">
            <a:avLst/>
          </a:prstGeom>
          <a:noFill/>
          <a:ln w="9525" cap="flat" cmpd="sng">
            <a:solidFill>
              <a:schemeClr val="tx1"/>
            </a:solidFill>
            <a:prstDash val="solid"/>
            <a:round/>
            <a:headEnd type="none" w="med" len="med"/>
            <a:tailEnd type="none" w="med" len="med"/>
          </a:ln>
        </p:spPr>
        <p:txBody>
          <a:bodyPr>
            <a:spAutoFit/>
          </a:bodyPr>
          <a:lstStyle/>
          <a:p>
            <a:pPr algn="ctr"/>
            <a:r>
              <a:rPr lang="zh-CN" altLang="en-US" sz="4000" b="1">
                <a:solidFill>
                  <a:srgbClr val="FF0000"/>
                </a:solidFill>
                <a:latin typeface="黑体" panose="02010609060101010101" pitchFamily="49" charset="-122"/>
                <a:ea typeface="黑体" panose="02010609060101010101" pitchFamily="49" charset="-122"/>
              </a:rPr>
              <a:t>口诀</a:t>
            </a:r>
            <a:endParaRPr lang="zh-CN" altLang="en-US" sz="4000" b="1">
              <a:solidFill>
                <a:srgbClr val="FF0000"/>
              </a:solidFill>
              <a:latin typeface="黑体" panose="02010609060101010101" pitchFamily="49" charset="-122"/>
              <a:ea typeface="黑体" panose="02010609060101010101" pitchFamily="49"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51202"/>
                                        </p:tgtEl>
                                        <p:attrNameLst>
                                          <p:attrName>style.visibility</p:attrName>
                                        </p:attrNameLst>
                                      </p:cBhvr>
                                      <p:to>
                                        <p:strVal val="visible"/>
                                      </p:to>
                                    </p:set>
                                    <p:animEffect transition="in" filter="plus(in)">
                                      <p:cBhvr>
                                        <p:cTn id="7" dur="2000" fill="hold"/>
                                        <p:tgtEl>
                                          <p:spTgt spid="5120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1203"/>
                                        </p:tgtEl>
                                        <p:attrNameLst>
                                          <p:attrName>style.visibility</p:attrName>
                                        </p:attrNameLst>
                                      </p:cBhvr>
                                      <p:to>
                                        <p:strVal val="visible"/>
                                      </p:to>
                                    </p:set>
                                    <p:animEffect transition="in" filter="wheel(1)">
                                      <p:cBhvr>
                                        <p:cTn id="12" dur="2000" fill="hold"/>
                                        <p:tgtEl>
                                          <p:spTgt spid="5120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1204"/>
                                        </p:tgtEl>
                                        <p:attrNameLst>
                                          <p:attrName>style.visibility</p:attrName>
                                        </p:attrNameLst>
                                      </p:cBhvr>
                                      <p:to>
                                        <p:strVal val="visible"/>
                                      </p:to>
                                    </p:set>
                                    <p:animEffect transition="in" filter="wheel(1)">
                                      <p:cBhvr>
                                        <p:cTn id="17" dur="2000" fill="hold"/>
                                        <p:tgtEl>
                                          <p:spTgt spid="51204"/>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51205"/>
                                        </p:tgtEl>
                                        <p:attrNameLst>
                                          <p:attrName>style.visibility</p:attrName>
                                        </p:attrNameLst>
                                      </p:cBhvr>
                                      <p:to>
                                        <p:strVal val="visible"/>
                                      </p:to>
                                    </p:set>
                                    <p:animEffect transition="in" filter="wheel(1)">
                                      <p:cBhvr>
                                        <p:cTn id="22" dur="2000" fill="hold"/>
                                        <p:tgtEl>
                                          <p:spTgt spid="51205"/>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51206"/>
                                        </p:tgtEl>
                                        <p:attrNameLst>
                                          <p:attrName>style.visibility</p:attrName>
                                        </p:attrNameLst>
                                      </p:cBhvr>
                                      <p:to>
                                        <p:strVal val="visible"/>
                                      </p:to>
                                    </p:set>
                                    <p:animEffect transition="in" filter="wheel(1)">
                                      <p:cBhvr>
                                        <p:cTn id="27" dur="2000" fill="hold"/>
                                        <p:tgtEl>
                                          <p:spTgt spid="51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p:bldP spid="51204" grpId="0"/>
      <p:bldP spid="51205" grpId="0"/>
      <p:bldP spid="5120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文本框 3"/>
          <p:cNvSpPr/>
          <p:nvPr/>
        </p:nvSpPr>
        <p:spPr>
          <a:xfrm>
            <a:off x="2198688" y="247650"/>
            <a:ext cx="7764462" cy="706438"/>
          </a:xfrm>
          <a:prstGeom prst="rect">
            <a:avLst/>
          </a:prstGeom>
          <a:noFill/>
          <a:ln w="9525">
            <a:noFill/>
          </a:ln>
        </p:spPr>
        <p:txBody>
          <a:bodyPr>
            <a:spAutoFit/>
          </a:bodyPr>
          <a:lstStyle/>
          <a:p>
            <a:pPr algn="ctr"/>
            <a:r>
              <a:rPr lang="zh-CN" altLang="en-US" sz="4000" b="1">
                <a:solidFill>
                  <a:srgbClr val="1D41D5"/>
                </a:solidFill>
                <a:latin typeface="黑体" panose="02010609060101010101" pitchFamily="49" charset="-122"/>
                <a:ea typeface="黑体" panose="02010609060101010101" pitchFamily="49" charset="-122"/>
              </a:rPr>
              <a:t>二、句号使用</a:t>
            </a:r>
            <a:endParaRPr lang="zh-CN" altLang="en-US" sz="4000" b="1">
              <a:solidFill>
                <a:srgbClr val="1D41D5"/>
              </a:solidFill>
              <a:latin typeface="黑体" panose="02010609060101010101" pitchFamily="49" charset="-122"/>
              <a:ea typeface="黑体" panose="02010609060101010101" pitchFamily="49" charset="-122"/>
            </a:endParaRPr>
          </a:p>
        </p:txBody>
      </p:sp>
      <p:sp>
        <p:nvSpPr>
          <p:cNvPr id="52227" name="文本框 9"/>
          <p:cNvSpPr/>
          <p:nvPr/>
        </p:nvSpPr>
        <p:spPr>
          <a:xfrm>
            <a:off x="254000" y="1325563"/>
            <a:ext cx="11685588" cy="1198562"/>
          </a:xfrm>
          <a:prstGeom prst="rect">
            <a:avLst/>
          </a:prstGeom>
          <a:noFill/>
          <a:ln w="9525">
            <a:noFill/>
          </a:ln>
        </p:spPr>
        <p:txBody>
          <a:bodyPr>
            <a:spAutoFit/>
          </a:bodyPr>
          <a:lstStyle/>
          <a:p>
            <a:r>
              <a:rPr lang="zh-CN" altLang="en-US" sz="3600">
                <a:solidFill>
                  <a:srgbClr val="FF0000"/>
                </a:solidFill>
                <a:latin typeface="黑体" panose="02010609060101010101" pitchFamily="49" charset="-122"/>
                <a:ea typeface="黑体" panose="02010609060101010101" pitchFamily="49" charset="-122"/>
              </a:rPr>
              <a:t>句号是表示一句话完了之后的停顿。一般停顿较长。用于陈述句以及语气舒缓的祈使句末尾。</a:t>
            </a:r>
            <a:endParaRPr lang="zh-CN" altLang="en-US" sz="3600">
              <a:solidFill>
                <a:srgbClr val="FF0000"/>
              </a:solidFill>
              <a:latin typeface="黑体" panose="02010609060101010101" pitchFamily="49" charset="-122"/>
              <a:ea typeface="黑体" panose="02010609060101010101" pitchFamily="49" charset="-122"/>
            </a:endParaRPr>
          </a:p>
        </p:txBody>
      </p:sp>
      <p:sp>
        <p:nvSpPr>
          <p:cNvPr id="52228" name="文本框 12"/>
          <p:cNvSpPr/>
          <p:nvPr/>
        </p:nvSpPr>
        <p:spPr>
          <a:xfrm>
            <a:off x="212725" y="2901950"/>
            <a:ext cx="11685588" cy="1198563"/>
          </a:xfrm>
          <a:prstGeom prst="rect">
            <a:avLst/>
          </a:prstGeom>
          <a:noFill/>
          <a:ln w="9525">
            <a:noFill/>
          </a:ln>
        </p:spPr>
        <p:txBody>
          <a:bodyPr>
            <a:spAutoFit/>
          </a:bodyPr>
          <a:lstStyle/>
          <a:p>
            <a:r>
              <a:rPr lang="zh-CN" altLang="en-US" sz="3600" b="1">
                <a:latin typeface="黑体" panose="02010609060101010101" pitchFamily="49" charset="-122"/>
                <a:ea typeface="黑体" panose="02010609060101010101" pitchFamily="49" charset="-122"/>
              </a:rPr>
              <a:t>［例题］春天，沙枣树伸展着粗糙的树枝。上面覆盖着一片片短小的叶子。叶子上一层细沙一样的东西晶莹发亮。</a:t>
            </a:r>
            <a:endParaRPr lang="zh-CN" altLang="en-US" sz="3600" b="1">
              <a:latin typeface="黑体" panose="02010609060101010101" pitchFamily="49" charset="-122"/>
              <a:ea typeface="黑体" panose="02010609060101010101" pitchFamily="49" charset="-122"/>
            </a:endParaRPr>
          </a:p>
        </p:txBody>
      </p:sp>
      <p:sp>
        <p:nvSpPr>
          <p:cNvPr id="52229" name="文本框 13"/>
          <p:cNvSpPr/>
          <p:nvPr/>
        </p:nvSpPr>
        <p:spPr>
          <a:xfrm>
            <a:off x="173038" y="4476750"/>
            <a:ext cx="11766550" cy="1754188"/>
          </a:xfrm>
          <a:prstGeom prst="rect">
            <a:avLst/>
          </a:prstGeom>
          <a:noFill/>
          <a:ln w="9525">
            <a:noFill/>
          </a:ln>
        </p:spPr>
        <p:txBody>
          <a:bodyPr>
            <a:spAutoFit/>
          </a:bodyPr>
          <a:lstStyle/>
          <a:p>
            <a:r>
              <a:rPr lang="zh-CN" altLang="en-US" sz="3600" b="1">
                <a:solidFill>
                  <a:srgbClr val="1D41D5"/>
                </a:solidFill>
                <a:latin typeface="黑体" panose="02010609060101010101" pitchFamily="49" charset="-122"/>
                <a:ea typeface="黑体" panose="02010609060101010101" pitchFamily="49" charset="-122"/>
              </a:rPr>
              <a:t>［答案］前两个句号改为逗号。</a:t>
            </a:r>
            <a:endParaRPr lang="zh-CN" altLang="en-US" sz="3600" b="1">
              <a:solidFill>
                <a:srgbClr val="1D41D5"/>
              </a:solidFill>
              <a:latin typeface="黑体" panose="02010609060101010101" pitchFamily="49" charset="-122"/>
              <a:ea typeface="黑体" panose="02010609060101010101" pitchFamily="49" charset="-122"/>
            </a:endParaRPr>
          </a:p>
          <a:p>
            <a:r>
              <a:rPr lang="zh-CN" altLang="en-US" sz="3600" b="1">
                <a:solidFill>
                  <a:srgbClr val="1D41D5"/>
                </a:solidFill>
                <a:latin typeface="黑体" panose="02010609060101010101" pitchFamily="49" charset="-122"/>
                <a:ea typeface="黑体" panose="02010609060101010101" pitchFamily="49" charset="-122"/>
              </a:rPr>
              <a:t>［讲评］这其实是一句话，结尾用一个句号就可以了，但作者用了三个句号，前两个句号中断了句子内部的联系。</a:t>
            </a:r>
            <a:endParaRPr lang="zh-CN" altLang="en-US" sz="3600" b="1">
              <a:solidFill>
                <a:srgbClr val="1D41D5"/>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wheel(1)">
                                      <p:cBhvr>
                                        <p:cTn id="7" dur="2000" fill="hold"/>
                                        <p:tgtEl>
                                          <p:spTgt spid="5222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2227"/>
                                        </p:tgtEl>
                                        <p:attrNameLst>
                                          <p:attrName>style.visibility</p:attrName>
                                        </p:attrNameLst>
                                      </p:cBhvr>
                                      <p:to>
                                        <p:strVal val="visible"/>
                                      </p:to>
                                    </p:set>
                                    <p:animEffect transition="in" filter="wheel(1)">
                                      <p:cBhvr>
                                        <p:cTn id="12" dur="2000" fill="hold"/>
                                        <p:tgtEl>
                                          <p:spTgt spid="52227"/>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2228"/>
                                        </p:tgtEl>
                                        <p:attrNameLst>
                                          <p:attrName>style.visibility</p:attrName>
                                        </p:attrNameLst>
                                      </p:cBhvr>
                                      <p:to>
                                        <p:strVal val="visible"/>
                                      </p:to>
                                    </p:set>
                                    <p:animEffect transition="in" filter="wheel(1)">
                                      <p:cBhvr>
                                        <p:cTn id="17" dur="2000" fill="hold"/>
                                        <p:tgtEl>
                                          <p:spTgt spid="52228"/>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52229"/>
                                        </p:tgtEl>
                                        <p:attrNameLst>
                                          <p:attrName>style.visibility</p:attrName>
                                        </p:attrNameLst>
                                      </p:cBhvr>
                                      <p:to>
                                        <p:strVal val="visible"/>
                                      </p:to>
                                    </p:set>
                                    <p:animEffect transition="in" filter="wheel(1)">
                                      <p:cBhvr>
                                        <p:cTn id="22" dur="2000" fill="hold"/>
                                        <p:tgtEl>
                                          <p:spTgt spid="52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p:bldP spid="52227" grpId="0"/>
      <p:bldP spid="52228" grpId="0"/>
      <p:bldP spid="5222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文本框 3"/>
          <p:cNvSpPr/>
          <p:nvPr/>
        </p:nvSpPr>
        <p:spPr>
          <a:xfrm>
            <a:off x="3538538" y="139700"/>
            <a:ext cx="4287837" cy="706438"/>
          </a:xfrm>
          <a:prstGeom prst="rect">
            <a:avLst/>
          </a:prstGeom>
          <a:noFill/>
          <a:ln w="9525">
            <a:noFill/>
          </a:ln>
        </p:spPr>
        <p:txBody>
          <a:bodyPr>
            <a:spAutoFit/>
          </a:bodyPr>
          <a:lstStyle/>
          <a:p>
            <a:pPr algn="ctr"/>
            <a:r>
              <a:rPr lang="zh-CN" altLang="en-US" sz="4000" b="1">
                <a:solidFill>
                  <a:srgbClr val="1D41D5"/>
                </a:solidFill>
                <a:latin typeface="黑体" panose="02010609060101010101" pitchFamily="49" charset="-122"/>
                <a:ea typeface="黑体" panose="02010609060101010101" pitchFamily="49" charset="-122"/>
              </a:rPr>
              <a:t>三、叹号使用</a:t>
            </a:r>
            <a:endParaRPr lang="zh-CN" altLang="en-US" sz="4000" b="1">
              <a:solidFill>
                <a:srgbClr val="1D41D5"/>
              </a:solidFill>
              <a:latin typeface="黑体" panose="02010609060101010101" pitchFamily="49" charset="-122"/>
              <a:ea typeface="黑体" panose="02010609060101010101" pitchFamily="49" charset="-122"/>
            </a:endParaRPr>
          </a:p>
        </p:txBody>
      </p:sp>
      <p:pic>
        <p:nvPicPr>
          <p:cNvPr id="53251" name="图片 4"/>
          <p:cNvPicPr>
            <a:picLocks noChangeAspect="1"/>
          </p:cNvPicPr>
          <p:nvPr/>
        </p:nvPicPr>
        <p:blipFill>
          <a:blip r:embed="rId1"/>
          <a:stretch>
            <a:fillRect/>
          </a:stretch>
        </p:blipFill>
        <p:spPr>
          <a:xfrm>
            <a:off x="8710613" y="73025"/>
            <a:ext cx="1152525" cy="884238"/>
          </a:xfrm>
          <a:prstGeom prst="rect">
            <a:avLst/>
          </a:prstGeom>
          <a:noFill/>
          <a:ln w="9525">
            <a:noFill/>
          </a:ln>
        </p:spPr>
      </p:pic>
      <p:sp>
        <p:nvSpPr>
          <p:cNvPr id="53252" name="文本框 8"/>
          <p:cNvSpPr/>
          <p:nvPr/>
        </p:nvSpPr>
        <p:spPr>
          <a:xfrm>
            <a:off x="285750" y="892175"/>
            <a:ext cx="11620500" cy="1198563"/>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用不用叹号要看句子有没有表达强烈的感情，有没有提出什么命令、请求等，如果没有，就可以不用。</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53253" name="文本框 9"/>
          <p:cNvSpPr/>
          <p:nvPr/>
        </p:nvSpPr>
        <p:spPr>
          <a:xfrm>
            <a:off x="285750" y="2090738"/>
            <a:ext cx="10558463" cy="1198562"/>
          </a:xfrm>
          <a:prstGeom prst="rect">
            <a:avLst/>
          </a:prstGeom>
          <a:noFill/>
          <a:ln w="38100" cap="flat" cmpd="sng">
            <a:solidFill>
              <a:schemeClr val="bg2"/>
            </a:solidFill>
            <a:prstDash val="solid"/>
            <a:miter/>
            <a:headEnd type="none" w="med" len="med"/>
            <a:tailEnd type="none" w="med" len="med"/>
          </a:ln>
        </p:spPr>
        <p:txBody>
          <a:bodyPr>
            <a:spAutoFit/>
          </a:bodyPr>
          <a:lstStyle/>
          <a:p>
            <a:pPr defTabSz="914400">
              <a:buClrTx/>
              <a:buSzTx/>
              <a:buFontTx/>
              <a:buNone/>
            </a:pPr>
            <a:r>
              <a:rPr lang="zh-CN" altLang="en-US" sz="3600" b="1">
                <a:latin typeface="黑体" panose="02010609060101010101" pitchFamily="49" charset="-122"/>
                <a:ea typeface="黑体" panose="02010609060101010101" pitchFamily="49" charset="-122"/>
              </a:rPr>
              <a:t>例如：到马陵山旅游的人都说三仙洞是圣地！</a:t>
            </a:r>
            <a:endParaRPr lang="zh-CN" altLang="en-US" sz="3600" b="1">
              <a:latin typeface="黑体" panose="02010609060101010101" pitchFamily="49" charset="-122"/>
              <a:ea typeface="黑体" panose="02010609060101010101" pitchFamily="49" charset="-122"/>
            </a:endParaRPr>
          </a:p>
          <a:p>
            <a:pPr defTabSz="914400">
              <a:buClrTx/>
              <a:buSzTx/>
              <a:buFontTx/>
              <a:buNone/>
            </a:pPr>
            <a:r>
              <a:rPr lang="zh-CN" altLang="en-US" sz="3600" b="1">
                <a:solidFill>
                  <a:srgbClr val="FF0000"/>
                </a:solidFill>
                <a:latin typeface="黑体" panose="02010609060101010101" pitchFamily="49" charset="-122"/>
                <a:ea typeface="黑体" panose="02010609060101010101" pitchFamily="49" charset="-122"/>
              </a:rPr>
              <a:t>         （叹号可以改为句号。）</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53254" name="文本框 5"/>
          <p:cNvSpPr/>
          <p:nvPr/>
        </p:nvSpPr>
        <p:spPr>
          <a:xfrm>
            <a:off x="161925" y="3182938"/>
            <a:ext cx="8204200" cy="1198562"/>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（1）倒装叹，全句末尾用叹</a:t>
            </a:r>
            <a:r>
              <a:rPr lang="zh-CN" altLang="en-US" sz="3600">
                <a:solidFill>
                  <a:srgbClr val="FF0000"/>
                </a:solidFill>
                <a:latin typeface="黑体" panose="02010609060101010101" pitchFamily="49" charset="-122"/>
                <a:ea typeface="黑体" panose="02010609060101010101" pitchFamily="49" charset="-122"/>
              </a:rPr>
              <a:t>。 </a:t>
            </a:r>
            <a:endParaRPr lang="zh-CN" altLang="en-US" sz="3600">
              <a:solidFill>
                <a:srgbClr val="FF0000"/>
              </a:solidFill>
              <a:latin typeface="黑体" panose="02010609060101010101" pitchFamily="49" charset="-122"/>
              <a:ea typeface="黑体" panose="02010609060101010101" pitchFamily="49" charset="-122"/>
            </a:endParaRPr>
          </a:p>
          <a:p>
            <a:r>
              <a:rPr lang="zh-CN" altLang="en-US" sz="3600">
                <a:latin typeface="黑体" panose="02010609060101010101" pitchFamily="49" charset="-122"/>
                <a:ea typeface="黑体" panose="02010609060101010101" pitchFamily="49" charset="-122"/>
              </a:rPr>
              <a:t>（主谓倒装的句子，感叹号放在句末。 ）</a:t>
            </a:r>
            <a:endParaRPr lang="zh-CN" altLang="en-US" sz="3600">
              <a:latin typeface="黑体" panose="02010609060101010101" pitchFamily="49" charset="-122"/>
              <a:ea typeface="黑体" panose="02010609060101010101" pitchFamily="49" charset="-122"/>
            </a:endParaRPr>
          </a:p>
        </p:txBody>
      </p:sp>
      <p:sp>
        <p:nvSpPr>
          <p:cNvPr id="53255" name="文本框 6"/>
          <p:cNvSpPr/>
          <p:nvPr/>
        </p:nvSpPr>
        <p:spPr>
          <a:xfrm>
            <a:off x="2524125" y="4381500"/>
            <a:ext cx="6083300" cy="584200"/>
          </a:xfrm>
          <a:prstGeom prst="rect">
            <a:avLst/>
          </a:prstGeom>
          <a:noFill/>
          <a:ln w="38100" cap="flat" cmpd="sng">
            <a:solidFill>
              <a:srgbClr val="A6A6A6"/>
            </a:solidFill>
            <a:prstDash val="solid"/>
            <a:round/>
            <a:headEnd type="none" w="med" len="med"/>
            <a:tailEnd type="none" w="med" len="med"/>
          </a:ln>
        </p:spPr>
        <p:txBody>
          <a:bodyPr>
            <a:spAutoFit/>
          </a:bodyPr>
          <a:lstStyle/>
          <a:p>
            <a:r>
              <a:rPr lang="zh-CN" altLang="en-US" sz="3200" b="1">
                <a:solidFill>
                  <a:srgbClr val="1D41D5"/>
                </a:solidFill>
                <a:latin typeface="黑体" panose="02010609060101010101" pitchFamily="49" charset="-122"/>
                <a:ea typeface="黑体" panose="02010609060101010101" pitchFamily="49" charset="-122"/>
              </a:rPr>
              <a:t>例：多美呀 ，祖国的春天！</a:t>
            </a:r>
            <a:endParaRPr lang="zh-CN" altLang="en-US" sz="3200" b="1">
              <a:solidFill>
                <a:srgbClr val="1D41D5"/>
              </a:solidFill>
              <a:latin typeface="黑体" panose="02010609060101010101" pitchFamily="49" charset="-122"/>
              <a:ea typeface="黑体" panose="02010609060101010101" pitchFamily="49" charset="-122"/>
            </a:endParaRPr>
          </a:p>
        </p:txBody>
      </p:sp>
      <p:sp>
        <p:nvSpPr>
          <p:cNvPr id="53256" name="文本框 7"/>
          <p:cNvSpPr/>
          <p:nvPr/>
        </p:nvSpPr>
        <p:spPr>
          <a:xfrm>
            <a:off x="101600" y="5122863"/>
            <a:ext cx="11161713" cy="646112"/>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（2）语气很重，很强烈的祈使句、反问句也用叹号。</a:t>
            </a:r>
            <a:endParaRPr lang="zh-CN" altLang="en-US" sz="3600" b="1" u="sng">
              <a:solidFill>
                <a:srgbClr val="FF0000"/>
              </a:solidFill>
              <a:latin typeface="黑体" panose="02010609060101010101" pitchFamily="49" charset="-122"/>
              <a:ea typeface="黑体" panose="02010609060101010101" pitchFamily="49" charset="-122"/>
            </a:endParaRPr>
          </a:p>
        </p:txBody>
      </p:sp>
      <p:sp>
        <p:nvSpPr>
          <p:cNvPr id="53257" name="文本框 10"/>
          <p:cNvSpPr/>
          <p:nvPr/>
        </p:nvSpPr>
        <p:spPr>
          <a:xfrm>
            <a:off x="2397125" y="5781675"/>
            <a:ext cx="6335713" cy="1076325"/>
          </a:xfrm>
          <a:prstGeom prst="rect">
            <a:avLst/>
          </a:prstGeom>
          <a:noFill/>
          <a:ln w="38100" cap="flat" cmpd="sng">
            <a:solidFill>
              <a:srgbClr val="A6A6A6"/>
            </a:solidFill>
            <a:prstDash val="solid"/>
            <a:round/>
            <a:headEnd type="none" w="med" len="med"/>
            <a:tailEnd type="none" w="med" len="med"/>
          </a:ln>
        </p:spPr>
        <p:txBody>
          <a:bodyPr>
            <a:spAutoFit/>
          </a:bodyPr>
          <a:lstStyle/>
          <a:p>
            <a:r>
              <a:rPr lang="zh-CN" altLang="en-US" sz="3200" b="1">
                <a:solidFill>
                  <a:srgbClr val="1D41D5"/>
                </a:solidFill>
                <a:latin typeface="黑体" panose="02010609060101010101" pitchFamily="49" charset="-122"/>
                <a:ea typeface="黑体" panose="02010609060101010101" pitchFamily="49" charset="-122"/>
              </a:rPr>
              <a:t>例</a:t>
            </a:r>
            <a:r>
              <a:rPr lang="en-US" altLang="zh-CN" sz="3200" b="1">
                <a:solidFill>
                  <a:srgbClr val="1D41D5"/>
                </a:solidFill>
                <a:latin typeface="黑体" panose="02010609060101010101" pitchFamily="49" charset="-122"/>
                <a:ea typeface="黑体" panose="02010609060101010101" pitchFamily="49" charset="-122"/>
              </a:rPr>
              <a:t>1</a:t>
            </a:r>
            <a:r>
              <a:rPr lang="zh-CN" altLang="en-US" sz="3200" b="1">
                <a:solidFill>
                  <a:srgbClr val="1D41D5"/>
                </a:solidFill>
                <a:latin typeface="黑体" panose="02010609060101010101" pitchFamily="49" charset="-122"/>
                <a:ea typeface="黑体" panose="02010609060101010101" pitchFamily="49" charset="-122"/>
              </a:rPr>
              <a:t>：小王，快来！快来！</a:t>
            </a:r>
            <a:endParaRPr lang="zh-CN" altLang="en-US" sz="3200" b="1">
              <a:solidFill>
                <a:srgbClr val="1D41D5"/>
              </a:solidFill>
              <a:latin typeface="黑体" panose="02010609060101010101" pitchFamily="49" charset="-122"/>
              <a:ea typeface="黑体" panose="02010609060101010101" pitchFamily="49" charset="-122"/>
            </a:endParaRPr>
          </a:p>
          <a:p>
            <a:r>
              <a:rPr lang="zh-CN" altLang="en-US" sz="3200" b="1">
                <a:solidFill>
                  <a:srgbClr val="1D41D5"/>
                </a:solidFill>
                <a:latin typeface="黑体" panose="02010609060101010101" pitchFamily="49" charset="-122"/>
                <a:ea typeface="黑体" panose="02010609060101010101" pitchFamily="49" charset="-122"/>
              </a:rPr>
              <a:t>例</a:t>
            </a:r>
            <a:r>
              <a:rPr lang="en-US" altLang="zh-CN" sz="3200" b="1">
                <a:solidFill>
                  <a:srgbClr val="1D41D5"/>
                </a:solidFill>
                <a:latin typeface="黑体" panose="02010609060101010101" pitchFamily="49" charset="-122"/>
                <a:ea typeface="黑体" panose="02010609060101010101" pitchFamily="49" charset="-122"/>
              </a:rPr>
              <a:t>2</a:t>
            </a:r>
            <a:r>
              <a:rPr lang="zh-CN" altLang="en-US" sz="3200" b="1">
                <a:solidFill>
                  <a:srgbClr val="1D41D5"/>
                </a:solidFill>
                <a:latin typeface="黑体" panose="02010609060101010101" pitchFamily="49" charset="-122"/>
                <a:ea typeface="黑体" panose="02010609060101010101" pitchFamily="49" charset="-122"/>
              </a:rPr>
              <a:t>：怎么会讲的这么糟呢！</a:t>
            </a:r>
            <a:endParaRPr lang="zh-CN" altLang="en-US" sz="3200" b="1">
              <a:solidFill>
                <a:srgbClr val="1D41D5"/>
              </a:solidFill>
              <a:latin typeface="黑体" panose="02010609060101010101" pitchFamily="49" charset="-122"/>
              <a:ea typeface="黑体" panose="02010609060101010101" pitchFamily="49"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wheel(1)">
                                      <p:cBhvr>
                                        <p:cTn id="7" dur="2000" fill="hold"/>
                                        <p:tgtEl>
                                          <p:spTgt spid="53250"/>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53251"/>
                                        </p:tgtEl>
                                        <p:attrNameLst>
                                          <p:attrName>style.visibility</p:attrName>
                                        </p:attrNameLst>
                                      </p:cBhvr>
                                      <p:to>
                                        <p:strVal val="visible"/>
                                      </p:to>
                                    </p:set>
                                    <p:animEffect transition="in" filter="plus(in)">
                                      <p:cBhvr>
                                        <p:cTn id="12" dur="2000" fill="hold"/>
                                        <p:tgtEl>
                                          <p:spTgt spid="53251"/>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3252"/>
                                        </p:tgtEl>
                                        <p:attrNameLst>
                                          <p:attrName>style.visibility</p:attrName>
                                        </p:attrNameLst>
                                      </p:cBhvr>
                                      <p:to>
                                        <p:strVal val="visible"/>
                                      </p:to>
                                    </p:set>
                                    <p:animEffect transition="in" filter="wheel(1)">
                                      <p:cBhvr>
                                        <p:cTn id="17" dur="2000" fill="hold"/>
                                        <p:tgtEl>
                                          <p:spTgt spid="5325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53253"/>
                                        </p:tgtEl>
                                        <p:attrNameLst>
                                          <p:attrName>style.visibility</p:attrName>
                                        </p:attrNameLst>
                                      </p:cBhvr>
                                      <p:to>
                                        <p:strVal val="visible"/>
                                      </p:to>
                                    </p:set>
                                    <p:animEffect transition="in" filter="wheel(1)">
                                      <p:cBhvr>
                                        <p:cTn id="22" dur="2000" fill="hold"/>
                                        <p:tgtEl>
                                          <p:spTgt spid="5325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53254"/>
                                        </p:tgtEl>
                                        <p:attrNameLst>
                                          <p:attrName>style.visibility</p:attrName>
                                        </p:attrNameLst>
                                      </p:cBhvr>
                                      <p:to>
                                        <p:strVal val="visible"/>
                                      </p:to>
                                    </p:set>
                                    <p:animEffect transition="in" filter="wheel(1)">
                                      <p:cBhvr>
                                        <p:cTn id="27" dur="2000" fill="hold"/>
                                        <p:tgtEl>
                                          <p:spTgt spid="53254"/>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53255"/>
                                        </p:tgtEl>
                                        <p:attrNameLst>
                                          <p:attrName>style.visibility</p:attrName>
                                        </p:attrNameLst>
                                      </p:cBhvr>
                                      <p:to>
                                        <p:strVal val="visible"/>
                                      </p:to>
                                    </p:set>
                                    <p:animEffect transition="in" filter="wheel(1)">
                                      <p:cBhvr>
                                        <p:cTn id="32" dur="2000" fill="hold"/>
                                        <p:tgtEl>
                                          <p:spTgt spid="53255"/>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53256"/>
                                        </p:tgtEl>
                                        <p:attrNameLst>
                                          <p:attrName>style.visibility</p:attrName>
                                        </p:attrNameLst>
                                      </p:cBhvr>
                                      <p:to>
                                        <p:strVal val="visible"/>
                                      </p:to>
                                    </p:set>
                                    <p:animEffect transition="in" filter="wheel(1)">
                                      <p:cBhvr>
                                        <p:cTn id="37" dur="2000" fill="hold"/>
                                        <p:tgtEl>
                                          <p:spTgt spid="53256"/>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53257"/>
                                        </p:tgtEl>
                                        <p:attrNameLst>
                                          <p:attrName>style.visibility</p:attrName>
                                        </p:attrNameLst>
                                      </p:cBhvr>
                                      <p:to>
                                        <p:strVal val="visible"/>
                                      </p:to>
                                    </p:set>
                                    <p:animEffect transition="in" filter="wheel(1)">
                                      <p:cBhvr>
                                        <p:cTn id="42" dur="2000" fill="hold"/>
                                        <p:tgtEl>
                                          <p:spTgt spid="532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P spid="53252" grpId="0"/>
      <p:bldP spid="53254" grpId="0"/>
      <p:bldP spid="53255" grpId="0"/>
      <p:bldP spid="53256" grpId="0"/>
      <p:bldP spid="5325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文本框 3"/>
          <p:cNvSpPr/>
          <p:nvPr/>
        </p:nvSpPr>
        <p:spPr>
          <a:xfrm>
            <a:off x="1581150" y="2374900"/>
            <a:ext cx="9518650" cy="1322070"/>
          </a:xfrm>
          <a:prstGeom prst="rect">
            <a:avLst/>
          </a:prstGeom>
          <a:noFill/>
          <a:ln w="9525">
            <a:noFill/>
          </a:ln>
        </p:spPr>
        <p:txBody>
          <a:bodyPr>
            <a:spAutoFit/>
          </a:bodyPr>
          <a:lstStyle/>
          <a:p>
            <a:r>
              <a:rPr lang="zh-CN" altLang="en-US" sz="4000" b="1">
                <a:solidFill>
                  <a:srgbClr val="FF0000"/>
                </a:solidFill>
                <a:latin typeface="黑体" panose="02010609060101010101" pitchFamily="49" charset="-122"/>
                <a:ea typeface="黑体" panose="02010609060101010101" pitchFamily="49" charset="-122"/>
              </a:rPr>
              <a:t>标号：</a:t>
            </a:r>
            <a:endParaRPr lang="zh-CN" altLang="en-US" sz="4000" b="1">
              <a:solidFill>
                <a:srgbClr val="FF0000"/>
              </a:solidFill>
              <a:latin typeface="黑体" panose="02010609060101010101" pitchFamily="49" charset="-122"/>
              <a:ea typeface="黑体" panose="02010609060101010101" pitchFamily="49" charset="-122"/>
            </a:endParaRPr>
          </a:p>
          <a:p>
            <a:r>
              <a:rPr lang="zh-CN" altLang="en-US" sz="4000" b="1">
                <a:solidFill>
                  <a:srgbClr val="FF0000"/>
                </a:solidFill>
                <a:latin typeface="黑体" panose="02010609060101010101" pitchFamily="49" charset="-122"/>
                <a:ea typeface="黑体" panose="02010609060101010101" pitchFamily="49" charset="-122"/>
              </a:rPr>
              <a:t>引号、括号、破折号、省略号、书名号</a:t>
            </a:r>
            <a:endParaRPr lang="zh-CN" altLang="en-US" sz="40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5778">
                                            <p:txEl>
                                              <p:charRg st="5" end="22"/>
                                            </p:txEl>
                                          </p:spTgt>
                                        </p:tgtEl>
                                        <p:attrNameLst>
                                          <p:attrName>style.visibility</p:attrName>
                                        </p:attrNameLst>
                                      </p:cBhvr>
                                      <p:to>
                                        <p:strVal val="visible"/>
                                      </p:to>
                                    </p:set>
                                    <p:anim calcmode="lin" valueType="num">
                                      <p:cBhvr>
                                        <p:cTn id="7" dur="500" fill="hold"/>
                                        <p:tgtEl>
                                          <p:spTgt spid="75778">
                                            <p:txEl>
                                              <p:charRg st="5" end="22"/>
                                            </p:txEl>
                                          </p:spTgt>
                                        </p:tgtEl>
                                        <p:attrNameLst>
                                          <p:attrName>ppt_x</p:attrName>
                                        </p:attrNameLst>
                                      </p:cBhvr>
                                      <p:tavLst>
                                        <p:tav tm="0">
                                          <p:val>
                                            <p:strVal val="#ppt_x"/>
                                          </p:val>
                                        </p:tav>
                                        <p:tav tm="100000">
                                          <p:val>
                                            <p:strVal val="#ppt_x"/>
                                          </p:val>
                                        </p:tav>
                                      </p:tavLst>
                                    </p:anim>
                                    <p:anim calcmode="lin" valueType="num">
                                      <p:cBhvr>
                                        <p:cTn id="8" dur="500" fill="hold"/>
                                        <p:tgtEl>
                                          <p:spTgt spid="75778">
                                            <p:txEl>
                                              <p:charRg st="5" end="2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5778">
                                            <p:txEl>
                                              <p:charRg st="0" end="0"/>
                                            </p:txEl>
                                          </p:spTgt>
                                        </p:tgtEl>
                                        <p:attrNameLst>
                                          <p:attrName>style.visibility</p:attrName>
                                        </p:attrNameLst>
                                      </p:cBhvr>
                                      <p:to>
                                        <p:strVal val="visible"/>
                                      </p:to>
                                    </p:set>
                                    <p:anim calcmode="lin" valueType="num">
                                      <p:cBhvr>
                                        <p:cTn id="13" dur="500" fill="hold"/>
                                        <p:tgtEl>
                                          <p:spTgt spid="75778">
                                            <p:txEl>
                                              <p:char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5778">
                                            <p:txEl>
                                              <p:char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文本框 3"/>
          <p:cNvSpPr/>
          <p:nvPr/>
        </p:nvSpPr>
        <p:spPr>
          <a:xfrm>
            <a:off x="1211263" y="73025"/>
            <a:ext cx="8291512" cy="708025"/>
          </a:xfrm>
          <a:prstGeom prst="rect">
            <a:avLst/>
          </a:prstGeom>
          <a:noFill/>
          <a:ln w="9525">
            <a:noFill/>
          </a:ln>
        </p:spPr>
        <p:txBody>
          <a:bodyPr>
            <a:spAutoFit/>
          </a:bodyPr>
          <a:lstStyle/>
          <a:p>
            <a:pPr algn="ctr"/>
            <a:r>
              <a:rPr lang="zh-CN" altLang="en-US" sz="4000" b="1">
                <a:solidFill>
                  <a:srgbClr val="1D41D5"/>
                </a:solidFill>
                <a:latin typeface="黑体" panose="02010609060101010101" pitchFamily="49" charset="-122"/>
                <a:ea typeface="黑体" panose="02010609060101010101" pitchFamily="49" charset="-122"/>
              </a:rPr>
              <a:t>七、引号使用</a:t>
            </a:r>
            <a:endParaRPr lang="zh-CN" altLang="en-US" sz="4000" b="1">
              <a:solidFill>
                <a:srgbClr val="1D41D5"/>
              </a:solidFill>
              <a:latin typeface="黑体" panose="02010609060101010101" pitchFamily="49" charset="-122"/>
              <a:ea typeface="黑体" panose="02010609060101010101" pitchFamily="49" charset="-122"/>
            </a:endParaRPr>
          </a:p>
        </p:txBody>
      </p:sp>
      <p:sp>
        <p:nvSpPr>
          <p:cNvPr id="76803" name="文本框 7"/>
          <p:cNvSpPr/>
          <p:nvPr/>
        </p:nvSpPr>
        <p:spPr>
          <a:xfrm>
            <a:off x="222250" y="679450"/>
            <a:ext cx="8496300" cy="646113"/>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（1）表示突出强调。</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76804" name="文本框 8"/>
          <p:cNvSpPr/>
          <p:nvPr/>
        </p:nvSpPr>
        <p:spPr>
          <a:xfrm>
            <a:off x="398463" y="1325563"/>
            <a:ext cx="11453812" cy="644525"/>
          </a:xfrm>
          <a:prstGeom prst="rect">
            <a:avLst/>
          </a:prstGeom>
          <a:noFill/>
          <a:ln w="38100" cap="flat" cmpd="sng">
            <a:solidFill>
              <a:srgbClr val="D4651C"/>
            </a:solidFill>
            <a:prstDash val="solid"/>
            <a:miter/>
            <a:headEnd type="none" w="med" len="med"/>
            <a:tailEnd type="none" w="med" len="med"/>
          </a:ln>
        </p:spPr>
        <p:txBody>
          <a:bodyPr>
            <a:spAutoFit/>
          </a:bodyPr>
          <a:lstStyle/>
          <a:p>
            <a:pPr defTabSz="914400">
              <a:buClrTx/>
              <a:buSzTx/>
              <a:buFontTx/>
              <a:buNone/>
            </a:pPr>
            <a:r>
              <a:rPr lang="zh-CN" altLang="en-US" sz="3600" b="1">
                <a:latin typeface="黑体" panose="02010609060101010101" pitchFamily="49" charset="-122"/>
                <a:ea typeface="黑体" panose="02010609060101010101" pitchFamily="49" charset="-122"/>
              </a:rPr>
              <a:t>例如：包身工没有“做”或“不做”的自由。       </a:t>
            </a:r>
            <a:endParaRPr lang="zh-CN" altLang="en-US" sz="3600" b="1">
              <a:latin typeface="黑体" panose="02010609060101010101" pitchFamily="49" charset="-122"/>
              <a:ea typeface="黑体" panose="02010609060101010101" pitchFamily="49" charset="-122"/>
            </a:endParaRPr>
          </a:p>
        </p:txBody>
      </p:sp>
      <p:sp>
        <p:nvSpPr>
          <p:cNvPr id="76805" name="文本框 9"/>
          <p:cNvSpPr/>
          <p:nvPr/>
        </p:nvSpPr>
        <p:spPr>
          <a:xfrm>
            <a:off x="479425" y="1970088"/>
            <a:ext cx="4829175" cy="646112"/>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(2)、表示特定称谓</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76806" name="文本框 11"/>
          <p:cNvSpPr/>
          <p:nvPr/>
        </p:nvSpPr>
        <p:spPr>
          <a:xfrm>
            <a:off x="368300" y="2616200"/>
            <a:ext cx="11455400" cy="644525"/>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600" b="1">
                <a:latin typeface="黑体" panose="02010609060101010101" pitchFamily="49" charset="-122"/>
                <a:ea typeface="黑体" panose="02010609060101010101" pitchFamily="49" charset="-122"/>
              </a:rPr>
              <a:t>例如：“芦柴棒”着急地要将大锅子里的稀饭烧滚。</a:t>
            </a:r>
            <a:endParaRPr lang="en-US" altLang="en-US" sz="3600" b="1">
              <a:latin typeface="黑体" panose="02010609060101010101" pitchFamily="49" charset="-122"/>
              <a:ea typeface="黑体" panose="02010609060101010101" pitchFamily="49" charset="-122"/>
            </a:endParaRPr>
          </a:p>
        </p:txBody>
      </p:sp>
      <p:sp>
        <p:nvSpPr>
          <p:cNvPr id="76807" name="文本框 12"/>
          <p:cNvSpPr/>
          <p:nvPr/>
        </p:nvSpPr>
        <p:spPr>
          <a:xfrm>
            <a:off x="398463" y="3332163"/>
            <a:ext cx="9213850" cy="644525"/>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(3)、有时用来引用成语、谚语、歇后语等</a:t>
            </a:r>
            <a:r>
              <a:rPr lang="zh-CN" altLang="en-US" sz="3600">
                <a:solidFill>
                  <a:srgbClr val="FF0000"/>
                </a:solidFill>
                <a:latin typeface="黑体" panose="02010609060101010101" pitchFamily="49" charset="-122"/>
                <a:ea typeface="黑体" panose="02010609060101010101" pitchFamily="49" charset="-122"/>
              </a:rPr>
              <a:t>。</a:t>
            </a:r>
            <a:endParaRPr lang="zh-CN" altLang="en-US" sz="3600">
              <a:solidFill>
                <a:srgbClr val="FF0000"/>
              </a:solidFill>
              <a:latin typeface="黑体" panose="02010609060101010101" pitchFamily="49" charset="-122"/>
              <a:ea typeface="黑体" panose="02010609060101010101" pitchFamily="49" charset="-122"/>
            </a:endParaRPr>
          </a:p>
        </p:txBody>
      </p:sp>
      <p:sp>
        <p:nvSpPr>
          <p:cNvPr id="76808" name="文本框 13"/>
          <p:cNvSpPr/>
          <p:nvPr/>
        </p:nvSpPr>
        <p:spPr>
          <a:xfrm>
            <a:off x="368300" y="3976688"/>
            <a:ext cx="11483975" cy="646112"/>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600" b="1">
                <a:latin typeface="黑体" panose="02010609060101010101" pitchFamily="49" charset="-122"/>
                <a:ea typeface="黑体" panose="02010609060101010101" pitchFamily="49" charset="-122"/>
              </a:rPr>
              <a:t>例如：“如坐春风”，唔，让人开怀令人奋发的春风呵！</a:t>
            </a:r>
            <a:endParaRPr lang="en-US" altLang="en-US" sz="3600" b="1">
              <a:latin typeface="黑体" panose="02010609060101010101" pitchFamily="49" charset="-122"/>
              <a:ea typeface="黑体" panose="02010609060101010101" pitchFamily="49" charset="-122"/>
            </a:endParaRPr>
          </a:p>
        </p:txBody>
      </p:sp>
      <p:sp>
        <p:nvSpPr>
          <p:cNvPr id="76809" name="文本框 4"/>
          <p:cNvSpPr/>
          <p:nvPr/>
        </p:nvSpPr>
        <p:spPr>
          <a:xfrm>
            <a:off x="398463" y="4775200"/>
            <a:ext cx="8934450" cy="646113"/>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(4)、引中有引，外双里单。</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76810" name="文本框 5"/>
          <p:cNvSpPr/>
          <p:nvPr/>
        </p:nvSpPr>
        <p:spPr>
          <a:xfrm>
            <a:off x="376238" y="5521325"/>
            <a:ext cx="11476037" cy="1198563"/>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600" b="1">
                <a:latin typeface="黑体" panose="02010609060101010101" pitchFamily="49" charset="-122"/>
                <a:ea typeface="黑体" panose="02010609060101010101" pitchFamily="49" charset="-122"/>
              </a:rPr>
              <a:t>例：老师教导我们：“你们要学习鲁迅先生的“横眉冷对千夫指，俯首甘为孺子牛”的精神”。</a:t>
            </a:r>
            <a:endParaRPr lang="en-US" altLang="en-US" sz="3600" b="1">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6802"/>
                                        </p:tgtEl>
                                        <p:attrNameLst>
                                          <p:attrName>style.visibility</p:attrName>
                                        </p:attrNameLst>
                                      </p:cBhvr>
                                      <p:to>
                                        <p:strVal val="visible"/>
                                      </p:to>
                                    </p:set>
                                    <p:animEffect transition="in" filter="wheel(1)">
                                      <p:cBhvr>
                                        <p:cTn id="7" dur="2000" fill="hold"/>
                                        <p:tgtEl>
                                          <p:spTgt spid="7680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6803"/>
                                        </p:tgtEl>
                                        <p:attrNameLst>
                                          <p:attrName>style.visibility</p:attrName>
                                        </p:attrNameLst>
                                      </p:cBhvr>
                                      <p:to>
                                        <p:strVal val="visible"/>
                                      </p:to>
                                    </p:set>
                                    <p:animEffect transition="in" filter="wheel(1)">
                                      <p:cBhvr>
                                        <p:cTn id="12" dur="2000" fill="hold"/>
                                        <p:tgtEl>
                                          <p:spTgt spid="7680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6804"/>
                                        </p:tgtEl>
                                        <p:attrNameLst>
                                          <p:attrName>style.visibility</p:attrName>
                                        </p:attrNameLst>
                                      </p:cBhvr>
                                      <p:to>
                                        <p:strVal val="visible"/>
                                      </p:to>
                                    </p:set>
                                    <p:animEffect transition="in" filter="wheel(1)">
                                      <p:cBhvr>
                                        <p:cTn id="17" dur="2000" fill="hold"/>
                                        <p:tgtEl>
                                          <p:spTgt spid="76804"/>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76805"/>
                                        </p:tgtEl>
                                        <p:attrNameLst>
                                          <p:attrName>style.visibility</p:attrName>
                                        </p:attrNameLst>
                                      </p:cBhvr>
                                      <p:to>
                                        <p:strVal val="visible"/>
                                      </p:to>
                                    </p:set>
                                    <p:animEffect transition="in" filter="wheel(1)">
                                      <p:cBhvr>
                                        <p:cTn id="22" dur="2000" fill="hold"/>
                                        <p:tgtEl>
                                          <p:spTgt spid="76805"/>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76806"/>
                                        </p:tgtEl>
                                        <p:attrNameLst>
                                          <p:attrName>style.visibility</p:attrName>
                                        </p:attrNameLst>
                                      </p:cBhvr>
                                      <p:to>
                                        <p:strVal val="visible"/>
                                      </p:to>
                                    </p:set>
                                    <p:animEffect transition="in" filter="wheel(1)">
                                      <p:cBhvr>
                                        <p:cTn id="27" dur="2000" fill="hold"/>
                                        <p:tgtEl>
                                          <p:spTgt spid="76806"/>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76807"/>
                                        </p:tgtEl>
                                        <p:attrNameLst>
                                          <p:attrName>style.visibility</p:attrName>
                                        </p:attrNameLst>
                                      </p:cBhvr>
                                      <p:to>
                                        <p:strVal val="visible"/>
                                      </p:to>
                                    </p:set>
                                    <p:animEffect transition="in" filter="wheel(1)">
                                      <p:cBhvr>
                                        <p:cTn id="32" dur="2000" fill="hold"/>
                                        <p:tgtEl>
                                          <p:spTgt spid="76807"/>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76808"/>
                                        </p:tgtEl>
                                        <p:attrNameLst>
                                          <p:attrName>style.visibility</p:attrName>
                                        </p:attrNameLst>
                                      </p:cBhvr>
                                      <p:to>
                                        <p:strVal val="visible"/>
                                      </p:to>
                                    </p:set>
                                    <p:animEffect transition="in" filter="wheel(1)">
                                      <p:cBhvr>
                                        <p:cTn id="37" dur="2000" fill="hold"/>
                                        <p:tgtEl>
                                          <p:spTgt spid="76808"/>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76809"/>
                                        </p:tgtEl>
                                        <p:attrNameLst>
                                          <p:attrName>style.visibility</p:attrName>
                                        </p:attrNameLst>
                                      </p:cBhvr>
                                      <p:to>
                                        <p:strVal val="visible"/>
                                      </p:to>
                                    </p:set>
                                    <p:animEffect transition="in" filter="wheel(1)">
                                      <p:cBhvr>
                                        <p:cTn id="42" dur="2000" fill="hold"/>
                                        <p:tgtEl>
                                          <p:spTgt spid="76809"/>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grpId="0" nodeType="clickEffect">
                                  <p:stCondLst>
                                    <p:cond delay="0"/>
                                  </p:stCondLst>
                                  <p:childTnLst>
                                    <p:set>
                                      <p:cBhvr>
                                        <p:cTn id="46" dur="1" fill="hold">
                                          <p:stCondLst>
                                            <p:cond delay="0"/>
                                          </p:stCondLst>
                                        </p:cTn>
                                        <p:tgtEl>
                                          <p:spTgt spid="76810"/>
                                        </p:tgtEl>
                                        <p:attrNameLst>
                                          <p:attrName>style.visibility</p:attrName>
                                        </p:attrNameLst>
                                      </p:cBhvr>
                                      <p:to>
                                        <p:strVal val="visible"/>
                                      </p:to>
                                    </p:set>
                                    <p:animEffect transition="in" filter="wheel(1)">
                                      <p:cBhvr>
                                        <p:cTn id="47" dur="2000" fill="hold"/>
                                        <p:tgtEl>
                                          <p:spTgt spid="768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p:bldP spid="76803" grpId="0"/>
      <p:bldP spid="76804" grpId="0"/>
      <p:bldP spid="76805" grpId="0"/>
      <p:bldP spid="76806" grpId="0"/>
      <p:bldP spid="76807" grpId="0"/>
      <p:bldP spid="76808" grpId="0"/>
      <p:bldP spid="76809" grpId="0"/>
      <p:bldP spid="7681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文本框 7"/>
          <p:cNvSpPr/>
          <p:nvPr/>
        </p:nvSpPr>
        <p:spPr>
          <a:xfrm>
            <a:off x="476250" y="112713"/>
            <a:ext cx="11417300" cy="1198562"/>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(5)、转述不用引号，如果只把别人的话的大意说出，不照原样引述，不用引号。</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77827" name="文本框 8"/>
          <p:cNvSpPr/>
          <p:nvPr/>
        </p:nvSpPr>
        <p:spPr>
          <a:xfrm>
            <a:off x="538163" y="1311275"/>
            <a:ext cx="8131175" cy="644525"/>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600" b="1">
                <a:latin typeface="黑体" panose="02010609060101010101" pitchFamily="49" charset="-122"/>
                <a:ea typeface="黑体" panose="02010609060101010101" pitchFamily="49" charset="-122"/>
              </a:rPr>
              <a:t>例：他说过，没人的时候关好门。</a:t>
            </a:r>
            <a:endParaRPr lang="en-US" altLang="en-US" sz="3600" b="1">
              <a:latin typeface="黑体" panose="02010609060101010101" pitchFamily="49" charset="-122"/>
              <a:ea typeface="黑体" panose="02010609060101010101" pitchFamily="49" charset="-122"/>
            </a:endParaRPr>
          </a:p>
        </p:txBody>
      </p:sp>
      <p:sp>
        <p:nvSpPr>
          <p:cNvPr id="77828" name="文本框 9"/>
          <p:cNvSpPr/>
          <p:nvPr/>
        </p:nvSpPr>
        <p:spPr>
          <a:xfrm>
            <a:off x="333375" y="2136775"/>
            <a:ext cx="11591925" cy="1754188"/>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(6)、如果引文独立成句，意思又完整，句末点号放在引号里面。引文是直接、完全引用，引号前用冒号，句末点号放在引号内。</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77829" name="文本框 11"/>
          <p:cNvSpPr/>
          <p:nvPr/>
        </p:nvSpPr>
        <p:spPr>
          <a:xfrm>
            <a:off x="476250" y="3949700"/>
            <a:ext cx="10847388" cy="644525"/>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600" b="1">
                <a:latin typeface="黑体" panose="02010609060101010101" pitchFamily="49" charset="-122"/>
                <a:ea typeface="黑体" panose="02010609060101010101" pitchFamily="49" charset="-122"/>
              </a:rPr>
              <a:t>例：爱因斯坦说：“想象力比知识重要。”</a:t>
            </a:r>
            <a:endParaRPr lang="en-US" altLang="en-US" sz="3600" b="1">
              <a:latin typeface="黑体" panose="02010609060101010101" pitchFamily="49" charset="-122"/>
              <a:ea typeface="黑体" panose="02010609060101010101" pitchFamily="49" charset="-122"/>
            </a:endParaRPr>
          </a:p>
        </p:txBody>
      </p:sp>
      <p:sp>
        <p:nvSpPr>
          <p:cNvPr id="77830" name="文本框 12"/>
          <p:cNvSpPr/>
          <p:nvPr/>
        </p:nvSpPr>
        <p:spPr>
          <a:xfrm>
            <a:off x="214313" y="4679950"/>
            <a:ext cx="11710987" cy="646113"/>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(7)、间接、不完全引用，点号放在引号之外或不用点号。</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77831" name="文本框 14"/>
          <p:cNvSpPr/>
          <p:nvPr/>
        </p:nvSpPr>
        <p:spPr>
          <a:xfrm>
            <a:off x="449263" y="5505450"/>
            <a:ext cx="11241087" cy="1198563"/>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600" b="1">
                <a:latin typeface="黑体" panose="02010609060101010101" pitchFamily="49" charset="-122"/>
                <a:ea typeface="黑体" panose="02010609060101010101" pitchFamily="49" charset="-122"/>
              </a:rPr>
              <a:t>例2： ②唐代大诗人杜甫，写下了诗句“朱门酒肉臭，路有冻死骨 ”， 反映了当时严酷的社会现实。</a:t>
            </a:r>
            <a:endParaRPr lang="en-US" altLang="en-US" sz="3600" b="1">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7826"/>
                                        </p:tgtEl>
                                        <p:attrNameLst>
                                          <p:attrName>style.visibility</p:attrName>
                                        </p:attrNameLst>
                                      </p:cBhvr>
                                      <p:to>
                                        <p:strVal val="visible"/>
                                      </p:to>
                                    </p:set>
                                    <p:animEffect transition="in" filter="wheel(1)">
                                      <p:cBhvr>
                                        <p:cTn id="7" dur="2000" fill="hold"/>
                                        <p:tgtEl>
                                          <p:spTgt spid="7782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7827"/>
                                        </p:tgtEl>
                                        <p:attrNameLst>
                                          <p:attrName>style.visibility</p:attrName>
                                        </p:attrNameLst>
                                      </p:cBhvr>
                                      <p:to>
                                        <p:strVal val="visible"/>
                                      </p:to>
                                    </p:set>
                                    <p:animEffect transition="in" filter="wheel(1)">
                                      <p:cBhvr>
                                        <p:cTn id="12" dur="2000" fill="hold"/>
                                        <p:tgtEl>
                                          <p:spTgt spid="77827"/>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7828"/>
                                        </p:tgtEl>
                                        <p:attrNameLst>
                                          <p:attrName>style.visibility</p:attrName>
                                        </p:attrNameLst>
                                      </p:cBhvr>
                                      <p:to>
                                        <p:strVal val="visible"/>
                                      </p:to>
                                    </p:set>
                                    <p:animEffect transition="in" filter="wheel(1)">
                                      <p:cBhvr>
                                        <p:cTn id="17" dur="2000" fill="hold"/>
                                        <p:tgtEl>
                                          <p:spTgt spid="77828"/>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77829"/>
                                        </p:tgtEl>
                                        <p:attrNameLst>
                                          <p:attrName>style.visibility</p:attrName>
                                        </p:attrNameLst>
                                      </p:cBhvr>
                                      <p:to>
                                        <p:strVal val="visible"/>
                                      </p:to>
                                    </p:set>
                                    <p:animEffect transition="in" filter="wheel(1)">
                                      <p:cBhvr>
                                        <p:cTn id="22" dur="2000" fill="hold"/>
                                        <p:tgtEl>
                                          <p:spTgt spid="77829"/>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77830"/>
                                        </p:tgtEl>
                                        <p:attrNameLst>
                                          <p:attrName>style.visibility</p:attrName>
                                        </p:attrNameLst>
                                      </p:cBhvr>
                                      <p:to>
                                        <p:strVal val="visible"/>
                                      </p:to>
                                    </p:set>
                                    <p:animEffect transition="in" filter="wheel(1)">
                                      <p:cBhvr>
                                        <p:cTn id="27" dur="2000" fill="hold"/>
                                        <p:tgtEl>
                                          <p:spTgt spid="77830"/>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77831"/>
                                        </p:tgtEl>
                                        <p:attrNameLst>
                                          <p:attrName>style.visibility</p:attrName>
                                        </p:attrNameLst>
                                      </p:cBhvr>
                                      <p:to>
                                        <p:strVal val="visible"/>
                                      </p:to>
                                    </p:set>
                                    <p:animEffect transition="in" filter="wheel(1)">
                                      <p:cBhvr>
                                        <p:cTn id="32" dur="2000" fill="hold"/>
                                        <p:tgtEl>
                                          <p:spTgt spid="778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p:bldP spid="77827" grpId="0"/>
      <p:bldP spid="77828" grpId="0"/>
      <p:bldP spid="77829" grpId="0"/>
      <p:bldP spid="77830" grpId="0"/>
      <p:bldP spid="7783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文本框 10"/>
          <p:cNvSpPr/>
          <p:nvPr/>
        </p:nvSpPr>
        <p:spPr>
          <a:xfrm>
            <a:off x="630238" y="280988"/>
            <a:ext cx="2481262" cy="682625"/>
          </a:xfrm>
          <a:prstGeom prst="rect">
            <a:avLst/>
          </a:prstGeom>
          <a:noFill/>
          <a:ln w="9525">
            <a:noFill/>
          </a:ln>
        </p:spPr>
        <p:txBody>
          <a:bodyPr lIns="68571" tIns="34285" rIns="68571" bIns="34285">
            <a:spAutoFit/>
          </a:bodyPr>
          <a:lstStyle/>
          <a:p>
            <a:r>
              <a:rPr lang="zh-CN" altLang="en-US" sz="4000" b="1">
                <a:solidFill>
                  <a:srgbClr val="FF0000"/>
                </a:solidFill>
                <a:latin typeface="黑体" panose="02010609060101010101" pitchFamily="49" charset="-122"/>
                <a:ea typeface="黑体" panose="02010609060101010101" pitchFamily="49" charset="-122"/>
              </a:rPr>
              <a:t>课堂小结</a:t>
            </a:r>
            <a:endParaRPr lang="zh-CN" altLang="en-US" sz="4000" b="1">
              <a:solidFill>
                <a:srgbClr val="FF0000"/>
              </a:solidFill>
              <a:latin typeface="黑体" panose="02010609060101010101" pitchFamily="49" charset="-122"/>
              <a:ea typeface="黑体" panose="02010609060101010101" pitchFamily="49" charset="-122"/>
              <a:sym typeface="Arial" panose="020B0604020202020204" pitchFamily="34" charset="0"/>
            </a:endParaRPr>
          </a:p>
        </p:txBody>
      </p:sp>
      <p:pic>
        <p:nvPicPr>
          <p:cNvPr id="78851" name="图片 11"/>
          <p:cNvPicPr>
            <a:picLocks noChangeAspect="1"/>
          </p:cNvPicPr>
          <p:nvPr/>
        </p:nvPicPr>
        <p:blipFill>
          <a:blip r:embed="rId1"/>
          <a:stretch>
            <a:fillRect/>
          </a:stretch>
        </p:blipFill>
        <p:spPr>
          <a:xfrm>
            <a:off x="304800" y="1822450"/>
            <a:ext cx="3578225" cy="3322638"/>
          </a:xfrm>
          <a:prstGeom prst="rect">
            <a:avLst/>
          </a:prstGeom>
          <a:noFill/>
          <a:ln w="9525">
            <a:noFill/>
          </a:ln>
        </p:spPr>
      </p:pic>
      <p:sp>
        <p:nvSpPr>
          <p:cNvPr id="78852" name="文本框 7"/>
          <p:cNvSpPr/>
          <p:nvPr/>
        </p:nvSpPr>
        <p:spPr>
          <a:xfrm>
            <a:off x="6337300" y="74613"/>
            <a:ext cx="2327275" cy="706437"/>
          </a:xfrm>
          <a:prstGeom prst="rect">
            <a:avLst/>
          </a:prstGeom>
          <a:noFill/>
          <a:ln w="9525" cap="flat" cmpd="sng">
            <a:solidFill>
              <a:srgbClr val="DED536"/>
            </a:solidFill>
            <a:prstDash val="solid"/>
            <a:miter/>
            <a:headEnd type="none" w="med" len="med"/>
            <a:tailEnd type="none" w="med" len="med"/>
          </a:ln>
        </p:spPr>
        <p:txBody>
          <a:bodyPr>
            <a:spAutoFit/>
          </a:bodyPr>
          <a:lstStyle/>
          <a:p>
            <a:pPr algn="ctr"/>
            <a:r>
              <a:rPr lang="en-US" altLang="en-US" sz="4000" b="1">
                <a:solidFill>
                  <a:srgbClr val="FF0000"/>
                </a:solidFill>
                <a:latin typeface="黑体" panose="02010609060101010101" pitchFamily="49" charset="-122"/>
                <a:ea typeface="黑体" panose="02010609060101010101" pitchFamily="49" charset="-122"/>
              </a:rPr>
              <a:t>总结</a:t>
            </a:r>
            <a:endParaRPr lang="en-US" altLang="en-US" sz="4000" b="1">
              <a:solidFill>
                <a:srgbClr val="FF0000"/>
              </a:solidFill>
              <a:latin typeface="黑体" panose="02010609060101010101" pitchFamily="49" charset="-122"/>
              <a:ea typeface="黑体" panose="02010609060101010101" pitchFamily="49" charset="-122"/>
            </a:endParaRPr>
          </a:p>
        </p:txBody>
      </p:sp>
      <p:sp>
        <p:nvSpPr>
          <p:cNvPr id="78853" name="文本框 3"/>
          <p:cNvSpPr txBox="1"/>
          <p:nvPr/>
        </p:nvSpPr>
        <p:spPr>
          <a:xfrm>
            <a:off x="4084638" y="863600"/>
            <a:ext cx="7872413" cy="5016500"/>
          </a:xfrm>
          <a:prstGeom prst="rect">
            <a:avLst/>
          </a:prstGeom>
          <a:noFill/>
          <a:ln w="38100">
            <a:solidFill>
              <a:schemeClr val="accent6"/>
            </a:solidFill>
          </a:ln>
        </p:spPr>
        <p:txBody>
          <a:bodyPr>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一、表示突出强调</a:t>
            </a:r>
            <a:endPar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二、表示特定称谓</a:t>
            </a:r>
            <a:endPar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三、有时用来引用成语、谚语、歇后语等</a:t>
            </a:r>
            <a:endPar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四、引中有引，外双里单</a:t>
            </a:r>
            <a:endPar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五、转述不用引号，如果只把别人的话的大意说出，不照原样引述，不用引号。</a:t>
            </a:r>
            <a:endPar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六、如果引文独立成句，意思又完整，句末点号放在引号里面。</a:t>
            </a:r>
            <a:endPar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间接、不完全引用，点号放在引号之外或不用点号。</a:t>
            </a:r>
            <a:endParaRPr lang="en-US" altLang="en-US" sz="3200" b="1">
              <a:latin typeface="黑体" panose="02010609060101010101" pitchFamily="49" charset="-122"/>
              <a:ea typeface="黑体" panose="02010609060101010101" pitchFamily="49" charset="-122"/>
            </a:endParaRPr>
          </a:p>
        </p:txBody>
      </p:sp>
      <p:sp>
        <p:nvSpPr>
          <p:cNvPr id="78854" name="下箭头 8"/>
          <p:cNvSpPr/>
          <p:nvPr/>
        </p:nvSpPr>
        <p:spPr>
          <a:xfrm>
            <a:off x="7185025" y="5880100"/>
            <a:ext cx="396875" cy="396875"/>
          </a:xfrm>
          <a:prstGeom prst="downArrow">
            <a:avLst>
              <a:gd name="adj1" fmla="val 50000"/>
              <a:gd name="adj2" fmla="val 50000"/>
            </a:avLst>
          </a:prstGeom>
          <a:solidFill>
            <a:srgbClr val="BC1A20"/>
          </a:solidFill>
          <a:ln w="12700" cap="flat" cmpd="sng">
            <a:solidFill>
              <a:srgbClr val="891014"/>
            </a:solidFill>
            <a:prstDash val="solid"/>
            <a:miter/>
            <a:headEnd type="none" w="med" len="med"/>
            <a:tailEnd type="none" w="med" len="med"/>
          </a:ln>
        </p:spPr>
        <p:txBody>
          <a:bodyPr anchor="ctr" anchorCtr="0"/>
          <a:lstStyle/>
          <a:p>
            <a:pPr algn="ctr"/>
            <a:endParaRPr lang="en-US" altLang="en-US">
              <a:solidFill>
                <a:srgbClr val="FFFFFF"/>
              </a:solidFill>
              <a:ea typeface="微软雅黑" panose="020B0503020204020204" charset="-122"/>
            </a:endParaRPr>
          </a:p>
        </p:txBody>
      </p:sp>
      <p:sp>
        <p:nvSpPr>
          <p:cNvPr id="78855" name="文本框 9"/>
          <p:cNvSpPr/>
          <p:nvPr/>
        </p:nvSpPr>
        <p:spPr>
          <a:xfrm>
            <a:off x="6219825" y="6276975"/>
            <a:ext cx="2325688" cy="522288"/>
          </a:xfrm>
          <a:prstGeom prst="rect">
            <a:avLst/>
          </a:prstGeom>
          <a:noFill/>
          <a:ln w="9525" cap="flat" cmpd="sng">
            <a:solidFill>
              <a:srgbClr val="E1AF2B"/>
            </a:solidFill>
            <a:prstDash val="solid"/>
            <a:miter/>
            <a:headEnd type="none" w="med" len="med"/>
            <a:tailEnd type="none" w="med" len="med"/>
          </a:ln>
        </p:spPr>
        <p:txBody>
          <a:bodyPr>
            <a:spAutoFit/>
          </a:bodyPr>
          <a:lstStyle/>
          <a:p>
            <a:pPr algn="ctr"/>
            <a:r>
              <a:rPr lang="en-US" altLang="en-US" sz="2800" b="1">
                <a:solidFill>
                  <a:srgbClr val="FF0000"/>
                </a:solidFill>
                <a:latin typeface="黑体" panose="02010609060101010101" pitchFamily="49" charset="-122"/>
                <a:ea typeface="黑体" panose="02010609060101010101" pitchFamily="49" charset="-122"/>
              </a:rPr>
              <a:t>口诀</a:t>
            </a:r>
            <a:endParaRPr lang="en-US" altLang="en-US" sz="2800" b="1">
              <a:solidFill>
                <a:srgbClr val="FF0000"/>
              </a:solidFill>
              <a:latin typeface="黑体" panose="02010609060101010101" pitchFamily="49" charset="-122"/>
              <a:ea typeface="黑体" panose="02010609060101010101" pitchFamily="49"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8850"/>
                                        </p:tgtEl>
                                        <p:attrNameLst>
                                          <p:attrName>style.visibility</p:attrName>
                                        </p:attrNameLst>
                                      </p:cBhvr>
                                      <p:to>
                                        <p:strVal val="visible"/>
                                      </p:to>
                                    </p:set>
                                    <p:animEffect transition="in" filter="wipe(left)">
                                      <p:cBhvr>
                                        <p:cTn id="7" dur="500" fill="hold"/>
                                        <p:tgtEl>
                                          <p:spTgt spid="78850"/>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78851"/>
                                        </p:tgtEl>
                                        <p:attrNameLst>
                                          <p:attrName>style.visibility</p:attrName>
                                        </p:attrNameLst>
                                      </p:cBhvr>
                                      <p:to>
                                        <p:strVal val="visible"/>
                                      </p:to>
                                    </p:set>
                                    <p:animEffect transition="in" filter="plus(in)">
                                      <p:cBhvr>
                                        <p:cTn id="12" dur="2000" fill="hold"/>
                                        <p:tgtEl>
                                          <p:spTgt spid="78851"/>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8852"/>
                                        </p:tgtEl>
                                        <p:attrNameLst>
                                          <p:attrName>style.visibility</p:attrName>
                                        </p:attrNameLst>
                                      </p:cBhvr>
                                      <p:to>
                                        <p:strVal val="visible"/>
                                      </p:to>
                                    </p:set>
                                    <p:animEffect transition="in" filter="wheel(1)">
                                      <p:cBhvr>
                                        <p:cTn id="17" dur="2000" fill="hold"/>
                                        <p:tgtEl>
                                          <p:spTgt spid="7885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78853"/>
                                        </p:tgtEl>
                                        <p:attrNameLst>
                                          <p:attrName>style.visibility</p:attrName>
                                        </p:attrNameLst>
                                      </p:cBhvr>
                                      <p:to>
                                        <p:strVal val="visible"/>
                                      </p:to>
                                    </p:set>
                                    <p:animEffect transition="in" filter="wheel(1)">
                                      <p:cBhvr>
                                        <p:cTn id="22" dur="2000" fill="hold"/>
                                        <p:tgtEl>
                                          <p:spTgt spid="7885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78854"/>
                                        </p:tgtEl>
                                        <p:attrNameLst>
                                          <p:attrName>style.visibility</p:attrName>
                                        </p:attrNameLst>
                                      </p:cBhvr>
                                      <p:to>
                                        <p:strVal val="visible"/>
                                      </p:to>
                                    </p:set>
                                    <p:animEffect transition="in" filter="wheel(1)">
                                      <p:cBhvr>
                                        <p:cTn id="27" dur="2000" fill="hold"/>
                                        <p:tgtEl>
                                          <p:spTgt spid="78854"/>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78855"/>
                                        </p:tgtEl>
                                        <p:attrNameLst>
                                          <p:attrName>style.visibility</p:attrName>
                                        </p:attrNameLst>
                                      </p:cBhvr>
                                      <p:to>
                                        <p:strVal val="visible"/>
                                      </p:to>
                                    </p:set>
                                    <p:animEffect transition="in" filter="wheel(1)">
                                      <p:cBhvr>
                                        <p:cTn id="32" dur="2000" fill="hold"/>
                                        <p:tgtEl>
                                          <p:spTgt spid="788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0" grpId="0"/>
      <p:bldP spid="78852" grpId="0"/>
      <p:bldP spid="78853" grpId="0"/>
      <p:bldP spid="78854" grpId="0"/>
      <p:bldP spid="7885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文本框 3"/>
          <p:cNvSpPr/>
          <p:nvPr/>
        </p:nvSpPr>
        <p:spPr>
          <a:xfrm>
            <a:off x="66675" y="812800"/>
            <a:ext cx="12058650" cy="4616450"/>
          </a:xfrm>
          <a:prstGeom prst="rect">
            <a:avLst/>
          </a:prstGeom>
          <a:noFill/>
          <a:ln w="9525">
            <a:noFill/>
          </a:ln>
        </p:spPr>
        <p:txBody>
          <a:bodyPr>
            <a:spAutoFit/>
          </a:bodyPr>
          <a:lstStyle/>
          <a:p>
            <a:r>
              <a:rPr lang="zh-CN" altLang="en-US" sz="5400" b="1">
                <a:solidFill>
                  <a:srgbClr val="FF0000"/>
                </a:solidFill>
                <a:latin typeface="黑体" panose="02010609060101010101" pitchFamily="49" charset="-122"/>
                <a:ea typeface="黑体" panose="02010609060101010101" pitchFamily="49" charset="-122"/>
              </a:rPr>
              <a:t>一、考点解读：</a:t>
            </a:r>
            <a:endParaRPr lang="zh-CN" altLang="en-US" sz="5400" b="1">
              <a:solidFill>
                <a:srgbClr val="FF0000"/>
              </a:solidFill>
              <a:latin typeface="黑体" panose="02010609060101010101" pitchFamily="49" charset="-122"/>
              <a:ea typeface="黑体" panose="02010609060101010101" pitchFamily="49" charset="-122"/>
            </a:endParaRPr>
          </a:p>
          <a:p>
            <a:r>
              <a:rPr lang="zh-CN" altLang="en-US" sz="4000" b="1">
                <a:latin typeface="黑体" panose="02010609060101010101" pitchFamily="49" charset="-122"/>
                <a:ea typeface="黑体" panose="02010609060101010101" pitchFamily="49" charset="-122"/>
              </a:rPr>
              <a:t> 1、考试频率最高的知识点有：</a:t>
            </a:r>
            <a:endParaRPr lang="zh-CN" altLang="en-US" sz="4000" b="1">
              <a:latin typeface="黑体" panose="02010609060101010101" pitchFamily="49" charset="-122"/>
              <a:ea typeface="黑体" panose="02010609060101010101" pitchFamily="49" charset="-122"/>
            </a:endParaRPr>
          </a:p>
          <a:p>
            <a:r>
              <a:rPr lang="zh-CN" altLang="en-US" sz="4000" b="1">
                <a:solidFill>
                  <a:srgbClr val="1D41D5"/>
                </a:solidFill>
                <a:latin typeface="黑体" panose="02010609060101010101" pitchFamily="49" charset="-122"/>
                <a:ea typeface="黑体" panose="02010609060101010101" pitchFamily="49" charset="-122"/>
              </a:rPr>
              <a:t>①破折号、省略号和引号。</a:t>
            </a:r>
            <a:endParaRPr lang="zh-CN" altLang="en-US" sz="4000" b="1">
              <a:solidFill>
                <a:srgbClr val="1D41D5"/>
              </a:solidFill>
              <a:latin typeface="黑体" panose="02010609060101010101" pitchFamily="49" charset="-122"/>
              <a:ea typeface="黑体" panose="02010609060101010101" pitchFamily="49" charset="-122"/>
            </a:endParaRPr>
          </a:p>
          <a:p>
            <a:r>
              <a:rPr lang="zh-CN" altLang="en-US" sz="4000" b="1">
                <a:solidFill>
                  <a:srgbClr val="1D41D5"/>
                </a:solidFill>
                <a:latin typeface="黑体" panose="02010609060101010101" pitchFamily="49" charset="-122"/>
                <a:ea typeface="黑体" panose="02010609060101010101" pitchFamily="49" charset="-122"/>
              </a:rPr>
              <a:t>②引号与相关点号的位置关系。</a:t>
            </a:r>
            <a:endParaRPr lang="zh-CN" altLang="en-US" sz="4000" b="1">
              <a:solidFill>
                <a:srgbClr val="1D41D5"/>
              </a:solidFill>
              <a:latin typeface="黑体" panose="02010609060101010101" pitchFamily="49" charset="-122"/>
              <a:ea typeface="黑体" panose="02010609060101010101" pitchFamily="49" charset="-122"/>
            </a:endParaRPr>
          </a:p>
          <a:p>
            <a:r>
              <a:rPr lang="zh-CN" altLang="en-US" sz="4000" b="1">
                <a:solidFill>
                  <a:srgbClr val="1D41D5"/>
                </a:solidFill>
                <a:latin typeface="黑体" panose="02010609060101010101" pitchFamily="49" charset="-122"/>
                <a:ea typeface="黑体" panose="02010609060101010101" pitchFamily="49" charset="-122"/>
              </a:rPr>
              <a:t>③用冒号、分号、逗号、顿号显示文章的层次。</a:t>
            </a:r>
            <a:endParaRPr lang="zh-CN" altLang="en-US" sz="4000" b="1">
              <a:solidFill>
                <a:srgbClr val="EBEBEB"/>
              </a:solidFill>
              <a:latin typeface="黑体" panose="02010609060101010101" pitchFamily="49" charset="-122"/>
              <a:ea typeface="黑体" panose="02010609060101010101" pitchFamily="49" charset="-122"/>
            </a:endParaRPr>
          </a:p>
          <a:p>
            <a:r>
              <a:rPr lang="zh-CN" altLang="en-US" sz="4000" b="1">
                <a:latin typeface="黑体" panose="02010609060101010101" pitchFamily="49" charset="-122"/>
                <a:ea typeface="黑体" panose="02010609060101010101" pitchFamily="49" charset="-122"/>
              </a:rPr>
              <a:t>2、考点的命题形式：单项选择题。</a:t>
            </a:r>
            <a:endParaRPr lang="zh-CN" altLang="en-US" sz="4000" b="1">
              <a:latin typeface="黑体" panose="02010609060101010101" pitchFamily="49" charset="-122"/>
              <a:ea typeface="黑体" panose="02010609060101010101" pitchFamily="49" charset="-122"/>
            </a:endParaRPr>
          </a:p>
          <a:p>
            <a:r>
              <a:rPr lang="zh-CN" altLang="en-US" sz="4000" b="1">
                <a:latin typeface="黑体" panose="02010609060101010101" pitchFamily="49" charset="-122"/>
                <a:ea typeface="黑体" panose="02010609060101010101" pitchFamily="49" charset="-122"/>
              </a:rPr>
              <a:t>3、能力层级：D级。分值为3分。</a:t>
            </a:r>
            <a:endParaRPr lang="zh-CN" altLang="en-US" sz="4000" b="1">
              <a:solidFill>
                <a:srgbClr val="C0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fill="hold"/>
                                        <p:tgtEl>
                                          <p:spTgt spid="44034"/>
                                        </p:tgtEl>
                                      </p:cBhvr>
                                    </p:animEffect>
                                    <p:set>
                                      <p:cBhvr>
                                        <p:cTn id="7" dur="1" fill="hold">
                                          <p:stCondLst>
                                            <p:cond delay="499"/>
                                          </p:stCondLst>
                                        </p:cTn>
                                        <p:tgtEl>
                                          <p:spTgt spid="440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文本框 10"/>
          <p:cNvSpPr/>
          <p:nvPr/>
        </p:nvSpPr>
        <p:spPr>
          <a:xfrm>
            <a:off x="744538" y="44450"/>
            <a:ext cx="1982787" cy="622300"/>
          </a:xfrm>
          <a:prstGeom prst="rect">
            <a:avLst/>
          </a:prstGeom>
          <a:noFill/>
          <a:ln w="9525">
            <a:noFill/>
          </a:ln>
        </p:spPr>
        <p:txBody>
          <a:bodyPr lIns="68571" tIns="34285" rIns="68571" bIns="34285">
            <a:spAutoFit/>
          </a:bodyPr>
          <a:lstStyle/>
          <a:p>
            <a:r>
              <a:rPr lang="zh-CN" altLang="en-US" sz="3600">
                <a:solidFill>
                  <a:srgbClr val="FF0000"/>
                </a:solidFill>
                <a:latin typeface="黑体" panose="02010609060101010101" pitchFamily="49" charset="-122"/>
                <a:ea typeface="黑体" panose="02010609060101010101" pitchFamily="49" charset="-122"/>
                <a:sym typeface="Arial" panose="020B0604020202020204" pitchFamily="34" charset="0"/>
              </a:rPr>
              <a:t>课堂练习</a:t>
            </a:r>
            <a:endParaRPr lang="zh-CN" altLang="en-US" sz="3600">
              <a:solidFill>
                <a:srgbClr val="FF0000"/>
              </a:solidFill>
              <a:latin typeface="黑体" panose="02010609060101010101" pitchFamily="49" charset="-122"/>
              <a:ea typeface="黑体" panose="02010609060101010101" pitchFamily="49" charset="-122"/>
              <a:sym typeface="Arial" panose="020B0604020202020204" pitchFamily="34" charset="0"/>
            </a:endParaRPr>
          </a:p>
        </p:txBody>
      </p:sp>
      <p:sp>
        <p:nvSpPr>
          <p:cNvPr id="79875" name="文本框 3"/>
          <p:cNvSpPr/>
          <p:nvPr/>
        </p:nvSpPr>
        <p:spPr>
          <a:xfrm>
            <a:off x="363538" y="982663"/>
            <a:ext cx="11515725" cy="1568450"/>
          </a:xfrm>
          <a:prstGeom prst="rect">
            <a:avLst/>
          </a:prstGeom>
          <a:noFill/>
          <a:ln w="9525">
            <a:noFill/>
          </a:ln>
        </p:spPr>
        <p:txBody>
          <a:bodyPr>
            <a:spAutoFit/>
          </a:bodyPr>
          <a:lstStyle/>
          <a:p>
            <a:r>
              <a:rPr lang="en-US" altLang="zh-CN" sz="3200" b="1">
                <a:latin typeface="黑体" panose="02010609060101010101" pitchFamily="49" charset="-122"/>
                <a:ea typeface="黑体" panose="02010609060101010101" pitchFamily="49" charset="-122"/>
                <a:sym typeface="微软雅黑" panose="020B0503020204020204" charset="-122"/>
              </a:rPr>
              <a:t>1</a:t>
            </a:r>
            <a:r>
              <a:rPr lang="zh-CN" altLang="en-US" sz="3200" b="1">
                <a:latin typeface="黑体" panose="02010609060101010101" pitchFamily="49" charset="-122"/>
                <a:ea typeface="黑体" panose="02010609060101010101" pitchFamily="49" charset="-122"/>
                <a:sym typeface="微软雅黑" panose="020B0503020204020204" charset="-122"/>
              </a:rPr>
              <a:t>、郭沫若在剧本里写婵娟骂宋玉：“你是没有骨气的文人！”上演时他自己在台下听，嫌这话不够味。有人提醒他把“是”改为“这”，“你这没骨气的文人” ！就够味。</a:t>
            </a:r>
            <a:endParaRPr lang="zh-CN" altLang="en-US" sz="3200" b="1" u="sng">
              <a:latin typeface="黑体" panose="02010609060101010101" pitchFamily="49" charset="-122"/>
              <a:ea typeface="黑体" panose="02010609060101010101" pitchFamily="49" charset="-122"/>
            </a:endParaRPr>
          </a:p>
        </p:txBody>
      </p:sp>
      <p:sp>
        <p:nvSpPr>
          <p:cNvPr id="79876" name="文本框 12"/>
          <p:cNvSpPr/>
          <p:nvPr/>
        </p:nvSpPr>
        <p:spPr>
          <a:xfrm>
            <a:off x="744538" y="2795588"/>
            <a:ext cx="7546975" cy="584200"/>
          </a:xfrm>
          <a:prstGeom prst="rect">
            <a:avLst/>
          </a:prstGeom>
          <a:noFill/>
          <a:ln w="9525">
            <a:noFill/>
          </a:ln>
        </p:spPr>
        <p:txBody>
          <a:bodyPr>
            <a:spAutoFit/>
          </a:bodyPr>
          <a:lstStyle/>
          <a:p>
            <a:r>
              <a:rPr lang="zh-CN" altLang="en-US" sz="3200" b="1">
                <a:solidFill>
                  <a:srgbClr val="FF0000"/>
                </a:solidFill>
                <a:latin typeface="黑体" panose="02010609060101010101" pitchFamily="49" charset="-122"/>
                <a:ea typeface="黑体" panose="02010609060101010101" pitchFamily="49" charset="-122"/>
                <a:sym typeface="微软雅黑" panose="020B0503020204020204" charset="-122"/>
              </a:rPr>
              <a:t>问号叹号有特权，永远站在引号里</a:t>
            </a:r>
            <a:endParaRPr lang="zh-CN" altLang="en-US" sz="3200" b="1">
              <a:solidFill>
                <a:srgbClr val="FF0000"/>
              </a:solidFill>
              <a:latin typeface="黑体" panose="02010609060101010101" pitchFamily="49" charset="-122"/>
              <a:ea typeface="黑体" panose="02010609060101010101" pitchFamily="49" charset="-122"/>
              <a:sym typeface="微软雅黑" panose="020B0503020204020204" charset="-122"/>
            </a:endParaRPr>
          </a:p>
        </p:txBody>
      </p:sp>
      <p:sp>
        <p:nvSpPr>
          <p:cNvPr id="79877" name="文本框 7"/>
          <p:cNvSpPr/>
          <p:nvPr/>
        </p:nvSpPr>
        <p:spPr>
          <a:xfrm>
            <a:off x="363538" y="3613150"/>
            <a:ext cx="11361737" cy="1568450"/>
          </a:xfrm>
          <a:prstGeom prst="rect">
            <a:avLst/>
          </a:prstGeom>
          <a:noFill/>
          <a:ln w="9525">
            <a:noFill/>
          </a:ln>
        </p:spPr>
        <p:txBody>
          <a:bodyPr>
            <a:spAutoFit/>
          </a:bodyPr>
          <a:lstStyle/>
          <a:p>
            <a:r>
              <a:rPr lang="en-US" altLang="zh-CN" sz="3200" b="1">
                <a:latin typeface="黑体" panose="02010609060101010101" pitchFamily="49" charset="-122"/>
                <a:ea typeface="黑体" panose="02010609060101010101" pitchFamily="49" charset="-122"/>
                <a:sym typeface="微软雅黑" panose="020B0503020204020204" charset="-122"/>
              </a:rPr>
              <a:t>2</a:t>
            </a:r>
            <a:r>
              <a:rPr lang="en-US" altLang="en-US" sz="3200" b="1">
                <a:latin typeface="黑体" panose="02010609060101010101" pitchFamily="49" charset="-122"/>
                <a:ea typeface="黑体" panose="02010609060101010101" pitchFamily="49" charset="-122"/>
                <a:sym typeface="微软雅黑" panose="020B0503020204020204" charset="-122"/>
              </a:rPr>
              <a:t>、德国联邦司法部长表示：“连接德国与中国的不仅是经济合作，政治、文化方面我们也在不断靠近。“德中法制对话”活动有助于达到这一目的。”</a:t>
            </a:r>
            <a:endParaRPr lang="en-US" altLang="zh-CN" sz="3200" b="1" u="sng">
              <a:solidFill>
                <a:srgbClr val="E1AF2B"/>
              </a:solidFill>
              <a:latin typeface="黑体" panose="02010609060101010101" pitchFamily="49" charset="-122"/>
              <a:ea typeface="黑体" panose="02010609060101010101" pitchFamily="49" charset="-122"/>
              <a:sym typeface="微软雅黑" panose="020B0503020204020204" charset="-122"/>
            </a:endParaRPr>
          </a:p>
        </p:txBody>
      </p:sp>
      <p:sp>
        <p:nvSpPr>
          <p:cNvPr id="79878" name="文本框 13"/>
          <p:cNvSpPr/>
          <p:nvPr/>
        </p:nvSpPr>
        <p:spPr>
          <a:xfrm>
            <a:off x="863600" y="5359400"/>
            <a:ext cx="7740650" cy="584200"/>
          </a:xfrm>
          <a:prstGeom prst="rect">
            <a:avLst/>
          </a:prstGeom>
          <a:noFill/>
          <a:ln w="9525">
            <a:noFill/>
          </a:ln>
        </p:spPr>
        <p:txBody>
          <a:bodyPr>
            <a:spAutoFit/>
          </a:bodyPr>
          <a:lstStyle/>
          <a:p>
            <a:r>
              <a:rPr lang="zh-CN" altLang="en-US" sz="3200" b="1">
                <a:solidFill>
                  <a:srgbClr val="FF0000"/>
                </a:solidFill>
                <a:latin typeface="黑体" panose="02010609060101010101" pitchFamily="49" charset="-122"/>
                <a:ea typeface="黑体" panose="02010609060101010101" pitchFamily="49" charset="-122"/>
                <a:sym typeface="微软雅黑" panose="020B0503020204020204" charset="-122"/>
              </a:rPr>
              <a:t>引中有引，外双里单。</a:t>
            </a:r>
            <a:endParaRPr lang="zh-CN" altLang="en-US" sz="3200" b="1">
              <a:solidFill>
                <a:srgbClr val="FF0000"/>
              </a:solidFill>
              <a:latin typeface="黑体" panose="02010609060101010101" pitchFamily="49" charset="-122"/>
              <a:ea typeface="黑体" panose="02010609060101010101" pitchFamily="49" charset="-122"/>
              <a:sym typeface="微软雅黑" panose="020B0503020204020204"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9874"/>
                                        </p:tgtEl>
                                        <p:attrNameLst>
                                          <p:attrName>style.visibility</p:attrName>
                                        </p:attrNameLst>
                                      </p:cBhvr>
                                      <p:to>
                                        <p:strVal val="visible"/>
                                      </p:to>
                                    </p:set>
                                    <p:animEffect transition="in" filter="wipe(left)">
                                      <p:cBhvr>
                                        <p:cTn id="7" dur="500" fill="hold"/>
                                        <p:tgtEl>
                                          <p:spTgt spid="7987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9875"/>
                                        </p:tgtEl>
                                        <p:attrNameLst>
                                          <p:attrName>style.visibility</p:attrName>
                                        </p:attrNameLst>
                                      </p:cBhvr>
                                      <p:to>
                                        <p:strVal val="visible"/>
                                      </p:to>
                                    </p:set>
                                    <p:animEffect transition="in" filter="wheel(1)">
                                      <p:cBhvr>
                                        <p:cTn id="12" dur="2000" fill="hold"/>
                                        <p:tgtEl>
                                          <p:spTgt spid="7987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9876"/>
                                        </p:tgtEl>
                                        <p:attrNameLst>
                                          <p:attrName>style.visibility</p:attrName>
                                        </p:attrNameLst>
                                      </p:cBhvr>
                                      <p:to>
                                        <p:strVal val="visible"/>
                                      </p:to>
                                    </p:set>
                                    <p:animEffect transition="in" filter="wheel(1)">
                                      <p:cBhvr>
                                        <p:cTn id="17" dur="2000" fill="hold"/>
                                        <p:tgtEl>
                                          <p:spTgt spid="7987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79877"/>
                                        </p:tgtEl>
                                        <p:attrNameLst>
                                          <p:attrName>style.visibility</p:attrName>
                                        </p:attrNameLst>
                                      </p:cBhvr>
                                      <p:to>
                                        <p:strVal val="visible"/>
                                      </p:to>
                                    </p:set>
                                    <p:animEffect transition="in" filter="wheel(1)">
                                      <p:cBhvr>
                                        <p:cTn id="22" dur="2000" fill="hold"/>
                                        <p:tgtEl>
                                          <p:spTgt spid="79877"/>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79878"/>
                                        </p:tgtEl>
                                        <p:attrNameLst>
                                          <p:attrName>style.visibility</p:attrName>
                                        </p:attrNameLst>
                                      </p:cBhvr>
                                      <p:to>
                                        <p:strVal val="visible"/>
                                      </p:to>
                                    </p:set>
                                    <p:animEffect transition="in" filter="wheel(1)">
                                      <p:cBhvr>
                                        <p:cTn id="27" dur="2000" fill="hold"/>
                                        <p:tgtEl>
                                          <p:spTgt spid="798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p:bldP spid="79875" grpId="0"/>
      <p:bldP spid="79876" grpId="0"/>
      <p:bldP spid="79877" grpId="0"/>
      <p:bldP spid="79878"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文本框 11"/>
          <p:cNvSpPr/>
          <p:nvPr/>
        </p:nvSpPr>
        <p:spPr>
          <a:xfrm>
            <a:off x="307975" y="3309938"/>
            <a:ext cx="11396663" cy="1198562"/>
          </a:xfrm>
          <a:prstGeom prst="rect">
            <a:avLst/>
          </a:prstGeom>
          <a:noFill/>
          <a:ln w="9525">
            <a:noFill/>
          </a:ln>
        </p:spPr>
        <p:txBody>
          <a:bodyPr>
            <a:spAutoFit/>
          </a:bodyPr>
          <a:lstStyle/>
          <a:p>
            <a:r>
              <a:rPr lang="en-US" altLang="zh-CN" sz="3600" b="1">
                <a:latin typeface="黑体" panose="02010609060101010101" pitchFamily="49" charset="-122"/>
                <a:ea typeface="黑体" panose="02010609060101010101" pitchFamily="49" charset="-122"/>
                <a:sym typeface="微软雅黑" panose="020B0503020204020204" charset="-122"/>
              </a:rPr>
              <a:t>4</a:t>
            </a:r>
            <a:r>
              <a:rPr lang="zh-CN" altLang="en-US" sz="3600" b="1">
                <a:latin typeface="黑体" panose="02010609060101010101" pitchFamily="49" charset="-122"/>
                <a:ea typeface="黑体" panose="02010609060101010101" pitchFamily="49" charset="-122"/>
                <a:sym typeface="微软雅黑" panose="020B0503020204020204" charset="-122"/>
              </a:rPr>
              <a:t>、老师说过</a:t>
            </a:r>
            <a:r>
              <a:rPr lang="en-US" altLang="zh-CN" sz="3600" b="1">
                <a:latin typeface="黑体" panose="02010609060101010101" pitchFamily="49" charset="-122"/>
                <a:ea typeface="黑体" panose="02010609060101010101" pitchFamily="49" charset="-122"/>
                <a:sym typeface="微软雅黑" panose="020B0503020204020204" charset="-122"/>
              </a:rPr>
              <a:t>:“</a:t>
            </a:r>
            <a:r>
              <a:rPr lang="zh-CN" altLang="en-US" sz="3600" b="1">
                <a:latin typeface="黑体" panose="02010609060101010101" pitchFamily="49" charset="-122"/>
                <a:ea typeface="黑体" panose="02010609060101010101" pitchFamily="49" charset="-122"/>
                <a:sym typeface="微软雅黑" panose="020B0503020204020204" charset="-122"/>
              </a:rPr>
              <a:t>让我们组下课后把教室打扫干净，把门窗关好。”</a:t>
            </a:r>
            <a:endParaRPr lang="zh-CN" altLang="en-US" sz="3600" b="1">
              <a:latin typeface="黑体" panose="02010609060101010101" pitchFamily="49" charset="-122"/>
              <a:ea typeface="黑体" panose="02010609060101010101" pitchFamily="49" charset="-122"/>
            </a:endParaRPr>
          </a:p>
        </p:txBody>
      </p:sp>
      <p:sp>
        <p:nvSpPr>
          <p:cNvPr id="80899" name="文本框 15"/>
          <p:cNvSpPr/>
          <p:nvPr/>
        </p:nvSpPr>
        <p:spPr>
          <a:xfrm>
            <a:off x="1279525" y="4967288"/>
            <a:ext cx="8228013" cy="646112"/>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sym typeface="微软雅黑" panose="020B0503020204020204" charset="-122"/>
              </a:rPr>
              <a:t>引用之语是转述，有“说”也不用引号。</a:t>
            </a:r>
            <a:endParaRPr lang="zh-CN" altLang="en-US" sz="3600" b="1">
              <a:solidFill>
                <a:srgbClr val="FF0000"/>
              </a:solidFill>
              <a:latin typeface="黑体" panose="02010609060101010101" pitchFamily="49" charset="-122"/>
              <a:ea typeface="黑体" panose="02010609060101010101" pitchFamily="49" charset="-122"/>
              <a:sym typeface="微软雅黑" panose="020B0503020204020204" charset="-122"/>
            </a:endParaRPr>
          </a:p>
        </p:txBody>
      </p:sp>
      <p:sp>
        <p:nvSpPr>
          <p:cNvPr id="80900" name="文本框 8"/>
          <p:cNvSpPr/>
          <p:nvPr/>
        </p:nvSpPr>
        <p:spPr>
          <a:xfrm>
            <a:off x="381000" y="555625"/>
            <a:ext cx="11430000" cy="1198563"/>
          </a:xfrm>
          <a:prstGeom prst="rect">
            <a:avLst/>
          </a:prstGeom>
          <a:noFill/>
          <a:ln w="9525">
            <a:noFill/>
          </a:ln>
        </p:spPr>
        <p:txBody>
          <a:bodyPr>
            <a:spAutoFit/>
          </a:bodyPr>
          <a:lstStyle/>
          <a:p>
            <a:r>
              <a:rPr lang="en-US" altLang="zh-CN" sz="3600" b="1">
                <a:latin typeface="黑体" panose="02010609060101010101" pitchFamily="49" charset="-122"/>
                <a:ea typeface="黑体" panose="02010609060101010101" pitchFamily="49" charset="-122"/>
                <a:sym typeface="微软雅黑" panose="020B0503020204020204" charset="-122"/>
              </a:rPr>
              <a:t>3</a:t>
            </a:r>
            <a:r>
              <a:rPr lang="zh-CN" altLang="en-US" sz="3600" b="1">
                <a:latin typeface="黑体" panose="02010609060101010101" pitchFamily="49" charset="-122"/>
                <a:ea typeface="黑体" panose="02010609060101010101" pitchFamily="49" charset="-122"/>
                <a:sym typeface="微软雅黑" panose="020B0503020204020204" charset="-122"/>
              </a:rPr>
              <a:t>、小王的手机响了两下，是小丁发来的短信，邀他一起去逛江滩。他立即回复“现在没空，明天下午再说。”</a:t>
            </a:r>
            <a:endParaRPr lang="zh-CN" altLang="en-US" sz="3600" b="1" u="sng">
              <a:latin typeface="黑体" panose="02010609060101010101" pitchFamily="49" charset="-122"/>
              <a:ea typeface="黑体" panose="02010609060101010101" pitchFamily="49" charset="-122"/>
              <a:sym typeface="微软雅黑" panose="020B0503020204020204" charset="-122"/>
            </a:endParaRPr>
          </a:p>
        </p:txBody>
      </p:sp>
      <p:sp>
        <p:nvSpPr>
          <p:cNvPr id="80901" name="文本框 4"/>
          <p:cNvSpPr/>
          <p:nvPr/>
        </p:nvSpPr>
        <p:spPr>
          <a:xfrm>
            <a:off x="2357438" y="2163763"/>
            <a:ext cx="2419350" cy="644525"/>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正确</a:t>
            </a:r>
            <a:endParaRPr lang="zh-CN" altLang="en-US" sz="36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0898"/>
                                        </p:tgtEl>
                                        <p:attrNameLst>
                                          <p:attrName>style.visibility</p:attrName>
                                        </p:attrNameLst>
                                      </p:cBhvr>
                                      <p:to>
                                        <p:strVal val="visible"/>
                                      </p:to>
                                    </p:set>
                                    <p:animEffect transition="in" filter="wheel(1)">
                                      <p:cBhvr>
                                        <p:cTn id="7" dur="2000" fill="hold"/>
                                        <p:tgtEl>
                                          <p:spTgt spid="8089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80899"/>
                                        </p:tgtEl>
                                        <p:attrNameLst>
                                          <p:attrName>style.visibility</p:attrName>
                                        </p:attrNameLst>
                                      </p:cBhvr>
                                      <p:to>
                                        <p:strVal val="visible"/>
                                      </p:to>
                                    </p:set>
                                    <p:animEffect transition="in" filter="wheel(1)">
                                      <p:cBhvr>
                                        <p:cTn id="12" dur="2000" fill="hold"/>
                                        <p:tgtEl>
                                          <p:spTgt spid="80899"/>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80900"/>
                                        </p:tgtEl>
                                        <p:attrNameLst>
                                          <p:attrName>style.visibility</p:attrName>
                                        </p:attrNameLst>
                                      </p:cBhvr>
                                      <p:to>
                                        <p:strVal val="visible"/>
                                      </p:to>
                                    </p:set>
                                    <p:animEffect transition="in" filter="wheel(1)">
                                      <p:cBhvr>
                                        <p:cTn id="17" dur="2000" fill="hold"/>
                                        <p:tgtEl>
                                          <p:spTgt spid="809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p:bldP spid="80899" grpId="0"/>
      <p:bldP spid="80900"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“熏风篱落间，蔓出甚绸缪”是明代吴宽写牵牛花的诗句。“熏风”和“绸缪”浓艳贵气了一点，我不喜欢。【2021·江苏泰州市•高三二模】</a:t>
            </a:r>
            <a:endParaRPr lang="zh-CN" altLang="en-US"/>
          </a:p>
        </p:txBody>
      </p:sp>
      <p:sp>
        <p:nvSpPr>
          <p:cNvPr id="3" name="内容占位符 2"/>
          <p:cNvSpPr>
            <a:spLocks noGrp="1"/>
          </p:cNvSpPr>
          <p:nvPr>
            <p:ph idx="1"/>
          </p:nvPr>
        </p:nvSpPr>
        <p:spPr>
          <a:xfrm>
            <a:off x="623527" y="1412883"/>
            <a:ext cx="10852237" cy="5388907"/>
          </a:xfrm>
        </p:spPr>
        <p:txBody>
          <a:bodyPr/>
          <a:lstStyle/>
          <a:p>
            <a:r>
              <a:rPr lang="zh-CN" altLang="en-US" sz="2400"/>
              <a:t>下列各项中的引号与加横线的句子中的引号用法相同的一项是（    ）</a:t>
            </a:r>
            <a:endParaRPr lang="zh-CN" altLang="en-US" sz="2400"/>
          </a:p>
          <a:p>
            <a:r>
              <a:rPr lang="zh-CN" altLang="en-US" sz="2400"/>
              <a:t>A．水泥森林的大都市，未尝不是荒凉，“荒凉”的都市适合创业；水草丰茂之地分明就是繁华，“繁华”的田园洗心涤肺，可以修身养性。</a:t>
            </a:r>
            <a:endParaRPr lang="zh-CN" altLang="en-US" sz="2400"/>
          </a:p>
          <a:p>
            <a:r>
              <a:rPr lang="zh-CN" altLang="en-US" sz="2400"/>
              <a:t>B．萃取银杏的精神，最恰当的词只能是“仁”，或者说，在所有的植物中，只有银杏，才当得起这个“仁”字——爱人、奉献、持久、静默。</a:t>
            </a:r>
            <a:endParaRPr lang="zh-CN" altLang="en-US" sz="2400"/>
          </a:p>
          <a:p>
            <a:r>
              <a:rPr lang="zh-CN" altLang="en-US" sz="2400"/>
              <a:t>C．成百上千的未成年人困在美墨边境，被迫与父母分离，过着囚徒一样的生活，有的竟然长达数月之久，这就是西方社会所给的“人权”。</a:t>
            </a:r>
            <a:endParaRPr lang="zh-CN" altLang="en-US" sz="2400"/>
          </a:p>
          <a:p>
            <a:r>
              <a:rPr lang="zh-CN" altLang="en-US" sz="2400"/>
              <a:t>D．“俯首甘为孺子牛”，既是鲁迅先生的座右铭，也是他崇高人格的生动写照，也应该成为今天人民公仆持身敬业的精神标杆。</a:t>
            </a:r>
            <a:endParaRPr lang="zh-CN" altLang="en-US" sz="2400"/>
          </a:p>
        </p:txBody>
      </p:sp>
    </p:spTree>
    <p:custDataLst>
      <p:tags r:id="rId1"/>
    </p:custData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z="2000"/>
              <a:t>4．本题考查学生正确使用标点符号的能力。</a:t>
            </a:r>
            <a:endParaRPr lang="zh-CN" altLang="en-US" sz="2000"/>
          </a:p>
          <a:p>
            <a:r>
              <a:rPr lang="zh-CN" altLang="en-US" sz="2000"/>
              <a:t>解答此题要熟知引号常见的作用：表示引用，表示特定的称谓，表示特殊含义和需要着重指出，表示讽刺或反语。</a:t>
            </a:r>
            <a:endParaRPr lang="zh-CN" altLang="en-US" sz="2000"/>
          </a:p>
          <a:p>
            <a:r>
              <a:rPr lang="zh-CN" altLang="en-US" sz="2000"/>
              <a:t>A．“荒凉”与“繁华”的引号都表示特殊含义； </a:t>
            </a:r>
            <a:endParaRPr lang="zh-CN" altLang="en-US" sz="2000"/>
          </a:p>
          <a:p>
            <a:r>
              <a:rPr lang="zh-CN" altLang="en-US" sz="2000"/>
              <a:t>B．“仁”的引号表示特殊含义，语义双关；</a:t>
            </a:r>
            <a:endParaRPr lang="zh-CN" altLang="en-US" sz="2000"/>
          </a:p>
          <a:p>
            <a:r>
              <a:rPr lang="zh-CN" altLang="en-US" sz="2000"/>
              <a:t>C．“人权”的引号表示讽刺。</a:t>
            </a:r>
            <a:endParaRPr lang="zh-CN" altLang="en-US" sz="2000"/>
          </a:p>
          <a:p>
            <a:r>
              <a:rPr lang="zh-CN" altLang="en-US" sz="2000"/>
              <a:t>D．“俯首甘为孺子牛”的引号属于引用，划线句子中“熏风”和“绸缪”，是从“熏风篱落间，蔓出甚绸缪”诗句中引用的，与D项的引号作用相同。</a:t>
            </a:r>
            <a:endParaRPr lang="zh-CN" altLang="en-US" sz="2000"/>
          </a:p>
          <a:p>
            <a:r>
              <a:rPr lang="zh-CN" altLang="en-US" sz="2000"/>
              <a:t>故选D。</a:t>
            </a:r>
            <a:endParaRPr lang="zh-CN" altLang="en-US" sz="2000"/>
          </a:p>
        </p:txBody>
      </p:sp>
    </p:spTree>
    <p:custDataLst>
      <p:tags r:id="rId1"/>
    </p:custData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《秋江》是一些剧种常演的折子戏。这出折子戏有两个主角：陈妙常与艄公。陈妙常是旦角，俊扮；艄公是丑角，俗称“小花脸”。</a:t>
            </a:r>
            <a:endParaRPr lang="zh-CN" altLang="en-US"/>
          </a:p>
        </p:txBody>
      </p:sp>
      <p:sp>
        <p:nvSpPr>
          <p:cNvPr id="3" name="内容占位符 2"/>
          <p:cNvSpPr>
            <a:spLocks noGrp="1"/>
          </p:cNvSpPr>
          <p:nvPr>
            <p:ph idx="1"/>
          </p:nvPr>
        </p:nvSpPr>
        <p:spPr>
          <a:xfrm>
            <a:off x="551137" y="1341128"/>
            <a:ext cx="10852237" cy="5388907"/>
          </a:xfrm>
        </p:spPr>
        <p:txBody>
          <a:bodyPr/>
          <a:lstStyle/>
          <a:p>
            <a:r>
              <a:rPr lang="zh-CN" altLang="en-US"/>
              <a:t>6．下列各句中的引号，和文中引号作用相同的一项是（    ）</a:t>
            </a:r>
            <a:endParaRPr lang="zh-CN" altLang="en-US"/>
          </a:p>
          <a:p>
            <a:r>
              <a:rPr lang="zh-CN" altLang="en-US"/>
              <a:t>A．调查组坚持“科学严谨、依法依规、实事求是、注重实效”的原则，紧扣广大人民群众的关切。</a:t>
            </a:r>
            <a:endParaRPr lang="zh-CN" altLang="en-US"/>
          </a:p>
          <a:p>
            <a:r>
              <a:rPr lang="zh-CN" altLang="en-US"/>
              <a:t>B．“德国之声”报道称，这则视频为索博尔本人发布，记录了她被逮捕之前警察试图进入公寓的场景。</a:t>
            </a:r>
            <a:endParaRPr lang="zh-CN" altLang="en-US"/>
          </a:p>
          <a:p>
            <a:r>
              <a:rPr lang="zh-CN" altLang="en-US"/>
              <a:t>C．部分甘于被“围猎”的监管者不仅收受贿赂，还插手包商银行内部人事任命和工程承揽等事务。</a:t>
            </a:r>
            <a:endParaRPr lang="zh-CN" altLang="en-US"/>
          </a:p>
          <a:p>
            <a:r>
              <a:rPr lang="zh-CN" altLang="en-US"/>
              <a:t>D．习近平在会议上重申“党史”观，凸显了旗帜鲜明反对历史虚无主义的坚决态度。</a:t>
            </a:r>
            <a:endParaRPr lang="zh-CN" altLang="en-US"/>
          </a:p>
        </p:txBody>
      </p:sp>
    </p:spTree>
    <p:custDataLst>
      <p:tags r:id="rId1"/>
    </p:custData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6．本题考查学生正确使用标点符号的能力。文中引号的作用表示特定称谓。A．表示强调；B．表示特定称谓；C．表示特殊含义；D．表示强调。故选B。</a:t>
            </a:r>
            <a:endParaRPr lang="zh-CN" altLang="en-US"/>
          </a:p>
        </p:txBody>
      </p:sp>
    </p:spTree>
    <p:custDataLst>
      <p:tags r:id="rId1"/>
    </p:custData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文本框 3"/>
          <p:cNvSpPr/>
          <p:nvPr/>
        </p:nvSpPr>
        <p:spPr>
          <a:xfrm>
            <a:off x="4097338" y="271463"/>
            <a:ext cx="3997325" cy="706437"/>
          </a:xfrm>
          <a:prstGeom prst="rect">
            <a:avLst/>
          </a:prstGeom>
          <a:noFill/>
          <a:ln w="9525">
            <a:noFill/>
          </a:ln>
        </p:spPr>
        <p:txBody>
          <a:bodyPr>
            <a:spAutoFit/>
          </a:bodyPr>
          <a:lstStyle/>
          <a:p>
            <a:pPr algn="ctr"/>
            <a:r>
              <a:rPr lang="zh-CN" altLang="en-US" sz="4000" b="1">
                <a:solidFill>
                  <a:srgbClr val="FF0000"/>
                </a:solidFill>
                <a:latin typeface="黑体" panose="02010609060101010101" pitchFamily="49" charset="-122"/>
                <a:ea typeface="黑体" panose="02010609060101010101" pitchFamily="49" charset="-122"/>
              </a:rPr>
              <a:t>八、括号（   ）</a:t>
            </a:r>
            <a:endParaRPr lang="zh-CN" altLang="en-US" sz="4000" b="1">
              <a:solidFill>
                <a:srgbClr val="FF0000"/>
              </a:solidFill>
              <a:latin typeface="黑体" panose="02010609060101010101" pitchFamily="49" charset="-122"/>
              <a:ea typeface="黑体" panose="02010609060101010101" pitchFamily="49" charset="-122"/>
            </a:endParaRPr>
          </a:p>
        </p:txBody>
      </p:sp>
      <p:sp>
        <p:nvSpPr>
          <p:cNvPr id="81923" name="文本框 4"/>
          <p:cNvSpPr/>
          <p:nvPr/>
        </p:nvSpPr>
        <p:spPr>
          <a:xfrm>
            <a:off x="334963" y="1211263"/>
            <a:ext cx="11360150" cy="1198562"/>
          </a:xfrm>
          <a:prstGeom prst="rect">
            <a:avLst/>
          </a:prstGeom>
          <a:noFill/>
          <a:ln w="9525">
            <a:noFill/>
          </a:ln>
        </p:spPr>
        <p:txBody>
          <a:bodyPr>
            <a:spAutoFit/>
          </a:bodyPr>
          <a:lstStyle/>
          <a:p>
            <a:r>
              <a:rPr lang="zh-CN" altLang="en-US" sz="3600" b="1">
                <a:latin typeface="黑体" panose="02010609060101010101" pitchFamily="49" charset="-122"/>
                <a:ea typeface="黑体" panose="02010609060101010101" pitchFamily="49" charset="-122"/>
              </a:rPr>
              <a:t>括号表示文中注释的部分。括号的注释是比较宽泛的没有具体限制，一般不需要读出来。</a:t>
            </a:r>
            <a:endParaRPr lang="zh-CN" altLang="en-US" sz="3600" b="1">
              <a:latin typeface="黑体" panose="02010609060101010101" pitchFamily="49" charset="-122"/>
              <a:ea typeface="黑体" panose="02010609060101010101" pitchFamily="49" charset="-122"/>
            </a:endParaRPr>
          </a:p>
        </p:txBody>
      </p:sp>
      <p:sp>
        <p:nvSpPr>
          <p:cNvPr id="81924" name="文本框 7"/>
          <p:cNvSpPr/>
          <p:nvPr/>
        </p:nvSpPr>
        <p:spPr>
          <a:xfrm>
            <a:off x="569913" y="2643188"/>
            <a:ext cx="8745537" cy="644525"/>
          </a:xfrm>
          <a:prstGeom prst="rect">
            <a:avLst/>
          </a:prstGeom>
          <a:noFill/>
          <a:ln w="9525">
            <a:noFill/>
          </a:ln>
        </p:spPr>
        <p:txBody>
          <a:bodyPr>
            <a:spAutoFit/>
          </a:bodyPr>
          <a:lstStyle/>
          <a:p>
            <a:r>
              <a:rPr lang="zh-CN" altLang="en-US" sz="3600">
                <a:solidFill>
                  <a:srgbClr val="FF0000"/>
                </a:solidFill>
                <a:latin typeface="黑体" panose="02010609060101010101" pitchFamily="49" charset="-122"/>
                <a:ea typeface="黑体" panose="02010609060101010101" pitchFamily="49" charset="-122"/>
              </a:rPr>
              <a:t>⑴解释局部紧挨着，解释整体隔开着。</a:t>
            </a:r>
            <a:endParaRPr lang="zh-CN" altLang="en-US" sz="3600">
              <a:solidFill>
                <a:srgbClr val="FF0000"/>
              </a:solidFill>
              <a:latin typeface="黑体" panose="02010609060101010101" pitchFamily="49" charset="-122"/>
              <a:ea typeface="黑体" panose="02010609060101010101" pitchFamily="49" charset="-122"/>
            </a:endParaRPr>
          </a:p>
        </p:txBody>
      </p:sp>
      <p:sp>
        <p:nvSpPr>
          <p:cNvPr id="81925" name="文本框 8"/>
          <p:cNvSpPr/>
          <p:nvPr/>
        </p:nvSpPr>
        <p:spPr>
          <a:xfrm>
            <a:off x="334963" y="3606800"/>
            <a:ext cx="11593512" cy="2862263"/>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600" b="1">
                <a:solidFill>
                  <a:srgbClr val="1D41D5"/>
                </a:solidFill>
                <a:latin typeface="黑体" panose="02010609060101010101" pitchFamily="49" charset="-122"/>
                <a:ea typeface="黑体" panose="02010609060101010101" pitchFamily="49" charset="-122"/>
              </a:rPr>
              <a:t>例</a:t>
            </a:r>
            <a:endParaRPr lang="en-US" altLang="en-US" sz="3600" b="1">
              <a:solidFill>
                <a:srgbClr val="1D41D5"/>
              </a:solidFill>
              <a:latin typeface="黑体" panose="02010609060101010101" pitchFamily="49" charset="-122"/>
              <a:ea typeface="黑体" panose="02010609060101010101" pitchFamily="49" charset="-122"/>
            </a:endParaRPr>
          </a:p>
          <a:p>
            <a:r>
              <a:rPr lang="en-US" altLang="en-US" sz="3600" b="1">
                <a:solidFill>
                  <a:srgbClr val="1D41D5"/>
                </a:solidFill>
                <a:latin typeface="黑体" panose="02010609060101010101" pitchFamily="49" charset="-122"/>
                <a:ea typeface="黑体" panose="02010609060101010101" pitchFamily="49" charset="-122"/>
              </a:rPr>
              <a:t>a、如果想对中国古代史的史料有一个初步的了解，可以参阅《四库全书简明目录》（一九五七年古典文学出版社出版了铅印本，此目录包括经、史、子、集）。</a:t>
            </a:r>
            <a:endParaRPr lang="en-US" altLang="en-US" sz="3600" b="1">
              <a:solidFill>
                <a:srgbClr val="1D41D5"/>
              </a:solidFill>
              <a:latin typeface="黑体" panose="02010609060101010101" pitchFamily="49" charset="-122"/>
              <a:ea typeface="黑体" panose="02010609060101010101" pitchFamily="49" charset="-122"/>
            </a:endParaRPr>
          </a:p>
          <a:p>
            <a:r>
              <a:rPr lang="en-US" altLang="en-US" sz="3600" b="1">
                <a:solidFill>
                  <a:srgbClr val="1D41D5"/>
                </a:solidFill>
                <a:latin typeface="黑体" panose="02010609060101010101" pitchFamily="49" charset="-122"/>
                <a:ea typeface="黑体" panose="02010609060101010101" pitchFamily="49" charset="-122"/>
              </a:rPr>
              <a:t>b、皮之不存，毛将焉（哪里）附。（《左传》）</a:t>
            </a:r>
            <a:endParaRPr lang="en-US" altLang="en-US" sz="3600" b="1">
              <a:solidFill>
                <a:srgbClr val="1D41D5"/>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1922"/>
                                        </p:tgtEl>
                                        <p:attrNameLst>
                                          <p:attrName>style.visibility</p:attrName>
                                        </p:attrNameLst>
                                      </p:cBhvr>
                                      <p:to>
                                        <p:strVal val="visible"/>
                                      </p:to>
                                    </p:set>
                                    <p:animEffect transition="in" filter="wheel(1)">
                                      <p:cBhvr>
                                        <p:cTn id="7" dur="2000" fill="hold"/>
                                        <p:tgtEl>
                                          <p:spTgt spid="8192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81923"/>
                                        </p:tgtEl>
                                        <p:attrNameLst>
                                          <p:attrName>style.visibility</p:attrName>
                                        </p:attrNameLst>
                                      </p:cBhvr>
                                      <p:to>
                                        <p:strVal val="visible"/>
                                      </p:to>
                                    </p:set>
                                    <p:animEffect transition="in" filter="wheel(1)">
                                      <p:cBhvr>
                                        <p:cTn id="12" dur="2000" fill="hold"/>
                                        <p:tgtEl>
                                          <p:spTgt spid="8192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81924"/>
                                        </p:tgtEl>
                                        <p:attrNameLst>
                                          <p:attrName>style.visibility</p:attrName>
                                        </p:attrNameLst>
                                      </p:cBhvr>
                                      <p:to>
                                        <p:strVal val="visible"/>
                                      </p:to>
                                    </p:set>
                                    <p:animEffect transition="in" filter="wheel(1)">
                                      <p:cBhvr>
                                        <p:cTn id="17" dur="2000" fill="hold"/>
                                        <p:tgtEl>
                                          <p:spTgt spid="81924"/>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81925"/>
                                        </p:tgtEl>
                                        <p:attrNameLst>
                                          <p:attrName>style.visibility</p:attrName>
                                        </p:attrNameLst>
                                      </p:cBhvr>
                                      <p:to>
                                        <p:strVal val="visible"/>
                                      </p:to>
                                    </p:set>
                                    <p:animEffect transition="in" filter="wheel(1)">
                                      <p:cBhvr>
                                        <p:cTn id="22" dur="2000" fill="hold"/>
                                        <p:tgtEl>
                                          <p:spTgt spid="819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p:bldP spid="81923" grpId="0"/>
      <p:bldP spid="81924" grpId="0"/>
      <p:bldP spid="8192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文本框 9"/>
          <p:cNvSpPr/>
          <p:nvPr/>
        </p:nvSpPr>
        <p:spPr>
          <a:xfrm>
            <a:off x="390525" y="185738"/>
            <a:ext cx="11469688" cy="1198562"/>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⑵句内括号，解释完毕无点号；句外括号，解释完毕可有点号；问号叹号很特殊，句内句外都要用。</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82947" name="文本框 11"/>
          <p:cNvSpPr/>
          <p:nvPr/>
        </p:nvSpPr>
        <p:spPr>
          <a:xfrm>
            <a:off x="390525" y="1531938"/>
            <a:ext cx="11550650" cy="5076825"/>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600" b="1">
                <a:latin typeface="黑体" panose="02010609060101010101" pitchFamily="49" charset="-122"/>
                <a:ea typeface="黑体" panose="02010609060101010101" pitchFamily="49" charset="-122"/>
              </a:rPr>
              <a:t>例：</a:t>
            </a:r>
            <a:endParaRPr lang="en-US" altLang="en-US" sz="3600" b="1">
              <a:latin typeface="黑体" panose="02010609060101010101" pitchFamily="49" charset="-122"/>
              <a:ea typeface="黑体" panose="02010609060101010101" pitchFamily="49" charset="-122"/>
            </a:endParaRPr>
          </a:p>
          <a:p>
            <a:r>
              <a:rPr lang="en-US" altLang="zh-CN" sz="3600" b="1">
                <a:latin typeface="黑体" panose="02010609060101010101" pitchFamily="49" charset="-122"/>
                <a:ea typeface="黑体" panose="02010609060101010101" pitchFamily="49" charset="-122"/>
              </a:rPr>
              <a:t>A</a:t>
            </a:r>
            <a:r>
              <a:rPr lang="en-US" altLang="en-US" sz="3600" b="1">
                <a:latin typeface="黑体" panose="02010609060101010101" pitchFamily="49" charset="-122"/>
                <a:ea typeface="黑体" panose="02010609060101010101" pitchFamily="49" charset="-122"/>
              </a:rPr>
              <a:t>、在1987年联合国召开的维也纳科学技术促进发展会议上，能源被列为人类面临的四大问题（能源、粮食、人口、环境）之一。</a:t>
            </a:r>
            <a:endParaRPr lang="en-US" altLang="en-US" sz="3600" b="1">
              <a:latin typeface="黑体" panose="02010609060101010101" pitchFamily="49" charset="-122"/>
              <a:ea typeface="黑体" panose="02010609060101010101" pitchFamily="49" charset="-122"/>
            </a:endParaRPr>
          </a:p>
          <a:p>
            <a:r>
              <a:rPr lang="en-US" altLang="en-US" sz="3600" b="1">
                <a:latin typeface="黑体" panose="02010609060101010101" pitchFamily="49" charset="-122"/>
                <a:ea typeface="黑体" panose="02010609060101010101" pitchFamily="49" charset="-122"/>
              </a:rPr>
              <a:t>B、果戈里作《按察使》，使演员直接对着客人道：“你们笑自己！”（奇怪的是中国的译本，却将这极要紧的一句删去了。）</a:t>
            </a:r>
            <a:endParaRPr lang="en-US" altLang="en-US" sz="3600" b="1">
              <a:latin typeface="黑体" panose="02010609060101010101" pitchFamily="49" charset="-122"/>
              <a:ea typeface="黑体" panose="02010609060101010101" pitchFamily="49" charset="-122"/>
            </a:endParaRPr>
          </a:p>
          <a:p>
            <a:r>
              <a:rPr lang="en-US" altLang="en-US" sz="3600" b="1">
                <a:latin typeface="黑体" panose="02010609060101010101" pitchFamily="49" charset="-122"/>
                <a:ea typeface="黑体" panose="02010609060101010101" pitchFamily="49" charset="-122"/>
              </a:rPr>
              <a:t>C、她先是寄希望于X女士的丈夫（那个美男子！），后又寄希望于Q男士（那个大块头！）。</a:t>
            </a:r>
            <a:endParaRPr lang="en-US" altLang="en-US" sz="3600" b="1">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2946"/>
                                        </p:tgtEl>
                                        <p:attrNameLst>
                                          <p:attrName>style.visibility</p:attrName>
                                        </p:attrNameLst>
                                      </p:cBhvr>
                                      <p:to>
                                        <p:strVal val="visible"/>
                                      </p:to>
                                    </p:set>
                                    <p:animEffect transition="in" filter="wheel(1)">
                                      <p:cBhvr>
                                        <p:cTn id="7" dur="2000" fill="hold"/>
                                        <p:tgtEl>
                                          <p:spTgt spid="8294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82947"/>
                                        </p:tgtEl>
                                        <p:attrNameLst>
                                          <p:attrName>style.visibility</p:attrName>
                                        </p:attrNameLst>
                                      </p:cBhvr>
                                      <p:to>
                                        <p:strVal val="visible"/>
                                      </p:to>
                                    </p:set>
                                    <p:animEffect transition="in" filter="wheel(1)">
                                      <p:cBhvr>
                                        <p:cTn id="12" dur="2000" fill="hold"/>
                                        <p:tgtEl>
                                          <p:spTgt spid="829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p:bldP spid="8294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文本框 3"/>
          <p:cNvSpPr/>
          <p:nvPr/>
        </p:nvSpPr>
        <p:spPr>
          <a:xfrm>
            <a:off x="473075" y="282575"/>
            <a:ext cx="8439150" cy="644525"/>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⑶不是注释说明内容，不用括号。</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83971" name="文本框 4"/>
          <p:cNvSpPr/>
          <p:nvPr/>
        </p:nvSpPr>
        <p:spPr>
          <a:xfrm>
            <a:off x="381000" y="1179513"/>
            <a:ext cx="11545888" cy="1814512"/>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2800" b="1">
                <a:latin typeface="黑体" panose="02010609060101010101" pitchFamily="49" charset="-122"/>
                <a:ea typeface="黑体" panose="02010609060101010101" pitchFamily="49" charset="-122"/>
              </a:rPr>
              <a:t>例：出版社在2008年第一季度社科新书订单上体现邮购者：务必在汇款单上写清姓名及详细地址（汇款单附言内注明所购的书名、册数 ）。</a:t>
            </a:r>
            <a:endParaRPr lang="en-US" altLang="en-US" sz="2800" b="1">
              <a:latin typeface="黑体" panose="02010609060101010101" pitchFamily="49" charset="-122"/>
              <a:ea typeface="黑体" panose="02010609060101010101" pitchFamily="49" charset="-122"/>
            </a:endParaRPr>
          </a:p>
          <a:p>
            <a:r>
              <a:rPr lang="en-US" altLang="en-US" sz="2800" b="1">
                <a:solidFill>
                  <a:srgbClr val="1D41D5"/>
                </a:solidFill>
                <a:latin typeface="黑体" panose="02010609060101010101" pitchFamily="49" charset="-122"/>
                <a:ea typeface="黑体" panose="02010609060101010101" pitchFamily="49" charset="-122"/>
              </a:rPr>
              <a:t>（该句话是整个大句不可缺的一部分，不是注释说明性文字，不用括号。将括号删去，在“地址”后加逗号。）</a:t>
            </a:r>
            <a:endParaRPr lang="en-US" altLang="en-US" sz="2800" b="1">
              <a:solidFill>
                <a:srgbClr val="1D41D5"/>
              </a:solidFill>
              <a:latin typeface="黑体" panose="02010609060101010101" pitchFamily="49" charset="-122"/>
              <a:ea typeface="黑体" panose="02010609060101010101" pitchFamily="49" charset="-122"/>
            </a:endParaRPr>
          </a:p>
        </p:txBody>
      </p:sp>
      <p:sp>
        <p:nvSpPr>
          <p:cNvPr id="83972" name="文本框 7"/>
          <p:cNvSpPr/>
          <p:nvPr/>
        </p:nvSpPr>
        <p:spPr>
          <a:xfrm>
            <a:off x="449263" y="3254375"/>
            <a:ext cx="8486775" cy="644525"/>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⑷括号读时可省去，破折号读时不可缺。</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83973" name="文本框 8"/>
          <p:cNvSpPr/>
          <p:nvPr/>
        </p:nvSpPr>
        <p:spPr>
          <a:xfrm>
            <a:off x="247650" y="4071938"/>
            <a:ext cx="11811000" cy="2246312"/>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2800" b="1">
                <a:latin typeface="黑体" panose="02010609060101010101" pitchFamily="49" charset="-122"/>
                <a:ea typeface="黑体" panose="02010609060101010101" pitchFamily="49" charset="-122"/>
              </a:rPr>
              <a:t>例：有关专家指出，白开水是最符合人体需要的“天然饮料”。它既洁净，又能使硬度更大的水变得适中——（因为过多的矿物质煮沸后会沉淀），还含有多种微量元素。</a:t>
            </a:r>
            <a:endParaRPr lang="en-US" altLang="en-US" sz="2800" b="1">
              <a:latin typeface="黑体" panose="02010609060101010101" pitchFamily="49" charset="-122"/>
              <a:ea typeface="黑体" panose="02010609060101010101" pitchFamily="49" charset="-122"/>
            </a:endParaRPr>
          </a:p>
          <a:p>
            <a:r>
              <a:rPr lang="en-US" altLang="en-US" sz="2800" b="1">
                <a:solidFill>
                  <a:srgbClr val="1D41D5"/>
                </a:solidFill>
                <a:latin typeface="黑体" panose="02010609060101010101" pitchFamily="49" charset="-122"/>
                <a:ea typeface="黑体" panose="02010609060101010101" pitchFamily="49" charset="-122"/>
              </a:rPr>
              <a:t>（括号注释说明与破折号注释说明的区别，括号注释说明读时可省去，不影响句子意思的完整性，但破折号注释说明不可缺。应将破折号删除。）</a:t>
            </a:r>
            <a:endParaRPr lang="en-US" altLang="en-US" sz="2800" b="1">
              <a:solidFill>
                <a:srgbClr val="1D41D5"/>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3970"/>
                                        </p:tgtEl>
                                        <p:attrNameLst>
                                          <p:attrName>style.visibility</p:attrName>
                                        </p:attrNameLst>
                                      </p:cBhvr>
                                      <p:to>
                                        <p:strVal val="visible"/>
                                      </p:to>
                                    </p:set>
                                    <p:animEffect transition="in" filter="wheel(1)">
                                      <p:cBhvr>
                                        <p:cTn id="7" dur="2000" fill="hold"/>
                                        <p:tgtEl>
                                          <p:spTgt spid="8397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83971"/>
                                        </p:tgtEl>
                                        <p:attrNameLst>
                                          <p:attrName>style.visibility</p:attrName>
                                        </p:attrNameLst>
                                      </p:cBhvr>
                                      <p:to>
                                        <p:strVal val="visible"/>
                                      </p:to>
                                    </p:set>
                                    <p:animEffect transition="in" filter="wheel(1)">
                                      <p:cBhvr>
                                        <p:cTn id="12" dur="2000" fill="hold"/>
                                        <p:tgtEl>
                                          <p:spTgt spid="83971"/>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83972"/>
                                        </p:tgtEl>
                                        <p:attrNameLst>
                                          <p:attrName>style.visibility</p:attrName>
                                        </p:attrNameLst>
                                      </p:cBhvr>
                                      <p:to>
                                        <p:strVal val="visible"/>
                                      </p:to>
                                    </p:set>
                                    <p:animEffect transition="in" filter="wheel(1)">
                                      <p:cBhvr>
                                        <p:cTn id="17" dur="2000" fill="hold"/>
                                        <p:tgtEl>
                                          <p:spTgt spid="8397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83973"/>
                                        </p:tgtEl>
                                        <p:attrNameLst>
                                          <p:attrName>style.visibility</p:attrName>
                                        </p:attrNameLst>
                                      </p:cBhvr>
                                      <p:to>
                                        <p:strVal val="visible"/>
                                      </p:to>
                                    </p:set>
                                    <p:animEffect transition="in" filter="wheel(1)">
                                      <p:cBhvr>
                                        <p:cTn id="22" dur="2000" fill="hold"/>
                                        <p:tgtEl>
                                          <p:spTgt spid="839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p:bldP spid="83971" grpId="0"/>
      <p:bldP spid="83972" grpId="0"/>
      <p:bldP spid="8397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文本框 10"/>
          <p:cNvSpPr/>
          <p:nvPr/>
        </p:nvSpPr>
        <p:spPr>
          <a:xfrm>
            <a:off x="608013" y="196850"/>
            <a:ext cx="2308225" cy="682625"/>
          </a:xfrm>
          <a:prstGeom prst="rect">
            <a:avLst/>
          </a:prstGeom>
          <a:noFill/>
          <a:ln w="9525">
            <a:noFill/>
          </a:ln>
        </p:spPr>
        <p:txBody>
          <a:bodyPr lIns="68571" tIns="34285" rIns="68571" bIns="34285">
            <a:spAutoFit/>
          </a:bodyPr>
          <a:lstStyle/>
          <a:p>
            <a:r>
              <a:rPr lang="zh-CN" altLang="en-US" sz="4000" b="1">
                <a:solidFill>
                  <a:srgbClr val="FF0000"/>
                </a:solidFill>
                <a:latin typeface="黑体" panose="02010609060101010101" pitchFamily="49" charset="-122"/>
                <a:ea typeface="黑体" panose="02010609060101010101" pitchFamily="49" charset="-122"/>
              </a:rPr>
              <a:t>课堂小结</a:t>
            </a:r>
            <a:endParaRPr lang="zh-CN" altLang="en-US" sz="4000" b="1">
              <a:solidFill>
                <a:srgbClr val="FF0000"/>
              </a:solidFill>
              <a:latin typeface="黑体" panose="02010609060101010101" pitchFamily="49" charset="-122"/>
              <a:ea typeface="黑体" panose="02010609060101010101" pitchFamily="49" charset="-122"/>
              <a:sym typeface="Arial" panose="020B0604020202020204" pitchFamily="34" charset="0"/>
            </a:endParaRPr>
          </a:p>
        </p:txBody>
      </p:sp>
      <p:pic>
        <p:nvPicPr>
          <p:cNvPr id="84995" name="图片 11"/>
          <p:cNvPicPr>
            <a:picLocks noChangeAspect="1"/>
          </p:cNvPicPr>
          <p:nvPr/>
        </p:nvPicPr>
        <p:blipFill>
          <a:blip r:embed="rId1"/>
          <a:stretch>
            <a:fillRect/>
          </a:stretch>
        </p:blipFill>
        <p:spPr>
          <a:xfrm>
            <a:off x="238125" y="1835150"/>
            <a:ext cx="3754438" cy="3022600"/>
          </a:xfrm>
          <a:prstGeom prst="rect">
            <a:avLst/>
          </a:prstGeom>
          <a:noFill/>
          <a:ln w="9525">
            <a:noFill/>
          </a:ln>
        </p:spPr>
      </p:pic>
      <p:sp>
        <p:nvSpPr>
          <p:cNvPr id="84996" name="文本框 7"/>
          <p:cNvSpPr/>
          <p:nvPr/>
        </p:nvSpPr>
        <p:spPr>
          <a:xfrm>
            <a:off x="6745288" y="695325"/>
            <a:ext cx="1484312" cy="708025"/>
          </a:xfrm>
          <a:prstGeom prst="rect">
            <a:avLst/>
          </a:prstGeom>
          <a:noFill/>
          <a:ln w="9525" cap="flat" cmpd="sng">
            <a:solidFill>
              <a:srgbClr val="DED536"/>
            </a:solidFill>
            <a:prstDash val="solid"/>
            <a:miter/>
            <a:headEnd type="none" w="med" len="med"/>
            <a:tailEnd type="none" w="med" len="med"/>
          </a:ln>
        </p:spPr>
        <p:txBody>
          <a:bodyPr>
            <a:spAutoFit/>
          </a:bodyPr>
          <a:lstStyle/>
          <a:p>
            <a:pPr algn="ctr"/>
            <a:r>
              <a:rPr lang="en-US" altLang="en-US" sz="4000" b="1">
                <a:solidFill>
                  <a:srgbClr val="FF0000"/>
                </a:solidFill>
                <a:latin typeface="黑体" panose="02010609060101010101" pitchFamily="49" charset="-122"/>
                <a:ea typeface="黑体" panose="02010609060101010101" pitchFamily="49" charset="-122"/>
              </a:rPr>
              <a:t>总结</a:t>
            </a:r>
            <a:endParaRPr lang="en-US" altLang="en-US" sz="4000" b="1">
              <a:solidFill>
                <a:srgbClr val="FF0000"/>
              </a:solidFill>
              <a:latin typeface="黑体" panose="02010609060101010101" pitchFamily="49" charset="-122"/>
              <a:ea typeface="黑体" panose="02010609060101010101" pitchFamily="49" charset="-122"/>
            </a:endParaRPr>
          </a:p>
        </p:txBody>
      </p:sp>
      <p:sp>
        <p:nvSpPr>
          <p:cNvPr id="84997" name="文本框 3"/>
          <p:cNvSpPr txBox="1"/>
          <p:nvPr/>
        </p:nvSpPr>
        <p:spPr>
          <a:xfrm>
            <a:off x="4176713" y="1812925"/>
            <a:ext cx="7761288" cy="3046413"/>
          </a:xfrm>
          <a:prstGeom prst="rect">
            <a:avLst/>
          </a:prstGeom>
          <a:noFill/>
          <a:ln w="38100">
            <a:solidFill>
              <a:schemeClr val="accent6"/>
            </a:solidFill>
          </a:ln>
        </p:spPr>
        <p:txBody>
          <a:bodyPr>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一、解释局部紧挨着，解释整体隔开着。</a:t>
            </a:r>
            <a:endPar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二、句内括号，解释完毕无标点；句外括号，解释完毕可有标点；问号叹号很特殊，句内句外都要用。</a:t>
            </a:r>
            <a:endPar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三、不是注释说明内容，不用括号。</a:t>
            </a:r>
            <a:endPar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2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四、括号读时可省去，破折号读时不可缺。</a:t>
            </a:r>
            <a:endParaRPr lang="en-US" altLang="en-US" sz="3200" b="1">
              <a:latin typeface="黑体" panose="02010609060101010101" pitchFamily="49" charset="-122"/>
              <a:ea typeface="黑体" panose="02010609060101010101" pitchFamily="49" charset="-122"/>
            </a:endParaRPr>
          </a:p>
        </p:txBody>
      </p:sp>
      <p:sp>
        <p:nvSpPr>
          <p:cNvPr id="84998" name="下箭头 8"/>
          <p:cNvSpPr/>
          <p:nvPr/>
        </p:nvSpPr>
        <p:spPr>
          <a:xfrm>
            <a:off x="7504113" y="4984750"/>
            <a:ext cx="365125" cy="606425"/>
          </a:xfrm>
          <a:prstGeom prst="downArrow">
            <a:avLst>
              <a:gd name="adj1" fmla="val 50000"/>
              <a:gd name="adj2" fmla="val 50002"/>
            </a:avLst>
          </a:prstGeom>
          <a:solidFill>
            <a:srgbClr val="BC1A20"/>
          </a:solidFill>
          <a:ln w="12700" cap="flat" cmpd="sng">
            <a:solidFill>
              <a:srgbClr val="891014"/>
            </a:solidFill>
            <a:prstDash val="solid"/>
            <a:miter/>
            <a:headEnd type="none" w="med" len="med"/>
            <a:tailEnd type="none" w="med" len="med"/>
          </a:ln>
        </p:spPr>
        <p:txBody>
          <a:bodyPr anchor="ctr" anchorCtr="0"/>
          <a:lstStyle/>
          <a:p>
            <a:pPr algn="ctr"/>
            <a:endParaRPr lang="en-US" altLang="en-US">
              <a:solidFill>
                <a:srgbClr val="FFFFFF"/>
              </a:solidFill>
              <a:ea typeface="微软雅黑" panose="020B0503020204020204" charset="-122"/>
            </a:endParaRPr>
          </a:p>
        </p:txBody>
      </p:sp>
      <p:sp>
        <p:nvSpPr>
          <p:cNvPr id="84999" name="文本框 9"/>
          <p:cNvSpPr/>
          <p:nvPr/>
        </p:nvSpPr>
        <p:spPr>
          <a:xfrm>
            <a:off x="6923088" y="5884863"/>
            <a:ext cx="1654175" cy="706437"/>
          </a:xfrm>
          <a:prstGeom prst="rect">
            <a:avLst/>
          </a:prstGeom>
          <a:noFill/>
          <a:ln w="9525" cap="flat" cmpd="sng">
            <a:solidFill>
              <a:schemeClr val="accent1"/>
            </a:solidFill>
            <a:prstDash val="solid"/>
            <a:round/>
            <a:headEnd type="none" w="med" len="med"/>
            <a:tailEnd type="none" w="med" len="med"/>
          </a:ln>
        </p:spPr>
        <p:txBody>
          <a:bodyPr>
            <a:spAutoFit/>
          </a:bodyPr>
          <a:lstStyle/>
          <a:p>
            <a:pPr algn="ctr"/>
            <a:r>
              <a:rPr lang="zh-CN" altLang="en-US" sz="4000" b="1">
                <a:solidFill>
                  <a:srgbClr val="FF0000"/>
                </a:solidFill>
                <a:latin typeface="黑体" panose="02010609060101010101" pitchFamily="49" charset="-122"/>
                <a:ea typeface="黑体" panose="02010609060101010101" pitchFamily="49" charset="-122"/>
              </a:rPr>
              <a:t>口诀</a:t>
            </a:r>
            <a:endParaRPr lang="zh-CN" altLang="en-US" sz="4000" b="1">
              <a:solidFill>
                <a:srgbClr val="FF0000"/>
              </a:solidFill>
              <a:latin typeface="黑体" panose="02010609060101010101" pitchFamily="49" charset="-122"/>
              <a:ea typeface="黑体" panose="02010609060101010101" pitchFamily="49"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4994"/>
                                        </p:tgtEl>
                                        <p:attrNameLst>
                                          <p:attrName>style.visibility</p:attrName>
                                        </p:attrNameLst>
                                      </p:cBhvr>
                                      <p:to>
                                        <p:strVal val="visible"/>
                                      </p:to>
                                    </p:set>
                                    <p:animEffect transition="in" filter="wipe(left)">
                                      <p:cBhvr>
                                        <p:cTn id="7" dur="500" fill="hold"/>
                                        <p:tgtEl>
                                          <p:spTgt spid="84994"/>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84995"/>
                                        </p:tgtEl>
                                        <p:attrNameLst>
                                          <p:attrName>style.visibility</p:attrName>
                                        </p:attrNameLst>
                                      </p:cBhvr>
                                      <p:to>
                                        <p:strVal val="visible"/>
                                      </p:to>
                                    </p:set>
                                    <p:animEffect transition="in" filter="plus(in)">
                                      <p:cBhvr>
                                        <p:cTn id="12" dur="2000" fill="hold"/>
                                        <p:tgtEl>
                                          <p:spTgt spid="8499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84996"/>
                                        </p:tgtEl>
                                        <p:attrNameLst>
                                          <p:attrName>style.visibility</p:attrName>
                                        </p:attrNameLst>
                                      </p:cBhvr>
                                      <p:to>
                                        <p:strVal val="visible"/>
                                      </p:to>
                                    </p:set>
                                    <p:animEffect transition="in" filter="wheel(1)">
                                      <p:cBhvr>
                                        <p:cTn id="17" dur="2000" fill="hold"/>
                                        <p:tgtEl>
                                          <p:spTgt spid="8499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84997"/>
                                        </p:tgtEl>
                                        <p:attrNameLst>
                                          <p:attrName>style.visibility</p:attrName>
                                        </p:attrNameLst>
                                      </p:cBhvr>
                                      <p:to>
                                        <p:strVal val="visible"/>
                                      </p:to>
                                    </p:set>
                                    <p:animEffect transition="in" filter="wheel(1)">
                                      <p:cBhvr>
                                        <p:cTn id="22" dur="2000" fill="hold"/>
                                        <p:tgtEl>
                                          <p:spTgt spid="84997"/>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84998"/>
                                        </p:tgtEl>
                                        <p:attrNameLst>
                                          <p:attrName>style.visibility</p:attrName>
                                        </p:attrNameLst>
                                      </p:cBhvr>
                                      <p:to>
                                        <p:strVal val="visible"/>
                                      </p:to>
                                    </p:set>
                                    <p:animEffect transition="in" filter="wheel(1)">
                                      <p:cBhvr>
                                        <p:cTn id="27" dur="2000" fill="hold"/>
                                        <p:tgtEl>
                                          <p:spTgt spid="84998"/>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84999"/>
                                        </p:tgtEl>
                                        <p:attrNameLst>
                                          <p:attrName>style.visibility</p:attrName>
                                        </p:attrNameLst>
                                      </p:cBhvr>
                                      <p:to>
                                        <p:strVal val="visible"/>
                                      </p:to>
                                    </p:set>
                                    <p:animEffect transition="in" filter="wheel(1)">
                                      <p:cBhvr>
                                        <p:cTn id="32" dur="2000" fill="hold"/>
                                        <p:tgtEl>
                                          <p:spTgt spid="849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4" grpId="0"/>
      <p:bldP spid="84996" grpId="0"/>
      <p:bldP spid="84997" grpId="0"/>
      <p:bldP spid="84998" grpId="0"/>
      <p:bldP spid="8499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27448" y="382012"/>
            <a:ext cx="10153128" cy="6093976"/>
          </a:xfrm>
          <a:prstGeom prst="rect">
            <a:avLst/>
          </a:prstGeom>
          <a:noFill/>
        </p:spPr>
        <p:txBody>
          <a:bodyPr wrap="square">
            <a:spAutoFit/>
          </a:bodyPr>
          <a:lstStyle/>
          <a:p>
            <a:pPr marL="0" marR="0" algn="l" fontAlgn="ctr">
              <a:lnSpc>
                <a:spcPct val="150000"/>
              </a:lnSpc>
              <a:spcBef>
                <a:spcPct val="0"/>
              </a:spcBef>
              <a:spcAft>
                <a:spcPct val="0"/>
              </a:spcAft>
            </a:pPr>
            <a:r>
              <a:rPr lang="zh-CN" altLang="en-US" sz="2000" b="1" kern="100">
                <a:effectLst/>
                <a:latin typeface="宋体" panose="02010600030101010101" pitchFamily="2" charset="-122"/>
                <a:ea typeface="宋体" panose="02010600030101010101" pitchFamily="2" charset="-122"/>
              </a:rPr>
              <a:t>（</a:t>
            </a:r>
            <a:r>
              <a:rPr lang="en-US" altLang="zh-CN" sz="2000" b="1" kern="100">
                <a:effectLst/>
                <a:latin typeface="Times New Roman" panose="02020603050405020304" pitchFamily="18" charset="0"/>
              </a:rPr>
              <a:t>2020</a:t>
            </a:r>
            <a:r>
              <a:rPr lang="en-US" altLang="zh-CN" sz="2000" b="1" kern="100">
                <a:effectLst/>
                <a:latin typeface="宋体" panose="02010600030101010101" pitchFamily="2" charset="-122"/>
                <a:ea typeface="宋体" panose="02010600030101010101" pitchFamily="2" charset="-122"/>
              </a:rPr>
              <a:t>·</a:t>
            </a:r>
            <a:r>
              <a:rPr lang="zh-CN" altLang="en-US" sz="2000" b="1" kern="100">
                <a:effectLst/>
                <a:latin typeface="宋体" panose="02010600030101010101" pitchFamily="2" charset="-122"/>
                <a:ea typeface="宋体" panose="02010600030101010101" pitchFamily="2" charset="-122"/>
              </a:rPr>
              <a:t>浙江卷，</a:t>
            </a:r>
            <a:r>
              <a:rPr lang="en-US" altLang="zh-CN" sz="2000" b="1" kern="100">
                <a:effectLst/>
                <a:latin typeface="Times New Roman" panose="02020603050405020304" pitchFamily="18" charset="0"/>
              </a:rPr>
              <a:t>T3</a:t>
            </a:r>
            <a:r>
              <a:rPr lang="zh-CN" altLang="en-US" sz="2000" b="1" kern="100">
                <a:effectLst/>
                <a:latin typeface="宋体" panose="02010600030101010101" pitchFamily="2" charset="-122"/>
                <a:ea typeface="宋体" panose="02010600030101010101" pitchFamily="2" charset="-122"/>
              </a:rPr>
              <a:t>）</a:t>
            </a:r>
            <a:r>
              <a:rPr lang="zh-CN" altLang="en-US" sz="2000" kern="100">
                <a:effectLst/>
                <a:latin typeface="宋体" panose="02010600030101010101" pitchFamily="2" charset="-122"/>
                <a:ea typeface="宋体" panose="02010600030101010101" pitchFamily="2" charset="-122"/>
              </a:rPr>
              <a:t>阅读下面的文字，完成各题。</a:t>
            </a:r>
            <a:endParaRPr lang="zh-CN" altLang="en-US" sz="2000" kern="100">
              <a:effectLst/>
              <a:latin typeface="Times New Roman" panose="02020603050405020304" pitchFamily="18" charset="0"/>
            </a:endParaRPr>
          </a:p>
          <a:p>
            <a:pPr marL="0" marR="0" indent="266700" algn="l" fontAlgn="ctr">
              <a:lnSpc>
                <a:spcPct val="150000"/>
              </a:lnSpc>
              <a:spcBef>
                <a:spcPct val="0"/>
              </a:spcBef>
              <a:spcAft>
                <a:spcPct val="0"/>
              </a:spcAft>
            </a:pPr>
            <a:r>
              <a:rPr lang="zh-CN" altLang="en-US" sz="2000" kern="100">
                <a:effectLst/>
                <a:latin typeface="楷体" panose="02010609060101010101" pitchFamily="49" charset="-122"/>
                <a:ea typeface="楷体" panose="02010609060101010101" pitchFamily="49" charset="-122"/>
              </a:rPr>
              <a:t>屏幕中的剧情风生水起，扣人心弦。屏幕上方一行又一行的字符络绎不绝，争先恐后。某些字符甚至悬浮于屏幕中央，仿佛不忍退场。（甲）</a:t>
            </a:r>
            <a:r>
              <a:rPr lang="zh-CN" altLang="en-US" sz="2000" u="sng" kern="100">
                <a:effectLst/>
                <a:latin typeface="楷体" panose="02010609060101010101" pitchFamily="49" charset="-122"/>
                <a:ea typeface="楷体" panose="02010609060101010101" pitchFamily="49" charset="-122"/>
              </a:rPr>
              <a:t>“弹幕”是这些字符获得的形象称谓</a:t>
            </a:r>
            <a:r>
              <a:rPr lang="en-US" altLang="zh-CN" sz="2000" u="sng" kern="100">
                <a:effectLst/>
                <a:latin typeface="楷体" panose="02010609060101010101" pitchFamily="49" charset="-122"/>
                <a:ea typeface="楷体" panose="02010609060101010101" pitchFamily="49" charset="-122"/>
              </a:rPr>
              <a:t>——</a:t>
            </a:r>
            <a:r>
              <a:rPr lang="zh-CN" altLang="en-US" sz="2000" u="sng" kern="100">
                <a:effectLst/>
                <a:latin typeface="楷体" panose="02010609060101010101" pitchFamily="49" charset="-122"/>
                <a:ea typeface="楷体" panose="02010609060101010101" pitchFamily="49" charset="-122"/>
              </a:rPr>
              <a:t>那些字符如同密集射击的炮弹在夜空展开了眼花缭乱的一幕。</a:t>
            </a:r>
            <a:endParaRPr lang="zh-CN" altLang="en-US" sz="2000" kern="100">
              <a:effectLst/>
              <a:latin typeface="Times New Roman" panose="02020603050405020304" pitchFamily="18" charset="0"/>
            </a:endParaRPr>
          </a:p>
          <a:p>
            <a:pPr marL="0" marR="0" indent="266700" algn="l" fontAlgn="ctr">
              <a:lnSpc>
                <a:spcPct val="150000"/>
              </a:lnSpc>
              <a:spcBef>
                <a:spcPct val="0"/>
              </a:spcBef>
              <a:spcAft>
                <a:spcPct val="0"/>
              </a:spcAft>
            </a:pPr>
            <a:r>
              <a:rPr lang="zh-CN" altLang="en-US" sz="2000" kern="100">
                <a:effectLst/>
                <a:latin typeface="楷体" panose="02010609060101010101" pitchFamily="49" charset="-122"/>
                <a:ea typeface="楷体" panose="02010609060101010101" pitchFamily="49" charset="-122"/>
              </a:rPr>
              <a:t>弹幕通常是对屏幕中剧情的即时评论，短小精悍。（乙）</a:t>
            </a:r>
            <a:r>
              <a:rPr lang="zh-CN" altLang="en-US" sz="2000" u="sng" kern="100">
                <a:effectLst/>
                <a:latin typeface="楷体" panose="02010609060101010101" pitchFamily="49" charset="-122"/>
                <a:ea typeface="楷体" panose="02010609060101010101" pitchFamily="49" charset="-122"/>
              </a:rPr>
              <a:t>评论内容五花八门，崇拜、感叹、剧透、调侃、吐槽，也包含了“前方高能反应”“美爆了”“劝你善良”</a:t>
            </a:r>
            <a:r>
              <a:rPr lang="en-US" altLang="zh-CN" sz="2000" u="sng" kern="100">
                <a:effectLst/>
                <a:latin typeface="楷体" panose="02010609060101010101" pitchFamily="49" charset="-122"/>
                <a:ea typeface="楷体" panose="02010609060101010101" pitchFamily="49" charset="-122"/>
              </a:rPr>
              <a:t>……</a:t>
            </a:r>
            <a:r>
              <a:rPr lang="zh-CN" altLang="en-US" sz="2000" u="sng" kern="100">
                <a:effectLst/>
                <a:latin typeface="楷体" panose="02010609060101010101" pitchFamily="49" charset="-122"/>
                <a:ea typeface="楷体" panose="02010609060101010101" pitchFamily="49" charset="-122"/>
              </a:rPr>
              <a:t>等弹幕文化的常用语。</a:t>
            </a:r>
            <a:endParaRPr lang="zh-CN" altLang="en-US" sz="2000" kern="100">
              <a:effectLst/>
              <a:latin typeface="Times New Roman" panose="02020603050405020304" pitchFamily="18" charset="0"/>
            </a:endParaRPr>
          </a:p>
          <a:p>
            <a:pPr marL="0" marR="0" indent="266700" algn="l" fontAlgn="ctr">
              <a:lnSpc>
                <a:spcPct val="150000"/>
              </a:lnSpc>
              <a:spcBef>
                <a:spcPct val="0"/>
              </a:spcBef>
              <a:spcAft>
                <a:spcPct val="0"/>
              </a:spcAft>
            </a:pPr>
            <a:r>
              <a:rPr lang="zh-CN" altLang="en-US" sz="2000" kern="100">
                <a:effectLst/>
                <a:latin typeface="楷体" panose="02010609060101010101" pitchFamily="49" charset="-122"/>
                <a:ea typeface="楷体" panose="02010609060101010101" pitchFamily="49" charset="-122"/>
              </a:rPr>
              <a:t>（丙）</a:t>
            </a:r>
            <a:r>
              <a:rPr lang="zh-CN" altLang="en-US" sz="2000" u="sng" kern="100">
                <a:effectLst/>
                <a:latin typeface="楷体" panose="02010609060101010101" pitchFamily="49" charset="-122"/>
                <a:ea typeface="楷体" panose="02010609060101010101" pitchFamily="49" charset="-122"/>
              </a:rPr>
              <a:t>弹幕文化显示出既丰富又单调的双重特征：一方面群情踊跃，图文并茂；另一方面彼此重复，似曾相识。</a:t>
            </a:r>
            <a:r>
              <a:rPr lang="zh-CN" altLang="en-US" sz="2000" kern="100">
                <a:effectLst/>
                <a:latin typeface="楷体" panose="02010609060101010101" pitchFamily="49" charset="-122"/>
                <a:ea typeface="楷体" panose="02010609060101010101" pitchFamily="49" charset="-122"/>
              </a:rPr>
              <a:t>不必否认弹幕文化的狂欢气氛，若干小创意甚至让人耳目一新。然而，也不必否认众声喧哗主要不是来自思想的真正激荡，是来自互联网新型文化套餐的事先设计。</a:t>
            </a:r>
            <a:endParaRPr lang="zh-CN" altLang="en-US" sz="2000" kern="100">
              <a:effectLst/>
              <a:latin typeface="Times New Roman" panose="02020603050405020304" pitchFamily="18" charset="0"/>
            </a:endParaRPr>
          </a:p>
          <a:p>
            <a:pPr marL="0" marR="0" algn="l" fontAlgn="ctr">
              <a:lnSpc>
                <a:spcPct val="150000"/>
              </a:lnSpc>
              <a:spcBef>
                <a:spcPct val="0"/>
              </a:spcBef>
              <a:spcAft>
                <a:spcPct val="0"/>
              </a:spcAft>
            </a:pPr>
            <a:r>
              <a:rPr lang="en-US" altLang="zh-CN" sz="2000" kern="100">
                <a:effectLst/>
                <a:latin typeface="Times New Roman" panose="02020603050405020304" pitchFamily="18" charset="0"/>
              </a:rPr>
              <a:t>3</a:t>
            </a:r>
            <a:r>
              <a:rPr lang="zh-CN" altLang="en-US" sz="2000" kern="100">
                <a:effectLst/>
                <a:latin typeface="宋体" panose="02010600030101010101" pitchFamily="2" charset="-122"/>
                <a:ea typeface="宋体" panose="02010600030101010101" pitchFamily="2" charset="-122"/>
              </a:rPr>
              <a:t>．文段中画线的甲、乙、丙句，标点有误的一项是（ ）。</a:t>
            </a:r>
            <a:endParaRPr lang="zh-CN" altLang="en-US" sz="2000" kern="100">
              <a:effectLst/>
              <a:latin typeface="Times New Roman" panose="02020603050405020304" pitchFamily="18" charset="0"/>
            </a:endParaRPr>
          </a:p>
          <a:p>
            <a:pPr marL="0" marR="0" algn="l" fontAlgn="ctr">
              <a:lnSpc>
                <a:spcPct val="150000"/>
              </a:lnSpc>
              <a:spcBef>
                <a:spcPct val="0"/>
              </a:spcBef>
              <a:spcAft>
                <a:spcPct val="0"/>
              </a:spcAft>
            </a:pPr>
            <a:r>
              <a:rPr lang="en-US" altLang="zh-CN" sz="2000" kern="100">
                <a:effectLst/>
                <a:latin typeface="Times New Roman" panose="02020603050405020304" pitchFamily="18" charset="0"/>
              </a:rPr>
              <a:t>A</a:t>
            </a:r>
            <a:r>
              <a:rPr lang="zh-CN" altLang="en-US" sz="2000" kern="100">
                <a:effectLst/>
                <a:latin typeface="宋体" panose="02010600030101010101" pitchFamily="2" charset="-122"/>
                <a:ea typeface="宋体" panose="02010600030101010101" pitchFamily="2" charset="-122"/>
              </a:rPr>
              <a:t>．甲</a:t>
            </a:r>
            <a:r>
              <a:rPr lang="zh-CN" altLang="en-US" sz="2000" kern="100">
                <a:effectLst/>
                <a:latin typeface="Times New Roman" panose="02020603050405020304" pitchFamily="18" charset="0"/>
              </a:rPr>
              <a:t>	</a:t>
            </a:r>
            <a:r>
              <a:rPr lang="en-US" altLang="zh-CN" sz="2000" kern="100">
                <a:effectLst/>
                <a:latin typeface="Times New Roman" panose="02020603050405020304" pitchFamily="18" charset="0"/>
              </a:rPr>
              <a:t>B</a:t>
            </a:r>
            <a:r>
              <a:rPr lang="zh-CN" altLang="en-US" sz="2000" kern="100">
                <a:effectLst/>
                <a:latin typeface="宋体" panose="02010600030101010101" pitchFamily="2" charset="-122"/>
                <a:ea typeface="宋体" panose="02010600030101010101" pitchFamily="2" charset="-122"/>
              </a:rPr>
              <a:t>．乙</a:t>
            </a:r>
            <a:r>
              <a:rPr lang="zh-CN" altLang="en-US" sz="2000" kern="100">
                <a:effectLst/>
                <a:latin typeface="Times New Roman" panose="02020603050405020304" pitchFamily="18" charset="0"/>
              </a:rPr>
              <a:t>	</a:t>
            </a:r>
            <a:r>
              <a:rPr lang="en-US" altLang="zh-CN" sz="2000" kern="100">
                <a:effectLst/>
                <a:latin typeface="Times New Roman" panose="02020603050405020304" pitchFamily="18" charset="0"/>
              </a:rPr>
              <a:t>C</a:t>
            </a:r>
            <a:r>
              <a:rPr lang="zh-CN" altLang="en-US" sz="2000" kern="100">
                <a:effectLst/>
                <a:latin typeface="宋体" panose="02010600030101010101" pitchFamily="2" charset="-122"/>
                <a:ea typeface="宋体" panose="02010600030101010101" pitchFamily="2" charset="-122"/>
              </a:rPr>
              <a:t>．丙</a:t>
            </a:r>
            <a:endParaRPr lang="zh-CN" altLang="en-US" sz="2000" kern="100">
              <a:effectLst/>
              <a:latin typeface="Times New Roman" panose="02020603050405020304" pitchFamily="18" charset="0"/>
            </a:endParaRP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文本框 10"/>
          <p:cNvSpPr/>
          <p:nvPr/>
        </p:nvSpPr>
        <p:spPr>
          <a:xfrm>
            <a:off x="700088" y="250825"/>
            <a:ext cx="2254250" cy="682625"/>
          </a:xfrm>
          <a:prstGeom prst="rect">
            <a:avLst/>
          </a:prstGeom>
          <a:noFill/>
          <a:ln w="9525">
            <a:noFill/>
          </a:ln>
        </p:spPr>
        <p:txBody>
          <a:bodyPr lIns="68571" tIns="34285" rIns="68571" bIns="34285">
            <a:spAutoFit/>
          </a:bodyPr>
          <a:lstStyle/>
          <a:p>
            <a:r>
              <a:rPr lang="zh-CN" altLang="en-US" sz="4000">
                <a:solidFill>
                  <a:srgbClr val="FF0000"/>
                </a:solidFill>
                <a:latin typeface="黑体" panose="02010609060101010101" pitchFamily="49" charset="-122"/>
                <a:ea typeface="黑体" panose="02010609060101010101" pitchFamily="49" charset="-122"/>
              </a:rPr>
              <a:t>课堂练习</a:t>
            </a:r>
            <a:endParaRPr lang="zh-CN" altLang="en-US" sz="4000">
              <a:solidFill>
                <a:srgbClr val="FF0000"/>
              </a:solidFill>
              <a:latin typeface="黑体" panose="02010609060101010101" pitchFamily="49" charset="-122"/>
              <a:ea typeface="黑体" panose="02010609060101010101" pitchFamily="49" charset="-122"/>
              <a:sym typeface="Arial" panose="020B0604020202020204" pitchFamily="34" charset="0"/>
            </a:endParaRPr>
          </a:p>
        </p:txBody>
      </p:sp>
      <p:sp>
        <p:nvSpPr>
          <p:cNvPr id="86019" name="文本框 3"/>
          <p:cNvSpPr/>
          <p:nvPr/>
        </p:nvSpPr>
        <p:spPr>
          <a:xfrm>
            <a:off x="492125" y="1146175"/>
            <a:ext cx="11171238" cy="644525"/>
          </a:xfrm>
          <a:prstGeom prst="rect">
            <a:avLst/>
          </a:prstGeom>
          <a:noFill/>
          <a:ln w="9525">
            <a:noFill/>
          </a:ln>
        </p:spPr>
        <p:txBody>
          <a:bodyPr>
            <a:spAutoFit/>
          </a:bodyPr>
          <a:lstStyle/>
          <a:p>
            <a:r>
              <a:rPr lang="en-US" altLang="zh-CN" sz="3600" b="1">
                <a:latin typeface="黑体" panose="02010609060101010101" pitchFamily="49" charset="-122"/>
                <a:ea typeface="黑体" panose="02010609060101010101" pitchFamily="49" charset="-122"/>
                <a:sym typeface="微软雅黑" panose="020B0503020204020204" charset="-122"/>
              </a:rPr>
              <a:t>1 </a:t>
            </a:r>
            <a:r>
              <a:rPr lang="zh-CN" altLang="en-US" sz="3600" b="1">
                <a:latin typeface="黑体" panose="02010609060101010101" pitchFamily="49" charset="-122"/>
                <a:ea typeface="黑体" panose="02010609060101010101" pitchFamily="49" charset="-122"/>
                <a:sym typeface="微软雅黑" panose="020B0503020204020204" charset="-122"/>
              </a:rPr>
              <a:t>、有些作物的叶子（如水稻、小麦）是直立的。</a:t>
            </a:r>
            <a:endParaRPr lang="zh-CN" altLang="en-US" sz="3600" b="1" u="sng">
              <a:latin typeface="黑体" panose="02010609060101010101" pitchFamily="49" charset="-122"/>
              <a:ea typeface="黑体" panose="02010609060101010101" pitchFamily="49" charset="-122"/>
            </a:endParaRPr>
          </a:p>
        </p:txBody>
      </p:sp>
      <p:sp>
        <p:nvSpPr>
          <p:cNvPr id="86020" name="文本框 8"/>
          <p:cNvSpPr/>
          <p:nvPr/>
        </p:nvSpPr>
        <p:spPr>
          <a:xfrm>
            <a:off x="866775" y="2197100"/>
            <a:ext cx="7661275" cy="644525"/>
          </a:xfrm>
          <a:prstGeom prst="rect">
            <a:avLst/>
          </a:prstGeom>
          <a:noFill/>
          <a:ln w="9525">
            <a:noFill/>
          </a:ln>
        </p:spPr>
        <p:txBody>
          <a:bodyPr>
            <a:spAutoFit/>
          </a:bodyPr>
          <a:lstStyle/>
          <a:p>
            <a:r>
              <a:rPr lang="zh-CN" altLang="en-US" sz="3600" b="1">
                <a:solidFill>
                  <a:srgbClr val="1D41D5"/>
                </a:solidFill>
                <a:latin typeface="黑体" panose="02010609060101010101" pitchFamily="49" charset="-122"/>
                <a:ea typeface="黑体" panose="02010609060101010101" pitchFamily="49" charset="-122"/>
                <a:sym typeface="微软雅黑" panose="020B0503020204020204" charset="-122"/>
              </a:rPr>
              <a:t>解释局部紧挨着</a:t>
            </a:r>
            <a:endParaRPr lang="zh-CN" altLang="en-US" sz="3600" b="1">
              <a:solidFill>
                <a:srgbClr val="1D41D5"/>
              </a:solidFill>
              <a:latin typeface="黑体" panose="02010609060101010101" pitchFamily="49" charset="-122"/>
              <a:ea typeface="黑体" panose="02010609060101010101" pitchFamily="49" charset="-122"/>
              <a:sym typeface="微软雅黑" panose="020B0503020204020204" charset="-122"/>
            </a:endParaRPr>
          </a:p>
        </p:txBody>
      </p:sp>
      <p:sp>
        <p:nvSpPr>
          <p:cNvPr id="86021" name="文本框 4"/>
          <p:cNvSpPr/>
          <p:nvPr/>
        </p:nvSpPr>
        <p:spPr>
          <a:xfrm>
            <a:off x="492125" y="3098800"/>
            <a:ext cx="11404600" cy="1752600"/>
          </a:xfrm>
          <a:prstGeom prst="rect">
            <a:avLst/>
          </a:prstGeom>
          <a:noFill/>
          <a:ln w="9525">
            <a:noFill/>
          </a:ln>
        </p:spPr>
        <p:txBody>
          <a:bodyPr>
            <a:spAutoFit/>
          </a:bodyPr>
          <a:lstStyle/>
          <a:p>
            <a:r>
              <a:rPr lang="en-US" altLang="zh-CN" sz="3600" b="1">
                <a:latin typeface="黑体" panose="02010609060101010101" pitchFamily="49" charset="-122"/>
                <a:ea typeface="黑体" panose="02010609060101010101" pitchFamily="49" charset="-122"/>
                <a:sym typeface="微软雅黑" panose="020B0503020204020204" charset="-122"/>
              </a:rPr>
              <a:t>2</a:t>
            </a:r>
            <a:r>
              <a:rPr lang="en-US" altLang="en-US" sz="3600" b="1">
                <a:latin typeface="黑体" panose="02010609060101010101" pitchFamily="49" charset="-122"/>
                <a:ea typeface="黑体" panose="02010609060101010101" pitchFamily="49" charset="-122"/>
                <a:sym typeface="微软雅黑" panose="020B0503020204020204" charset="-122"/>
              </a:rPr>
              <a:t>、出版社除了</a:t>
            </a:r>
            <a:r>
              <a:rPr lang="en-US" altLang="zh-CN" sz="3600" b="1">
                <a:latin typeface="黑体" panose="02010609060101010101" pitchFamily="49" charset="-122"/>
                <a:ea typeface="黑体" panose="02010609060101010101" pitchFamily="49" charset="-122"/>
                <a:sym typeface="微软雅黑" panose="020B0503020204020204" charset="-122"/>
              </a:rPr>
              <a:t>《</a:t>
            </a:r>
            <a:r>
              <a:rPr lang="en-US" altLang="en-US" sz="3600" b="1">
                <a:latin typeface="黑体" panose="02010609060101010101" pitchFamily="49" charset="-122"/>
                <a:ea typeface="黑体" panose="02010609060101010101" pitchFamily="49" charset="-122"/>
                <a:sym typeface="微软雅黑" panose="020B0503020204020204" charset="-122"/>
              </a:rPr>
              <a:t>读书知识</a:t>
            </a:r>
            <a:r>
              <a:rPr lang="en-US" altLang="zh-CN" sz="3600" b="1">
                <a:latin typeface="黑体" panose="02010609060101010101" pitchFamily="49" charset="-122"/>
                <a:ea typeface="黑体" panose="02010609060101010101" pitchFamily="49" charset="-122"/>
                <a:sym typeface="微软雅黑" panose="020B0503020204020204" charset="-122"/>
              </a:rPr>
              <a:t>》</a:t>
            </a:r>
            <a:r>
              <a:rPr lang="en-US" altLang="en-US" sz="3600" b="1">
                <a:latin typeface="黑体" panose="02010609060101010101" pitchFamily="49" charset="-122"/>
                <a:ea typeface="黑体" panose="02010609060101010101" pitchFamily="49" charset="-122"/>
                <a:sym typeface="微软雅黑" panose="020B0503020204020204" charset="-122"/>
              </a:rPr>
              <a:t>和</a:t>
            </a:r>
            <a:r>
              <a:rPr lang="en-US" altLang="zh-CN" sz="3600" b="1">
                <a:latin typeface="黑体" panose="02010609060101010101" pitchFamily="49" charset="-122"/>
                <a:ea typeface="黑体" panose="02010609060101010101" pitchFamily="49" charset="-122"/>
                <a:sym typeface="微软雅黑" panose="020B0503020204020204" charset="-122"/>
              </a:rPr>
              <a:t>《</a:t>
            </a:r>
            <a:r>
              <a:rPr lang="en-US" altLang="en-US" sz="3600" b="1">
                <a:latin typeface="黑体" panose="02010609060101010101" pitchFamily="49" charset="-122"/>
                <a:ea typeface="黑体" panose="02010609060101010101" pitchFamily="49" charset="-122"/>
                <a:sym typeface="微软雅黑" panose="020B0503020204020204" charset="-122"/>
              </a:rPr>
              <a:t>认识</a:t>
            </a:r>
            <a:r>
              <a:rPr lang="en-US" altLang="zh-CN" sz="3600" b="1">
                <a:latin typeface="黑体" panose="02010609060101010101" pitchFamily="49" charset="-122"/>
                <a:ea typeface="黑体" panose="02010609060101010101" pitchFamily="49" charset="-122"/>
                <a:sym typeface="微软雅黑" panose="020B0503020204020204" charset="-122"/>
              </a:rPr>
              <a:t>》</a:t>
            </a:r>
            <a:r>
              <a:rPr lang="en-US" altLang="en-US" sz="3600" b="1">
                <a:latin typeface="黑体" panose="02010609060101010101" pitchFamily="49" charset="-122"/>
                <a:ea typeface="黑体" panose="02010609060101010101" pitchFamily="49" charset="-122"/>
                <a:sym typeface="微软雅黑" panose="020B0503020204020204" charset="-122"/>
              </a:rPr>
              <a:t>两种杂志（均因抗战爆发而停刊。后一种好像只出了两期，现已少为人知，然而很有分量。）外，还出了若干译著。</a:t>
            </a:r>
            <a:endParaRPr lang="en-US" altLang="en-US" sz="3600" b="1" u="sng">
              <a:solidFill>
                <a:srgbClr val="E1AF2B"/>
              </a:solidFill>
              <a:latin typeface="黑体" panose="02010609060101010101" pitchFamily="49" charset="-122"/>
              <a:ea typeface="黑体" panose="02010609060101010101" pitchFamily="49" charset="-122"/>
              <a:sym typeface="微软雅黑" panose="020B0503020204020204" charset="-122"/>
            </a:endParaRPr>
          </a:p>
        </p:txBody>
      </p:sp>
      <p:sp>
        <p:nvSpPr>
          <p:cNvPr id="86022" name="文本框 9"/>
          <p:cNvSpPr/>
          <p:nvPr/>
        </p:nvSpPr>
        <p:spPr>
          <a:xfrm>
            <a:off x="962025" y="5241925"/>
            <a:ext cx="8775700" cy="644525"/>
          </a:xfrm>
          <a:prstGeom prst="rect">
            <a:avLst/>
          </a:prstGeom>
          <a:noFill/>
          <a:ln w="9525">
            <a:noFill/>
          </a:ln>
        </p:spPr>
        <p:txBody>
          <a:bodyPr>
            <a:spAutoFit/>
          </a:bodyPr>
          <a:lstStyle/>
          <a:p>
            <a:r>
              <a:rPr lang="zh-CN" altLang="en-US" sz="3600" b="1">
                <a:solidFill>
                  <a:srgbClr val="1D41D5"/>
                </a:solidFill>
                <a:latin typeface="黑体" panose="02010609060101010101" pitchFamily="49" charset="-122"/>
                <a:ea typeface="黑体" panose="02010609060101010101" pitchFamily="49" charset="-122"/>
                <a:sym typeface="微软雅黑" panose="020B0503020204020204" charset="-122"/>
              </a:rPr>
              <a:t>句内括号不用句末标点，除问号和叹号。</a:t>
            </a:r>
            <a:endParaRPr lang="zh-CN" altLang="en-US" sz="3600" b="1">
              <a:solidFill>
                <a:srgbClr val="1D41D5"/>
              </a:solidFill>
              <a:latin typeface="黑体" panose="02010609060101010101" pitchFamily="49" charset="-122"/>
              <a:ea typeface="黑体" panose="02010609060101010101" pitchFamily="49" charset="-122"/>
              <a:sym typeface="微软雅黑" panose="020B0503020204020204"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6018"/>
                                        </p:tgtEl>
                                        <p:attrNameLst>
                                          <p:attrName>style.visibility</p:attrName>
                                        </p:attrNameLst>
                                      </p:cBhvr>
                                      <p:to>
                                        <p:strVal val="visible"/>
                                      </p:to>
                                    </p:set>
                                    <p:animEffect transition="in" filter="wipe(left)">
                                      <p:cBhvr>
                                        <p:cTn id="7" dur="500" fill="hold"/>
                                        <p:tgtEl>
                                          <p:spTgt spid="8601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86019"/>
                                        </p:tgtEl>
                                        <p:attrNameLst>
                                          <p:attrName>style.visibility</p:attrName>
                                        </p:attrNameLst>
                                      </p:cBhvr>
                                      <p:to>
                                        <p:strVal val="visible"/>
                                      </p:to>
                                    </p:set>
                                    <p:animEffect transition="in" filter="wheel(1)">
                                      <p:cBhvr>
                                        <p:cTn id="12" dur="2000" fill="hold"/>
                                        <p:tgtEl>
                                          <p:spTgt spid="86019"/>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86020"/>
                                        </p:tgtEl>
                                        <p:attrNameLst>
                                          <p:attrName>style.visibility</p:attrName>
                                        </p:attrNameLst>
                                      </p:cBhvr>
                                      <p:to>
                                        <p:strVal val="visible"/>
                                      </p:to>
                                    </p:set>
                                    <p:animEffect transition="in" filter="wheel(1)">
                                      <p:cBhvr>
                                        <p:cTn id="17" dur="2000" fill="hold"/>
                                        <p:tgtEl>
                                          <p:spTgt spid="8602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86021"/>
                                        </p:tgtEl>
                                        <p:attrNameLst>
                                          <p:attrName>style.visibility</p:attrName>
                                        </p:attrNameLst>
                                      </p:cBhvr>
                                      <p:to>
                                        <p:strVal val="visible"/>
                                      </p:to>
                                    </p:set>
                                    <p:animEffect transition="in" filter="wheel(1)">
                                      <p:cBhvr>
                                        <p:cTn id="22" dur="2000" fill="hold"/>
                                        <p:tgtEl>
                                          <p:spTgt spid="86021"/>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86022"/>
                                        </p:tgtEl>
                                        <p:attrNameLst>
                                          <p:attrName>style.visibility</p:attrName>
                                        </p:attrNameLst>
                                      </p:cBhvr>
                                      <p:to>
                                        <p:strVal val="visible"/>
                                      </p:to>
                                    </p:set>
                                    <p:animEffect transition="in" filter="wheel(1)">
                                      <p:cBhvr>
                                        <p:cTn id="27" dur="2000" fill="hold"/>
                                        <p:tgtEl>
                                          <p:spTgt spid="860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8" grpId="0"/>
      <p:bldP spid="86019" grpId="0"/>
      <p:bldP spid="86020" grpId="0"/>
      <p:bldP spid="86021" grpId="0"/>
      <p:bldP spid="86022"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课前回顾</a:t>
            </a:r>
            <a:endParaRPr lang="zh-CN" altLang="en-US"/>
          </a:p>
        </p:txBody>
      </p:sp>
      <p:sp>
        <p:nvSpPr>
          <p:cNvPr id="3" name="内容占位符 2"/>
          <p:cNvSpPr>
            <a:spLocks noGrp="1"/>
          </p:cNvSpPr>
          <p:nvPr>
            <p:ph idx="1"/>
          </p:nvPr>
        </p:nvSpPr>
        <p:spPr/>
        <p:txBody>
          <a:bodyPr/>
          <a:lstStyle/>
          <a:p>
            <a:r>
              <a:rPr lang="zh-CN" altLang="en-US" sz="2000" b="1" kern="100">
                <a:effectLst/>
                <a:latin typeface="楷体" panose="02010609060101010101" pitchFamily="49" charset="-122"/>
                <a:ea typeface="楷体" panose="02010609060101010101" pitchFamily="49" charset="-122"/>
              </a:rPr>
              <a:t>我国自古以来就有“玉石之国”的美名，古医书称“玉乃石之美者，味甘性平无毒”，并称玉是人体蓄养元气最充沛的物质。</a:t>
            </a:r>
            <a:endParaRPr lang="zh-CN" altLang="en-US" sz="2000" b="1" kern="100">
              <a:effectLst/>
              <a:latin typeface="Times New Roman" panose="02020603050405020304" pitchFamily="18" charset="0"/>
            </a:endParaRPr>
          </a:p>
          <a:p>
            <a:pPr marL="0" marR="0" algn="l" fontAlgn="ctr">
              <a:lnSpc>
                <a:spcPct val="150000"/>
              </a:lnSpc>
              <a:spcBef>
                <a:spcPct val="0"/>
              </a:spcBef>
              <a:spcAft>
                <a:spcPct val="0"/>
              </a:spcAft>
            </a:pPr>
            <a:r>
              <a:rPr lang="zh-CN" altLang="en-US" sz="2000" b="1" kern="100">
                <a:effectLst/>
                <a:latin typeface="宋体" panose="02010600030101010101" pitchFamily="2" charset="-122"/>
                <a:ea typeface="宋体" panose="02010600030101010101" pitchFamily="2" charset="-122"/>
              </a:rPr>
              <a:t>下列选项中引号的用法和文中“玉石之国”引号的用法相同的一项是 （   ）</a:t>
            </a:r>
            <a:endParaRPr lang="zh-CN" altLang="en-US" sz="2000" b="1" kern="100">
              <a:effectLst/>
              <a:latin typeface="Times New Roman" panose="02020603050405020304" pitchFamily="18" charset="0"/>
            </a:endParaRPr>
          </a:p>
          <a:p>
            <a:pPr marL="0" marR="0" algn="l" fontAlgn="ctr">
              <a:lnSpc>
                <a:spcPct val="150000"/>
              </a:lnSpc>
              <a:spcBef>
                <a:spcPct val="0"/>
              </a:spcBef>
              <a:spcAft>
                <a:spcPct val="0"/>
              </a:spcAft>
            </a:pPr>
            <a:r>
              <a:rPr lang="en-US" altLang="zh-CN" sz="2000" b="1" kern="100">
                <a:effectLst/>
                <a:latin typeface="Times New Roman" panose="02020603050405020304" pitchFamily="18" charset="0"/>
              </a:rPr>
              <a:t>A</a:t>
            </a:r>
            <a:r>
              <a:rPr lang="zh-CN" altLang="en-US" sz="2000" b="1" kern="100">
                <a:effectLst/>
                <a:latin typeface="宋体" panose="02010600030101010101" pitchFamily="2" charset="-122"/>
                <a:ea typeface="宋体" panose="02010600030101010101" pitchFamily="2" charset="-122"/>
              </a:rPr>
              <a:t>．他的“一抓准”“一口清”绝技，他创造的整套服务经验和服务艺术，至今为全国广大商业、服务业职工学习和称颂。</a:t>
            </a:r>
            <a:endParaRPr lang="zh-CN" altLang="en-US" sz="2000" b="1" kern="100">
              <a:effectLst/>
              <a:latin typeface="Times New Roman" panose="02020603050405020304" pitchFamily="18" charset="0"/>
            </a:endParaRPr>
          </a:p>
          <a:p>
            <a:pPr marL="0" marR="0" algn="l" fontAlgn="ctr">
              <a:lnSpc>
                <a:spcPct val="150000"/>
              </a:lnSpc>
              <a:spcBef>
                <a:spcPct val="0"/>
              </a:spcBef>
              <a:spcAft>
                <a:spcPct val="0"/>
              </a:spcAft>
            </a:pPr>
            <a:r>
              <a:rPr lang="en-US" altLang="zh-CN" sz="2000" b="1" kern="100">
                <a:effectLst/>
                <a:latin typeface="Times New Roman" panose="02020603050405020304" pitchFamily="18" charset="0"/>
              </a:rPr>
              <a:t>B</a:t>
            </a:r>
            <a:r>
              <a:rPr lang="zh-CN" altLang="en-US" sz="2000" b="1" kern="100">
                <a:effectLst/>
                <a:latin typeface="宋体" panose="02010600030101010101" pitchFamily="2" charset="-122"/>
                <a:ea typeface="宋体" panose="02010600030101010101" pitchFamily="2" charset="-122"/>
              </a:rPr>
              <a:t>．他看上去更像一个地道的湖南农民，这使我想起了农民送给他的“泥腿子专家”“泥腿子院士”的称谓。</a:t>
            </a:r>
            <a:endParaRPr lang="zh-CN" altLang="en-US" sz="2000" b="1" kern="100">
              <a:effectLst/>
              <a:latin typeface="Times New Roman" panose="02020603050405020304" pitchFamily="18" charset="0"/>
            </a:endParaRPr>
          </a:p>
          <a:p>
            <a:pPr marL="0" marR="0" algn="l" fontAlgn="ctr">
              <a:lnSpc>
                <a:spcPct val="150000"/>
              </a:lnSpc>
              <a:spcBef>
                <a:spcPct val="0"/>
              </a:spcBef>
              <a:spcAft>
                <a:spcPct val="0"/>
              </a:spcAft>
            </a:pPr>
            <a:r>
              <a:rPr lang="en-US" altLang="zh-CN" sz="2000" b="1" kern="100">
                <a:effectLst/>
                <a:latin typeface="Times New Roman" panose="02020603050405020304" pitchFamily="18" charset="0"/>
              </a:rPr>
              <a:t>C</a:t>
            </a:r>
            <a:r>
              <a:rPr lang="zh-CN" altLang="en-US" sz="2000" b="1" kern="100">
                <a:effectLst/>
                <a:latin typeface="宋体" panose="02010600030101010101" pitchFamily="2" charset="-122"/>
                <a:ea typeface="宋体" panose="02010600030101010101" pitchFamily="2" charset="-122"/>
              </a:rPr>
              <a:t>．中国在现在和将来相当长的岁月里，都将是一个农业大国，“民以食为天”的说法自古流传。</a:t>
            </a:r>
            <a:endParaRPr lang="zh-CN" altLang="en-US" sz="2000" b="1" kern="100">
              <a:effectLst/>
              <a:latin typeface="Times New Roman" panose="02020603050405020304" pitchFamily="18" charset="0"/>
            </a:endParaRPr>
          </a:p>
          <a:p>
            <a:pPr marL="0" marR="0" algn="l" fontAlgn="ctr">
              <a:lnSpc>
                <a:spcPct val="150000"/>
              </a:lnSpc>
              <a:spcBef>
                <a:spcPct val="0"/>
              </a:spcBef>
              <a:spcAft>
                <a:spcPct val="0"/>
              </a:spcAft>
            </a:pPr>
            <a:r>
              <a:rPr lang="en-US" altLang="zh-CN" sz="2000" b="1" kern="100">
                <a:effectLst/>
                <a:latin typeface="Times New Roman" panose="02020603050405020304" pitchFamily="18" charset="0"/>
              </a:rPr>
              <a:t>D</a:t>
            </a:r>
            <a:r>
              <a:rPr lang="zh-CN" altLang="en-US" sz="2000" b="1" kern="100">
                <a:effectLst/>
                <a:latin typeface="宋体" panose="02010600030101010101" pitchFamily="2" charset="-122"/>
                <a:ea typeface="宋体" panose="02010600030101010101" pitchFamily="2" charset="-122"/>
              </a:rPr>
              <a:t>．人，不能低下高贵的头，只有怕死鬼才乞求“自由”。毒刑拷打算得了什么？死亡也无法叫我开口！</a:t>
            </a:r>
            <a:endParaRPr lang="zh-CN" altLang="en-US" sz="2000" b="1" kern="100">
              <a:effectLst/>
              <a:latin typeface="Times New Roman" panose="02020603050405020304" pitchFamily="18" charset="0"/>
            </a:endParaRPr>
          </a:p>
          <a:p>
            <a:endParaRPr lang="zh-CN" altLang="en-US"/>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0" marR="0" algn="l" fontAlgn="ctr">
              <a:lnSpc>
                <a:spcPct val="150000"/>
              </a:lnSpc>
              <a:spcBef>
                <a:spcPct val="0"/>
              </a:spcBef>
              <a:spcAft>
                <a:spcPct val="0"/>
              </a:spcAft>
            </a:pPr>
            <a:r>
              <a:rPr lang="en-US" altLang="zh-CN" sz="2800" b="1" kern="100">
                <a:solidFill>
                  <a:srgbClr val="FF0000"/>
                </a:solidFill>
                <a:effectLst/>
                <a:latin typeface="+mn-ea"/>
                <a:ea typeface="+mn-ea"/>
              </a:rPr>
              <a:t>8</a:t>
            </a:r>
            <a:r>
              <a:rPr lang="zh-CN" altLang="en-US" sz="2800" b="1" kern="100">
                <a:solidFill>
                  <a:srgbClr val="FF0000"/>
                </a:solidFill>
                <a:effectLst/>
                <a:latin typeface="+mn-ea"/>
                <a:ea typeface="+mn-ea"/>
              </a:rPr>
              <a:t>．本题考查学生正确使用标点符号的能力。</a:t>
            </a:r>
            <a:endParaRPr lang="zh-CN" altLang="en-US" sz="2800" b="1" kern="100">
              <a:effectLst/>
              <a:latin typeface="+mn-ea"/>
              <a:ea typeface="+mn-ea"/>
            </a:endParaRPr>
          </a:p>
          <a:p>
            <a:pPr marL="0" marR="0" algn="l" fontAlgn="ctr">
              <a:lnSpc>
                <a:spcPct val="150000"/>
              </a:lnSpc>
              <a:spcBef>
                <a:spcPct val="0"/>
              </a:spcBef>
              <a:spcAft>
                <a:spcPct val="0"/>
              </a:spcAft>
            </a:pPr>
            <a:r>
              <a:rPr lang="zh-CN" altLang="en-US" sz="2800" b="1" kern="100">
                <a:solidFill>
                  <a:srgbClr val="FF0000"/>
                </a:solidFill>
                <a:effectLst/>
                <a:latin typeface="+mn-ea"/>
                <a:ea typeface="+mn-ea"/>
              </a:rPr>
              <a:t>文中“玉石之国”引号的作用是特定称谓。</a:t>
            </a:r>
            <a:endParaRPr lang="zh-CN" altLang="en-US" sz="2800" b="1" kern="100">
              <a:effectLst/>
              <a:latin typeface="+mn-ea"/>
              <a:ea typeface="+mn-ea"/>
            </a:endParaRPr>
          </a:p>
          <a:p>
            <a:pPr marL="0" marR="0" algn="l" fontAlgn="ctr">
              <a:lnSpc>
                <a:spcPct val="150000"/>
              </a:lnSpc>
              <a:spcBef>
                <a:spcPct val="0"/>
              </a:spcBef>
              <a:spcAft>
                <a:spcPct val="0"/>
              </a:spcAft>
            </a:pPr>
            <a:r>
              <a:rPr lang="en-US" altLang="zh-CN" sz="2800" b="1" kern="100">
                <a:solidFill>
                  <a:srgbClr val="FF0000"/>
                </a:solidFill>
                <a:effectLst/>
                <a:latin typeface="+mn-ea"/>
                <a:ea typeface="+mn-ea"/>
              </a:rPr>
              <a:t>A</a:t>
            </a:r>
            <a:r>
              <a:rPr lang="zh-CN" altLang="en-US" sz="2800" b="1" kern="100">
                <a:solidFill>
                  <a:srgbClr val="FF0000"/>
                </a:solidFill>
                <a:effectLst/>
                <a:latin typeface="+mn-ea"/>
                <a:ea typeface="+mn-ea"/>
              </a:rPr>
              <a:t>．特殊含义；</a:t>
            </a:r>
            <a:endParaRPr lang="zh-CN" altLang="en-US" sz="2800" b="1" kern="100">
              <a:effectLst/>
              <a:latin typeface="+mn-ea"/>
              <a:ea typeface="+mn-ea"/>
            </a:endParaRPr>
          </a:p>
          <a:p>
            <a:pPr marL="0" marR="0" algn="l" fontAlgn="ctr">
              <a:lnSpc>
                <a:spcPct val="150000"/>
              </a:lnSpc>
              <a:spcBef>
                <a:spcPct val="0"/>
              </a:spcBef>
              <a:spcAft>
                <a:spcPct val="0"/>
              </a:spcAft>
            </a:pPr>
            <a:r>
              <a:rPr lang="en-US" altLang="zh-CN" sz="2800" b="1" kern="100">
                <a:solidFill>
                  <a:srgbClr val="FF0000"/>
                </a:solidFill>
                <a:effectLst/>
                <a:latin typeface="+mn-ea"/>
                <a:ea typeface="+mn-ea"/>
              </a:rPr>
              <a:t>B</a:t>
            </a:r>
            <a:r>
              <a:rPr lang="zh-CN" altLang="en-US" sz="2800" b="1" kern="100">
                <a:solidFill>
                  <a:srgbClr val="FF0000"/>
                </a:solidFill>
                <a:effectLst/>
                <a:latin typeface="+mn-ea"/>
                <a:ea typeface="+mn-ea"/>
              </a:rPr>
              <a:t>．特定称谓；</a:t>
            </a:r>
            <a:endParaRPr lang="zh-CN" altLang="en-US" sz="2800" b="1" kern="100">
              <a:effectLst/>
              <a:latin typeface="+mn-ea"/>
              <a:ea typeface="+mn-ea"/>
            </a:endParaRPr>
          </a:p>
          <a:p>
            <a:pPr marL="0" marR="0" algn="l" fontAlgn="ctr">
              <a:lnSpc>
                <a:spcPct val="150000"/>
              </a:lnSpc>
              <a:spcBef>
                <a:spcPct val="0"/>
              </a:spcBef>
              <a:spcAft>
                <a:spcPct val="0"/>
              </a:spcAft>
            </a:pPr>
            <a:r>
              <a:rPr lang="en-US" altLang="zh-CN" sz="2800" b="1" kern="100">
                <a:solidFill>
                  <a:srgbClr val="FF0000"/>
                </a:solidFill>
                <a:effectLst/>
                <a:latin typeface="+mn-ea"/>
                <a:ea typeface="+mn-ea"/>
              </a:rPr>
              <a:t>C</a:t>
            </a:r>
            <a:r>
              <a:rPr lang="zh-CN" altLang="en-US" sz="2800" b="1" kern="100">
                <a:solidFill>
                  <a:srgbClr val="FF0000"/>
                </a:solidFill>
                <a:effectLst/>
                <a:latin typeface="+mn-ea"/>
                <a:ea typeface="+mn-ea"/>
              </a:rPr>
              <a:t>．引用；</a:t>
            </a:r>
            <a:endParaRPr lang="zh-CN" altLang="en-US" sz="2800" b="1" kern="100">
              <a:effectLst/>
              <a:latin typeface="+mn-ea"/>
              <a:ea typeface="+mn-ea"/>
            </a:endParaRPr>
          </a:p>
          <a:p>
            <a:pPr marL="0" marR="0" algn="l" fontAlgn="ctr">
              <a:lnSpc>
                <a:spcPct val="150000"/>
              </a:lnSpc>
              <a:spcBef>
                <a:spcPct val="0"/>
              </a:spcBef>
              <a:spcAft>
                <a:spcPct val="0"/>
              </a:spcAft>
            </a:pPr>
            <a:r>
              <a:rPr lang="en-US" altLang="zh-CN" sz="2800" b="1" kern="100">
                <a:solidFill>
                  <a:srgbClr val="FF0000"/>
                </a:solidFill>
                <a:effectLst/>
                <a:latin typeface="+mn-ea"/>
                <a:ea typeface="+mn-ea"/>
              </a:rPr>
              <a:t>D</a:t>
            </a:r>
            <a:r>
              <a:rPr lang="zh-CN" altLang="en-US" sz="2800" b="1" kern="100">
                <a:solidFill>
                  <a:srgbClr val="FF0000"/>
                </a:solidFill>
                <a:effectLst/>
                <a:latin typeface="+mn-ea"/>
                <a:ea typeface="+mn-ea"/>
              </a:rPr>
              <a:t>．表示讽刺、否定。</a:t>
            </a:r>
            <a:endParaRPr lang="zh-CN" altLang="en-US" sz="2800" b="1" kern="100">
              <a:effectLst/>
              <a:latin typeface="+mn-ea"/>
              <a:ea typeface="+mn-ea"/>
            </a:endParaRPr>
          </a:p>
          <a:p>
            <a:pPr marL="0" marR="0" algn="l" fontAlgn="ctr">
              <a:lnSpc>
                <a:spcPct val="150000"/>
              </a:lnSpc>
              <a:spcBef>
                <a:spcPct val="0"/>
              </a:spcBef>
              <a:spcAft>
                <a:spcPct val="0"/>
              </a:spcAft>
            </a:pPr>
            <a:r>
              <a:rPr lang="zh-CN" altLang="en-US" sz="2800" b="1" kern="100">
                <a:solidFill>
                  <a:srgbClr val="FF0000"/>
                </a:solidFill>
                <a:effectLst/>
                <a:latin typeface="+mn-ea"/>
                <a:ea typeface="+mn-ea"/>
              </a:rPr>
              <a:t>故选</a:t>
            </a:r>
            <a:r>
              <a:rPr lang="en-US" altLang="zh-CN" sz="2800" b="1" kern="100">
                <a:solidFill>
                  <a:srgbClr val="FF0000"/>
                </a:solidFill>
                <a:effectLst/>
                <a:latin typeface="+mn-ea"/>
                <a:ea typeface="+mn-ea"/>
              </a:rPr>
              <a:t>B</a:t>
            </a:r>
            <a:r>
              <a:rPr lang="zh-CN" altLang="en-US" sz="2800" b="1" kern="100">
                <a:solidFill>
                  <a:srgbClr val="FF0000"/>
                </a:solidFill>
                <a:effectLst/>
                <a:latin typeface="+mn-ea"/>
                <a:ea typeface="+mn-ea"/>
              </a:rPr>
              <a:t>。</a:t>
            </a:r>
            <a:endParaRPr lang="zh-CN" altLang="en-US" sz="2800" b="1" kern="100">
              <a:effectLst/>
              <a:latin typeface="+mn-ea"/>
              <a:ea typeface="+mn-ea"/>
            </a:endParaRPr>
          </a:p>
          <a:p>
            <a:endParaRPr lang="zh-CN" altLang="en-US"/>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WordArt 4"/>
          <p:cNvSpPr>
            <a:spLocks noTextEdit="1"/>
          </p:cNvSpPr>
          <p:nvPr/>
        </p:nvSpPr>
        <p:spPr>
          <a:xfrm>
            <a:off x="3143250" y="2565400"/>
            <a:ext cx="5905500" cy="2376488"/>
          </a:xfrm>
          <a:prstGeom prst="rect">
            <a:avLst/>
          </a:prstGeom>
        </p:spPr>
        <p:txBody>
          <a:bodyPr wrap="none" fromWordArt="1">
            <a:prstTxWarp prst="textPlain">
              <a:avLst>
                <a:gd name="adj" fmla="val 50000"/>
              </a:avLst>
            </a:prstTxWarp>
            <a:normAutofit/>
          </a:bodyPr>
          <a:lstStyle/>
          <a:p>
            <a:pPr algn="ctr"/>
            <a:endParaRPr lang="zh-CN" altLang="en-US" sz="2800" b="1">
              <a:ln w="19050" cap="flat" cmpd="sng">
                <a:solidFill>
                  <a:srgbClr val="99CCFF"/>
                </a:solidFill>
                <a:prstDash val="solid"/>
                <a:headEnd type="none" w="med" len="med"/>
                <a:tailEnd type="none" w="med" len="med"/>
              </a:ln>
              <a:solidFill>
                <a:srgbClr val="0066CC"/>
              </a:solidFill>
              <a:effectLst>
                <a:outerShdw dist="35921" dir="2699999" algn="ctr" rotWithShape="0">
                  <a:srgbClr val="990000"/>
                </a:outerShdw>
              </a:effectLst>
              <a:latin typeface="黑体" panose="02010609060101010101" pitchFamily="49" charset="-122"/>
              <a:ea typeface="黑体" panose="02010609060101010101" pitchFamily="49" charset="-122"/>
            </a:endParaRPr>
          </a:p>
        </p:txBody>
      </p:sp>
      <p:pic>
        <p:nvPicPr>
          <p:cNvPr id="2" name="图片 1" descr="u=3227233376,3688521258&amp;fm=26&amp;gp=0"/>
          <p:cNvPicPr>
            <a:picLocks noChangeAspect="1"/>
          </p:cNvPicPr>
          <p:nvPr/>
        </p:nvPicPr>
        <p:blipFill>
          <a:blip r:embed="rId1"/>
          <a:stretch>
            <a:fillRect/>
          </a:stretch>
        </p:blipFill>
        <p:spPr>
          <a:xfrm>
            <a:off x="1524001" y="71756"/>
            <a:ext cx="9144635" cy="6679565"/>
          </a:xfrm>
          <a:prstGeom prst="rect">
            <a:avLst/>
          </a:prstGeom>
        </p:spPr>
      </p:pic>
      <p:sp>
        <p:nvSpPr>
          <p:cNvPr id="3" name="文本框 2"/>
          <p:cNvSpPr txBox="1"/>
          <p:nvPr/>
        </p:nvSpPr>
        <p:spPr>
          <a:xfrm>
            <a:off x="2435861" y="893446"/>
            <a:ext cx="2046605" cy="3046095"/>
          </a:xfrm>
          <a:prstGeom prst="rect">
            <a:avLst/>
          </a:prstGeom>
          <a:noFill/>
        </p:spPr>
        <p:txBody>
          <a:bodyPr wrap="square" rtlCol="0">
            <a:spAutoFit/>
          </a:bodyPr>
          <a:lstStyle/>
          <a:p>
            <a:pPr algn="ctr"/>
            <a:r>
              <a:rPr lang="zh-CN" altLang="en-US" sz="4800" b="1">
                <a:ln w="19050" cap="flat" cmpd="sng">
                  <a:solidFill>
                    <a:srgbClr val="99CCFF"/>
                  </a:solidFill>
                  <a:prstDash val="solid"/>
                  <a:headEnd type="none" w="med" len="med"/>
                  <a:tailEnd type="none" w="med" len="med"/>
                </a:ln>
                <a:solidFill>
                  <a:schemeClr val="tx2"/>
                </a:solidFill>
                <a:effectLst>
                  <a:outerShdw dist="35921" dir="2699999" algn="ctr" rotWithShape="0">
                    <a:srgbClr val="990000"/>
                  </a:outerShdw>
                </a:effectLst>
                <a:latin typeface="黑体" panose="02010609060101010101" pitchFamily="49" charset="-122"/>
                <a:ea typeface="黑体" panose="02010609060101010101" pitchFamily="49" charset="-122"/>
                <a:sym typeface="+mn-ea"/>
              </a:rPr>
              <a:t>省略号</a:t>
            </a:r>
            <a:endParaRPr lang="zh-CN" altLang="en-US" sz="4800" b="1">
              <a:ln w="19050" cap="flat" cmpd="sng">
                <a:solidFill>
                  <a:srgbClr val="99CCFF"/>
                </a:solidFill>
                <a:prstDash val="solid"/>
                <a:headEnd type="none" w="med" len="med"/>
                <a:tailEnd type="none" w="med" len="med"/>
              </a:ln>
              <a:solidFill>
                <a:schemeClr val="tx2"/>
              </a:solidFill>
              <a:effectLst>
                <a:outerShdw dist="35921" dir="2699999" algn="ctr" rotWithShape="0">
                  <a:srgbClr val="990000"/>
                </a:outerShdw>
              </a:effectLst>
              <a:latin typeface="黑体" panose="02010609060101010101" pitchFamily="49" charset="-122"/>
              <a:ea typeface="黑体" panose="02010609060101010101" pitchFamily="49" charset="-122"/>
              <a:sym typeface="+mn-ea"/>
            </a:endParaRPr>
          </a:p>
          <a:p>
            <a:pPr algn="ctr"/>
            <a:r>
              <a:rPr lang="zh-CN" altLang="en-US" sz="4800" b="1">
                <a:ln w="19050" cap="flat" cmpd="sng">
                  <a:solidFill>
                    <a:srgbClr val="99CCFF"/>
                  </a:solidFill>
                  <a:prstDash val="solid"/>
                  <a:headEnd type="none" w="med" len="med"/>
                  <a:tailEnd type="none" w="med" len="med"/>
                </a:ln>
                <a:solidFill>
                  <a:schemeClr val="tx2"/>
                </a:solidFill>
                <a:effectLst>
                  <a:outerShdw dist="35921" dir="2699999" algn="ctr" rotWithShape="0">
                    <a:srgbClr val="990000"/>
                  </a:outerShdw>
                </a:effectLst>
                <a:latin typeface="黑体" panose="02010609060101010101" pitchFamily="49" charset="-122"/>
                <a:ea typeface="黑体" panose="02010609060101010101" pitchFamily="49" charset="-122"/>
                <a:sym typeface="+mn-ea"/>
              </a:rPr>
              <a:t>的</a:t>
            </a:r>
            <a:endParaRPr lang="zh-CN" altLang="en-US" sz="4800" b="1">
              <a:ln w="19050" cap="flat" cmpd="sng">
                <a:solidFill>
                  <a:srgbClr val="99CCFF"/>
                </a:solidFill>
                <a:prstDash val="solid"/>
                <a:headEnd type="none" w="med" len="med"/>
                <a:tailEnd type="none" w="med" len="med"/>
              </a:ln>
              <a:solidFill>
                <a:schemeClr val="tx2"/>
              </a:solidFill>
              <a:effectLst>
                <a:outerShdw dist="35921" dir="2699999" algn="ctr" rotWithShape="0">
                  <a:srgbClr val="990000"/>
                </a:outerShdw>
              </a:effectLst>
              <a:latin typeface="黑体" panose="02010609060101010101" pitchFamily="49" charset="-122"/>
              <a:ea typeface="黑体" panose="02010609060101010101" pitchFamily="49" charset="-122"/>
              <a:sym typeface="+mn-ea"/>
            </a:endParaRPr>
          </a:p>
          <a:p>
            <a:pPr algn="ctr"/>
            <a:r>
              <a:rPr lang="zh-CN" altLang="en-US" sz="4800" b="1">
                <a:ln w="19050" cap="flat" cmpd="sng">
                  <a:solidFill>
                    <a:srgbClr val="99CCFF"/>
                  </a:solidFill>
                  <a:prstDash val="solid"/>
                  <a:headEnd type="none" w="med" len="med"/>
                  <a:tailEnd type="none" w="med" len="med"/>
                </a:ln>
                <a:solidFill>
                  <a:schemeClr val="tx2"/>
                </a:solidFill>
                <a:effectLst>
                  <a:outerShdw dist="35921" dir="2699999" algn="ctr" rotWithShape="0">
                    <a:srgbClr val="990000"/>
                  </a:outerShdw>
                </a:effectLst>
                <a:latin typeface="黑体" panose="02010609060101010101" pitchFamily="49" charset="-122"/>
                <a:ea typeface="黑体" panose="02010609060101010101" pitchFamily="49" charset="-122"/>
                <a:sym typeface="+mn-ea"/>
              </a:rPr>
              <a:t>作</a:t>
            </a:r>
            <a:endParaRPr lang="zh-CN" altLang="en-US" sz="4800" b="1">
              <a:ln w="19050" cap="flat" cmpd="sng">
                <a:solidFill>
                  <a:srgbClr val="99CCFF"/>
                </a:solidFill>
                <a:prstDash val="solid"/>
                <a:headEnd type="none" w="med" len="med"/>
                <a:tailEnd type="none" w="med" len="med"/>
              </a:ln>
              <a:solidFill>
                <a:schemeClr val="tx2"/>
              </a:solidFill>
              <a:effectLst>
                <a:outerShdw dist="35921" dir="2699999" algn="ctr" rotWithShape="0">
                  <a:srgbClr val="990000"/>
                </a:outerShdw>
              </a:effectLst>
              <a:latin typeface="黑体" panose="02010609060101010101" pitchFamily="49" charset="-122"/>
              <a:ea typeface="黑体" panose="02010609060101010101" pitchFamily="49" charset="-122"/>
              <a:sym typeface="+mn-ea"/>
            </a:endParaRPr>
          </a:p>
          <a:p>
            <a:pPr algn="ctr"/>
            <a:r>
              <a:rPr lang="zh-CN" altLang="en-US" sz="4800" b="1">
                <a:ln w="19050" cap="flat" cmpd="sng">
                  <a:solidFill>
                    <a:srgbClr val="99CCFF"/>
                  </a:solidFill>
                  <a:prstDash val="solid"/>
                  <a:headEnd type="none" w="med" len="med"/>
                  <a:tailEnd type="none" w="med" len="med"/>
                </a:ln>
                <a:solidFill>
                  <a:schemeClr val="tx2"/>
                </a:solidFill>
                <a:effectLst>
                  <a:outerShdw dist="35921" dir="2699999" algn="ctr" rotWithShape="0">
                    <a:srgbClr val="990000"/>
                  </a:outerShdw>
                </a:effectLst>
                <a:latin typeface="黑体" panose="02010609060101010101" pitchFamily="49" charset="-122"/>
                <a:ea typeface="黑体" panose="02010609060101010101" pitchFamily="49" charset="-122"/>
                <a:sym typeface="+mn-ea"/>
              </a:rPr>
              <a:t>用</a:t>
            </a:r>
            <a:endParaRPr lang="zh-CN" altLang="en-US" sz="4800" b="1">
              <a:ln w="19050" cap="flat" cmpd="sng">
                <a:solidFill>
                  <a:srgbClr val="99CCFF"/>
                </a:solidFill>
                <a:prstDash val="solid"/>
                <a:headEnd type="none" w="med" len="med"/>
                <a:tailEnd type="none" w="med" len="med"/>
              </a:ln>
              <a:solidFill>
                <a:schemeClr val="tx2"/>
              </a:solidFill>
              <a:effectLst>
                <a:outerShdw dist="35921" dir="2699999" algn="ctr" rotWithShape="0">
                  <a:srgbClr val="990000"/>
                </a:outerShdw>
              </a:effectLst>
              <a:latin typeface="黑体" panose="02010609060101010101" pitchFamily="49" charset="-122"/>
              <a:ea typeface="黑体" panose="02010609060101010101" pitchFamily="49" charset="-122"/>
              <a:sym typeface="+mn-ea"/>
            </a:endParaRP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p:cNvSpPr>
          <p:nvPr>
            <p:ph idx="1"/>
          </p:nvPr>
        </p:nvSpPr>
        <p:spPr>
          <a:xfrm>
            <a:off x="1343472" y="260351"/>
            <a:ext cx="9721080" cy="5876925"/>
          </a:xfrm>
        </p:spPr>
        <p:txBody>
          <a:bodyPr vert="horz" wrap="square" lIns="91440" tIns="45720" rIns="91440" bIns="45720" rtlCol="0" anchor="t">
            <a:noAutofit/>
          </a:bodyPr>
          <a:lstStyle/>
          <a:p>
            <a:pPr eaLnBrk="1" hangingPunct="1">
              <a:lnSpc>
                <a:spcPct val="90000"/>
              </a:lnSpc>
            </a:pPr>
            <a:r>
              <a:rPr lang="zh-CN" altLang="en-US" sz="3600" b="1">
                <a:solidFill>
                  <a:srgbClr val="0000FF"/>
                </a:solidFill>
              </a:rPr>
              <a:t>一、表示引文的省略</a:t>
            </a:r>
            <a:endParaRPr lang="zh-CN" altLang="en-US" sz="3600" b="1">
              <a:solidFill>
                <a:srgbClr val="0000FF"/>
              </a:solidFill>
            </a:endParaRPr>
          </a:p>
          <a:p>
            <a:pPr eaLnBrk="1" hangingPunct="1">
              <a:lnSpc>
                <a:spcPct val="90000"/>
              </a:lnSpc>
            </a:pPr>
            <a:r>
              <a:rPr lang="en-US" altLang="zh-CN" sz="3600" b="1"/>
              <a:t>1.</a:t>
            </a:r>
            <a:r>
              <a:rPr lang="zh-CN" altLang="en-US" sz="3600" b="1"/>
              <a:t>她轻轻地哼起了</a:t>
            </a:r>
            <a:r>
              <a:rPr lang="en-US" altLang="zh-CN" sz="3600" b="1"/>
              <a:t>《</a:t>
            </a:r>
            <a:r>
              <a:rPr lang="zh-CN" altLang="en-US" sz="3600" b="1"/>
              <a:t>摇篮曲</a:t>
            </a:r>
            <a:r>
              <a:rPr lang="en-US" altLang="zh-CN" sz="3600" b="1"/>
              <a:t>》</a:t>
            </a:r>
            <a:r>
              <a:rPr lang="zh-CN" altLang="en-US" sz="3600" b="1"/>
              <a:t>：“月儿明，风儿静，树叶儿遮窗棂啊</a:t>
            </a:r>
            <a:r>
              <a:rPr lang="en-US" altLang="zh-CN" sz="3600" b="1"/>
              <a:t>……”</a:t>
            </a:r>
            <a:br>
              <a:rPr lang="en-US" altLang="zh-CN" sz="3600" b="1"/>
            </a:br>
            <a:endParaRPr lang="en-US" altLang="zh-CN" sz="3600" b="1"/>
          </a:p>
          <a:p>
            <a:pPr eaLnBrk="1" hangingPunct="1">
              <a:lnSpc>
                <a:spcPct val="90000"/>
              </a:lnSpc>
            </a:pPr>
            <a:r>
              <a:rPr lang="zh-CN" altLang="en-US" sz="3600" b="1">
                <a:solidFill>
                  <a:srgbClr val="0000FF"/>
                </a:solidFill>
              </a:rPr>
              <a:t>二、表示列举的省略</a:t>
            </a:r>
            <a:br>
              <a:rPr lang="zh-CN" altLang="en-US" sz="3600" b="1">
                <a:solidFill>
                  <a:srgbClr val="0000FF"/>
                </a:solidFill>
              </a:rPr>
            </a:br>
            <a:r>
              <a:rPr lang="en-US" altLang="zh-CN" sz="3600" b="1"/>
              <a:t>1.</a:t>
            </a:r>
            <a:r>
              <a:rPr lang="zh-CN" altLang="en-US" sz="3600" b="1"/>
              <a:t>古老的钟嘶哑地敲了十下，十一下</a:t>
            </a:r>
            <a:r>
              <a:rPr lang="en-US" altLang="zh-CN" sz="3600" b="1"/>
              <a:t>……</a:t>
            </a:r>
            <a:r>
              <a:rPr lang="zh-CN" altLang="en-US" sz="3600" b="1"/>
              <a:t>始终不见丈夫回来。（表示钟声还在继续响）</a:t>
            </a:r>
            <a:endParaRPr lang="zh-CN" altLang="en-US" sz="3600" b="1"/>
          </a:p>
          <a:p>
            <a:pPr eaLnBrk="1" hangingPunct="1">
              <a:lnSpc>
                <a:spcPct val="90000"/>
              </a:lnSpc>
            </a:pPr>
            <a:r>
              <a:rPr lang="en-US" altLang="zh-CN" sz="3600" b="1"/>
              <a:t>2.</a:t>
            </a:r>
            <a:r>
              <a:rPr lang="zh-CN" altLang="en-US" sz="3600" b="1"/>
              <a:t>在广州有花市上，牡丹、吊钟、水仙、梅花、菊花、山茶、墨兰</a:t>
            </a:r>
            <a:r>
              <a:rPr lang="en-US" altLang="zh-CN" sz="3600" b="1"/>
              <a:t>……</a:t>
            </a:r>
            <a:r>
              <a:rPr lang="zh-CN" altLang="en-US" sz="3600" b="1"/>
              <a:t>春秋冬三季的鲜花都挤在一起啦！</a:t>
            </a:r>
            <a:br>
              <a:rPr lang="zh-CN" altLang="en-US" sz="3600" b="1"/>
            </a:br>
            <a:endParaRPr lang="zh-CN" altLang="en-US" sz="3600" b="1">
              <a:solidFill>
                <a:srgbClr val="0000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8914">
                                            <p:txEl>
                                              <p:pRg st="2" end="2"/>
                                            </p:txEl>
                                          </p:spTgt>
                                        </p:tgtEl>
                                        <p:attrNameLst>
                                          <p:attrName>style.visibility</p:attrName>
                                        </p:attrNameLst>
                                      </p:cBhvr>
                                      <p:to>
                                        <p:strVal val="visible"/>
                                      </p:to>
                                    </p:set>
                                    <p:animEffect transition="in" filter="blinds(horizontal)">
                                      <p:cBhvr>
                                        <p:cTn id="7" dur="500"/>
                                        <p:tgtEl>
                                          <p:spTgt spid="38914">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8914">
                                            <p:txEl>
                                              <p:pRg st="3" end="3"/>
                                            </p:txEl>
                                          </p:spTgt>
                                        </p:tgtEl>
                                        <p:attrNameLst>
                                          <p:attrName>style.visibility</p:attrName>
                                        </p:attrNameLst>
                                      </p:cBhvr>
                                      <p:to>
                                        <p:strVal val="visible"/>
                                      </p:to>
                                    </p:set>
                                    <p:animEffect transition="in" filter="blinds(horizontal)">
                                      <p:cBhvr>
                                        <p:cTn id="10" dur="500"/>
                                        <p:tgtEl>
                                          <p:spTgt spid="3891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p:cNvSpPr>
          <p:nvPr>
            <p:ph idx="1"/>
          </p:nvPr>
        </p:nvSpPr>
        <p:spPr>
          <a:xfrm>
            <a:off x="1199456" y="404814"/>
            <a:ext cx="9937104" cy="5616575"/>
          </a:xfrm>
        </p:spPr>
        <p:txBody>
          <a:bodyPr vert="horz" wrap="square" lIns="91440" tIns="45720" rIns="91440" bIns="45720" rtlCol="0" anchor="t">
            <a:noAutofit/>
          </a:bodyPr>
          <a:lstStyle/>
          <a:p>
            <a:pPr eaLnBrk="1" hangingPunct="1"/>
            <a:r>
              <a:rPr lang="zh-CN" altLang="en-US" sz="2800" b="1">
                <a:solidFill>
                  <a:srgbClr val="0565F5"/>
                </a:solidFill>
              </a:rPr>
              <a:t>三、表示说话断断续续</a:t>
            </a:r>
            <a:endParaRPr lang="en-US" altLang="zh-CN" sz="2800" b="1">
              <a:solidFill>
                <a:srgbClr val="0565F5"/>
              </a:solidFill>
            </a:endParaRPr>
          </a:p>
          <a:p>
            <a:pPr eaLnBrk="1" hangingPunct="1"/>
            <a:r>
              <a:rPr lang="en-US" altLang="zh-CN" sz="2800" b="1"/>
              <a:t>1.“</a:t>
            </a:r>
            <a:r>
              <a:rPr lang="zh-CN" altLang="en-US" sz="2800" b="1"/>
              <a:t>我？”桑娜脸色发白，说，“我嘛</a:t>
            </a:r>
            <a:r>
              <a:rPr lang="en-US" altLang="zh-CN" sz="2800" b="1"/>
              <a:t>……</a:t>
            </a:r>
            <a:r>
              <a:rPr lang="zh-CN" altLang="en-US" sz="2800" b="1"/>
              <a:t>缝缝补补</a:t>
            </a:r>
            <a:r>
              <a:rPr lang="en-US" altLang="zh-CN" sz="2800" b="1"/>
              <a:t>……</a:t>
            </a:r>
            <a:r>
              <a:rPr lang="zh-CN" altLang="en-US" sz="2800" b="1"/>
              <a:t>风吼得这么凶，真叫人害怕。我可替你担心呢！”</a:t>
            </a:r>
            <a:endParaRPr lang="zh-CN" altLang="en-US" sz="2800" b="1"/>
          </a:p>
          <a:p>
            <a:pPr eaLnBrk="1" hangingPunct="1"/>
            <a:r>
              <a:rPr lang="en-US" altLang="zh-CN" sz="2800" b="1"/>
              <a:t>2.“我……对不起……大家，我……没有……完成……任务。”</a:t>
            </a:r>
            <a:endParaRPr lang="en-US" altLang="zh-CN" sz="2800" b="1"/>
          </a:p>
          <a:p>
            <a:pPr eaLnBrk="1" hangingPunct="1"/>
            <a:r>
              <a:rPr lang="zh-CN" altLang="en-US" sz="2800" b="1">
                <a:solidFill>
                  <a:srgbClr val="0000FF"/>
                </a:solidFill>
              </a:rPr>
              <a:t>四、表示话未说完</a:t>
            </a:r>
            <a:endParaRPr lang="zh-CN" altLang="en-US" sz="2800" b="1">
              <a:solidFill>
                <a:srgbClr val="0000FF"/>
              </a:solidFill>
            </a:endParaRPr>
          </a:p>
          <a:p>
            <a:pPr eaLnBrk="1" hangingPunct="1"/>
            <a:r>
              <a:rPr lang="en-US" altLang="zh-CN" sz="2800" b="1"/>
              <a:t>1.</a:t>
            </a:r>
            <a:r>
              <a:rPr lang="zh-CN" altLang="en-US" sz="2800" b="1"/>
              <a:t>听鸟叫的人说：“如果我们出了什么事，你们可不要忘了小夜莺</a:t>
            </a:r>
            <a:r>
              <a:rPr lang="en-US" altLang="zh-CN" sz="2800" b="1"/>
              <a:t>……</a:t>
            </a:r>
            <a:r>
              <a:rPr lang="zh-CN" altLang="en-US" sz="2800" b="1"/>
              <a:t>。</a:t>
            </a:r>
            <a:r>
              <a:rPr lang="en-US" altLang="zh-CN" sz="2800" b="1"/>
              <a:t>”</a:t>
            </a:r>
            <a:endParaRPr lang="en-US" altLang="zh-CN" sz="2800" b="1"/>
          </a:p>
          <a:p>
            <a:pPr eaLnBrk="1" hangingPunct="1"/>
            <a:endParaRPr lang="en-US" altLang="zh-CN" sz="28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9938">
                                            <p:txEl>
                                              <p:pRg st="3" end="3"/>
                                            </p:txEl>
                                          </p:spTgt>
                                        </p:tgtEl>
                                        <p:attrNameLst>
                                          <p:attrName>style.visibility</p:attrName>
                                        </p:attrNameLst>
                                      </p:cBhvr>
                                      <p:to>
                                        <p:strVal val="visible"/>
                                      </p:to>
                                    </p:set>
                                    <p:animEffect transition="in" filter="blinds(horizontal)">
                                      <p:cBhvr>
                                        <p:cTn id="7" dur="500"/>
                                        <p:tgtEl>
                                          <p:spTgt spid="39938">
                                            <p:txEl>
                                              <p:pRg st="3" end="3"/>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9938">
                                            <p:txEl>
                                              <p:pRg st="4" end="4"/>
                                            </p:txEl>
                                          </p:spTgt>
                                        </p:tgtEl>
                                        <p:attrNameLst>
                                          <p:attrName>style.visibility</p:attrName>
                                        </p:attrNameLst>
                                      </p:cBhvr>
                                      <p:to>
                                        <p:strVal val="visible"/>
                                      </p:to>
                                    </p:set>
                                    <p:animEffect transition="in" filter="blinds(horizontal)">
                                      <p:cBhvr>
                                        <p:cTn id="10" dur="500"/>
                                        <p:tgtEl>
                                          <p:spTgt spid="3993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199457" y="161290"/>
            <a:ext cx="9265980" cy="5427950"/>
          </a:xfrm>
        </p:spPr>
        <p:txBody>
          <a:bodyPr/>
          <a:lstStyle/>
          <a:p>
            <a:r>
              <a:rPr lang="zh-CN" altLang="en-US" sz="2800" b="1">
                <a:solidFill>
                  <a:srgbClr val="0565F5"/>
                </a:solidFill>
              </a:rPr>
              <a:t>五、表示语意未尽的省略</a:t>
            </a:r>
            <a:endParaRPr lang="zh-CN" altLang="en-US" sz="2800" b="1">
              <a:solidFill>
                <a:srgbClr val="0565F5"/>
              </a:solidFill>
            </a:endParaRPr>
          </a:p>
          <a:p>
            <a:r>
              <a:rPr lang="en-US" altLang="zh-CN" sz="2800" b="1"/>
              <a:t>1</a:t>
            </a:r>
            <a:r>
              <a:rPr lang="zh-CN" altLang="en-US" sz="2800" b="1"/>
              <a:t>、他坐在那里捧着搪瓷碗，嚼着几根草根和我们吃剩的鱼骨头，嚼了一会儿，就皱紧眉头硬咽下去。我觉得好像有万根钢针扎着喉管，失声喊起来：“老班长，你怎么</a:t>
            </a:r>
            <a:r>
              <a:rPr lang="en-US" altLang="zh-CN" sz="2800" b="1">
                <a:sym typeface="+mn-ea"/>
              </a:rPr>
              <a:t>……</a:t>
            </a:r>
            <a:r>
              <a:rPr lang="zh-CN" altLang="en-US" sz="2800" b="1"/>
              <a:t>”     </a:t>
            </a:r>
            <a:endParaRPr lang="zh-CN" altLang="en-US" sz="2800" b="1"/>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linds(horizontal)">
                                      <p:cBhvr>
                                        <p:cTn id="15" dur="500"/>
                                        <p:tgtEl>
                                          <p:spTgt spid="3">
                                            <p:txEl>
                                              <p:pRg st="0" end="0"/>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blinds(horizontal)">
                                      <p:cBhvr>
                                        <p:cTn id="1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idx="4294967295"/>
          </p:nvPr>
        </p:nvSpPr>
        <p:spPr>
          <a:xfrm>
            <a:off x="609600" y="275167"/>
            <a:ext cx="10972800" cy="1143000"/>
          </a:xfrm>
          <a:prstGeom prst="rect">
            <a:avLst/>
          </a:prstGeom>
          <a:noFill/>
          <a:ln>
            <a:miter lim="800000"/>
          </a:ln>
        </p:spPr>
        <p:txBody>
          <a:bodyPr vert="horz" wrap="square" lIns="121920" tIns="60960" rIns="121920" bIns="60960" anchor="ctr" anchorCtr="0"/>
          <a:lstStyle>
            <a:lvl1pPr marL="0" indent="0" algn="ctr" defTabSz="914400" rtl="0" eaLnBrk="1" fontAlgn="base" latinLnBrk="0" hangingPunct="1">
              <a:lnSpc>
                <a:spcPct val="100000"/>
              </a:lnSpc>
              <a:spcBef>
                <a:spcPct val="0"/>
              </a:spcBef>
              <a:spcAft>
                <a:spcPct val="0"/>
              </a:spcAft>
              <a:buClrTx/>
              <a:buSzTx/>
              <a:buFontTx/>
              <a:buNone/>
              <a:defRPr kumimoji="0" lang="zh-CN" altLang="en-US" sz="4400" b="0" i="0" u="none" kern="1200" baseline="0">
                <a:solidFill>
                  <a:schemeClr val="tx1"/>
                </a:solidFill>
                <a:latin typeface="+mj-lt"/>
                <a:ea typeface="+mj-ea"/>
                <a:cs typeface="+mj-cs"/>
              </a:defRPr>
            </a:lvl1pPr>
          </a:lstStyle>
          <a:p>
            <a:pPr lvl="0"/>
            <a:r>
              <a:rPr lang="zh-CN" altLang="en-US" b="1">
                <a:solidFill>
                  <a:srgbClr val="FF0000"/>
                </a:solidFill>
              </a:rPr>
              <a:t>省略号的作用</a:t>
            </a:r>
            <a:endParaRPr lang="zh-CN" altLang="en-US" b="1">
              <a:solidFill>
                <a:srgbClr val="FF0000"/>
              </a:solidFill>
            </a:endParaRPr>
          </a:p>
        </p:txBody>
      </p:sp>
      <p:sp>
        <p:nvSpPr>
          <p:cNvPr id="9219" name="内容占位符 2"/>
          <p:cNvSpPr>
            <a:spLocks noGrp="1"/>
          </p:cNvSpPr>
          <p:nvPr>
            <p:ph idx="4294967295"/>
          </p:nvPr>
        </p:nvSpPr>
        <p:spPr>
          <a:xfrm>
            <a:off x="609600" y="1600201"/>
            <a:ext cx="10972800" cy="4525433"/>
          </a:xfrm>
        </p:spPr>
        <p:txBody>
          <a:bodyPr vert="horz" wrap="square" lIns="121920" tIns="60960" rIns="121920" bIns="60960" rtlCol="0" anchor="t" anchorCtr="0"/>
          <a:lstStyle>
            <a:lvl1pPr marL="514350" indent="-514350" algn="l" rtl="0" eaLnBrk="1" fontAlgn="base" latinLnBrk="0" hangingPunct="1">
              <a:lnSpc>
                <a:spcPct val="100000"/>
              </a:lnSpc>
              <a:spcBef>
                <a:spcPct val="20000"/>
              </a:spcBef>
              <a:spcAft>
                <a:spcPct val="0"/>
              </a:spcAft>
              <a:buClrTx/>
              <a:buSzTx/>
              <a:buFont typeface="Arial" panose="020B0604020202020204" pitchFamily="34" charset="0"/>
              <a:buChar char="•"/>
              <a:defRPr kumimoji="0" lang="zh-CN" altLang="en-US" sz="3200" b="0" i="0" u="none" kern="1200" baseline="0">
                <a:solidFill>
                  <a:schemeClr val="tx1"/>
                </a:solidFill>
                <a:latin typeface="+mn-lt"/>
                <a:ea typeface="+mn-ea"/>
                <a:cs typeface="+mn-cs"/>
              </a:defRPr>
            </a:lvl1pPr>
            <a:lvl2pPr marL="74295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2pPr>
            <a:lvl3pPr marL="1143000" indent="-228600" algn="l" defTabSz="914400" rtl="0" eaLnBrk="1" fontAlgn="base" latinLnBrk="0" hangingPunct="1">
              <a:lnSpc>
                <a:spcPct val="100000"/>
              </a:lnSpc>
              <a:spcBef>
                <a:spcPct val="200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3pPr>
            <a:lvl4pPr marL="1600200" indent="-228600" algn="l" defTabSz="914400" rtl="0" eaLnBrk="1" fontAlgn="base" latinLnBrk="0" hangingPunct="1">
              <a:lnSpc>
                <a:spcPct val="100000"/>
              </a:lnSpc>
              <a:spcBef>
                <a:spcPct val="200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4pPr>
            <a:lvl5pPr marL="2057400" indent="-228600" algn="l" defTabSz="914400" rtl="0" eaLnBrk="1" fontAlgn="base" latinLnBrk="0" hangingPunct="1">
              <a:lnSpc>
                <a:spcPct val="100000"/>
              </a:lnSpc>
              <a:spcBef>
                <a:spcPct val="200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lang="zh-CN" altLang="en-U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lang="zh-CN" altLang="en-U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lang="zh-CN" altLang="en-U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lang="zh-CN" altLang="en-US" sz="2000" kern="1200">
                <a:solidFill>
                  <a:schemeClr val="tx1"/>
                </a:solidFill>
                <a:latin typeface="+mn-lt"/>
                <a:ea typeface="+mn-ea"/>
                <a:cs typeface="+mn-cs"/>
              </a:defRPr>
            </a:lvl9pPr>
          </a:lstStyle>
          <a:p>
            <a:pPr marL="685800" indent="-685800">
              <a:lnSpc>
                <a:spcPct val="90000"/>
              </a:lnSpc>
              <a:buFont typeface="Calibri" panose="020F0502020204030204" pitchFamily="34" charset="0"/>
              <a:buAutoNum type="arabicPeriod"/>
            </a:pPr>
            <a:r>
              <a:rPr lang="zh-CN" altLang="en-US" b="1">
                <a:solidFill>
                  <a:srgbClr val="0000FF"/>
                </a:solidFill>
                <a:latin typeface="楷体" panose="02010609060101010101" pitchFamily="49" charset="-122"/>
                <a:ea typeface="楷体" panose="02010609060101010101" pitchFamily="49" charset="-122"/>
              </a:rPr>
              <a:t>表示说话的断断续续；</a:t>
            </a:r>
            <a:endParaRPr lang="en-US" altLang="zh-CN" b="1">
              <a:solidFill>
                <a:srgbClr val="0000FF"/>
              </a:solidFill>
              <a:latin typeface="楷体" panose="02010609060101010101" pitchFamily="49" charset="-122"/>
              <a:ea typeface="楷体" panose="02010609060101010101" pitchFamily="49" charset="-122"/>
            </a:endParaRPr>
          </a:p>
          <a:p>
            <a:pPr marL="685800" indent="-685800">
              <a:lnSpc>
                <a:spcPct val="90000"/>
              </a:lnSpc>
              <a:buFont typeface="Calibri" panose="020F0502020204030204" pitchFamily="34" charset="0"/>
              <a:buAutoNum type="arabicPeriod"/>
            </a:pPr>
            <a:r>
              <a:rPr lang="zh-CN" altLang="en-US" b="1">
                <a:solidFill>
                  <a:srgbClr val="0000FF"/>
                </a:solidFill>
                <a:latin typeface="楷体" panose="02010609060101010101" pitchFamily="49" charset="-122"/>
                <a:ea typeface="楷体" panose="02010609060101010101" pitchFamily="49" charset="-122"/>
              </a:rPr>
              <a:t>表示列举的省略；</a:t>
            </a:r>
            <a:endParaRPr lang="en-US" altLang="zh-CN" b="1">
              <a:solidFill>
                <a:srgbClr val="0000FF"/>
              </a:solidFill>
              <a:latin typeface="楷体" panose="02010609060101010101" pitchFamily="49" charset="-122"/>
              <a:ea typeface="楷体" panose="02010609060101010101" pitchFamily="49" charset="-122"/>
            </a:endParaRPr>
          </a:p>
          <a:p>
            <a:pPr marL="685800" indent="-685800">
              <a:lnSpc>
                <a:spcPct val="90000"/>
              </a:lnSpc>
              <a:buFont typeface="Calibri" panose="020F0502020204030204" pitchFamily="34" charset="0"/>
              <a:buAutoNum type="arabicPeriod"/>
            </a:pPr>
            <a:r>
              <a:rPr lang="zh-CN" altLang="en-US" b="1">
                <a:solidFill>
                  <a:srgbClr val="0000FF"/>
                </a:solidFill>
                <a:latin typeface="楷体" panose="02010609060101010101" pitchFamily="49" charset="-122"/>
                <a:ea typeface="楷体" panose="02010609060101010101" pitchFamily="49" charset="-122"/>
              </a:rPr>
              <a:t>表示说话的中断；</a:t>
            </a:r>
            <a:endParaRPr lang="en-US" altLang="zh-CN" b="1">
              <a:solidFill>
                <a:srgbClr val="0000FF"/>
              </a:solidFill>
              <a:latin typeface="楷体" panose="02010609060101010101" pitchFamily="49" charset="-122"/>
              <a:ea typeface="楷体" panose="02010609060101010101" pitchFamily="49" charset="-122"/>
            </a:endParaRPr>
          </a:p>
          <a:p>
            <a:pPr marL="685800" indent="-685800">
              <a:lnSpc>
                <a:spcPct val="90000"/>
              </a:lnSpc>
              <a:buFont typeface="Calibri" panose="020F0502020204030204" pitchFamily="34" charset="0"/>
              <a:buAutoNum type="arabicPeriod"/>
            </a:pPr>
            <a:r>
              <a:rPr lang="zh-CN" altLang="en-US" b="1">
                <a:solidFill>
                  <a:srgbClr val="0000FF"/>
                </a:solidFill>
                <a:latin typeface="楷体" panose="02010609060101010101" pitchFamily="49" charset="-122"/>
                <a:ea typeface="楷体" panose="02010609060101010101" pitchFamily="49" charset="-122"/>
              </a:rPr>
              <a:t>表示余意未尽，用以引发思考；</a:t>
            </a:r>
            <a:endParaRPr lang="en-US" altLang="zh-CN" b="1">
              <a:solidFill>
                <a:srgbClr val="0000FF"/>
              </a:solidFill>
              <a:latin typeface="楷体" panose="02010609060101010101" pitchFamily="49" charset="-122"/>
              <a:ea typeface="楷体" panose="02010609060101010101" pitchFamily="49" charset="-122"/>
            </a:endParaRPr>
          </a:p>
          <a:p>
            <a:pPr marL="685800" indent="-685800">
              <a:lnSpc>
                <a:spcPct val="90000"/>
              </a:lnSpc>
              <a:buFont typeface="Calibri" panose="020F0502020204030204" pitchFamily="34" charset="0"/>
              <a:buAutoNum type="arabicPeriod"/>
            </a:pPr>
            <a:r>
              <a:rPr lang="zh-CN" altLang="en-US" b="1">
                <a:solidFill>
                  <a:srgbClr val="0000FF"/>
                </a:solidFill>
                <a:latin typeface="楷体" panose="02010609060101010101" pitchFamily="49" charset="-122"/>
                <a:ea typeface="楷体" panose="02010609060101010101" pitchFamily="49" charset="-122"/>
              </a:rPr>
              <a:t>表示引文的省略。</a:t>
            </a:r>
            <a:endParaRPr lang="zh-CN" altLang="en-US" b="1">
              <a:solidFill>
                <a:srgbClr val="0000FF"/>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additive="base">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additive="base">
                                        <p:cTn id="12" dur="1" fill="hold">
                                          <p:stCondLst>
                                            <p:cond delay="0"/>
                                          </p:stCondLst>
                                        </p:cTn>
                                        <p:tgtEl>
                                          <p:spTgt spid="9219">
                                            <p:txEl>
                                              <p:pRg st="1" end="1"/>
                                            </p:txEl>
                                          </p:spTgt>
                                        </p:tgtEl>
                                        <p:attrNameLst>
                                          <p:attrName>style.visibility</p:attrName>
                                        </p:attrNameLst>
                                      </p:cBhvr>
                                      <p:to>
                                        <p:strVal val="visible"/>
                                      </p:to>
                                    </p:set>
                                    <p:anim calcmode="lin" valueType="num">
                                      <p:cBhvr additive="base">
                                        <p:cTn id="13" dur="500" fill="hold"/>
                                        <p:tgtEl>
                                          <p:spTgt spid="921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2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additive="base">
                                        <p:cTn id="18" dur="1" fill="hold">
                                          <p:stCondLst>
                                            <p:cond delay="0"/>
                                          </p:stCondLst>
                                        </p:cTn>
                                        <p:tgtEl>
                                          <p:spTgt spid="9219">
                                            <p:txEl>
                                              <p:pRg st="2" end="2"/>
                                            </p:txEl>
                                          </p:spTgt>
                                        </p:tgtEl>
                                        <p:attrNameLst>
                                          <p:attrName>style.visibility</p:attrName>
                                        </p:attrNameLst>
                                      </p:cBhvr>
                                      <p:to>
                                        <p:strVal val="visible"/>
                                      </p:to>
                                    </p:set>
                                    <p:anim calcmode="lin" valueType="num">
                                      <p:cBhvr additive="base">
                                        <p:cTn id="19" dur="500" fill="hold"/>
                                        <p:tgtEl>
                                          <p:spTgt spid="921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2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additive="base">
                                        <p:cTn id="24" dur="1" fill="hold">
                                          <p:stCondLst>
                                            <p:cond delay="0"/>
                                          </p:stCondLst>
                                        </p:cTn>
                                        <p:tgtEl>
                                          <p:spTgt spid="9219">
                                            <p:txEl>
                                              <p:pRg st="3" end="3"/>
                                            </p:txEl>
                                          </p:spTgt>
                                        </p:tgtEl>
                                        <p:attrNameLst>
                                          <p:attrName>style.visibility</p:attrName>
                                        </p:attrNameLst>
                                      </p:cBhvr>
                                      <p:to>
                                        <p:strVal val="visible"/>
                                      </p:to>
                                    </p:set>
                                    <p:anim calcmode="lin" valueType="num">
                                      <p:cBhvr additive="base">
                                        <p:cTn id="25" dur="500" fill="hold"/>
                                        <p:tgtEl>
                                          <p:spTgt spid="921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21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additive="base">
                                        <p:cTn id="30" dur="1" fill="hold">
                                          <p:stCondLst>
                                            <p:cond delay="0"/>
                                          </p:stCondLst>
                                        </p:cTn>
                                        <p:tgtEl>
                                          <p:spTgt spid="9219">
                                            <p:txEl>
                                              <p:pRg st="4" end="4"/>
                                            </p:txEl>
                                          </p:spTgt>
                                        </p:tgtEl>
                                        <p:attrNameLst>
                                          <p:attrName>style.visibility</p:attrName>
                                        </p:attrNameLst>
                                      </p:cBhvr>
                                      <p:to>
                                        <p:strVal val="visible"/>
                                      </p:to>
                                    </p:set>
                                    <p:anim calcmode="lin" valueType="num">
                                      <p:cBhvr additive="base">
                                        <p:cTn id="31" dur="500" fill="hold"/>
                                        <p:tgtEl>
                                          <p:spTgt spid="921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21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78610" y="0"/>
            <a:ext cx="9003030" cy="3657600"/>
          </a:xfrm>
        </p:spPr>
        <p:txBody>
          <a:bodyPr/>
          <a:lstStyle/>
          <a:p>
            <a:r>
              <a:rPr lang="zh-CN" altLang="en-US" sz="2000" b="1"/>
              <a:t>牛刀小试：</a:t>
            </a:r>
            <a:endParaRPr lang="zh-CN" altLang="en-US" sz="2000" b="1"/>
          </a:p>
          <a:p>
            <a:r>
              <a:rPr lang="zh-CN" altLang="en-US" sz="2800" b="1"/>
              <a:t>1、“快卧倒</a:t>
            </a:r>
            <a:r>
              <a:rPr lang="en-US" altLang="zh-CN" sz="2800" b="1"/>
              <a:t>……</a:t>
            </a:r>
            <a:r>
              <a:rPr lang="zh-CN" altLang="en-US" sz="2800" b="1"/>
              <a:t>”指导员刚喊出口，轰隆一声，炸弹在我们身边爆炸了。 </a:t>
            </a:r>
            <a:endParaRPr lang="zh-CN" altLang="en-US" sz="2800" b="1"/>
          </a:p>
          <a:p>
            <a:r>
              <a:rPr lang="en-US" altLang="zh-CN" sz="2800" b="1"/>
              <a:t>2</a:t>
            </a:r>
            <a:r>
              <a:rPr lang="zh-CN" altLang="en-US" sz="2800" b="1"/>
              <a:t>、辞典可以告诉我们许多词语，包括人名、地名、制度、成语、典故</a:t>
            </a:r>
            <a:r>
              <a:rPr lang="en-US" altLang="zh-CN" sz="2800" b="1"/>
              <a:t>……</a:t>
            </a:r>
            <a:r>
              <a:rPr lang="zh-CN" altLang="en-US" sz="2800" b="1"/>
              <a:t>的含义。 </a:t>
            </a:r>
            <a:endParaRPr lang="zh-CN" altLang="en-US" sz="2800" b="1"/>
          </a:p>
          <a:p>
            <a:r>
              <a:rPr lang="en-US" altLang="zh-CN" sz="2800" b="1"/>
              <a:t>3</a:t>
            </a:r>
            <a:r>
              <a:rPr lang="zh-CN" altLang="en-US" sz="2800" b="1"/>
              <a:t>、“可是</a:t>
            </a:r>
            <a:r>
              <a:rPr lang="en-US" altLang="zh-CN" sz="2800" b="1"/>
              <a:t>……</a:t>
            </a:r>
            <a:r>
              <a:rPr lang="zh-CN" altLang="en-US" sz="2800" b="1"/>
              <a:t>太太</a:t>
            </a:r>
            <a:r>
              <a:rPr lang="en-US" altLang="zh-CN" sz="2800" b="1"/>
              <a:t>……</a:t>
            </a:r>
            <a:r>
              <a:rPr lang="zh-CN" altLang="en-US" sz="2800" b="1"/>
              <a:t>我不知道</a:t>
            </a:r>
            <a:r>
              <a:rPr lang="en-US" altLang="zh-CN" sz="2800" b="1"/>
              <a:t>……</a:t>
            </a:r>
            <a:r>
              <a:rPr lang="zh-CN" altLang="en-US" sz="2800" b="1"/>
              <a:t>你一定是认错了。"  </a:t>
            </a:r>
            <a:endParaRPr lang="zh-CN" altLang="en-US" sz="2800" b="1"/>
          </a:p>
          <a:p>
            <a:r>
              <a:rPr lang="en-US" altLang="zh-CN" sz="2800" b="1"/>
              <a:t>4</a:t>
            </a:r>
            <a:r>
              <a:rPr lang="zh-CN" altLang="en-US" sz="2800" b="1"/>
              <a:t>、"原来如此......"  </a:t>
            </a:r>
            <a:endParaRPr lang="zh-CN" altLang="en-US" sz="2800" b="1"/>
          </a:p>
          <a:p>
            <a:r>
              <a:rPr lang="en-US" altLang="zh-CN" sz="2800" b="1"/>
              <a:t>5</a:t>
            </a:r>
            <a:r>
              <a:rPr lang="zh-CN" altLang="en-US" sz="2800" b="1"/>
              <a:t>、爷爷说：春天的小女儿，爱上了我们这小小的山村，冬天的时候，她就住在我家的这眼泉水里</a:t>
            </a:r>
            <a:r>
              <a:rPr lang="en-US" altLang="zh-CN" sz="2800" b="1"/>
              <a:t>……</a:t>
            </a:r>
            <a:endParaRPr lang="zh-CN" altLang="en-US" sz="2800" b="1"/>
          </a:p>
        </p:txBody>
      </p:sp>
      <p:sp>
        <p:nvSpPr>
          <p:cNvPr id="4" name="文本框 3"/>
          <p:cNvSpPr txBox="1"/>
          <p:nvPr/>
        </p:nvSpPr>
        <p:spPr>
          <a:xfrm>
            <a:off x="5350827" y="1218089"/>
            <a:ext cx="4827270" cy="521970"/>
          </a:xfrm>
          <a:prstGeom prst="rect">
            <a:avLst/>
          </a:prstGeom>
          <a:noFill/>
        </p:spPr>
        <p:txBody>
          <a:bodyPr wrap="square" rtlCol="0">
            <a:spAutoFit/>
          </a:bodyPr>
          <a:lstStyle/>
          <a:p>
            <a:r>
              <a:rPr lang="zh-CN" altLang="en-US" sz="2800" b="1">
                <a:solidFill>
                  <a:srgbClr val="FF0000"/>
                </a:solidFill>
                <a:sym typeface="+mn-ea"/>
              </a:rPr>
              <a:t>（表示语言的中断的省略）</a:t>
            </a:r>
            <a:endParaRPr lang="zh-CN" altLang="en-US" sz="2800" b="1">
              <a:solidFill>
                <a:srgbClr val="FF0000"/>
              </a:solidFill>
              <a:sym typeface="+mn-ea"/>
            </a:endParaRPr>
          </a:p>
        </p:txBody>
      </p:sp>
      <p:sp>
        <p:nvSpPr>
          <p:cNvPr id="6" name="文本框 5"/>
          <p:cNvSpPr txBox="1"/>
          <p:nvPr/>
        </p:nvSpPr>
        <p:spPr>
          <a:xfrm>
            <a:off x="7125853" y="2417387"/>
            <a:ext cx="2753995" cy="521970"/>
          </a:xfrm>
          <a:prstGeom prst="rect">
            <a:avLst/>
          </a:prstGeom>
          <a:noFill/>
        </p:spPr>
        <p:txBody>
          <a:bodyPr wrap="square" rtlCol="0">
            <a:spAutoFit/>
          </a:bodyPr>
          <a:lstStyle/>
          <a:p>
            <a:r>
              <a:rPr lang="zh-CN" altLang="en-US" sz="2800" b="1">
                <a:solidFill>
                  <a:srgbClr val="FF0000"/>
                </a:solidFill>
                <a:sym typeface="+mn-ea"/>
              </a:rPr>
              <a:t>（举例的省略）</a:t>
            </a:r>
            <a:endParaRPr lang="zh-CN" altLang="en-US" sz="2800" b="1">
              <a:solidFill>
                <a:srgbClr val="FF0000"/>
              </a:solidFill>
              <a:sym typeface="+mn-ea"/>
            </a:endParaRPr>
          </a:p>
        </p:txBody>
      </p:sp>
      <p:sp>
        <p:nvSpPr>
          <p:cNvPr id="7" name="文本框 6"/>
          <p:cNvSpPr txBox="1"/>
          <p:nvPr/>
        </p:nvSpPr>
        <p:spPr>
          <a:xfrm>
            <a:off x="4915535" y="3480118"/>
            <a:ext cx="5697855" cy="521970"/>
          </a:xfrm>
          <a:prstGeom prst="rect">
            <a:avLst/>
          </a:prstGeom>
          <a:noFill/>
        </p:spPr>
        <p:txBody>
          <a:bodyPr wrap="square" rtlCol="0">
            <a:spAutoFit/>
          </a:bodyPr>
          <a:lstStyle/>
          <a:p>
            <a:r>
              <a:rPr lang="zh-CN" altLang="en-US" sz="2800" b="1">
                <a:solidFill>
                  <a:srgbClr val="FF0000"/>
                </a:solidFill>
                <a:sym typeface="+mn-ea"/>
              </a:rPr>
              <a:t>（表示说话断断续续的省略）</a:t>
            </a:r>
            <a:endParaRPr lang="zh-CN" altLang="en-US" sz="2800" b="1">
              <a:solidFill>
                <a:srgbClr val="FF0000"/>
              </a:solidFill>
              <a:sym typeface="+mn-ea"/>
            </a:endParaRPr>
          </a:p>
        </p:txBody>
      </p:sp>
      <p:sp>
        <p:nvSpPr>
          <p:cNvPr id="8" name="文本框 7"/>
          <p:cNvSpPr txBox="1"/>
          <p:nvPr/>
        </p:nvSpPr>
        <p:spPr>
          <a:xfrm>
            <a:off x="5363845" y="4346577"/>
            <a:ext cx="4542790" cy="521970"/>
          </a:xfrm>
          <a:prstGeom prst="rect">
            <a:avLst/>
          </a:prstGeom>
          <a:noFill/>
        </p:spPr>
        <p:txBody>
          <a:bodyPr wrap="square" rtlCol="0">
            <a:spAutoFit/>
          </a:bodyPr>
          <a:lstStyle/>
          <a:p>
            <a:r>
              <a:rPr lang="zh-CN" altLang="en-US" sz="2800" b="1">
                <a:solidFill>
                  <a:srgbClr val="FF0000"/>
                </a:solidFill>
                <a:sym typeface="+mn-ea"/>
              </a:rPr>
              <a:t>（表示语意难尽的省略）</a:t>
            </a:r>
            <a:endParaRPr lang="zh-CN" altLang="en-US" sz="2800" b="1">
              <a:solidFill>
                <a:srgbClr val="FF0000"/>
              </a:solidFill>
              <a:sym typeface="+mn-ea"/>
            </a:endParaRPr>
          </a:p>
        </p:txBody>
      </p:sp>
      <p:sp>
        <p:nvSpPr>
          <p:cNvPr id="10" name="文本框 9"/>
          <p:cNvSpPr txBox="1"/>
          <p:nvPr/>
        </p:nvSpPr>
        <p:spPr>
          <a:xfrm>
            <a:off x="7032104" y="5892802"/>
            <a:ext cx="3419873" cy="461665"/>
          </a:xfrm>
          <a:prstGeom prst="rect">
            <a:avLst/>
          </a:prstGeom>
          <a:noFill/>
        </p:spPr>
        <p:txBody>
          <a:bodyPr wrap="square" rtlCol="0">
            <a:spAutoFit/>
          </a:bodyPr>
          <a:lstStyle/>
          <a:p>
            <a:r>
              <a:rPr lang="zh-CN" altLang="en-US" sz="2400" b="1">
                <a:solidFill>
                  <a:srgbClr val="FF0000"/>
                </a:solidFill>
              </a:rPr>
              <a:t>（表示引文的省略）</a:t>
            </a:r>
            <a:endParaRPr lang="zh-CN" altLang="en-US" sz="2400" b="1">
              <a:solidFill>
                <a:srgbClr val="FF0000"/>
              </a:solidFill>
            </a:endParaRPr>
          </a:p>
        </p:txBody>
      </p:sp>
      <p:pic>
        <p:nvPicPr>
          <p:cNvPr id="11" name="New picture" hidden="1"/>
          <p:cNvPicPr/>
          <p:nvPr/>
        </p:nvPicPr>
        <p:blipFill>
          <a:blip r:embed="rId1"/>
          <a:stretch>
            <a:fillRect/>
          </a:stretch>
        </p:blipFill>
        <p:spPr>
          <a:xfrm>
            <a:off x="13919200" y="10934700"/>
            <a:ext cx="317500" cy="330200"/>
          </a:xfrm>
          <a:prstGeom prst="cube">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linds(horizontal)">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blinds(horizontal)">
                                      <p:cBhvr>
                                        <p:cTn id="2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452670"/>
            <a:ext cx="10972800" cy="4525433"/>
          </a:xfrm>
        </p:spPr>
        <p:txBody>
          <a:bodyPr/>
          <a:lstStyle/>
          <a:p>
            <a:r>
              <a:rPr lang="zh-CN" altLang="en-US" sz="2400" kern="100">
                <a:latin typeface="楷体" panose="02010609060101010101" pitchFamily="49" charset="-122"/>
                <a:ea typeface="楷体" panose="02010609060101010101" pitchFamily="49" charset="-122"/>
              </a:rPr>
              <a:t>只有太阳是可以骄傲的，可以在那一袭长裙的每一寸裙褶的宝石上撩拨起闪光，她却依然沉静</a:t>
            </a:r>
            <a:r>
              <a:rPr lang="en-US" altLang="zh-CN" sz="2400" kern="100">
                <a:latin typeface="楷体" panose="02010609060101010101" pitchFamily="49" charset="-122"/>
                <a:ea typeface="楷体" panose="02010609060101010101" pitchFamily="49" charset="-122"/>
              </a:rPr>
              <a:t>……</a:t>
            </a:r>
            <a:r>
              <a:rPr lang="zh-CN" altLang="en-US" sz="2400" kern="100">
                <a:latin typeface="楷体" panose="02010609060101010101" pitchFamily="49" charset="-122"/>
                <a:ea typeface="楷体" panose="02010609060101010101" pitchFamily="49" charset="-122"/>
              </a:rPr>
              <a:t>雾的面纱又徐徐地遮盖过来了。</a:t>
            </a:r>
            <a:endParaRPr lang="en-US" altLang="zh-CN" sz="2400" kern="100">
              <a:latin typeface="楷体" panose="02010609060101010101" pitchFamily="49" charset="-122"/>
              <a:ea typeface="楷体" panose="02010609060101010101" pitchFamily="49" charset="-122"/>
            </a:endParaRPr>
          </a:p>
          <a:p>
            <a:pPr marL="0" fontAlgn="ctr">
              <a:lnSpc>
                <a:spcPct val="150000"/>
              </a:lnSpc>
              <a:spcBef>
                <a:spcPct val="0"/>
              </a:spcBef>
              <a:spcAft>
                <a:spcPct val="0"/>
              </a:spcAft>
            </a:pPr>
            <a:r>
              <a:rPr lang="zh-CN" altLang="en-US" sz="2400" kern="100">
                <a:latin typeface="宋体" panose="02010600030101010101" pitchFamily="2" charset="-122"/>
                <a:ea typeface="宋体" panose="02010600030101010101" pitchFamily="2" charset="-122"/>
              </a:rPr>
              <a:t>下列各句中的省略号，和文中省略号作用相同的一项是（   ）</a:t>
            </a:r>
            <a:endParaRPr lang="zh-CN" altLang="en-US" sz="2400" kern="100">
              <a:latin typeface="Times New Roman" panose="02020603050405020304" pitchFamily="18" charset="0"/>
            </a:endParaRPr>
          </a:p>
          <a:p>
            <a:pPr marL="0" fontAlgn="ctr">
              <a:lnSpc>
                <a:spcPct val="150000"/>
              </a:lnSpc>
              <a:spcBef>
                <a:spcPct val="0"/>
              </a:spcBef>
              <a:spcAft>
                <a:spcPct val="0"/>
              </a:spcAft>
            </a:pPr>
            <a:r>
              <a:rPr lang="en-US" altLang="zh-CN" sz="2400" kern="100">
                <a:latin typeface="Times New Roman" panose="02020603050405020304" pitchFamily="18" charset="0"/>
              </a:rPr>
              <a:t>A</a:t>
            </a:r>
            <a:r>
              <a:rPr lang="zh-CN" altLang="en-US" sz="2400" kern="100">
                <a:latin typeface="宋体" panose="02010600030101010101" pitchFamily="2" charset="-122"/>
                <a:ea typeface="宋体" panose="02010600030101010101" pitchFamily="2" charset="-122"/>
              </a:rPr>
              <a:t>．平静的湖水，迎着斜风细雨，懒洋洋只是欲步不前</a:t>
            </a:r>
            <a:r>
              <a:rPr lang="en-US" altLang="zh-CN" sz="2400" kern="100">
                <a:latin typeface="宋体" panose="02010600030101010101" pitchFamily="2" charset="-122"/>
                <a:ea typeface="宋体" panose="02010600030101010101" pitchFamily="2" charset="-122"/>
              </a:rPr>
              <a:t>……</a:t>
            </a:r>
            <a:r>
              <a:rPr lang="zh-CN" altLang="en-US" sz="2400" kern="100">
                <a:latin typeface="宋体" panose="02010600030101010101" pitchFamily="2" charset="-122"/>
                <a:ea typeface="宋体" panose="02010600030101010101" pitchFamily="2" charset="-122"/>
              </a:rPr>
              <a:t>突然喑恶叱咤，似有千军万马，奔涌前行。</a:t>
            </a:r>
            <a:endParaRPr lang="zh-CN" altLang="en-US" sz="2400" kern="100">
              <a:latin typeface="Times New Roman" panose="02020603050405020304" pitchFamily="18" charset="0"/>
            </a:endParaRPr>
          </a:p>
          <a:p>
            <a:pPr marL="0" fontAlgn="ctr">
              <a:lnSpc>
                <a:spcPct val="150000"/>
              </a:lnSpc>
              <a:spcBef>
                <a:spcPct val="0"/>
              </a:spcBef>
              <a:spcAft>
                <a:spcPct val="0"/>
              </a:spcAft>
            </a:pPr>
            <a:r>
              <a:rPr lang="en-US" altLang="zh-CN" sz="2400" kern="100">
                <a:latin typeface="Times New Roman" panose="02020603050405020304" pitchFamily="18" charset="0"/>
              </a:rPr>
              <a:t>B</a:t>
            </a:r>
            <a:r>
              <a:rPr lang="zh-CN" altLang="en-US" sz="2400" kern="100">
                <a:latin typeface="宋体" panose="02010600030101010101" pitchFamily="2" charset="-122"/>
                <a:ea typeface="宋体" panose="02010600030101010101" pitchFamily="2" charset="-122"/>
              </a:rPr>
              <a:t>．花开花落，候鸟迁徙，四季轮回，潮汐涨落</a:t>
            </a:r>
            <a:r>
              <a:rPr lang="en-US" altLang="zh-CN" sz="2400" kern="100">
                <a:latin typeface="宋体" panose="02010600030101010101" pitchFamily="2" charset="-122"/>
                <a:ea typeface="宋体" panose="02010600030101010101" pitchFamily="2" charset="-122"/>
              </a:rPr>
              <a:t>……</a:t>
            </a:r>
            <a:r>
              <a:rPr lang="zh-CN" altLang="en-US" sz="2400" kern="100">
                <a:latin typeface="宋体" panose="02010600030101010101" pitchFamily="2" charset="-122"/>
                <a:ea typeface="宋体" panose="02010600030101010101" pitchFamily="2" charset="-122"/>
              </a:rPr>
              <a:t>自然界的周期重演现象可曾引起过你的注意？</a:t>
            </a:r>
            <a:endParaRPr lang="zh-CN" altLang="en-US" sz="2400" kern="100">
              <a:latin typeface="Times New Roman" panose="02020603050405020304" pitchFamily="18" charset="0"/>
            </a:endParaRPr>
          </a:p>
          <a:p>
            <a:pPr marL="0" fontAlgn="ctr">
              <a:lnSpc>
                <a:spcPct val="150000"/>
              </a:lnSpc>
              <a:spcBef>
                <a:spcPct val="0"/>
              </a:spcBef>
              <a:spcAft>
                <a:spcPct val="0"/>
              </a:spcAft>
            </a:pPr>
            <a:r>
              <a:rPr lang="en-US" altLang="zh-CN" sz="2400" kern="100">
                <a:latin typeface="Times New Roman" panose="02020603050405020304" pitchFamily="18" charset="0"/>
              </a:rPr>
              <a:t>C</a:t>
            </a:r>
            <a:r>
              <a:rPr lang="zh-CN" altLang="en-US" sz="2400" kern="100">
                <a:latin typeface="宋体" panose="02010600030101010101" pitchFamily="2" charset="-122"/>
                <a:ea typeface="宋体" panose="02010600030101010101" pitchFamily="2" charset="-122"/>
              </a:rPr>
              <a:t>．在那个遥远的村庄，我第一次听到这样的歌谣：二月里来好风光，家家户户种田忙</a:t>
            </a:r>
            <a:r>
              <a:rPr lang="en-US" altLang="zh-CN" sz="2400" kern="100">
                <a:latin typeface="宋体" panose="02010600030101010101" pitchFamily="2" charset="-122"/>
                <a:ea typeface="宋体" panose="02010600030101010101" pitchFamily="2" charset="-122"/>
              </a:rPr>
              <a:t>……</a:t>
            </a:r>
            <a:endParaRPr lang="zh-CN" altLang="en-US" sz="2400" kern="100">
              <a:latin typeface="Times New Roman" panose="02020603050405020304" pitchFamily="18" charset="0"/>
            </a:endParaRPr>
          </a:p>
          <a:p>
            <a:pPr marL="0" fontAlgn="ctr">
              <a:lnSpc>
                <a:spcPct val="150000"/>
              </a:lnSpc>
              <a:spcBef>
                <a:spcPct val="0"/>
              </a:spcBef>
              <a:spcAft>
                <a:spcPct val="0"/>
              </a:spcAft>
            </a:pPr>
            <a:r>
              <a:rPr lang="en-US" altLang="zh-CN" sz="2400" kern="100">
                <a:latin typeface="Times New Roman" panose="02020603050405020304" pitchFamily="18" charset="0"/>
              </a:rPr>
              <a:t>D</a:t>
            </a:r>
            <a:r>
              <a:rPr lang="zh-CN" altLang="en-US" sz="2400" kern="100">
                <a:latin typeface="宋体" panose="02010600030101010101" pitchFamily="2" charset="-122"/>
                <a:ea typeface="宋体" panose="02010600030101010101" pitchFamily="2" charset="-122"/>
              </a:rPr>
              <a:t>．穿长袍的看他是一个外地来的陌生人，就问道：“这位是</a:t>
            </a:r>
            <a:r>
              <a:rPr lang="en-US" altLang="zh-CN" sz="2400" kern="100">
                <a:latin typeface="宋体" panose="02010600030101010101" pitchFamily="2" charset="-122"/>
                <a:ea typeface="宋体" panose="02010600030101010101" pitchFamily="2" charset="-122"/>
              </a:rPr>
              <a:t>……”“</a:t>
            </a:r>
            <a:r>
              <a:rPr lang="zh-CN" altLang="en-US" sz="2400" kern="100">
                <a:latin typeface="宋体" panose="02010600030101010101" pitchFamily="2" charset="-122"/>
                <a:ea typeface="宋体" panose="02010600030101010101" pitchFamily="2" charset="-122"/>
              </a:rPr>
              <a:t>我的兄弟。”戴礼帽的回答。</a:t>
            </a:r>
            <a:endParaRPr lang="zh-CN" altLang="en-US" sz="2400" kern="100">
              <a:latin typeface="Times New Roman" panose="02020603050405020304" pitchFamily="18" charset="0"/>
            </a:endParaRPr>
          </a:p>
          <a:p>
            <a:endParaRPr lang="zh-CN" altLang="en-US" sz="2400" kern="100">
              <a:latin typeface="Times New Roman" panose="02020603050405020304" pitchFamily="18" charset="0"/>
            </a:endParaRPr>
          </a:p>
          <a:p>
            <a:endParaRPr lang="zh-CN" altLang="en-US"/>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69882" y="548680"/>
            <a:ext cx="10852237" cy="5976664"/>
          </a:xfrm>
        </p:spPr>
        <p:txBody>
          <a:bodyPr/>
          <a:lstStyle/>
          <a:p>
            <a:r>
              <a:rPr lang="zh-CN" altLang="en-US" sz="2000" b="1" kern="100">
                <a:effectLst/>
                <a:latin typeface="楷体" panose="02010609060101010101" pitchFamily="49" charset="-122"/>
                <a:ea typeface="楷体" panose="02010609060101010101" pitchFamily="49" charset="-122"/>
              </a:rPr>
              <a:t>我国自古以来就有“玉石之国”的美名，古医书称“玉乃石之美者，味甘性平无毒”，并称玉是人体蓄养元气最充沛的物质。</a:t>
            </a:r>
            <a:endParaRPr lang="zh-CN" altLang="en-US" sz="2000" b="1" kern="100">
              <a:effectLst/>
              <a:latin typeface="Times New Roman" panose="02020603050405020304" pitchFamily="18" charset="0"/>
            </a:endParaRPr>
          </a:p>
          <a:p>
            <a:pPr marL="0" marR="0" algn="l" fontAlgn="ctr">
              <a:lnSpc>
                <a:spcPct val="150000"/>
              </a:lnSpc>
              <a:spcBef>
                <a:spcPct val="0"/>
              </a:spcBef>
              <a:spcAft>
                <a:spcPct val="0"/>
              </a:spcAft>
            </a:pPr>
            <a:r>
              <a:rPr lang="zh-CN" altLang="en-US" sz="2000" b="1" kern="100">
                <a:effectLst/>
                <a:latin typeface="宋体" panose="02010600030101010101" pitchFamily="2" charset="-122"/>
                <a:ea typeface="宋体" panose="02010600030101010101" pitchFamily="2" charset="-122"/>
              </a:rPr>
              <a:t>下列选项中引号的用法和文中“玉石之国”引号的用法相同的一项是 （   ）</a:t>
            </a:r>
            <a:endParaRPr lang="zh-CN" altLang="en-US" sz="2000" b="1" kern="100">
              <a:effectLst/>
              <a:latin typeface="Times New Roman" panose="02020603050405020304" pitchFamily="18" charset="0"/>
            </a:endParaRPr>
          </a:p>
          <a:p>
            <a:pPr marL="0" marR="0" algn="l" fontAlgn="ctr">
              <a:lnSpc>
                <a:spcPct val="150000"/>
              </a:lnSpc>
              <a:spcBef>
                <a:spcPct val="0"/>
              </a:spcBef>
              <a:spcAft>
                <a:spcPct val="0"/>
              </a:spcAft>
            </a:pPr>
            <a:r>
              <a:rPr lang="en-US" altLang="zh-CN" sz="2000" b="1" kern="100">
                <a:effectLst/>
                <a:latin typeface="Times New Roman" panose="02020603050405020304" pitchFamily="18" charset="0"/>
              </a:rPr>
              <a:t>A</a:t>
            </a:r>
            <a:r>
              <a:rPr lang="zh-CN" altLang="en-US" sz="2000" b="1" kern="100">
                <a:effectLst/>
                <a:latin typeface="宋体" panose="02010600030101010101" pitchFamily="2" charset="-122"/>
                <a:ea typeface="宋体" panose="02010600030101010101" pitchFamily="2" charset="-122"/>
              </a:rPr>
              <a:t>．他的“一抓准”“一口清”绝技，他创造的整套服务经验和服务艺术，至今为全国广大商业、服务业职工学习和称颂。</a:t>
            </a:r>
            <a:endParaRPr lang="zh-CN" altLang="en-US" sz="2000" b="1" kern="100">
              <a:effectLst/>
              <a:latin typeface="Times New Roman" panose="02020603050405020304" pitchFamily="18" charset="0"/>
            </a:endParaRPr>
          </a:p>
          <a:p>
            <a:pPr marL="0" marR="0" algn="l" fontAlgn="ctr">
              <a:lnSpc>
                <a:spcPct val="150000"/>
              </a:lnSpc>
              <a:spcBef>
                <a:spcPct val="0"/>
              </a:spcBef>
              <a:spcAft>
                <a:spcPct val="0"/>
              </a:spcAft>
            </a:pPr>
            <a:r>
              <a:rPr lang="en-US" altLang="zh-CN" sz="2000" b="1" kern="100">
                <a:effectLst/>
                <a:latin typeface="Times New Roman" panose="02020603050405020304" pitchFamily="18" charset="0"/>
              </a:rPr>
              <a:t>B</a:t>
            </a:r>
            <a:r>
              <a:rPr lang="zh-CN" altLang="en-US" sz="2000" b="1" kern="100">
                <a:effectLst/>
                <a:latin typeface="宋体" panose="02010600030101010101" pitchFamily="2" charset="-122"/>
                <a:ea typeface="宋体" panose="02010600030101010101" pitchFamily="2" charset="-122"/>
              </a:rPr>
              <a:t>．他看上去更像一个地道的湖南农民，这使我想起了农民送给他的“泥腿子专家”“泥腿子院士”的称谓。</a:t>
            </a:r>
            <a:endParaRPr lang="zh-CN" altLang="en-US" sz="2000" b="1" kern="100">
              <a:effectLst/>
              <a:latin typeface="Times New Roman" panose="02020603050405020304" pitchFamily="18" charset="0"/>
            </a:endParaRPr>
          </a:p>
          <a:p>
            <a:pPr marL="0" marR="0" algn="l" fontAlgn="ctr">
              <a:lnSpc>
                <a:spcPct val="150000"/>
              </a:lnSpc>
              <a:spcBef>
                <a:spcPct val="0"/>
              </a:spcBef>
              <a:spcAft>
                <a:spcPct val="0"/>
              </a:spcAft>
            </a:pPr>
            <a:r>
              <a:rPr lang="en-US" altLang="zh-CN" sz="2000" b="1" kern="100">
                <a:effectLst/>
                <a:latin typeface="Times New Roman" panose="02020603050405020304" pitchFamily="18" charset="0"/>
              </a:rPr>
              <a:t>C</a:t>
            </a:r>
            <a:r>
              <a:rPr lang="zh-CN" altLang="en-US" sz="2000" b="1" kern="100">
                <a:effectLst/>
                <a:latin typeface="宋体" panose="02010600030101010101" pitchFamily="2" charset="-122"/>
                <a:ea typeface="宋体" panose="02010600030101010101" pitchFamily="2" charset="-122"/>
              </a:rPr>
              <a:t>．中国在现在和将来相当长的岁月里，都将是一个农业大国，“民以食为天”的说法自古流传。</a:t>
            </a:r>
            <a:endParaRPr lang="zh-CN" altLang="en-US" sz="2000" b="1" kern="100">
              <a:effectLst/>
              <a:latin typeface="Times New Roman" panose="02020603050405020304" pitchFamily="18" charset="0"/>
            </a:endParaRPr>
          </a:p>
          <a:p>
            <a:pPr marL="0" marR="0" algn="l" fontAlgn="ctr">
              <a:lnSpc>
                <a:spcPct val="150000"/>
              </a:lnSpc>
              <a:spcBef>
                <a:spcPct val="0"/>
              </a:spcBef>
              <a:spcAft>
                <a:spcPct val="0"/>
              </a:spcAft>
            </a:pPr>
            <a:r>
              <a:rPr lang="en-US" altLang="zh-CN" sz="2000" b="1" kern="100">
                <a:effectLst/>
                <a:latin typeface="Times New Roman" panose="02020603050405020304" pitchFamily="18" charset="0"/>
              </a:rPr>
              <a:t>D</a:t>
            </a:r>
            <a:r>
              <a:rPr lang="zh-CN" altLang="en-US" sz="2000" b="1" kern="100">
                <a:effectLst/>
                <a:latin typeface="宋体" panose="02010600030101010101" pitchFamily="2" charset="-122"/>
                <a:ea typeface="宋体" panose="02010600030101010101" pitchFamily="2" charset="-122"/>
              </a:rPr>
              <a:t>．人，不能低下高贵的头，只有怕死鬼才乞求“自由”。毒刑拷打算得了什么？死亡也无法叫我开口！</a:t>
            </a:r>
            <a:endParaRPr lang="zh-CN" altLang="en-US" sz="2000" b="1" kern="100">
              <a:effectLst/>
              <a:latin typeface="Times New Roman" panose="02020603050405020304" pitchFamily="18" charset="0"/>
            </a:endParaRPr>
          </a:p>
          <a:p>
            <a:endParaRPr lang="zh-CN" altLang="en-US"/>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0" fontAlgn="ctr">
              <a:lnSpc>
                <a:spcPct val="150000"/>
              </a:lnSpc>
              <a:spcBef>
                <a:spcPct val="0"/>
              </a:spcBef>
              <a:spcAft>
                <a:spcPct val="0"/>
              </a:spcAft>
            </a:pPr>
            <a:r>
              <a:rPr lang="en-US" altLang="zh-CN" sz="2400" kern="100">
                <a:solidFill>
                  <a:srgbClr val="FF0000"/>
                </a:solidFill>
                <a:latin typeface="Times New Roman" panose="02020603050405020304" pitchFamily="18" charset="0"/>
              </a:rPr>
              <a:t>13</a:t>
            </a:r>
            <a:r>
              <a:rPr lang="zh-CN" altLang="en-US" sz="2400" kern="100">
                <a:solidFill>
                  <a:srgbClr val="FF0000"/>
                </a:solidFill>
                <a:latin typeface="宋体" panose="02010600030101010101" pitchFamily="2" charset="-122"/>
                <a:ea typeface="宋体" panose="02010600030101010101" pitchFamily="2" charset="-122"/>
              </a:rPr>
              <a:t>．本题考查学生正确使用标点符号的能力。</a:t>
            </a:r>
            <a:endParaRPr lang="zh-CN" altLang="en-US" sz="2400" kern="100">
              <a:latin typeface="Times New Roman" panose="02020603050405020304" pitchFamily="18" charset="0"/>
            </a:endParaRPr>
          </a:p>
          <a:p>
            <a:pPr marL="0" fontAlgn="ctr">
              <a:lnSpc>
                <a:spcPct val="150000"/>
              </a:lnSpc>
              <a:spcBef>
                <a:spcPct val="0"/>
              </a:spcBef>
              <a:spcAft>
                <a:spcPct val="0"/>
              </a:spcAft>
            </a:pPr>
            <a:r>
              <a:rPr lang="zh-CN" altLang="en-US" sz="2400" kern="100">
                <a:solidFill>
                  <a:srgbClr val="FF0000"/>
                </a:solidFill>
                <a:latin typeface="宋体" panose="02010600030101010101" pitchFamily="2" charset="-122"/>
                <a:ea typeface="宋体" panose="02010600030101010101" pitchFamily="2" charset="-122"/>
              </a:rPr>
              <a:t>文中的省略号“她却依然沉静</a:t>
            </a:r>
            <a:r>
              <a:rPr lang="en-US" altLang="zh-CN" sz="2400" kern="100">
                <a:solidFill>
                  <a:srgbClr val="FF0000"/>
                </a:solidFill>
                <a:latin typeface="宋体" panose="02010600030101010101" pitchFamily="2" charset="-122"/>
                <a:ea typeface="宋体" panose="02010600030101010101" pitchFamily="2" charset="-122"/>
              </a:rPr>
              <a:t>……</a:t>
            </a:r>
            <a:r>
              <a:rPr lang="zh-CN" altLang="en-US" sz="2400" kern="100">
                <a:solidFill>
                  <a:srgbClr val="FF0000"/>
                </a:solidFill>
                <a:latin typeface="宋体" panose="02010600030101010101" pitchFamily="2" charset="-122"/>
                <a:ea typeface="宋体" panose="02010600030101010101" pitchFamily="2" charset="-122"/>
              </a:rPr>
              <a:t>雾的面纱又徐徐地遮盖过来了”表示语意未尽。</a:t>
            </a:r>
            <a:endParaRPr lang="zh-CN" altLang="en-US" sz="2400" kern="100">
              <a:latin typeface="Times New Roman" panose="02020603050405020304" pitchFamily="18" charset="0"/>
            </a:endParaRPr>
          </a:p>
          <a:p>
            <a:pPr marL="0" fontAlgn="ctr">
              <a:lnSpc>
                <a:spcPct val="150000"/>
              </a:lnSpc>
              <a:spcBef>
                <a:spcPct val="0"/>
              </a:spcBef>
              <a:spcAft>
                <a:spcPct val="0"/>
              </a:spcAft>
            </a:pPr>
            <a:r>
              <a:rPr lang="en-US" altLang="zh-CN" sz="2400" kern="100">
                <a:solidFill>
                  <a:srgbClr val="FF0000"/>
                </a:solidFill>
                <a:latin typeface="Times New Roman" panose="02020603050405020304" pitchFamily="18" charset="0"/>
              </a:rPr>
              <a:t>A</a:t>
            </a:r>
            <a:r>
              <a:rPr lang="zh-CN" altLang="en-US" sz="2400" kern="100">
                <a:solidFill>
                  <a:srgbClr val="FF0000"/>
                </a:solidFill>
                <a:latin typeface="宋体" panose="02010600030101010101" pitchFamily="2" charset="-122"/>
                <a:ea typeface="宋体" panose="02010600030101010101" pitchFamily="2" charset="-122"/>
              </a:rPr>
              <a:t>．</a:t>
            </a:r>
            <a:r>
              <a:rPr lang="zh-CN" altLang="en-US" sz="2400" kern="100">
                <a:solidFill>
                  <a:srgbClr val="FF0000"/>
                </a:solidFill>
                <a:latin typeface="Times New Roman" panose="02020603050405020304" pitchFamily="18" charset="0"/>
              </a:rPr>
              <a:t> </a:t>
            </a:r>
            <a:r>
              <a:rPr lang="zh-CN" altLang="en-US" sz="2400" kern="100">
                <a:solidFill>
                  <a:srgbClr val="FF0000"/>
                </a:solidFill>
                <a:latin typeface="宋体" panose="02010600030101010101" pitchFamily="2" charset="-122"/>
                <a:ea typeface="宋体" panose="02010600030101010101" pitchFamily="2" charset="-122"/>
              </a:rPr>
              <a:t>表示语意未尽；</a:t>
            </a:r>
            <a:endParaRPr lang="zh-CN" altLang="en-US" sz="2400" kern="100">
              <a:latin typeface="Times New Roman" panose="02020603050405020304" pitchFamily="18" charset="0"/>
            </a:endParaRPr>
          </a:p>
          <a:p>
            <a:pPr marL="0" fontAlgn="ctr">
              <a:lnSpc>
                <a:spcPct val="150000"/>
              </a:lnSpc>
              <a:spcBef>
                <a:spcPct val="0"/>
              </a:spcBef>
              <a:spcAft>
                <a:spcPct val="0"/>
              </a:spcAft>
            </a:pPr>
            <a:r>
              <a:rPr lang="en-US" altLang="zh-CN" sz="2400" kern="100">
                <a:solidFill>
                  <a:srgbClr val="FF0000"/>
                </a:solidFill>
                <a:latin typeface="Times New Roman" panose="02020603050405020304" pitchFamily="18" charset="0"/>
              </a:rPr>
              <a:t>B</a:t>
            </a:r>
            <a:r>
              <a:rPr lang="zh-CN" altLang="en-US" sz="2400" kern="100">
                <a:solidFill>
                  <a:srgbClr val="FF0000"/>
                </a:solidFill>
                <a:latin typeface="宋体" panose="02010600030101010101" pitchFamily="2" charset="-122"/>
                <a:ea typeface="宋体" panose="02010600030101010101" pitchFamily="2" charset="-122"/>
              </a:rPr>
              <a:t>．</a:t>
            </a:r>
            <a:r>
              <a:rPr lang="zh-CN" altLang="en-US" sz="2400" kern="100">
                <a:solidFill>
                  <a:srgbClr val="FF0000"/>
                </a:solidFill>
                <a:latin typeface="Times New Roman" panose="02020603050405020304" pitchFamily="18" charset="0"/>
              </a:rPr>
              <a:t> </a:t>
            </a:r>
            <a:r>
              <a:rPr lang="zh-CN" altLang="en-US" sz="2400" kern="100">
                <a:solidFill>
                  <a:srgbClr val="FF0000"/>
                </a:solidFill>
                <a:latin typeface="宋体" panose="02010600030101010101" pitchFamily="2" charset="-122"/>
                <a:ea typeface="宋体" panose="02010600030101010101" pitchFamily="2" charset="-122"/>
              </a:rPr>
              <a:t>表示列举的省略；</a:t>
            </a:r>
            <a:endParaRPr lang="zh-CN" altLang="en-US" sz="2400" kern="100">
              <a:latin typeface="Times New Roman" panose="02020603050405020304" pitchFamily="18" charset="0"/>
            </a:endParaRPr>
          </a:p>
          <a:p>
            <a:pPr marL="0" fontAlgn="ctr">
              <a:lnSpc>
                <a:spcPct val="150000"/>
              </a:lnSpc>
              <a:spcBef>
                <a:spcPct val="0"/>
              </a:spcBef>
              <a:spcAft>
                <a:spcPct val="0"/>
              </a:spcAft>
            </a:pPr>
            <a:r>
              <a:rPr lang="en-US" altLang="zh-CN" sz="2400" kern="100">
                <a:solidFill>
                  <a:srgbClr val="FF0000"/>
                </a:solidFill>
                <a:latin typeface="Times New Roman" panose="02020603050405020304" pitchFamily="18" charset="0"/>
              </a:rPr>
              <a:t>C</a:t>
            </a:r>
            <a:r>
              <a:rPr lang="zh-CN" altLang="en-US" sz="2400" kern="100">
                <a:solidFill>
                  <a:srgbClr val="FF0000"/>
                </a:solidFill>
                <a:latin typeface="宋体" panose="02010600030101010101" pitchFamily="2" charset="-122"/>
                <a:ea typeface="宋体" panose="02010600030101010101" pitchFamily="2" charset="-122"/>
              </a:rPr>
              <a:t>．</a:t>
            </a:r>
            <a:r>
              <a:rPr lang="zh-CN" altLang="en-US" sz="2400" kern="100">
                <a:solidFill>
                  <a:srgbClr val="FF0000"/>
                </a:solidFill>
                <a:latin typeface="Times New Roman" panose="02020603050405020304" pitchFamily="18" charset="0"/>
              </a:rPr>
              <a:t> </a:t>
            </a:r>
            <a:r>
              <a:rPr lang="zh-CN" altLang="en-US" sz="2400" kern="100">
                <a:solidFill>
                  <a:srgbClr val="FF0000"/>
                </a:solidFill>
                <a:latin typeface="宋体" panose="02010600030101010101" pitchFamily="2" charset="-122"/>
                <a:ea typeface="宋体" panose="02010600030101010101" pitchFamily="2" charset="-122"/>
              </a:rPr>
              <a:t>表示引文的省略；</a:t>
            </a:r>
            <a:endParaRPr lang="zh-CN" altLang="en-US" sz="2400" kern="100">
              <a:latin typeface="Times New Roman" panose="02020603050405020304" pitchFamily="18" charset="0"/>
            </a:endParaRPr>
          </a:p>
          <a:p>
            <a:pPr marL="0" fontAlgn="ctr">
              <a:lnSpc>
                <a:spcPct val="150000"/>
              </a:lnSpc>
              <a:spcBef>
                <a:spcPct val="0"/>
              </a:spcBef>
              <a:spcAft>
                <a:spcPct val="0"/>
              </a:spcAft>
            </a:pPr>
            <a:r>
              <a:rPr lang="en-US" altLang="zh-CN" sz="2400" kern="100">
                <a:solidFill>
                  <a:srgbClr val="FF0000"/>
                </a:solidFill>
                <a:latin typeface="Times New Roman" panose="02020603050405020304" pitchFamily="18" charset="0"/>
              </a:rPr>
              <a:t>D</a:t>
            </a:r>
            <a:r>
              <a:rPr lang="zh-CN" altLang="en-US" sz="2400" kern="100">
                <a:solidFill>
                  <a:srgbClr val="FF0000"/>
                </a:solidFill>
                <a:latin typeface="宋体" panose="02010600030101010101" pitchFamily="2" charset="-122"/>
                <a:ea typeface="宋体" panose="02010600030101010101" pitchFamily="2" charset="-122"/>
              </a:rPr>
              <a:t>．</a:t>
            </a:r>
            <a:r>
              <a:rPr lang="zh-CN" altLang="en-US" sz="2400" kern="100">
                <a:solidFill>
                  <a:srgbClr val="FF0000"/>
                </a:solidFill>
                <a:latin typeface="Times New Roman" panose="02020603050405020304" pitchFamily="18" charset="0"/>
              </a:rPr>
              <a:t> </a:t>
            </a:r>
            <a:r>
              <a:rPr lang="zh-CN" altLang="en-US" sz="2400" kern="100">
                <a:solidFill>
                  <a:srgbClr val="FF0000"/>
                </a:solidFill>
                <a:latin typeface="宋体" panose="02010600030101010101" pitchFamily="2" charset="-122"/>
                <a:ea typeface="宋体" panose="02010600030101010101" pitchFamily="2" charset="-122"/>
              </a:rPr>
              <a:t>表示语音的延长。</a:t>
            </a:r>
            <a:endParaRPr lang="zh-CN" altLang="en-US" sz="2400" kern="100">
              <a:latin typeface="Times New Roman" panose="02020603050405020304" pitchFamily="18" charset="0"/>
            </a:endParaRPr>
          </a:p>
          <a:p>
            <a:pPr marL="0" fontAlgn="ctr">
              <a:lnSpc>
                <a:spcPct val="150000"/>
              </a:lnSpc>
              <a:spcBef>
                <a:spcPct val="0"/>
              </a:spcBef>
              <a:spcAft>
                <a:spcPct val="0"/>
              </a:spcAft>
            </a:pPr>
            <a:r>
              <a:rPr lang="zh-CN" altLang="en-US" sz="2400" kern="100">
                <a:solidFill>
                  <a:srgbClr val="FF0000"/>
                </a:solidFill>
                <a:latin typeface="宋体" panose="02010600030101010101" pitchFamily="2" charset="-122"/>
                <a:ea typeface="宋体" panose="02010600030101010101" pitchFamily="2" charset="-122"/>
              </a:rPr>
              <a:t>故选</a:t>
            </a:r>
            <a:r>
              <a:rPr lang="en-US" altLang="zh-CN" sz="2400" kern="100">
                <a:solidFill>
                  <a:srgbClr val="FF0000"/>
                </a:solidFill>
                <a:latin typeface="Times New Roman" panose="02020603050405020304" pitchFamily="18" charset="0"/>
              </a:rPr>
              <a:t>A</a:t>
            </a:r>
            <a:r>
              <a:rPr lang="zh-CN" altLang="en-US" sz="2400" kern="100">
                <a:solidFill>
                  <a:srgbClr val="FF0000"/>
                </a:solidFill>
                <a:latin typeface="宋体" panose="02010600030101010101" pitchFamily="2" charset="-122"/>
                <a:ea typeface="宋体" panose="02010600030101010101" pitchFamily="2" charset="-122"/>
              </a:rPr>
              <a:t>。</a:t>
            </a:r>
            <a:endParaRPr lang="zh-CN" altLang="en-US" sz="2400" kern="100">
              <a:latin typeface="Times New Roman" panose="02020603050405020304" pitchFamily="18" charset="0"/>
            </a:endParaRPr>
          </a:p>
          <a:p>
            <a:endParaRPr lang="zh-CN" altLang="en-US"/>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p:nvPr/>
        </p:nvSpPr>
        <p:spPr>
          <a:xfrm>
            <a:off x="1703389" y="363538"/>
            <a:ext cx="8834437" cy="6000750"/>
          </a:xfrm>
          <a:prstGeom prst="rect">
            <a:avLst/>
          </a:prstGeom>
          <a:noFill/>
          <a:ln w="9525">
            <a:noFill/>
          </a:ln>
        </p:spPr>
        <p:txBody>
          <a:bodyPr>
            <a:spAutoFit/>
          </a:bodyPr>
          <a:lstStyle/>
          <a:p>
            <a:r>
              <a:rPr lang="zh-CN" altLang="en-US" sz="3200" b="1">
                <a:solidFill>
                  <a:srgbClr val="FF3300"/>
                </a:solidFill>
                <a:latin typeface="楷体_GB2312" pitchFamily="49" charset="-122"/>
                <a:ea typeface="楷体_GB2312" pitchFamily="49" charset="-122"/>
              </a:rPr>
              <a:t>一、表示注释、说明的部分。</a:t>
            </a:r>
            <a:r>
              <a:rPr lang="zh-CN" altLang="zh-CN" sz="3200" b="1">
                <a:solidFill>
                  <a:srgbClr val="FF3300"/>
                </a:solidFill>
                <a:latin typeface="楷体_GB2312" pitchFamily="49" charset="-122"/>
                <a:ea typeface="楷体_GB2312" pitchFamily="49" charset="-122"/>
              </a:rPr>
              <a:t>(</a:t>
            </a:r>
            <a:r>
              <a:rPr lang="zh-CN" altLang="en-US" sz="3200" b="1">
                <a:solidFill>
                  <a:srgbClr val="FF3300"/>
                </a:solidFill>
                <a:latin typeface="楷体_GB2312" pitchFamily="49" charset="-122"/>
                <a:ea typeface="楷体_GB2312" pitchFamily="49" charset="-122"/>
              </a:rPr>
              <a:t>解释说明</a:t>
            </a:r>
            <a:r>
              <a:rPr lang="zh-CN" altLang="zh-CN" sz="3200" b="1">
                <a:solidFill>
                  <a:srgbClr val="FF3300"/>
                </a:solidFill>
                <a:latin typeface="楷体_GB2312" pitchFamily="49" charset="-122"/>
                <a:ea typeface="楷体_GB2312" pitchFamily="49" charset="-122"/>
              </a:rPr>
              <a:t>)</a:t>
            </a:r>
            <a:endParaRPr lang="zh-CN" altLang="zh-CN" sz="3200" b="1">
              <a:solidFill>
                <a:srgbClr val="FF3300"/>
              </a:solidFill>
              <a:latin typeface="楷体_GB2312" pitchFamily="49" charset="-122"/>
              <a:ea typeface="楷体_GB2312" pitchFamily="49" charset="-122"/>
            </a:endParaRPr>
          </a:p>
          <a:p>
            <a:r>
              <a:rPr lang="zh-CN" altLang="en-US" sz="3200" b="1">
                <a:solidFill>
                  <a:schemeClr val="hlink"/>
                </a:solidFill>
                <a:latin typeface="楷体_GB2312" pitchFamily="49" charset="-122"/>
                <a:ea typeface="楷体_GB2312" pitchFamily="49" charset="-122"/>
              </a:rPr>
              <a:t>例如：</a:t>
            </a:r>
            <a:endParaRPr lang="zh-CN" altLang="en-US" sz="3200" b="1">
              <a:solidFill>
                <a:schemeClr val="hlink"/>
              </a:solidFill>
              <a:latin typeface="楷体_GB2312" pitchFamily="49" charset="-122"/>
              <a:ea typeface="楷体_GB2312" pitchFamily="49" charset="-122"/>
            </a:endParaRPr>
          </a:p>
          <a:p>
            <a:r>
              <a:rPr lang="zh-CN" altLang="zh-CN" sz="3200" b="1">
                <a:solidFill>
                  <a:schemeClr val="folHlink"/>
                </a:solidFill>
                <a:latin typeface="楷体_GB2312" pitchFamily="49" charset="-122"/>
                <a:ea typeface="楷体_GB2312" pitchFamily="49" charset="-122"/>
              </a:rPr>
              <a:t>1</a:t>
            </a:r>
            <a:r>
              <a:rPr lang="zh-CN" altLang="en-US" sz="3200" b="1">
                <a:solidFill>
                  <a:schemeClr val="folHlink"/>
                </a:solidFill>
                <a:latin typeface="楷体_GB2312" pitchFamily="49" charset="-122"/>
                <a:ea typeface="楷体_GB2312" pitchFamily="49" charset="-122"/>
              </a:rPr>
              <a:t>．我望着它们，心里想，我的好儿子在岛上留下了一样美好的东西──鲜花。</a:t>
            </a:r>
            <a:endParaRPr lang="zh-CN" altLang="en-US" sz="3200" b="1">
              <a:latin typeface="楷体_GB2312" pitchFamily="49" charset="-122"/>
              <a:ea typeface="楷体_GB2312" pitchFamily="49" charset="-122"/>
            </a:endParaRPr>
          </a:p>
          <a:p>
            <a:r>
              <a:rPr lang="zh-CN" altLang="zh-CN" sz="3200" b="1">
                <a:solidFill>
                  <a:schemeClr val="accent2"/>
                </a:solidFill>
                <a:latin typeface="楷体_GB2312" pitchFamily="49" charset="-122"/>
                <a:ea typeface="楷体_GB2312" pitchFamily="49" charset="-122"/>
              </a:rPr>
              <a:t>2</a:t>
            </a:r>
            <a:r>
              <a:rPr lang="zh-CN" altLang="en-US" sz="3200" b="1">
                <a:solidFill>
                  <a:schemeClr val="accent2"/>
                </a:solidFill>
                <a:latin typeface="楷体_GB2312" pitchFamily="49" charset="-122"/>
                <a:ea typeface="楷体_GB2312" pitchFamily="49" charset="-122"/>
              </a:rPr>
              <a:t>．我赶到学校上完课，跟孩子们聊了一会儿，再拿邮袋，又重了许多──除了新收上来的一叠作业本，还有干酪、杏干、苹果，许许多多好吃的东西。</a:t>
            </a:r>
            <a:endParaRPr lang="zh-CN" altLang="en-US" sz="3200" b="1">
              <a:solidFill>
                <a:schemeClr val="accent2"/>
              </a:solidFill>
              <a:latin typeface="楷体_GB2312" pitchFamily="49" charset="-122"/>
              <a:ea typeface="楷体_GB2312" pitchFamily="49" charset="-122"/>
            </a:endParaRPr>
          </a:p>
          <a:p>
            <a:r>
              <a:rPr lang="zh-CN" altLang="en-US" sz="3200" b="1">
                <a:solidFill>
                  <a:srgbClr val="FF3300"/>
                </a:solidFill>
                <a:latin typeface="楷体_GB2312" pitchFamily="49" charset="-122"/>
                <a:ea typeface="楷体_GB2312" pitchFamily="49" charset="-122"/>
              </a:rPr>
              <a:t>例</a:t>
            </a:r>
            <a:r>
              <a:rPr lang="zh-CN" altLang="zh-CN" sz="3200" b="1">
                <a:solidFill>
                  <a:srgbClr val="FF3300"/>
                </a:solidFill>
                <a:latin typeface="楷体_GB2312" pitchFamily="49" charset="-122"/>
                <a:ea typeface="楷体_GB2312" pitchFamily="49" charset="-122"/>
              </a:rPr>
              <a:t>1</a:t>
            </a:r>
            <a:r>
              <a:rPr lang="zh-CN" altLang="en-US" sz="3200" b="1">
                <a:solidFill>
                  <a:srgbClr val="FF3300"/>
                </a:solidFill>
                <a:latin typeface="楷体_GB2312" pitchFamily="49" charset="-122"/>
                <a:ea typeface="楷体_GB2312" pitchFamily="49" charset="-122"/>
              </a:rPr>
              <a:t>中的“鲜花”是对前文“美好东西”的注解，用破折号引入。</a:t>
            </a:r>
            <a:endParaRPr lang="zh-CN" altLang="en-US" sz="3200" b="1">
              <a:solidFill>
                <a:srgbClr val="FF3300"/>
              </a:solidFill>
              <a:latin typeface="楷体_GB2312" pitchFamily="49" charset="-122"/>
              <a:ea typeface="楷体_GB2312" pitchFamily="49" charset="-122"/>
            </a:endParaRPr>
          </a:p>
          <a:p>
            <a:r>
              <a:rPr lang="zh-CN" altLang="en-US" sz="3200" b="1">
                <a:solidFill>
                  <a:srgbClr val="FF3300"/>
                </a:solidFill>
                <a:latin typeface="楷体_GB2312" pitchFamily="49" charset="-122"/>
                <a:ea typeface="楷体_GB2312" pitchFamily="49" charset="-122"/>
              </a:rPr>
              <a:t>例</a:t>
            </a:r>
            <a:r>
              <a:rPr lang="zh-CN" altLang="zh-CN" sz="3200" b="1">
                <a:solidFill>
                  <a:srgbClr val="FF3300"/>
                </a:solidFill>
                <a:latin typeface="楷体_GB2312" pitchFamily="49" charset="-122"/>
                <a:ea typeface="楷体_GB2312" pitchFamily="49" charset="-122"/>
              </a:rPr>
              <a:t>2</a:t>
            </a:r>
            <a:r>
              <a:rPr lang="zh-CN" altLang="en-US" sz="3200" b="1">
                <a:solidFill>
                  <a:srgbClr val="FF3300"/>
                </a:solidFill>
                <a:latin typeface="楷体_GB2312" pitchFamily="49" charset="-122"/>
                <a:ea typeface="楷体_GB2312" pitchFamily="49" charset="-122"/>
              </a:rPr>
              <a:t>中的破折号引入了对前文“重了许多”的说明。</a:t>
            </a:r>
            <a:endParaRPr lang="zh-CN" altLang="en-US" sz="3200" b="1">
              <a:solidFill>
                <a:srgbClr val="FF3300"/>
              </a:solidFill>
              <a:latin typeface="楷体_GB2312" pitchFamily="49" charset="-122"/>
              <a:ea typeface="楷体_GB2312" pitchFamily="49" charset="-122"/>
            </a:endParaRPr>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p:nvPr/>
        </p:nvSpPr>
        <p:spPr>
          <a:xfrm>
            <a:off x="1847850" y="0"/>
            <a:ext cx="8712200" cy="6000750"/>
          </a:xfrm>
          <a:prstGeom prst="rect">
            <a:avLst/>
          </a:prstGeom>
          <a:noFill/>
          <a:ln w="9525">
            <a:noFill/>
          </a:ln>
        </p:spPr>
        <p:txBody>
          <a:bodyPr>
            <a:spAutoFit/>
          </a:bodyPr>
          <a:lstStyle/>
          <a:p>
            <a:r>
              <a:rPr lang="zh-CN" altLang="en-US" sz="3200">
                <a:solidFill>
                  <a:srgbClr val="FF3300"/>
                </a:solidFill>
                <a:latin typeface="楷体_GB2312" pitchFamily="49" charset="-122"/>
                <a:ea typeface="楷体_GB2312" pitchFamily="49" charset="-122"/>
              </a:rPr>
              <a:t> </a:t>
            </a:r>
            <a:r>
              <a:rPr lang="zh-CN" altLang="en-US" sz="3200" b="1">
                <a:solidFill>
                  <a:srgbClr val="FF3300"/>
                </a:solidFill>
                <a:latin typeface="楷体_GB2312" pitchFamily="49" charset="-122"/>
                <a:ea typeface="楷体_GB2312" pitchFamily="49" charset="-122"/>
              </a:rPr>
              <a:t>二、表示声音的延长。（表示某种声音的延续，表示人物语言的拖长。）</a:t>
            </a:r>
            <a:endParaRPr lang="zh-CN" altLang="en-US" sz="3200" b="1">
              <a:solidFill>
                <a:srgbClr val="FF3300"/>
              </a:solidFill>
              <a:latin typeface="楷体_GB2312" pitchFamily="49" charset="-122"/>
              <a:ea typeface="楷体_GB2312" pitchFamily="49" charset="-122"/>
            </a:endParaRPr>
          </a:p>
          <a:p>
            <a:r>
              <a:rPr lang="zh-CN" altLang="en-US" sz="3200" b="1">
                <a:solidFill>
                  <a:schemeClr val="hlink"/>
                </a:solidFill>
                <a:latin typeface="楷体_GB2312" pitchFamily="49" charset="-122"/>
                <a:ea typeface="楷体_GB2312" pitchFamily="49" charset="-122"/>
              </a:rPr>
              <a:t>例如：</a:t>
            </a:r>
            <a:endParaRPr lang="zh-CN" altLang="en-US" sz="3200" b="1">
              <a:solidFill>
                <a:schemeClr val="hlink"/>
              </a:solidFill>
              <a:latin typeface="楷体_GB2312" pitchFamily="49" charset="-122"/>
              <a:ea typeface="楷体_GB2312" pitchFamily="49" charset="-122"/>
            </a:endParaRPr>
          </a:p>
          <a:p>
            <a:r>
              <a:rPr lang="zh-CN" altLang="en-US" sz="3200" b="1">
                <a:solidFill>
                  <a:schemeClr val="folHlink"/>
                </a:solidFill>
                <a:latin typeface="楷体_GB2312" pitchFamily="49" charset="-122"/>
                <a:ea typeface="楷体_GB2312" pitchFamily="49" charset="-122"/>
              </a:rPr>
              <a:t>4．哗──哗──</a:t>
            </a:r>
            <a:endParaRPr lang="zh-CN" altLang="en-US" sz="3200" b="1">
              <a:solidFill>
                <a:schemeClr val="folHlink"/>
              </a:solidFill>
              <a:latin typeface="楷体_GB2312" pitchFamily="49" charset="-122"/>
              <a:ea typeface="楷体_GB2312" pitchFamily="49" charset="-122"/>
            </a:endParaRPr>
          </a:p>
          <a:p>
            <a:r>
              <a:rPr lang="zh-CN" altLang="en-US" sz="3200" b="1">
                <a:solidFill>
                  <a:schemeClr val="folHlink"/>
                </a:solidFill>
                <a:latin typeface="楷体_GB2312" pitchFamily="49" charset="-122"/>
                <a:ea typeface="楷体_GB2312" pitchFamily="49" charset="-122"/>
              </a:rPr>
              <a:t>一束束浪花像问号，</a:t>
            </a:r>
            <a:endParaRPr lang="zh-CN" altLang="en-US" sz="3200" b="1">
              <a:solidFill>
                <a:schemeClr val="folHlink"/>
              </a:solidFill>
              <a:latin typeface="楷体_GB2312" pitchFamily="49" charset="-122"/>
              <a:ea typeface="楷体_GB2312" pitchFamily="49" charset="-122"/>
            </a:endParaRPr>
          </a:p>
          <a:p>
            <a:r>
              <a:rPr lang="zh-CN" altLang="en-US" sz="3200" b="1">
                <a:solidFill>
                  <a:schemeClr val="folHlink"/>
                </a:solidFill>
                <a:latin typeface="楷体_GB2312" pitchFamily="49" charset="-122"/>
                <a:ea typeface="楷体_GB2312" pitchFamily="49" charset="-122"/>
              </a:rPr>
              <a:t>在问孩子想什么?</a:t>
            </a:r>
            <a:endParaRPr lang="zh-CN" altLang="en-US" sz="3200" b="1">
              <a:solidFill>
                <a:schemeClr val="folHlink"/>
              </a:solidFill>
              <a:latin typeface="楷体_GB2312" pitchFamily="49" charset="-122"/>
              <a:ea typeface="楷体_GB2312" pitchFamily="49" charset="-122"/>
            </a:endParaRPr>
          </a:p>
          <a:p>
            <a:r>
              <a:rPr lang="zh-CN" altLang="en-US" sz="3200" b="1">
                <a:solidFill>
                  <a:schemeClr val="accent2"/>
                </a:solidFill>
                <a:latin typeface="楷体_GB2312" pitchFamily="49" charset="-122"/>
                <a:ea typeface="楷体_GB2312" pitchFamily="49" charset="-122"/>
              </a:rPr>
              <a:t>5．大家就随着女老师的手指，齐声轻轻地念起来：</a:t>
            </a:r>
            <a:endParaRPr lang="zh-CN" altLang="en-US" sz="3200" b="1">
              <a:solidFill>
                <a:schemeClr val="accent2"/>
              </a:solidFill>
              <a:latin typeface="楷体_GB2312" pitchFamily="49" charset="-122"/>
              <a:ea typeface="楷体_GB2312" pitchFamily="49" charset="-122"/>
            </a:endParaRPr>
          </a:p>
          <a:p>
            <a:r>
              <a:rPr lang="zh-CN" altLang="en-US" sz="3200" b="1">
                <a:solidFill>
                  <a:schemeClr val="accent2"/>
                </a:solidFill>
                <a:latin typeface="楷体_GB2312" pitchFamily="49" charset="-122"/>
                <a:ea typeface="楷体_GB2312" pitchFamily="49" charset="-122"/>
              </a:rPr>
              <a:t>“我们──是──中国人，</a:t>
            </a:r>
            <a:endParaRPr lang="zh-CN" altLang="en-US" sz="3200" b="1">
              <a:solidFill>
                <a:schemeClr val="accent2"/>
              </a:solidFill>
              <a:latin typeface="楷体_GB2312" pitchFamily="49" charset="-122"/>
              <a:ea typeface="楷体_GB2312" pitchFamily="49" charset="-122"/>
            </a:endParaRPr>
          </a:p>
          <a:p>
            <a:r>
              <a:rPr lang="zh-CN" altLang="en-US" sz="3200" b="1">
                <a:solidFill>
                  <a:schemeClr val="accent2"/>
                </a:solidFill>
                <a:latin typeface="楷体_GB2312" pitchFamily="49" charset="-122"/>
                <a:ea typeface="楷体_GB2312" pitchFamily="49" charset="-122"/>
              </a:rPr>
              <a:t>  我们──爱──自己的──祖国。”</a:t>
            </a:r>
            <a:endParaRPr lang="zh-CN" altLang="en-US" sz="3200" b="1">
              <a:solidFill>
                <a:schemeClr val="accent2"/>
              </a:solidFill>
              <a:latin typeface="楷体_GB2312" pitchFamily="49" charset="-122"/>
              <a:ea typeface="楷体_GB2312" pitchFamily="49" charset="-122"/>
            </a:endParaRPr>
          </a:p>
          <a:p>
            <a:r>
              <a:rPr lang="zh-CN" altLang="en-US" sz="3200" b="1">
                <a:solidFill>
                  <a:srgbClr val="FF3300"/>
                </a:solidFill>
                <a:latin typeface="楷体_GB2312" pitchFamily="49" charset="-122"/>
                <a:ea typeface="楷体_GB2312" pitchFamily="49" charset="-122"/>
              </a:rPr>
              <a:t>例4的破折号，标示海水声音的延续。</a:t>
            </a:r>
            <a:endParaRPr lang="zh-CN" altLang="en-US" sz="3200" b="1">
              <a:solidFill>
                <a:srgbClr val="FF3300"/>
              </a:solidFill>
              <a:latin typeface="楷体_GB2312" pitchFamily="49" charset="-122"/>
              <a:ea typeface="楷体_GB2312" pitchFamily="49" charset="-122"/>
            </a:endParaRPr>
          </a:p>
          <a:p>
            <a:r>
              <a:rPr lang="zh-CN" altLang="en-US" sz="3200" b="1">
                <a:solidFill>
                  <a:srgbClr val="FF3300"/>
                </a:solidFill>
                <a:latin typeface="楷体_GB2312" pitchFamily="49" charset="-122"/>
                <a:ea typeface="楷体_GB2312" pitchFamily="49" charset="-122"/>
              </a:rPr>
              <a:t>例5中的破折号，标示读书声的拖长</a:t>
            </a:r>
            <a:endParaRPr lang="zh-CN" altLang="en-US" sz="3200" b="1">
              <a:solidFill>
                <a:srgbClr val="FF3300"/>
              </a:solidFill>
              <a:latin typeface="楷体_GB2312" pitchFamily="49" charset="-122"/>
              <a:ea typeface="楷体_GB2312" pitchFamily="49" charset="-122"/>
            </a:endParaRPr>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p:nvPr/>
        </p:nvSpPr>
        <p:spPr>
          <a:xfrm>
            <a:off x="1631951" y="0"/>
            <a:ext cx="9001125" cy="6002338"/>
          </a:xfrm>
          <a:prstGeom prst="rect">
            <a:avLst/>
          </a:prstGeom>
          <a:noFill/>
          <a:ln w="9525">
            <a:noFill/>
          </a:ln>
        </p:spPr>
        <p:txBody>
          <a:bodyPr>
            <a:spAutoFit/>
          </a:bodyPr>
          <a:lstStyle/>
          <a:p>
            <a:r>
              <a:rPr lang="zh-CN" altLang="en-US" sz="3200">
                <a:solidFill>
                  <a:srgbClr val="FF3300"/>
                </a:solidFill>
                <a:latin typeface="楷体_GB2312" pitchFamily="49" charset="-122"/>
                <a:ea typeface="楷体_GB2312" pitchFamily="49" charset="-122"/>
              </a:rPr>
              <a:t>三、标志说话的中断或停顿。</a:t>
            </a:r>
            <a:endParaRPr lang="zh-CN" altLang="en-US" sz="3200">
              <a:solidFill>
                <a:srgbClr val="FF3300"/>
              </a:solidFill>
              <a:latin typeface="楷体_GB2312" pitchFamily="49" charset="-122"/>
              <a:ea typeface="楷体_GB2312" pitchFamily="49" charset="-122"/>
            </a:endParaRPr>
          </a:p>
          <a:p>
            <a:r>
              <a:rPr lang="zh-CN" altLang="en-US" sz="3200">
                <a:solidFill>
                  <a:schemeClr val="hlink"/>
                </a:solidFill>
                <a:latin typeface="楷体_GB2312" pitchFamily="49" charset="-122"/>
                <a:ea typeface="楷体_GB2312" pitchFamily="49" charset="-122"/>
              </a:rPr>
              <a:t>例如：</a:t>
            </a:r>
            <a:endParaRPr lang="zh-CN" altLang="en-US" sz="3200">
              <a:solidFill>
                <a:schemeClr val="hlink"/>
              </a:solidFill>
              <a:latin typeface="楷体_GB2312" pitchFamily="49" charset="-122"/>
              <a:ea typeface="楷体_GB2312" pitchFamily="49" charset="-122"/>
            </a:endParaRPr>
          </a:p>
          <a:p>
            <a:r>
              <a:rPr lang="zh-CN" altLang="zh-CN" sz="3200">
                <a:solidFill>
                  <a:schemeClr val="accent2"/>
                </a:solidFill>
                <a:latin typeface="楷体_GB2312" pitchFamily="49" charset="-122"/>
                <a:ea typeface="楷体_GB2312" pitchFamily="49" charset="-122"/>
              </a:rPr>
              <a:t>6</a:t>
            </a:r>
            <a:r>
              <a:rPr lang="zh-CN" altLang="en-US" sz="3200">
                <a:solidFill>
                  <a:schemeClr val="accent2"/>
                </a:solidFill>
                <a:latin typeface="楷体_GB2312" pitchFamily="49" charset="-122"/>
                <a:ea typeface="楷体_GB2312" pitchFamily="49" charset="-122"/>
              </a:rPr>
              <a:t>．“你不知道，”伯父摸了摸自己的鼻子，笑着说，“我小的时候，鼻子跟你爸爸的一样，也是又高又直的。”</a:t>
            </a:r>
            <a:endParaRPr lang="zh-CN" altLang="en-US" sz="3200">
              <a:solidFill>
                <a:schemeClr val="accent2"/>
              </a:solidFill>
              <a:latin typeface="楷体_GB2312" pitchFamily="49" charset="-122"/>
              <a:ea typeface="楷体_GB2312" pitchFamily="49" charset="-122"/>
            </a:endParaRPr>
          </a:p>
          <a:p>
            <a:r>
              <a:rPr lang="zh-CN" altLang="zh-CN" sz="3200">
                <a:solidFill>
                  <a:schemeClr val="accent2"/>
                </a:solidFill>
                <a:latin typeface="楷体_GB2312" pitchFamily="49" charset="-122"/>
                <a:ea typeface="楷体_GB2312" pitchFamily="49" charset="-122"/>
              </a:rPr>
              <a:t>“</a:t>
            </a:r>
            <a:r>
              <a:rPr lang="zh-CN" altLang="en-US" sz="3200">
                <a:solidFill>
                  <a:schemeClr val="accent2"/>
                </a:solidFill>
                <a:latin typeface="楷体_GB2312" pitchFamily="49" charset="-122"/>
                <a:ea typeface="楷体_GB2312" pitchFamily="49" charset="-122"/>
              </a:rPr>
              <a:t>那怎么──”</a:t>
            </a:r>
            <a:endParaRPr lang="zh-CN" altLang="en-US" sz="3200">
              <a:solidFill>
                <a:schemeClr val="accent2"/>
              </a:solidFill>
              <a:latin typeface="楷体_GB2312" pitchFamily="49" charset="-122"/>
              <a:ea typeface="楷体_GB2312" pitchFamily="49" charset="-122"/>
            </a:endParaRPr>
          </a:p>
          <a:p>
            <a:r>
              <a:rPr lang="zh-CN" altLang="zh-CN" sz="3200">
                <a:solidFill>
                  <a:schemeClr val="accent2"/>
                </a:solidFill>
                <a:latin typeface="楷体_GB2312" pitchFamily="49" charset="-122"/>
                <a:ea typeface="楷体_GB2312" pitchFamily="49" charset="-122"/>
              </a:rPr>
              <a:t>“</a:t>
            </a:r>
            <a:r>
              <a:rPr lang="zh-CN" altLang="en-US" sz="3200">
                <a:solidFill>
                  <a:schemeClr val="accent2"/>
                </a:solidFill>
                <a:latin typeface="楷体_GB2312" pitchFamily="49" charset="-122"/>
                <a:ea typeface="楷体_GB2312" pitchFamily="49" charset="-122"/>
              </a:rPr>
              <a:t>可是到了后来，碰了几次壁，把鼻子碰扁了。”</a:t>
            </a:r>
            <a:endParaRPr lang="zh-CN" altLang="en-US" sz="3200">
              <a:solidFill>
                <a:schemeClr val="accent2"/>
              </a:solidFill>
              <a:latin typeface="楷体_GB2312" pitchFamily="49" charset="-122"/>
              <a:ea typeface="楷体_GB2312" pitchFamily="49" charset="-122"/>
            </a:endParaRPr>
          </a:p>
          <a:p>
            <a:r>
              <a:rPr lang="zh-CN" altLang="en-US" sz="3200">
                <a:solidFill>
                  <a:srgbClr val="FF3300"/>
                </a:solidFill>
                <a:latin typeface="楷体_GB2312" pitchFamily="49" charset="-122"/>
                <a:ea typeface="楷体_GB2312" pitchFamily="49" charset="-122"/>
              </a:rPr>
              <a:t>例</a:t>
            </a:r>
            <a:r>
              <a:rPr lang="zh-CN" altLang="zh-CN" sz="3200">
                <a:solidFill>
                  <a:srgbClr val="FF3300"/>
                </a:solidFill>
                <a:latin typeface="楷体_GB2312" pitchFamily="49" charset="-122"/>
                <a:ea typeface="楷体_GB2312" pitchFamily="49" charset="-122"/>
              </a:rPr>
              <a:t>6</a:t>
            </a:r>
            <a:r>
              <a:rPr lang="zh-CN" altLang="en-US" sz="3200">
                <a:solidFill>
                  <a:srgbClr val="FF3300"/>
                </a:solidFill>
                <a:latin typeface="楷体_GB2312" pitchFamily="49" charset="-122"/>
                <a:ea typeface="楷体_GB2312" pitchFamily="49" charset="-122"/>
              </a:rPr>
              <a:t>是“我”与“伯父”的对话，“那怎么──”是“我”对“伯父”的话产生了疑问时说的半截问话，原义应该是“那怎么又扁又平呢</a:t>
            </a:r>
            <a:r>
              <a:rPr lang="zh-CN" altLang="zh-CN" sz="3200">
                <a:solidFill>
                  <a:srgbClr val="FF3300"/>
                </a:solidFill>
                <a:latin typeface="楷体_GB2312" pitchFamily="49" charset="-122"/>
                <a:ea typeface="楷体_GB2312" pitchFamily="49" charset="-122"/>
              </a:rPr>
              <a:t>?”“</a:t>
            </a:r>
            <a:r>
              <a:rPr lang="zh-CN" altLang="en-US" sz="3200">
                <a:solidFill>
                  <a:srgbClr val="FF3300"/>
                </a:solidFill>
                <a:latin typeface="楷体_GB2312" pitchFamily="49" charset="-122"/>
                <a:ea typeface="楷体_GB2312" pitchFamily="49" charset="-122"/>
              </a:rPr>
              <a:t>我”没有这样问下去，中途打住了</a:t>
            </a:r>
            <a:r>
              <a:rPr lang="zh-CN" altLang="zh-CN" sz="3200">
                <a:solidFill>
                  <a:srgbClr val="FF3300"/>
                </a:solidFill>
                <a:latin typeface="楷体_GB2312" pitchFamily="49" charset="-122"/>
                <a:ea typeface="楷体_GB2312" pitchFamily="49" charset="-122"/>
              </a:rPr>
              <a:t>(</a:t>
            </a:r>
            <a:r>
              <a:rPr lang="zh-CN" altLang="en-US" sz="3200">
                <a:solidFill>
                  <a:srgbClr val="FF3300"/>
                </a:solidFill>
                <a:latin typeface="楷体_GB2312" pitchFamily="49" charset="-122"/>
                <a:ea typeface="楷体_GB2312" pitchFamily="49" charset="-122"/>
              </a:rPr>
              <a:t>中断</a:t>
            </a:r>
            <a:r>
              <a:rPr lang="zh-CN" altLang="zh-CN" sz="3200">
                <a:solidFill>
                  <a:srgbClr val="FF3300"/>
                </a:solidFill>
                <a:latin typeface="楷体_GB2312" pitchFamily="49" charset="-122"/>
                <a:ea typeface="楷体_GB2312" pitchFamily="49" charset="-122"/>
              </a:rPr>
              <a:t>)</a:t>
            </a:r>
            <a:r>
              <a:rPr lang="zh-CN" altLang="en-US" sz="3200">
                <a:solidFill>
                  <a:srgbClr val="FF3300"/>
                </a:solidFill>
                <a:latin typeface="楷体_GB2312" pitchFamily="49" charset="-122"/>
                <a:ea typeface="楷体_GB2312" pitchFamily="49" charset="-122"/>
              </a:rPr>
              <a:t>，用破折号标志“我”的话既没有完，也没有说下去。</a:t>
            </a:r>
            <a:endParaRPr lang="zh-CN" altLang="en-US" sz="3200">
              <a:solidFill>
                <a:srgbClr val="FF3300"/>
              </a:solidFill>
              <a:latin typeface="楷体_GB2312" pitchFamily="49" charset="-122"/>
              <a:ea typeface="楷体_GB2312" pitchFamily="49" charset="-122"/>
            </a:endParaRPr>
          </a:p>
        </p:txBody>
      </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p:nvPr/>
        </p:nvSpPr>
        <p:spPr>
          <a:xfrm>
            <a:off x="1633855" y="365125"/>
            <a:ext cx="8728710" cy="6000750"/>
          </a:xfrm>
          <a:prstGeom prst="rect">
            <a:avLst/>
          </a:prstGeom>
          <a:noFill/>
          <a:ln w="9525">
            <a:noFill/>
          </a:ln>
        </p:spPr>
        <p:txBody>
          <a:bodyPr wrap="square">
            <a:spAutoFit/>
          </a:bodyPr>
          <a:lstStyle/>
          <a:p>
            <a:r>
              <a:rPr lang="zh-CN" altLang="en-US" sz="3200" b="1">
                <a:solidFill>
                  <a:srgbClr val="FF3300"/>
                </a:solidFill>
                <a:latin typeface="楷体_GB2312" pitchFamily="49" charset="-122"/>
                <a:ea typeface="楷体_GB2312" pitchFamily="49" charset="-122"/>
              </a:rPr>
              <a:t>四、表示转折、跳跃或话题转变。 </a:t>
            </a:r>
            <a:endParaRPr lang="zh-CN" altLang="en-US" sz="3200" b="1">
              <a:solidFill>
                <a:srgbClr val="FF3300"/>
              </a:solidFill>
              <a:latin typeface="楷体_GB2312" pitchFamily="49" charset="-122"/>
              <a:ea typeface="楷体_GB2312" pitchFamily="49" charset="-122"/>
            </a:endParaRPr>
          </a:p>
          <a:p>
            <a:r>
              <a:rPr lang="zh-CN" altLang="en-US" sz="3200" b="1">
                <a:solidFill>
                  <a:schemeClr val="hlink"/>
                </a:solidFill>
                <a:latin typeface="楷体_GB2312" pitchFamily="49" charset="-122"/>
                <a:ea typeface="楷体_GB2312" pitchFamily="49" charset="-122"/>
              </a:rPr>
              <a:t>例如：</a:t>
            </a:r>
            <a:endParaRPr lang="zh-CN" altLang="en-US" sz="3200" b="1">
              <a:solidFill>
                <a:schemeClr val="accent2"/>
              </a:solidFill>
              <a:latin typeface="楷体_GB2312" pitchFamily="49" charset="-122"/>
              <a:ea typeface="楷体_GB2312" pitchFamily="49" charset="-122"/>
            </a:endParaRPr>
          </a:p>
          <a:p>
            <a:r>
              <a:rPr lang="zh-CN" altLang="zh-CN" sz="3200" b="1">
                <a:solidFill>
                  <a:srgbClr val="0070C0"/>
                </a:solidFill>
                <a:latin typeface="楷体_GB2312" pitchFamily="49" charset="-122"/>
                <a:ea typeface="楷体_GB2312" pitchFamily="49" charset="-122"/>
              </a:rPr>
              <a:t>7</a:t>
            </a:r>
            <a:r>
              <a:rPr lang="zh-CN" altLang="en-US" sz="3200" b="1">
                <a:solidFill>
                  <a:srgbClr val="0070C0"/>
                </a:solidFill>
                <a:latin typeface="楷体_GB2312" pitchFamily="49" charset="-122"/>
                <a:ea typeface="楷体_GB2312" pitchFamily="49" charset="-122"/>
              </a:rPr>
              <a:t>．</a:t>
            </a:r>
            <a:r>
              <a:rPr lang="zh-CN" altLang="zh-CN" sz="3200" b="1">
                <a:solidFill>
                  <a:srgbClr val="0070C0"/>
                </a:solidFill>
                <a:latin typeface="楷体_GB2312" pitchFamily="49" charset="-122"/>
                <a:ea typeface="楷体_GB2312" pitchFamily="49" charset="-122"/>
              </a:rPr>
              <a:t> “今天好热啊！——你什么时候去上海？”</a:t>
            </a:r>
            <a:endParaRPr lang="zh-CN" altLang="en-US" sz="3200" b="1">
              <a:solidFill>
                <a:srgbClr val="0070C0"/>
              </a:solidFill>
              <a:latin typeface="楷体_GB2312" pitchFamily="49" charset="-122"/>
              <a:ea typeface="楷体_GB2312" pitchFamily="49" charset="-122"/>
            </a:endParaRPr>
          </a:p>
          <a:p>
            <a:r>
              <a:rPr lang="en-US" altLang="zh-CN" sz="3200" b="1">
                <a:solidFill>
                  <a:srgbClr val="0070C0"/>
                </a:solidFill>
                <a:latin typeface="楷体_GB2312" pitchFamily="49" charset="-122"/>
                <a:ea typeface="楷体_GB2312" pitchFamily="49" charset="-122"/>
              </a:rPr>
              <a:t>8</a:t>
            </a:r>
            <a:r>
              <a:rPr lang="zh-CN" altLang="en-US" sz="3200" b="1">
                <a:solidFill>
                  <a:srgbClr val="0070C0"/>
                </a:solidFill>
                <a:latin typeface="楷体_GB2312" pitchFamily="49" charset="-122"/>
                <a:ea typeface="楷体_GB2312" pitchFamily="49" charset="-122"/>
              </a:rPr>
              <a:t>、我本来不想去，可是俺婆婆非叫我再去看看他——有什么看头啊！</a:t>
            </a:r>
            <a:endParaRPr lang="zh-CN" altLang="en-US" sz="3200" b="1">
              <a:solidFill>
                <a:srgbClr val="0070C0"/>
              </a:solidFill>
              <a:latin typeface="楷体_GB2312" pitchFamily="49" charset="-122"/>
              <a:ea typeface="楷体_GB2312" pitchFamily="49" charset="-122"/>
            </a:endParaRPr>
          </a:p>
          <a:p>
            <a:r>
              <a:rPr lang="en-US" altLang="zh-CN" sz="3200" b="1">
                <a:solidFill>
                  <a:srgbClr val="0070C0"/>
                </a:solidFill>
                <a:latin typeface="楷体_GB2312" pitchFamily="49" charset="-122"/>
                <a:ea typeface="楷体_GB2312" pitchFamily="49" charset="-122"/>
              </a:rPr>
              <a:t>9</a:t>
            </a:r>
            <a:r>
              <a:rPr lang="zh-CN" altLang="en-US" sz="3200" b="1">
                <a:solidFill>
                  <a:srgbClr val="0070C0"/>
                </a:solidFill>
                <a:latin typeface="楷体_GB2312" pitchFamily="49" charset="-122"/>
                <a:ea typeface="楷体_GB2312" pitchFamily="49" charset="-122"/>
              </a:rPr>
              <a:t>、到山上打柴的记忆是幸福二快乐的</a:t>
            </a:r>
            <a:r>
              <a:rPr lang="zh-CN" altLang="en-US" sz="3200" b="1">
                <a:solidFill>
                  <a:srgbClr val="0070C0"/>
                </a:solidFill>
                <a:latin typeface="楷体_GB2312" pitchFamily="49" charset="-122"/>
                <a:ea typeface="楷体_GB2312" pitchFamily="49" charset="-122"/>
                <a:sym typeface="+mn-ea"/>
              </a:rPr>
              <a:t>——尽管那是童年十分辛苦的一种劳作。</a:t>
            </a:r>
            <a:endParaRPr lang="zh-CN" altLang="en-US" sz="3200" b="1">
              <a:solidFill>
                <a:srgbClr val="0070C0"/>
              </a:solidFill>
              <a:latin typeface="楷体_GB2312" pitchFamily="49" charset="-122"/>
              <a:ea typeface="楷体_GB2312" pitchFamily="49" charset="-122"/>
              <a:sym typeface="+mn-ea"/>
            </a:endParaRPr>
          </a:p>
          <a:p>
            <a:r>
              <a:rPr lang="zh-CN" altLang="en-US" sz="3200" b="1">
                <a:solidFill>
                  <a:srgbClr val="FF0000"/>
                </a:solidFill>
                <a:sym typeface="+mn-ea"/>
              </a:rPr>
              <a:t>五、表示意思的递进。</a:t>
            </a:r>
            <a:endParaRPr lang="en-US" altLang="zh-CN" sz="3200" b="1">
              <a:solidFill>
                <a:srgbClr val="FF0000"/>
              </a:solidFill>
            </a:endParaRPr>
          </a:p>
          <a:p>
            <a:r>
              <a:rPr lang="zh-CN" altLang="en-US" sz="3200" b="1">
                <a:sym typeface="+mn-ea"/>
              </a:rPr>
              <a:t>如：</a:t>
            </a:r>
            <a:r>
              <a:rPr lang="en-US" altLang="zh-CN" sz="3200" b="1">
                <a:sym typeface="+mn-ea"/>
              </a:rPr>
              <a:t>10</a:t>
            </a:r>
            <a:r>
              <a:rPr lang="zh-CN" altLang="en-US" sz="3200" b="1">
                <a:sym typeface="+mn-ea"/>
              </a:rPr>
              <a:t>、每年——特别是水灾、旱灾的时候，这些在日本厂里有门路的带工。</a:t>
            </a:r>
            <a:endParaRPr lang="zh-CN" altLang="en-US" sz="3200" b="1">
              <a:solidFill>
                <a:srgbClr val="0070C0"/>
              </a:solidFill>
              <a:latin typeface="楷体_GB2312" pitchFamily="49" charset="-122"/>
              <a:ea typeface="楷体_GB2312" pitchFamily="49" charset="-122"/>
            </a:endParaRPr>
          </a:p>
          <a:p>
            <a:endParaRPr lang="zh-CN" altLang="en-US" sz="3200" b="1">
              <a:solidFill>
                <a:srgbClr val="FF3300"/>
              </a:solidFill>
              <a:latin typeface="楷体_GB2312" pitchFamily="49" charset="-122"/>
              <a:ea typeface="楷体_GB2312" pitchFamily="49" charset="-122"/>
            </a:endParaRPr>
          </a:p>
          <a:p>
            <a:r>
              <a:rPr lang="zh-CN" altLang="en-US" sz="3200" b="1">
                <a:solidFill>
                  <a:srgbClr val="FF3300"/>
                </a:solidFill>
                <a:latin typeface="楷体_GB2312" pitchFamily="49" charset="-122"/>
                <a:ea typeface="楷体_GB2312" pitchFamily="49" charset="-122"/>
              </a:rPr>
              <a:t> </a:t>
            </a:r>
            <a:endParaRPr lang="zh-CN" altLang="zh-CN" sz="3200" b="1">
              <a:solidFill>
                <a:srgbClr val="FF3300"/>
              </a:solidFill>
              <a:latin typeface="楷体_GB2312"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698">
                                            <p:txEl>
                                              <p:pRg st="5" end="5"/>
                                            </p:txEl>
                                          </p:spTgt>
                                        </p:tgtEl>
                                        <p:attrNameLst>
                                          <p:attrName>style.visibility</p:attrName>
                                        </p:attrNameLst>
                                      </p:cBhvr>
                                      <p:to>
                                        <p:strVal val="visible"/>
                                      </p:to>
                                    </p:set>
                                    <p:anim calcmode="lin" valueType="num">
                                      <p:cBhvr additive="base">
                                        <p:cTn id="7" dur="500" fill="hold"/>
                                        <p:tgtEl>
                                          <p:spTgt spid="29698">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698">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9698">
                                            <p:txEl>
                                              <p:pRg st="6" end="6"/>
                                            </p:txEl>
                                          </p:spTgt>
                                        </p:tgtEl>
                                        <p:attrNameLst>
                                          <p:attrName>style.visibility</p:attrName>
                                        </p:attrNameLst>
                                      </p:cBhvr>
                                      <p:to>
                                        <p:strVal val="visible"/>
                                      </p:to>
                                    </p:set>
                                    <p:anim calcmode="lin" valueType="num">
                                      <p:cBhvr additive="base">
                                        <p:cTn id="11" dur="500" fill="hold"/>
                                        <p:tgtEl>
                                          <p:spTgt spid="29698">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9698">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p:nvPr/>
        </p:nvSpPr>
        <p:spPr>
          <a:xfrm>
            <a:off x="1667193" y="204470"/>
            <a:ext cx="8856662" cy="7477760"/>
          </a:xfrm>
          <a:prstGeom prst="rect">
            <a:avLst/>
          </a:prstGeom>
          <a:noFill/>
          <a:ln w="9525">
            <a:noFill/>
          </a:ln>
        </p:spPr>
        <p:txBody>
          <a:bodyPr wrap="square">
            <a:spAutoFit/>
          </a:bodyPr>
          <a:lstStyle/>
          <a:p>
            <a:r>
              <a:rPr lang="zh-CN" altLang="en-US" sz="3200" b="1">
                <a:solidFill>
                  <a:srgbClr val="FF3300"/>
                </a:solidFill>
                <a:latin typeface="楷体_GB2312" pitchFamily="49" charset="-122"/>
                <a:ea typeface="楷体_GB2312" pitchFamily="49" charset="-122"/>
              </a:rPr>
              <a:t>六、标志语言的作者或出处。</a:t>
            </a:r>
            <a:endParaRPr lang="zh-CN" altLang="en-US" sz="3200" b="1">
              <a:solidFill>
                <a:srgbClr val="FF3300"/>
              </a:solidFill>
              <a:latin typeface="楷体_GB2312" pitchFamily="49" charset="-122"/>
              <a:ea typeface="楷体_GB2312" pitchFamily="49" charset="-122"/>
            </a:endParaRPr>
          </a:p>
          <a:p>
            <a:r>
              <a:rPr lang="zh-CN" altLang="en-US" sz="3200" b="1">
                <a:solidFill>
                  <a:schemeClr val="hlink"/>
                </a:solidFill>
                <a:latin typeface="楷体_GB2312" pitchFamily="49" charset="-122"/>
                <a:ea typeface="楷体_GB2312" pitchFamily="49" charset="-122"/>
              </a:rPr>
              <a:t>例如：</a:t>
            </a:r>
            <a:endParaRPr lang="zh-CN" altLang="en-US" sz="3200" b="1">
              <a:solidFill>
                <a:schemeClr val="hlink"/>
              </a:solidFill>
              <a:latin typeface="楷体_GB2312" pitchFamily="49" charset="-122"/>
              <a:ea typeface="楷体_GB2312" pitchFamily="49" charset="-122"/>
            </a:endParaRPr>
          </a:p>
          <a:p>
            <a:endParaRPr lang="zh-CN" altLang="zh-CN" sz="3200" b="1">
              <a:solidFill>
                <a:schemeClr val="hlink"/>
              </a:solidFill>
              <a:latin typeface="楷体_GB2312" pitchFamily="49" charset="-122"/>
              <a:ea typeface="楷体_GB2312" pitchFamily="49" charset="-122"/>
            </a:endParaRPr>
          </a:p>
          <a:p>
            <a:r>
              <a:rPr lang="en-US" altLang="zh-CN" sz="3200" b="1">
                <a:solidFill>
                  <a:schemeClr val="folHlink"/>
                </a:solidFill>
                <a:latin typeface="楷体_GB2312" pitchFamily="49" charset="-122"/>
                <a:ea typeface="楷体_GB2312" pitchFamily="49" charset="-122"/>
              </a:rPr>
              <a:t>11</a:t>
            </a:r>
            <a:r>
              <a:rPr lang="zh-CN" altLang="en-US" sz="3200" b="1">
                <a:solidFill>
                  <a:schemeClr val="folHlink"/>
                </a:solidFill>
                <a:latin typeface="楷体_GB2312" pitchFamily="49" charset="-122"/>
                <a:ea typeface="楷体_GB2312" pitchFamily="49" charset="-122"/>
              </a:rPr>
              <a:t>．我扑在书上，就像饥饿的人扑在面包上</a:t>
            </a:r>
            <a:endParaRPr lang="zh-CN" altLang="en-US" sz="3200" b="1">
              <a:solidFill>
                <a:schemeClr val="folHlink"/>
              </a:solidFill>
              <a:latin typeface="楷体_GB2312" pitchFamily="49" charset="-122"/>
              <a:ea typeface="楷体_GB2312" pitchFamily="49" charset="-122"/>
            </a:endParaRPr>
          </a:p>
          <a:p>
            <a:pPr algn="r"/>
            <a:r>
              <a:rPr lang="zh-CN" altLang="zh-CN" sz="3200" b="1">
                <a:solidFill>
                  <a:schemeClr val="folHlink"/>
                </a:solidFill>
                <a:latin typeface="楷体_GB2312" pitchFamily="49" charset="-122"/>
                <a:ea typeface="楷体_GB2312" pitchFamily="49" charset="-122"/>
              </a:rPr>
              <a:t>──</a:t>
            </a:r>
            <a:r>
              <a:rPr lang="zh-CN" altLang="en-US" sz="3200" b="1">
                <a:solidFill>
                  <a:schemeClr val="folHlink"/>
                </a:solidFill>
                <a:latin typeface="楷体_GB2312" pitchFamily="49" charset="-122"/>
                <a:ea typeface="楷体_GB2312" pitchFamily="49" charset="-122"/>
              </a:rPr>
              <a:t>高尔基。</a:t>
            </a:r>
            <a:endParaRPr lang="zh-CN" altLang="en-US" sz="3200" b="1">
              <a:solidFill>
                <a:schemeClr val="folHlink"/>
              </a:solidFill>
              <a:latin typeface="楷体_GB2312" pitchFamily="49" charset="-122"/>
              <a:ea typeface="楷体_GB2312" pitchFamily="49" charset="-122"/>
            </a:endParaRPr>
          </a:p>
          <a:p>
            <a:endParaRPr lang="zh-CN" altLang="zh-CN" sz="3200" b="1">
              <a:latin typeface="楷体_GB2312" pitchFamily="49" charset="-122"/>
              <a:ea typeface="楷体_GB2312" pitchFamily="49" charset="-122"/>
            </a:endParaRPr>
          </a:p>
          <a:p>
            <a:r>
              <a:rPr lang="en-US" altLang="zh-CN" sz="3200" b="1">
                <a:solidFill>
                  <a:schemeClr val="accent2"/>
                </a:solidFill>
                <a:latin typeface="楷体_GB2312" pitchFamily="49" charset="-122"/>
                <a:ea typeface="楷体_GB2312" pitchFamily="49" charset="-122"/>
              </a:rPr>
              <a:t>12</a:t>
            </a:r>
            <a:r>
              <a:rPr lang="zh-CN" altLang="en-US" sz="3200" b="1">
                <a:solidFill>
                  <a:schemeClr val="accent2"/>
                </a:solidFill>
                <a:latin typeface="楷体_GB2312" pitchFamily="49" charset="-122"/>
                <a:ea typeface="楷体_GB2312" pitchFamily="49" charset="-122"/>
              </a:rPr>
              <a:t>．为人子，方少时，亲师友，习礼仪，香九龄，能温席，孝与亲，所当执，融四岁，能让梨，悌与长，宜先知</a:t>
            </a:r>
            <a:endParaRPr lang="zh-CN" altLang="en-US" sz="3200" b="1">
              <a:solidFill>
                <a:schemeClr val="accent2"/>
              </a:solidFill>
              <a:latin typeface="楷体_GB2312" pitchFamily="49" charset="-122"/>
              <a:ea typeface="楷体_GB2312" pitchFamily="49" charset="-122"/>
            </a:endParaRPr>
          </a:p>
          <a:p>
            <a:pPr algn="r"/>
            <a:r>
              <a:rPr lang="zh-CN" altLang="zh-CN" sz="3200" b="1">
                <a:solidFill>
                  <a:schemeClr val="accent2"/>
                </a:solidFill>
                <a:latin typeface="楷体_GB2312" pitchFamily="49" charset="-122"/>
                <a:ea typeface="楷体_GB2312" pitchFamily="49" charset="-122"/>
              </a:rPr>
              <a:t>──</a:t>
            </a:r>
            <a:r>
              <a:rPr lang="zh-CN" altLang="en-US" sz="3200" b="1">
                <a:solidFill>
                  <a:schemeClr val="accent2"/>
                </a:solidFill>
                <a:latin typeface="楷体_GB2312" pitchFamily="49" charset="-122"/>
                <a:ea typeface="楷体_GB2312" pitchFamily="49" charset="-122"/>
              </a:rPr>
              <a:t>摘自</a:t>
            </a:r>
            <a:r>
              <a:rPr lang="zh-CN" altLang="zh-CN" sz="3200" b="1">
                <a:solidFill>
                  <a:schemeClr val="accent2"/>
                </a:solidFill>
                <a:latin typeface="楷体_GB2312" pitchFamily="49" charset="-122"/>
                <a:ea typeface="楷体_GB2312" pitchFamily="49" charset="-122"/>
              </a:rPr>
              <a:t>《</a:t>
            </a:r>
            <a:r>
              <a:rPr lang="zh-CN" altLang="en-US" sz="3200" b="1">
                <a:solidFill>
                  <a:schemeClr val="accent2"/>
                </a:solidFill>
                <a:latin typeface="楷体_GB2312" pitchFamily="49" charset="-122"/>
                <a:ea typeface="楷体_GB2312" pitchFamily="49" charset="-122"/>
              </a:rPr>
              <a:t>三字经</a:t>
            </a:r>
            <a:r>
              <a:rPr lang="zh-CN" altLang="zh-CN" sz="3200" b="1">
                <a:solidFill>
                  <a:schemeClr val="accent2"/>
                </a:solidFill>
                <a:latin typeface="楷体_GB2312" pitchFamily="49" charset="-122"/>
                <a:ea typeface="楷体_GB2312" pitchFamily="49" charset="-122"/>
              </a:rPr>
              <a:t>》</a:t>
            </a:r>
            <a:endParaRPr lang="zh-CN" altLang="zh-CN" sz="3200" b="1">
              <a:solidFill>
                <a:schemeClr val="accent2"/>
              </a:solidFill>
              <a:latin typeface="楷体_GB2312" pitchFamily="49" charset="-122"/>
              <a:ea typeface="楷体_GB2312" pitchFamily="49" charset="-122"/>
            </a:endParaRPr>
          </a:p>
          <a:p>
            <a:endParaRPr lang="zh-CN" altLang="zh-CN" sz="3200" b="1">
              <a:solidFill>
                <a:schemeClr val="accent2"/>
              </a:solidFill>
              <a:latin typeface="楷体_GB2312" pitchFamily="49" charset="-122"/>
              <a:ea typeface="楷体_GB2312" pitchFamily="49" charset="-122"/>
            </a:endParaRPr>
          </a:p>
          <a:p>
            <a:r>
              <a:rPr lang="zh-CN" altLang="en-US" sz="3200" b="1">
                <a:solidFill>
                  <a:srgbClr val="FF3300"/>
                </a:solidFill>
                <a:latin typeface="楷体_GB2312" pitchFamily="49" charset="-122"/>
                <a:ea typeface="楷体_GB2312" pitchFamily="49" charset="-122"/>
              </a:rPr>
              <a:t>例</a:t>
            </a:r>
            <a:r>
              <a:rPr lang="zh-CN" altLang="zh-CN" sz="3200" b="1">
                <a:solidFill>
                  <a:srgbClr val="FF3300"/>
                </a:solidFill>
                <a:latin typeface="楷体_GB2312" pitchFamily="49" charset="-122"/>
                <a:ea typeface="楷体_GB2312" pitchFamily="49" charset="-122"/>
              </a:rPr>
              <a:t>8</a:t>
            </a:r>
            <a:r>
              <a:rPr lang="zh-CN" altLang="en-US" sz="3200" b="1">
                <a:solidFill>
                  <a:srgbClr val="FF3300"/>
                </a:solidFill>
                <a:latin typeface="楷体_GB2312" pitchFamily="49" charset="-122"/>
                <a:ea typeface="楷体_GB2312" pitchFamily="49" charset="-122"/>
              </a:rPr>
              <a:t>中的话是高尔基说的，用破折号标出。</a:t>
            </a:r>
            <a:endParaRPr lang="zh-CN" altLang="en-US" sz="3200" b="1">
              <a:solidFill>
                <a:srgbClr val="FF3300"/>
              </a:solidFill>
              <a:latin typeface="楷体_GB2312" pitchFamily="49" charset="-122"/>
              <a:ea typeface="楷体_GB2312" pitchFamily="49" charset="-122"/>
            </a:endParaRPr>
          </a:p>
          <a:p>
            <a:r>
              <a:rPr lang="zh-CN" altLang="en-US" sz="3200" b="1">
                <a:solidFill>
                  <a:srgbClr val="FF3300"/>
                </a:solidFill>
                <a:latin typeface="楷体_GB2312" pitchFamily="49" charset="-122"/>
                <a:ea typeface="楷体_GB2312" pitchFamily="49" charset="-122"/>
              </a:rPr>
              <a:t>例</a:t>
            </a:r>
            <a:r>
              <a:rPr lang="zh-CN" altLang="zh-CN" sz="3200" b="1">
                <a:solidFill>
                  <a:srgbClr val="FF3300"/>
                </a:solidFill>
                <a:latin typeface="楷体_GB2312" pitchFamily="49" charset="-122"/>
                <a:ea typeface="楷体_GB2312" pitchFamily="49" charset="-122"/>
              </a:rPr>
              <a:t>9</a:t>
            </a:r>
            <a:r>
              <a:rPr lang="zh-CN" altLang="en-US" sz="3200" b="1">
                <a:solidFill>
                  <a:srgbClr val="FF3300"/>
                </a:solidFill>
                <a:latin typeface="楷体_GB2312" pitchFamily="49" charset="-122"/>
                <a:ea typeface="楷体_GB2312" pitchFamily="49" charset="-122"/>
              </a:rPr>
              <a:t>中的内容摘自</a:t>
            </a:r>
            <a:r>
              <a:rPr lang="zh-CN" altLang="zh-CN" sz="3200" b="1">
                <a:solidFill>
                  <a:srgbClr val="FF3300"/>
                </a:solidFill>
                <a:latin typeface="楷体_GB2312" pitchFamily="49" charset="-122"/>
                <a:ea typeface="楷体_GB2312" pitchFamily="49" charset="-122"/>
              </a:rPr>
              <a:t>《</a:t>
            </a:r>
            <a:r>
              <a:rPr lang="zh-CN" altLang="en-US" sz="3200" b="1">
                <a:solidFill>
                  <a:srgbClr val="FF3300"/>
                </a:solidFill>
                <a:latin typeface="楷体_GB2312" pitchFamily="49" charset="-122"/>
                <a:ea typeface="楷体_GB2312" pitchFamily="49" charset="-122"/>
              </a:rPr>
              <a:t>三字经</a:t>
            </a:r>
            <a:r>
              <a:rPr lang="zh-CN" altLang="zh-CN" sz="3200" b="1">
                <a:solidFill>
                  <a:srgbClr val="FF3300"/>
                </a:solidFill>
                <a:latin typeface="楷体_GB2312" pitchFamily="49" charset="-122"/>
                <a:ea typeface="楷体_GB2312" pitchFamily="49" charset="-122"/>
              </a:rPr>
              <a:t>》</a:t>
            </a:r>
            <a:r>
              <a:rPr lang="zh-CN" altLang="en-US" sz="3200" b="1">
                <a:solidFill>
                  <a:srgbClr val="FF3300"/>
                </a:solidFill>
                <a:latin typeface="楷体_GB2312" pitchFamily="49" charset="-122"/>
                <a:ea typeface="楷体_GB2312" pitchFamily="49" charset="-122"/>
              </a:rPr>
              <a:t>，用破折号标出</a:t>
            </a:r>
            <a:r>
              <a:rPr lang="zh-CN" altLang="en-US" sz="3200" b="1">
                <a:solidFill>
                  <a:srgbClr val="FF0000"/>
                </a:solidFill>
                <a:latin typeface="楷体_GB2312" pitchFamily="49" charset="-122"/>
                <a:ea typeface="楷体_GB2312" pitchFamily="49" charset="-122"/>
              </a:rPr>
              <a:t>。</a:t>
            </a:r>
            <a:endParaRPr lang="zh-CN" altLang="en-US" sz="3200" b="1">
              <a:solidFill>
                <a:srgbClr val="FF0000"/>
              </a:solidFill>
              <a:latin typeface="楷体_GB2312" pitchFamily="49" charset="-122"/>
              <a:ea typeface="楷体_GB2312" pitchFamily="49" charset="-122"/>
            </a:endParaRPr>
          </a:p>
          <a:p>
            <a:endParaRPr lang="zh-CN" altLang="en-US" sz="3200" b="1">
              <a:solidFill>
                <a:srgbClr val="FF0000"/>
              </a:solidFill>
              <a:latin typeface="楷体_GB2312" pitchFamily="49" charset="-122"/>
              <a:ea typeface="楷体_GB2312" pitchFamily="49" charset="-122"/>
            </a:endParaRPr>
          </a:p>
          <a:p>
            <a:endParaRPr lang="zh-CN" altLang="en-US" sz="3200" b="1">
              <a:solidFill>
                <a:srgbClr val="FF0000"/>
              </a:solidFill>
              <a:latin typeface="楷体_GB2312" pitchFamily="49" charset="-122"/>
              <a:ea typeface="楷体_GB2312" pitchFamily="49" charset="-122"/>
            </a:endParaRPr>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p:nvPr/>
        </p:nvSpPr>
        <p:spPr>
          <a:xfrm>
            <a:off x="1992314" y="404814"/>
            <a:ext cx="7921625" cy="2553335"/>
          </a:xfrm>
          <a:prstGeom prst="rect">
            <a:avLst/>
          </a:prstGeom>
          <a:noFill/>
          <a:ln w="9525">
            <a:noFill/>
          </a:ln>
        </p:spPr>
        <p:txBody>
          <a:bodyPr>
            <a:spAutoFit/>
          </a:bodyPr>
          <a:lstStyle/>
          <a:p>
            <a:r>
              <a:rPr lang="zh-CN" altLang="en-US" sz="3200" b="1">
                <a:solidFill>
                  <a:srgbClr val="FF3300"/>
                </a:solidFill>
                <a:latin typeface="楷体_GB2312" pitchFamily="49" charset="-122"/>
                <a:ea typeface="楷体_GB2312" pitchFamily="49" charset="-122"/>
              </a:rPr>
              <a:t>七、用在文章的副标题前。</a:t>
            </a:r>
            <a:endParaRPr lang="zh-CN" altLang="en-US" sz="3200" b="1">
              <a:solidFill>
                <a:srgbClr val="FF3300"/>
              </a:solidFill>
              <a:latin typeface="楷体_GB2312" pitchFamily="49" charset="-122"/>
              <a:ea typeface="楷体_GB2312" pitchFamily="49" charset="-122"/>
            </a:endParaRPr>
          </a:p>
          <a:p>
            <a:r>
              <a:rPr lang="zh-CN" altLang="en-US" sz="3200" b="1">
                <a:solidFill>
                  <a:schemeClr val="hlink"/>
                </a:solidFill>
                <a:latin typeface="楷体_GB2312" pitchFamily="49" charset="-122"/>
                <a:ea typeface="楷体_GB2312" pitchFamily="49" charset="-122"/>
              </a:rPr>
              <a:t>例如：</a:t>
            </a:r>
            <a:endParaRPr lang="zh-CN" altLang="en-US" sz="3200" b="1">
              <a:solidFill>
                <a:schemeClr val="hlink"/>
              </a:solidFill>
              <a:latin typeface="楷体_GB2312" pitchFamily="49" charset="-122"/>
              <a:ea typeface="楷体_GB2312" pitchFamily="49" charset="-122"/>
            </a:endParaRPr>
          </a:p>
          <a:p>
            <a:r>
              <a:rPr lang="zh-CN" altLang="en-US" sz="3200" b="1">
                <a:solidFill>
                  <a:schemeClr val="accent2"/>
                </a:solidFill>
                <a:latin typeface="楷体_GB2312" pitchFamily="49" charset="-122"/>
                <a:ea typeface="楷体_GB2312" pitchFamily="49" charset="-122"/>
              </a:rPr>
              <a:t>1</a:t>
            </a:r>
            <a:r>
              <a:rPr lang="en-US" altLang="zh-CN" sz="3200" b="1">
                <a:solidFill>
                  <a:schemeClr val="accent2"/>
                </a:solidFill>
                <a:latin typeface="楷体_GB2312" pitchFamily="49" charset="-122"/>
                <a:ea typeface="楷体_GB2312" pitchFamily="49" charset="-122"/>
              </a:rPr>
              <a:t>3</a:t>
            </a:r>
            <a:r>
              <a:rPr lang="zh-CN" altLang="en-US" sz="3200" b="1">
                <a:solidFill>
                  <a:schemeClr val="accent2"/>
                </a:solidFill>
                <a:latin typeface="楷体_GB2312" pitchFamily="49" charset="-122"/>
                <a:ea typeface="楷体_GB2312" pitchFamily="49" charset="-122"/>
              </a:rPr>
              <a:t>．我学习语文的良友</a:t>
            </a:r>
            <a:endParaRPr lang="zh-CN" altLang="en-US" sz="3200" b="1">
              <a:solidFill>
                <a:schemeClr val="accent2"/>
              </a:solidFill>
              <a:latin typeface="楷体_GB2312" pitchFamily="49" charset="-122"/>
              <a:ea typeface="楷体_GB2312" pitchFamily="49" charset="-122"/>
            </a:endParaRPr>
          </a:p>
          <a:p>
            <a:r>
              <a:rPr lang="zh-CN" altLang="en-US" sz="3200" b="1">
                <a:solidFill>
                  <a:schemeClr val="accent2"/>
                </a:solidFill>
                <a:latin typeface="楷体_GB2312" pitchFamily="49" charset="-122"/>
                <a:ea typeface="楷体_GB2312" pitchFamily="49" charset="-122"/>
              </a:rPr>
              <a:t>       ──致《小学生语文学习》</a:t>
            </a:r>
            <a:r>
              <a:rPr lang="zh-CN" altLang="en-US" sz="3200" b="1">
                <a:solidFill>
                  <a:srgbClr val="FF3300"/>
                </a:solidFill>
                <a:latin typeface="楷体_GB2312" pitchFamily="49" charset="-122"/>
                <a:ea typeface="楷体_GB2312" pitchFamily="49" charset="-122"/>
              </a:rPr>
              <a:t> </a:t>
            </a:r>
            <a:endParaRPr lang="zh-CN" altLang="en-US" sz="3200" b="1">
              <a:solidFill>
                <a:srgbClr val="FF3300"/>
              </a:solidFill>
              <a:latin typeface="楷体_GB2312" pitchFamily="49" charset="-122"/>
              <a:ea typeface="楷体_GB2312" pitchFamily="49" charset="-122"/>
            </a:endParaRPr>
          </a:p>
          <a:p>
            <a:r>
              <a:rPr lang="zh-CN" altLang="en-US" sz="3200" b="1">
                <a:solidFill>
                  <a:srgbClr val="FF3300"/>
                </a:solidFill>
                <a:latin typeface="楷体_GB2312" pitchFamily="49" charset="-122"/>
                <a:ea typeface="楷体_GB2312" pitchFamily="49" charset="-122"/>
              </a:rPr>
              <a:t>副标题的破折号不能和正标题写成一行</a:t>
            </a:r>
            <a:r>
              <a:rPr lang="zh-CN" altLang="en-US" sz="3200" b="1">
                <a:latin typeface="楷体_GB2312" pitchFamily="49" charset="-122"/>
                <a:ea typeface="楷体_GB2312" pitchFamily="49" charset="-122"/>
              </a:rPr>
              <a:t>。</a:t>
            </a:r>
            <a:endParaRPr lang="zh-CN" altLang="en-US" sz="3200" b="1">
              <a:latin typeface="楷体_GB2312" pitchFamily="49" charset="-122"/>
              <a:ea typeface="楷体_GB2312" pitchFamily="49" charset="-122"/>
            </a:endParaRPr>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页脚占位符 2"/>
          <p:cNvSpPr>
            <a:spLocks noGrp="1"/>
          </p:cNvSpPr>
          <p:nvPr>
            <p:ph type="ftr" sz="quarter" idx="11"/>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defPPr>
              <a:defRPr lang="ru-RU"/>
            </a:defPPr>
            <a:lvl1pPr algn="ctr" rtl="0" fontAlgn="base">
              <a:spcBef>
                <a:spcPct val="0"/>
              </a:spcBef>
              <a:spcAft>
                <a:spcPct val="0"/>
              </a:spcAft>
              <a:buSzTx/>
              <a:buFont typeface="Times New Roman" panose="02020603050405020304" pitchFamily="18" charset="0"/>
              <a:buNone/>
              <a:defRPr sz="1200" b="0" kern="1200">
                <a:solidFill>
                  <a:schemeClr val="tx1"/>
                </a:solidFill>
                <a:latin typeface="Garamond" panose="02020404030301010803" pitchFamily="18" charset="0"/>
                <a:ea typeface="宋体" panose="02010600030101010101" pitchFamily="2" charset="-122"/>
                <a:cs typeface="+mn-cs"/>
              </a:defRPr>
            </a:lvl1pPr>
            <a:lvl2pPr marL="4572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9pPr>
          </a:lstStyle>
          <a:p>
            <a:pPr eaLnBrk="1" hangingPunct="1"/>
            <a:r>
              <a:rPr lang="ru-RU" altLang="zh-CN"/>
              <a:t>.</a:t>
            </a:r>
            <a:endParaRPr lang="ru-RU" altLang="zh-CN" sz="1200" b="0">
              <a:latin typeface="Garamond" panose="02020404030301010803" pitchFamily="18" charset="0"/>
            </a:endParaRPr>
          </a:p>
        </p:txBody>
      </p:sp>
      <p:sp>
        <p:nvSpPr>
          <p:cNvPr id="39939" name="Rectangle 255"/>
          <p:cNvSpPr>
            <a:spLocks noChangeArrowheads="1"/>
          </p:cNvSpPr>
          <p:nvPr/>
        </p:nvSpPr>
        <p:spPr bwMode="auto">
          <a:xfrm>
            <a:off x="1703389" y="1"/>
            <a:ext cx="8974137" cy="6132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pPr>
            <a:r>
              <a:rPr kumimoji="1" lang="ru-RU" altLang="zh-CN" sz="2800">
                <a:ea typeface="华文宋体" panose="02010600040101010101" pitchFamily="2" charset="-122"/>
              </a:rPr>
              <a:t> </a:t>
            </a:r>
            <a:r>
              <a:rPr kumimoji="1" lang="ru-RU" altLang="zh-CN" sz="2800">
                <a:solidFill>
                  <a:schemeClr val="accent1"/>
                </a:solidFill>
                <a:ea typeface="华文宋体" panose="02010600040101010101" pitchFamily="2" charset="-122"/>
              </a:rPr>
              <a:t> </a:t>
            </a:r>
            <a:r>
              <a:rPr kumimoji="1" lang="zh-CN" altLang="ru-RU" sz="4400">
                <a:solidFill>
                  <a:schemeClr val="accent1"/>
                </a:solidFill>
                <a:latin typeface="隶书" panose="02010509060101010101" pitchFamily="49" charset="-122"/>
                <a:ea typeface="华文宋体" panose="02010600040101010101" pitchFamily="2" charset="-122"/>
              </a:rPr>
              <a:t>破折号和冒号用法不同：</a:t>
            </a:r>
            <a:br>
              <a:rPr kumimoji="1" lang="zh-CN" altLang="ru-RU" sz="4400">
                <a:solidFill>
                  <a:schemeClr val="accent1"/>
                </a:solidFill>
                <a:latin typeface="隶书" panose="02010509060101010101" pitchFamily="49" charset="-122"/>
                <a:ea typeface="华文宋体" panose="02010600040101010101" pitchFamily="2" charset="-122"/>
              </a:rPr>
            </a:br>
            <a:r>
              <a:rPr kumimoji="1" lang="zh-CN" altLang="ru-RU" sz="3200">
                <a:solidFill>
                  <a:srgbClr val="FFFF00"/>
                </a:solidFill>
                <a:latin typeface="黑体" panose="02010609060101010101" pitchFamily="49" charset="-122"/>
                <a:ea typeface="华文宋体" panose="02010600040101010101" pitchFamily="2" charset="-122"/>
              </a:rPr>
              <a:t>   </a:t>
            </a:r>
            <a:r>
              <a:rPr kumimoji="1" lang="zh-CN" altLang="ru-RU" sz="3200">
                <a:solidFill>
                  <a:srgbClr val="FF0000"/>
                </a:solidFill>
                <a:latin typeface="黑体" panose="02010609060101010101" pitchFamily="49" charset="-122"/>
                <a:ea typeface="华文宋体" panose="02010600040101010101" pitchFamily="2" charset="-122"/>
              </a:rPr>
              <a:t>（</a:t>
            </a:r>
            <a:r>
              <a:rPr kumimoji="1" lang="ru-RU" altLang="zh-CN" sz="3200">
                <a:solidFill>
                  <a:srgbClr val="FF0000"/>
                </a:solidFill>
                <a:latin typeface="黑体" panose="02010609060101010101" pitchFamily="49" charset="-122"/>
                <a:ea typeface="华文宋体" panose="02010600040101010101" pitchFamily="2" charset="-122"/>
              </a:rPr>
              <a:t>1</a:t>
            </a:r>
            <a:r>
              <a:rPr kumimoji="1" lang="zh-CN" altLang="ru-RU" sz="3200">
                <a:solidFill>
                  <a:srgbClr val="FF0000"/>
                </a:solidFill>
                <a:latin typeface="黑体" panose="02010609060101010101" pitchFamily="49" charset="-122"/>
                <a:ea typeface="华文宋体" panose="02010600040101010101" pitchFamily="2" charset="-122"/>
              </a:rPr>
              <a:t>）从语句的前后意思看，破折号往往对前面的某一词的解释说明（例①、例②）；而冒号的语言往往是对前面整个语句的分述（例⑥）、总述（例⑦）和解释说明（例⑧）</a:t>
            </a:r>
            <a:r>
              <a:rPr kumimoji="1" lang="zh-CN" altLang="ru-RU" sz="3200">
                <a:solidFill>
                  <a:srgbClr val="FFFF00"/>
                </a:solidFill>
                <a:latin typeface="黑体" panose="02010609060101010101" pitchFamily="49" charset="-122"/>
                <a:ea typeface="华文宋体" panose="02010600040101010101" pitchFamily="2" charset="-122"/>
              </a:rPr>
              <a:t>。</a:t>
            </a:r>
            <a:br>
              <a:rPr kumimoji="1" lang="zh-CN" altLang="ru-RU" sz="3200">
                <a:solidFill>
                  <a:srgbClr val="FFFF00"/>
                </a:solidFill>
                <a:latin typeface="黑体" panose="02010609060101010101" pitchFamily="49" charset="-122"/>
                <a:ea typeface="华文宋体" panose="02010600040101010101" pitchFamily="2" charset="-122"/>
              </a:rPr>
            </a:br>
            <a:r>
              <a:rPr kumimoji="1" lang="zh-CN" altLang="ru-RU" sz="3200">
                <a:solidFill>
                  <a:srgbClr val="FFFF00"/>
                </a:solidFill>
                <a:latin typeface="黑体" panose="02010609060101010101" pitchFamily="49" charset="-122"/>
                <a:ea typeface="华文宋体" panose="02010600040101010101" pitchFamily="2" charset="-122"/>
              </a:rPr>
              <a:t>  </a:t>
            </a:r>
            <a:r>
              <a:rPr kumimoji="1" lang="zh-CN" altLang="ru-RU" sz="3200">
                <a:latin typeface="黑体" panose="02010609060101010101" pitchFamily="49" charset="-122"/>
                <a:ea typeface="华文宋体" panose="02010600040101010101" pitchFamily="2" charset="-122"/>
              </a:rPr>
              <a:t>（</a:t>
            </a:r>
            <a:r>
              <a:rPr kumimoji="1" lang="ru-RU" altLang="zh-CN" sz="3200">
                <a:latin typeface="黑体" panose="02010609060101010101" pitchFamily="49" charset="-122"/>
                <a:ea typeface="华文宋体" panose="02010600040101010101" pitchFamily="2" charset="-122"/>
              </a:rPr>
              <a:t>2</a:t>
            </a:r>
            <a:r>
              <a:rPr kumimoji="1" lang="zh-CN" altLang="ru-RU" sz="3200">
                <a:latin typeface="黑体" panose="02010609060101010101" pitchFamily="49" charset="-122"/>
                <a:ea typeface="华文宋体" panose="02010600040101010101" pitchFamily="2" charset="-122"/>
              </a:rPr>
              <a:t>）从语句的前后形式看，破折号可以把注释部分删去，句子的中心内容或形式仍完整（例①）；冒号的语言应该一直到句末，而且其语言绝对不可以省略（例⑤）。</a:t>
            </a:r>
            <a:br>
              <a:rPr kumimoji="1" lang="zh-CN" altLang="ru-RU" sz="3200">
                <a:latin typeface="黑体" panose="02010609060101010101" pitchFamily="49" charset="-122"/>
                <a:ea typeface="华文宋体" panose="02010600040101010101" pitchFamily="2" charset="-122"/>
              </a:rPr>
            </a:br>
            <a:r>
              <a:rPr kumimoji="1" lang="zh-CN" altLang="ru-RU" sz="3200">
                <a:solidFill>
                  <a:srgbClr val="FFFF00"/>
                </a:solidFill>
                <a:latin typeface="黑体" panose="02010609060101010101" pitchFamily="49" charset="-122"/>
                <a:ea typeface="华文宋体" panose="02010600040101010101" pitchFamily="2" charset="-122"/>
              </a:rPr>
              <a:t>   </a:t>
            </a:r>
            <a:r>
              <a:rPr kumimoji="1" lang="zh-CN" altLang="ru-RU" sz="3200">
                <a:solidFill>
                  <a:schemeClr val="accent1"/>
                </a:solidFill>
                <a:latin typeface="黑体" panose="02010609060101010101" pitchFamily="49" charset="-122"/>
                <a:ea typeface="华文宋体" panose="02010600040101010101" pitchFamily="2" charset="-122"/>
              </a:rPr>
              <a:t>（</a:t>
            </a:r>
            <a:r>
              <a:rPr kumimoji="1" lang="ru-RU" altLang="zh-CN" sz="3200">
                <a:solidFill>
                  <a:schemeClr val="accent1"/>
                </a:solidFill>
                <a:latin typeface="黑体" panose="02010609060101010101" pitchFamily="49" charset="-122"/>
                <a:ea typeface="华文宋体" panose="02010600040101010101" pitchFamily="2" charset="-122"/>
              </a:rPr>
              <a:t>3</a:t>
            </a:r>
            <a:r>
              <a:rPr kumimoji="1" lang="zh-CN" altLang="ru-RU" sz="3200">
                <a:solidFill>
                  <a:schemeClr val="accent1"/>
                </a:solidFill>
                <a:latin typeface="黑体" panose="02010609060101010101" pitchFamily="49" charset="-122"/>
                <a:ea typeface="华文宋体" panose="02010600040101010101" pitchFamily="2" charset="-122"/>
              </a:rPr>
              <a:t>）从语气上分析，破折号表示注释时，无需表示停顿或停顿的时间很短（例③、例④）；而冒号有时比分号停顿的时间还要长。 </a:t>
            </a:r>
            <a:endParaRPr kumimoji="1" lang="zh-CN" altLang="ru-RU" sz="3200">
              <a:solidFill>
                <a:schemeClr val="accent1"/>
              </a:solidFill>
              <a:latin typeface="黑体" panose="02010609060101010101" pitchFamily="49" charset="-122"/>
              <a:ea typeface="华文宋体" panose="02010600040101010101" pitchFamily="2" charset="-122"/>
            </a:endParaRPr>
          </a:p>
        </p:txBody>
      </p:sp>
      <p:sp>
        <p:nvSpPr>
          <p:cNvPr id="39940" name="AutoShape 256"/>
          <p:cNvSpPr>
            <a:spLocks noChangeArrowheads="1"/>
          </p:cNvSpPr>
          <p:nvPr/>
        </p:nvSpPr>
        <p:spPr bwMode="auto">
          <a:xfrm>
            <a:off x="7824788" y="2276475"/>
            <a:ext cx="576262" cy="431800"/>
          </a:xfrm>
          <a:prstGeom prst="sun">
            <a:avLst>
              <a:gd name="adj" fmla="val 25000"/>
            </a:avLst>
          </a:prstGeom>
          <a:solidFill>
            <a:srgbClr val="CC9900"/>
          </a:solidFill>
          <a:ln w="9525" algn="ctr">
            <a:solidFill>
              <a:srgbClr val="000000"/>
            </a:solidFill>
            <a:miter lim="800000"/>
          </a:ln>
        </p:spPr>
        <p:txBody>
          <a:bodyPr wrap="none"/>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页脚占位符 2"/>
          <p:cNvSpPr>
            <a:spLocks noGrp="1"/>
          </p:cNvSpPr>
          <p:nvPr>
            <p:ph type="ftr" sz="quarter" idx="11"/>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defPPr>
              <a:defRPr lang="ru-RU"/>
            </a:defPPr>
            <a:lvl1pPr algn="ctr" rtl="0" fontAlgn="base">
              <a:spcBef>
                <a:spcPct val="0"/>
              </a:spcBef>
              <a:spcAft>
                <a:spcPct val="0"/>
              </a:spcAft>
              <a:buSzTx/>
              <a:buFont typeface="Times New Roman" panose="02020603050405020304" pitchFamily="18" charset="0"/>
              <a:buNone/>
              <a:defRPr sz="1200" b="0" kern="1200">
                <a:solidFill>
                  <a:schemeClr val="tx1"/>
                </a:solidFill>
                <a:latin typeface="Garamond" panose="02020404030301010803" pitchFamily="18" charset="0"/>
                <a:ea typeface="宋体" panose="02010600030101010101" pitchFamily="2" charset="-122"/>
                <a:cs typeface="+mn-cs"/>
              </a:defRPr>
            </a:lvl1pPr>
            <a:lvl2pPr marL="4572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9pPr>
          </a:lstStyle>
          <a:p>
            <a:pPr eaLnBrk="1" hangingPunct="1"/>
            <a:r>
              <a:rPr lang="ru-RU" altLang="zh-CN"/>
              <a:t>.</a:t>
            </a:r>
            <a:endParaRPr lang="ru-RU" altLang="zh-CN" sz="1200" b="0">
              <a:latin typeface="Garamond" panose="02020404030301010803" pitchFamily="18" charset="0"/>
            </a:endParaRPr>
          </a:p>
        </p:txBody>
      </p:sp>
      <p:sp>
        <p:nvSpPr>
          <p:cNvPr id="40963" name="Rectangle 259"/>
          <p:cNvSpPr>
            <a:spLocks noChangeArrowheads="1"/>
          </p:cNvSpPr>
          <p:nvPr/>
        </p:nvSpPr>
        <p:spPr bwMode="auto">
          <a:xfrm>
            <a:off x="1600201" y="174625"/>
            <a:ext cx="9077325" cy="668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pPr>
            <a:r>
              <a:rPr kumimoji="1" lang="ru-RU" altLang="zh-CN" sz="3200">
                <a:latin typeface="黑体" panose="02010609060101010101" pitchFamily="49" charset="-122"/>
                <a:ea typeface="华文宋体" panose="02010600040101010101" pitchFamily="2" charset="-122"/>
              </a:rPr>
              <a:t>①</a:t>
            </a:r>
            <a:r>
              <a:rPr kumimoji="1" lang="zh-CN" altLang="ru-RU" sz="3200">
                <a:latin typeface="黑体" panose="02010609060101010101" pitchFamily="49" charset="-122"/>
                <a:ea typeface="华文宋体" panose="02010600040101010101" pitchFamily="2" charset="-122"/>
              </a:rPr>
              <a:t>我有四年多，曾经常常，</a:t>
            </a:r>
            <a:r>
              <a:rPr kumimoji="1" lang="ru-RU" altLang="zh-CN" sz="3200">
                <a:latin typeface="黑体" panose="02010609060101010101" pitchFamily="49" charset="-122"/>
                <a:ea typeface="华文宋体" panose="02010600040101010101" pitchFamily="2" charset="-122"/>
              </a:rPr>
              <a:t>——</a:t>
            </a:r>
            <a:r>
              <a:rPr kumimoji="1" lang="zh-CN" altLang="ru-RU" sz="3200">
                <a:latin typeface="黑体" panose="02010609060101010101" pitchFamily="49" charset="-122"/>
                <a:ea typeface="华文宋体" panose="02010600040101010101" pitchFamily="2" charset="-122"/>
              </a:rPr>
              <a:t>几乎是每天，出入于店铺和药店里。</a:t>
            </a:r>
            <a:r>
              <a:rPr kumimoji="1" lang="ru-RU" altLang="zh-CN" sz="3200">
                <a:latin typeface="黑体" panose="02010609060101010101" pitchFamily="49" charset="-122"/>
                <a:ea typeface="华文宋体" panose="02010600040101010101" pitchFamily="2" charset="-122"/>
              </a:rPr>
              <a:t>(《&lt;</a:t>
            </a:r>
            <a:r>
              <a:rPr kumimoji="1" lang="zh-CN" altLang="ru-RU" sz="3200">
                <a:latin typeface="黑体" panose="02010609060101010101" pitchFamily="49" charset="-122"/>
                <a:ea typeface="华文宋体" panose="02010600040101010101" pitchFamily="2" charset="-122"/>
              </a:rPr>
              <a:t>呐喊</a:t>
            </a:r>
            <a:r>
              <a:rPr kumimoji="1" lang="ru-RU" altLang="zh-CN" sz="3200">
                <a:latin typeface="黑体" panose="02010609060101010101" pitchFamily="49" charset="-122"/>
                <a:ea typeface="华文宋体" panose="02010600040101010101" pitchFamily="2" charset="-122"/>
              </a:rPr>
              <a:t>&gt;</a:t>
            </a:r>
            <a:r>
              <a:rPr kumimoji="1" lang="zh-CN" altLang="ru-RU" sz="3200">
                <a:latin typeface="黑体" panose="02010609060101010101" pitchFamily="49" charset="-122"/>
                <a:ea typeface="华文宋体" panose="02010600040101010101" pitchFamily="2" charset="-122"/>
              </a:rPr>
              <a:t>自序</a:t>
            </a:r>
            <a:r>
              <a:rPr kumimoji="1" lang="ru-RU" altLang="zh-CN" sz="3200">
                <a:latin typeface="黑体" panose="02010609060101010101" pitchFamily="49" charset="-122"/>
                <a:ea typeface="华文宋体" panose="02010600040101010101" pitchFamily="2" charset="-122"/>
              </a:rPr>
              <a:t>》)</a:t>
            </a:r>
            <a:br>
              <a:rPr kumimoji="1" lang="ru-RU" altLang="zh-CN" sz="3200">
                <a:latin typeface="黑体" panose="02010609060101010101" pitchFamily="49" charset="-122"/>
                <a:ea typeface="华文宋体" panose="02010600040101010101" pitchFamily="2" charset="-122"/>
              </a:rPr>
            </a:br>
            <a:r>
              <a:rPr kumimoji="1" lang="ru-RU" altLang="zh-CN" sz="3200">
                <a:solidFill>
                  <a:srgbClr val="FF0000"/>
                </a:solidFill>
                <a:latin typeface="黑体" panose="02010609060101010101" pitchFamily="49" charset="-122"/>
                <a:ea typeface="华文宋体" panose="02010600040101010101" pitchFamily="2" charset="-122"/>
              </a:rPr>
              <a:t>②</a:t>
            </a:r>
            <a:r>
              <a:rPr kumimoji="1" lang="zh-CN" altLang="ru-RU" sz="3200">
                <a:solidFill>
                  <a:srgbClr val="FF0000"/>
                </a:solidFill>
                <a:latin typeface="黑体" panose="02010609060101010101" pitchFamily="49" charset="-122"/>
                <a:ea typeface="华文宋体" panose="02010600040101010101" pitchFamily="2" charset="-122"/>
              </a:rPr>
              <a:t>带工老板或者打杂的拿着一叠叠的名册，懒散地站在正门出口</a:t>
            </a:r>
            <a:r>
              <a:rPr kumimoji="1" lang="ru-RU" altLang="zh-CN" sz="3200">
                <a:solidFill>
                  <a:srgbClr val="FF0000"/>
                </a:solidFill>
                <a:latin typeface="黑体" panose="02010609060101010101" pitchFamily="49" charset="-122"/>
                <a:ea typeface="华文宋体" panose="02010600040101010101" pitchFamily="2" charset="-122"/>
              </a:rPr>
              <a:t>——</a:t>
            </a:r>
            <a:r>
              <a:rPr kumimoji="1" lang="zh-CN" altLang="ru-RU" sz="3200">
                <a:solidFill>
                  <a:srgbClr val="FF0000"/>
                </a:solidFill>
                <a:latin typeface="黑体" panose="02010609060101010101" pitchFamily="49" charset="-122"/>
                <a:ea typeface="华文宋体" panose="02010600040101010101" pitchFamily="2" charset="-122"/>
              </a:rPr>
              <a:t>好像火车站剪票处一般的木栅子前面。</a:t>
            </a:r>
            <a:r>
              <a:rPr kumimoji="1" lang="ru-RU" altLang="zh-CN" sz="3200">
                <a:solidFill>
                  <a:srgbClr val="FF0000"/>
                </a:solidFill>
                <a:latin typeface="黑体" panose="02010609060101010101" pitchFamily="49" charset="-122"/>
                <a:ea typeface="华文宋体" panose="02010600040101010101" pitchFamily="2" charset="-122"/>
              </a:rPr>
              <a:t>(《</a:t>
            </a:r>
            <a:r>
              <a:rPr kumimoji="1" lang="zh-CN" altLang="ru-RU" sz="3200">
                <a:solidFill>
                  <a:srgbClr val="FF0000"/>
                </a:solidFill>
                <a:latin typeface="黑体" panose="02010609060101010101" pitchFamily="49" charset="-122"/>
                <a:ea typeface="华文宋体" panose="02010600040101010101" pitchFamily="2" charset="-122"/>
              </a:rPr>
              <a:t>包身工</a:t>
            </a:r>
            <a:r>
              <a:rPr kumimoji="1" lang="ru-RU" altLang="zh-CN" sz="3200">
                <a:solidFill>
                  <a:srgbClr val="FF0000"/>
                </a:solidFill>
                <a:latin typeface="黑体" panose="02010609060101010101" pitchFamily="49" charset="-122"/>
                <a:ea typeface="华文宋体" panose="02010600040101010101" pitchFamily="2" charset="-122"/>
              </a:rPr>
              <a:t>》)</a:t>
            </a:r>
            <a:br>
              <a:rPr kumimoji="1" lang="ru-RU" altLang="zh-CN" sz="3200">
                <a:solidFill>
                  <a:srgbClr val="FF0000"/>
                </a:solidFill>
                <a:latin typeface="黑体" panose="02010609060101010101" pitchFamily="49" charset="-122"/>
                <a:ea typeface="华文宋体" panose="02010600040101010101" pitchFamily="2" charset="-122"/>
              </a:rPr>
            </a:br>
            <a:endParaRPr kumimoji="1" lang="ru-RU" altLang="zh-CN" sz="3200">
              <a:solidFill>
                <a:srgbClr val="FF0000"/>
              </a:solidFill>
              <a:latin typeface="黑体" panose="02010609060101010101" pitchFamily="49" charset="-122"/>
              <a:ea typeface="华文宋体" panose="02010600040101010101" pitchFamily="2" charset="-122"/>
            </a:endParaRPr>
          </a:p>
          <a:p>
            <a:pPr eaLnBrk="1" hangingPunct="1">
              <a:spcBef>
                <a:spcPct val="50000"/>
              </a:spcBef>
            </a:pPr>
            <a:r>
              <a:rPr kumimoji="1" lang="ru-RU" altLang="zh-CN" sz="3200">
                <a:latin typeface="黑体" panose="02010609060101010101" pitchFamily="49" charset="-122"/>
                <a:ea typeface="华文宋体" panose="02010600040101010101" pitchFamily="2" charset="-122"/>
              </a:rPr>
              <a:t>③</a:t>
            </a:r>
            <a:r>
              <a:rPr kumimoji="1" lang="zh-CN" altLang="ru-RU" sz="3200">
                <a:latin typeface="黑体" panose="02010609060101010101" pitchFamily="49" charset="-122"/>
                <a:ea typeface="华文宋体" panose="02010600040101010101" pitchFamily="2" charset="-122"/>
              </a:rPr>
              <a:t>我国的四大发明</a:t>
            </a:r>
            <a:r>
              <a:rPr kumimoji="1" lang="ru-RU" altLang="zh-CN" sz="3200">
                <a:latin typeface="黑体" panose="02010609060101010101" pitchFamily="49" charset="-122"/>
                <a:ea typeface="华文宋体" panose="02010600040101010101" pitchFamily="2" charset="-122"/>
              </a:rPr>
              <a:t>——</a:t>
            </a:r>
            <a:r>
              <a:rPr kumimoji="1" lang="zh-CN" altLang="ru-RU" sz="3200">
                <a:latin typeface="黑体" panose="02010609060101010101" pitchFamily="49" charset="-122"/>
                <a:ea typeface="华文宋体" panose="02010600040101010101" pitchFamily="2" charset="-122"/>
              </a:rPr>
              <a:t>火药、印刷术、指南针、造纸术对世界历史的发展有伟大的贡献。</a:t>
            </a:r>
            <a:br>
              <a:rPr kumimoji="1" lang="zh-CN" altLang="ru-RU" sz="3200">
                <a:latin typeface="黑体" panose="02010609060101010101" pitchFamily="49" charset="-122"/>
                <a:ea typeface="华文宋体" panose="02010600040101010101" pitchFamily="2" charset="-122"/>
              </a:rPr>
            </a:br>
            <a:r>
              <a:rPr kumimoji="1" lang="zh-CN" altLang="ru-RU" sz="3200">
                <a:solidFill>
                  <a:srgbClr val="FF0000"/>
                </a:solidFill>
                <a:latin typeface="黑体" panose="02010609060101010101" pitchFamily="49" charset="-122"/>
                <a:ea typeface="华文宋体" panose="02010600040101010101" pitchFamily="2" charset="-122"/>
              </a:rPr>
              <a:t>④啊，紫藤花</a:t>
            </a:r>
            <a:r>
              <a:rPr kumimoji="1" lang="ru-RU" altLang="zh-CN" sz="3200">
                <a:solidFill>
                  <a:srgbClr val="FF0000"/>
                </a:solidFill>
                <a:latin typeface="黑体" panose="02010609060101010101" pitchFamily="49" charset="-122"/>
                <a:ea typeface="华文宋体" panose="02010600040101010101" pitchFamily="2" charset="-122"/>
              </a:rPr>
              <a:t>!……</a:t>
            </a:r>
            <a:r>
              <a:rPr kumimoji="1" lang="zh-CN" altLang="ru-RU" sz="3200">
                <a:solidFill>
                  <a:srgbClr val="FF0000"/>
                </a:solidFill>
                <a:latin typeface="黑体" panose="02010609060101010101" pitchFamily="49" charset="-122"/>
                <a:ea typeface="华文宋体" panose="02010600040101010101" pitchFamily="2" charset="-122"/>
              </a:rPr>
              <a:t>我怀念你的姊妹们</a:t>
            </a:r>
            <a:r>
              <a:rPr kumimoji="1" lang="ru-RU" altLang="zh-CN" sz="3200">
                <a:solidFill>
                  <a:srgbClr val="FF0000"/>
                </a:solidFill>
                <a:latin typeface="黑体" panose="02010609060101010101" pitchFamily="49" charset="-122"/>
                <a:ea typeface="华文宋体" panose="02010600040101010101" pitchFamily="2" charset="-122"/>
              </a:rPr>
              <a:t>——</a:t>
            </a:r>
            <a:r>
              <a:rPr kumimoji="1" lang="zh-CN" altLang="ru-RU" sz="3200">
                <a:solidFill>
                  <a:srgbClr val="FF0000"/>
                </a:solidFill>
                <a:latin typeface="黑体" panose="02010609060101010101" pitchFamily="49" charset="-122"/>
                <a:ea typeface="华文宋体" panose="02010600040101010101" pitchFamily="2" charset="-122"/>
              </a:rPr>
              <a:t>一架白色的紫藤，一架青莲色的紫藤</a:t>
            </a:r>
            <a:r>
              <a:rPr kumimoji="1" lang="ru-RU" altLang="zh-CN" sz="3200">
                <a:solidFill>
                  <a:srgbClr val="FF0000"/>
                </a:solidFill>
                <a:latin typeface="黑体" panose="02010609060101010101" pitchFamily="49" charset="-122"/>
                <a:ea typeface="华文宋体" panose="02010600040101010101" pitchFamily="2" charset="-122"/>
              </a:rPr>
              <a:t>——</a:t>
            </a:r>
            <a:r>
              <a:rPr kumimoji="1" lang="zh-CN" altLang="ru-RU" sz="3200">
                <a:solidFill>
                  <a:srgbClr val="FF0000"/>
                </a:solidFill>
                <a:latin typeface="黑体" panose="02010609060101010101" pitchFamily="49" charset="-122"/>
                <a:ea typeface="华文宋体" panose="02010600040101010101" pitchFamily="2" charset="-122"/>
              </a:rPr>
              <a:t>在那个园中静悄悄地消受了一宵风雨，不知今朝还能安然无恙否</a:t>
            </a:r>
            <a:r>
              <a:rPr kumimoji="1" lang="ru-RU" altLang="zh-CN" sz="3200">
                <a:solidFill>
                  <a:srgbClr val="FF0000"/>
                </a:solidFill>
                <a:latin typeface="黑体" panose="02010609060101010101" pitchFamily="49" charset="-122"/>
                <a:ea typeface="华文宋体" panose="02010600040101010101" pitchFamily="2" charset="-122"/>
              </a:rPr>
              <a:t>?</a:t>
            </a:r>
            <a:br>
              <a:rPr kumimoji="1" lang="ru-RU" altLang="zh-CN" sz="3200">
                <a:solidFill>
                  <a:srgbClr val="FF0000"/>
                </a:solidFill>
                <a:latin typeface="黑体" panose="02010609060101010101" pitchFamily="49" charset="-122"/>
                <a:ea typeface="华文宋体" panose="02010600040101010101" pitchFamily="2" charset="-122"/>
              </a:rPr>
            </a:br>
            <a:endParaRPr kumimoji="1" lang="ru-RU" altLang="zh-CN" sz="3200">
              <a:solidFill>
                <a:srgbClr val="FF0000"/>
              </a:solidFill>
              <a:latin typeface="黑体" panose="02010609060101010101" pitchFamily="49" charset="-122"/>
              <a:ea typeface="华文宋体" panose="02010600040101010101" pitchFamily="2" charset="-122"/>
            </a:endParaRPr>
          </a:p>
        </p:txBody>
      </p:sp>
      <p:sp>
        <p:nvSpPr>
          <p:cNvPr id="40964" name="AutoShape 260"/>
          <p:cNvSpPr>
            <a:spLocks noChangeArrowheads="1"/>
          </p:cNvSpPr>
          <p:nvPr/>
        </p:nvSpPr>
        <p:spPr bwMode="auto">
          <a:xfrm>
            <a:off x="9906000" y="6308726"/>
            <a:ext cx="762000" cy="549275"/>
          </a:xfrm>
          <a:prstGeom prst="actionButtonBackPrevious">
            <a:avLst/>
          </a:prstGeom>
          <a:solidFill>
            <a:srgbClr val="CC9900"/>
          </a:solidFill>
          <a:ln w="9525" algn="ctr">
            <a:solidFill>
              <a:srgbClr val="000000"/>
            </a:solidFill>
            <a:miter lim="800000"/>
          </a:ln>
        </p:spPr>
        <p:txBody>
          <a:bodyPr wrap="none"/>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页脚占位符 2"/>
          <p:cNvSpPr>
            <a:spLocks noGrp="1"/>
          </p:cNvSpPr>
          <p:nvPr>
            <p:ph type="ftr" sz="quarter" idx="11"/>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defPPr>
              <a:defRPr lang="ru-RU"/>
            </a:defPPr>
            <a:lvl1pPr algn="ctr" rtl="0" fontAlgn="base">
              <a:spcBef>
                <a:spcPct val="0"/>
              </a:spcBef>
              <a:spcAft>
                <a:spcPct val="0"/>
              </a:spcAft>
              <a:buSzTx/>
              <a:buFont typeface="Times New Roman" panose="02020603050405020304" pitchFamily="18" charset="0"/>
              <a:buNone/>
              <a:defRPr sz="1200" b="0" kern="1200">
                <a:solidFill>
                  <a:schemeClr val="tx1"/>
                </a:solidFill>
                <a:latin typeface="Garamond" panose="02020404030301010803" pitchFamily="18" charset="0"/>
                <a:ea typeface="宋体" panose="02010600030101010101" pitchFamily="2" charset="-122"/>
                <a:cs typeface="+mn-cs"/>
              </a:defRPr>
            </a:lvl1pPr>
            <a:lvl2pPr marL="4572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buSzTx/>
              <a:defRPr sz="2400" b="1"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b="1" kern="1200">
                <a:solidFill>
                  <a:schemeClr val="tx1"/>
                </a:solidFill>
                <a:latin typeface="Times New Roman" panose="02020603050405020304" pitchFamily="18" charset="0"/>
                <a:ea typeface="宋体" panose="02010600030101010101" pitchFamily="2" charset="-122"/>
                <a:cs typeface="+mn-cs"/>
              </a:defRPr>
            </a:lvl9pPr>
          </a:lstStyle>
          <a:p>
            <a:pPr eaLnBrk="1" hangingPunct="1"/>
            <a:r>
              <a:rPr lang="ru-RU" altLang="zh-CN"/>
              <a:t>.</a:t>
            </a:r>
            <a:endParaRPr lang="ru-RU" altLang="zh-CN" sz="1200" b="0">
              <a:latin typeface="Garamond" panose="02020404030301010803" pitchFamily="18" charset="0"/>
            </a:endParaRPr>
          </a:p>
        </p:txBody>
      </p:sp>
      <p:sp>
        <p:nvSpPr>
          <p:cNvPr id="41987" name="Rectangle 263"/>
          <p:cNvSpPr>
            <a:spLocks noChangeArrowheads="1"/>
          </p:cNvSpPr>
          <p:nvPr/>
        </p:nvSpPr>
        <p:spPr bwMode="auto">
          <a:xfrm>
            <a:off x="1524000" y="1"/>
            <a:ext cx="9405938" cy="6437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pPr>
            <a:r>
              <a:rPr kumimoji="1" lang="ru-RU" altLang="zh-CN" sz="3200">
                <a:latin typeface="黑体" panose="02010609060101010101" pitchFamily="49" charset="-122"/>
                <a:ea typeface="华文宋体" panose="02010600040101010101" pitchFamily="2" charset="-122"/>
              </a:rPr>
              <a:t>⑤</a:t>
            </a:r>
            <a:r>
              <a:rPr kumimoji="1" lang="zh-CN" altLang="ru-RU" sz="3200">
                <a:latin typeface="黑体" panose="02010609060101010101" pitchFamily="49" charset="-122"/>
                <a:ea typeface="华文宋体" panose="02010600040101010101" pitchFamily="2" charset="-122"/>
              </a:rPr>
              <a:t>桂林的美可以概括为八个字：山青、水秀、石美、洞奇。</a:t>
            </a:r>
            <a:br>
              <a:rPr kumimoji="1" lang="zh-CN" altLang="ru-RU" sz="3200">
                <a:latin typeface="黑体" panose="02010609060101010101" pitchFamily="49" charset="-122"/>
                <a:ea typeface="华文宋体" panose="02010600040101010101" pitchFamily="2" charset="-122"/>
              </a:rPr>
            </a:br>
            <a:r>
              <a:rPr kumimoji="1" lang="zh-CN" altLang="ru-RU" sz="3200">
                <a:solidFill>
                  <a:srgbClr val="FF0000"/>
                </a:solidFill>
                <a:latin typeface="黑体" panose="02010609060101010101" pitchFamily="49" charset="-122"/>
                <a:ea typeface="华文宋体" panose="02010600040101010101" pitchFamily="2" charset="-122"/>
              </a:rPr>
              <a:t>⑥</a:t>
            </a:r>
            <a:r>
              <a:rPr kumimoji="1" lang="ru-RU" altLang="zh-CN" sz="3200">
                <a:solidFill>
                  <a:srgbClr val="FF0000"/>
                </a:solidFill>
                <a:latin typeface="黑体" panose="02010609060101010101" pitchFamily="49" charset="-122"/>
                <a:ea typeface="华文宋体" panose="02010600040101010101" pitchFamily="2" charset="-122"/>
              </a:rPr>
              <a:t>《</a:t>
            </a:r>
            <a:r>
              <a:rPr kumimoji="1" lang="zh-CN" altLang="ru-RU" sz="3200">
                <a:solidFill>
                  <a:srgbClr val="FF0000"/>
                </a:solidFill>
                <a:latin typeface="黑体" panose="02010609060101010101" pitchFamily="49" charset="-122"/>
                <a:ea typeface="华文宋体" panose="02010600040101010101" pitchFamily="2" charset="-122"/>
              </a:rPr>
              <a:t>为了忘却的记念</a:t>
            </a:r>
            <a:r>
              <a:rPr kumimoji="1" lang="ru-RU" altLang="zh-CN" sz="3200">
                <a:solidFill>
                  <a:srgbClr val="FF0000"/>
                </a:solidFill>
                <a:latin typeface="黑体" panose="02010609060101010101" pitchFamily="49" charset="-122"/>
                <a:ea typeface="华文宋体" panose="02010600040101010101" pitchFamily="2" charset="-122"/>
              </a:rPr>
              <a:t>》</a:t>
            </a:r>
            <a:r>
              <a:rPr kumimoji="1" lang="zh-CN" altLang="ru-RU" sz="3200">
                <a:solidFill>
                  <a:srgbClr val="FF0000"/>
                </a:solidFill>
                <a:latin typeface="黑体" panose="02010609060101010101" pitchFamily="49" charset="-122"/>
                <a:ea typeface="华文宋体" panose="02010600040101010101" pitchFamily="2" charset="-122"/>
              </a:rPr>
              <a:t>共有三处用了典故：写柔石时想到了方孝孺；讲官厅“寻找”作者时，引用了</a:t>
            </a:r>
            <a:r>
              <a:rPr kumimoji="1" lang="ru-RU" altLang="zh-CN" sz="3200">
                <a:solidFill>
                  <a:srgbClr val="FF0000"/>
                </a:solidFill>
                <a:latin typeface="黑体" panose="02010609060101010101" pitchFamily="49" charset="-122"/>
                <a:ea typeface="华文宋体" panose="02010600040101010101" pitchFamily="2" charset="-122"/>
              </a:rPr>
              <a:t>《</a:t>
            </a:r>
            <a:r>
              <a:rPr kumimoji="1" lang="zh-CN" altLang="ru-RU" sz="3200">
                <a:solidFill>
                  <a:srgbClr val="FF0000"/>
                </a:solidFill>
                <a:latin typeface="黑体" panose="02010609060101010101" pitchFamily="49" charset="-122"/>
                <a:ea typeface="华文宋体" panose="02010600040101010101" pitchFamily="2" charset="-122"/>
              </a:rPr>
              <a:t>说岳全传</a:t>
            </a:r>
            <a:r>
              <a:rPr kumimoji="1" lang="ru-RU" altLang="zh-CN" sz="3200">
                <a:solidFill>
                  <a:srgbClr val="FF0000"/>
                </a:solidFill>
                <a:latin typeface="黑体" panose="02010609060101010101" pitchFamily="49" charset="-122"/>
                <a:ea typeface="华文宋体" panose="02010600040101010101" pitchFamily="2" charset="-122"/>
              </a:rPr>
              <a:t>》(</a:t>
            </a:r>
            <a:r>
              <a:rPr kumimoji="1" lang="zh-CN" altLang="ru-RU" sz="3200">
                <a:solidFill>
                  <a:srgbClr val="FF0000"/>
                </a:solidFill>
                <a:latin typeface="黑体" panose="02010609060101010101" pitchFamily="49" charset="-122"/>
                <a:ea typeface="华文宋体" panose="02010600040101010101" pitchFamily="2" charset="-122"/>
              </a:rPr>
              <a:t>清</a:t>
            </a:r>
            <a:r>
              <a:rPr kumimoji="1" lang="ru-RU" altLang="zh-CN" sz="3200">
                <a:solidFill>
                  <a:srgbClr val="FF0000"/>
                </a:solidFill>
                <a:latin typeface="黑体" panose="02010609060101010101" pitchFamily="49" charset="-122"/>
                <a:ea typeface="华文宋体" panose="02010600040101010101" pitchFamily="2" charset="-122"/>
              </a:rPr>
              <a:t>·</a:t>
            </a:r>
            <a:r>
              <a:rPr kumimoji="1" lang="zh-CN" altLang="ru-RU" sz="3200">
                <a:solidFill>
                  <a:srgbClr val="FF0000"/>
                </a:solidFill>
                <a:latin typeface="黑体" panose="02010609060101010101" pitchFamily="49" charset="-122"/>
                <a:ea typeface="华文宋体" panose="02010600040101010101" pitchFamily="2" charset="-122"/>
              </a:rPr>
              <a:t>钱彩著</a:t>
            </a:r>
            <a:r>
              <a:rPr kumimoji="1" lang="ru-RU" altLang="zh-CN" sz="3200">
                <a:solidFill>
                  <a:srgbClr val="FF0000"/>
                </a:solidFill>
                <a:latin typeface="黑体" panose="02010609060101010101" pitchFamily="49" charset="-122"/>
                <a:ea typeface="华文宋体" panose="02010600040101010101" pitchFamily="2" charset="-122"/>
              </a:rPr>
              <a:t>)</a:t>
            </a:r>
            <a:r>
              <a:rPr kumimoji="1" lang="zh-CN" altLang="ru-RU" sz="3200">
                <a:solidFill>
                  <a:srgbClr val="FF0000"/>
                </a:solidFill>
                <a:latin typeface="黑体" panose="02010609060101010101" pitchFamily="49" charset="-122"/>
                <a:ea typeface="华文宋体" panose="02010600040101010101" pitchFamily="2" charset="-122"/>
              </a:rPr>
              <a:t>高僧坐化的故事；第五段中提到了年青时读向子期</a:t>
            </a:r>
            <a:r>
              <a:rPr kumimoji="1" lang="ru-RU" altLang="zh-CN" sz="3200">
                <a:solidFill>
                  <a:srgbClr val="FF0000"/>
                </a:solidFill>
                <a:latin typeface="黑体" panose="02010609060101010101" pitchFamily="49" charset="-122"/>
                <a:ea typeface="华文宋体" panose="02010600040101010101" pitchFamily="2" charset="-122"/>
              </a:rPr>
              <a:t>《</a:t>
            </a:r>
            <a:r>
              <a:rPr kumimoji="1" lang="zh-CN" altLang="ru-RU" sz="3200">
                <a:solidFill>
                  <a:srgbClr val="FF0000"/>
                </a:solidFill>
                <a:latin typeface="黑体" panose="02010609060101010101" pitchFamily="49" charset="-122"/>
                <a:ea typeface="华文宋体" panose="02010600040101010101" pitchFamily="2" charset="-122"/>
              </a:rPr>
              <a:t>思旧赋</a:t>
            </a:r>
            <a:r>
              <a:rPr kumimoji="1" lang="ru-RU" altLang="zh-CN" sz="3200">
                <a:solidFill>
                  <a:srgbClr val="FF0000"/>
                </a:solidFill>
                <a:latin typeface="黑体" panose="02010609060101010101" pitchFamily="49" charset="-122"/>
                <a:ea typeface="华文宋体" panose="02010600040101010101" pitchFamily="2" charset="-122"/>
              </a:rPr>
              <a:t>》</a:t>
            </a:r>
            <a:r>
              <a:rPr kumimoji="1" lang="zh-CN" altLang="ru-RU" sz="3200">
                <a:solidFill>
                  <a:srgbClr val="FF0000"/>
                </a:solidFill>
                <a:latin typeface="黑体" panose="02010609060101010101" pitchFamily="49" charset="-122"/>
                <a:ea typeface="华文宋体" panose="02010600040101010101" pitchFamily="2" charset="-122"/>
              </a:rPr>
              <a:t>的情形。</a:t>
            </a:r>
            <a:br>
              <a:rPr kumimoji="1" lang="zh-CN" altLang="ru-RU" sz="3200">
                <a:solidFill>
                  <a:srgbClr val="FF0000"/>
                </a:solidFill>
                <a:latin typeface="黑体" panose="02010609060101010101" pitchFamily="49" charset="-122"/>
                <a:ea typeface="华文宋体" panose="02010600040101010101" pitchFamily="2" charset="-122"/>
              </a:rPr>
            </a:br>
            <a:r>
              <a:rPr kumimoji="1" lang="zh-CN" altLang="ru-RU" sz="3200">
                <a:latin typeface="黑体" panose="02010609060101010101" pitchFamily="49" charset="-122"/>
                <a:ea typeface="华文宋体" panose="02010600040101010101" pitchFamily="2" charset="-122"/>
              </a:rPr>
              <a:t>⑦直到十几天之后，这才陆续的知道她家里还有严厉的婆婆；一个小叔子，十多岁，能打柴了；她是春天没了丈夫的；他本来也打柴为生，比她小十岁：大家所知道的就只是这一点。</a:t>
            </a:r>
            <a:r>
              <a:rPr kumimoji="1" lang="ru-RU" altLang="zh-CN" sz="3200">
                <a:latin typeface="黑体" panose="02010609060101010101" pitchFamily="49" charset="-122"/>
                <a:ea typeface="华文宋体" panose="02010600040101010101" pitchFamily="2" charset="-122"/>
              </a:rPr>
              <a:t>(《</a:t>
            </a:r>
            <a:r>
              <a:rPr kumimoji="1" lang="zh-CN" altLang="ru-RU" sz="3200">
                <a:latin typeface="黑体" panose="02010609060101010101" pitchFamily="49" charset="-122"/>
                <a:ea typeface="华文宋体" panose="02010600040101010101" pitchFamily="2" charset="-122"/>
              </a:rPr>
              <a:t>祝福</a:t>
            </a:r>
            <a:r>
              <a:rPr kumimoji="1" lang="ru-RU" altLang="zh-CN" sz="3200">
                <a:latin typeface="黑体" panose="02010609060101010101" pitchFamily="49" charset="-122"/>
                <a:ea typeface="华文宋体" panose="02010600040101010101" pitchFamily="2" charset="-122"/>
              </a:rPr>
              <a:t>》)</a:t>
            </a:r>
            <a:br>
              <a:rPr kumimoji="1" lang="ru-RU" altLang="zh-CN" sz="3200">
                <a:latin typeface="黑体" panose="02010609060101010101" pitchFamily="49" charset="-122"/>
                <a:ea typeface="华文宋体" panose="02010600040101010101" pitchFamily="2" charset="-122"/>
              </a:rPr>
            </a:br>
            <a:r>
              <a:rPr kumimoji="1" lang="ru-RU" altLang="zh-CN" sz="3200">
                <a:solidFill>
                  <a:srgbClr val="FF0000"/>
                </a:solidFill>
                <a:latin typeface="黑体" panose="02010609060101010101" pitchFamily="49" charset="-122"/>
                <a:ea typeface="华文宋体" panose="02010600040101010101" pitchFamily="2" charset="-122"/>
              </a:rPr>
              <a:t>⑧</a:t>
            </a:r>
            <a:r>
              <a:rPr kumimoji="1" lang="zh-CN" altLang="ru-RU" sz="3200">
                <a:solidFill>
                  <a:srgbClr val="FF0000"/>
                </a:solidFill>
                <a:latin typeface="黑体" panose="02010609060101010101" pitchFamily="49" charset="-122"/>
                <a:ea typeface="华文宋体" panose="02010600040101010101" pitchFamily="2" charset="-122"/>
              </a:rPr>
              <a:t>马克思发现了人类历史的发展规律，即历来为纷繁芜杂的意识形态所掩盖着的一个简单事实：人们首先必须吃、喝、住、穿，然后</a:t>
            </a:r>
            <a:r>
              <a:rPr kumimoji="1" lang="ru-RU" altLang="zh-CN" sz="3200">
                <a:solidFill>
                  <a:srgbClr val="FF0000"/>
                </a:solidFill>
                <a:latin typeface="黑体" panose="02010609060101010101" pitchFamily="49" charset="-122"/>
                <a:ea typeface="华文宋体" panose="02010600040101010101" pitchFamily="2" charset="-122"/>
              </a:rPr>
              <a:t>……</a:t>
            </a:r>
            <a:endParaRPr kumimoji="1" lang="ru-RU" altLang="zh-CN" sz="3200">
              <a:solidFill>
                <a:srgbClr val="FF0000"/>
              </a:solidFill>
              <a:latin typeface="黑体" panose="02010609060101010101" pitchFamily="49" charset="-122"/>
              <a:ea typeface="华文宋体" panose="02010600040101010101" pitchFamily="2" charset="-122"/>
            </a:endParaRPr>
          </a:p>
        </p:txBody>
      </p:sp>
      <p:sp>
        <p:nvSpPr>
          <p:cNvPr id="41988" name="AutoShape 264">
            <a:hlinkClick r:id="" tooltip="Previous Slide" action="ppaction://hlinkshowjump?jump=previousslide"/>
          </p:cNvPr>
          <p:cNvSpPr>
            <a:spLocks noChangeArrowheads="1"/>
          </p:cNvSpPr>
          <p:nvPr/>
        </p:nvSpPr>
        <p:spPr bwMode="auto">
          <a:xfrm>
            <a:off x="9906000" y="6308726"/>
            <a:ext cx="762000" cy="549275"/>
          </a:xfrm>
          <a:prstGeom prst="actionButtonBackPrevious">
            <a:avLst/>
          </a:prstGeom>
          <a:solidFill>
            <a:srgbClr val="CC9900"/>
          </a:solidFill>
          <a:ln w="9525" algn="ctr">
            <a:solidFill>
              <a:srgbClr val="000000"/>
            </a:solidFill>
            <a:miter lim="800000"/>
          </a:ln>
        </p:spPr>
        <p:txBody>
          <a:bodyPr wrap="none"/>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SzTx/>
              <a:defRPr sz="2400" b="1">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标题 1"/>
          <p:cNvSpPr>
            <a:spLocks noGrp="1"/>
          </p:cNvSpPr>
          <p:nvPr>
            <p:ph type="title"/>
          </p:nvPr>
        </p:nvSpPr>
        <p:spPr>
          <a:xfrm>
            <a:off x="1415480" y="66675"/>
            <a:ext cx="10009112" cy="987425"/>
          </a:xfrm>
        </p:spPr>
        <p:txBody>
          <a:bodyPr wrap="square" lIns="91440" tIns="45720" rIns="91440" bIns="45720" anchor="ctr" anchorCtr="0"/>
          <a:lstStyle/>
          <a:p>
            <a:pPr defTabSz="914400" eaLnBrk="0" fontAlgn="base" hangingPunct="0">
              <a:buSzTx/>
              <a:buFontTx/>
              <a:buNone/>
            </a:pPr>
            <a:r>
              <a:rPr kumimoji="0" lang="zh-CN" altLang="en-US" sz="5400" b="0" kern="1200" baseline="0">
                <a:solidFill>
                  <a:srgbClr val="FF0000"/>
                </a:solidFill>
                <a:latin typeface="华文隶书" panose="02010800040101010101" pitchFamily="2" charset="-122"/>
                <a:ea typeface="华文隶书" panose="02010800040101010101" pitchFamily="2" charset="-122"/>
                <a:cs typeface="+mj-cs"/>
                <a:sym typeface="微软雅黑" panose="020B0503020204020204" charset="-122"/>
              </a:rPr>
              <a:t>二、标点符号分为点号与标号</a:t>
            </a:r>
            <a:endParaRPr kumimoji="0" lang="zh-CN" altLang="en-US" sz="5400" b="0" kern="1200" baseline="0">
              <a:solidFill>
                <a:srgbClr val="FF0000"/>
              </a:solidFill>
              <a:latin typeface="华文隶书" panose="02010800040101010101" pitchFamily="2" charset="-122"/>
              <a:ea typeface="华文隶书" panose="02010800040101010101" pitchFamily="2" charset="-122"/>
              <a:cs typeface="+mj-cs"/>
              <a:sym typeface="微软雅黑" panose="020B0503020204020204" charset="-122"/>
            </a:endParaRPr>
          </a:p>
        </p:txBody>
      </p:sp>
      <p:sp>
        <p:nvSpPr>
          <p:cNvPr id="43011" name="内容占位符 2"/>
          <p:cNvSpPr>
            <a:spLocks noGrp="1"/>
          </p:cNvSpPr>
          <p:nvPr>
            <p:ph idx="1"/>
          </p:nvPr>
        </p:nvSpPr>
        <p:spPr>
          <a:xfrm>
            <a:off x="293688" y="987425"/>
            <a:ext cx="8158162" cy="657225"/>
          </a:xfrm>
        </p:spPr>
        <p:txBody>
          <a:bodyPr wrap="square" lIns="91440" tIns="45720" rIns="91440" bIns="45720" anchor="t" anchorCtr="0"/>
          <a:lstStyle/>
          <a:p>
            <a:pPr defTabSz="914400" fontAlgn="base">
              <a:buSzTx/>
              <a:buFont typeface="Arial" panose="020B0604020202020204" pitchFamily="34" charset="0"/>
              <a:buNone/>
            </a:pPr>
            <a:r>
              <a:rPr kumimoji="0" lang="en-US" altLang="en-US" sz="3600" b="1" kern="1200" baseline="0" err="1">
                <a:solidFill>
                  <a:srgbClr val="FF0000"/>
                </a:solidFill>
                <a:latin typeface="黑体" panose="02010609060101010101" pitchFamily="49" charset="-122"/>
                <a:ea typeface="黑体" panose="02010609060101010101" pitchFamily="49" charset="-122"/>
                <a:cs typeface="+mn-cs"/>
                <a:sym typeface="微软雅黑" panose="020B0503020204020204" charset="-122"/>
              </a:rPr>
              <a:t>点号主要是表示语言中的停顿和语气。</a:t>
            </a:r>
            <a:endParaRPr kumimoji="0" lang="en-US" altLang="zh-CN" sz="36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buSzTx/>
            </a:pPr>
            <a:endParaRPr kumimoji="0" lang="en-US" altLang="zh-CN" sz="36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endParaRPr>
          </a:p>
        </p:txBody>
      </p:sp>
      <p:graphicFrame>
        <p:nvGraphicFramePr>
          <p:cNvPr id="43012" name="表格 43011"/>
          <p:cNvGraphicFramePr>
            <a:graphicFrameLocks noGrp="1"/>
          </p:cNvGraphicFramePr>
          <p:nvPr/>
        </p:nvGraphicFramePr>
        <p:xfrm>
          <a:off x="492125" y="1849438"/>
          <a:ext cx="11361738" cy="1706563"/>
        </p:xfrm>
        <a:graphic>
          <a:graphicData uri="http://schemas.openxmlformats.org/drawingml/2006/table">
            <a:tbl>
              <a:tblPr/>
              <a:tblGrid>
                <a:gridCol w="1419225"/>
                <a:gridCol w="1419225"/>
                <a:gridCol w="1422400"/>
                <a:gridCol w="1419225"/>
                <a:gridCol w="1417638"/>
                <a:gridCol w="1420812"/>
                <a:gridCol w="1420813"/>
                <a:gridCol w="1422400"/>
              </a:tblGrid>
              <a:tr h="852488">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名称</a:t>
                      </a:r>
                      <a:endParaRPr lang="zh-CN" altLang="en-US" sz="3600" b="1">
                        <a:latin typeface="黑体" panose="02010609060101010101" pitchFamily="49" charset="-122"/>
                        <a:ea typeface="黑体" panose="02010609060101010101" pitchFamily="49" charset="-122"/>
                      </a:endParaRPr>
                    </a:p>
                  </a:txBody>
                  <a:tcPr marL="68582" marR="68582"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顿号</a:t>
                      </a:r>
                      <a:endParaRPr lang="zh-CN" altLang="en-US" sz="3600" b="1">
                        <a:latin typeface="黑体" panose="02010609060101010101" pitchFamily="49" charset="-122"/>
                        <a:ea typeface="黑体" panose="02010609060101010101" pitchFamily="49" charset="-122"/>
                      </a:endParaRPr>
                    </a:p>
                  </a:txBody>
                  <a:tcPr marL="68582" marR="68582"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逗号</a:t>
                      </a:r>
                      <a:endParaRPr lang="zh-CN" altLang="en-US" sz="3600" b="1">
                        <a:latin typeface="黑体" panose="02010609060101010101" pitchFamily="49" charset="-122"/>
                        <a:ea typeface="黑体" panose="02010609060101010101" pitchFamily="49" charset="-122"/>
                      </a:endParaRPr>
                    </a:p>
                  </a:txBody>
                  <a:tcPr marL="68582" marR="68582"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分号</a:t>
                      </a:r>
                      <a:endParaRPr lang="zh-CN" altLang="en-US" sz="3600" b="1">
                        <a:latin typeface="黑体" panose="02010609060101010101" pitchFamily="49" charset="-122"/>
                        <a:ea typeface="黑体" panose="02010609060101010101" pitchFamily="49" charset="-122"/>
                      </a:endParaRPr>
                    </a:p>
                  </a:txBody>
                  <a:tcPr marL="68582" marR="68582"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句号</a:t>
                      </a:r>
                      <a:endParaRPr lang="zh-CN" altLang="en-US" sz="3600" b="1">
                        <a:latin typeface="黑体" panose="02010609060101010101" pitchFamily="49" charset="-122"/>
                        <a:ea typeface="黑体" panose="02010609060101010101" pitchFamily="49" charset="-122"/>
                      </a:endParaRPr>
                    </a:p>
                  </a:txBody>
                  <a:tcPr marL="68582" marR="68582"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问号</a:t>
                      </a:r>
                      <a:endParaRPr lang="zh-CN" altLang="en-US" sz="3600" b="1">
                        <a:latin typeface="黑体" panose="02010609060101010101" pitchFamily="49" charset="-122"/>
                        <a:ea typeface="黑体" panose="02010609060101010101" pitchFamily="49" charset="-122"/>
                      </a:endParaRPr>
                    </a:p>
                  </a:txBody>
                  <a:tcPr marL="68582" marR="68582"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叹号</a:t>
                      </a:r>
                      <a:endParaRPr lang="zh-CN" altLang="en-US" sz="3600" b="1">
                        <a:latin typeface="黑体" panose="02010609060101010101" pitchFamily="49" charset="-122"/>
                        <a:ea typeface="黑体" panose="02010609060101010101" pitchFamily="49" charset="-122"/>
                      </a:endParaRPr>
                    </a:p>
                  </a:txBody>
                  <a:tcPr marL="68582" marR="68582"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冒号</a:t>
                      </a:r>
                      <a:endParaRPr lang="zh-CN" altLang="en-US" sz="3600" b="1">
                        <a:latin typeface="黑体" panose="02010609060101010101" pitchFamily="49" charset="-122"/>
                        <a:ea typeface="黑体" panose="02010609060101010101" pitchFamily="49" charset="-122"/>
                      </a:endParaRPr>
                    </a:p>
                  </a:txBody>
                  <a:tcPr marL="68582" marR="68582"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854075">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形式</a:t>
                      </a:r>
                      <a:endParaRPr lang="zh-CN" altLang="en-US" sz="3600" b="1">
                        <a:latin typeface="黑体" panose="02010609060101010101" pitchFamily="49" charset="-122"/>
                        <a:ea typeface="黑体" panose="02010609060101010101" pitchFamily="49" charset="-122"/>
                      </a:endParaRPr>
                    </a:p>
                  </a:txBody>
                  <a:tcPr marL="68582" marR="68582"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a:t>
                      </a:r>
                      <a:endParaRPr lang="zh-CN" altLang="en-US" sz="3600" b="1">
                        <a:latin typeface="黑体" panose="02010609060101010101" pitchFamily="49" charset="-122"/>
                        <a:ea typeface="黑体" panose="02010609060101010101" pitchFamily="49" charset="-122"/>
                      </a:endParaRPr>
                    </a:p>
                  </a:txBody>
                  <a:tcPr marL="68582" marR="68582"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a:t>
                      </a:r>
                      <a:endParaRPr lang="zh-CN" altLang="en-US" sz="3600" b="1">
                        <a:latin typeface="黑体" panose="02010609060101010101" pitchFamily="49" charset="-122"/>
                        <a:ea typeface="黑体" panose="02010609060101010101" pitchFamily="49" charset="-122"/>
                      </a:endParaRPr>
                    </a:p>
                  </a:txBody>
                  <a:tcPr marL="68582" marR="68582"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a:t>
                      </a:r>
                      <a:endParaRPr lang="zh-CN" altLang="en-US" sz="3600" b="1">
                        <a:latin typeface="黑体" panose="02010609060101010101" pitchFamily="49" charset="-122"/>
                        <a:ea typeface="黑体" panose="02010609060101010101" pitchFamily="49" charset="-122"/>
                      </a:endParaRPr>
                    </a:p>
                  </a:txBody>
                  <a:tcPr marL="68582" marR="68582"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a:t>
                      </a:r>
                      <a:endParaRPr lang="zh-CN" altLang="en-US" sz="3600" b="1">
                        <a:latin typeface="黑体" panose="02010609060101010101" pitchFamily="49" charset="-122"/>
                        <a:ea typeface="黑体" panose="02010609060101010101" pitchFamily="49" charset="-122"/>
                      </a:endParaRPr>
                    </a:p>
                  </a:txBody>
                  <a:tcPr marL="68582" marR="68582"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a:t>
                      </a:r>
                      <a:endParaRPr lang="zh-CN" altLang="en-US" sz="3600" b="1">
                        <a:latin typeface="黑体" panose="02010609060101010101" pitchFamily="49" charset="-122"/>
                        <a:ea typeface="黑体" panose="02010609060101010101" pitchFamily="49" charset="-122"/>
                      </a:endParaRPr>
                    </a:p>
                  </a:txBody>
                  <a:tcPr marL="68582" marR="68582"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a:t>
                      </a:r>
                      <a:endParaRPr lang="zh-CN" altLang="en-US" sz="3600" b="1">
                        <a:latin typeface="黑体" panose="02010609060101010101" pitchFamily="49" charset="-122"/>
                        <a:ea typeface="黑体" panose="02010609060101010101" pitchFamily="49" charset="-122"/>
                      </a:endParaRPr>
                    </a:p>
                  </a:txBody>
                  <a:tcPr marL="68582" marR="68582"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a:t>
                      </a:r>
                      <a:endParaRPr lang="zh-CN" altLang="en-US" sz="3600" b="1">
                        <a:latin typeface="黑体" panose="02010609060101010101" pitchFamily="49" charset="-122"/>
                        <a:ea typeface="黑体" panose="02010609060101010101" pitchFamily="49" charset="-122"/>
                      </a:endParaRPr>
                    </a:p>
                  </a:txBody>
                  <a:tcPr marL="68582" marR="68582"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graphicFrame>
        <p:nvGraphicFramePr>
          <p:cNvPr id="43041" name="表格 43040"/>
          <p:cNvGraphicFramePr>
            <a:graphicFrameLocks noGrp="1"/>
          </p:cNvGraphicFramePr>
          <p:nvPr/>
        </p:nvGraphicFramePr>
        <p:xfrm>
          <a:off x="460375" y="4398963"/>
          <a:ext cx="11436350" cy="2152650"/>
        </p:xfrm>
        <a:graphic>
          <a:graphicData uri="http://schemas.openxmlformats.org/drawingml/2006/table">
            <a:tbl>
              <a:tblPr/>
              <a:tblGrid>
                <a:gridCol w="1430338"/>
                <a:gridCol w="1939925"/>
                <a:gridCol w="1430337"/>
                <a:gridCol w="1835150"/>
                <a:gridCol w="2759075"/>
                <a:gridCol w="2041525"/>
              </a:tblGrid>
              <a:tr h="800100">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名称</a:t>
                      </a:r>
                      <a:endParaRPr lang="zh-CN" altLang="en-US"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破折号</a:t>
                      </a:r>
                      <a:endParaRPr lang="zh-CN" altLang="en-US"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括号</a:t>
                      </a:r>
                      <a:endParaRPr lang="zh-CN" altLang="en-US"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书名号</a:t>
                      </a:r>
                      <a:endParaRPr lang="zh-CN" altLang="en-US"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引号</a:t>
                      </a:r>
                      <a:endParaRPr lang="zh-CN" altLang="en-US"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省略号</a:t>
                      </a:r>
                      <a:endParaRPr lang="zh-CN" altLang="en-US"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275">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形式</a:t>
                      </a:r>
                      <a:endParaRPr lang="zh-CN" altLang="en-US"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zh-CN" sz="3600" b="1">
                          <a:latin typeface="黑体" panose="02010609060101010101" pitchFamily="49" charset="-122"/>
                          <a:ea typeface="黑体" panose="02010609060101010101" pitchFamily="49" charset="-122"/>
                        </a:rPr>
                        <a:t>——</a:t>
                      </a:r>
                      <a:endParaRPr lang="zh-CN" altLang="zh-CN"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a:t>
                      </a:r>
                      <a:endParaRPr lang="zh-CN" altLang="en-US"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a:t>
                      </a:r>
                      <a:r>
                        <a:rPr lang="en-US" altLang="zh-CN" sz="3600" b="1">
                          <a:latin typeface="黑体" panose="02010609060101010101" pitchFamily="49" charset="-122"/>
                          <a:ea typeface="黑体" panose="02010609060101010101" pitchFamily="49" charset="-122"/>
                        </a:rPr>
                        <a:t>》</a:t>
                      </a:r>
                      <a:endParaRPr lang="zh-CN" altLang="zh-CN"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a:t>
                      </a:r>
                      <a:endParaRPr lang="zh-CN" altLang="en-US"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a:t>
                      </a:r>
                      <a:r>
                        <a:rPr lang="en-US" altLang="zh-CN" sz="3600" b="1">
                          <a:latin typeface="黑体" panose="02010609060101010101" pitchFamily="49" charset="-122"/>
                          <a:ea typeface="黑体" panose="02010609060101010101" pitchFamily="49" charset="-122"/>
                        </a:rPr>
                        <a:t>…</a:t>
                      </a:r>
                      <a:endParaRPr lang="zh-CN" altLang="zh-CN"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803275">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备注</a:t>
                      </a:r>
                      <a:endParaRPr lang="zh-CN" altLang="en-US"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占两格</a:t>
                      </a:r>
                      <a:endParaRPr lang="zh-CN" altLang="en-US"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endParaRPr lang="en-US" altLang="zh-CN"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endParaRPr lang="en-US" altLang="zh-CN"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右左上角</a:t>
                      </a:r>
                      <a:endParaRPr lang="zh-CN" altLang="en-US"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0" lvl="0" indent="0" algn="l" defTabSz="914400" rtl="0" eaLnBrk="0" fontAlgn="base" latinLnBrk="0" hangingPunct="0">
                        <a:lnSpc>
                          <a:spcPct val="100000"/>
                        </a:lnSpc>
                        <a:spcBef>
                          <a:spcPct val="0"/>
                        </a:spcBef>
                        <a:spcAft>
                          <a:spcPct val="0"/>
                        </a:spcAft>
                        <a:buSzTx/>
                        <a:buNone/>
                        <a:defRPr sz="1800" b="0" i="0" u="none" kern="1200" baseline="0">
                          <a:solidFill>
                            <a:srgbClr val="000000"/>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Tx/>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stStyle>
                    <a:p>
                      <a:pPr lvl="0" algn="ctr" eaLnBrk="1" hangingPunct="1">
                        <a:buNone/>
                      </a:pPr>
                      <a:r>
                        <a:rPr lang="zh-CN" altLang="en-US" sz="3600" b="1">
                          <a:latin typeface="黑体" panose="02010609060101010101" pitchFamily="49" charset="-122"/>
                          <a:ea typeface="黑体" panose="02010609060101010101" pitchFamily="49" charset="-122"/>
                        </a:rPr>
                        <a:t>占两格</a:t>
                      </a:r>
                      <a:endParaRPr lang="zh-CN" altLang="en-US" sz="3600" b="1">
                        <a:latin typeface="黑体" panose="02010609060101010101" pitchFamily="49" charset="-122"/>
                        <a:ea typeface="黑体" panose="02010609060101010101" pitchFamily="49" charset="-122"/>
                      </a:endParaRPr>
                    </a:p>
                  </a:txBody>
                  <a:tcPr marL="68580" marR="6858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43071" name="矩形 5"/>
          <p:cNvSpPr/>
          <p:nvPr/>
        </p:nvSpPr>
        <p:spPr>
          <a:xfrm>
            <a:off x="293688" y="3560763"/>
            <a:ext cx="8572500" cy="646112"/>
          </a:xfrm>
          <a:prstGeom prst="rect">
            <a:avLst/>
          </a:prstGeom>
          <a:noFill/>
          <a:ln w="9525">
            <a:noFill/>
          </a:ln>
        </p:spPr>
        <p:txBody>
          <a:bodyPr>
            <a:spAutoFit/>
          </a:bodyPr>
          <a:lstStyle/>
          <a:p>
            <a:r>
              <a:rPr lang="zh-CN" altLang="en-US" sz="3600" b="1">
                <a:solidFill>
                  <a:srgbClr val="FF0000"/>
                </a:solidFill>
                <a:latin typeface="华文新魏" panose="02010800040101010101" pitchFamily="2" charset="-122"/>
                <a:ea typeface="黑体" panose="02010609060101010101" pitchFamily="49" charset="-122"/>
              </a:rPr>
              <a:t>标号主要标明词语或句子的性质和作用。</a:t>
            </a:r>
            <a:endParaRPr lang="zh-CN" altLang="en-US" sz="3600" b="1">
              <a:solidFill>
                <a:srgbClr val="FF0000"/>
              </a:solidFill>
              <a:latin typeface="华文新魏" panose="02010800040101010101" pitchFamily="2" charset="-122"/>
              <a:ea typeface="黑体" panose="02010609060101010101" pitchFamily="49" charset="-122"/>
            </a:endParaRPr>
          </a:p>
        </p:txBody>
      </p:sp>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828165" y="205740"/>
            <a:ext cx="8663940" cy="6123940"/>
          </a:xfrm>
          <a:prstGeom prst="rect">
            <a:avLst/>
          </a:prstGeom>
          <a:noFill/>
        </p:spPr>
        <p:txBody>
          <a:bodyPr wrap="square" rtlCol="0">
            <a:spAutoFit/>
          </a:bodyPr>
          <a:lstStyle/>
          <a:p>
            <a:r>
              <a:rPr lang="zh-CN" altLang="en-US" sz="2800" b="1"/>
              <a:t>牛刀小试：</a:t>
            </a:r>
            <a:endParaRPr lang="zh-CN" altLang="en-US" sz="2800" b="1"/>
          </a:p>
          <a:p>
            <a:r>
              <a:rPr lang="en-US" altLang="zh-CN" sz="2800" b="1"/>
              <a:t>1</a:t>
            </a:r>
            <a:r>
              <a:rPr lang="zh-CN" altLang="en-US" sz="2800" b="1"/>
              <a:t>、这时，我忽然记起哪本杂志上的一段访问记——“哦！您，您就是——”</a:t>
            </a:r>
            <a:endParaRPr lang="zh-CN" altLang="en-US" sz="2800" b="1"/>
          </a:p>
          <a:p>
            <a:r>
              <a:rPr lang="zh-CN" altLang="en-US" sz="2800" b="1">
                <a:solidFill>
                  <a:srgbClr val="FF0000"/>
                </a:solidFill>
              </a:rPr>
              <a:t>（ 表示破折号后面是解释说明的部分。 ）</a:t>
            </a:r>
            <a:endParaRPr lang="zh-CN" altLang="en-US" sz="2800" b="1">
              <a:solidFill>
                <a:srgbClr val="FF0000"/>
              </a:solidFill>
            </a:endParaRPr>
          </a:p>
          <a:p>
            <a:r>
              <a:rPr lang="zh-CN" altLang="en-US" sz="2800" b="1">
                <a:solidFill>
                  <a:srgbClr val="FF0000"/>
                </a:solidFill>
              </a:rPr>
              <a:t>（ 表示语音较大的停顿或中断。 ）</a:t>
            </a:r>
            <a:endParaRPr lang="zh-CN" altLang="en-US" sz="2800" b="1">
              <a:solidFill>
                <a:srgbClr val="FF0000"/>
              </a:solidFill>
            </a:endParaRPr>
          </a:p>
          <a:p>
            <a:r>
              <a:rPr lang="en-US" altLang="zh-CN" sz="2800" b="1"/>
              <a:t>2</a:t>
            </a:r>
            <a:r>
              <a:rPr lang="zh-CN" altLang="en-US" sz="2800" b="1"/>
              <a:t>、我的鼻子不禁一酸——也许老人进去后就再也出不来了。</a:t>
            </a:r>
            <a:endParaRPr lang="zh-CN" altLang="en-US" sz="2800" b="1"/>
          </a:p>
          <a:p>
            <a:r>
              <a:rPr lang="en-US" altLang="zh-CN" sz="2800" b="1"/>
              <a:t>3</a:t>
            </a:r>
            <a:r>
              <a:rPr lang="zh-CN" altLang="en-US" sz="2800" b="1"/>
              <a:t>、他用林业收入资助每户村民买了一台电视机——他还有宏伟设想，还要栽树„„</a:t>
            </a:r>
            <a:endParaRPr lang="zh-CN" altLang="en-US" sz="2800" b="1"/>
          </a:p>
          <a:p>
            <a:r>
              <a:rPr lang="en-US" altLang="zh-CN" sz="2800" b="1"/>
              <a:t>4</a:t>
            </a:r>
            <a:r>
              <a:rPr lang="zh-CN" altLang="en-US" sz="2800" b="1"/>
              <a:t>、我把带着体温的银元放到他手里——他的手多瘦啊！</a:t>
            </a:r>
            <a:endParaRPr lang="zh-CN" altLang="en-US" sz="2800" b="1"/>
          </a:p>
          <a:p>
            <a:r>
              <a:rPr lang="zh-CN" altLang="en-US" sz="2800" b="1">
                <a:solidFill>
                  <a:srgbClr val="FF0000"/>
                </a:solidFill>
              </a:rPr>
              <a:t>（ 表示意思的转换、跳跃或转折。 ）</a:t>
            </a:r>
            <a:endParaRPr lang="zh-CN" altLang="en-US" sz="2800" b="1">
              <a:solidFill>
                <a:srgbClr val="FF0000"/>
              </a:solidFill>
            </a:endParaRPr>
          </a:p>
          <a:p>
            <a:r>
              <a:rPr lang="en-US" altLang="zh-CN" sz="2800" b="1"/>
              <a:t>5</a:t>
            </a:r>
            <a:r>
              <a:rPr lang="zh-CN" altLang="en-US" sz="2800" b="1"/>
              <a:t>、意想不到的事情发生了——一群海鸥突然飞来，围着老人的遗像翻飞盘旋</a:t>
            </a:r>
            <a:endParaRPr lang="zh-CN" altLang="en-US" sz="2800" b="1"/>
          </a:p>
          <a:p>
            <a:r>
              <a:rPr lang="zh-CN" altLang="en-US" sz="2800" b="1">
                <a:solidFill>
                  <a:srgbClr val="FF0000"/>
                </a:solidFill>
              </a:rPr>
              <a:t>（ 表示破折号后面是解释说明的部分。 ）</a:t>
            </a:r>
            <a:endParaRPr lang="zh-CN" altLang="en-US" sz="2800" b="1">
              <a:solidFill>
                <a:srgbClr val="FF0000"/>
              </a:solidFill>
            </a:endParaRPr>
          </a:p>
        </p:txBody>
      </p:sp>
      <p:sp>
        <p:nvSpPr>
          <p:cNvPr id="3" name="文本框 2"/>
          <p:cNvSpPr txBox="1"/>
          <p:nvPr/>
        </p:nvSpPr>
        <p:spPr>
          <a:xfrm>
            <a:off x="3027046" y="2732405"/>
            <a:ext cx="6243955" cy="521970"/>
          </a:xfrm>
          <a:prstGeom prst="rect">
            <a:avLst/>
          </a:prstGeom>
          <a:noFill/>
        </p:spPr>
        <p:txBody>
          <a:bodyPr wrap="square" rtlCol="0">
            <a:spAutoFit/>
          </a:bodyPr>
          <a:lstStyle/>
          <a:p>
            <a:r>
              <a:rPr lang="zh-CN" altLang="en-US" sz="2800" b="1">
                <a:solidFill>
                  <a:srgbClr val="FF0000"/>
                </a:solidFill>
                <a:sym typeface="+mn-ea"/>
              </a:rPr>
              <a:t>（ 表示意思的转换、跳跃或转折。 ）</a:t>
            </a:r>
            <a:endParaRPr lang="zh-CN" altLang="en-US" sz="2800" b="1">
              <a:solidFill>
                <a:srgbClr val="FF0000"/>
              </a:solidFill>
              <a:sym typeface="+mn-ea"/>
            </a:endParaRPr>
          </a:p>
        </p:txBody>
      </p:sp>
      <p:sp>
        <p:nvSpPr>
          <p:cNvPr id="4" name="文本框 3"/>
          <p:cNvSpPr txBox="1"/>
          <p:nvPr/>
        </p:nvSpPr>
        <p:spPr>
          <a:xfrm>
            <a:off x="6372860" y="3626485"/>
            <a:ext cx="3980180" cy="521970"/>
          </a:xfrm>
          <a:prstGeom prst="rect">
            <a:avLst/>
          </a:prstGeom>
          <a:noFill/>
        </p:spPr>
        <p:txBody>
          <a:bodyPr wrap="square" rtlCol="0">
            <a:spAutoFit/>
          </a:bodyPr>
          <a:lstStyle/>
          <a:p>
            <a:r>
              <a:rPr lang="zh-CN" altLang="en-US" sz="2800" b="1">
                <a:solidFill>
                  <a:srgbClr val="FF0000"/>
                </a:solidFill>
                <a:sym typeface="+mn-ea"/>
              </a:rPr>
              <a:t>（ 表示意思的递进 ）</a:t>
            </a:r>
            <a:endParaRPr lang="zh-CN" altLang="en-US" sz="28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anim calcmode="lin" valueType="num">
                                      <p:cBhvr additive="base">
                                        <p:cTn id="1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additive="base">
                                        <p:cTn id="2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anim calcmode="lin" valueType="num">
                                      <p:cBhvr additive="base">
                                        <p:cTn id="2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anim calcmode="lin" valueType="num">
                                      <p:cBhvr additive="base">
                                        <p:cTn id="35"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99456" y="620688"/>
            <a:ext cx="9577064" cy="369332"/>
          </a:xfrm>
          <a:prstGeom prst="rect">
            <a:avLst/>
          </a:prstGeom>
          <a:noFill/>
        </p:spPr>
        <p:txBody>
          <a:bodyPr wrap="square">
            <a:spAutoFit/>
          </a:bodyPr>
          <a:lstStyle/>
          <a:p>
            <a:pPr marL="0" marR="0" algn="just">
              <a:spcBef>
                <a:spcPct val="0"/>
              </a:spcBef>
              <a:spcAft>
                <a:spcPct val="0"/>
              </a:spcAft>
            </a:pPr>
            <a:r>
              <a:rPr lang="zh-CN" altLang="en-US" sz="1800" kern="100">
                <a:effectLst/>
                <a:latin typeface="楷体" panose="02010609060101010101" pitchFamily="49" charset="-122"/>
                <a:ea typeface="楷体" panose="02010609060101010101" pitchFamily="49" charset="-122"/>
              </a:rPr>
              <a:t>中国印章艺术由此实现了一次完美的升华</a:t>
            </a:r>
            <a:r>
              <a:rPr lang="en-US" altLang="zh-CN" sz="1800" kern="100">
                <a:effectLst/>
                <a:latin typeface="楷体" panose="02010609060101010101" pitchFamily="49" charset="-122"/>
                <a:ea typeface="楷体" panose="02010609060101010101" pitchFamily="49" charset="-122"/>
              </a:rPr>
              <a:t>——</a:t>
            </a:r>
            <a:r>
              <a:rPr lang="zh-CN" altLang="en-US" sz="1800" kern="100">
                <a:effectLst/>
                <a:latin typeface="楷体" panose="02010609060101010101" pitchFamily="49" charset="-122"/>
                <a:ea typeface="楷体" panose="02010609060101010101" pitchFamily="49" charset="-122"/>
              </a:rPr>
              <a:t>演变为中国文化特有的篆刻艺术。</a:t>
            </a:r>
            <a:endParaRPr lang="zh-CN" altLang="en-US" sz="1800" kern="100">
              <a:effectLst/>
              <a:latin typeface="Times New Roman" panose="02020603050405020304" pitchFamily="18" charset="0"/>
            </a:endParaRPr>
          </a:p>
        </p:txBody>
      </p:sp>
      <p:sp>
        <p:nvSpPr>
          <p:cNvPr id="5" name="文本框 4"/>
          <p:cNvSpPr txBox="1"/>
          <p:nvPr/>
        </p:nvSpPr>
        <p:spPr>
          <a:xfrm>
            <a:off x="1271464" y="1722533"/>
            <a:ext cx="9505056" cy="3416320"/>
          </a:xfrm>
          <a:prstGeom prst="rect">
            <a:avLst/>
          </a:prstGeom>
          <a:noFill/>
        </p:spPr>
        <p:txBody>
          <a:bodyPr wrap="square">
            <a:spAutoFit/>
          </a:bodyPr>
          <a:lstStyle/>
          <a:p>
            <a:pPr marL="0" marR="0" algn="l" fontAlgn="ctr">
              <a:lnSpc>
                <a:spcPct val="150000"/>
              </a:lnSpc>
              <a:spcBef>
                <a:spcPct val="0"/>
              </a:spcBef>
              <a:spcAft>
                <a:spcPct val="0"/>
              </a:spcAft>
            </a:pPr>
            <a:r>
              <a:rPr lang="zh-CN" altLang="en-US" sz="2400" b="1" kern="100">
                <a:effectLst/>
                <a:latin typeface="宋体" panose="02010600030101010101" pitchFamily="2" charset="-122"/>
                <a:ea typeface="宋体" panose="02010600030101010101" pitchFamily="2" charset="-122"/>
              </a:rPr>
              <a:t>下列各句中的破折号，和文中破折号作用相同的一项是（   ）</a:t>
            </a:r>
            <a:endParaRPr lang="zh-CN" altLang="en-US" sz="2400" b="1" kern="100">
              <a:effectLst/>
              <a:latin typeface="Times New Roman" panose="02020603050405020304" pitchFamily="18" charset="0"/>
            </a:endParaRPr>
          </a:p>
          <a:p>
            <a:pPr marL="0" marR="0" algn="l" fontAlgn="ctr">
              <a:lnSpc>
                <a:spcPct val="150000"/>
              </a:lnSpc>
              <a:spcBef>
                <a:spcPct val="0"/>
              </a:spcBef>
              <a:spcAft>
                <a:spcPct val="0"/>
              </a:spcAft>
            </a:pPr>
            <a:r>
              <a:rPr lang="en-US" altLang="zh-CN" sz="2400" b="1" kern="100">
                <a:effectLst/>
                <a:latin typeface="Times New Roman" panose="02020603050405020304" pitchFamily="18" charset="0"/>
              </a:rPr>
              <a:t>A</a:t>
            </a:r>
            <a:r>
              <a:rPr lang="zh-CN" altLang="en-US" sz="2400" b="1" kern="100">
                <a:effectLst/>
                <a:latin typeface="宋体" panose="02010600030101010101" pitchFamily="2" charset="-122"/>
                <a:ea typeface="宋体" panose="02010600030101010101" pitchFamily="2" charset="-122"/>
              </a:rPr>
              <a:t>．你现在没有资格和我说话</a:t>
            </a:r>
            <a:r>
              <a:rPr lang="en-US" altLang="zh-CN" sz="2400" b="1" kern="100">
                <a:effectLst/>
                <a:latin typeface="宋体" panose="02010600030101010101" pitchFamily="2" charset="-122"/>
                <a:ea typeface="宋体" panose="02010600030101010101" pitchFamily="2" charset="-122"/>
              </a:rPr>
              <a:t>——</a:t>
            </a:r>
            <a:r>
              <a:rPr lang="zh-CN" altLang="en-US" sz="2400" b="1" kern="100">
                <a:effectLst/>
                <a:latin typeface="宋体" panose="02010600030101010101" pitchFamily="2" charset="-122"/>
                <a:ea typeface="宋体" panose="02010600030101010101" pitchFamily="2" charset="-122"/>
              </a:rPr>
              <a:t>矿上已经把你开除了</a:t>
            </a:r>
            <a:endParaRPr lang="zh-CN" altLang="en-US" sz="2400" b="1" kern="100">
              <a:effectLst/>
              <a:latin typeface="Times New Roman" panose="02020603050405020304" pitchFamily="18" charset="0"/>
            </a:endParaRPr>
          </a:p>
          <a:p>
            <a:pPr marL="0" marR="0" algn="l" fontAlgn="ctr">
              <a:lnSpc>
                <a:spcPct val="150000"/>
              </a:lnSpc>
              <a:spcBef>
                <a:spcPct val="0"/>
              </a:spcBef>
              <a:spcAft>
                <a:spcPct val="0"/>
              </a:spcAft>
            </a:pPr>
            <a:r>
              <a:rPr lang="en-US" altLang="zh-CN" sz="2400" b="1" kern="100">
                <a:effectLst/>
                <a:latin typeface="Times New Roman" panose="02020603050405020304" pitchFamily="18" charset="0"/>
              </a:rPr>
              <a:t>B</a:t>
            </a:r>
            <a:r>
              <a:rPr lang="zh-CN" altLang="en-US" sz="2400" b="1" kern="100">
                <a:effectLst/>
                <a:latin typeface="宋体" panose="02010600030101010101" pitchFamily="2" charset="-122"/>
                <a:ea typeface="宋体" panose="02010600030101010101" pitchFamily="2" charset="-122"/>
              </a:rPr>
              <a:t>．醉心阅读使我得到了回报</a:t>
            </a:r>
            <a:r>
              <a:rPr lang="en-US" altLang="zh-CN" sz="2400" b="1" kern="100">
                <a:effectLst/>
                <a:latin typeface="宋体" panose="02010600030101010101" pitchFamily="2" charset="-122"/>
                <a:ea typeface="宋体" panose="02010600030101010101" pitchFamily="2" charset="-122"/>
              </a:rPr>
              <a:t>——</a:t>
            </a:r>
            <a:r>
              <a:rPr lang="zh-CN" altLang="en-US" sz="2400" b="1" kern="100">
                <a:effectLst/>
                <a:latin typeface="宋体" panose="02010600030101010101" pitchFamily="2" charset="-122"/>
                <a:ea typeface="宋体" panose="02010600030101010101" pitchFamily="2" charset="-122"/>
              </a:rPr>
              <a:t>我的作文常常得到老师的表扬</a:t>
            </a:r>
            <a:endParaRPr lang="zh-CN" altLang="en-US" sz="2400" b="1" kern="100">
              <a:effectLst/>
              <a:latin typeface="Times New Roman" panose="02020603050405020304" pitchFamily="18" charset="0"/>
            </a:endParaRPr>
          </a:p>
          <a:p>
            <a:pPr marL="0" marR="0" algn="l" fontAlgn="ctr">
              <a:lnSpc>
                <a:spcPct val="150000"/>
              </a:lnSpc>
              <a:spcBef>
                <a:spcPct val="0"/>
              </a:spcBef>
              <a:spcAft>
                <a:spcPct val="0"/>
              </a:spcAft>
            </a:pPr>
            <a:r>
              <a:rPr lang="en-US" altLang="zh-CN" sz="2400" b="1" kern="100">
                <a:effectLst/>
                <a:latin typeface="Times New Roman" panose="02020603050405020304" pitchFamily="18" charset="0"/>
              </a:rPr>
              <a:t>C</a:t>
            </a:r>
            <a:r>
              <a:rPr lang="zh-CN" altLang="en-US" sz="2400" b="1" kern="100">
                <a:effectLst/>
                <a:latin typeface="宋体" panose="02010600030101010101" pitchFamily="2" charset="-122"/>
                <a:ea typeface="宋体" panose="02010600030101010101" pitchFamily="2" charset="-122"/>
              </a:rPr>
              <a:t>．我看你的性情好像没有大变</a:t>
            </a:r>
            <a:r>
              <a:rPr lang="en-US" altLang="zh-CN" sz="2400" b="1" kern="100">
                <a:effectLst/>
                <a:latin typeface="宋体" panose="02010600030101010101" pitchFamily="2" charset="-122"/>
                <a:ea typeface="宋体" panose="02010600030101010101" pitchFamily="2" charset="-122"/>
              </a:rPr>
              <a:t>——</a:t>
            </a:r>
            <a:r>
              <a:rPr lang="zh-CN" altLang="en-US" sz="2400" b="1" kern="100">
                <a:effectLst/>
                <a:latin typeface="宋体" panose="02010600030101010101" pitchFamily="2" charset="-122"/>
                <a:ea typeface="宋体" panose="02010600030101010101" pitchFamily="2" charset="-122"/>
              </a:rPr>
              <a:t>鲁贵是个很不老实的人</a:t>
            </a:r>
            <a:endParaRPr lang="zh-CN" altLang="en-US" sz="2400" b="1" kern="100">
              <a:effectLst/>
              <a:latin typeface="Times New Roman" panose="02020603050405020304" pitchFamily="18" charset="0"/>
            </a:endParaRPr>
          </a:p>
          <a:p>
            <a:pPr marL="0" marR="0" algn="l" fontAlgn="ctr">
              <a:lnSpc>
                <a:spcPct val="150000"/>
              </a:lnSpc>
              <a:spcBef>
                <a:spcPct val="0"/>
              </a:spcBef>
              <a:spcAft>
                <a:spcPct val="0"/>
              </a:spcAft>
            </a:pPr>
            <a:r>
              <a:rPr lang="en-US" altLang="zh-CN" sz="2400" b="1" kern="100">
                <a:effectLst/>
                <a:latin typeface="Times New Roman" panose="02020603050405020304" pitchFamily="18" charset="0"/>
              </a:rPr>
              <a:t>D</a:t>
            </a:r>
            <a:r>
              <a:rPr lang="zh-CN" altLang="en-US" sz="2400" b="1" kern="100">
                <a:effectLst/>
                <a:latin typeface="宋体" panose="02010600030101010101" pitchFamily="2" charset="-122"/>
                <a:ea typeface="宋体" panose="02010600030101010101" pitchFamily="2" charset="-122"/>
              </a:rPr>
              <a:t>．你永远那么青翠挺拔，风吹雨打，从不改色，刀砍火烧，永不低头</a:t>
            </a:r>
            <a:r>
              <a:rPr lang="en-US" altLang="zh-CN" sz="2400" b="1" kern="100">
                <a:effectLst/>
                <a:latin typeface="宋体" panose="02010600030101010101" pitchFamily="2" charset="-122"/>
                <a:ea typeface="宋体" panose="02010600030101010101" pitchFamily="2" charset="-122"/>
              </a:rPr>
              <a:t>——</a:t>
            </a:r>
            <a:r>
              <a:rPr lang="zh-CN" altLang="en-US" sz="2400" b="1" kern="100">
                <a:effectLst/>
                <a:latin typeface="宋体" panose="02010600030101010101" pitchFamily="2" charset="-122"/>
                <a:ea typeface="宋体" panose="02010600030101010101" pitchFamily="2" charset="-122"/>
              </a:rPr>
              <a:t>这正是英雄的井冈山人的革命精神</a:t>
            </a:r>
            <a:endParaRPr lang="zh-CN" altLang="en-US" sz="2400" b="1" kern="100">
              <a:effectLst/>
              <a:latin typeface="Times New Roman" panose="02020603050405020304" pitchFamily="18" charset="0"/>
            </a:endParaRPr>
          </a:p>
        </p:txBody>
      </p:sp>
    </p:spTree>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839416" y="980728"/>
          <a:ext cx="9649072" cy="4206241"/>
        </p:xfrm>
        <a:graphic>
          <a:graphicData uri="http://schemas.openxmlformats.org/drawingml/2006/table">
            <a:tbl>
              <a:tblPr>
                <a:tableStyleId>{5C22544A-7EE6-4342-B048-85BDC9FD1C3A}</a:tableStyleId>
              </a:tblPr>
              <a:tblGrid>
                <a:gridCol w="9649072"/>
              </a:tblGrid>
              <a:tr h="0">
                <a:tc>
                  <a:txBody>
                    <a:bodyPr wrap="square"/>
                    <a:lstStyle/>
                    <a:p>
                      <a:pPr marL="0" marR="0" algn="just">
                        <a:lnSpc>
                          <a:spcPct val="150000"/>
                        </a:lnSpc>
                        <a:spcBef>
                          <a:spcPct val="0"/>
                        </a:spcBef>
                        <a:spcAft>
                          <a:spcPct val="0"/>
                        </a:spcAft>
                      </a:pPr>
                      <a:r>
                        <a:rPr lang="en-US" altLang="zh-CN" sz="1800" kern="100">
                          <a:effectLst/>
                        </a:rPr>
                        <a:t>【</a:t>
                      </a:r>
                      <a:r>
                        <a:rPr lang="zh-CN" altLang="en-US" sz="1800" kern="100">
                          <a:effectLst/>
                        </a:rPr>
                        <a:t>解析</a:t>
                      </a:r>
                      <a:r>
                        <a:rPr lang="en-US" altLang="zh-CN" sz="1800" kern="100">
                          <a:effectLst/>
                        </a:rPr>
                        <a:t>】</a:t>
                      </a:r>
                      <a:r>
                        <a:rPr lang="zh-CN" altLang="en-US" sz="1800" kern="100">
                          <a:effectLst/>
                        </a:rPr>
                        <a:t>本题考查正确使用标点的能力。作答时，注意前后句子的关系，了解破折号常见的用法。破折号常见的作用有：解释原因，对内容进行补充说明，表示声音延长，转移话题，表示转折、递进、总结等。</a:t>
                      </a:r>
                      <a:endParaRPr lang="zh-CN" altLang="en-US" sz="1800" kern="100">
                        <a:effectLst/>
                      </a:endParaRPr>
                    </a:p>
                    <a:p>
                      <a:pPr marL="0" marR="0" algn="just">
                        <a:lnSpc>
                          <a:spcPct val="150000"/>
                        </a:lnSpc>
                        <a:spcBef>
                          <a:spcPct val="0"/>
                        </a:spcBef>
                        <a:spcAft>
                          <a:spcPct val="0"/>
                        </a:spcAft>
                      </a:pPr>
                      <a:r>
                        <a:rPr lang="zh-CN" altLang="en-US" sz="1800" kern="100">
                          <a:effectLst/>
                        </a:rPr>
                        <a:t>句中破折号后面的内容“演变为中国文化特有的篆刻艺术”是对前面内容“完美的升华”的进一步解释说明。</a:t>
                      </a:r>
                      <a:endParaRPr lang="zh-CN" altLang="en-US" sz="1800" kern="100">
                        <a:effectLst/>
                      </a:endParaRPr>
                    </a:p>
                    <a:p>
                      <a:pPr marL="0" marR="0" algn="just">
                        <a:lnSpc>
                          <a:spcPct val="150000"/>
                        </a:lnSpc>
                        <a:spcBef>
                          <a:spcPct val="0"/>
                        </a:spcBef>
                        <a:spcAft>
                          <a:spcPct val="0"/>
                        </a:spcAft>
                      </a:pPr>
                      <a:r>
                        <a:rPr lang="zh-CN" altLang="en-US" sz="1800" kern="100">
                          <a:effectLst/>
                        </a:rPr>
                        <a:t>选项</a:t>
                      </a:r>
                      <a:r>
                        <a:rPr lang="en-US" altLang="zh-CN" sz="1800" kern="100">
                          <a:effectLst/>
                        </a:rPr>
                        <a:t>A</a:t>
                      </a:r>
                      <a:r>
                        <a:rPr lang="zh-CN" altLang="en-US" sz="1800" kern="100">
                          <a:effectLst/>
                        </a:rPr>
                        <a:t>“矿上已经把你开除了”是对前面“你现在没有资格和我说话”的原因进行解释；</a:t>
                      </a:r>
                      <a:endParaRPr lang="zh-CN" altLang="en-US" sz="1800" kern="100">
                        <a:effectLst/>
                      </a:endParaRPr>
                    </a:p>
                    <a:p>
                      <a:pPr marL="0" marR="0" algn="just">
                        <a:lnSpc>
                          <a:spcPct val="150000"/>
                        </a:lnSpc>
                        <a:spcBef>
                          <a:spcPct val="0"/>
                        </a:spcBef>
                        <a:spcAft>
                          <a:spcPct val="0"/>
                        </a:spcAft>
                      </a:pPr>
                      <a:r>
                        <a:rPr lang="zh-CN" altLang="en-US" sz="1800" kern="100">
                          <a:effectLst/>
                        </a:rPr>
                        <a:t>选项</a:t>
                      </a:r>
                      <a:r>
                        <a:rPr lang="en-US" altLang="zh-CN" sz="1800" kern="100">
                          <a:effectLst/>
                        </a:rPr>
                        <a:t>B</a:t>
                      </a:r>
                      <a:r>
                        <a:rPr lang="zh-CN" altLang="en-US" sz="1800" kern="100">
                          <a:effectLst/>
                        </a:rPr>
                        <a:t>“我的作文常常得到老师的表扬”是对“回报”内容的进一步解释；</a:t>
                      </a:r>
                      <a:endParaRPr lang="zh-CN" altLang="en-US" sz="1800" kern="100">
                        <a:effectLst/>
                      </a:endParaRPr>
                    </a:p>
                    <a:p>
                      <a:pPr marL="0" marR="0" algn="just">
                        <a:lnSpc>
                          <a:spcPct val="150000"/>
                        </a:lnSpc>
                        <a:spcBef>
                          <a:spcPct val="0"/>
                        </a:spcBef>
                        <a:spcAft>
                          <a:spcPct val="0"/>
                        </a:spcAft>
                      </a:pPr>
                      <a:r>
                        <a:rPr lang="zh-CN" altLang="en-US" sz="1800" kern="100">
                          <a:effectLst/>
                        </a:rPr>
                        <a:t>选项</a:t>
                      </a:r>
                      <a:r>
                        <a:rPr lang="en-US" altLang="zh-CN" sz="1800" kern="100">
                          <a:effectLst/>
                        </a:rPr>
                        <a:t>C</a:t>
                      </a:r>
                      <a:r>
                        <a:rPr lang="zh-CN" altLang="en-US" sz="1800" kern="100">
                          <a:effectLst/>
                        </a:rPr>
                        <a:t>属于转移话题；</a:t>
                      </a:r>
                      <a:endParaRPr lang="zh-CN" altLang="en-US" sz="1800" kern="100">
                        <a:effectLst/>
                      </a:endParaRPr>
                    </a:p>
                    <a:p>
                      <a:pPr marL="0" marR="0" algn="just">
                        <a:lnSpc>
                          <a:spcPct val="150000"/>
                        </a:lnSpc>
                        <a:spcBef>
                          <a:spcPct val="0"/>
                        </a:spcBef>
                        <a:spcAft>
                          <a:spcPct val="0"/>
                        </a:spcAft>
                      </a:pPr>
                      <a:r>
                        <a:rPr lang="zh-CN" altLang="en-US" sz="1800" kern="100">
                          <a:effectLst/>
                        </a:rPr>
                        <a:t>选项</a:t>
                      </a:r>
                      <a:r>
                        <a:rPr lang="en-US" altLang="zh-CN" sz="1800" kern="100">
                          <a:effectLst/>
                        </a:rPr>
                        <a:t>D</a:t>
                      </a:r>
                      <a:r>
                        <a:rPr lang="zh-CN" altLang="en-US" sz="1800" kern="100">
                          <a:effectLst/>
                        </a:rPr>
                        <a:t>是对前文内容的总结。</a:t>
                      </a:r>
                      <a:endParaRPr lang="zh-CN" altLang="en-US" sz="1800" kern="100">
                        <a:effectLst/>
                      </a:endParaRPr>
                    </a:p>
                    <a:p>
                      <a:pPr marL="0" marR="0" algn="just">
                        <a:lnSpc>
                          <a:spcPct val="150000"/>
                        </a:lnSpc>
                        <a:spcBef>
                          <a:spcPct val="0"/>
                        </a:spcBef>
                        <a:spcAft>
                          <a:spcPct val="0"/>
                        </a:spcAft>
                      </a:pPr>
                      <a:r>
                        <a:rPr lang="zh-CN" altLang="en-US" sz="1800" kern="100">
                          <a:effectLst/>
                        </a:rPr>
                        <a:t>故选</a:t>
                      </a:r>
                      <a:r>
                        <a:rPr lang="en-US" altLang="zh-CN" sz="1800" kern="100">
                          <a:effectLst/>
                        </a:rPr>
                        <a:t>B</a:t>
                      </a:r>
                      <a:r>
                        <a:rPr lang="zh-CN" altLang="en-US" sz="1800" kern="100">
                          <a:effectLst/>
                        </a:rPr>
                        <a:t>。</a:t>
                      </a:r>
                      <a:endParaRPr lang="zh-CN" altLang="en-US" sz="1800" kern="100">
                        <a:effectLst/>
                        <a:latin typeface="Times New Roman" panose="02020603050405020304" pitchFamily="18" charset="0"/>
                      </a:endParaRPr>
                    </a:p>
                  </a:txBody>
                  <a:tcPr marL="68580" marR="68580" vert="horz"/>
                </a:tc>
              </a:tr>
            </a:tbl>
          </a:graphicData>
        </a:graphic>
      </p:graphicFrame>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文本框 3"/>
          <p:cNvSpPr/>
          <p:nvPr/>
        </p:nvSpPr>
        <p:spPr>
          <a:xfrm>
            <a:off x="2133600" y="87313"/>
            <a:ext cx="7011988" cy="706437"/>
          </a:xfrm>
          <a:prstGeom prst="rect">
            <a:avLst/>
          </a:prstGeom>
          <a:noFill/>
          <a:ln w="9525">
            <a:noFill/>
          </a:ln>
        </p:spPr>
        <p:txBody>
          <a:bodyPr>
            <a:spAutoFit/>
          </a:bodyPr>
          <a:lstStyle/>
          <a:p>
            <a:pPr algn="ctr"/>
            <a:r>
              <a:rPr lang="zh-CN" altLang="en-US" sz="4000" b="1">
                <a:solidFill>
                  <a:srgbClr val="1D41D5"/>
                </a:solidFill>
                <a:latin typeface="黑体" panose="02010609060101010101" pitchFamily="49" charset="-122"/>
                <a:ea typeface="黑体" panose="02010609060101010101" pitchFamily="49" charset="-122"/>
              </a:rPr>
              <a:t>九、破折号使用</a:t>
            </a:r>
            <a:endParaRPr lang="zh-CN" altLang="en-US" sz="4000" b="1">
              <a:solidFill>
                <a:srgbClr val="1D41D5"/>
              </a:solidFill>
              <a:latin typeface="黑体" panose="02010609060101010101" pitchFamily="49" charset="-122"/>
              <a:ea typeface="黑体" panose="02010609060101010101" pitchFamily="49" charset="-122"/>
            </a:endParaRPr>
          </a:p>
        </p:txBody>
      </p:sp>
      <p:sp>
        <p:nvSpPr>
          <p:cNvPr id="87043" name="文本框 4"/>
          <p:cNvSpPr/>
          <p:nvPr/>
        </p:nvSpPr>
        <p:spPr>
          <a:xfrm>
            <a:off x="409575" y="885825"/>
            <a:ext cx="7410450" cy="644525"/>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⑴破折号像条线，声音延长或中断。</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87044" name="文本框 7"/>
          <p:cNvSpPr/>
          <p:nvPr/>
        </p:nvSpPr>
        <p:spPr>
          <a:xfrm>
            <a:off x="663575" y="1643063"/>
            <a:ext cx="10864850" cy="2060575"/>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200" b="1">
                <a:latin typeface="黑体" panose="02010609060101010101" pitchFamily="49" charset="-122"/>
                <a:ea typeface="黑体" panose="02010609060101010101" pitchFamily="49" charset="-122"/>
              </a:rPr>
              <a:t>例：①“小林——，我来了!”他大喊着。</a:t>
            </a:r>
            <a:endParaRPr lang="en-US" altLang="en-US" sz="3200" b="1">
              <a:latin typeface="黑体" panose="02010609060101010101" pitchFamily="49" charset="-122"/>
              <a:ea typeface="黑体" panose="02010609060101010101" pitchFamily="49" charset="-122"/>
            </a:endParaRPr>
          </a:p>
          <a:p>
            <a:r>
              <a:rPr lang="en-US" altLang="en-US" sz="3200" b="1">
                <a:solidFill>
                  <a:srgbClr val="1D41D5"/>
                </a:solidFill>
                <a:latin typeface="黑体" panose="02010609060101010101" pitchFamily="49" charset="-122"/>
                <a:ea typeface="黑体" panose="02010609060101010101" pitchFamily="49" charset="-122"/>
              </a:rPr>
              <a:t>（声音延长）</a:t>
            </a:r>
            <a:endParaRPr lang="en-US" altLang="en-US" sz="3200" b="1">
              <a:solidFill>
                <a:srgbClr val="1D41D5"/>
              </a:solidFill>
              <a:latin typeface="黑体" panose="02010609060101010101" pitchFamily="49" charset="-122"/>
              <a:ea typeface="黑体" panose="02010609060101010101" pitchFamily="49" charset="-122"/>
            </a:endParaRPr>
          </a:p>
          <a:p>
            <a:r>
              <a:rPr lang="en-US" altLang="en-US" sz="3200" b="1">
                <a:latin typeface="黑体" panose="02010609060101010101" pitchFamily="49" charset="-122"/>
                <a:ea typeface="黑体" panose="02010609060101010101" pitchFamily="49" charset="-122"/>
              </a:rPr>
              <a:t>②鲁大海：“你叫警察杀了矿上许多工人，你还——”</a:t>
            </a:r>
            <a:endParaRPr lang="en-US" altLang="en-US" sz="3200" b="1">
              <a:latin typeface="黑体" panose="02010609060101010101" pitchFamily="49" charset="-122"/>
              <a:ea typeface="黑体" panose="02010609060101010101" pitchFamily="49" charset="-122"/>
            </a:endParaRPr>
          </a:p>
          <a:p>
            <a:r>
              <a:rPr lang="en-US" altLang="en-US" sz="3200" b="1">
                <a:solidFill>
                  <a:srgbClr val="1D41D5"/>
                </a:solidFill>
                <a:latin typeface="黑体" panose="02010609060101010101" pitchFamily="49" charset="-122"/>
                <a:ea typeface="黑体" panose="02010609060101010101" pitchFamily="49" charset="-122"/>
              </a:rPr>
              <a:t> (声音中断)</a:t>
            </a:r>
            <a:endParaRPr lang="en-US" altLang="en-US" sz="3200" b="1">
              <a:solidFill>
                <a:srgbClr val="1D41D5"/>
              </a:solidFill>
              <a:latin typeface="黑体" panose="02010609060101010101" pitchFamily="49" charset="-122"/>
              <a:ea typeface="黑体" panose="02010609060101010101" pitchFamily="49" charset="-122"/>
            </a:endParaRPr>
          </a:p>
        </p:txBody>
      </p:sp>
      <p:sp>
        <p:nvSpPr>
          <p:cNvPr id="87045" name="文本框 8"/>
          <p:cNvSpPr/>
          <p:nvPr/>
        </p:nvSpPr>
        <p:spPr>
          <a:xfrm>
            <a:off x="806450" y="3952875"/>
            <a:ext cx="7685088" cy="644525"/>
          </a:xfrm>
          <a:prstGeom prst="rect">
            <a:avLst/>
          </a:prstGeom>
          <a:noFill/>
          <a:ln w="9525">
            <a:noFill/>
          </a:ln>
        </p:spPr>
        <p:txBody>
          <a:bodyPr>
            <a:spAutoFit/>
          </a:bodyPr>
          <a:lstStyle/>
          <a:p>
            <a:r>
              <a:rPr lang="zh-CN" altLang="en-US" sz="3600">
                <a:solidFill>
                  <a:srgbClr val="FF0000"/>
                </a:solidFill>
                <a:latin typeface="黑体" panose="02010609060101010101" pitchFamily="49" charset="-122"/>
                <a:ea typeface="黑体" panose="02010609060101010101" pitchFamily="49" charset="-122"/>
              </a:rPr>
              <a:t>⑵意思递进与转换，破折号来帮你办。</a:t>
            </a:r>
            <a:endParaRPr lang="zh-CN" altLang="en-US" sz="3600">
              <a:solidFill>
                <a:srgbClr val="FF0000"/>
              </a:solidFill>
              <a:latin typeface="黑体" panose="02010609060101010101" pitchFamily="49" charset="-122"/>
              <a:ea typeface="黑体" panose="02010609060101010101" pitchFamily="49" charset="-122"/>
            </a:endParaRPr>
          </a:p>
        </p:txBody>
      </p:sp>
      <p:sp>
        <p:nvSpPr>
          <p:cNvPr id="87046" name="文本框 9"/>
          <p:cNvSpPr/>
          <p:nvPr/>
        </p:nvSpPr>
        <p:spPr>
          <a:xfrm>
            <a:off x="742950" y="4662488"/>
            <a:ext cx="11115675" cy="2060575"/>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200" b="1">
                <a:latin typeface="黑体" panose="02010609060101010101" pitchFamily="49" charset="-122"/>
                <a:ea typeface="黑体" panose="02010609060101010101" pitchFamily="49" charset="-122"/>
              </a:rPr>
              <a:t>例：①每年——特别是水灾、旱灾的时候，这些在日本厂里有门路的带工……</a:t>
            </a:r>
            <a:r>
              <a:rPr lang="en-US" altLang="en-US" sz="3200" b="1">
                <a:solidFill>
                  <a:srgbClr val="1D41D5"/>
                </a:solidFill>
                <a:latin typeface="黑体" panose="02010609060101010101" pitchFamily="49" charset="-122"/>
                <a:ea typeface="黑体" panose="02010609060101010101" pitchFamily="49" charset="-122"/>
              </a:rPr>
              <a:t>(意思递进)</a:t>
            </a:r>
            <a:endParaRPr lang="en-US" altLang="en-US" sz="3200" b="1">
              <a:solidFill>
                <a:srgbClr val="1D41D5"/>
              </a:solidFill>
              <a:latin typeface="黑体" panose="02010609060101010101" pitchFamily="49" charset="-122"/>
              <a:ea typeface="黑体" panose="02010609060101010101" pitchFamily="49" charset="-122"/>
            </a:endParaRPr>
          </a:p>
          <a:p>
            <a:r>
              <a:rPr lang="en-US" altLang="en-US" sz="3200" b="1">
                <a:latin typeface="黑体" panose="02010609060101010101" pitchFamily="49" charset="-122"/>
                <a:ea typeface="黑体" panose="02010609060101010101" pitchFamily="49" charset="-122"/>
              </a:rPr>
              <a:t>②“今天好热啊！——你什么时候去上海啊？”</a:t>
            </a:r>
            <a:endParaRPr lang="en-US" altLang="en-US" sz="3200" b="1">
              <a:latin typeface="黑体" panose="02010609060101010101" pitchFamily="49" charset="-122"/>
              <a:ea typeface="黑体" panose="02010609060101010101" pitchFamily="49" charset="-122"/>
            </a:endParaRPr>
          </a:p>
          <a:p>
            <a:r>
              <a:rPr lang="en-US" altLang="en-US" sz="3200" b="1">
                <a:solidFill>
                  <a:srgbClr val="1D41D5"/>
                </a:solidFill>
                <a:latin typeface="黑体" panose="02010609060101010101" pitchFamily="49" charset="-122"/>
                <a:ea typeface="黑体" panose="02010609060101010101" pitchFamily="49" charset="-122"/>
              </a:rPr>
              <a:t>(话题转换)</a:t>
            </a:r>
            <a:endParaRPr lang="en-US" altLang="en-US" sz="3200" b="1">
              <a:solidFill>
                <a:srgbClr val="1D41D5"/>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87042">
                                            <p:txEl>
                                              <p:pRg st="0" end="0"/>
                                            </p:txEl>
                                          </p:spTgt>
                                        </p:tgtEl>
                                        <p:attrNameLst>
                                          <p:attrName>style.visibility</p:attrName>
                                        </p:attrNameLst>
                                      </p:cBhvr>
                                      <p:to>
                                        <p:strVal val="visible"/>
                                      </p:to>
                                    </p:set>
                                    <p:animEffect transition="in" filter="wheel(1)">
                                      <p:cBhvr>
                                        <p:cTn id="7" dur="2000" fill="hold"/>
                                        <p:tgtEl>
                                          <p:spTgt spid="870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87043"/>
                                        </p:tgtEl>
                                        <p:attrNameLst>
                                          <p:attrName>style.visibility</p:attrName>
                                        </p:attrNameLst>
                                      </p:cBhvr>
                                      <p:to>
                                        <p:strVal val="visible"/>
                                      </p:to>
                                    </p:set>
                                    <p:animEffect transition="in" filter="wheel(1)">
                                      <p:cBhvr>
                                        <p:cTn id="12" dur="2000" fill="hold"/>
                                        <p:tgtEl>
                                          <p:spTgt spid="8704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87044"/>
                                        </p:tgtEl>
                                        <p:attrNameLst>
                                          <p:attrName>style.visibility</p:attrName>
                                        </p:attrNameLst>
                                      </p:cBhvr>
                                      <p:to>
                                        <p:strVal val="visible"/>
                                      </p:to>
                                    </p:set>
                                    <p:animEffect transition="in" filter="wheel(1)">
                                      <p:cBhvr>
                                        <p:cTn id="17" dur="2000" fill="hold"/>
                                        <p:tgtEl>
                                          <p:spTgt spid="87044"/>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87045"/>
                                        </p:tgtEl>
                                        <p:attrNameLst>
                                          <p:attrName>style.visibility</p:attrName>
                                        </p:attrNameLst>
                                      </p:cBhvr>
                                      <p:to>
                                        <p:strVal val="visible"/>
                                      </p:to>
                                    </p:set>
                                    <p:animEffect transition="in" filter="wheel(1)">
                                      <p:cBhvr>
                                        <p:cTn id="22" dur="2000" fill="hold"/>
                                        <p:tgtEl>
                                          <p:spTgt spid="87045"/>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87046"/>
                                        </p:tgtEl>
                                        <p:attrNameLst>
                                          <p:attrName>style.visibility</p:attrName>
                                        </p:attrNameLst>
                                      </p:cBhvr>
                                      <p:to>
                                        <p:strVal val="visible"/>
                                      </p:to>
                                    </p:set>
                                    <p:animEffect transition="in" filter="wheel(1)">
                                      <p:cBhvr>
                                        <p:cTn id="27" dur="2000" fill="hold"/>
                                        <p:tgtEl>
                                          <p:spTgt spid="870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p:bldP spid="87044" grpId="0"/>
      <p:bldP spid="87045" grpId="0"/>
      <p:bldP spid="87046"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文本框 3"/>
          <p:cNvSpPr/>
          <p:nvPr/>
        </p:nvSpPr>
        <p:spPr>
          <a:xfrm>
            <a:off x="742950" y="568325"/>
            <a:ext cx="8081963" cy="646113"/>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⑶主要任务作解释，时在结尾时中间。</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88067" name="文本框 4"/>
          <p:cNvSpPr/>
          <p:nvPr/>
        </p:nvSpPr>
        <p:spPr>
          <a:xfrm>
            <a:off x="842963" y="1720850"/>
            <a:ext cx="10887075" cy="3416300"/>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600" b="1">
                <a:latin typeface="黑体" panose="02010609060101010101" pitchFamily="49" charset="-122"/>
                <a:ea typeface="黑体" panose="02010609060101010101" pitchFamily="49" charset="-122"/>
              </a:rPr>
              <a:t>①说明的内容在句尾，用一个破折号即可。</a:t>
            </a:r>
            <a:endParaRPr lang="en-US" altLang="en-US" sz="3600" b="1">
              <a:latin typeface="黑体" panose="02010609060101010101" pitchFamily="49" charset="-122"/>
              <a:ea typeface="黑体" panose="02010609060101010101" pitchFamily="49" charset="-122"/>
            </a:endParaRPr>
          </a:p>
          <a:p>
            <a:r>
              <a:rPr lang="en-US" altLang="en-US" sz="3600" b="1">
                <a:latin typeface="黑体" panose="02010609060101010101" pitchFamily="49" charset="-122"/>
                <a:ea typeface="黑体" panose="02010609060101010101" pitchFamily="49" charset="-122"/>
              </a:rPr>
              <a:t>例：迈进金黄色的大门，穿过宽阔的风门厅和衣帽厅，就到了大会堂建筑的枢纽部分——中央大厅。</a:t>
            </a:r>
            <a:endParaRPr lang="en-US" altLang="en-US" sz="3600" b="1">
              <a:latin typeface="黑体" panose="02010609060101010101" pitchFamily="49" charset="-122"/>
              <a:ea typeface="黑体" panose="02010609060101010101" pitchFamily="49" charset="-122"/>
            </a:endParaRPr>
          </a:p>
          <a:p>
            <a:r>
              <a:rPr lang="en-US" altLang="en-US" sz="3600" b="1">
                <a:latin typeface="黑体" panose="02010609060101010101" pitchFamily="49" charset="-122"/>
                <a:ea typeface="黑体" panose="02010609060101010101" pitchFamily="49" charset="-122"/>
              </a:rPr>
              <a:t>②解释说明的内容在中间，就要用两个破折号来表示。</a:t>
            </a:r>
            <a:endParaRPr lang="en-US" altLang="en-US" sz="3600" b="1">
              <a:latin typeface="黑体" panose="02010609060101010101" pitchFamily="49" charset="-122"/>
              <a:ea typeface="黑体" panose="02010609060101010101" pitchFamily="49" charset="-122"/>
            </a:endParaRPr>
          </a:p>
          <a:p>
            <a:r>
              <a:rPr lang="en-US" altLang="en-US" sz="3600" b="1">
                <a:latin typeface="黑体" panose="02010609060101010101" pitchFamily="49" charset="-122"/>
                <a:ea typeface="黑体" panose="02010609060101010101" pitchFamily="49" charset="-122"/>
              </a:rPr>
              <a:t>例：为了全国人民——当然包括自己在内——的幸福，我们每一个人都要兢兢业业努力工作。</a:t>
            </a:r>
            <a:endParaRPr lang="en-US" altLang="en-US" sz="3600" b="1">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8066"/>
                                        </p:tgtEl>
                                        <p:attrNameLst>
                                          <p:attrName>style.visibility</p:attrName>
                                        </p:attrNameLst>
                                      </p:cBhvr>
                                      <p:to>
                                        <p:strVal val="visible"/>
                                      </p:to>
                                    </p:set>
                                    <p:animEffect transition="in" filter="wheel(1)">
                                      <p:cBhvr>
                                        <p:cTn id="7" dur="2000" fill="hold"/>
                                        <p:tgtEl>
                                          <p:spTgt spid="8806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88067"/>
                                        </p:tgtEl>
                                        <p:attrNameLst>
                                          <p:attrName>style.visibility</p:attrName>
                                        </p:attrNameLst>
                                      </p:cBhvr>
                                      <p:to>
                                        <p:strVal val="visible"/>
                                      </p:to>
                                    </p:set>
                                    <p:animEffect transition="in" filter="wheel(1)">
                                      <p:cBhvr>
                                        <p:cTn id="12" dur="2000" fill="hold"/>
                                        <p:tgtEl>
                                          <p:spTgt spid="880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p:bldP spid="88067"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文本框 10"/>
          <p:cNvSpPr/>
          <p:nvPr/>
        </p:nvSpPr>
        <p:spPr>
          <a:xfrm>
            <a:off x="871538" y="233363"/>
            <a:ext cx="3509962" cy="682625"/>
          </a:xfrm>
          <a:prstGeom prst="rect">
            <a:avLst/>
          </a:prstGeom>
          <a:noFill/>
          <a:ln w="9525">
            <a:noFill/>
          </a:ln>
        </p:spPr>
        <p:txBody>
          <a:bodyPr lIns="68571" tIns="34285" rIns="68571" bIns="34285">
            <a:spAutoFit/>
          </a:bodyPr>
          <a:lstStyle/>
          <a:p>
            <a:r>
              <a:rPr lang="zh-CN" altLang="en-US" sz="4000" b="1">
                <a:solidFill>
                  <a:srgbClr val="FF0000"/>
                </a:solidFill>
                <a:latin typeface="黑体" panose="02010609060101010101" pitchFamily="49" charset="-122"/>
                <a:ea typeface="黑体" panose="02010609060101010101" pitchFamily="49" charset="-122"/>
              </a:rPr>
              <a:t>课堂小结</a:t>
            </a:r>
            <a:endParaRPr lang="zh-CN" altLang="en-US" sz="4000" b="1">
              <a:solidFill>
                <a:srgbClr val="FF0000"/>
              </a:solidFill>
              <a:latin typeface="黑体" panose="02010609060101010101" pitchFamily="49" charset="-122"/>
              <a:ea typeface="黑体" panose="02010609060101010101" pitchFamily="49" charset="-122"/>
              <a:sym typeface="Arial" panose="020B0604020202020204" pitchFamily="34" charset="0"/>
            </a:endParaRPr>
          </a:p>
        </p:txBody>
      </p:sp>
      <p:pic>
        <p:nvPicPr>
          <p:cNvPr id="89091" name="图片 9"/>
          <p:cNvPicPr>
            <a:picLocks noChangeAspect="1"/>
          </p:cNvPicPr>
          <p:nvPr/>
        </p:nvPicPr>
        <p:blipFill>
          <a:blip r:embed="rId1"/>
          <a:stretch>
            <a:fillRect/>
          </a:stretch>
        </p:blipFill>
        <p:spPr>
          <a:xfrm>
            <a:off x="554038" y="2066925"/>
            <a:ext cx="3444875" cy="2438400"/>
          </a:xfrm>
          <a:prstGeom prst="rect">
            <a:avLst/>
          </a:prstGeom>
          <a:noFill/>
          <a:ln w="9525">
            <a:noFill/>
          </a:ln>
        </p:spPr>
      </p:pic>
      <p:sp>
        <p:nvSpPr>
          <p:cNvPr id="89092" name="文本框 3"/>
          <p:cNvSpPr/>
          <p:nvPr/>
        </p:nvSpPr>
        <p:spPr>
          <a:xfrm>
            <a:off x="6388100" y="625475"/>
            <a:ext cx="1598613" cy="706438"/>
          </a:xfrm>
          <a:prstGeom prst="rect">
            <a:avLst/>
          </a:prstGeom>
          <a:noFill/>
          <a:ln w="9525" cap="flat" cmpd="sng">
            <a:solidFill>
              <a:srgbClr val="DED536"/>
            </a:solidFill>
            <a:prstDash val="solid"/>
            <a:miter/>
            <a:headEnd type="none" w="med" len="med"/>
            <a:tailEnd type="none" w="med" len="med"/>
          </a:ln>
        </p:spPr>
        <p:txBody>
          <a:bodyPr>
            <a:spAutoFit/>
          </a:bodyPr>
          <a:lstStyle/>
          <a:p>
            <a:pPr algn="ctr"/>
            <a:r>
              <a:rPr lang="en-US" altLang="en-US" sz="4000" b="1">
                <a:solidFill>
                  <a:srgbClr val="FF0000"/>
                </a:solidFill>
                <a:latin typeface="黑体" panose="02010609060101010101" pitchFamily="49" charset="-122"/>
                <a:ea typeface="黑体" panose="02010609060101010101" pitchFamily="49" charset="-122"/>
              </a:rPr>
              <a:t>总结</a:t>
            </a:r>
            <a:endParaRPr lang="en-US" altLang="en-US" sz="4000" b="1">
              <a:solidFill>
                <a:srgbClr val="FF0000"/>
              </a:solidFill>
              <a:latin typeface="黑体" panose="02010609060101010101" pitchFamily="49" charset="-122"/>
              <a:ea typeface="黑体" panose="02010609060101010101" pitchFamily="49" charset="-122"/>
            </a:endParaRPr>
          </a:p>
        </p:txBody>
      </p:sp>
      <p:sp>
        <p:nvSpPr>
          <p:cNvPr id="89093" name="文本框 4"/>
          <p:cNvSpPr txBox="1"/>
          <p:nvPr/>
        </p:nvSpPr>
        <p:spPr>
          <a:xfrm>
            <a:off x="4221163" y="1698625"/>
            <a:ext cx="7573963" cy="3170238"/>
          </a:xfrm>
          <a:prstGeom prst="rect">
            <a:avLst/>
          </a:prstGeom>
          <a:noFill/>
          <a:ln w="38100">
            <a:solidFill>
              <a:schemeClr val="accent6"/>
            </a:solidFill>
          </a:ln>
        </p:spPr>
        <p:txBody>
          <a:bodyPr>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一、声音延长或中断</a:t>
            </a:r>
            <a:endPar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二、意思递进与转换</a:t>
            </a:r>
            <a:endPar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三、主要任务作解释，时在结尾时中间。</a:t>
            </a:r>
            <a:endPar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四、与“即”“就是”不套用</a:t>
            </a:r>
            <a:endParaRPr lang="en-US" altLang="en-US" sz="4000" b="1">
              <a:latin typeface="黑体" panose="02010609060101010101" pitchFamily="49" charset="-122"/>
              <a:ea typeface="黑体" panose="02010609060101010101" pitchFamily="49" charset="-122"/>
            </a:endParaRPr>
          </a:p>
        </p:txBody>
      </p:sp>
      <p:sp>
        <p:nvSpPr>
          <p:cNvPr id="89094" name="下箭头 7"/>
          <p:cNvSpPr/>
          <p:nvPr/>
        </p:nvSpPr>
        <p:spPr>
          <a:xfrm>
            <a:off x="7191375" y="4972050"/>
            <a:ext cx="519113" cy="793750"/>
          </a:xfrm>
          <a:prstGeom prst="downArrow">
            <a:avLst>
              <a:gd name="adj1" fmla="val 50000"/>
              <a:gd name="adj2" fmla="val 49998"/>
            </a:avLst>
          </a:prstGeom>
          <a:solidFill>
            <a:srgbClr val="BC1A20"/>
          </a:solidFill>
          <a:ln w="12700" cap="flat" cmpd="sng">
            <a:solidFill>
              <a:srgbClr val="891014"/>
            </a:solidFill>
            <a:prstDash val="solid"/>
            <a:miter/>
            <a:headEnd type="none" w="med" len="med"/>
            <a:tailEnd type="none" w="med" len="med"/>
          </a:ln>
        </p:spPr>
        <p:txBody>
          <a:bodyPr anchor="ctr" anchorCtr="0"/>
          <a:lstStyle/>
          <a:p>
            <a:pPr algn="ctr"/>
            <a:endParaRPr lang="en-US" altLang="en-US">
              <a:solidFill>
                <a:srgbClr val="FFFFFF"/>
              </a:solidFill>
              <a:ea typeface="微软雅黑" panose="020B0503020204020204" charset="-122"/>
            </a:endParaRPr>
          </a:p>
        </p:txBody>
      </p:sp>
      <p:sp>
        <p:nvSpPr>
          <p:cNvPr id="89095" name="文本框 8"/>
          <p:cNvSpPr/>
          <p:nvPr/>
        </p:nvSpPr>
        <p:spPr>
          <a:xfrm>
            <a:off x="6388100" y="5938838"/>
            <a:ext cx="2351088" cy="646112"/>
          </a:xfrm>
          <a:prstGeom prst="rect">
            <a:avLst/>
          </a:prstGeom>
          <a:noFill/>
          <a:ln w="9525" cap="flat" cmpd="sng">
            <a:solidFill>
              <a:srgbClr val="E1AF2B"/>
            </a:solidFill>
            <a:prstDash val="solid"/>
            <a:miter/>
            <a:headEnd type="none" w="med" len="med"/>
            <a:tailEnd type="none" w="med" len="med"/>
          </a:ln>
        </p:spPr>
        <p:txBody>
          <a:bodyPr>
            <a:spAutoFit/>
          </a:bodyPr>
          <a:lstStyle/>
          <a:p>
            <a:pPr algn="ctr"/>
            <a:r>
              <a:rPr lang="en-US" altLang="en-US" sz="3600" b="1">
                <a:solidFill>
                  <a:srgbClr val="FF0000"/>
                </a:solidFill>
                <a:latin typeface="黑体" panose="02010609060101010101" pitchFamily="49" charset="-122"/>
                <a:ea typeface="黑体" panose="02010609060101010101" pitchFamily="49" charset="-122"/>
              </a:rPr>
              <a:t>口诀</a:t>
            </a:r>
            <a:endParaRPr lang="en-US" altLang="en-US" sz="3600" b="1">
              <a:solidFill>
                <a:srgbClr val="FF0000"/>
              </a:solidFill>
              <a:latin typeface="黑体" panose="02010609060101010101" pitchFamily="49" charset="-122"/>
              <a:ea typeface="黑体" panose="02010609060101010101" pitchFamily="49"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9090"/>
                                        </p:tgtEl>
                                        <p:attrNameLst>
                                          <p:attrName>style.visibility</p:attrName>
                                        </p:attrNameLst>
                                      </p:cBhvr>
                                      <p:to>
                                        <p:strVal val="visible"/>
                                      </p:to>
                                    </p:set>
                                    <p:animEffect transition="in" filter="wipe(left)">
                                      <p:cBhvr>
                                        <p:cTn id="7" dur="500" fill="hold"/>
                                        <p:tgtEl>
                                          <p:spTgt spid="89090"/>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89091"/>
                                        </p:tgtEl>
                                        <p:attrNameLst>
                                          <p:attrName>style.visibility</p:attrName>
                                        </p:attrNameLst>
                                      </p:cBhvr>
                                      <p:to>
                                        <p:strVal val="visible"/>
                                      </p:to>
                                    </p:set>
                                    <p:animEffect transition="in" filter="plus(in)">
                                      <p:cBhvr>
                                        <p:cTn id="12" dur="2000" fill="hold"/>
                                        <p:tgtEl>
                                          <p:spTgt spid="89091"/>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89092"/>
                                        </p:tgtEl>
                                        <p:attrNameLst>
                                          <p:attrName>style.visibility</p:attrName>
                                        </p:attrNameLst>
                                      </p:cBhvr>
                                      <p:to>
                                        <p:strVal val="visible"/>
                                      </p:to>
                                    </p:set>
                                    <p:animEffect transition="in" filter="wheel(1)">
                                      <p:cBhvr>
                                        <p:cTn id="17" dur="2000" fill="hold"/>
                                        <p:tgtEl>
                                          <p:spTgt spid="8909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89093"/>
                                        </p:tgtEl>
                                        <p:attrNameLst>
                                          <p:attrName>style.visibility</p:attrName>
                                        </p:attrNameLst>
                                      </p:cBhvr>
                                      <p:to>
                                        <p:strVal val="visible"/>
                                      </p:to>
                                    </p:set>
                                    <p:animEffect transition="in" filter="wheel(1)">
                                      <p:cBhvr>
                                        <p:cTn id="22" dur="2000" fill="hold"/>
                                        <p:tgtEl>
                                          <p:spTgt spid="8909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89094"/>
                                        </p:tgtEl>
                                        <p:attrNameLst>
                                          <p:attrName>style.visibility</p:attrName>
                                        </p:attrNameLst>
                                      </p:cBhvr>
                                      <p:to>
                                        <p:strVal val="visible"/>
                                      </p:to>
                                    </p:set>
                                    <p:animEffect transition="in" filter="wheel(1)">
                                      <p:cBhvr>
                                        <p:cTn id="27" dur="2000" fill="hold"/>
                                        <p:tgtEl>
                                          <p:spTgt spid="89094"/>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89095"/>
                                        </p:tgtEl>
                                        <p:attrNameLst>
                                          <p:attrName>style.visibility</p:attrName>
                                        </p:attrNameLst>
                                      </p:cBhvr>
                                      <p:to>
                                        <p:strVal val="visible"/>
                                      </p:to>
                                    </p:set>
                                    <p:animEffect transition="in" filter="wheel(1)">
                                      <p:cBhvr>
                                        <p:cTn id="32" dur="2000" fill="hold"/>
                                        <p:tgtEl>
                                          <p:spTgt spid="890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p:bldP spid="89092" grpId="0"/>
      <p:bldP spid="89093" grpId="0"/>
      <p:bldP spid="89094" grpId="0"/>
      <p:bldP spid="89095"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文本框 3"/>
          <p:cNvSpPr/>
          <p:nvPr/>
        </p:nvSpPr>
        <p:spPr>
          <a:xfrm>
            <a:off x="3702050" y="0"/>
            <a:ext cx="4313238" cy="706438"/>
          </a:xfrm>
          <a:prstGeom prst="rect">
            <a:avLst/>
          </a:prstGeom>
          <a:noFill/>
          <a:ln w="9525">
            <a:noFill/>
          </a:ln>
        </p:spPr>
        <p:txBody>
          <a:bodyPr>
            <a:spAutoFit/>
          </a:bodyPr>
          <a:lstStyle/>
          <a:p>
            <a:pPr algn="ctr"/>
            <a:r>
              <a:rPr lang="zh-CN" altLang="en-US" sz="4000" b="1">
                <a:solidFill>
                  <a:srgbClr val="FF0000"/>
                </a:solidFill>
                <a:latin typeface="黑体" panose="02010609060101010101" pitchFamily="49" charset="-122"/>
                <a:ea typeface="黑体" panose="02010609060101010101" pitchFamily="49" charset="-122"/>
              </a:rPr>
              <a:t>十、书名号使用</a:t>
            </a:r>
            <a:endParaRPr lang="zh-CN" altLang="en-US" sz="4000" b="1">
              <a:solidFill>
                <a:srgbClr val="FF0000"/>
              </a:solidFill>
              <a:latin typeface="黑体" panose="02010609060101010101" pitchFamily="49" charset="-122"/>
              <a:ea typeface="黑体" panose="02010609060101010101" pitchFamily="49" charset="-122"/>
            </a:endParaRPr>
          </a:p>
        </p:txBody>
      </p:sp>
      <p:sp>
        <p:nvSpPr>
          <p:cNvPr id="90115" name="文本框 4"/>
          <p:cNvSpPr/>
          <p:nvPr/>
        </p:nvSpPr>
        <p:spPr>
          <a:xfrm>
            <a:off x="396875" y="762000"/>
            <a:ext cx="11650663" cy="1198563"/>
          </a:xfrm>
          <a:prstGeom prst="rect">
            <a:avLst/>
          </a:prstGeom>
          <a:noFill/>
          <a:ln w="9525">
            <a:noFill/>
          </a:ln>
        </p:spPr>
        <p:txBody>
          <a:bodyPr>
            <a:spAutoFit/>
          </a:bodyPr>
          <a:lstStyle/>
          <a:p>
            <a:r>
              <a:rPr lang="zh-CN" altLang="en-US" sz="3600" b="1">
                <a:solidFill>
                  <a:srgbClr val="1D41D5"/>
                </a:solidFill>
                <a:latin typeface="黑体" panose="02010609060101010101" pitchFamily="49" charset="-122"/>
                <a:ea typeface="黑体" panose="02010609060101010101" pitchFamily="49" charset="-122"/>
              </a:rPr>
              <a:t>⑴考试名称、活动主题、栏目名称、丛书与单位、专业课程不用书名号。</a:t>
            </a:r>
            <a:endParaRPr lang="zh-CN" altLang="en-US" sz="3600" b="1">
              <a:solidFill>
                <a:srgbClr val="1D41D5"/>
              </a:solidFill>
              <a:latin typeface="黑体" panose="02010609060101010101" pitchFamily="49" charset="-122"/>
              <a:ea typeface="黑体" panose="02010609060101010101" pitchFamily="49" charset="-122"/>
            </a:endParaRPr>
          </a:p>
        </p:txBody>
      </p:sp>
      <p:sp>
        <p:nvSpPr>
          <p:cNvPr id="90116" name="文本框 8"/>
          <p:cNvSpPr/>
          <p:nvPr/>
        </p:nvSpPr>
        <p:spPr>
          <a:xfrm>
            <a:off x="396875" y="2087563"/>
            <a:ext cx="11650663" cy="4400550"/>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2800" b="1">
                <a:latin typeface="黑体" panose="02010609060101010101" pitchFamily="49" charset="-122"/>
                <a:ea typeface="黑体" panose="02010609060101010101" pitchFamily="49" charset="-122"/>
              </a:rPr>
              <a:t>例：a、对于《雅思IELTS考试》人们已耳熟能详，如今一个全新的同样来自英国的职业外语水平考试——《博思BULATS考试》，也已由国家人事部考试中心推出。</a:t>
            </a:r>
            <a:endParaRPr lang="en-US" altLang="en-US" sz="2800" b="1">
              <a:latin typeface="黑体" panose="02010609060101010101" pitchFamily="49" charset="-122"/>
              <a:ea typeface="黑体" panose="02010609060101010101" pitchFamily="49" charset="-122"/>
            </a:endParaRPr>
          </a:p>
          <a:p>
            <a:r>
              <a:rPr lang="en-US" altLang="en-US" sz="2800" b="1">
                <a:latin typeface="黑体" panose="02010609060101010101" pitchFamily="49" charset="-122"/>
                <a:ea typeface="黑体" panose="02010609060101010101" pitchFamily="49" charset="-122"/>
              </a:rPr>
              <a:t>b、以《健康秩序、健康生活》为主题的中央电视台2004年“3·15”电视宣传活动将由央视经济频道的11个栏目共同组织完成。</a:t>
            </a:r>
            <a:endParaRPr lang="en-US" altLang="en-US" sz="2800" b="1">
              <a:latin typeface="黑体" panose="02010609060101010101" pitchFamily="49" charset="-122"/>
              <a:ea typeface="黑体" panose="02010609060101010101" pitchFamily="49" charset="-122"/>
            </a:endParaRPr>
          </a:p>
          <a:p>
            <a:r>
              <a:rPr lang="en-US" altLang="en-US" sz="2800" b="1">
                <a:latin typeface="黑体" panose="02010609060101010101" pitchFamily="49" charset="-122"/>
                <a:ea typeface="黑体" panose="02010609060101010101" pitchFamily="49" charset="-122"/>
              </a:rPr>
              <a:t>c、近日，《重庆日报》、重庆电视台和重庆电台共同推出的“保持共产党先进性教育”栏目——《不朽的红岩》，在社会上引起强烈反响。</a:t>
            </a:r>
            <a:endParaRPr lang="en-US" altLang="en-US" sz="2800" b="1">
              <a:latin typeface="黑体" panose="02010609060101010101" pitchFamily="49" charset="-122"/>
              <a:ea typeface="黑体" panose="02010609060101010101" pitchFamily="49" charset="-122"/>
            </a:endParaRPr>
          </a:p>
          <a:p>
            <a:r>
              <a:rPr lang="en-US" altLang="en-US" sz="2800" b="1">
                <a:latin typeface="黑体" panose="02010609060101010101" pitchFamily="49" charset="-122"/>
                <a:ea typeface="黑体" panose="02010609060101010101" pitchFamily="49" charset="-122"/>
              </a:rPr>
              <a:t>d、《布老虎丛书》是受到《人民日报社》广泛推广的一部丛书。</a:t>
            </a:r>
            <a:endParaRPr lang="en-US" altLang="en-US" sz="2800" b="1">
              <a:latin typeface="黑体" panose="02010609060101010101" pitchFamily="49" charset="-122"/>
              <a:ea typeface="黑体" panose="02010609060101010101" pitchFamily="49" charset="-122"/>
            </a:endParaRPr>
          </a:p>
          <a:p>
            <a:r>
              <a:rPr lang="en-US" altLang="en-US" sz="2800" b="1">
                <a:latin typeface="黑体" panose="02010609060101010101" pitchFamily="49" charset="-122"/>
                <a:ea typeface="黑体" panose="02010609060101010101" pitchFamily="49" charset="-122"/>
              </a:rPr>
              <a:t>e、《教师口语》一书的《序言》说：“《教师口语》是为了强化教师的口语表达能力而新增的专业课程。”</a:t>
            </a:r>
            <a:endParaRPr lang="en-US" altLang="en-US" sz="2800" b="1">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heel(1)">
                                      <p:cBhvr>
                                        <p:cTn id="7" dur="2000" fill="hold"/>
                                        <p:tgtEl>
                                          <p:spTgt spid="9011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90115"/>
                                        </p:tgtEl>
                                        <p:attrNameLst>
                                          <p:attrName>style.visibility</p:attrName>
                                        </p:attrNameLst>
                                      </p:cBhvr>
                                      <p:to>
                                        <p:strVal val="visible"/>
                                      </p:to>
                                    </p:set>
                                    <p:animEffect transition="in" filter="wheel(1)">
                                      <p:cBhvr>
                                        <p:cTn id="12" dur="2000" fill="hold"/>
                                        <p:tgtEl>
                                          <p:spTgt spid="9011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90116"/>
                                        </p:tgtEl>
                                        <p:attrNameLst>
                                          <p:attrName>style.visibility</p:attrName>
                                        </p:attrNameLst>
                                      </p:cBhvr>
                                      <p:to>
                                        <p:strVal val="visible"/>
                                      </p:to>
                                    </p:set>
                                    <p:animEffect transition="in" filter="wheel(1)">
                                      <p:cBhvr>
                                        <p:cTn id="17" dur="2000" fill="hold"/>
                                        <p:tgtEl>
                                          <p:spTgt spid="90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4" grpId="0"/>
      <p:bldP spid="90115" grpId="0"/>
      <p:bldP spid="90116"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文本占位符 34817"/>
          <p:cNvSpPr>
            <a:spLocks noGrp="1"/>
          </p:cNvSpPr>
          <p:nvPr>
            <p:ph idx="1"/>
          </p:nvPr>
        </p:nvSpPr>
        <p:spPr>
          <a:xfrm>
            <a:off x="657225" y="211138"/>
            <a:ext cx="11079163" cy="5410200"/>
          </a:xfrm>
        </p:spPr>
        <p:txBody>
          <a:bodyPr wrap="square" lIns="101600" tIns="0" rIns="82550" bIns="0" anchor="t" anchorCtr="0"/>
          <a:lstStyle/>
          <a:p>
            <a:pPr defTabSz="914400" fontAlgn="base">
              <a:lnSpc>
                <a:spcPct val="120000"/>
              </a:lnSpc>
              <a:buSzTx/>
              <a:buFont typeface="Arial" panose="020B0604020202020204" pitchFamily="34" charset="0"/>
              <a:buNone/>
            </a:pP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1、他从报上看到某大学研究生院和《中国文化》编委会联合主办《中国文化与世界文化暑期讲习班》的招生启事，立刻写信去报名。</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lnSpc>
                <a:spcPct val="120000"/>
              </a:lnSpc>
              <a:buSzTx/>
              <a:buFont typeface="Arial" panose="020B0604020202020204" pitchFamily="34" charset="0"/>
              <a:buNone/>
            </a:pP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2、《丽达公寓》即日发售.......</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lnSpc>
                <a:spcPct val="120000"/>
              </a:lnSpc>
              <a:buSzTx/>
              <a:buFont typeface="Arial" panose="020B0604020202020204" pitchFamily="34" charset="0"/>
              <a:buNone/>
            </a:pP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3、朱军的《艺术人生》栏目我最爱看。</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lnSpc>
                <a:spcPct val="120000"/>
              </a:lnSpc>
              <a:buSzTx/>
              <a:buFont typeface="Arial" panose="020B0604020202020204" pitchFamily="34" charset="0"/>
              <a:buNone/>
            </a:pP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4、这次征文的主题是《我爱我班》。</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lnSpc>
                <a:spcPct val="120000"/>
              </a:lnSpc>
              <a:buSzTx/>
              <a:buFont typeface="Arial" panose="020B0604020202020204" pitchFamily="34" charset="0"/>
              <a:buNone/>
            </a:pPr>
            <a:r>
              <a:rPr kumimoji="0" lang="en-US" altLang="en-US" sz="3000" b="1" kern="1200" baseline="0">
                <a:solidFill>
                  <a:srgbClr val="FF0000"/>
                </a:solidFill>
                <a:latin typeface="Arial" panose="020B0604020202020204" pitchFamily="34" charset="0"/>
                <a:ea typeface="隶书" panose="02010509060101010101" pitchFamily="49" charset="-122"/>
                <a:cs typeface="+mn-cs"/>
                <a:sym typeface="微软雅黑" panose="020B0503020204020204" charset="-122"/>
              </a:rPr>
              <a:t>                                       </a:t>
            </a:r>
            <a:r>
              <a:rPr kumimoji="0" lang="en-US" altLang="en-US" sz="36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书名号</a:t>
            </a:r>
            <a:endParaRPr kumimoji="0" lang="en-US" altLang="en-US" sz="36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endParaRPr>
          </a:p>
          <a:p>
            <a:pPr algn="ctr" defTabSz="914400" fontAlgn="base">
              <a:lnSpc>
                <a:spcPct val="120000"/>
              </a:lnSpc>
              <a:buSzTx/>
              <a:buFont typeface="Arial" panose="020B0604020202020204" pitchFamily="34" charset="0"/>
              <a:buNone/>
            </a:pPr>
            <a:r>
              <a:rPr kumimoji="0" lang="en-US" altLang="en-US" sz="36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报刊杂志、书名文章、法规文件、电影戏剧。</a:t>
            </a:r>
            <a:endParaRPr kumimoji="0" lang="en-US" altLang="en-US" sz="36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endParaRPr>
          </a:p>
          <a:p>
            <a:pPr algn="ctr" defTabSz="914400" fontAlgn="base">
              <a:lnSpc>
                <a:spcPct val="120000"/>
              </a:lnSpc>
              <a:buSzTx/>
            </a:pPr>
            <a:r>
              <a:rPr kumimoji="0" lang="en-US" altLang="en-US" sz="36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电视节目、画展、主题、杂志社则不可。</a:t>
            </a:r>
            <a:endParaRPr kumimoji="0" lang="en-US" altLang="en-US" sz="36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endParaRPr>
          </a:p>
        </p:txBody>
      </p:sp>
      <p:pic>
        <p:nvPicPr>
          <p:cNvPr id="91139" name="图片 34818" descr="122"/>
          <p:cNvPicPr>
            <a:picLocks noChangeAspect="1"/>
          </p:cNvPicPr>
          <p:nvPr/>
        </p:nvPicPr>
        <p:blipFill>
          <a:blip r:embed="rId1"/>
          <a:stretch>
            <a:fillRect/>
          </a:stretch>
        </p:blipFill>
        <p:spPr>
          <a:xfrm>
            <a:off x="288925" y="4476750"/>
            <a:ext cx="2019300" cy="2159000"/>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1138">
                                            <p:txEl>
                                              <p:pRg st="0" end="0"/>
                                            </p:txEl>
                                          </p:spTgt>
                                        </p:tgtEl>
                                        <p:attrNameLst>
                                          <p:attrName>style.visibility</p:attrName>
                                        </p:attrNameLst>
                                      </p:cBhvr>
                                      <p:to>
                                        <p:strVal val="visible"/>
                                      </p:to>
                                    </p:set>
                                    <p:anim calcmode="lin" valueType="num">
                                      <p:cBhvr>
                                        <p:cTn id="7" dur="500" fill="hold"/>
                                        <p:tgtEl>
                                          <p:spTgt spid="91138">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9113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1138">
                                            <p:txEl>
                                              <p:pRg st="1" end="1"/>
                                            </p:txEl>
                                          </p:spTgt>
                                        </p:tgtEl>
                                        <p:attrNameLst>
                                          <p:attrName>style.visibility</p:attrName>
                                        </p:attrNameLst>
                                      </p:cBhvr>
                                      <p:to>
                                        <p:strVal val="visible"/>
                                      </p:to>
                                    </p:set>
                                    <p:anim calcmode="lin" valueType="num">
                                      <p:cBhvr>
                                        <p:cTn id="13" dur="500" fill="hold"/>
                                        <p:tgtEl>
                                          <p:spTgt spid="91138">
                                            <p:txEl>
                                              <p:pRg st="1" end="1"/>
                                            </p:txEl>
                                          </p:spTgt>
                                        </p:tgtEl>
                                        <p:attrNameLst>
                                          <p:attrName>ppt_x</p:attrName>
                                        </p:attrNameLst>
                                      </p:cBhvr>
                                      <p:tavLst>
                                        <p:tav tm="0">
                                          <p:val>
                                            <p:strVal val="#ppt_x"/>
                                          </p:val>
                                        </p:tav>
                                        <p:tav tm="100000">
                                          <p:val>
                                            <p:strVal val="#ppt_x"/>
                                          </p:val>
                                        </p:tav>
                                      </p:tavLst>
                                    </p:anim>
                                    <p:anim calcmode="lin" valueType="num">
                                      <p:cBhvr>
                                        <p:cTn id="14" dur="500" fill="hold"/>
                                        <p:tgtEl>
                                          <p:spTgt spid="9113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1138">
                                            <p:txEl>
                                              <p:pRg st="2" end="2"/>
                                            </p:txEl>
                                          </p:spTgt>
                                        </p:tgtEl>
                                        <p:attrNameLst>
                                          <p:attrName>style.visibility</p:attrName>
                                        </p:attrNameLst>
                                      </p:cBhvr>
                                      <p:to>
                                        <p:strVal val="visible"/>
                                      </p:to>
                                    </p:set>
                                    <p:anim calcmode="lin" valueType="num">
                                      <p:cBhvr>
                                        <p:cTn id="19" dur="500" fill="hold"/>
                                        <p:tgtEl>
                                          <p:spTgt spid="91138">
                                            <p:txEl>
                                              <p:pRg st="2" end="2"/>
                                            </p:txEl>
                                          </p:spTgt>
                                        </p:tgtEl>
                                        <p:attrNameLst>
                                          <p:attrName>ppt_x</p:attrName>
                                        </p:attrNameLst>
                                      </p:cBhvr>
                                      <p:tavLst>
                                        <p:tav tm="0">
                                          <p:val>
                                            <p:strVal val="#ppt_x"/>
                                          </p:val>
                                        </p:tav>
                                        <p:tav tm="100000">
                                          <p:val>
                                            <p:strVal val="#ppt_x"/>
                                          </p:val>
                                        </p:tav>
                                      </p:tavLst>
                                    </p:anim>
                                    <p:anim calcmode="lin" valueType="num">
                                      <p:cBhvr>
                                        <p:cTn id="20" dur="500" fill="hold"/>
                                        <p:tgtEl>
                                          <p:spTgt spid="9113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1138">
                                            <p:txEl>
                                              <p:pRg st="3" end="3"/>
                                            </p:txEl>
                                          </p:spTgt>
                                        </p:tgtEl>
                                        <p:attrNameLst>
                                          <p:attrName>style.visibility</p:attrName>
                                        </p:attrNameLst>
                                      </p:cBhvr>
                                      <p:to>
                                        <p:strVal val="visible"/>
                                      </p:to>
                                    </p:set>
                                    <p:anim calcmode="lin" valueType="num">
                                      <p:cBhvr>
                                        <p:cTn id="25" dur="500" fill="hold"/>
                                        <p:tgtEl>
                                          <p:spTgt spid="91138">
                                            <p:txEl>
                                              <p:pRg st="3" end="3"/>
                                            </p:txEl>
                                          </p:spTgt>
                                        </p:tgtEl>
                                        <p:attrNameLst>
                                          <p:attrName>ppt_x</p:attrName>
                                        </p:attrNameLst>
                                      </p:cBhvr>
                                      <p:tavLst>
                                        <p:tav tm="0">
                                          <p:val>
                                            <p:strVal val="#ppt_x"/>
                                          </p:val>
                                        </p:tav>
                                        <p:tav tm="100000">
                                          <p:val>
                                            <p:strVal val="#ppt_x"/>
                                          </p:val>
                                        </p:tav>
                                      </p:tavLst>
                                    </p:anim>
                                    <p:anim calcmode="lin" valueType="num">
                                      <p:cBhvr>
                                        <p:cTn id="26" dur="500" fill="hold"/>
                                        <p:tgtEl>
                                          <p:spTgt spid="9113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1138">
                                            <p:txEl>
                                              <p:pRg st="4" end="4"/>
                                            </p:txEl>
                                          </p:spTgt>
                                        </p:tgtEl>
                                        <p:attrNameLst>
                                          <p:attrName>style.visibility</p:attrName>
                                        </p:attrNameLst>
                                      </p:cBhvr>
                                      <p:to>
                                        <p:strVal val="visible"/>
                                      </p:to>
                                    </p:set>
                                    <p:anim calcmode="lin" valueType="num">
                                      <p:cBhvr>
                                        <p:cTn id="31" dur="500" fill="hold"/>
                                        <p:tgtEl>
                                          <p:spTgt spid="91138">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9113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1138">
                                            <p:txEl>
                                              <p:pRg st="5" end="5"/>
                                            </p:txEl>
                                          </p:spTgt>
                                        </p:tgtEl>
                                        <p:attrNameLst>
                                          <p:attrName>style.visibility</p:attrName>
                                        </p:attrNameLst>
                                      </p:cBhvr>
                                      <p:to>
                                        <p:strVal val="visible"/>
                                      </p:to>
                                    </p:set>
                                    <p:anim calcmode="lin" valueType="num">
                                      <p:cBhvr>
                                        <p:cTn id="37" dur="500" fill="hold"/>
                                        <p:tgtEl>
                                          <p:spTgt spid="91138">
                                            <p:txEl>
                                              <p:pRg st="5" end="5"/>
                                            </p:txEl>
                                          </p:spTgt>
                                        </p:tgtEl>
                                        <p:attrNameLst>
                                          <p:attrName>ppt_x</p:attrName>
                                        </p:attrNameLst>
                                      </p:cBhvr>
                                      <p:tavLst>
                                        <p:tav tm="0">
                                          <p:val>
                                            <p:strVal val="#ppt_x"/>
                                          </p:val>
                                        </p:tav>
                                        <p:tav tm="100000">
                                          <p:val>
                                            <p:strVal val="#ppt_x"/>
                                          </p:val>
                                        </p:tav>
                                      </p:tavLst>
                                    </p:anim>
                                    <p:anim calcmode="lin" valueType="num">
                                      <p:cBhvr>
                                        <p:cTn id="38" dur="500" fill="hold"/>
                                        <p:tgtEl>
                                          <p:spTgt spid="9113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1138">
                                            <p:txEl>
                                              <p:pRg st="6" end="6"/>
                                            </p:txEl>
                                          </p:spTgt>
                                        </p:tgtEl>
                                        <p:attrNameLst>
                                          <p:attrName>style.visibility</p:attrName>
                                        </p:attrNameLst>
                                      </p:cBhvr>
                                      <p:to>
                                        <p:strVal val="visible"/>
                                      </p:to>
                                    </p:set>
                                    <p:anim calcmode="lin" valueType="num">
                                      <p:cBhvr>
                                        <p:cTn id="43" dur="500" fill="hold"/>
                                        <p:tgtEl>
                                          <p:spTgt spid="91138">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91138">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8" grpId="0" uiExpand="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文本框 3"/>
          <p:cNvSpPr/>
          <p:nvPr/>
        </p:nvSpPr>
        <p:spPr>
          <a:xfrm>
            <a:off x="549275" y="311150"/>
            <a:ext cx="7254875" cy="644525"/>
          </a:xfrm>
          <a:prstGeom prst="rect">
            <a:avLst/>
          </a:prstGeom>
          <a:noFill/>
          <a:ln w="9525">
            <a:noFill/>
          </a:ln>
        </p:spPr>
        <p:txBody>
          <a:bodyPr>
            <a:spAutoFit/>
          </a:bodyPr>
          <a:lstStyle/>
          <a:p>
            <a:r>
              <a:rPr lang="zh-CN" altLang="en-US" sz="3600" b="1">
                <a:solidFill>
                  <a:srgbClr val="FF0000"/>
                </a:solidFill>
                <a:latin typeface="黑体" panose="02010609060101010101" pitchFamily="49" charset="-122"/>
                <a:ea typeface="黑体" panose="02010609060101010101" pitchFamily="49" charset="-122"/>
              </a:rPr>
              <a:t>⑵书名号中有书名号，外双里单。</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92163" name="文本框 7"/>
          <p:cNvSpPr/>
          <p:nvPr/>
        </p:nvSpPr>
        <p:spPr>
          <a:xfrm>
            <a:off x="376238" y="1014413"/>
            <a:ext cx="11530012" cy="646112"/>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3600" b="1">
                <a:latin typeface="黑体" panose="02010609060101010101" pitchFamily="49" charset="-122"/>
                <a:ea typeface="黑体" panose="02010609060101010101" pitchFamily="49" charset="-122"/>
              </a:rPr>
              <a:t>例：《〈第一财经日报〉发刊词》发表于2004年11月5日。</a:t>
            </a:r>
            <a:endParaRPr lang="en-US" altLang="en-US" sz="3600" b="1">
              <a:latin typeface="黑体" panose="02010609060101010101" pitchFamily="49" charset="-122"/>
              <a:ea typeface="黑体" panose="02010609060101010101" pitchFamily="49" charset="-122"/>
            </a:endParaRPr>
          </a:p>
        </p:txBody>
      </p:sp>
      <p:pic>
        <p:nvPicPr>
          <p:cNvPr id="92164" name="图片 13"/>
          <p:cNvPicPr>
            <a:picLocks noChangeAspect="1"/>
          </p:cNvPicPr>
          <p:nvPr/>
        </p:nvPicPr>
        <p:blipFill>
          <a:blip r:embed="rId1"/>
          <a:stretch>
            <a:fillRect/>
          </a:stretch>
        </p:blipFill>
        <p:spPr>
          <a:xfrm>
            <a:off x="85725" y="2798763"/>
            <a:ext cx="3973513" cy="2352675"/>
          </a:xfrm>
          <a:prstGeom prst="rect">
            <a:avLst/>
          </a:prstGeom>
          <a:noFill/>
          <a:ln w="9525">
            <a:noFill/>
          </a:ln>
        </p:spPr>
      </p:pic>
      <p:sp>
        <p:nvSpPr>
          <p:cNvPr id="92165" name="文本框 9"/>
          <p:cNvSpPr/>
          <p:nvPr/>
        </p:nvSpPr>
        <p:spPr>
          <a:xfrm>
            <a:off x="6391275" y="1984375"/>
            <a:ext cx="1987550" cy="706438"/>
          </a:xfrm>
          <a:prstGeom prst="rect">
            <a:avLst/>
          </a:prstGeom>
          <a:noFill/>
          <a:ln w="9525" cap="flat" cmpd="sng">
            <a:solidFill>
              <a:srgbClr val="DED536"/>
            </a:solidFill>
            <a:prstDash val="solid"/>
            <a:miter/>
            <a:headEnd type="none" w="med" len="med"/>
            <a:tailEnd type="none" w="med" len="med"/>
          </a:ln>
        </p:spPr>
        <p:txBody>
          <a:bodyPr>
            <a:spAutoFit/>
          </a:bodyPr>
          <a:lstStyle/>
          <a:p>
            <a:pPr algn="ctr"/>
            <a:r>
              <a:rPr lang="en-US" altLang="en-US" sz="4000" b="1">
                <a:solidFill>
                  <a:srgbClr val="FF0000"/>
                </a:solidFill>
                <a:latin typeface="黑体" panose="02010609060101010101" pitchFamily="49" charset="-122"/>
                <a:ea typeface="黑体" panose="02010609060101010101" pitchFamily="49" charset="-122"/>
              </a:rPr>
              <a:t>总结</a:t>
            </a:r>
            <a:endParaRPr lang="en-US" altLang="en-US" sz="4000" b="1">
              <a:solidFill>
                <a:srgbClr val="FF0000"/>
              </a:solidFill>
              <a:latin typeface="黑体" panose="02010609060101010101" pitchFamily="49" charset="-122"/>
              <a:ea typeface="黑体" panose="02010609060101010101" pitchFamily="49" charset="-122"/>
            </a:endParaRPr>
          </a:p>
        </p:txBody>
      </p:sp>
      <p:sp>
        <p:nvSpPr>
          <p:cNvPr id="92166" name="文本框 8"/>
          <p:cNvSpPr txBox="1"/>
          <p:nvPr/>
        </p:nvSpPr>
        <p:spPr>
          <a:xfrm>
            <a:off x="4160838" y="2898775"/>
            <a:ext cx="7675563" cy="1752600"/>
          </a:xfrm>
          <a:prstGeom prst="rect">
            <a:avLst/>
          </a:prstGeom>
          <a:noFill/>
          <a:ln w="38100">
            <a:solidFill>
              <a:schemeClr val="accent6"/>
            </a:solidFill>
          </a:ln>
        </p:spPr>
        <p:txBody>
          <a:bodyPr>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6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一、考试名称、活动主题、栏目名称、丛书与单位、专业课程不用书名号。</a:t>
            </a:r>
            <a:endParaRPr kumimoji="0" lang="en-US" altLang="en-US" sz="36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36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二、书名号中有书名号，外双里单。</a:t>
            </a:r>
            <a:endParaRPr lang="en-US" altLang="en-US" sz="3600" b="1">
              <a:latin typeface="黑体" panose="02010609060101010101" pitchFamily="49" charset="-122"/>
              <a:ea typeface="黑体" panose="02010609060101010101" pitchFamily="49" charset="-122"/>
            </a:endParaRPr>
          </a:p>
        </p:txBody>
      </p:sp>
      <p:sp>
        <p:nvSpPr>
          <p:cNvPr id="92167" name="下箭头 11"/>
          <p:cNvSpPr/>
          <p:nvPr/>
        </p:nvSpPr>
        <p:spPr>
          <a:xfrm>
            <a:off x="7191375" y="4887913"/>
            <a:ext cx="388938" cy="461962"/>
          </a:xfrm>
          <a:prstGeom prst="downArrow">
            <a:avLst>
              <a:gd name="adj1" fmla="val 50000"/>
              <a:gd name="adj2" fmla="val 50001"/>
            </a:avLst>
          </a:prstGeom>
          <a:solidFill>
            <a:srgbClr val="BC1A20"/>
          </a:solidFill>
          <a:ln w="12700" cap="flat" cmpd="sng">
            <a:solidFill>
              <a:srgbClr val="891014"/>
            </a:solidFill>
            <a:prstDash val="solid"/>
            <a:miter/>
            <a:headEnd type="none" w="med" len="med"/>
            <a:tailEnd type="none" w="med" len="med"/>
          </a:ln>
        </p:spPr>
        <p:txBody>
          <a:bodyPr anchor="ctr" anchorCtr="0"/>
          <a:lstStyle/>
          <a:p>
            <a:pPr algn="ctr"/>
            <a:endParaRPr lang="en-US" altLang="en-US">
              <a:solidFill>
                <a:srgbClr val="FFFFFF"/>
              </a:solidFill>
              <a:ea typeface="微软雅黑" panose="020B0503020204020204" charset="-122"/>
            </a:endParaRPr>
          </a:p>
        </p:txBody>
      </p:sp>
      <p:sp>
        <p:nvSpPr>
          <p:cNvPr id="92168" name="文本框 12"/>
          <p:cNvSpPr/>
          <p:nvPr/>
        </p:nvSpPr>
        <p:spPr>
          <a:xfrm>
            <a:off x="6223000" y="5741988"/>
            <a:ext cx="2325688" cy="646112"/>
          </a:xfrm>
          <a:prstGeom prst="rect">
            <a:avLst/>
          </a:prstGeom>
          <a:noFill/>
          <a:ln w="9525" cap="flat" cmpd="sng">
            <a:solidFill>
              <a:schemeClr val="accent1"/>
            </a:solidFill>
            <a:prstDash val="solid"/>
            <a:round/>
            <a:headEnd type="none" w="med" len="med"/>
            <a:tailEnd type="none" w="med" len="med"/>
          </a:ln>
        </p:spPr>
        <p:txBody>
          <a:bodyPr>
            <a:spAutoFit/>
          </a:bodyPr>
          <a:lstStyle/>
          <a:p>
            <a:pPr algn="ctr"/>
            <a:r>
              <a:rPr lang="zh-CN" altLang="en-US" sz="3600" b="1">
                <a:solidFill>
                  <a:srgbClr val="FF0000"/>
                </a:solidFill>
                <a:latin typeface="黑体" panose="02010609060101010101" pitchFamily="49" charset="-122"/>
                <a:ea typeface="黑体" panose="02010609060101010101" pitchFamily="49" charset="-122"/>
              </a:rPr>
              <a:t>口诀</a:t>
            </a:r>
            <a:endParaRPr lang="zh-CN" altLang="en-US" sz="3600" b="1">
              <a:solidFill>
                <a:srgbClr val="FF0000"/>
              </a:solidFill>
              <a:latin typeface="黑体" panose="02010609060101010101" pitchFamily="49" charset="-122"/>
              <a:ea typeface="黑体" panose="02010609060101010101" pitchFamily="49"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wheel(1)">
                                      <p:cBhvr>
                                        <p:cTn id="7" dur="2000" fill="hold"/>
                                        <p:tgtEl>
                                          <p:spTgt spid="9216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92163"/>
                                        </p:tgtEl>
                                        <p:attrNameLst>
                                          <p:attrName>style.visibility</p:attrName>
                                        </p:attrNameLst>
                                      </p:cBhvr>
                                      <p:to>
                                        <p:strVal val="visible"/>
                                      </p:to>
                                    </p:set>
                                    <p:animEffect transition="in" filter="wheel(1)">
                                      <p:cBhvr>
                                        <p:cTn id="12" dur="2000" fill="hold"/>
                                        <p:tgtEl>
                                          <p:spTgt spid="92163"/>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nodeType="clickEffect">
                                  <p:stCondLst>
                                    <p:cond delay="0"/>
                                  </p:stCondLst>
                                  <p:childTnLst>
                                    <p:set>
                                      <p:cBhvr>
                                        <p:cTn id="16" dur="1" fill="hold">
                                          <p:stCondLst>
                                            <p:cond delay="0"/>
                                          </p:stCondLst>
                                        </p:cTn>
                                        <p:tgtEl>
                                          <p:spTgt spid="92164"/>
                                        </p:tgtEl>
                                        <p:attrNameLst>
                                          <p:attrName>style.visibility</p:attrName>
                                        </p:attrNameLst>
                                      </p:cBhvr>
                                      <p:to>
                                        <p:strVal val="visible"/>
                                      </p:to>
                                    </p:set>
                                    <p:animEffect transition="in" filter="plus(in)">
                                      <p:cBhvr>
                                        <p:cTn id="17" dur="2000" fill="hold"/>
                                        <p:tgtEl>
                                          <p:spTgt spid="92164"/>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92165"/>
                                        </p:tgtEl>
                                        <p:attrNameLst>
                                          <p:attrName>style.visibility</p:attrName>
                                        </p:attrNameLst>
                                      </p:cBhvr>
                                      <p:to>
                                        <p:strVal val="visible"/>
                                      </p:to>
                                    </p:set>
                                    <p:animEffect transition="in" filter="wheel(1)">
                                      <p:cBhvr>
                                        <p:cTn id="22" dur="2000" fill="hold"/>
                                        <p:tgtEl>
                                          <p:spTgt spid="92165"/>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92166"/>
                                        </p:tgtEl>
                                        <p:attrNameLst>
                                          <p:attrName>style.visibility</p:attrName>
                                        </p:attrNameLst>
                                      </p:cBhvr>
                                      <p:to>
                                        <p:strVal val="visible"/>
                                      </p:to>
                                    </p:set>
                                    <p:animEffect transition="in" filter="wheel(1)">
                                      <p:cBhvr>
                                        <p:cTn id="27" dur="2000" fill="hold"/>
                                        <p:tgtEl>
                                          <p:spTgt spid="92166"/>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92167"/>
                                        </p:tgtEl>
                                        <p:attrNameLst>
                                          <p:attrName>style.visibility</p:attrName>
                                        </p:attrNameLst>
                                      </p:cBhvr>
                                      <p:to>
                                        <p:strVal val="visible"/>
                                      </p:to>
                                    </p:set>
                                    <p:animEffect transition="in" filter="wheel(1)">
                                      <p:cBhvr>
                                        <p:cTn id="32" dur="2000" fill="hold"/>
                                        <p:tgtEl>
                                          <p:spTgt spid="92167"/>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92168"/>
                                        </p:tgtEl>
                                        <p:attrNameLst>
                                          <p:attrName>style.visibility</p:attrName>
                                        </p:attrNameLst>
                                      </p:cBhvr>
                                      <p:to>
                                        <p:strVal val="visible"/>
                                      </p:to>
                                    </p:set>
                                    <p:animEffect transition="in" filter="wheel(1)">
                                      <p:cBhvr>
                                        <p:cTn id="37" dur="2000" fill="hold"/>
                                        <p:tgtEl>
                                          <p:spTgt spid="92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P spid="92163" grpId="0"/>
      <p:bldP spid="92165" grpId="0"/>
      <p:bldP spid="92166" grpId="0"/>
      <p:bldP spid="92167" grpId="0"/>
      <p:bldP spid="92168"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文本框 3"/>
          <p:cNvSpPr/>
          <p:nvPr/>
        </p:nvSpPr>
        <p:spPr>
          <a:xfrm>
            <a:off x="3382963" y="190500"/>
            <a:ext cx="4733925" cy="706438"/>
          </a:xfrm>
          <a:prstGeom prst="rect">
            <a:avLst/>
          </a:prstGeom>
          <a:noFill/>
          <a:ln w="9525">
            <a:noFill/>
          </a:ln>
        </p:spPr>
        <p:txBody>
          <a:bodyPr>
            <a:spAutoFit/>
          </a:bodyPr>
          <a:lstStyle/>
          <a:p>
            <a:pPr algn="ctr"/>
            <a:r>
              <a:rPr lang="zh-CN" altLang="en-US" sz="4000" b="1">
                <a:solidFill>
                  <a:srgbClr val="FF0000"/>
                </a:solidFill>
                <a:latin typeface="黑体" panose="02010609060101010101" pitchFamily="49" charset="-122"/>
                <a:ea typeface="黑体" panose="02010609060101010101" pitchFamily="49" charset="-122"/>
              </a:rPr>
              <a:t>十一、省略号</a:t>
            </a:r>
            <a:endParaRPr lang="zh-CN" altLang="en-US" sz="4000" b="1">
              <a:solidFill>
                <a:srgbClr val="FF0000"/>
              </a:solidFill>
              <a:latin typeface="黑体" panose="02010609060101010101" pitchFamily="49" charset="-122"/>
              <a:ea typeface="黑体" panose="02010609060101010101" pitchFamily="49" charset="-122"/>
            </a:endParaRPr>
          </a:p>
        </p:txBody>
      </p:sp>
      <p:sp>
        <p:nvSpPr>
          <p:cNvPr id="93187" name="文本框 4"/>
          <p:cNvSpPr/>
          <p:nvPr/>
        </p:nvSpPr>
        <p:spPr>
          <a:xfrm>
            <a:off x="495300" y="977900"/>
            <a:ext cx="8648700" cy="644525"/>
          </a:xfrm>
          <a:prstGeom prst="rect">
            <a:avLst/>
          </a:prstGeom>
          <a:noFill/>
          <a:ln w="9525">
            <a:noFill/>
          </a:ln>
        </p:spPr>
        <p:txBody>
          <a:bodyPr>
            <a:spAutoFit/>
          </a:bodyPr>
          <a:lstStyle/>
          <a:p>
            <a:r>
              <a:rPr lang="zh-CN" altLang="en-US" sz="3600" b="1">
                <a:solidFill>
                  <a:srgbClr val="1D41D5"/>
                </a:solidFill>
                <a:latin typeface="黑体" panose="02010609060101010101" pitchFamily="49" charset="-122"/>
                <a:ea typeface="黑体" panose="02010609060101010101" pitchFamily="49" charset="-122"/>
              </a:rPr>
              <a:t>⑴引文未完不全面，说话续续又断断。</a:t>
            </a:r>
            <a:endParaRPr lang="zh-CN" altLang="en-US" sz="3600" b="1">
              <a:solidFill>
                <a:srgbClr val="1D41D5"/>
              </a:solidFill>
              <a:latin typeface="黑体" panose="02010609060101010101" pitchFamily="49" charset="-122"/>
              <a:ea typeface="黑体" panose="02010609060101010101" pitchFamily="49" charset="-122"/>
            </a:endParaRPr>
          </a:p>
        </p:txBody>
      </p:sp>
      <p:sp>
        <p:nvSpPr>
          <p:cNvPr id="93188" name="文本框 8"/>
          <p:cNvSpPr/>
          <p:nvPr/>
        </p:nvSpPr>
        <p:spPr>
          <a:xfrm>
            <a:off x="373063" y="1790700"/>
            <a:ext cx="11445875" cy="2244725"/>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2800" b="1">
                <a:latin typeface="黑体" panose="02010609060101010101" pitchFamily="49" charset="-122"/>
                <a:ea typeface="黑体" panose="02010609060101010101" pitchFamily="49" charset="-122"/>
              </a:rPr>
              <a:t>例：①她轻轻地哼起了《摇篮曲》：“月儿明，风儿静，树叶儿遮窗棂啊……” </a:t>
            </a:r>
            <a:endParaRPr lang="en-US" altLang="en-US" sz="2800" b="1">
              <a:latin typeface="黑体" panose="02010609060101010101" pitchFamily="49" charset="-122"/>
              <a:ea typeface="黑体" panose="02010609060101010101" pitchFamily="49" charset="-122"/>
            </a:endParaRPr>
          </a:p>
          <a:p>
            <a:r>
              <a:rPr lang="en-US" altLang="en-US" sz="2800" b="1">
                <a:latin typeface="黑体" panose="02010609060101010101" pitchFamily="49" charset="-122"/>
                <a:ea typeface="黑体" panose="02010609060101010101" pitchFamily="49" charset="-122"/>
              </a:rPr>
              <a:t>（引文不全）</a:t>
            </a:r>
            <a:endParaRPr lang="en-US" altLang="en-US" sz="2800" b="1">
              <a:latin typeface="黑体" panose="02010609060101010101" pitchFamily="49" charset="-122"/>
              <a:ea typeface="黑体" panose="02010609060101010101" pitchFamily="49" charset="-122"/>
            </a:endParaRPr>
          </a:p>
          <a:p>
            <a:r>
              <a:rPr lang="en-US" altLang="en-US" sz="2800" b="1">
                <a:latin typeface="黑体" panose="02010609060101010101" pitchFamily="49" charset="-122"/>
                <a:ea typeface="黑体" panose="02010609060101010101" pitchFamily="49" charset="-122"/>
              </a:rPr>
              <a:t>②他说：“我……对不起……大家，我……没有……完成……任务。”</a:t>
            </a:r>
            <a:endParaRPr lang="en-US" altLang="en-US" sz="2800" b="1">
              <a:latin typeface="黑体" panose="02010609060101010101" pitchFamily="49" charset="-122"/>
              <a:ea typeface="黑体" panose="02010609060101010101" pitchFamily="49" charset="-122"/>
            </a:endParaRPr>
          </a:p>
          <a:p>
            <a:r>
              <a:rPr lang="en-US" altLang="en-US" sz="2800" b="1">
                <a:latin typeface="黑体" panose="02010609060101010101" pitchFamily="49" charset="-122"/>
                <a:ea typeface="黑体" panose="02010609060101010101" pitchFamily="49" charset="-122"/>
              </a:rPr>
              <a:t>（说话断续）</a:t>
            </a:r>
            <a:endParaRPr lang="en-US" altLang="en-US" sz="2800" b="1">
              <a:latin typeface="黑体" panose="02010609060101010101" pitchFamily="49" charset="-122"/>
              <a:ea typeface="黑体" panose="02010609060101010101" pitchFamily="49" charset="-122"/>
            </a:endParaRPr>
          </a:p>
        </p:txBody>
      </p:sp>
      <p:sp>
        <p:nvSpPr>
          <p:cNvPr id="93189" name="文本框 9"/>
          <p:cNvSpPr/>
          <p:nvPr/>
        </p:nvSpPr>
        <p:spPr>
          <a:xfrm>
            <a:off x="596900" y="4124325"/>
            <a:ext cx="6802438" cy="644525"/>
          </a:xfrm>
          <a:prstGeom prst="rect">
            <a:avLst/>
          </a:prstGeom>
          <a:noFill/>
          <a:ln w="9525">
            <a:noFill/>
          </a:ln>
        </p:spPr>
        <p:txBody>
          <a:bodyPr>
            <a:spAutoFit/>
          </a:bodyPr>
          <a:lstStyle/>
          <a:p>
            <a:r>
              <a:rPr lang="zh-CN" altLang="en-US" sz="3600">
                <a:solidFill>
                  <a:srgbClr val="1D41D5"/>
                </a:solidFill>
                <a:latin typeface="黑体" panose="02010609060101010101" pitchFamily="49" charset="-122"/>
                <a:ea typeface="黑体" panose="02010609060101010101" pitchFamily="49" charset="-122"/>
              </a:rPr>
              <a:t>⑵与等不套用</a:t>
            </a:r>
            <a:endParaRPr lang="zh-CN" altLang="en-US" sz="3600">
              <a:solidFill>
                <a:srgbClr val="1D41D5"/>
              </a:solidFill>
              <a:latin typeface="黑体" panose="02010609060101010101" pitchFamily="49" charset="-122"/>
              <a:ea typeface="黑体" panose="02010609060101010101" pitchFamily="49" charset="-122"/>
            </a:endParaRPr>
          </a:p>
        </p:txBody>
      </p:sp>
      <p:sp>
        <p:nvSpPr>
          <p:cNvPr id="93190" name="文本框 11"/>
          <p:cNvSpPr/>
          <p:nvPr/>
        </p:nvSpPr>
        <p:spPr>
          <a:xfrm>
            <a:off x="373063" y="4857750"/>
            <a:ext cx="11445875" cy="1816100"/>
          </a:xfrm>
          <a:prstGeom prst="rect">
            <a:avLst/>
          </a:prstGeom>
          <a:noFill/>
          <a:ln w="38100" cap="flat" cmpd="sng">
            <a:solidFill>
              <a:srgbClr val="D4651C"/>
            </a:solidFill>
            <a:prstDash val="solid"/>
            <a:miter/>
            <a:headEnd type="none" w="med" len="med"/>
            <a:tailEnd type="none" w="med" len="med"/>
          </a:ln>
        </p:spPr>
        <p:txBody>
          <a:bodyPr>
            <a:spAutoFit/>
          </a:bodyPr>
          <a:lstStyle/>
          <a:p>
            <a:r>
              <a:rPr lang="en-US" altLang="en-US" sz="2800" b="1">
                <a:latin typeface="黑体" panose="02010609060101010101" pitchFamily="49" charset="-122"/>
                <a:ea typeface="黑体" panose="02010609060101010101" pitchFamily="49" charset="-122"/>
              </a:rPr>
              <a:t>例：</a:t>
            </a:r>
            <a:endParaRPr lang="en-US" altLang="en-US" sz="2800" b="1">
              <a:latin typeface="黑体" panose="02010609060101010101" pitchFamily="49" charset="-122"/>
              <a:ea typeface="黑体" panose="02010609060101010101" pitchFamily="49" charset="-122"/>
            </a:endParaRPr>
          </a:p>
          <a:p>
            <a:r>
              <a:rPr lang="en-US" altLang="en-US" sz="2800" b="1">
                <a:latin typeface="黑体" panose="02010609060101010101" pitchFamily="49" charset="-122"/>
                <a:ea typeface="黑体" panose="02010609060101010101" pitchFamily="49" charset="-122"/>
              </a:rPr>
              <a:t>a、山谷回荡着狼、虎、熊……的叫声。</a:t>
            </a:r>
            <a:endParaRPr lang="en-US" altLang="en-US" sz="2800" b="1">
              <a:latin typeface="黑体" panose="02010609060101010101" pitchFamily="49" charset="-122"/>
              <a:ea typeface="黑体" panose="02010609060101010101" pitchFamily="49" charset="-122"/>
            </a:endParaRPr>
          </a:p>
          <a:p>
            <a:r>
              <a:rPr lang="en-US" altLang="en-US" sz="2800" b="1">
                <a:latin typeface="黑体" panose="02010609060101010101" pitchFamily="49" charset="-122"/>
                <a:ea typeface="黑体" panose="02010609060101010101" pitchFamily="49" charset="-122"/>
              </a:rPr>
              <a:t>b、山谷回荡着狼、虎、熊等的叫声。</a:t>
            </a:r>
            <a:endParaRPr lang="en-US" altLang="en-US" sz="2800" b="1">
              <a:latin typeface="黑体" panose="02010609060101010101" pitchFamily="49" charset="-122"/>
              <a:ea typeface="黑体" panose="02010609060101010101" pitchFamily="49" charset="-122"/>
            </a:endParaRPr>
          </a:p>
          <a:p>
            <a:r>
              <a:rPr lang="en-US" altLang="en-US" sz="2800" b="1">
                <a:latin typeface="黑体" panose="02010609060101010101" pitchFamily="49" charset="-122"/>
                <a:ea typeface="黑体" panose="02010609060101010101" pitchFamily="49" charset="-122"/>
              </a:rPr>
              <a:t>（列举用号不用等，用等不用省略号）</a:t>
            </a:r>
            <a:endParaRPr lang="en-US" altLang="en-US" sz="2800" b="1">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3186"/>
                                        </p:tgtEl>
                                        <p:attrNameLst>
                                          <p:attrName>style.visibility</p:attrName>
                                        </p:attrNameLst>
                                      </p:cBhvr>
                                      <p:to>
                                        <p:strVal val="visible"/>
                                      </p:to>
                                    </p:set>
                                    <p:animEffect transition="in" filter="wheel(1)">
                                      <p:cBhvr>
                                        <p:cTn id="7" dur="2000" fill="hold"/>
                                        <p:tgtEl>
                                          <p:spTgt spid="9318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93187"/>
                                        </p:tgtEl>
                                        <p:attrNameLst>
                                          <p:attrName>style.visibility</p:attrName>
                                        </p:attrNameLst>
                                      </p:cBhvr>
                                      <p:to>
                                        <p:strVal val="visible"/>
                                      </p:to>
                                    </p:set>
                                    <p:animEffect transition="in" filter="wheel(1)">
                                      <p:cBhvr>
                                        <p:cTn id="12" dur="2000" fill="hold"/>
                                        <p:tgtEl>
                                          <p:spTgt spid="93187"/>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93188"/>
                                        </p:tgtEl>
                                        <p:attrNameLst>
                                          <p:attrName>style.visibility</p:attrName>
                                        </p:attrNameLst>
                                      </p:cBhvr>
                                      <p:to>
                                        <p:strVal val="visible"/>
                                      </p:to>
                                    </p:set>
                                    <p:animEffect transition="in" filter="wheel(1)">
                                      <p:cBhvr>
                                        <p:cTn id="17" dur="2000" fill="hold"/>
                                        <p:tgtEl>
                                          <p:spTgt spid="93188"/>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93189"/>
                                        </p:tgtEl>
                                        <p:attrNameLst>
                                          <p:attrName>style.visibility</p:attrName>
                                        </p:attrNameLst>
                                      </p:cBhvr>
                                      <p:to>
                                        <p:strVal val="visible"/>
                                      </p:to>
                                    </p:set>
                                    <p:animEffect transition="in" filter="wheel(1)">
                                      <p:cBhvr>
                                        <p:cTn id="22" dur="2000" fill="hold"/>
                                        <p:tgtEl>
                                          <p:spTgt spid="93189"/>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93190"/>
                                        </p:tgtEl>
                                        <p:attrNameLst>
                                          <p:attrName>style.visibility</p:attrName>
                                        </p:attrNameLst>
                                      </p:cBhvr>
                                      <p:to>
                                        <p:strVal val="visible"/>
                                      </p:to>
                                    </p:set>
                                    <p:animEffect transition="in" filter="wheel(1)">
                                      <p:cBhvr>
                                        <p:cTn id="27" dur="2000" fill="hold"/>
                                        <p:tgtEl>
                                          <p:spTgt spid="93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6" grpId="0"/>
      <p:bldP spid="93187" grpId="0"/>
      <p:bldP spid="93188" grpId="0"/>
      <p:bldP spid="93189" grpId="0"/>
      <p:bldP spid="9319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文本框 3"/>
          <p:cNvSpPr/>
          <p:nvPr/>
        </p:nvSpPr>
        <p:spPr>
          <a:xfrm>
            <a:off x="406400" y="2047875"/>
            <a:ext cx="11579225" cy="1322388"/>
          </a:xfrm>
          <a:prstGeom prst="rect">
            <a:avLst/>
          </a:prstGeom>
          <a:noFill/>
          <a:ln w="9525">
            <a:noFill/>
          </a:ln>
        </p:spPr>
        <p:txBody>
          <a:bodyPr>
            <a:spAutoFit/>
          </a:bodyPr>
          <a:lstStyle/>
          <a:p>
            <a:r>
              <a:rPr lang="zh-CN" altLang="en-US" sz="4000" b="1">
                <a:solidFill>
                  <a:srgbClr val="FF0000"/>
                </a:solidFill>
                <a:latin typeface="黑体" panose="02010609060101010101" pitchFamily="49" charset="-122"/>
                <a:ea typeface="黑体" panose="02010609060101010101" pitchFamily="49" charset="-122"/>
              </a:rPr>
              <a:t>热点二：</a:t>
            </a:r>
            <a:endParaRPr lang="zh-CN" altLang="en-US" sz="4000" b="1">
              <a:solidFill>
                <a:srgbClr val="FF0000"/>
              </a:solidFill>
              <a:latin typeface="黑体" panose="02010609060101010101" pitchFamily="49" charset="-122"/>
              <a:ea typeface="黑体" panose="02010609060101010101" pitchFamily="49" charset="-122"/>
            </a:endParaRPr>
          </a:p>
          <a:p>
            <a:r>
              <a:rPr lang="zh-CN" altLang="en-US" sz="4000" b="1">
                <a:solidFill>
                  <a:srgbClr val="FF0000"/>
                </a:solidFill>
                <a:latin typeface="黑体" panose="02010609060101010101" pitchFamily="49" charset="-122"/>
                <a:ea typeface="黑体" panose="02010609060101010101" pitchFamily="49" charset="-122"/>
              </a:rPr>
              <a:t>顿号、逗号、分号、冒号——表示句子中间的停顿</a:t>
            </a:r>
            <a:endParaRPr lang="zh-CN" altLang="en-US" sz="4000" b="1">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p:cTn id="7" dur="500" fill="hold"/>
                                        <p:tgtEl>
                                          <p:spTgt spid="54274"/>
                                        </p:tgtEl>
                                        <p:attrNameLst>
                                          <p:attrName>ppt_x</p:attrName>
                                        </p:attrNameLst>
                                      </p:cBhvr>
                                      <p:tavLst>
                                        <p:tav tm="0">
                                          <p:val>
                                            <p:strVal val="#ppt_x"/>
                                          </p:val>
                                        </p:tav>
                                        <p:tav tm="100000">
                                          <p:val>
                                            <p:strVal val="#ppt_x"/>
                                          </p:val>
                                        </p:tav>
                                      </p:tavLst>
                                    </p:anim>
                                    <p:anim calcmode="lin" valueType="num">
                                      <p:cBhvr>
                                        <p:cTn id="8" dur="500" fill="hold"/>
                                        <p:tgtEl>
                                          <p:spTgt spid="542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文本框 10"/>
          <p:cNvSpPr/>
          <p:nvPr/>
        </p:nvSpPr>
        <p:spPr>
          <a:xfrm>
            <a:off x="825500" y="433388"/>
            <a:ext cx="3509963" cy="682625"/>
          </a:xfrm>
          <a:prstGeom prst="rect">
            <a:avLst/>
          </a:prstGeom>
          <a:noFill/>
          <a:ln w="9525">
            <a:noFill/>
          </a:ln>
        </p:spPr>
        <p:txBody>
          <a:bodyPr lIns="68571" tIns="34285" rIns="68571" bIns="34285">
            <a:spAutoFit/>
          </a:bodyPr>
          <a:lstStyle/>
          <a:p>
            <a:r>
              <a:rPr lang="zh-CN" altLang="en-US" sz="4000" b="1">
                <a:solidFill>
                  <a:srgbClr val="FF0000"/>
                </a:solidFill>
                <a:latin typeface="黑体" panose="02010609060101010101" pitchFamily="49" charset="-122"/>
                <a:ea typeface="黑体" panose="02010609060101010101" pitchFamily="49" charset="-122"/>
              </a:rPr>
              <a:t>课堂小结</a:t>
            </a:r>
            <a:endParaRPr lang="zh-CN" altLang="en-US" sz="4000" b="1">
              <a:solidFill>
                <a:srgbClr val="FF0000"/>
              </a:solidFill>
              <a:latin typeface="黑体" panose="02010609060101010101" pitchFamily="49" charset="-122"/>
              <a:ea typeface="黑体" panose="02010609060101010101" pitchFamily="49" charset="-122"/>
              <a:sym typeface="Arial" panose="020B0604020202020204" pitchFamily="34" charset="0"/>
            </a:endParaRPr>
          </a:p>
        </p:txBody>
      </p:sp>
      <p:pic>
        <p:nvPicPr>
          <p:cNvPr id="94211" name="图片 9"/>
          <p:cNvPicPr>
            <a:picLocks noChangeAspect="1"/>
          </p:cNvPicPr>
          <p:nvPr/>
        </p:nvPicPr>
        <p:blipFill>
          <a:blip r:embed="rId1"/>
          <a:stretch>
            <a:fillRect/>
          </a:stretch>
        </p:blipFill>
        <p:spPr>
          <a:xfrm>
            <a:off x="506413" y="1792288"/>
            <a:ext cx="3565525" cy="2895600"/>
          </a:xfrm>
          <a:prstGeom prst="rect">
            <a:avLst/>
          </a:prstGeom>
          <a:noFill/>
          <a:ln w="9525">
            <a:noFill/>
          </a:ln>
        </p:spPr>
      </p:pic>
      <p:sp>
        <p:nvSpPr>
          <p:cNvPr id="94212" name="文本框 3"/>
          <p:cNvSpPr/>
          <p:nvPr/>
        </p:nvSpPr>
        <p:spPr>
          <a:xfrm>
            <a:off x="6715125" y="971550"/>
            <a:ext cx="1758950" cy="706438"/>
          </a:xfrm>
          <a:prstGeom prst="rect">
            <a:avLst/>
          </a:prstGeom>
          <a:noFill/>
          <a:ln w="9525" cap="flat" cmpd="sng">
            <a:solidFill>
              <a:srgbClr val="DED536"/>
            </a:solidFill>
            <a:prstDash val="solid"/>
            <a:miter/>
            <a:headEnd type="none" w="med" len="med"/>
            <a:tailEnd type="none" w="med" len="med"/>
          </a:ln>
        </p:spPr>
        <p:txBody>
          <a:bodyPr>
            <a:spAutoFit/>
          </a:bodyPr>
          <a:lstStyle/>
          <a:p>
            <a:pPr algn="ctr"/>
            <a:r>
              <a:rPr lang="en-US" altLang="en-US" sz="4000" b="1">
                <a:solidFill>
                  <a:srgbClr val="FF0000"/>
                </a:solidFill>
              </a:rPr>
              <a:t>总结</a:t>
            </a:r>
            <a:endParaRPr lang="en-US" altLang="en-US" sz="4000" b="1">
              <a:solidFill>
                <a:srgbClr val="FF0000"/>
              </a:solidFill>
            </a:endParaRPr>
          </a:p>
        </p:txBody>
      </p:sp>
      <p:sp>
        <p:nvSpPr>
          <p:cNvPr id="94213" name="文本框 4"/>
          <p:cNvSpPr txBox="1"/>
          <p:nvPr/>
        </p:nvSpPr>
        <p:spPr>
          <a:xfrm>
            <a:off x="4511675" y="2190750"/>
            <a:ext cx="7339013" cy="1936750"/>
          </a:xfrm>
          <a:prstGeom prst="rect">
            <a:avLst/>
          </a:prstGeom>
          <a:noFill/>
          <a:ln w="38100">
            <a:solidFill>
              <a:schemeClr val="accent6"/>
            </a:solidFill>
          </a:ln>
        </p:spPr>
        <p:txBody>
          <a:bodyPr>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⑴引文未完不全面，说话续续又断断。</a:t>
            </a:r>
            <a:endPar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黑体" panose="02010609060101010101" pitchFamily="49" charset="-122"/>
                <a:ea typeface="黑体" panose="02010609060101010101" pitchFamily="49" charset="-122"/>
                <a:cs typeface="Arial" panose="020B0604020202020204"/>
                <a:sym typeface="Wingdings" panose="05000000000000000000"/>
              </a:rPr>
              <a:t>⑵与等不套用。</a:t>
            </a:r>
            <a:endParaRPr lang="en-US" altLang="en-US" sz="4000" b="1">
              <a:latin typeface="黑体" panose="02010609060101010101" pitchFamily="49" charset="-122"/>
              <a:ea typeface="黑体" panose="02010609060101010101" pitchFamily="49" charset="-122"/>
            </a:endParaRPr>
          </a:p>
        </p:txBody>
      </p:sp>
      <p:sp>
        <p:nvSpPr>
          <p:cNvPr id="94214" name="下箭头 7"/>
          <p:cNvSpPr/>
          <p:nvPr/>
        </p:nvSpPr>
        <p:spPr>
          <a:xfrm flipV="1">
            <a:off x="7351713" y="4327525"/>
            <a:ext cx="485775" cy="641350"/>
          </a:xfrm>
          <a:prstGeom prst="downArrow">
            <a:avLst>
              <a:gd name="adj1" fmla="val 50000"/>
              <a:gd name="adj2" fmla="val 49998"/>
            </a:avLst>
          </a:prstGeom>
          <a:solidFill>
            <a:schemeClr val="accent1"/>
          </a:solidFill>
          <a:ln w="12700" cap="flat" cmpd="sng">
            <a:solidFill>
              <a:srgbClr val="891014"/>
            </a:solidFill>
            <a:prstDash val="solid"/>
            <a:miter/>
            <a:headEnd type="none" w="med" len="med"/>
            <a:tailEnd type="none" w="med" len="med"/>
          </a:ln>
        </p:spPr>
        <p:txBody>
          <a:bodyPr anchor="ctr" anchorCtr="0"/>
          <a:lstStyle/>
          <a:p>
            <a:pPr algn="ctr"/>
            <a:endParaRPr lang="en-US" altLang="en-US">
              <a:solidFill>
                <a:srgbClr val="FFFFFF"/>
              </a:solidFill>
              <a:ea typeface="微软雅黑" panose="020B0503020204020204" charset="-122"/>
            </a:endParaRPr>
          </a:p>
        </p:txBody>
      </p:sp>
      <p:sp>
        <p:nvSpPr>
          <p:cNvPr id="94215" name="文本框 8"/>
          <p:cNvSpPr/>
          <p:nvPr/>
        </p:nvSpPr>
        <p:spPr>
          <a:xfrm>
            <a:off x="6805613" y="5292725"/>
            <a:ext cx="1816100" cy="644525"/>
          </a:xfrm>
          <a:prstGeom prst="rect">
            <a:avLst/>
          </a:prstGeom>
          <a:noFill/>
          <a:ln w="9525" cap="flat" cmpd="sng">
            <a:solidFill>
              <a:srgbClr val="E1AF2B"/>
            </a:solidFill>
            <a:prstDash val="solid"/>
            <a:miter/>
            <a:headEnd type="none" w="med" len="med"/>
            <a:tailEnd type="none" w="med" len="med"/>
          </a:ln>
        </p:spPr>
        <p:txBody>
          <a:bodyPr>
            <a:spAutoFit/>
          </a:bodyPr>
          <a:lstStyle/>
          <a:p>
            <a:pPr algn="ctr"/>
            <a:r>
              <a:rPr lang="en-US" altLang="en-US" sz="3600" b="1">
                <a:solidFill>
                  <a:srgbClr val="FF0000"/>
                </a:solidFill>
                <a:latin typeface="黑体" panose="02010609060101010101" pitchFamily="49" charset="-122"/>
                <a:ea typeface="黑体" panose="02010609060101010101" pitchFamily="49" charset="-122"/>
              </a:rPr>
              <a:t>口诀</a:t>
            </a:r>
            <a:endParaRPr lang="en-US" altLang="en-US" sz="3600" b="1">
              <a:solidFill>
                <a:srgbClr val="FF0000"/>
              </a:solidFill>
              <a:latin typeface="黑体" panose="02010609060101010101" pitchFamily="49" charset="-122"/>
              <a:ea typeface="黑体" panose="02010609060101010101" pitchFamily="49"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4210"/>
                                        </p:tgtEl>
                                        <p:attrNameLst>
                                          <p:attrName>style.visibility</p:attrName>
                                        </p:attrNameLst>
                                      </p:cBhvr>
                                      <p:to>
                                        <p:strVal val="visible"/>
                                      </p:to>
                                    </p:set>
                                    <p:animEffect transition="in" filter="wipe(left)">
                                      <p:cBhvr>
                                        <p:cTn id="7" dur="500" fill="hold"/>
                                        <p:tgtEl>
                                          <p:spTgt spid="94210"/>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94211"/>
                                        </p:tgtEl>
                                        <p:attrNameLst>
                                          <p:attrName>style.visibility</p:attrName>
                                        </p:attrNameLst>
                                      </p:cBhvr>
                                      <p:to>
                                        <p:strVal val="visible"/>
                                      </p:to>
                                    </p:set>
                                    <p:animEffect transition="in" filter="plus(in)">
                                      <p:cBhvr>
                                        <p:cTn id="12" dur="2000" fill="hold"/>
                                        <p:tgtEl>
                                          <p:spTgt spid="94211"/>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94212"/>
                                        </p:tgtEl>
                                        <p:attrNameLst>
                                          <p:attrName>style.visibility</p:attrName>
                                        </p:attrNameLst>
                                      </p:cBhvr>
                                      <p:to>
                                        <p:strVal val="visible"/>
                                      </p:to>
                                    </p:set>
                                    <p:animEffect transition="in" filter="wheel(1)">
                                      <p:cBhvr>
                                        <p:cTn id="17" dur="2000" fill="hold"/>
                                        <p:tgtEl>
                                          <p:spTgt spid="9421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94213"/>
                                        </p:tgtEl>
                                        <p:attrNameLst>
                                          <p:attrName>style.visibility</p:attrName>
                                        </p:attrNameLst>
                                      </p:cBhvr>
                                      <p:to>
                                        <p:strVal val="visible"/>
                                      </p:to>
                                    </p:set>
                                    <p:animEffect transition="in" filter="wheel(1)">
                                      <p:cBhvr>
                                        <p:cTn id="22" dur="2000" fill="hold"/>
                                        <p:tgtEl>
                                          <p:spTgt spid="9421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94214"/>
                                        </p:tgtEl>
                                        <p:attrNameLst>
                                          <p:attrName>style.visibility</p:attrName>
                                        </p:attrNameLst>
                                      </p:cBhvr>
                                      <p:to>
                                        <p:strVal val="visible"/>
                                      </p:to>
                                    </p:set>
                                    <p:animEffect transition="in" filter="wheel(1)">
                                      <p:cBhvr>
                                        <p:cTn id="27" dur="2000" fill="hold"/>
                                        <p:tgtEl>
                                          <p:spTgt spid="94214"/>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94215"/>
                                        </p:tgtEl>
                                        <p:attrNameLst>
                                          <p:attrName>style.visibility</p:attrName>
                                        </p:attrNameLst>
                                      </p:cBhvr>
                                      <p:to>
                                        <p:strVal val="visible"/>
                                      </p:to>
                                    </p:set>
                                    <p:animEffect transition="in" filter="wheel(1)">
                                      <p:cBhvr>
                                        <p:cTn id="32" dur="2000" fill="hold"/>
                                        <p:tgtEl>
                                          <p:spTgt spid="942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0" grpId="0"/>
      <p:bldP spid="94212" grpId="0"/>
      <p:bldP spid="94213" grpId="0"/>
      <p:bldP spid="94214" grpId="0"/>
      <p:bldP spid="94215"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标题 35841"/>
          <p:cNvSpPr>
            <a:spLocks noGrp="1"/>
          </p:cNvSpPr>
          <p:nvPr>
            <p:ph type="title"/>
          </p:nvPr>
        </p:nvSpPr>
        <p:spPr>
          <a:xfrm>
            <a:off x="711200" y="474663"/>
            <a:ext cx="10871200" cy="1143000"/>
          </a:xfrm>
        </p:spPr>
        <p:txBody>
          <a:bodyPr wrap="square" lIns="101600" tIns="38100" rIns="76200" bIns="38100" anchor="t" anchorCtr="0"/>
          <a:lstStyle/>
          <a:p>
            <a:pPr algn="ctr" defTabSz="914400" fontAlgn="base">
              <a:buSzTx/>
              <a:buFontTx/>
              <a:buNone/>
            </a:pPr>
            <a:r>
              <a:rPr kumimoji="0" lang="en-US" altLang="en-US" sz="4600" kern="1200" baseline="0">
                <a:solidFill>
                  <a:srgbClr val="FF0000"/>
                </a:solidFill>
                <a:latin typeface="Arial" panose="020B0604020202020204" pitchFamily="34" charset="0"/>
                <a:ea typeface="隶书" panose="02010509060101010101" pitchFamily="49" charset="-122"/>
                <a:cs typeface="+mj-cs"/>
                <a:sym typeface="微软雅黑" panose="020B0503020204020204" charset="-122"/>
              </a:rPr>
              <a:t>几种不套用情况</a:t>
            </a:r>
            <a:endParaRPr kumimoji="0" lang="en-US" altLang="en-US" sz="4600" kern="1200" baseline="0">
              <a:solidFill>
                <a:srgbClr val="FF0000"/>
              </a:solidFill>
              <a:latin typeface="Arial" panose="020B0604020202020204" pitchFamily="34" charset="0"/>
              <a:ea typeface="隶书" panose="02010509060101010101" pitchFamily="49" charset="-122"/>
              <a:cs typeface="+mj-cs"/>
              <a:sym typeface="微软雅黑" panose="020B0503020204020204" charset="-122"/>
            </a:endParaRPr>
          </a:p>
        </p:txBody>
      </p:sp>
      <p:sp>
        <p:nvSpPr>
          <p:cNvPr id="95235" name="文本占位符 35842"/>
          <p:cNvSpPr>
            <a:spLocks noGrp="1"/>
          </p:cNvSpPr>
          <p:nvPr>
            <p:ph idx="1"/>
          </p:nvPr>
        </p:nvSpPr>
        <p:spPr>
          <a:xfrm>
            <a:off x="711200" y="1371600"/>
            <a:ext cx="10769600" cy="4800600"/>
          </a:xfrm>
        </p:spPr>
        <p:txBody>
          <a:bodyPr wrap="square" lIns="101600" tIns="0" rIns="82550" bIns="0" anchor="t" anchorCtr="0"/>
          <a:lstStyle/>
          <a:p>
            <a:pPr defTabSz="914400" fontAlgn="base">
              <a:buSzTx/>
              <a:buFont typeface="Arial" panose="020B0604020202020204" pitchFamily="34" charset="0"/>
              <a:buNone/>
            </a:pPr>
            <a:endParaRPr kumimoji="0" lang="en-US" altLang="zh-CN" b="1" kern="1200" baseline="0">
              <a:solidFill>
                <a:srgbClr val="000000"/>
              </a:solidFill>
              <a:latin typeface="Arial" panose="020B0604020202020204" pitchFamily="34" charset="0"/>
              <a:ea typeface="隶书" panose="02010509060101010101" pitchFamily="49" charset="-122"/>
              <a:cs typeface="+mn-cs"/>
              <a:sym typeface="微软雅黑" panose="020B0503020204020204" charset="-122"/>
            </a:endParaRPr>
          </a:p>
          <a:p>
            <a:pPr defTabSz="914400" fontAlgn="base">
              <a:buSzTx/>
              <a:buFont typeface="Arial" panose="020B0604020202020204" pitchFamily="34" charset="0"/>
              <a:buNone/>
            </a:pPr>
            <a:r>
              <a:rPr kumimoji="0" lang="en-US" altLang="en-US" sz="36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zh-CN" sz="36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1</a:t>
            </a:r>
            <a:r>
              <a:rPr kumimoji="0" lang="en-US" altLang="en-US" sz="36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）省略号和“等等”不套用，</a:t>
            </a:r>
            <a:endParaRPr kumimoji="0" lang="en-US" altLang="en-US" sz="36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buSzTx/>
              <a:buFont typeface="Arial" panose="020B0604020202020204" pitchFamily="34" charset="0"/>
              <a:buNone/>
            </a:pPr>
            <a:r>
              <a:rPr kumimoji="0" lang="en-US" altLang="en-US" sz="36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zh-CN" sz="36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2</a:t>
            </a:r>
            <a:r>
              <a:rPr kumimoji="0" lang="en-US" altLang="en-US" sz="36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）“是”和破折号不可套，</a:t>
            </a:r>
            <a:endParaRPr kumimoji="0" lang="en-US" altLang="en-US" sz="36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buSzTx/>
              <a:buFont typeface="Arial" panose="020B0604020202020204" pitchFamily="34" charset="0"/>
              <a:buNone/>
            </a:pPr>
            <a:r>
              <a:rPr kumimoji="0" lang="en-US" altLang="en-US" sz="36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zh-CN" sz="36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3</a:t>
            </a:r>
            <a:r>
              <a:rPr kumimoji="0" lang="en-US" altLang="en-US" sz="36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）冒号和“即” 不套，</a:t>
            </a:r>
            <a:endParaRPr kumimoji="0" lang="en-US" altLang="en-US" sz="36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buSzTx/>
              <a:buFont typeface="Arial" panose="020B0604020202020204" pitchFamily="34" charset="0"/>
              <a:buNone/>
            </a:pPr>
            <a:r>
              <a:rPr kumimoji="0" lang="en-US" altLang="en-US" sz="36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zh-CN" sz="36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4</a:t>
            </a:r>
            <a:r>
              <a:rPr kumimoji="0" lang="en-US" altLang="en-US" sz="36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）破折号和括号不套 。</a:t>
            </a:r>
            <a:endParaRPr kumimoji="0" lang="en-US" altLang="en-US" sz="30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buSzTx/>
            </a:pPr>
            <a:endParaRPr kumimoji="0" lang="en-US" altLang="en-US" sz="30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p:txBody>
      </p:sp>
      <p:pic>
        <p:nvPicPr>
          <p:cNvPr id="95236" name="图片 35843" descr="122"/>
          <p:cNvPicPr>
            <a:picLocks noChangeAspect="1"/>
          </p:cNvPicPr>
          <p:nvPr/>
        </p:nvPicPr>
        <p:blipFill>
          <a:blip r:embed="rId1"/>
          <a:stretch>
            <a:fillRect/>
          </a:stretch>
        </p:blipFill>
        <p:spPr>
          <a:xfrm>
            <a:off x="8612188" y="2540000"/>
            <a:ext cx="2019300" cy="2159000"/>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5235">
                                            <p:txEl>
                                              <p:pRg st="1" end="1"/>
                                            </p:txEl>
                                          </p:spTgt>
                                        </p:tgtEl>
                                        <p:attrNameLst>
                                          <p:attrName>style.visibility</p:attrName>
                                        </p:attrNameLst>
                                      </p:cBhvr>
                                      <p:to>
                                        <p:strVal val="visible"/>
                                      </p:to>
                                    </p:set>
                                    <p:anim calcmode="lin" valueType="num">
                                      <p:cBhvr>
                                        <p:cTn id="7" dur="500" fill="hold"/>
                                        <p:tgtEl>
                                          <p:spTgt spid="95235">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9523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5235">
                                            <p:txEl>
                                              <p:pRg st="2" end="2"/>
                                            </p:txEl>
                                          </p:spTgt>
                                        </p:tgtEl>
                                        <p:attrNameLst>
                                          <p:attrName>style.visibility</p:attrName>
                                        </p:attrNameLst>
                                      </p:cBhvr>
                                      <p:to>
                                        <p:strVal val="visible"/>
                                      </p:to>
                                    </p:set>
                                    <p:anim calcmode="lin" valueType="num">
                                      <p:cBhvr>
                                        <p:cTn id="13" dur="500" fill="hold"/>
                                        <p:tgtEl>
                                          <p:spTgt spid="95235">
                                            <p:txEl>
                                              <p:pRg st="2" end="2"/>
                                            </p:txEl>
                                          </p:spTgt>
                                        </p:tgtEl>
                                        <p:attrNameLst>
                                          <p:attrName>ppt_x</p:attrName>
                                        </p:attrNameLst>
                                      </p:cBhvr>
                                      <p:tavLst>
                                        <p:tav tm="0">
                                          <p:val>
                                            <p:strVal val="#ppt_x"/>
                                          </p:val>
                                        </p:tav>
                                        <p:tav tm="100000">
                                          <p:val>
                                            <p:strVal val="#ppt_x"/>
                                          </p:val>
                                        </p:tav>
                                      </p:tavLst>
                                    </p:anim>
                                    <p:anim calcmode="lin" valueType="num">
                                      <p:cBhvr>
                                        <p:cTn id="14" dur="500" fill="hold"/>
                                        <p:tgtEl>
                                          <p:spTgt spid="9523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5235">
                                            <p:txEl>
                                              <p:pRg st="3" end="3"/>
                                            </p:txEl>
                                          </p:spTgt>
                                        </p:tgtEl>
                                        <p:attrNameLst>
                                          <p:attrName>style.visibility</p:attrName>
                                        </p:attrNameLst>
                                      </p:cBhvr>
                                      <p:to>
                                        <p:strVal val="visible"/>
                                      </p:to>
                                    </p:set>
                                    <p:anim calcmode="lin" valueType="num">
                                      <p:cBhvr>
                                        <p:cTn id="19" dur="500" fill="hold"/>
                                        <p:tgtEl>
                                          <p:spTgt spid="95235">
                                            <p:txEl>
                                              <p:pRg st="3" end="3"/>
                                            </p:txEl>
                                          </p:spTgt>
                                        </p:tgtEl>
                                        <p:attrNameLst>
                                          <p:attrName>ppt_x</p:attrName>
                                        </p:attrNameLst>
                                      </p:cBhvr>
                                      <p:tavLst>
                                        <p:tav tm="0">
                                          <p:val>
                                            <p:strVal val="#ppt_x"/>
                                          </p:val>
                                        </p:tav>
                                        <p:tav tm="100000">
                                          <p:val>
                                            <p:strVal val="#ppt_x"/>
                                          </p:val>
                                        </p:tav>
                                      </p:tavLst>
                                    </p:anim>
                                    <p:anim calcmode="lin" valueType="num">
                                      <p:cBhvr>
                                        <p:cTn id="20" dur="500" fill="hold"/>
                                        <p:tgtEl>
                                          <p:spTgt spid="9523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5235">
                                            <p:txEl>
                                              <p:pRg st="4" end="4"/>
                                            </p:txEl>
                                          </p:spTgt>
                                        </p:tgtEl>
                                        <p:attrNameLst>
                                          <p:attrName>style.visibility</p:attrName>
                                        </p:attrNameLst>
                                      </p:cBhvr>
                                      <p:to>
                                        <p:strVal val="visible"/>
                                      </p:to>
                                    </p:set>
                                    <p:anim calcmode="lin" valueType="num">
                                      <p:cBhvr>
                                        <p:cTn id="25" dur="500" fill="hold"/>
                                        <p:tgtEl>
                                          <p:spTgt spid="95235">
                                            <p:txEl>
                                              <p:pRg st="4" end="4"/>
                                            </p:txEl>
                                          </p:spTgt>
                                        </p:tgtEl>
                                        <p:attrNameLst>
                                          <p:attrName>ppt_x</p:attrName>
                                        </p:attrNameLst>
                                      </p:cBhvr>
                                      <p:tavLst>
                                        <p:tav tm="0">
                                          <p:val>
                                            <p:strVal val="#ppt_x"/>
                                          </p:val>
                                        </p:tav>
                                        <p:tav tm="100000">
                                          <p:val>
                                            <p:strVal val="#ppt_x"/>
                                          </p:val>
                                        </p:tav>
                                      </p:tavLst>
                                    </p:anim>
                                    <p:anim calcmode="lin" valueType="num">
                                      <p:cBhvr>
                                        <p:cTn id="26" dur="500" fill="hold"/>
                                        <p:tgtEl>
                                          <p:spTgt spid="9523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uiExpand="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矩形 44033"/>
          <p:cNvSpPr>
            <a:spLocks noTextEdit="1"/>
          </p:cNvSpPr>
          <p:nvPr/>
        </p:nvSpPr>
        <p:spPr>
          <a:xfrm>
            <a:off x="2438400" y="1905000"/>
            <a:ext cx="6299200" cy="2235200"/>
          </a:xfrm>
          <a:prstGeom prst="rect">
            <a:avLst/>
          </a:prstGeom>
        </p:spPr>
        <p:txBody>
          <a:bodyPr wrap="none" fromWordArt="1">
            <a:prstTxWarp prst="textPlain">
              <a:avLst>
                <a:gd name="adj" fmla="val 50000"/>
              </a:avLst>
            </a:prstTxWarp>
            <a:normAutofit/>
          </a:bodyPr>
          <a:lstStyle/>
          <a:p>
            <a:pPr algn="ctr" eaLnBrk="0" hangingPunct="0"/>
            <a:r>
              <a:rPr lang="zh-CN" altLang="en-US" sz="4800">
                <a:ln w="19050" cap="flat" cmpd="sng">
                  <a:solidFill>
                    <a:srgbClr val="FFFF00"/>
                  </a:solidFill>
                  <a:prstDash val="solid"/>
                  <a:headEnd type="none" w="med" len="med"/>
                  <a:tailEnd type="none" w="med" len="med"/>
                </a:ln>
                <a:solidFill>
                  <a:srgbClr val="000066"/>
                </a:solidFill>
                <a:effectLst>
                  <a:outerShdw dist="35921" dir="2699999" algn="ctr" rotWithShape="0">
                    <a:srgbClr val="990000"/>
                  </a:outerShdw>
                </a:effectLst>
                <a:latin typeface="宋体" panose="02010600030101010101" pitchFamily="2" charset="-122"/>
                <a:ea typeface="宋体" panose="02010600030101010101" pitchFamily="2" charset="-122"/>
              </a:rPr>
              <a:t>练习巩固练习巩固</a:t>
            </a:r>
            <a:endParaRPr lang="zh-CN" altLang="en-US" sz="4800">
              <a:ln w="19050" cap="flat" cmpd="sng">
                <a:solidFill>
                  <a:srgbClr val="FFFF00"/>
                </a:solidFill>
                <a:prstDash val="solid"/>
                <a:headEnd type="none" w="med" len="med"/>
                <a:tailEnd type="none" w="med" len="med"/>
              </a:ln>
              <a:solidFill>
                <a:srgbClr val="000066"/>
              </a:solidFill>
              <a:effectLst>
                <a:outerShdw dist="35921" dir="2699999" algn="ctr" rotWithShape="0">
                  <a:srgbClr val="990000"/>
                </a:outerShdw>
              </a:effectLst>
              <a:latin typeface="宋体" panose="02010600030101010101" pitchFamily="2" charset="-122"/>
              <a:ea typeface="宋体" panose="02010600030101010101" pitchFamily="2" charset="-122"/>
            </a:endParaRPr>
          </a:p>
        </p:txBody>
      </p:sp>
      <p:sp>
        <p:nvSpPr>
          <p:cNvPr id="96259" name="矩形 44034"/>
          <p:cNvSpPr/>
          <p:nvPr/>
        </p:nvSpPr>
        <p:spPr>
          <a:xfrm>
            <a:off x="9956800" y="1092200"/>
            <a:ext cx="1150938" cy="3746500"/>
          </a:xfrm>
          <a:prstGeom prst="rect">
            <a:avLst/>
          </a:prstGeom>
        </p:spPr>
        <p:txBody>
          <a:bodyPr wrap="none" fromWordArt="1">
            <a:prstTxWarp prst="textPlain">
              <a:avLst>
                <a:gd name="adj" fmla="val 50000"/>
              </a:avLst>
            </a:prstTxWarp>
            <a:normAutofit fontScale="85000" lnSpcReduction="20000"/>
          </a:bodyPr>
          <a:lstStyle/>
          <a:p>
            <a:pPr algn="ctr" eaLnBrk="0" hangingPunct="0"/>
            <a:r>
              <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rPr>
              <a:t>标</a:t>
            </a:r>
            <a:endPar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endParaRPr>
          </a:p>
          <a:p>
            <a:pPr algn="ctr" eaLnBrk="0" hangingPunct="0"/>
            <a:r>
              <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rPr>
              <a:t>点</a:t>
            </a:r>
            <a:endPar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endParaRPr>
          </a:p>
          <a:p>
            <a:pPr algn="ctr" eaLnBrk="0" hangingPunct="0"/>
            <a:r>
              <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rPr>
              <a:t>符</a:t>
            </a:r>
            <a:endPar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endParaRPr>
          </a:p>
          <a:p>
            <a:pPr algn="ctr" eaLnBrk="0" hangingPunct="0"/>
            <a:r>
              <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rPr>
              <a:t>号标</a:t>
            </a:r>
            <a:endPar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endParaRPr>
          </a:p>
          <a:p>
            <a:pPr algn="ctr" eaLnBrk="0" hangingPunct="0"/>
            <a:r>
              <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rPr>
              <a:t>点</a:t>
            </a:r>
            <a:endPar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endParaRPr>
          </a:p>
          <a:p>
            <a:pPr algn="ctr" eaLnBrk="0" hangingPunct="0"/>
            <a:r>
              <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rPr>
              <a:t>符</a:t>
            </a:r>
            <a:endPar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endParaRPr>
          </a:p>
          <a:p>
            <a:pPr algn="ctr" eaLnBrk="0" hangingPunct="0"/>
            <a:r>
              <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rPr>
              <a:t>号</a:t>
            </a:r>
            <a:endPar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endParaRPr>
          </a:p>
        </p:txBody>
      </p:sp>
    </p:spTree>
  </p:cSld>
  <p:clrMapOvr>
    <a:masterClrMapping/>
  </p:clrMapOvr>
  <p:transition spd="slow">
    <p:randomBar dir="vert"/>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标题 45057"/>
          <p:cNvSpPr>
            <a:spLocks noGrp="1"/>
          </p:cNvSpPr>
          <p:nvPr>
            <p:ph type="title"/>
          </p:nvPr>
        </p:nvSpPr>
        <p:spPr>
          <a:xfrm>
            <a:off x="660400" y="95250"/>
            <a:ext cx="10871200" cy="669925"/>
          </a:xfrm>
        </p:spPr>
        <p:txBody>
          <a:bodyPr wrap="square" lIns="101600" tIns="38100" rIns="76200" bIns="38100" anchor="t" anchorCtr="0"/>
          <a:lstStyle/>
          <a:p>
            <a:pPr algn="ctr" defTabSz="914400" fontAlgn="base">
              <a:buSzTx/>
              <a:buFontTx/>
              <a:buNone/>
            </a:pPr>
            <a:r>
              <a:rPr kumimoji="0" lang="en-US" altLang="en-US" sz="4800" kern="1200" baseline="0">
                <a:solidFill>
                  <a:srgbClr val="FF0000"/>
                </a:solidFill>
                <a:latin typeface="黑体" panose="02010609060101010101" pitchFamily="49" charset="-122"/>
                <a:ea typeface="黑体" panose="02010609060101010101" pitchFamily="49" charset="-122"/>
                <a:cs typeface="+mj-cs"/>
                <a:sym typeface="微软雅黑" panose="020B0503020204020204" charset="-122"/>
              </a:rPr>
              <a:t>练习</a:t>
            </a:r>
            <a:endParaRPr kumimoji="0" lang="en-US" altLang="en-US" sz="4800" kern="1200" baseline="0">
              <a:solidFill>
                <a:srgbClr val="FF0000"/>
              </a:solidFill>
              <a:latin typeface="黑体" panose="02010609060101010101" pitchFamily="49" charset="-122"/>
              <a:ea typeface="黑体" panose="02010609060101010101" pitchFamily="49" charset="-122"/>
              <a:cs typeface="+mj-cs"/>
              <a:sym typeface="微软雅黑" panose="020B0503020204020204" charset="-122"/>
            </a:endParaRPr>
          </a:p>
        </p:txBody>
      </p:sp>
      <p:sp>
        <p:nvSpPr>
          <p:cNvPr id="97283" name="文本占位符 45058"/>
          <p:cNvSpPr>
            <a:spLocks noGrp="1"/>
          </p:cNvSpPr>
          <p:nvPr>
            <p:ph idx="1"/>
          </p:nvPr>
        </p:nvSpPr>
        <p:spPr>
          <a:xfrm>
            <a:off x="222250" y="1068388"/>
            <a:ext cx="11745913" cy="5613400"/>
          </a:xfrm>
        </p:spPr>
        <p:txBody>
          <a:bodyPr wrap="square" lIns="101600" tIns="0" rIns="82550" bIns="0" anchor="t" anchorCtr="0"/>
          <a:lstStyle/>
          <a:p>
            <a:pPr defTabSz="914400" fontAlgn="base">
              <a:lnSpc>
                <a:spcPct val="90000"/>
              </a:lnSpc>
              <a:buSzTx/>
              <a:buFont typeface="Arial" panose="020B0604020202020204" pitchFamily="34" charset="0"/>
              <a:buNone/>
            </a:pP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1</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、下列句子中</a:t>
            </a:r>
            <a:r>
              <a:rPr kumimoji="0" lang="en-US" altLang="en-US" sz="32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分号</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使用不当的一项是	（    ）</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lnSpc>
                <a:spcPct val="90000"/>
              </a:lnSpc>
              <a:buSzTx/>
              <a:buFont typeface="Arial" panose="020B0604020202020204" pitchFamily="34" charset="0"/>
              <a:buNone/>
            </a:pP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．第一步，新民主主义革命；第二步，社会主义革命：这是两个性质不同的互相区别又互相联系的革命过程。</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lnSpc>
                <a:spcPct val="90000"/>
              </a:lnSpc>
              <a:buSzTx/>
              <a:buFont typeface="Arial" panose="020B0604020202020204" pitchFamily="34" charset="0"/>
              <a:buNone/>
            </a:pP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B</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．有的石头像连花瓣；有的像大象头；有的像老人；有的像卧虎。</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lnSpc>
                <a:spcPct val="90000"/>
              </a:lnSpc>
              <a:buSzTx/>
              <a:buFont typeface="Arial" panose="020B0604020202020204" pitchFamily="34" charset="0"/>
              <a:buNone/>
            </a:pP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C</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．我没有亲见；听说，她，刘和珍君，那时是欣然前往的。</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lnSpc>
                <a:spcPct val="90000"/>
              </a:lnSpc>
              <a:buSzTx/>
              <a:buFont typeface="Arial" panose="020B0604020202020204" pitchFamily="34" charset="0"/>
              <a:buNone/>
            </a:pP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D</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．孔子己原来也读过书，但终于没有进学，又不会营生；于是愈过愈穷，弄到将要讨饭了。</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lnSpc>
                <a:spcPct val="90000"/>
              </a:lnSpc>
              <a:buSzTx/>
            </a:pPr>
            <a:endPar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lnSpc>
                <a:spcPct val="90000"/>
              </a:lnSpc>
              <a:buSzTx/>
            </a:pPr>
            <a:r>
              <a:rPr kumimoji="0" lang="en-US" altLang="zh-CN" sz="36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B</a:t>
            </a:r>
            <a:r>
              <a:rPr kumimoji="0" lang="en-US" altLang="en-US" sz="36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（分号改为逗号）</a:t>
            </a:r>
            <a:endParaRPr kumimoji="0" lang="en-US" altLang="en-US" sz="36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Effect transition="in" filter="blinds(horizontal)">
                                      <p:cBhvr>
                                        <p:cTn id="7" dur="500" fill="hold"/>
                                        <p:tgtEl>
                                          <p:spTgt spid="972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7283">
                                            <p:txEl>
                                              <p:pRg st="1" end="1"/>
                                            </p:txEl>
                                          </p:spTgt>
                                        </p:tgtEl>
                                        <p:attrNameLst>
                                          <p:attrName>style.visibility</p:attrName>
                                        </p:attrNameLst>
                                      </p:cBhvr>
                                      <p:to>
                                        <p:strVal val="visible"/>
                                      </p:to>
                                    </p:set>
                                    <p:animEffect transition="in" filter="blinds(horizontal)">
                                      <p:cBhvr>
                                        <p:cTn id="12" dur="500" fill="hold"/>
                                        <p:tgtEl>
                                          <p:spTgt spid="972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7283">
                                            <p:txEl>
                                              <p:pRg st="2" end="2"/>
                                            </p:txEl>
                                          </p:spTgt>
                                        </p:tgtEl>
                                        <p:attrNameLst>
                                          <p:attrName>style.visibility</p:attrName>
                                        </p:attrNameLst>
                                      </p:cBhvr>
                                      <p:to>
                                        <p:strVal val="visible"/>
                                      </p:to>
                                    </p:set>
                                    <p:animEffect transition="in" filter="blinds(horizontal)">
                                      <p:cBhvr>
                                        <p:cTn id="17" dur="500" fill="hold"/>
                                        <p:tgtEl>
                                          <p:spTgt spid="9728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7283">
                                            <p:txEl>
                                              <p:pRg st="3" end="3"/>
                                            </p:txEl>
                                          </p:spTgt>
                                        </p:tgtEl>
                                        <p:attrNameLst>
                                          <p:attrName>style.visibility</p:attrName>
                                        </p:attrNameLst>
                                      </p:cBhvr>
                                      <p:to>
                                        <p:strVal val="visible"/>
                                      </p:to>
                                    </p:set>
                                    <p:animEffect transition="in" filter="blinds(horizontal)">
                                      <p:cBhvr>
                                        <p:cTn id="22" dur="500" fill="hold"/>
                                        <p:tgtEl>
                                          <p:spTgt spid="9728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97283">
                                            <p:txEl>
                                              <p:pRg st="4" end="4"/>
                                            </p:txEl>
                                          </p:spTgt>
                                        </p:tgtEl>
                                        <p:attrNameLst>
                                          <p:attrName>style.visibility</p:attrName>
                                        </p:attrNameLst>
                                      </p:cBhvr>
                                      <p:to>
                                        <p:strVal val="visible"/>
                                      </p:to>
                                    </p:set>
                                    <p:animEffect transition="in" filter="blinds(horizontal)">
                                      <p:cBhvr>
                                        <p:cTn id="27" dur="500" fill="hold"/>
                                        <p:tgtEl>
                                          <p:spTgt spid="9728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7283">
                                            <p:txEl>
                                              <p:pRg st="6" end="6"/>
                                            </p:txEl>
                                          </p:spTgt>
                                        </p:tgtEl>
                                        <p:attrNameLst>
                                          <p:attrName>style.visibility</p:attrName>
                                        </p:attrNameLst>
                                      </p:cBhvr>
                                      <p:to>
                                        <p:strVal val="visible"/>
                                      </p:to>
                                    </p:set>
                                    <p:animEffect transition="in" filter="blinds(horizontal)">
                                      <p:cBhvr>
                                        <p:cTn id="32" dur="500" fill="hold"/>
                                        <p:tgtEl>
                                          <p:spTgt spid="9728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uiExpand="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内容占位符 46081"/>
          <p:cNvSpPr>
            <a:spLocks noGrp="1"/>
          </p:cNvSpPr>
          <p:nvPr>
            <p:ph idx="1"/>
          </p:nvPr>
        </p:nvSpPr>
        <p:spPr>
          <a:xfrm>
            <a:off x="492125" y="254000"/>
            <a:ext cx="11207750" cy="6350000"/>
          </a:xfrm>
        </p:spPr>
        <p:txBody>
          <a:bodyPr wrap="square" lIns="101600" tIns="0" rIns="82550" bIns="0" anchor="t" anchorCtr="0"/>
          <a:lstStyle/>
          <a:p>
            <a:pPr marL="0" indent="0" defTabSz="914400" fontAlgn="base">
              <a:lnSpc>
                <a:spcPct val="90000"/>
              </a:lnSpc>
              <a:buSzTx/>
              <a:buFont typeface="Arial" panose="020B0604020202020204" pitchFamily="34" charset="0"/>
              <a:buNone/>
            </a:pP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2</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．找出与例句</a:t>
            </a:r>
            <a:r>
              <a:rPr kumimoji="0" lang="en-US" altLang="en-US" sz="32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引号</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用法相同的一句（    ）</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90000"/>
              </a:lnSpc>
              <a:buSzTx/>
              <a:buFont typeface="Arial" panose="020B0604020202020204" pitchFamily="34" charset="0"/>
              <a:buNone/>
            </a:pP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例句：好个国民党政府的“友邦人士”！是些什么东西！</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90000"/>
              </a:lnSpc>
              <a:buSzTx/>
              <a:buFont typeface="Arial" panose="020B0604020202020204" pitchFamily="34" charset="0"/>
              <a:buNone/>
            </a:pP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90000"/>
              </a:lnSpc>
              <a:buSzTx/>
              <a:buFont typeface="Arial" panose="020B0604020202020204" pitchFamily="34" charset="0"/>
              <a:buNone/>
            </a:pP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．每月一千八百万的军费，四百万的政费，作什么用呀，“军政当局”呀！</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90000"/>
              </a:lnSpc>
              <a:buSzTx/>
              <a:buFont typeface="Arial" panose="020B0604020202020204" pitchFamily="34" charset="0"/>
              <a:buNone/>
            </a:pP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B</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．敌人看来是强大的，但是决定历史命运的不是秦皇汉武，唐宗宋祖，而是人民自己，是当代“风流人物”！</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90000"/>
              </a:lnSpc>
              <a:buSzTx/>
              <a:buFont typeface="Arial" panose="020B0604020202020204" pitchFamily="34" charset="0"/>
              <a:buNone/>
            </a:pP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C</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．因为他姓孔，别人便从红纸上的“上大人孔乙己”这些半懂不懂的话里，替他取下一个绰号，叫孔乙己。</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90000"/>
              </a:lnSpc>
              <a:buSzTx/>
              <a:buFont typeface="Arial" panose="020B0604020202020204" pitchFamily="34" charset="0"/>
              <a:buNone/>
            </a:pP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D</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．当他带着他的师跨进“天下第一关”时，他也是这样走着的。 </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90000"/>
              </a:lnSpc>
              <a:buSzTx/>
              <a:buFont typeface="Arial" panose="020B0604020202020204" pitchFamily="34" charset="0"/>
              <a:buNone/>
            </a:pPr>
            <a:r>
              <a:rPr kumimoji="0" lang="en-US" altLang="zh-CN" sz="32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           A   </a:t>
            </a:r>
            <a:r>
              <a:rPr kumimoji="0" lang="en-US" altLang="en-US" sz="32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为否定，表讽刺</a:t>
            </a:r>
            <a:endParaRPr kumimoji="0" lang="en-US" altLang="en-US" sz="32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8306">
                                            <p:txEl>
                                              <p:pRg st="0" end="0"/>
                                            </p:txEl>
                                          </p:spTgt>
                                        </p:tgtEl>
                                        <p:attrNameLst>
                                          <p:attrName>style.visibility</p:attrName>
                                        </p:attrNameLst>
                                      </p:cBhvr>
                                      <p:to>
                                        <p:strVal val="visible"/>
                                      </p:to>
                                    </p:set>
                                    <p:animEffect transition="in" filter="blinds(horizontal)">
                                      <p:cBhvr>
                                        <p:cTn id="7" dur="500" fill="hold"/>
                                        <p:tgtEl>
                                          <p:spTgt spid="9830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8306">
                                            <p:txEl>
                                              <p:pRg st="1" end="1"/>
                                            </p:txEl>
                                          </p:spTgt>
                                        </p:tgtEl>
                                        <p:attrNameLst>
                                          <p:attrName>style.visibility</p:attrName>
                                        </p:attrNameLst>
                                      </p:cBhvr>
                                      <p:to>
                                        <p:strVal val="visible"/>
                                      </p:to>
                                    </p:set>
                                    <p:animEffect transition="in" filter="blinds(horizontal)">
                                      <p:cBhvr>
                                        <p:cTn id="12" dur="500" fill="hold"/>
                                        <p:tgtEl>
                                          <p:spTgt spid="9830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8306">
                                            <p:txEl>
                                              <p:pRg st="3" end="3"/>
                                            </p:txEl>
                                          </p:spTgt>
                                        </p:tgtEl>
                                        <p:attrNameLst>
                                          <p:attrName>style.visibility</p:attrName>
                                        </p:attrNameLst>
                                      </p:cBhvr>
                                      <p:to>
                                        <p:strVal val="visible"/>
                                      </p:to>
                                    </p:set>
                                    <p:animEffect transition="in" filter="blinds(horizontal)">
                                      <p:cBhvr>
                                        <p:cTn id="17" dur="500" fill="hold"/>
                                        <p:tgtEl>
                                          <p:spTgt spid="9830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8306">
                                            <p:txEl>
                                              <p:pRg st="4" end="4"/>
                                            </p:txEl>
                                          </p:spTgt>
                                        </p:tgtEl>
                                        <p:attrNameLst>
                                          <p:attrName>style.visibility</p:attrName>
                                        </p:attrNameLst>
                                      </p:cBhvr>
                                      <p:to>
                                        <p:strVal val="visible"/>
                                      </p:to>
                                    </p:set>
                                    <p:animEffect transition="in" filter="blinds(horizontal)">
                                      <p:cBhvr>
                                        <p:cTn id="22" dur="500" fill="hold"/>
                                        <p:tgtEl>
                                          <p:spTgt spid="9830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98306">
                                            <p:txEl>
                                              <p:pRg st="5" end="5"/>
                                            </p:txEl>
                                          </p:spTgt>
                                        </p:tgtEl>
                                        <p:attrNameLst>
                                          <p:attrName>style.visibility</p:attrName>
                                        </p:attrNameLst>
                                      </p:cBhvr>
                                      <p:to>
                                        <p:strVal val="visible"/>
                                      </p:to>
                                    </p:set>
                                    <p:animEffect transition="in" filter="blinds(horizontal)">
                                      <p:cBhvr>
                                        <p:cTn id="27" dur="500" fill="hold"/>
                                        <p:tgtEl>
                                          <p:spTgt spid="9830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8306">
                                            <p:txEl>
                                              <p:pRg st="6" end="6"/>
                                            </p:txEl>
                                          </p:spTgt>
                                        </p:tgtEl>
                                        <p:attrNameLst>
                                          <p:attrName>style.visibility</p:attrName>
                                        </p:attrNameLst>
                                      </p:cBhvr>
                                      <p:to>
                                        <p:strVal val="visible"/>
                                      </p:to>
                                    </p:set>
                                    <p:animEffect transition="in" filter="blinds(horizontal)">
                                      <p:cBhvr>
                                        <p:cTn id="32" dur="500" fill="hold"/>
                                        <p:tgtEl>
                                          <p:spTgt spid="98306">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98306">
                                            <p:txEl>
                                              <p:pRg st="7" end="7"/>
                                            </p:txEl>
                                          </p:spTgt>
                                        </p:tgtEl>
                                        <p:attrNameLst>
                                          <p:attrName>style.visibility</p:attrName>
                                        </p:attrNameLst>
                                      </p:cBhvr>
                                      <p:to>
                                        <p:strVal val="visible"/>
                                      </p:to>
                                    </p:set>
                                    <p:animEffect transition="in" filter="blinds(horizontal)">
                                      <p:cBhvr>
                                        <p:cTn id="37" dur="500" fill="hold"/>
                                        <p:tgtEl>
                                          <p:spTgt spid="9830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6" grpId="0" uiExpand="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文本占位符 47105"/>
          <p:cNvSpPr>
            <a:spLocks noGrp="1"/>
          </p:cNvSpPr>
          <p:nvPr>
            <p:ph idx="1"/>
          </p:nvPr>
        </p:nvSpPr>
        <p:spPr>
          <a:xfrm>
            <a:off x="309563" y="0"/>
            <a:ext cx="11572875" cy="6858000"/>
          </a:xfrm>
        </p:spPr>
        <p:txBody>
          <a:bodyPr wrap="square" lIns="101600" tIns="0" rIns="82550" bIns="0" anchor="t" anchorCtr="0"/>
          <a:lstStyle/>
          <a:p>
            <a:pPr defTabSz="914400" fontAlgn="base">
              <a:lnSpc>
                <a:spcPct val="140000"/>
              </a:lnSpc>
              <a:buSzTx/>
              <a:buFont typeface="Arial" panose="020B0604020202020204" pitchFamily="34" charset="0"/>
              <a:buNone/>
            </a:pPr>
            <a:r>
              <a:rPr kumimoji="0" lang="en-US" altLang="zh-CN" sz="32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3</a:t>
            </a:r>
            <a:r>
              <a:rPr kumimoji="0" lang="en-US" altLang="en-US" sz="32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．破折号用法与其他三句不同的一句是（    ）</a:t>
            </a:r>
            <a:endParaRPr kumimoji="0" lang="en-US" altLang="en-US" sz="32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lnSpc>
                <a:spcPct val="140000"/>
              </a:lnSpc>
              <a:buSzTx/>
              <a:buFont typeface="Arial" panose="020B0604020202020204" pitchFamily="34" charset="0"/>
              <a:buNone/>
            </a:pP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．人们应该赞扬你的母亲</a:t>
            </a: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伟大的祖国！</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lnSpc>
                <a:spcPct val="140000"/>
              </a:lnSpc>
              <a:buSzTx/>
              <a:buFont typeface="Arial" panose="020B0604020202020204" pitchFamily="34" charset="0"/>
              <a:buNone/>
            </a:pP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B</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．只有两条板凳</a:t>
            </a: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其实，即使有更多的板凳，这屋子也不能同时容纳三十个人吃粥。</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lnSpc>
                <a:spcPct val="140000"/>
              </a:lnSpc>
              <a:buSzTx/>
              <a:buFont typeface="Arial" panose="020B0604020202020204" pitchFamily="34" charset="0"/>
              <a:buNone/>
            </a:pP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C</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．水生拍打着水，去追赶一个在水波上滚动的东西</a:t>
            </a: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是一盒用精致纸盒装着的饼干。</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lnSpc>
                <a:spcPct val="140000"/>
              </a:lnSpc>
              <a:buSzTx/>
              <a:buFont typeface="Arial" panose="020B0604020202020204" pitchFamily="34" charset="0"/>
              <a:buNone/>
            </a:pP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D</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．这些光都不是为我燃着的，可是连我也分到了它们的一点点恩泽</a:t>
            </a:r>
            <a:r>
              <a:rPr kumimoji="0" lang="en-US" altLang="zh-CN"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一点光、一点热。 </a:t>
            </a:r>
            <a:endParaRPr kumimoji="0" lang="en-US" altLang="en-US" sz="32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defTabSz="914400" fontAlgn="base">
              <a:lnSpc>
                <a:spcPct val="140000"/>
              </a:lnSpc>
              <a:buSzTx/>
            </a:pPr>
            <a:r>
              <a:rPr kumimoji="0" lang="en-US" altLang="zh-CN" sz="32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B</a:t>
            </a:r>
            <a:r>
              <a:rPr kumimoji="0" lang="en-US" altLang="en-US" sz="32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（语意转折，其它项为注解说明） </a:t>
            </a:r>
            <a:endParaRPr kumimoji="0" lang="en-US" altLang="en-US" sz="32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99330">
                                            <p:txEl>
                                              <p:pRg st="5" end="5"/>
                                            </p:txEl>
                                          </p:spTgt>
                                        </p:tgtEl>
                                        <p:attrNameLst>
                                          <p:attrName>style.visibility</p:attrName>
                                        </p:attrNameLst>
                                      </p:cBhvr>
                                      <p:to>
                                        <p:strVal val="visible"/>
                                      </p:to>
                                    </p:set>
                                    <p:anim calcmode="lin" valueType="num">
                                      <p:cBhvr>
                                        <p:cTn id="7" dur="500" fill="hold"/>
                                        <p:tgtEl>
                                          <p:spTgt spid="99330">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9330">
                                            <p:txEl>
                                              <p:pRg st="5" end="5"/>
                                            </p:txEl>
                                          </p:spTgt>
                                        </p:tgtEl>
                                        <p:attrNameLst>
                                          <p:attrName>ppt_y</p:attrName>
                                        </p:attrNameLst>
                                      </p:cBhvr>
                                      <p:tavLst>
                                        <p:tav tm="0">
                                          <p:val>
                                            <p:strVal val="#ppt_y"/>
                                          </p:val>
                                        </p:tav>
                                        <p:tav tm="100000">
                                          <p:val>
                                            <p:strVal val="#ppt_y"/>
                                          </p:val>
                                        </p:tav>
                                      </p:tavLst>
                                    </p:anim>
                                    <p:anim calcmode="lin" valueType="num">
                                      <p:cBhvr>
                                        <p:cTn id="9" dur="500" fill="hold"/>
                                        <p:tgtEl>
                                          <p:spTgt spid="99330">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9330">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fill="hold"/>
                                        <p:tgtEl>
                                          <p:spTgt spid="9933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文本占位符 48129"/>
          <p:cNvSpPr>
            <a:spLocks noGrp="1"/>
          </p:cNvSpPr>
          <p:nvPr>
            <p:ph idx="1"/>
          </p:nvPr>
        </p:nvSpPr>
        <p:spPr>
          <a:xfrm>
            <a:off x="223838" y="196850"/>
            <a:ext cx="11744325" cy="6362700"/>
          </a:xfrm>
        </p:spPr>
        <p:txBody>
          <a:bodyPr wrap="square" lIns="101600" tIns="0" rIns="82550" bIns="0" anchor="t" anchorCtr="0"/>
          <a:lstStyle/>
          <a:p>
            <a:pPr marL="0" indent="0" defTabSz="914400" fontAlgn="base">
              <a:lnSpc>
                <a:spcPct val="120000"/>
              </a:lnSpc>
              <a:buSzTx/>
              <a:buFont typeface="Arial" panose="020B0604020202020204" pitchFamily="34" charset="0"/>
              <a:buNone/>
            </a:pPr>
            <a:r>
              <a:rPr kumimoji="0" lang="en-US" altLang="zh-CN"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4</a:t>
            </a:r>
            <a:r>
              <a:rPr kumimoji="0" lang="en-US" altLang="en-US"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．选出引号使用正确的一项	（    ）</a:t>
            </a:r>
            <a:endParaRPr kumimoji="0" lang="en-US" altLang="en-US"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20000"/>
              </a:lnSpc>
              <a:buSzTx/>
              <a:buFont typeface="Arial" panose="020B0604020202020204" pitchFamily="34" charset="0"/>
              <a:buNone/>
            </a:pP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．中国有句俗话，叫“人往高处走，水往低处流。”说的是人们都想不断有所进步。</a:t>
            </a:r>
            <a:endPar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20000"/>
              </a:lnSpc>
              <a:buSzTx/>
              <a:buFont typeface="Arial" panose="020B0604020202020204" pitchFamily="34" charset="0"/>
              <a:buNone/>
            </a:pP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B</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．现代画家徐悲鸿笔下的马，正如有的评论家所说的那样，“神形兼备，充满生机”。</a:t>
            </a:r>
            <a:endPar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20000"/>
              </a:lnSpc>
              <a:buSzTx/>
              <a:buFont typeface="Arial" panose="020B0604020202020204" pitchFamily="34" charset="0"/>
              <a:buNone/>
            </a:pP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C</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．读诗，他推崇文天祥的</a:t>
            </a: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过零丁洋</a:t>
            </a: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，称它为“诗中极品，千古绝唱。”</a:t>
            </a:r>
            <a:endPar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20000"/>
              </a:lnSpc>
              <a:buSzTx/>
              <a:buFont typeface="Arial" panose="020B0604020202020204" pitchFamily="34" charset="0"/>
              <a:buNone/>
            </a:pP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D</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．“千里之行，始于足下”。只有立足于现代，努力搞好当前各项革命和建设事业，我们才能奔赴光辉灿烂的未来。</a:t>
            </a:r>
            <a:endPar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20000"/>
              </a:lnSpc>
              <a:buSzTx/>
              <a:buFont typeface="Arial" panose="020B0604020202020204" pitchFamily="34" charset="0"/>
              <a:buNone/>
            </a:pPr>
            <a:r>
              <a:rPr kumimoji="0" lang="en-US" altLang="zh-CN"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B</a:t>
            </a:r>
            <a:r>
              <a:rPr kumimoji="0" lang="en-US" altLang="en-US"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zh-CN"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A</a:t>
            </a:r>
            <a:r>
              <a:rPr kumimoji="0" lang="en-US" altLang="en-US"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引号内的句号改为逗号并移到引号外；</a:t>
            </a:r>
            <a:r>
              <a:rPr kumimoji="0" lang="en-US" altLang="zh-CN"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C</a:t>
            </a:r>
            <a:r>
              <a:rPr kumimoji="0" lang="en-US" altLang="en-US"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句号移至引号之外；</a:t>
            </a:r>
            <a:r>
              <a:rPr kumimoji="0" lang="en-US" altLang="zh-CN"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D</a:t>
            </a:r>
            <a:r>
              <a:rPr kumimoji="0" lang="en-US" altLang="en-US"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引号后的句号为逗号）</a:t>
            </a:r>
            <a:endParaRPr kumimoji="0" lang="en-US" altLang="en-US"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00354">
                                            <p:txEl>
                                              <p:pRg st="5" end="5"/>
                                            </p:txEl>
                                          </p:spTgt>
                                        </p:tgtEl>
                                        <p:attrNameLst>
                                          <p:attrName>style.visibility</p:attrName>
                                        </p:attrNameLst>
                                      </p:cBhvr>
                                      <p:to>
                                        <p:strVal val="visible"/>
                                      </p:to>
                                    </p:set>
                                    <p:anim calcmode="lin" valueType="num">
                                      <p:cBhvr>
                                        <p:cTn id="7" dur="500" fill="hold"/>
                                        <p:tgtEl>
                                          <p:spTgt spid="100354">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0354">
                                            <p:txEl>
                                              <p:pRg st="5" end="5"/>
                                            </p:txEl>
                                          </p:spTgt>
                                        </p:tgtEl>
                                        <p:attrNameLst>
                                          <p:attrName>ppt_y</p:attrName>
                                        </p:attrNameLst>
                                      </p:cBhvr>
                                      <p:tavLst>
                                        <p:tav tm="0">
                                          <p:val>
                                            <p:strVal val="#ppt_y"/>
                                          </p:val>
                                        </p:tav>
                                        <p:tav tm="100000">
                                          <p:val>
                                            <p:strVal val="#ppt_y"/>
                                          </p:val>
                                        </p:tav>
                                      </p:tavLst>
                                    </p:anim>
                                    <p:anim calcmode="lin" valueType="num">
                                      <p:cBhvr>
                                        <p:cTn id="9" dur="500" fill="hold"/>
                                        <p:tgtEl>
                                          <p:spTgt spid="100354">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0354">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fill="hold"/>
                                        <p:tgtEl>
                                          <p:spTgt spid="10035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文本占位符 49153"/>
          <p:cNvSpPr>
            <a:spLocks noGrp="1"/>
          </p:cNvSpPr>
          <p:nvPr>
            <p:ph idx="1"/>
          </p:nvPr>
        </p:nvSpPr>
        <p:spPr>
          <a:xfrm>
            <a:off x="263525" y="258763"/>
            <a:ext cx="11664950" cy="6272212"/>
          </a:xfrm>
        </p:spPr>
        <p:txBody>
          <a:bodyPr wrap="square" lIns="101600" tIns="0" rIns="82550" bIns="0" anchor="t" anchorCtr="0"/>
          <a:lstStyle/>
          <a:p>
            <a:pPr marL="0" indent="0" defTabSz="914400" fontAlgn="base">
              <a:lnSpc>
                <a:spcPct val="140000"/>
              </a:lnSpc>
              <a:buSzTx/>
              <a:buFont typeface="Arial" panose="020B0604020202020204" pitchFamily="34" charset="0"/>
              <a:buNone/>
            </a:pPr>
            <a:r>
              <a:rPr kumimoji="0" lang="en-US" altLang="zh-CN"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5</a:t>
            </a:r>
            <a:r>
              <a:rPr kumimoji="0" lang="en-US" altLang="en-US"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．下面哪一句话的括号使用不正确（ ）</a:t>
            </a:r>
            <a:endParaRPr kumimoji="0" lang="en-US" altLang="en-US"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40000"/>
              </a:lnSpc>
              <a:buSzTx/>
              <a:buFont typeface="Arial" panose="020B0604020202020204" pitchFamily="34" charset="0"/>
              <a:buNone/>
            </a:pP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．辛弃疾（</a:t>
            </a: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1140—1207</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），字幼安，号稼轩，宋朝历城（现在山东省历城县）人，著名词人。</a:t>
            </a:r>
            <a:endPar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40000"/>
              </a:lnSpc>
              <a:buSzTx/>
              <a:buFont typeface="Arial" panose="020B0604020202020204" pitchFamily="34" charset="0"/>
              <a:buNone/>
            </a:pP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B</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．这一带在古代就是一个“少草木，多大沙”（</a:t>
            </a: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汉书</a:t>
            </a: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匈奴传</a:t>
            </a: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）的地方。</a:t>
            </a:r>
            <a:endPar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40000"/>
              </a:lnSpc>
              <a:buSzTx/>
              <a:buFont typeface="Arial" panose="020B0604020202020204" pitchFamily="34" charset="0"/>
              <a:buNone/>
            </a:pP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C</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．同是天涯沦落人，相逢何必曾相识（白居易</a:t>
            </a: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琵琶行</a:t>
            </a: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endPar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40000"/>
              </a:lnSpc>
              <a:buSzTx/>
              <a:buFont typeface="Arial" panose="020B0604020202020204" pitchFamily="34" charset="0"/>
              <a:buNone/>
            </a:pP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D</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．有人用氢气还原氧化铜制得</a:t>
            </a: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5</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克铜，求有多少克氢气参加了反应，这些氢气在标准状况下占有多大体积？（氢气的密度是</a:t>
            </a: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0.09</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克</a:t>
            </a:r>
            <a:r>
              <a:rPr kumimoji="0" lang="en-US" altLang="zh-CN"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t>
            </a: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升）</a:t>
            </a:r>
            <a:endPar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40000"/>
              </a:lnSpc>
              <a:buSzTx/>
              <a:buFont typeface="Arial" panose="020B0604020202020204" pitchFamily="34" charset="0"/>
              <a:buNone/>
            </a:pPr>
            <a:r>
              <a:rPr kumimoji="0" lang="en-US" altLang="zh-CN"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C</a:t>
            </a:r>
            <a:r>
              <a:rPr kumimoji="0" lang="en-US" altLang="en-US"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（句号放在括号之前）</a:t>
            </a:r>
            <a:endParaRPr kumimoji="0" lang="en-US" altLang="en-US"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01378">
                                            <p:txEl>
                                              <p:pRg st="0" end="0"/>
                                            </p:txEl>
                                          </p:spTgt>
                                        </p:tgtEl>
                                        <p:attrNameLst>
                                          <p:attrName>style.visibility</p:attrName>
                                        </p:attrNameLst>
                                      </p:cBhvr>
                                      <p:to>
                                        <p:strVal val="visible"/>
                                      </p:to>
                                    </p:set>
                                    <p:anim calcmode="lin" valueType="num">
                                      <p:cBhvr>
                                        <p:cTn id="7" dur="500" fill="hold"/>
                                        <p:tgtEl>
                                          <p:spTgt spid="10137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1378">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0137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137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fill="hold"/>
                                        <p:tgtEl>
                                          <p:spTgt spid="101378">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101378">
                                            <p:txEl>
                                              <p:pRg st="1" end="1"/>
                                            </p:txEl>
                                          </p:spTgt>
                                        </p:tgtEl>
                                        <p:attrNameLst>
                                          <p:attrName>style.visibility</p:attrName>
                                        </p:attrNameLst>
                                      </p:cBhvr>
                                      <p:to>
                                        <p:strVal val="visible"/>
                                      </p:to>
                                    </p:set>
                                    <p:anim calcmode="lin" valueType="num">
                                      <p:cBhvr>
                                        <p:cTn id="16" dur="500" fill="hold"/>
                                        <p:tgtEl>
                                          <p:spTgt spid="101378">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01378">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101378">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01378">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fill="hold"/>
                                        <p:tgtEl>
                                          <p:spTgt spid="101378">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101378">
                                            <p:txEl>
                                              <p:pRg st="2" end="2"/>
                                            </p:txEl>
                                          </p:spTgt>
                                        </p:tgtEl>
                                        <p:attrNameLst>
                                          <p:attrName>style.visibility</p:attrName>
                                        </p:attrNameLst>
                                      </p:cBhvr>
                                      <p:to>
                                        <p:strVal val="visible"/>
                                      </p:to>
                                    </p:set>
                                    <p:anim calcmode="lin" valueType="num">
                                      <p:cBhvr>
                                        <p:cTn id="25" dur="500" fill="hold"/>
                                        <p:tgtEl>
                                          <p:spTgt spid="101378">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01378">
                                            <p:txEl>
                                              <p:pRg st="2" end="2"/>
                                            </p:txEl>
                                          </p:spTgt>
                                        </p:tgtEl>
                                        <p:attrNameLst>
                                          <p:attrName>ppt_y</p:attrName>
                                        </p:attrNameLst>
                                      </p:cBhvr>
                                      <p:tavLst>
                                        <p:tav tm="0">
                                          <p:val>
                                            <p:strVal val="#ppt_y"/>
                                          </p:val>
                                        </p:tav>
                                        <p:tav tm="100000">
                                          <p:val>
                                            <p:strVal val="#ppt_y"/>
                                          </p:val>
                                        </p:tav>
                                      </p:tavLst>
                                    </p:anim>
                                    <p:anim calcmode="lin" valueType="num">
                                      <p:cBhvr>
                                        <p:cTn id="27" dur="500" fill="hold"/>
                                        <p:tgtEl>
                                          <p:spTgt spid="101378">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01378">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fill="hold"/>
                                        <p:tgtEl>
                                          <p:spTgt spid="101378">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101378">
                                            <p:txEl>
                                              <p:pRg st="3" end="3"/>
                                            </p:txEl>
                                          </p:spTgt>
                                        </p:tgtEl>
                                        <p:attrNameLst>
                                          <p:attrName>style.visibility</p:attrName>
                                        </p:attrNameLst>
                                      </p:cBhvr>
                                      <p:to>
                                        <p:strVal val="visible"/>
                                      </p:to>
                                    </p:set>
                                    <p:anim calcmode="lin" valueType="num">
                                      <p:cBhvr>
                                        <p:cTn id="34" dur="500" fill="hold"/>
                                        <p:tgtEl>
                                          <p:spTgt spid="101378">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01378">
                                            <p:txEl>
                                              <p:pRg st="3" end="3"/>
                                            </p:txEl>
                                          </p:spTgt>
                                        </p:tgtEl>
                                        <p:attrNameLst>
                                          <p:attrName>ppt_y</p:attrName>
                                        </p:attrNameLst>
                                      </p:cBhvr>
                                      <p:tavLst>
                                        <p:tav tm="0">
                                          <p:val>
                                            <p:strVal val="#ppt_y"/>
                                          </p:val>
                                        </p:tav>
                                        <p:tav tm="100000">
                                          <p:val>
                                            <p:strVal val="#ppt_y"/>
                                          </p:val>
                                        </p:tav>
                                      </p:tavLst>
                                    </p:anim>
                                    <p:anim calcmode="lin" valueType="num">
                                      <p:cBhvr>
                                        <p:cTn id="36" dur="500" fill="hold"/>
                                        <p:tgtEl>
                                          <p:spTgt spid="101378">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01378">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fill="hold"/>
                                        <p:tgtEl>
                                          <p:spTgt spid="101378">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101378">
                                            <p:txEl>
                                              <p:pRg st="4" end="4"/>
                                            </p:txEl>
                                          </p:spTgt>
                                        </p:tgtEl>
                                        <p:attrNameLst>
                                          <p:attrName>style.visibility</p:attrName>
                                        </p:attrNameLst>
                                      </p:cBhvr>
                                      <p:to>
                                        <p:strVal val="visible"/>
                                      </p:to>
                                    </p:set>
                                    <p:anim calcmode="lin" valueType="num">
                                      <p:cBhvr>
                                        <p:cTn id="43" dur="500" fill="hold"/>
                                        <p:tgtEl>
                                          <p:spTgt spid="101378">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01378">
                                            <p:txEl>
                                              <p:pRg st="4" end="4"/>
                                            </p:txEl>
                                          </p:spTgt>
                                        </p:tgtEl>
                                        <p:attrNameLst>
                                          <p:attrName>ppt_y</p:attrName>
                                        </p:attrNameLst>
                                      </p:cBhvr>
                                      <p:tavLst>
                                        <p:tav tm="0">
                                          <p:val>
                                            <p:strVal val="#ppt_y"/>
                                          </p:val>
                                        </p:tav>
                                        <p:tav tm="100000">
                                          <p:val>
                                            <p:strVal val="#ppt_y"/>
                                          </p:val>
                                        </p:tav>
                                      </p:tavLst>
                                    </p:anim>
                                    <p:anim calcmode="lin" valueType="num">
                                      <p:cBhvr>
                                        <p:cTn id="45" dur="500" fill="hold"/>
                                        <p:tgtEl>
                                          <p:spTgt spid="101378">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01378">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fill="hold"/>
                                        <p:tgtEl>
                                          <p:spTgt spid="101378">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1" presetClass="entr" presetSubtype="0" fill="hold" grpId="0" nodeType="clickEffect">
                                  <p:stCondLst>
                                    <p:cond delay="0"/>
                                  </p:stCondLst>
                                  <p:iterate type="lt">
                                    <p:tmPct val="10000"/>
                                  </p:iterate>
                                  <p:childTnLst>
                                    <p:set>
                                      <p:cBhvr>
                                        <p:cTn id="51" dur="1" fill="hold">
                                          <p:stCondLst>
                                            <p:cond delay="0"/>
                                          </p:stCondLst>
                                        </p:cTn>
                                        <p:tgtEl>
                                          <p:spTgt spid="101378">
                                            <p:txEl>
                                              <p:pRg st="5" end="5"/>
                                            </p:txEl>
                                          </p:spTgt>
                                        </p:tgtEl>
                                        <p:attrNameLst>
                                          <p:attrName>style.visibility</p:attrName>
                                        </p:attrNameLst>
                                      </p:cBhvr>
                                      <p:to>
                                        <p:strVal val="visible"/>
                                      </p:to>
                                    </p:set>
                                    <p:anim calcmode="lin" valueType="num">
                                      <p:cBhvr>
                                        <p:cTn id="52" dur="500" fill="hold"/>
                                        <p:tgtEl>
                                          <p:spTgt spid="101378">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01378">
                                            <p:txEl>
                                              <p:pRg st="5" end="5"/>
                                            </p:txEl>
                                          </p:spTgt>
                                        </p:tgtEl>
                                        <p:attrNameLst>
                                          <p:attrName>ppt_y</p:attrName>
                                        </p:attrNameLst>
                                      </p:cBhvr>
                                      <p:tavLst>
                                        <p:tav tm="0">
                                          <p:val>
                                            <p:strVal val="#ppt_y"/>
                                          </p:val>
                                        </p:tav>
                                        <p:tav tm="100000">
                                          <p:val>
                                            <p:strVal val="#ppt_y"/>
                                          </p:val>
                                        </p:tav>
                                      </p:tavLst>
                                    </p:anim>
                                    <p:anim calcmode="lin" valueType="num">
                                      <p:cBhvr>
                                        <p:cTn id="54" dur="500" fill="hold"/>
                                        <p:tgtEl>
                                          <p:spTgt spid="101378">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01378">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fill="hold"/>
                                        <p:tgtEl>
                                          <p:spTgt spid="10137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uiExpand="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文本占位符 50177"/>
          <p:cNvSpPr>
            <a:spLocks noGrp="1"/>
          </p:cNvSpPr>
          <p:nvPr>
            <p:ph idx="1"/>
          </p:nvPr>
        </p:nvSpPr>
        <p:spPr>
          <a:xfrm>
            <a:off x="133350" y="152400"/>
            <a:ext cx="11968163" cy="6553200"/>
          </a:xfrm>
        </p:spPr>
        <p:txBody>
          <a:bodyPr wrap="square" lIns="101600" tIns="0" rIns="82550" bIns="0" anchor="t" anchorCtr="0"/>
          <a:lstStyle/>
          <a:p>
            <a:pPr marL="0" indent="0" defTabSz="914400" fontAlgn="base">
              <a:lnSpc>
                <a:spcPct val="140000"/>
              </a:lnSpc>
              <a:buSzTx/>
              <a:buFont typeface="Arial" panose="020B0604020202020204" pitchFamily="34" charset="0"/>
              <a:buNone/>
            </a:pPr>
            <a:r>
              <a:rPr kumimoji="0" lang="en-US" altLang="en-US"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6．指出下列符号运用正确的一项（    ）</a:t>
            </a:r>
            <a:endParaRPr kumimoji="0" lang="en-US" altLang="en-US"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40000"/>
              </a:lnSpc>
              <a:buSzTx/>
              <a:buFont typeface="Arial" panose="020B0604020202020204" pitchFamily="34" charset="0"/>
              <a:buNone/>
            </a:pP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①它反映了一个王朝行将没落的情景（《读书》1981年10月号65页）。</a:t>
            </a:r>
            <a:endPar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40000"/>
              </a:lnSpc>
              <a:buSzTx/>
              <a:buFont typeface="Arial" panose="020B0604020202020204" pitchFamily="34" charset="0"/>
              <a:buNone/>
            </a:pP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②法布尔在他的最后一年——92岁时，出版了巨著《昆虫记》最后一卷——第十卷。</a:t>
            </a:r>
            <a:endPar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40000"/>
              </a:lnSpc>
              <a:buSzTx/>
              <a:buFont typeface="Arial" panose="020B0604020202020204" pitchFamily="34" charset="0"/>
              <a:buNone/>
            </a:pP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③一小时——准确地讲是55分钟——一晃便过去了。</a:t>
            </a:r>
            <a:endPar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40000"/>
              </a:lnSpc>
              <a:buSzTx/>
              <a:buFont typeface="Arial" panose="020B0604020202020204" pitchFamily="34" charset="0"/>
              <a:buNone/>
            </a:pP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④查《徐霞客游记》，霞客在崇祯九年（一六三六），十月初十游三洞。</a:t>
            </a:r>
            <a:endPar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40000"/>
              </a:lnSpc>
              <a:buSzTx/>
              <a:buFont typeface="Arial" panose="020B0604020202020204" pitchFamily="34" charset="0"/>
              <a:buNone/>
            </a:pP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⑤玉宝说：“叔叔，我没傻，保长不是说过‘来贼’必抓吗？”</a:t>
            </a:r>
            <a:endPar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40000"/>
              </a:lnSpc>
              <a:buSzTx/>
              <a:buFont typeface="Arial" panose="020B0604020202020204" pitchFamily="34" charset="0"/>
              <a:buNone/>
            </a:pPr>
            <a:r>
              <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rPr>
              <a:t>A．①③	B．②④	         C．④⑤	D．③⑤</a:t>
            </a:r>
            <a:endParaRPr kumimoji="0" lang="en-US" altLang="en-US" sz="2800" b="1" kern="1200" baseline="0">
              <a:solidFill>
                <a:srgbClr val="000000"/>
              </a:solidFill>
              <a:latin typeface="黑体" panose="02010609060101010101" pitchFamily="49" charset="-122"/>
              <a:ea typeface="黑体" panose="02010609060101010101" pitchFamily="49" charset="-122"/>
              <a:cs typeface="+mn-cs"/>
              <a:sym typeface="微软雅黑" panose="020B0503020204020204" charset="-122"/>
            </a:endParaRPr>
          </a:p>
          <a:p>
            <a:pPr marL="0" indent="0" defTabSz="914400" fontAlgn="base">
              <a:lnSpc>
                <a:spcPct val="140000"/>
              </a:lnSpc>
              <a:buSzTx/>
              <a:buFont typeface="Arial" panose="020B0604020202020204" pitchFamily="34" charset="0"/>
              <a:buNone/>
            </a:pPr>
            <a:r>
              <a:rPr kumimoji="0" lang="en-US" altLang="en-US"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rPr>
              <a:t>D（①句号在“情景”之后；④去掉括号后的逗号） </a:t>
            </a:r>
            <a:endParaRPr kumimoji="0" lang="en-US" altLang="en-US" sz="2800" b="1" kern="1200" baseline="0">
              <a:solidFill>
                <a:srgbClr val="FF0000"/>
              </a:solidFill>
              <a:latin typeface="黑体" panose="02010609060101010101" pitchFamily="49" charset="-122"/>
              <a:ea typeface="黑体" panose="02010609060101010101" pitchFamily="49" charset="-122"/>
              <a:cs typeface="+mn-cs"/>
              <a:sym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02402">
                                            <p:txEl>
                                              <p:pRg st="7" end="7"/>
                                            </p:txEl>
                                          </p:spTgt>
                                        </p:tgtEl>
                                        <p:attrNameLst>
                                          <p:attrName>style.visibility</p:attrName>
                                        </p:attrNameLst>
                                      </p:cBhvr>
                                      <p:to>
                                        <p:strVal val="visible"/>
                                      </p:to>
                                    </p:set>
                                    <p:anim calcmode="lin" valueType="num">
                                      <p:cBhvr>
                                        <p:cTn id="7" dur="500" fill="hold"/>
                                        <p:tgtEl>
                                          <p:spTgt spid="102402">
                                            <p:txEl>
                                              <p:pRg st="7" end="7"/>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2402">
                                            <p:txEl>
                                              <p:pRg st="7" end="7"/>
                                            </p:txEl>
                                          </p:spTgt>
                                        </p:tgtEl>
                                        <p:attrNameLst>
                                          <p:attrName>ppt_y</p:attrName>
                                        </p:attrNameLst>
                                      </p:cBhvr>
                                      <p:tavLst>
                                        <p:tav tm="0">
                                          <p:val>
                                            <p:strVal val="#ppt_y"/>
                                          </p:val>
                                        </p:tav>
                                        <p:tav tm="100000">
                                          <p:val>
                                            <p:strVal val="#ppt_y"/>
                                          </p:val>
                                        </p:tav>
                                      </p:tavLst>
                                    </p:anim>
                                    <p:anim calcmode="lin" valueType="num">
                                      <p:cBhvr>
                                        <p:cTn id="9" dur="500" fill="hold"/>
                                        <p:tgtEl>
                                          <p:spTgt spid="102402">
                                            <p:txEl>
                                              <p:pRg st="7" end="7"/>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2402">
                                            <p:txEl>
                                              <p:pRg st="7" end="7"/>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fill="hold"/>
                                        <p:tgtEl>
                                          <p:spTgt spid="10240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2" grpId="0"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矩形 44033"/>
          <p:cNvSpPr>
            <a:spLocks noTextEdit="1"/>
          </p:cNvSpPr>
          <p:nvPr/>
        </p:nvSpPr>
        <p:spPr>
          <a:xfrm>
            <a:off x="2438400" y="1905000"/>
            <a:ext cx="6299200" cy="2235200"/>
          </a:xfrm>
          <a:prstGeom prst="rect">
            <a:avLst/>
          </a:prstGeom>
        </p:spPr>
        <p:txBody>
          <a:bodyPr wrap="none" fromWordArt="1">
            <a:prstTxWarp prst="textPlain">
              <a:avLst>
                <a:gd name="adj" fmla="val 50000"/>
              </a:avLst>
            </a:prstTxWarp>
            <a:normAutofit/>
          </a:bodyPr>
          <a:lstStyle/>
          <a:p>
            <a:pPr algn="ctr" eaLnBrk="0" hangingPunct="0"/>
            <a:r>
              <a:rPr lang="zh-CN" altLang="en-US" sz="4800">
                <a:ln w="19050" cap="flat" cmpd="sng">
                  <a:solidFill>
                    <a:srgbClr val="FFFF00"/>
                  </a:solidFill>
                  <a:prstDash val="solid"/>
                  <a:headEnd type="none" w="med" len="med"/>
                  <a:tailEnd type="none" w="med" len="med"/>
                </a:ln>
                <a:solidFill>
                  <a:srgbClr val="000066"/>
                </a:solidFill>
                <a:effectLst>
                  <a:outerShdw dist="35921" dir="2699999" algn="ctr" rotWithShape="0">
                    <a:srgbClr val="990000"/>
                  </a:outerShdw>
                </a:effectLst>
                <a:latin typeface="宋体" panose="02010600030101010101" pitchFamily="2" charset="-122"/>
                <a:ea typeface="宋体" panose="02010600030101010101" pitchFamily="2" charset="-122"/>
              </a:rPr>
              <a:t>练习巩固练习巩固</a:t>
            </a:r>
            <a:endParaRPr lang="zh-CN" altLang="en-US" sz="4800">
              <a:ln w="19050" cap="flat" cmpd="sng">
                <a:solidFill>
                  <a:srgbClr val="FFFF00"/>
                </a:solidFill>
                <a:prstDash val="solid"/>
                <a:headEnd type="none" w="med" len="med"/>
                <a:tailEnd type="none" w="med" len="med"/>
              </a:ln>
              <a:solidFill>
                <a:srgbClr val="000066"/>
              </a:solidFill>
              <a:effectLst>
                <a:outerShdw dist="35921" dir="2699999" algn="ctr" rotWithShape="0">
                  <a:srgbClr val="990000"/>
                </a:outerShdw>
              </a:effectLst>
              <a:latin typeface="宋体" panose="02010600030101010101" pitchFamily="2" charset="-122"/>
              <a:ea typeface="宋体" panose="02010600030101010101" pitchFamily="2" charset="-122"/>
            </a:endParaRPr>
          </a:p>
        </p:txBody>
      </p:sp>
      <p:sp>
        <p:nvSpPr>
          <p:cNvPr id="104451" name="矩形 44034"/>
          <p:cNvSpPr/>
          <p:nvPr/>
        </p:nvSpPr>
        <p:spPr>
          <a:xfrm>
            <a:off x="9956800" y="1092200"/>
            <a:ext cx="1150938" cy="3746500"/>
          </a:xfrm>
          <a:prstGeom prst="rect">
            <a:avLst/>
          </a:prstGeom>
        </p:spPr>
        <p:txBody>
          <a:bodyPr wrap="none" fromWordArt="1">
            <a:prstTxWarp prst="textPlain">
              <a:avLst>
                <a:gd name="adj" fmla="val 50000"/>
              </a:avLst>
            </a:prstTxWarp>
            <a:normAutofit fontScale="85000" lnSpcReduction="20000"/>
          </a:bodyPr>
          <a:lstStyle/>
          <a:p>
            <a:pPr algn="ctr" eaLnBrk="0" hangingPunct="0"/>
            <a:r>
              <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rPr>
              <a:t>标</a:t>
            </a:r>
            <a:endPar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endParaRPr>
          </a:p>
          <a:p>
            <a:pPr algn="ctr" eaLnBrk="0" hangingPunct="0"/>
            <a:r>
              <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rPr>
              <a:t>点</a:t>
            </a:r>
            <a:endPar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endParaRPr>
          </a:p>
          <a:p>
            <a:pPr algn="ctr" eaLnBrk="0" hangingPunct="0"/>
            <a:r>
              <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rPr>
              <a:t>符</a:t>
            </a:r>
            <a:endPar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endParaRPr>
          </a:p>
          <a:p>
            <a:pPr algn="ctr" eaLnBrk="0" hangingPunct="0"/>
            <a:r>
              <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rPr>
              <a:t>号标</a:t>
            </a:r>
            <a:endPar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endParaRPr>
          </a:p>
          <a:p>
            <a:pPr algn="ctr" eaLnBrk="0" hangingPunct="0"/>
            <a:r>
              <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rPr>
              <a:t>点</a:t>
            </a:r>
            <a:endPar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endParaRPr>
          </a:p>
          <a:p>
            <a:pPr algn="ctr" eaLnBrk="0" hangingPunct="0"/>
            <a:r>
              <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rPr>
              <a:t>符</a:t>
            </a:r>
            <a:endPar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endParaRPr>
          </a:p>
          <a:p>
            <a:pPr algn="ctr" eaLnBrk="0" hangingPunct="0"/>
            <a:r>
              <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rPr>
              <a:t>号</a:t>
            </a:r>
            <a:endParaRPr lang="zh-CN" altLang="en-US" sz="4800">
              <a:ln w="19050" cap="flat" cmpd="sng">
                <a:solidFill>
                  <a:srgbClr val="0033CC"/>
                </a:solidFill>
                <a:prstDash val="solid"/>
                <a:headEnd type="none" w="med" len="med"/>
                <a:tailEnd type="none" w="med" len="med"/>
              </a:ln>
              <a:solidFill>
                <a:srgbClr val="FFFF00"/>
              </a:solidFill>
              <a:effectLst>
                <a:outerShdw dist="35921" dir="2699999" algn="ctr" rotWithShape="0">
                  <a:srgbClr val="990000"/>
                </a:outerShdw>
              </a:effectLst>
              <a:latin typeface="经典特黑简" charset="0"/>
              <a:ea typeface="经典特黑简" charset="0"/>
            </a:endParaRPr>
          </a:p>
        </p:txBody>
      </p:sp>
    </p:spTree>
  </p:cSld>
  <p:clrMapOvr>
    <a:masterClrMapping/>
  </p:clrMapOvr>
  <p:transition spd="slow">
    <p:randomBar dir="vert"/>
  </p:transition>
</p:sld>
</file>

<file path=ppt/tags/tag1.xml><?xml version="1.0" encoding="utf-8"?>
<p:tagLst xmlns:p="http://schemas.openxmlformats.org/presentationml/2006/main">
  <p:tag name="KSO_WM_BEAUTIFY_FLAG" val="#wm#"/>
  <p:tag name="KSO_WM_SLIDE_BACKGROUND_MASK_FLAG" val="1"/>
  <p:tag name="KSO_WM_TAG_VERSION" val="1.0"/>
  <p:tag name="KSO_WM_UNIT_BK_DARK_LIGHT" val="2"/>
  <p:tag name="KSO_WM_UNIT_COMPATIBLE" val="0"/>
  <p:tag name="KSO_WM_UNIT_DIAGRAM_ISNUMVISUAL" val="0"/>
  <p:tag name="KSO_WM_UNIT_DIAGRAM_ISREFERUNIT" val="0"/>
  <p:tag name="KSO_WM_UNIT_HIGHLIGHT" val="0"/>
  <p:tag name="KSO_WM_UNIT_ID" val="_1*i*1"/>
  <p:tag name="KSO_WM_UNIT_INDEX" val="1"/>
  <p:tag name="KSO_WM_UNIT_LAYERLEVEL" val="1"/>
  <p:tag name="KSO_WM_UNIT_SUBTYPE" val="q"/>
  <p:tag name="KSO_WM_UNIT_TYPE" val="i"/>
</p:tagLst>
</file>

<file path=ppt/tags/tag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100.xml><?xml version="1.0" encoding="utf-8"?>
<p:tagLst xmlns:p="http://schemas.openxmlformats.org/presentationml/2006/main">
  <p:tag name="KSO_WM_BEAUTIFY_FLAG" val="#wm#"/>
  <p:tag name="KSO_WM_TAG_VERSION" val="1.0"/>
  <p:tag name="KSO_WM_UNIT_BK_DARK_LIGHT" val="2"/>
  <p:tag name="KSO_WM_UNIT_COMPATIBLE" val="0"/>
  <p:tag name="KSO_WM_UNIT_DIAGRAM_ISNUMVISUAL" val="0"/>
  <p:tag name="KSO_WM_UNIT_DIAGRAM_ISREFERUNIT" val="0"/>
  <p:tag name="KSO_WM_UNIT_HIGHLIGHT" val="0"/>
  <p:tag name="KSO_WM_UNIT_ID" val="_3**"/>
  <p:tag name="KSO_WM_UNIT_LAYERLEVEL" val="1"/>
</p:tagLst>
</file>

<file path=ppt/tags/tag10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0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0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0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0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0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0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0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0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1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1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1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1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12.xml><?xml version="1.0" encoding="utf-8"?>
<p:tagLst xmlns:p="http://schemas.openxmlformats.org/presentationml/2006/main">
  <p:tag name="KSO_WM_BEAUTIFY_FLAG" val="#wm#"/>
  <p:tag name="KSO_WM_TAG_VERSION" val="1.0"/>
  <p:tag name="KSO_WM_UNIT_BK_DARK_LIGHT" val="2"/>
  <p:tag name="KSO_WM_UNIT_COMPATIBLE" val="0"/>
  <p:tag name="KSO_WM_UNIT_DIAGRAM_ISNUMVISUAL" val="0"/>
  <p:tag name="KSO_WM_UNIT_DIAGRAM_ISREFERUNIT" val="0"/>
  <p:tag name="KSO_WM_UNIT_HIGHLIGHT" val="0"/>
  <p:tag name="KSO_WM_UNIT_ID" val="_3**"/>
  <p:tag name="KSO_WM_UNIT_LAYERLEVEL" val="1"/>
</p:tagLst>
</file>

<file path=ppt/tags/tag1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32.xml><?xml version="1.0" encoding="utf-8"?>
<p:tagLst xmlns:p="http://schemas.openxmlformats.org/presentationml/2006/main">
  <p:tag name="KSO_WM_BEAUTIFY_FLAG" val="#wm#"/>
  <p:tag name="KSO_WM_TAG_VERSION" val="1.0"/>
  <p:tag name="KSO_WM_UNIT_BK_DARK_LIGHT" val="2"/>
  <p:tag name="KSO_WM_UNIT_COMPATIBLE" val="0"/>
  <p:tag name="KSO_WM_UNIT_DIAGRAM_ISNUMVISUAL" val="0"/>
  <p:tag name="KSO_WM_UNIT_DIAGRAM_ISREFERUNIT" val="0"/>
  <p:tag name="KSO_WM_UNIT_HIGHLIGHT" val="0"/>
  <p:tag name="KSO_WM_UNIT_ID" val="_11**"/>
  <p:tag name="KSO_WM_UNIT_LAYERLEVEL" val="1"/>
</p:tagLst>
</file>

<file path=ppt/tags/tag1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37.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38.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39.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40.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3*i*1"/>
  <p:tag name="KSO_WM_UNIT_INDEX" val="1"/>
  <p:tag name="KSO_WM_UNIT_LAYERLEVEL" val="1"/>
  <p:tag name="KSO_WM_UNIT_SUBTYPE" val="h"/>
  <p:tag name="KSO_WM_UNIT_TYPE" val="i"/>
</p:tagLst>
</file>

<file path=ppt/tags/tag141.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i*2"/>
  <p:tag name="KSO_WM_UNIT_INDEX" val="2"/>
  <p:tag name="KSO_WM_UNIT_LAYERLEVEL" val="1"/>
  <p:tag name="KSO_WM_UNIT_TYPE" val="i"/>
</p:tagLst>
</file>

<file path=ppt/tags/tag142.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43.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44.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45.xml><?xml version="1.0" encoding="utf-8"?>
<p:tagLst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4*i*1"/>
  <p:tag name="KSO_WM_UNIT_INDEX" val="1"/>
  <p:tag name="KSO_WM_UNIT_LAYERLEVEL" val="1"/>
  <p:tag name="KSO_WM_UNIT_SUBTYPE" val="h"/>
  <p:tag name="KSO_WM_UNIT_TYPE" val="i"/>
</p:tagLst>
</file>

<file path=ppt/tags/tag146.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47.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48.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49.xml><?xml version="1.0" encoding="utf-8"?>
<p:tagLst xmlns:p="http://schemas.openxmlformats.org/presentationml/2006/main">
  <p:tag name="KSO_WM_BEAUTIFY_FLAG" val="#wm#"/>
  <p:tag name="KSO_WM_SLIDE_BACKGROUND_TYPE" val="topBottom"/>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5*i*1"/>
  <p:tag name="KSO_WM_UNIT_INDEX" val="1"/>
  <p:tag name="KSO_WM_UNIT_LAYERLEVEL" val="1"/>
  <p:tag name="KSO_WM_UNIT_SUBTYPE" val="h"/>
  <p:tag name="KSO_WM_UNIT_TYPE" val="i"/>
</p:tagLst>
</file>

<file path=ppt/tags/tag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50.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i*1"/>
  <p:tag name="KSO_WM_UNIT_INDEX" val="1"/>
  <p:tag name="KSO_WM_UNIT_LAYERLEVEL" val="1"/>
  <p:tag name="KSO_WM_UNIT_TYPE" val="i"/>
</p:tagLst>
</file>

<file path=ppt/tags/tag151.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52.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53.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54.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6*i*1"/>
  <p:tag name="KSO_WM_UNIT_INDEX" val="1"/>
  <p:tag name="KSO_WM_UNIT_LAYERLEVEL" val="1"/>
  <p:tag name="KSO_WM_UNIT_TYPE" val="i"/>
</p:tagLst>
</file>

<file path=ppt/tags/tag155.xml><?xml version="1.0" encoding="utf-8"?>
<p:tagLst xmlns:p="http://schemas.openxmlformats.org/presentationml/2006/main">
  <p:tag name="KSO_WM_BEAUTIFY_FLAG" val="#wm#"/>
  <p:tag name="KSO_WM_SLIDE_BACKGROUND_TYPE" val="topBottom"/>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6*i*1"/>
  <p:tag name="KSO_WM_UNIT_INDEX" val="1"/>
  <p:tag name="KSO_WM_UNIT_LAYERLEVEL" val="1"/>
  <p:tag name="KSO_WM_UNIT_SUBTYPE" val="h"/>
  <p:tag name="KSO_WM_UNIT_TYPE" val="i"/>
</p:tagLst>
</file>

<file path=ppt/tags/tag156.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57.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58.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59.xml><?xml version="1.0" encoding="utf-8"?>
<p:tagLst xmlns:p="http://schemas.openxmlformats.org/presentationml/2006/main">
  <p:tag name="KSO_WM_BEAUTIFY_FLAG" val="#wm#"/>
  <p:tag name="KSO_WM_SLIDE_BACKGROUND_TYPE" val="navigation"/>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7*i*1"/>
  <p:tag name="KSO_WM_UNIT_INDEX" val="1"/>
  <p:tag name="KSO_WM_UNIT_LAYERLEVEL" val="1"/>
  <p:tag name="KSO_WM_UNIT_SUBTYPE" val="h"/>
  <p:tag name="KSO_WM_UNIT_TYPE" val="i"/>
</p:tagLst>
</file>

<file path=ppt/tags/tag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60.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61.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62.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63.xml><?xml version="1.0" encoding="utf-8"?>
<p:tagLst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8*i*1"/>
  <p:tag name="KSO_WM_UNIT_INDEX" val="1"/>
  <p:tag name="KSO_WM_UNIT_LAYERLEVEL" val="1"/>
  <p:tag name="KSO_WM_UNIT_SUBTYPE" val="h"/>
  <p:tag name="KSO_WM_UNIT_TYPE" val="i"/>
</p:tagLst>
</file>

<file path=ppt/tags/tag164.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i*1"/>
  <p:tag name="KSO_WM_UNIT_INDEX" val="1"/>
  <p:tag name="KSO_WM_UNIT_LAYERLEVEL" val="1"/>
  <p:tag name="KSO_WM_UNIT_TYPE" val="i"/>
</p:tagLst>
</file>

<file path=ppt/tags/tag165.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166.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167.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16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6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7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71.xml><?xml version="1.0" encoding="utf-8"?>
<p:tagLst xmlns:p="http://schemas.openxmlformats.org/presentationml/2006/main">
  <p:tag name="KSO_WM_BEAUTIFY_FLAG" val="#wm#"/>
  <p:tag name="KSO_WM_TAG_VERSION" val="1.0"/>
  <p:tag name="KSO_WM_TEMPLATE_CATEGORY" val="custom"/>
  <p:tag name="KSO_WM_TEMPLATE_INDEX" val="20202598"/>
  <p:tag name="KSO_WM_UNIT_COMPATIBLE" val="0"/>
  <p:tag name="KSO_WM_UNIT_DIAGRAM_ISNUMVISUAL" val="0"/>
  <p:tag name="KSO_WM_UNIT_DIAGRAM_ISREFERUNIT" val="0"/>
  <p:tag name="KSO_WM_UNIT_HIGHLIGHT" val="0"/>
  <p:tag name="KSO_WM_UNIT_ID" val="_0**"/>
  <p:tag name="KSO_WM_UNIT_LAYERLEVEL" val="1"/>
</p:tagLst>
</file>

<file path=ppt/tags/tag172.xml><?xml version="1.0" encoding="utf-8"?>
<p:tagLst xmlns:p="http://schemas.openxmlformats.org/presentationml/2006/main">
  <p:tag name="KSO_WM_BEAUTIFY_FLAG" val="#wm#"/>
  <p:tag name="KSO_WM_TAG_VERSION" val="1.0"/>
  <p:tag name="KSO_WM_TEMPLATE_CATEGORY" val="custom"/>
  <p:tag name="KSO_WM_TEMPLATE_INDEX" val="20202598"/>
  <p:tag name="KSO_WM_UNIT_COMPATIBLE" val="0"/>
  <p:tag name="KSO_WM_UNIT_DIAGRAM_ISNUMVISUAL" val="0"/>
  <p:tag name="KSO_WM_UNIT_DIAGRAM_ISREFERUNIT" val="0"/>
  <p:tag name="KSO_WM_UNIT_HIGHLIGHT" val="0"/>
  <p:tag name="KSO_WM_UNIT_ID" val="_0**"/>
  <p:tag name="KSO_WM_UNIT_LAYERLEVEL" val="1"/>
</p:tagLst>
</file>

<file path=ppt/tags/tag17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7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7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76.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2598"/>
  <p:tag name="KSO_WM_TEMPLATE_MASTER_THUMB_INDEX" val="12"/>
  <p:tag name="KSO_WM_TEMPLATE_MASTER_TYPE" val="1"/>
  <p:tag name="KSO_WM_TEMPLATE_SUBCATEGORY" val="0"/>
  <p:tag name="KSO_WM_TEMPLATE_THUMBS_INDEX" val="1、6、7、8、9、10、11、12、13、14、15"/>
  <p:tag name="KSO_WM_UNIT_SHOW_EDIT_AREA_INDICATION" val="0"/>
</p:tagLst>
</file>

<file path=ppt/tags/tag177.xml><?xml version="1.0" encoding="utf-8"?>
<p:tagLst xmlns:p="http://schemas.openxmlformats.org/presentationml/2006/main">
  <p:tag name="KSO_WM_TEMPLATE_CATEGORY" val="custom"/>
  <p:tag name="KSO_WM_TEMPLATE_INDEX" val="20202598"/>
</p:tagLst>
</file>

<file path=ppt/tags/tag178.xml><?xml version="1.0" encoding="utf-8"?>
<p:tagLst xmlns:p="http://schemas.openxmlformats.org/presentationml/2006/main">
  <p:tag name="KSO_WM_BEAUTIFY_FLAG" val="#wm#"/>
  <p:tag name="KSO_WM_TEMPLATE_CATEGORY" val="custom"/>
  <p:tag name="KSO_WM_TEMPLATE_INDEX" val="20202598"/>
</p:tagLst>
</file>

<file path=ppt/tags/tag179.xml><?xml version="1.0" encoding="utf-8"?>
<p:tagLst xmlns:p="http://schemas.openxmlformats.org/presentationml/2006/main">
  <p:tag name="KSO_WM_BEAUTIFY_FLAG" val="#wm#"/>
  <p:tag name="KSO_WM_TEMPLATE_CATEGORY" val="custom"/>
  <p:tag name="KSO_WM_TEMPLATE_INDEX" val="20202598"/>
</p:tagLst>
</file>

<file path=ppt/tags/tag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80.xml><?xml version="1.0" encoding="utf-8"?>
<p:tagLst xmlns:p="http://schemas.openxmlformats.org/presentationml/2006/main">
  <p:tag name="KSO_WM_BEAUTIFY_FLAG" val="#wm#"/>
  <p:tag name="KSO_WM_TEMPLATE_CATEGORY" val="custom"/>
  <p:tag name="KSO_WM_TEMPLATE_INDEX" val="20202598"/>
</p:tagLst>
</file>

<file path=ppt/tags/tag181.xml><?xml version="1.0" encoding="utf-8"?>
<p:tagLst xmlns:p="http://schemas.openxmlformats.org/presentationml/2006/main">
  <p:tag name="KSO_WM_BEAUTIFY_FLAG" val="#wm#"/>
  <p:tag name="KSO_WM_TEMPLATE_CATEGORY" val="custom"/>
  <p:tag name="KSO_WM_TEMPLATE_INDEX" val="20202598"/>
</p:tagLst>
</file>

<file path=ppt/tags/tag182.xml><?xml version="1.0" encoding="utf-8"?>
<p:tagLst xmlns:p="http://schemas.openxmlformats.org/presentationml/2006/main">
  <p:tag name="KSO_WM_BEAUTIFY_FLAG" val="#wm#"/>
  <p:tag name="KSO_WM_TEMPLATE_CATEGORY" val="custom"/>
  <p:tag name="KSO_WM_TEMPLATE_INDEX" val="20202598"/>
</p:tagLst>
</file>

<file path=ppt/tags/tag183.xml><?xml version="1.0" encoding="utf-8"?>
<p:tagLst xmlns:p="http://schemas.openxmlformats.org/presentationml/2006/main">
  <p:tag name="KSO_WM_BEAUTIFY_FLAG" val="#wm#"/>
  <p:tag name="KSO_WM_TEMPLATE_CATEGORY" val="custom"/>
  <p:tag name="KSO_WM_TEMPLATE_INDEX" val="20202598"/>
</p:tagLst>
</file>

<file path=ppt/tags/tag184.xml><?xml version="1.0" encoding="utf-8"?>
<p:tagLst xmlns:p="http://schemas.openxmlformats.org/presentationml/2006/main">
  <p:tag name="KSO_WM_BEAUTIFY_FLAG" val="#wm#"/>
  <p:tag name="KSO_WM_TEMPLATE_CATEGORY" val="custom"/>
  <p:tag name="KSO_WM_TEMPLATE_INDEX" val="20202598"/>
</p:tagLst>
</file>

<file path=ppt/tags/tag185.xml><?xml version="1.0" encoding="utf-8"?>
<p:tagLst xmlns:p="http://schemas.openxmlformats.org/presentationml/2006/main">
  <p:tag name="KSO_WM_BEAUTIFY_FLAG" val="#wm#"/>
  <p:tag name="KSO_WM_TEMPLATE_CATEGORY" val="custom"/>
  <p:tag name="KSO_WM_TEMPLATE_INDEX" val="20202598"/>
</p:tagLst>
</file>

<file path=ppt/tags/tag186.xml><?xml version="1.0" encoding="utf-8"?>
<p:tagLst xmlns:p="http://schemas.openxmlformats.org/presentationml/2006/main">
  <p:tag name="KSO_WM_BEAUTIFY_FLAG" val="#wm#"/>
  <p:tag name="KSO_WM_TEMPLATE_CATEGORY" val="custom"/>
  <p:tag name="KSO_WM_TEMPLATE_INDEX" val="20202598"/>
</p:tagLst>
</file>

<file path=ppt/tags/tag187.xml><?xml version="1.0" encoding="utf-8"?>
<p:tagLst xmlns:p="http://schemas.openxmlformats.org/presentationml/2006/main">
  <p:tag name="KSO_WM_BEAUTIFY_FLAG" val="#wm#"/>
  <p:tag name="KSO_WM_TEMPLATE_CATEGORY" val="custom"/>
  <p:tag name="KSO_WM_TEMPLATE_INDEX" val="20202598"/>
</p:tagLst>
</file>

<file path=ppt/tags/tag188.xml><?xml version="1.0" encoding="utf-8"?>
<p:tagLst xmlns:p="http://schemas.openxmlformats.org/presentationml/2006/main">
  <p:tag name="KSO_WM_BEAUTIFY_FLAG" val="#wm#"/>
  <p:tag name="KSO_WM_TEMPLATE_CATEGORY" val="custom"/>
  <p:tag name="KSO_WM_TEMPLATE_INDEX" val="20202598"/>
</p:tagLst>
</file>

<file path=ppt/tags/tag189.xml><?xml version="1.0" encoding="utf-8"?>
<p:tagLst xmlns:p="http://schemas.openxmlformats.org/presentationml/2006/main">
  <p:tag name="KSO_WM_BEAUTIFY_FLAG" val="#wm#"/>
  <p:tag name="KSO_WM_TEMPLATE_CATEGORY" val="custom"/>
  <p:tag name="KSO_WM_TEMPLATE_INDEX" val="20202598"/>
</p:tagLst>
</file>

<file path=ppt/tags/tag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90.xml><?xml version="1.0" encoding="utf-8"?>
<p:tagLst xmlns:p="http://schemas.openxmlformats.org/presentationml/2006/main">
  <p:tag name="KSO_WM_BEAUTIFY_FLAG" val="#wm#"/>
  <p:tag name="KSO_WM_TEMPLATE_CATEGORY" val="custom"/>
  <p:tag name="KSO_WM_TEMPLATE_INDEX" val="20202598"/>
</p:tagLst>
</file>

<file path=ppt/tags/tag191.xml><?xml version="1.0" encoding="utf-8"?>
<p:tagLst xmlns:p="http://schemas.openxmlformats.org/presentationml/2006/main">
  <p:tag name="KSO_WM_BEAUTIFY_FLAG" val="#wm#"/>
  <p:tag name="KSO_WM_TEMPLATE_CATEGORY" val="custom"/>
  <p:tag name="KSO_WM_TEMPLATE_INDEX" val="20202598"/>
</p:tagLst>
</file>

<file path=ppt/tags/tag192.xml><?xml version="1.0" encoding="utf-8"?>
<p:tagLst xmlns:p="http://schemas.openxmlformats.org/presentationml/2006/main">
  <p:tag name="KSO_WM_BEAUTIFY_FLAG" val="#wm#"/>
  <p:tag name="KSO_WM_TEMPLATE_CATEGORY" val="custom"/>
  <p:tag name="KSO_WM_TEMPLATE_INDEX" val="20202598"/>
</p:tagLst>
</file>

<file path=ppt/tags/tag193.xml><?xml version="1.0" encoding="utf-8"?>
<p:tagLst xmlns:p="http://schemas.openxmlformats.org/presentationml/2006/main">
  <p:tag name="KSO_WM_BEAUTIFY_FLAG" val="#wm#"/>
  <p:tag name="KSO_WM_TEMPLATE_CATEGORY" val="custom"/>
  <p:tag name="KSO_WM_TEMPLATE_INDEX" val="20202598"/>
</p:tagLst>
</file>

<file path=ppt/tags/tag194.xml><?xml version="1.0" encoding="utf-8"?>
<p:tagLst xmlns:p="http://schemas.openxmlformats.org/presentationml/2006/main">
  <p:tag name="KSO_WM_BEAUTIFY_FLAG" val="#wm#"/>
  <p:tag name="KSO_WM_TEMPLATE_CATEGORY" val="custom"/>
  <p:tag name="KSO_WM_TEMPLATE_INDEX" val="20202598"/>
</p:tagLst>
</file>

<file path=ppt/tags/tag195.xml><?xml version="1.0" encoding="utf-8"?>
<p:tagLst xmlns:p="http://schemas.openxmlformats.org/presentationml/2006/main">
  <p:tag name="KSO_WM_BEAUTIFY_FLAG" val="#wm#"/>
  <p:tag name="KSO_WM_TEMPLATE_CATEGORY" val="custom"/>
  <p:tag name="KSO_WM_TEMPLATE_INDEX" val="20202598"/>
</p:tagLst>
</file>

<file path=ppt/tags/tag196.xml><?xml version="1.0" encoding="utf-8"?>
<p:tagLst xmlns:p="http://schemas.openxmlformats.org/presentationml/2006/main">
  <p:tag name="KSO_WM_BEAUTIFY_FLAG" val="#wm#"/>
  <p:tag name="KSO_WM_TEMPLATE_CATEGORY" val="custom"/>
  <p:tag name="KSO_WM_TEMPLATE_INDEX" val="20202598"/>
</p:tagLst>
</file>

<file path=ppt/tags/tag197.xml><?xml version="1.0" encoding="utf-8"?>
<p:tagLst xmlns:p="http://schemas.openxmlformats.org/presentationml/2006/main">
  <p:tag name="KSO_WM_BEAUTIFY_FLAG" val="#wm#"/>
  <p:tag name="KSO_WM_TEMPLATE_CATEGORY" val="custom"/>
  <p:tag name="KSO_WM_TEMPLATE_INDEX" val="20202598"/>
</p:tagLst>
</file>

<file path=ppt/tags/tag198.xml><?xml version="1.0" encoding="utf-8"?>
<p:tagLst xmlns:p="http://schemas.openxmlformats.org/presentationml/2006/main">
  <p:tag name="KSO_WM_BEAUTIFY_FLAG" val="#wm#"/>
  <p:tag name="KSO_WM_TEMPLATE_CATEGORY" val="custom"/>
  <p:tag name="KSO_WM_TEMPLATE_INDEX" val="20202598"/>
</p:tagLst>
</file>

<file path=ppt/tags/tag199.xml><?xml version="1.0" encoding="utf-8"?>
<p:tagLst xmlns:p="http://schemas.openxmlformats.org/presentationml/2006/main">
  <p:tag name="KSO_WM_BEAUTIFY_FLAG" val="#wm#"/>
  <p:tag name="KSO_WM_TEMPLATE_CATEGORY" val="custom"/>
  <p:tag name="KSO_WM_TEMPLATE_INDEX" val="20202598"/>
</p:tagLst>
</file>

<file path=ppt/tags/tag2.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y*2"/>
  <p:tag name="KSO_WM_UNIT_INDEX" val="2"/>
  <p:tag name="KSO_WM_UNIT_LAYERLEVEL" val="1"/>
  <p:tag name="KSO_WM_UNIT_TYPE" val="y"/>
</p:tagLst>
</file>

<file path=ppt/tags/tag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200.xml><?xml version="1.0" encoding="utf-8"?>
<p:tagLst xmlns:p="http://schemas.openxmlformats.org/presentationml/2006/main">
  <p:tag name="KSO_WM_BEAUTIFY_FLAG" val="#wm#"/>
  <p:tag name="KSO_WM_TEMPLATE_CATEGORY" val="custom"/>
  <p:tag name="KSO_WM_TEMPLATE_INDEX" val="20202598"/>
</p:tagLst>
</file>

<file path=ppt/tags/tag201.xml><?xml version="1.0" encoding="utf-8"?>
<p:tagLst xmlns:p="http://schemas.openxmlformats.org/presentationml/2006/main">
  <p:tag name="KSO_WM_BEAUTIFY_FLAG" val="#wm#"/>
  <p:tag name="KSO_WM_TEMPLATE_CATEGORY" val="custom"/>
  <p:tag name="KSO_WM_TEMPLATE_INDEX" val="20202598"/>
</p:tagLst>
</file>

<file path=ppt/tags/tag202.xml><?xml version="1.0" encoding="utf-8"?>
<p:tagLst xmlns:p="http://schemas.openxmlformats.org/presentationml/2006/main">
  <p:tag name="KSO_WM_BEAUTIFY_FLAG" val="#wm#"/>
  <p:tag name="KSO_WM_TEMPLATE_CATEGORY" val="custom"/>
  <p:tag name="KSO_WM_TEMPLATE_INDEX" val="20202598"/>
</p:tagLst>
</file>

<file path=ppt/tags/tag203.xml><?xml version="1.0" encoding="utf-8"?>
<p:tagLst xmlns:p="http://schemas.openxmlformats.org/presentationml/2006/main">
  <p:tag name="KSO_WM_BEAUTIFY_FLAG" val="#wm#"/>
  <p:tag name="KSO_WM_TEMPLATE_CATEGORY" val="custom"/>
  <p:tag name="KSO_WM_TEMPLATE_INDEX" val="20202598"/>
</p:tagLst>
</file>

<file path=ppt/tags/tag204.xml><?xml version="1.0" encoding="utf-8"?>
<p:tagLst xmlns:p="http://schemas.openxmlformats.org/presentationml/2006/main">
  <p:tag name="KSO_WM_BEAUTIFY_FLAG" val="#wm#"/>
  <p:tag name="KSO_WM_TEMPLATE_CATEGORY" val="custom"/>
  <p:tag name="KSO_WM_TEMPLATE_INDEX" val="20202598"/>
</p:tagLst>
</file>

<file path=ppt/tags/tag205.xml><?xml version="1.0" encoding="utf-8"?>
<p:tagLst xmlns:p="http://schemas.openxmlformats.org/presentationml/2006/main">
  <p:tag name="KSO_WM_BEAUTIFY_FLAG" val="#wm#"/>
  <p:tag name="KSO_WM_TEMPLATE_CATEGORY" val="custom"/>
  <p:tag name="KSO_WM_TEMPLATE_INDEX" val="20202598"/>
</p:tagLst>
</file>

<file path=ppt/tags/tag206.xml><?xml version="1.0" encoding="utf-8"?>
<p:tagLst xmlns:p="http://schemas.openxmlformats.org/presentationml/2006/main">
  <p:tag name="KSO_WM_BEAUTIFY_FLAG" val="#wm#"/>
  <p:tag name="KSO_WM_TEMPLATE_CATEGORY" val="custom"/>
  <p:tag name="KSO_WM_TEMPLATE_INDEX" val="20202598"/>
</p:tagLst>
</file>

<file path=ppt/tags/tag207.xml><?xml version="1.0" encoding="utf-8"?>
<p:tagLst xmlns:p="http://schemas.openxmlformats.org/presentationml/2006/main">
  <p:tag name="KSO_WM_BEAUTIFY_FLAG" val="#wm#"/>
  <p:tag name="KSO_WM_TEMPLATE_CATEGORY" val="custom"/>
  <p:tag name="KSO_WM_TEMPLATE_INDEX" val="20202598"/>
</p:tagLst>
</file>

<file path=ppt/tags/tag208.xml><?xml version="1.0" encoding="utf-8"?>
<p:tagLst xmlns:p="http://schemas.openxmlformats.org/presentationml/2006/main">
  <p:tag name="KSO_WM_BEAUTIFY_FLAG" val="#wm#"/>
  <p:tag name="KSO_WM_TEMPLATE_CATEGORY" val="custom"/>
  <p:tag name="KSO_WM_TEMPLATE_INDEX" val="20202598"/>
</p:tagLst>
</file>

<file path=ppt/tags/tag209.xml><?xml version="1.0" encoding="utf-8"?>
<p:tagLst xmlns:p="http://schemas.openxmlformats.org/presentationml/2006/main">
  <p:tag name="KSO_WM_BEAUTIFY_FLAG" val="#wm#"/>
  <p:tag name="KSO_WM_TEMPLATE_CATEGORY" val="custom"/>
  <p:tag name="KSO_WM_TEMPLATE_INDEX" val="20202598"/>
</p:tagLst>
</file>

<file path=ppt/tags/tag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210.xml><?xml version="1.0" encoding="utf-8"?>
<p:tagLst xmlns:p="http://schemas.openxmlformats.org/presentationml/2006/main">
  <p:tag name="KSO_WM_BEAUTIFY_FLAG" val="#wm#"/>
  <p:tag name="KSO_WM_TEMPLATE_CATEGORY" val="custom"/>
  <p:tag name="KSO_WM_TEMPLATE_INDEX" val="20202598"/>
</p:tagLst>
</file>

<file path=ppt/tags/tag211.xml><?xml version="1.0" encoding="utf-8"?>
<p:tagLst xmlns:p="http://schemas.openxmlformats.org/presentationml/2006/main">
  <p:tag name="KSO_WM_BEAUTIFY_FLAG" val="#wm#"/>
  <p:tag name="KSO_WM_TEMPLATE_CATEGORY" val="custom"/>
  <p:tag name="KSO_WM_TEMPLATE_INDEX" val="20202598"/>
</p:tagLst>
</file>

<file path=ppt/tags/tag212.xml><?xml version="1.0" encoding="utf-8"?>
<p:tagLst xmlns:p="http://schemas.openxmlformats.org/presentationml/2006/main">
  <p:tag name="KSO_WM_BEAUTIFY_FLAG" val="#wm#"/>
  <p:tag name="KSO_WM_TEMPLATE_CATEGORY" val="custom"/>
  <p:tag name="KSO_WM_TEMPLATE_INDEX" val="20202598"/>
</p:tagLst>
</file>

<file path=ppt/tags/tag213.xml><?xml version="1.0" encoding="utf-8"?>
<p:tagLst xmlns:p="http://schemas.openxmlformats.org/presentationml/2006/main">
  <p:tag name="KSO_WM_BEAUTIFY_FLAG" val="#wm#"/>
  <p:tag name="KSO_WM_TEMPLATE_CATEGORY" val="custom"/>
  <p:tag name="KSO_WM_TEMPLATE_INDEX" val="20202598"/>
</p:tagLst>
</file>

<file path=ppt/tags/tag214.xml><?xml version="1.0" encoding="utf-8"?>
<p:tagLst xmlns:p="http://schemas.openxmlformats.org/presentationml/2006/main">
  <p:tag name="KSO_WM_BEAUTIFY_FLAG" val="#wm#"/>
  <p:tag name="KSO_WM_TEMPLATE_CATEGORY" val="custom"/>
  <p:tag name="KSO_WM_TEMPLATE_INDEX" val="20202598"/>
</p:tagLst>
</file>

<file path=ppt/tags/tag215.xml><?xml version="1.0" encoding="utf-8"?>
<p:tagLst xmlns:p="http://schemas.openxmlformats.org/presentationml/2006/main">
  <p:tag name="KSO_WM_BEAUTIFY_FLAG" val="#wm#"/>
  <p:tag name="KSO_WM_TEMPLATE_CATEGORY" val="custom"/>
  <p:tag name="KSO_WM_TEMPLATE_INDEX" val="20202598"/>
</p:tagLst>
</file>

<file path=ppt/tags/tag216.xml><?xml version="1.0" encoding="utf-8"?>
<p:tagLst xmlns:p="http://schemas.openxmlformats.org/presentationml/2006/main">
  <p:tag name="KSO_WM_BEAUTIFY_FLAG" val="#wm#"/>
  <p:tag name="KSO_WM_TEMPLATE_CATEGORY" val="custom"/>
  <p:tag name="KSO_WM_TEMPLATE_INDEX" val="20202598"/>
</p:tagLst>
</file>

<file path=ppt/tags/tag217.xml><?xml version="1.0" encoding="utf-8"?>
<p:tagLst xmlns:p="http://schemas.openxmlformats.org/presentationml/2006/main">
  <p:tag name="KSO_WM_BEAUTIFY_FLAG" val="#wm#"/>
  <p:tag name="KSO_WM_TEMPLATE_CATEGORY" val="custom"/>
  <p:tag name="KSO_WM_TEMPLATE_INDEX" val="20202598"/>
</p:tagLst>
</file>

<file path=ppt/tags/tag218.xml><?xml version="1.0" encoding="utf-8"?>
<p:tagLst xmlns:p="http://schemas.openxmlformats.org/presentationml/2006/main">
  <p:tag name="KSO_WM_BEAUTIFY_FLAG" val="#wm#"/>
  <p:tag name="KSO_WM_TEMPLATE_CATEGORY" val="custom"/>
  <p:tag name="KSO_WM_TEMPLATE_INDEX" val="20202598"/>
</p:tagLst>
</file>

<file path=ppt/tags/tag219.xml><?xml version="1.0" encoding="utf-8"?>
<p:tagLst xmlns:p="http://schemas.openxmlformats.org/presentationml/2006/main">
  <p:tag name="KSO_WM_BEAUTIFY_FLAG" val="#wm#"/>
  <p:tag name="KSO_WM_TEMPLATE_CATEGORY" val="custom"/>
  <p:tag name="KSO_WM_TEMPLATE_INDEX" val="20202598"/>
</p:tagLst>
</file>

<file path=ppt/tags/tag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20.xml><?xml version="1.0" encoding="utf-8"?>
<p:tagLst xmlns:p="http://schemas.openxmlformats.org/presentationml/2006/main">
  <p:tag name="KSO_WM_BEAUTIFY_FLAG" val="#wm#"/>
  <p:tag name="KSO_WM_TEMPLATE_CATEGORY" val="custom"/>
  <p:tag name="KSO_WM_TEMPLATE_INDEX" val="20202598"/>
</p:tagLst>
</file>

<file path=ppt/tags/tag221.xml><?xml version="1.0" encoding="utf-8"?>
<p:tagLst xmlns:p="http://schemas.openxmlformats.org/presentationml/2006/main">
  <p:tag name="KSO_WM_BEAUTIFY_FLAG" val="#wm#"/>
  <p:tag name="KSO_WM_TEMPLATE_CATEGORY" val="custom"/>
  <p:tag name="KSO_WM_TEMPLATE_INDEX" val="20202598"/>
</p:tagLst>
</file>

<file path=ppt/tags/tag222.xml><?xml version="1.0" encoding="utf-8"?>
<p:tagLst xmlns:p="http://schemas.openxmlformats.org/presentationml/2006/main">
  <p:tag name="KSO_WM_BEAUTIFY_FLAG" val="#wm#"/>
  <p:tag name="KSO_WM_TEMPLATE_CATEGORY" val="custom"/>
  <p:tag name="KSO_WM_TEMPLATE_INDEX" val="20202598"/>
</p:tagLst>
</file>

<file path=ppt/tags/tag223.xml><?xml version="1.0" encoding="utf-8"?>
<p:tagLst xmlns:p="http://schemas.openxmlformats.org/presentationml/2006/main">
  <p:tag name="KSO_WM_BEAUTIFY_FLAG" val="#wm#"/>
  <p:tag name="KSO_WM_TEMPLATE_CATEGORY" val="custom"/>
  <p:tag name="KSO_WM_TEMPLATE_INDEX" val="20202598"/>
</p:tagLst>
</file>

<file path=ppt/tags/tag224.xml><?xml version="1.0" encoding="utf-8"?>
<p:tagLst xmlns:p="http://schemas.openxmlformats.org/presentationml/2006/main">
  <p:tag name="KSO_WM_BEAUTIFY_FLAG" val="#wm#"/>
  <p:tag name="KSO_WM_TEMPLATE_CATEGORY" val="custom"/>
  <p:tag name="KSO_WM_TEMPLATE_INDEX" val="20202598"/>
</p:tagLst>
</file>

<file path=ppt/tags/tag225.xml><?xml version="1.0" encoding="utf-8"?>
<p:tagLst xmlns:p="http://schemas.openxmlformats.org/presentationml/2006/main">
  <p:tag name="KSO_WM_BEAUTIFY_FLAG" val="#wm#"/>
  <p:tag name="KSO_WM_TEMPLATE_CATEGORY" val="custom"/>
  <p:tag name="KSO_WM_TEMPLATE_INDEX" val="20202598"/>
</p:tagLst>
</file>

<file path=ppt/tags/tag226.xml><?xml version="1.0" encoding="utf-8"?>
<p:tagLst xmlns:p="http://schemas.openxmlformats.org/presentationml/2006/main">
  <p:tag name="KSO_WM_BEAUTIFY_FLAG" val="#wm#"/>
  <p:tag name="KSO_WM_TEMPLATE_CATEGORY" val="custom"/>
  <p:tag name="KSO_WM_TEMPLATE_INDEX" val="20202598"/>
</p:tagLst>
</file>

<file path=ppt/tags/tag227.xml><?xml version="1.0" encoding="utf-8"?>
<p:tagLst xmlns:p="http://schemas.openxmlformats.org/presentationml/2006/main">
  <p:tag name="KSO_WM_BEAUTIFY_FLAG" val="#wm#"/>
  <p:tag name="KSO_WM_TEMPLATE_CATEGORY" val="custom"/>
  <p:tag name="KSO_WM_TEMPLATE_INDEX" val="20202598"/>
</p:tagLst>
</file>

<file path=ppt/tags/tag228.xml><?xml version="1.0" encoding="utf-8"?>
<p:tagLst xmlns:p="http://schemas.openxmlformats.org/presentationml/2006/main">
  <p:tag name="KSO_WM_BEAUTIFY_FLAG" val="#wm#"/>
  <p:tag name="KSO_WM_TEMPLATE_CATEGORY" val="custom"/>
  <p:tag name="KSO_WM_TEMPLATE_INDEX" val="20202598"/>
</p:tagLst>
</file>

<file path=ppt/tags/tag229.xml><?xml version="1.0" encoding="utf-8"?>
<p:tagLst xmlns:p="http://schemas.openxmlformats.org/presentationml/2006/main">
  <p:tag name="KSO_WM_BEAUTIFY_FLAG" val="#wm#"/>
  <p:tag name="KSO_WM_TEMPLATE_CATEGORY" val="custom"/>
  <p:tag name="KSO_WM_TEMPLATE_INDEX" val="20202598"/>
</p:tagLst>
</file>

<file path=ppt/tags/tag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30.xml><?xml version="1.0" encoding="utf-8"?>
<p:tagLst xmlns:p="http://schemas.openxmlformats.org/presentationml/2006/main">
  <p:tag name="KSO_WM_BEAUTIFY_FLAG" val="#wm#"/>
  <p:tag name="KSO_WM_TEMPLATE_CATEGORY" val="custom"/>
  <p:tag name="KSO_WM_TEMPLATE_INDEX" val="20202598"/>
</p:tagLst>
</file>

<file path=ppt/tags/tag231.xml><?xml version="1.0" encoding="utf-8"?>
<p:tagLst xmlns:p="http://schemas.openxmlformats.org/presentationml/2006/main">
  <p:tag name="KSO_WM_BEAUTIFY_FLAG" val="#wm#"/>
  <p:tag name="KSO_WM_TEMPLATE_CATEGORY" val="custom"/>
  <p:tag name="KSO_WM_TEMPLATE_INDEX" val="20202598"/>
</p:tagLst>
</file>

<file path=ppt/tags/tag232.xml><?xml version="1.0" encoding="utf-8"?>
<p:tagLst xmlns:p="http://schemas.openxmlformats.org/presentationml/2006/main">
  <p:tag name="KSO_WM_BEAUTIFY_FLAG" val="#wm#"/>
  <p:tag name="KSO_WM_TEMPLATE_CATEGORY" val="custom"/>
  <p:tag name="KSO_WM_TEMPLATE_INDEX" val="20202598"/>
</p:tagLst>
</file>

<file path=ppt/tags/tag233.xml><?xml version="1.0" encoding="utf-8"?>
<p:tagLst xmlns:p="http://schemas.openxmlformats.org/presentationml/2006/main">
  <p:tag name="KSO_WM_BEAUTIFY_FLAG" val="#wm#"/>
  <p:tag name="KSO_WM_TEMPLATE_CATEGORY" val="custom"/>
  <p:tag name="KSO_WM_TEMPLATE_INDEX" val="20202598"/>
</p:tagLst>
</file>

<file path=ppt/tags/tag234.xml><?xml version="1.0" encoding="utf-8"?>
<p:tagLst xmlns:p="http://schemas.openxmlformats.org/presentationml/2006/main">
  <p:tag name="KSO_WM_BEAUTIFY_FLAG" val="#wm#"/>
  <p:tag name="KSO_WM_TEMPLATE_CATEGORY" val="custom"/>
  <p:tag name="KSO_WM_TEMPLATE_INDEX" val="20202598"/>
</p:tagLst>
</file>

<file path=ppt/tags/tag235.xml><?xml version="1.0" encoding="utf-8"?>
<p:tagLst xmlns:p="http://schemas.openxmlformats.org/presentationml/2006/main">
  <p:tag name="KSO_WM_BEAUTIFY_FLAG" val="#wm#"/>
  <p:tag name="KSO_WM_TEMPLATE_CATEGORY" val="custom"/>
  <p:tag name="KSO_WM_TEMPLATE_INDEX" val="20202598"/>
</p:tagLst>
</file>

<file path=ppt/tags/tag236.xml><?xml version="1.0" encoding="utf-8"?>
<p:tagLst xmlns:p="http://schemas.openxmlformats.org/presentationml/2006/main">
  <p:tag name="KSO_WM_BEAUTIFY_FLAG" val="#wm#"/>
  <p:tag name="KSO_WM_TEMPLATE_CATEGORY" val="custom"/>
  <p:tag name="KSO_WM_TEMPLATE_INDEX" val="20202598"/>
</p:tagLst>
</file>

<file path=ppt/tags/tag237.xml><?xml version="1.0" encoding="utf-8"?>
<p:tagLst xmlns:p="http://schemas.openxmlformats.org/presentationml/2006/main">
  <p:tag name="KSO_WM_BEAUTIFY_FLAG" val="#wm#"/>
  <p:tag name="KSO_WM_TEMPLATE_CATEGORY" val="custom"/>
  <p:tag name="KSO_WM_TEMPLATE_INDEX" val="20202598"/>
</p:tagLst>
</file>

<file path=ppt/tags/tag238.xml><?xml version="1.0" encoding="utf-8"?>
<p:tagLst xmlns:p="http://schemas.openxmlformats.org/presentationml/2006/main">
  <p:tag name="KSO_WM_BEAUTIFY_FLAG" val="#wm#"/>
  <p:tag name="KSO_WM_TEMPLATE_CATEGORY" val="custom"/>
  <p:tag name="KSO_WM_TEMPLATE_INDEX" val="20202598"/>
</p:tagLst>
</file>

<file path=ppt/tags/tag239.xml><?xml version="1.0" encoding="utf-8"?>
<p:tagLst xmlns:p="http://schemas.openxmlformats.org/presentationml/2006/main">
  <p:tag name="KSO_WM_BEAUTIFY_FLAG" val="#wm#"/>
  <p:tag name="KSO_WM_TEMPLATE_CATEGORY" val="custom"/>
  <p:tag name="KSO_WM_TEMPLATE_INDEX" val="20202598"/>
</p:tagLst>
</file>

<file path=ppt/tags/tag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40.xml><?xml version="1.0" encoding="utf-8"?>
<p:tagLst xmlns:p="http://schemas.openxmlformats.org/presentationml/2006/main">
  <p:tag name="KSO_WM_BEAUTIFY_FLAG" val="#wm#"/>
  <p:tag name="KSO_WM_TEMPLATE_CATEGORY" val="custom"/>
  <p:tag name="KSO_WM_TEMPLATE_INDEX" val="20202598"/>
</p:tagLst>
</file>

<file path=ppt/tags/tag241.xml><?xml version="1.0" encoding="utf-8"?>
<p:tagLst xmlns:p="http://schemas.openxmlformats.org/presentationml/2006/main">
  <p:tag name="KSO_WM_BEAUTIFY_FLAG" val="#wm#"/>
  <p:tag name="KSO_WM_TEMPLATE_CATEGORY" val="custom"/>
  <p:tag name="KSO_WM_TEMPLATE_INDEX" val="20202598"/>
</p:tagLst>
</file>

<file path=ppt/tags/tag242.xml><?xml version="1.0" encoding="utf-8"?>
<p:tagLst xmlns:p="http://schemas.openxmlformats.org/presentationml/2006/main">
  <p:tag name="KSO_WM_BEAUTIFY_FLAG" val="#wm#"/>
  <p:tag name="KSO_WM_TEMPLATE_CATEGORY" val="custom"/>
  <p:tag name="KSO_WM_TEMPLATE_INDEX" val="20202598"/>
</p:tagLst>
</file>

<file path=ppt/tags/tag243.xml><?xml version="1.0" encoding="utf-8"?>
<p:tagLst xmlns:p="http://schemas.openxmlformats.org/presentationml/2006/main">
  <p:tag name="KSO_WM_BEAUTIFY_FLAG" val="#wm#"/>
  <p:tag name="KSO_WM_TEMPLATE_CATEGORY" val="custom"/>
  <p:tag name="KSO_WM_TEMPLATE_INDEX" val="20202598"/>
</p:tagLst>
</file>

<file path=ppt/tags/tag244.xml><?xml version="1.0" encoding="utf-8"?>
<p:tagLst xmlns:p="http://schemas.openxmlformats.org/presentationml/2006/main">
  <p:tag name="KSO_WM_BEAUTIFY_FLAG" val="#wm#"/>
  <p:tag name="KSO_WM_TEMPLATE_CATEGORY" val="custom"/>
  <p:tag name="KSO_WM_TEMPLATE_INDEX" val="20202598"/>
</p:tagLst>
</file>

<file path=ppt/tags/tag245.xml><?xml version="1.0" encoding="utf-8"?>
<p:tagLst xmlns:p="http://schemas.openxmlformats.org/presentationml/2006/main">
  <p:tag name="KSO_WM_BEAUTIFY_FLAG" val="#wm#"/>
  <p:tag name="KSO_WM_TEMPLATE_CATEGORY" val="custom"/>
  <p:tag name="KSO_WM_TEMPLATE_INDEX" val="20202598"/>
</p:tagLst>
</file>

<file path=ppt/tags/tag246.xml><?xml version="1.0" encoding="utf-8"?>
<p:tagLst xmlns:p="http://schemas.openxmlformats.org/presentationml/2006/main">
  <p:tag name="KSO_WM_BEAUTIFY_FLAG" val="#wm#"/>
  <p:tag name="KSO_WM_TEMPLATE_CATEGORY" val="custom"/>
  <p:tag name="KSO_WM_TEMPLATE_INDEX" val="20202598"/>
</p:tagLst>
</file>

<file path=ppt/tags/tag247.xml><?xml version="1.0" encoding="utf-8"?>
<p:tagLst xmlns:p="http://schemas.openxmlformats.org/presentationml/2006/main">
  <p:tag name="KSO_WM_BEAUTIFY_FLAG" val="#wm#"/>
  <p:tag name="KSO_WM_TEMPLATE_CATEGORY" val="custom"/>
  <p:tag name="KSO_WM_TEMPLATE_INDEX" val="20202598"/>
</p:tagLst>
</file>

<file path=ppt/tags/tag248.xml><?xml version="1.0" encoding="utf-8"?>
<p:tagLst xmlns:p="http://schemas.openxmlformats.org/presentationml/2006/main">
  <p:tag name="AS_OS" val="Unix 3.10 unknown"/>
  <p:tag name="AS_RELEASE_DATE" val="2020.11.30"/>
  <p:tag name="AS_TITLE" val="Aspose.Slides for Java"/>
  <p:tag name="AS_VERSION" val="20.11"/>
</p:tagLst>
</file>

<file path=ppt/tags/tag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3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4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4.xml><?xml version="1.0" encoding="utf-8"?>
<p:tagLst xmlns:p="http://schemas.openxmlformats.org/presentationml/2006/main">
  <p:tag name="KSO_WM_BEAUTIFY_FLAG" val="#wm#"/>
  <p:tag name="KSO_WM_TAG_VERSION" val="1.0"/>
  <p:tag name="KSO_WM_UNIT_BK_DARK_LIGHT" val="2"/>
  <p:tag name="KSO_WM_UNIT_COMPATIBLE" val="0"/>
  <p:tag name="KSO_WM_UNIT_DIAGRAM_ISNUMVISUAL" val="0"/>
  <p:tag name="KSO_WM_UNIT_DIAGRAM_ISREFERUNIT" val="0"/>
  <p:tag name="KSO_WM_UNIT_HIGHLIGHT" val="0"/>
  <p:tag name="KSO_WM_UNIT_ID" val="_11**"/>
  <p:tag name="KSO_WM_UNIT_LAYERLEVEL" val="1"/>
</p:tagLst>
</file>

<file path=ppt/tags/tag4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4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4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4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49.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5.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y*3"/>
  <p:tag name="KSO_WM_UNIT_INDEX" val="3"/>
  <p:tag name="KSO_WM_UNIT_LAYERLEVEL" val="1"/>
  <p:tag name="KSO_WM_UNIT_TYPE" val="y"/>
</p:tagLst>
</file>

<file path=ppt/tags/tag50.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51.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52.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3*i*1"/>
  <p:tag name="KSO_WM_UNIT_INDEX" val="1"/>
  <p:tag name="KSO_WM_UNIT_LAYERLEVEL" val="1"/>
  <p:tag name="KSO_WM_UNIT_SUBTYPE" val="h"/>
  <p:tag name="KSO_WM_UNIT_TYPE" val="i"/>
</p:tagLst>
</file>

<file path=ppt/tags/tag53.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i*2"/>
  <p:tag name="KSO_WM_UNIT_INDEX" val="2"/>
  <p:tag name="KSO_WM_UNIT_LAYERLEVEL" val="1"/>
  <p:tag name="KSO_WM_UNIT_TYPE" val="i"/>
</p:tagLst>
</file>

<file path=ppt/tags/tag54.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55.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56.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57.xml><?xml version="1.0" encoding="utf-8"?>
<p:tagLst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4*i*1"/>
  <p:tag name="KSO_WM_UNIT_INDEX" val="1"/>
  <p:tag name="KSO_WM_UNIT_LAYERLEVEL" val="1"/>
  <p:tag name="KSO_WM_UNIT_SUBTYPE" val="h"/>
  <p:tag name="KSO_WM_UNIT_TYPE" val="i"/>
</p:tagLst>
</file>

<file path=ppt/tags/tag58.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59.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6.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60.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61.xml><?xml version="1.0" encoding="utf-8"?>
<p:tagLst xmlns:p="http://schemas.openxmlformats.org/presentationml/2006/main">
  <p:tag name="KSO_WM_BEAUTIFY_FLAG" val="#wm#"/>
  <p:tag name="KSO_WM_SLIDE_BACKGROUND_TYPE" val="topBottom"/>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5*i*1"/>
  <p:tag name="KSO_WM_UNIT_INDEX" val="1"/>
  <p:tag name="KSO_WM_UNIT_LAYERLEVEL" val="1"/>
  <p:tag name="KSO_WM_UNIT_SUBTYPE" val="h"/>
  <p:tag name="KSO_WM_UNIT_TYPE" val="i"/>
</p:tagLst>
</file>

<file path=ppt/tags/tag62.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i*1"/>
  <p:tag name="KSO_WM_UNIT_INDEX" val="1"/>
  <p:tag name="KSO_WM_UNIT_LAYERLEVEL" val="1"/>
  <p:tag name="KSO_WM_UNIT_TYPE" val="i"/>
</p:tagLst>
</file>

<file path=ppt/tags/tag63.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64.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65.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66.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6*i*1"/>
  <p:tag name="KSO_WM_UNIT_INDEX" val="1"/>
  <p:tag name="KSO_WM_UNIT_LAYERLEVEL" val="1"/>
  <p:tag name="KSO_WM_UNIT_TYPE" val="i"/>
</p:tagLst>
</file>

<file path=ppt/tags/tag67.xml><?xml version="1.0" encoding="utf-8"?>
<p:tagLst xmlns:p="http://schemas.openxmlformats.org/presentationml/2006/main">
  <p:tag name="KSO_WM_BEAUTIFY_FLAG" val="#wm#"/>
  <p:tag name="KSO_WM_SLIDE_BACKGROUND_TYPE" val="topBottom"/>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6*i*1"/>
  <p:tag name="KSO_WM_UNIT_INDEX" val="1"/>
  <p:tag name="KSO_WM_UNIT_LAYERLEVEL" val="1"/>
  <p:tag name="KSO_WM_UNIT_SUBTYPE" val="h"/>
  <p:tag name="KSO_WM_UNIT_TYPE" val="i"/>
</p:tagLst>
</file>

<file path=ppt/tags/tag68.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69.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7.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0.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71.xml><?xml version="1.0" encoding="utf-8"?>
<p:tagLst xmlns:p="http://schemas.openxmlformats.org/presentationml/2006/main">
  <p:tag name="KSO_WM_BEAUTIFY_FLAG" val="#wm#"/>
  <p:tag name="KSO_WM_SLIDE_BACKGROUND_TYPE" val="navigation"/>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7*i*1"/>
  <p:tag name="KSO_WM_UNIT_INDEX" val="1"/>
  <p:tag name="KSO_WM_UNIT_LAYERLEVEL" val="1"/>
  <p:tag name="KSO_WM_UNIT_SUBTYPE" val="h"/>
  <p:tag name="KSO_WM_UNIT_TYPE" val="i"/>
</p:tagLst>
</file>

<file path=ppt/tags/tag72.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73.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74.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75.xml><?xml version="1.0" encoding="utf-8"?>
<p:tagLst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8*i*1"/>
  <p:tag name="KSO_WM_UNIT_INDEX" val="1"/>
  <p:tag name="KSO_WM_UNIT_LAYERLEVEL" val="1"/>
  <p:tag name="KSO_WM_UNIT_SUBTYPE" val="h"/>
  <p:tag name="KSO_WM_UNIT_TYPE" val="i"/>
</p:tagLst>
</file>

<file path=ppt/tags/tag76.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i*1"/>
  <p:tag name="KSO_WM_UNIT_INDEX" val="1"/>
  <p:tag name="KSO_WM_UNIT_LAYERLEVEL" val="1"/>
  <p:tag name="KSO_WM_UNIT_TYPE" val="i"/>
</p:tagLst>
</file>

<file path=ppt/tags/tag77.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78.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79.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8.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8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8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8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83.xml><?xml version="1.0" encoding="utf-8"?>
<p:tagLst xmlns:p="http://schemas.openxmlformats.org/presentationml/2006/main">
  <p:tag name="KSO_WM_BEAUTIFY_FLAG" val="#wm#"/>
  <p:tag name="KSO_WM_TAG_VERSION" val="1.0"/>
  <p:tag name="KSO_WM_TEMPLATE_CATEGORY" val="custom"/>
  <p:tag name="KSO_WM_TEMPLATE_INDEX" val="20202598"/>
  <p:tag name="KSO_WM_UNIT_COMPATIBLE" val="0"/>
  <p:tag name="KSO_WM_UNIT_DIAGRAM_ISNUMVISUAL" val="0"/>
  <p:tag name="KSO_WM_UNIT_DIAGRAM_ISREFERUNIT" val="0"/>
  <p:tag name="KSO_WM_UNIT_HIGHLIGHT" val="0"/>
  <p:tag name="KSO_WM_UNIT_ID" val="_0**"/>
  <p:tag name="KSO_WM_UNIT_LAYERLEVEL" val="1"/>
</p:tagLst>
</file>

<file path=ppt/tags/tag84.xml><?xml version="1.0" encoding="utf-8"?>
<p:tagLst xmlns:p="http://schemas.openxmlformats.org/presentationml/2006/main">
  <p:tag name="KSO_WM_BEAUTIFY_FLAG" val="#wm#"/>
  <p:tag name="KSO_WM_TAG_VERSION" val="1.0"/>
  <p:tag name="KSO_WM_TEMPLATE_CATEGORY" val="custom"/>
  <p:tag name="KSO_WM_TEMPLATE_INDEX" val="20202598"/>
  <p:tag name="KSO_WM_UNIT_COMPATIBLE" val="0"/>
  <p:tag name="KSO_WM_UNIT_DIAGRAM_ISNUMVISUAL" val="0"/>
  <p:tag name="KSO_WM_UNIT_DIAGRAM_ISREFERUNIT" val="0"/>
  <p:tag name="KSO_WM_UNIT_HIGHLIGHT" val="0"/>
  <p:tag name="KSO_WM_UNIT_ID" val="_0**"/>
  <p:tag name="KSO_WM_UNIT_LAYERLEVEL" val="1"/>
</p:tagLst>
</file>

<file path=ppt/tags/tag8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8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8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88.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2598"/>
  <p:tag name="KSO_WM_TEMPLATE_MASTER_THUMB_INDEX" val="12"/>
  <p:tag name="KSO_WM_TEMPLATE_MASTER_TYPE" val="1"/>
  <p:tag name="KSO_WM_TEMPLATE_SUBCATEGORY" val="0"/>
  <p:tag name="KSO_WM_TEMPLATE_THUMBS_INDEX" val="1、6、7、8、9、10、11、12、13、14、15"/>
  <p:tag name="KSO_WM_UNIT_SHOW_EDIT_AREA_INDICATION" val="0"/>
</p:tagLst>
</file>

<file path=ppt/tags/tag89.xml><?xml version="1.0" encoding="utf-8"?>
<p:tagLst xmlns:p="http://schemas.openxmlformats.org/presentationml/2006/main">
  <p:tag name="KSO_WM_BEAUTIFY_FLAG" val="#wm#"/>
  <p:tag name="KSO_WM_SLIDE_BACKGROUND_MASK_FLAG" val="1"/>
  <p:tag name="KSO_WM_TAG_VERSION" val="1.0"/>
  <p:tag name="KSO_WM_UNIT_BK_DARK_LIGHT" val="2"/>
  <p:tag name="KSO_WM_UNIT_COMPATIBLE" val="0"/>
  <p:tag name="KSO_WM_UNIT_DIAGRAM_ISNUMVISUAL" val="0"/>
  <p:tag name="KSO_WM_UNIT_DIAGRAM_ISREFERUNIT" val="0"/>
  <p:tag name="KSO_WM_UNIT_HIGHLIGHT" val="0"/>
  <p:tag name="KSO_WM_UNIT_ID" val="_1*i*1"/>
  <p:tag name="KSO_WM_UNIT_INDEX" val="1"/>
  <p:tag name="KSO_WM_UNIT_LAYERLEVEL" val="1"/>
  <p:tag name="KSO_WM_UNIT_SUBTYPE" val="q"/>
  <p:tag name="KSO_WM_UNIT_TYPE" val="i"/>
</p:tagLst>
</file>

<file path=ppt/tags/tag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90.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y*2"/>
  <p:tag name="KSO_WM_UNIT_INDEX" val="2"/>
  <p:tag name="KSO_WM_UNIT_LAYERLEVEL" val="1"/>
  <p:tag name="KSO_WM_UNIT_TYPE" val="y"/>
</p:tagLst>
</file>

<file path=ppt/tags/tag91.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92.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93.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y*3"/>
  <p:tag name="KSO_WM_UNIT_INDEX" val="3"/>
  <p:tag name="KSO_WM_UNIT_LAYERLEVEL" val="1"/>
  <p:tag name="KSO_WM_UNIT_TYPE" val="y"/>
</p:tagLst>
</file>

<file path=ppt/tags/tag94.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95.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96.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9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9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9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heme/theme1.xml><?xml version="1.0" encoding="utf-8"?>
<a:theme xmlns:a="http://schemas.openxmlformats.org/drawingml/2006/main" name="Office 主题​​">
  <a:themeElements>
    <a:clrScheme name="自定义 130">
      <a:dk1>
        <a:srgbClr val="000000"/>
      </a:dk1>
      <a:lt1>
        <a:srgbClr val="FFFFFF"/>
      </a:lt1>
      <a:dk2>
        <a:srgbClr val="EBEBEB"/>
      </a:dk2>
      <a:lt2>
        <a:srgbClr val="FEFEFE"/>
      </a:lt2>
      <a:accent1>
        <a:srgbClr val="BC1A20"/>
      </a:accent1>
      <a:accent2>
        <a:srgbClr val="C6391F"/>
      </a:accent2>
      <a:accent3>
        <a:srgbClr val="D4651C"/>
      </a:accent3>
      <a:accent4>
        <a:srgbClr val="DC8A24"/>
      </a:accent4>
      <a:accent5>
        <a:srgbClr val="E1AF2B"/>
      </a:accent5>
      <a:accent6>
        <a:srgbClr val="DED536"/>
      </a:accent6>
      <a:hlink>
        <a:srgbClr val="2318D5"/>
      </a:hlink>
      <a:folHlink>
        <a:srgbClr val="9B329E"/>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130">
      <a:dk1>
        <a:srgbClr val="000000"/>
      </a:dk1>
      <a:lt1>
        <a:srgbClr val="FFFFFF"/>
      </a:lt1>
      <a:dk2>
        <a:srgbClr val="EBEBEB"/>
      </a:dk2>
      <a:lt2>
        <a:srgbClr val="FEFEFE"/>
      </a:lt2>
      <a:accent1>
        <a:srgbClr val="BC1A20"/>
      </a:accent1>
      <a:accent2>
        <a:srgbClr val="C6391F"/>
      </a:accent2>
      <a:accent3>
        <a:srgbClr val="D4651C"/>
      </a:accent3>
      <a:accent4>
        <a:srgbClr val="DC8A24"/>
      </a:accent4>
      <a:accent5>
        <a:srgbClr val="E1AF2B"/>
      </a:accent5>
      <a:accent6>
        <a:srgbClr val="DED536"/>
      </a:accent6>
      <a:hlink>
        <a:srgbClr val="2318D5"/>
      </a:hlink>
      <a:folHlink>
        <a:srgbClr val="9B329E"/>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21774</Words>
  <Application>WPS 演示</Application>
  <PresentationFormat/>
  <Paragraphs>1174</Paragraphs>
  <Slides>116</Slides>
  <Notes>7</Notes>
  <HiddenSlides>0</HiddenSlides>
  <MMClips>0</MMClips>
  <ScaleCrop>false</ScaleCrop>
  <HeadingPairs>
    <vt:vector size="6" baseType="variant">
      <vt:variant>
        <vt:lpstr>已用的字体</vt:lpstr>
      </vt:variant>
      <vt:variant>
        <vt:i4>25</vt:i4>
      </vt:variant>
      <vt:variant>
        <vt:lpstr>主题</vt:lpstr>
      </vt:variant>
      <vt:variant>
        <vt:i4>2</vt:i4>
      </vt:variant>
      <vt:variant>
        <vt:lpstr>幻灯片标题</vt:lpstr>
      </vt:variant>
      <vt:variant>
        <vt:i4>116</vt:i4>
      </vt:variant>
    </vt:vector>
  </HeadingPairs>
  <TitlesOfParts>
    <vt:vector size="143" baseType="lpstr">
      <vt:lpstr>Arial</vt:lpstr>
      <vt:lpstr>宋体</vt:lpstr>
      <vt:lpstr>Wingdings</vt:lpstr>
      <vt:lpstr>微软雅黑</vt:lpstr>
      <vt:lpstr>隶书</vt:lpstr>
      <vt:lpstr>汉仪尚巍手书W</vt:lpstr>
      <vt:lpstr>Calibri Light</vt:lpstr>
      <vt:lpstr>黑体</vt:lpstr>
      <vt:lpstr>Times New Roman</vt:lpstr>
      <vt:lpstr>华文宋体</vt:lpstr>
      <vt:lpstr>Helvetica Neue</vt:lpstr>
      <vt:lpstr>楷体</vt:lpstr>
      <vt:lpstr>华文隶书</vt:lpstr>
      <vt:lpstr>华文新魏</vt:lpstr>
      <vt:lpstr>Arial Unicode MS</vt:lpstr>
      <vt:lpstr>Calibri</vt:lpstr>
      <vt:lpstr>Arial</vt:lpstr>
      <vt:lpstr>Wingdings</vt:lpstr>
      <vt:lpstr>Comic Sans MS</vt:lpstr>
      <vt:lpstr>Garamond</vt:lpstr>
      <vt:lpstr>楷体_GB2312</vt:lpstr>
      <vt:lpstr>新宋体</vt:lpstr>
      <vt:lpstr>Verdana</vt:lpstr>
      <vt:lpstr>Cambria</vt:lpstr>
      <vt:lpstr>经典特黑简</vt:lpstr>
      <vt:lpstr>Office 主题​​</vt:lpstr>
      <vt:lpstr>1_Office 主题​​</vt:lpstr>
      <vt:lpstr>正确使用标点符号 </vt:lpstr>
      <vt:lpstr>PowerPoint 演示文稿</vt:lpstr>
      <vt:lpstr>PowerPoint 演示文稿</vt:lpstr>
      <vt:lpstr>PowerPoint 演示文稿</vt:lpstr>
      <vt:lpstr>PowerPoint 演示文稿</vt:lpstr>
      <vt:lpstr>PowerPoint 演示文稿</vt:lpstr>
      <vt:lpstr>PowerPoint 演示文稿</vt:lpstr>
      <vt:lpstr>二、标点符号分为点号与标号</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二、逗号 </vt:lpstr>
      <vt:lpstr>PowerPoint 演示文稿</vt:lpstr>
      <vt:lpstr>PowerPoint 演示文稿</vt:lpstr>
      <vt:lpstr>PowerPoint 演示文稿</vt:lpstr>
      <vt:lpstr>课堂训练：</vt:lpstr>
      <vt:lpstr>逗号使用口诀</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贝多芬度过了他的头二十余年；在这里，他少年的心灵之梦形成了：【2021·全国高三其他模拟】  下列各句中的冒号，和文中冒号作用相同的一项是（   ） A．范长江：报道长征第一人（《华西都市报》2016年10月9日） B．老师们、同学们：今天的报告正式开始。 C．有工作，说干就干；有问题，说亮就亮：他就这个钢铁性子。 D．这一事实证明：人能创造环境，环境同样也能创造人。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“熏风篱落间，蔓出甚绸缪”是明代吴宽写牵牛花的诗句。“熏风”和“绸缪”浓艳贵气了一点，我不喜欢。【2021·江苏泰州市•高三二模】</vt:lpstr>
      <vt:lpstr>PowerPoint 演示文稿</vt:lpstr>
      <vt:lpstr>《秋江》是一些剧种常演的折子戏。这出折子戏有两个主角：陈妙常与艄公。陈妙常是旦角，俊扮；艄公是丑角，俗称“小花脸”。</vt:lpstr>
      <vt:lpstr>PowerPoint 演示文稿</vt:lpstr>
      <vt:lpstr>PowerPoint 演示文稿</vt:lpstr>
      <vt:lpstr>PowerPoint 演示文稿</vt:lpstr>
      <vt:lpstr>PowerPoint 演示文稿</vt:lpstr>
      <vt:lpstr>PowerPoint 演示文稿</vt:lpstr>
      <vt:lpstr>PowerPoint 演示文稿</vt:lpstr>
      <vt:lpstr>课前回顾</vt:lpstr>
      <vt:lpstr>PowerPoint 演示文稿</vt:lpstr>
      <vt:lpstr>PowerPoint 演示文稿</vt:lpstr>
      <vt:lpstr>PowerPoint 演示文稿</vt:lpstr>
      <vt:lpstr>PowerPoint 演示文稿</vt:lpstr>
      <vt:lpstr>PowerPoint 演示文稿</vt:lpstr>
      <vt:lpstr>省略号的作用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几种不套用情况</vt:lpstr>
      <vt:lpstr>PowerPoint 演示文稿</vt:lpstr>
      <vt:lpstr>练习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巴山夜雨</cp:lastModifiedBy>
  <cp:revision>2</cp:revision>
  <cp:lastPrinted>2022-07-23T06:48:00Z</cp:lastPrinted>
  <dcterms:created xsi:type="dcterms:W3CDTF">2022-07-23T06:48:00Z</dcterms:created>
  <dcterms:modified xsi:type="dcterms:W3CDTF">2023-01-31T16:48:53Z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KSOSaveFontToCloudKey">
    <vt:lpwstr>335436042_btnclosed</vt:lpwstr>
  </property>
  <property fmtid="{D5CDD505-2E9C-101B-9397-08002B2CF9AE}" pid="7" name="KSOProductBuildVer">
    <vt:lpwstr>2052-11.1.0.10314</vt:lpwstr>
  </property>
</Properties>
</file>