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Java 23.3-->
<p:presentation xmlns:r="http://schemas.openxmlformats.org/officeDocument/2006/relationships" xmlns:a="http://schemas.openxmlformats.org/drawingml/2006/main" xmlns:p="http://schemas.openxmlformats.org/presentationml/2006/main">
  <p:sldMasterIdLst>
    <p:sldMasterId id="2147483648" r:id="rId2"/>
    <p:sldMasterId id="2147483660" r:id="rId3"/>
    <p:sldMasterId id="2147483672" r:id="rId4"/>
    <p:sldMasterId id="2147483684" r:id="rId5"/>
  </p:sldMasterIdLst>
  <p:notesMasterIdLst>
    <p:notesMasterId r:id="rId6"/>
  </p:notesMasterIdLst>
  <p:sldIdLst>
    <p:sldId id="496" r:id="rId7"/>
    <p:sldId id="431" r:id="rId8"/>
    <p:sldId id="430" r:id="rId9"/>
    <p:sldId id="429" r:id="rId10"/>
    <p:sldId id="428" r:id="rId11"/>
    <p:sldId id="427" r:id="rId12"/>
    <p:sldId id="426" r:id="rId13"/>
    <p:sldId id="425" r:id="rId14"/>
    <p:sldId id="424" r:id="rId15"/>
    <p:sldId id="423" r:id="rId16"/>
    <p:sldId id="422" r:id="rId17"/>
    <p:sldId id="421" r:id="rId18"/>
    <p:sldId id="420" r:id="rId19"/>
    <p:sldId id="419" r:id="rId20"/>
    <p:sldId id="418" r:id="rId21"/>
    <p:sldId id="417" r:id="rId22"/>
    <p:sldId id="482" r:id="rId23"/>
    <p:sldId id="483" r:id="rId24"/>
    <p:sldId id="484" r:id="rId25"/>
  </p:sldIdLst>
  <p:sldSz cx="12192000" cy="6858000"/>
  <p:notesSz cx="6858000" cy="9144000"/>
  <p:custDataLst>
    <p:tags r:id="rId26"/>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p="http://schemas.openxmlformats.org/presentationml/2006/main">
  <p:cmAuthor id="1" name="作者" initials="作" lastIdx="0" clrIdx="24"/>
</p:cmAuthorLst>
</file>

<file path=ppt/presProps.xml><?xml version="1.0" encoding="utf-8"?>
<p:presentationPr xmlns:r="http://schemas.openxmlformats.org/officeDocument/2006/relationships" xmlns:a="http://schemas.openxmlformats.org/drawingml/2006/main"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108" d="100"/>
          <a:sy n="108" d="100"/>
        </p:scale>
        <p:origin x="-636" y="-30"/>
      </p:cViewPr>
      <p:guideLst>
        <p:guide orient="horz" pos="2128"/>
        <p:guide pos="3839"/>
      </p:guideLst>
    </p:cSldViewPr>
  </p:slideViewPr>
  <p:notesTextViewPr>
    <p:cViewPr>
      <p:scale>
        <a:sx n="100" d="100"/>
        <a:sy n="100" d="100"/>
      </p:scale>
      <p:origin x="0" y="0"/>
    </p:cViewPr>
  </p:notesTextViewPr>
  <p:sorterViewPr showFormatting="0">
    <p:cViewPr varScale="1">
      <p:scale>
        <a:sx n="1" d="1"/>
        <a:sy n="1" d="1"/>
      </p:scale>
      <p:origin x="0" y="0"/>
    </p:cViewPr>
  </p:sorter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commentAuthors" Target="commentAuthors.xml" /><Relationship Id="rId10" Type="http://schemas.openxmlformats.org/officeDocument/2006/relationships/slide" Target="slides/slide4.xml" /><Relationship Id="rId11" Type="http://schemas.openxmlformats.org/officeDocument/2006/relationships/slide" Target="slides/slide5.xml" /><Relationship Id="rId12" Type="http://schemas.openxmlformats.org/officeDocument/2006/relationships/slide" Target="slides/slide6.xml" /><Relationship Id="rId13" Type="http://schemas.openxmlformats.org/officeDocument/2006/relationships/slide" Target="slides/slide7.xml" /><Relationship Id="rId14" Type="http://schemas.openxmlformats.org/officeDocument/2006/relationships/slide" Target="slides/slide8.xml" /><Relationship Id="rId15" Type="http://schemas.openxmlformats.org/officeDocument/2006/relationships/slide" Target="slides/slide9.xml" /><Relationship Id="rId16" Type="http://schemas.openxmlformats.org/officeDocument/2006/relationships/slide" Target="slides/slide10.xml" /><Relationship Id="rId17" Type="http://schemas.openxmlformats.org/officeDocument/2006/relationships/slide" Target="slides/slide11.xml" /><Relationship Id="rId18" Type="http://schemas.openxmlformats.org/officeDocument/2006/relationships/slide" Target="slides/slide12.xml" /><Relationship Id="rId19" Type="http://schemas.openxmlformats.org/officeDocument/2006/relationships/slide" Target="slides/slide13.xml" /><Relationship Id="rId2" Type="http://schemas.openxmlformats.org/officeDocument/2006/relationships/slideMaster" Target="slideMasters/slideMaster1.xml" /><Relationship Id="rId20" Type="http://schemas.openxmlformats.org/officeDocument/2006/relationships/slide" Target="slides/slide14.xml" /><Relationship Id="rId21" Type="http://schemas.openxmlformats.org/officeDocument/2006/relationships/slide" Target="slides/slide15.xml" /><Relationship Id="rId22" Type="http://schemas.openxmlformats.org/officeDocument/2006/relationships/slide" Target="slides/slide16.xml" /><Relationship Id="rId23" Type="http://schemas.openxmlformats.org/officeDocument/2006/relationships/slide" Target="slides/slide17.xml" /><Relationship Id="rId24" Type="http://schemas.openxmlformats.org/officeDocument/2006/relationships/slide" Target="slides/slide18.xml" /><Relationship Id="rId25" Type="http://schemas.openxmlformats.org/officeDocument/2006/relationships/slide" Target="slides/slide19.xml" /><Relationship Id="rId26" Type="http://schemas.openxmlformats.org/officeDocument/2006/relationships/tags" Target="tags/tag1.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heme" Target="theme/theme1.xml" /><Relationship Id="rId3" Type="http://schemas.openxmlformats.org/officeDocument/2006/relationships/slideMaster" Target="slideMasters/slideMaster2.xml" /><Relationship Id="rId30" Type="http://schemas.openxmlformats.org/officeDocument/2006/relationships/tableStyles" Target="tableStyles.xml" /><Relationship Id="rId4" Type="http://schemas.openxmlformats.org/officeDocument/2006/relationships/slideMaster" Target="slideMasters/slideMaster3.xml" /><Relationship Id="rId5" Type="http://schemas.openxmlformats.org/officeDocument/2006/relationships/slideMaster" Target="slideMasters/slideMaster4.xml" /><Relationship Id="rId6" Type="http://schemas.openxmlformats.org/officeDocument/2006/relationships/notesMaster" Target="notesMasters/notesMaster1.xml" /><Relationship Id="rId7" Type="http://schemas.openxmlformats.org/officeDocument/2006/relationships/slide" Target="slides/slide1.xml" /><Relationship Id="rId8" Type="http://schemas.openxmlformats.org/officeDocument/2006/relationships/slide" Target="slides/slide2.xml" /><Relationship Id="rId9" Type="http://schemas.openxmlformats.org/officeDocument/2006/relationships/slide" Target="slides/slide3.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5.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Pr>
        <a:solidFill>
          <a:schemeClr val="bg1"/>
        </a:solidFill>
        <a:effectLst/>
      </p:bgPr>
    </p:bg>
    <p:spTree>
      <p:nvGrpSpPr>
        <p:cNvPr id="1" name=""/>
        <p:cNvGrpSpPr/>
        <p:nvPr/>
      </p:nvGrpSpPr>
      <p:grpSpPr>
        <a:xfrm>
          <a:off x="0" y="0"/>
          <a:ext cx="0" cy="0"/>
        </a:xfrm>
      </p:grpSpPr>
      <p:sp>
        <p:nvSpPr>
          <p:cNvPr id="7170" name="Rectangle 2"/>
          <p:cNvSpPr>
            <a:spLocks noGrp="1" noRot="1" noChangeAspect="1"/>
          </p:cNvSpPr>
          <p:nvPr>
            <p:ph type="sldImg" idx="2"/>
          </p:nvPr>
        </p:nvSpPr>
        <p:spPr>
          <a:xfrm>
            <a:off x="409575" y="754063"/>
            <a:ext cx="5854700" cy="3294062"/>
          </a:xfrm>
          <a:prstGeom prst="rect">
            <a:avLst/>
          </a:prstGeom>
          <a:noFill/>
          <a:ln w="9525">
            <a:noFill/>
          </a:ln>
        </p:spPr>
      </p:sp>
      <p:sp>
        <p:nvSpPr>
          <p:cNvPr id="8195" name="Rectangle 3"/>
          <p:cNvSpPr>
            <a:spLocks noGrp="1" noChangeArrowheads="1"/>
          </p:cNvSpPr>
          <p:nvPr>
            <p:ph type="body" sz="quarter" idx="3"/>
          </p:nvPr>
        </p:nvSpPr>
        <p:spPr bwMode="auto">
          <a:xfrm>
            <a:off x="538163" y="4387850"/>
            <a:ext cx="5780088" cy="3952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p>
        </p:txBody>
      </p:sp>
      <p:sp>
        <p:nvSpPr>
          <p:cNvPr id="8196" name="Rectangle 4"/>
          <p:cNvSpPr>
            <a:spLocks noGrp="1" noChangeArrowheads="1"/>
          </p:cNvSpPr>
          <p:nvPr>
            <p:ph type="hdr" sz="quarter"/>
          </p:nvPr>
        </p:nvSpPr>
        <p:spPr bwMode="auto">
          <a:xfrm>
            <a:off x="0" y="0"/>
            <a:ext cx="29733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197" name="Rectangle 5"/>
          <p:cNvSpPr>
            <a:spLocks noGrp="1" noChangeArrowheads="1"/>
          </p:cNvSpPr>
          <p:nvPr>
            <p:ph type="dt" idx="1"/>
          </p:nvPr>
        </p:nvSpPr>
        <p:spPr bwMode="auto">
          <a:xfrm>
            <a:off x="3884613" y="0"/>
            <a:ext cx="29733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198" name="Rectangle 6"/>
          <p:cNvSpPr>
            <a:spLocks noGrp="1" noChangeArrowheads="1"/>
          </p:cNvSpPr>
          <p:nvPr>
            <p:ph type="ftr" sz="quarter" idx="4"/>
          </p:nvPr>
        </p:nvSpPr>
        <p:spPr bwMode="auto">
          <a:xfrm>
            <a:off x="0" y="8686800"/>
            <a:ext cx="29733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199" name="Rectangle 7"/>
          <p:cNvSpPr>
            <a:spLocks noGrp="1" noChangeArrowheads="1"/>
          </p:cNvSpPr>
          <p:nvPr>
            <p:ph type="sldNum" sz="quarter" idx="5"/>
          </p:nvPr>
        </p:nvSpPr>
        <p:spPr bwMode="auto">
          <a:xfrm>
            <a:off x="3884613" y="8686800"/>
            <a:ext cx="29733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defRPr sz="1200" smtClean="0"/>
            </a:lvl1pPr>
          </a:lstStyle>
          <a:p>
            <a:pPr marL="0" marR="0" lvl="0" indent="0" algn="r" defTabSz="914400" rtl="0" eaLnBrk="1" fontAlgn="base" latinLnBrk="0" hangingPunct="1">
              <a:lnSpc>
                <a:spcPct val="100000"/>
              </a:lnSpc>
              <a:spcBef>
                <a:spcPct val="0"/>
              </a:spcBef>
              <a:spcAft>
                <a:spcPct val="0"/>
              </a:spcAft>
              <a:buClrTx/>
              <a:buSzTx/>
              <a:buFontTx/>
              <a:buNone/>
              <a:defRPr/>
            </a:pPr>
            <a:fld id="{826C46EB-BC7A-4760-B9D4-B308BE143A12}" type="slidenum">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a:t>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680789572"/>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&#65279;<?xml version="1.0" encoding="utf-8" standalone="yes"?><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spTree>
      <p:nvGrpSpPr>
        <p:cNvPr id="1" name=""/>
        <p:cNvGrpSpPr/>
        <p:nvPr/>
      </p:nvGrpSpPr>
      <p:grpSpPr>
        <a:xfrm>
          <a:off x="0" y="0"/>
          <a:ext cx="0" cy="0"/>
        </a:xfrm>
      </p:grpSpPr>
      <p:sp>
        <p:nvSpPr>
          <p:cNvPr id="2" name="幻灯片图像占位符 1"/>
          <p:cNvSpPr>
            <a:spLocks noGrp="1" noRot="1" noChangeAspect="1"/>
          </p:cNvSpPr>
          <p:nvPr>
            <p:ph type="sldImg"/>
          </p:nvPr>
        </p:nvSpPr>
        <p:spPr/>
      </p:sp>
      <p:sp>
        <p:nvSpPr>
          <p:cNvPr id="3" name="备注占位符 2"/>
          <p:cNvSpPr txBox="1">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a:t>
            </a:fld>
            <a:endParaRPr lang="zh-CN" altLang="en-US"/>
          </a:p>
        </p:txBody>
      </p:sp>
    </p:spTree>
  </p:cSld>
  <p:clrMapOvr>
    <a:masterClrMapping/>
  </p:clrMapOvr>
</p:notes>
</file>

<file path=ppt/slideLayouts/_rels/slideLayout1.xml.rels>&#65279;<?xml version="1.0" encoding="utf-8" standalone="yes"?><Relationships xmlns="http://schemas.openxmlformats.org/package/2006/relationships"><Relationship Id="rId1" Type="http://schemas.openxmlformats.org/officeDocument/2006/relationships/image" Target="../media/image1.jpeg" /><Relationship Id="rId2"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3.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4.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5.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6.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7.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8.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29.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0.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31.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32.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33.xml.rels>&#65279;<?xml version="1.0" encoding="utf-8" standalone="yes"?><Relationships xmlns="http://schemas.openxmlformats.org/package/2006/relationships"><Relationship Id="rId1" Type="http://schemas.openxmlformats.org/officeDocument/2006/relationships/slideMaster" Target="../slideMasters/slideMaster3.xml" /></Relationships>
</file>

<file path=ppt/slideLayouts/_rels/slideLayout34.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35.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36.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37.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38.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39.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0.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41.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42.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43.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44.xml.rels>&#65279;<?xml version="1.0" encoding="utf-8" standalone="yes"?><Relationships xmlns="http://schemas.openxmlformats.org/package/2006/relationships"><Relationship Id="rId1" Type="http://schemas.openxmlformats.org/officeDocument/2006/relationships/slideMaster" Target="../slideMasters/slideMaster4.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showMasterPhAnim="0" type="title" preserve="1">
  <p:cSld name="标题幻灯片">
    <p:bg>
      <p:bgPr>
        <a:blipFill rotWithShape="0">
          <a:blip r:embed="rId1"/>
          <a:stretch>
            <a:fillRect/>
          </a:stretch>
        </a:blipFill>
        <a:effectLst/>
      </p:bgPr>
    </p:bg>
    <p:spTree>
      <p:nvGrpSpPr>
        <p:cNvPr id="1" name=""/>
        <p:cNvGrpSpPr/>
        <p:nvPr/>
      </p:nvGrpSpPr>
      <p:grpSpPr>
        <a:xfrm>
          <a:off x="0" y="0"/>
          <a:ext cx="0" cy="0"/>
        </a:xfrm>
      </p:grpSpPr>
      <p:sp>
        <p:nvSpPr>
          <p:cNvPr id="2050" name="Rectangle 2"/>
          <p:cNvSpPr>
            <a:spLocks noGrp="1" noChangeArrowheads="1"/>
          </p:cNvSpPr>
          <p:nvPr>
            <p:ph type="ctrTitle" hasCustomPrompt="1"/>
          </p:nvPr>
        </p:nvSpPr>
        <p:spPr>
          <a:xfrm>
            <a:off x="431800" y="333376"/>
            <a:ext cx="6242051" cy="1470025"/>
          </a:xfrm>
        </p:spPr>
        <p:txBody>
          <a:bodyPr/>
          <a:lstStyle>
            <a:lvl1pPr>
              <a:defRPr sz="4800">
                <a:ea typeface="方正黄草简体" pitchFamily="2" charset="-122"/>
              </a:defRPr>
            </a:lvl1pPr>
          </a:lstStyle>
          <a:p>
            <a:pPr lvl="0"/>
            <a:r>
              <a:rPr lang="zh-CN" altLang="zh-CN" noProof="0"/>
              <a:t>快乐办公</a:t>
            </a:r>
          </a:p>
        </p:txBody>
      </p:sp>
      <p:sp>
        <p:nvSpPr>
          <p:cNvPr id="2051" name="Rectangle 3"/>
          <p:cNvSpPr>
            <a:spLocks noGrp="1" noChangeArrowheads="1"/>
          </p:cNvSpPr>
          <p:nvPr>
            <p:ph type="subTitle" idx="1" hasCustomPrompt="1"/>
          </p:nvPr>
        </p:nvSpPr>
        <p:spPr>
          <a:xfrm>
            <a:off x="1210733" y="1341438"/>
            <a:ext cx="6815667" cy="1223962"/>
          </a:xfrm>
        </p:spPr>
        <p:txBody>
          <a:bodyPr/>
          <a:lstStyle>
            <a:lvl1pPr marL="0" indent="0" algn="ctr">
              <a:buFontTx/>
              <a:buNone/>
              <a:defRPr sz="3600">
                <a:solidFill>
                  <a:srgbClr val="000000"/>
                </a:solidFill>
                <a:latin typeface="华文行楷" pitchFamily="2" charset="-122"/>
                <a:ea typeface="华文行楷" pitchFamily="2" charset="-122"/>
              </a:defRPr>
            </a:lvl1pPr>
          </a:lstStyle>
          <a:p>
            <a:pPr lvl="0"/>
            <a:r>
              <a:rPr lang="zh-CN" altLang="zh-CN" noProof="0"/>
              <a:t>Happy office</a:t>
            </a:r>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页脚占位符 6"/>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页脚占位符 2"/>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页脚占位符 1"/>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spTree>
  </p:cSld>
  <p:clrMapOvr>
    <a:masterClrMapping/>
  </p:clrMapOvr>
  <p:transition/>
  <p:timing/>
</p:sldLayout>
</file>

<file path=ppt/slideLayouts/slideLayout2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2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2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2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2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页脚占位符 6"/>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2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页脚占位符 2"/>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2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页脚占位符 1"/>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3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3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3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3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spTree>
  </p:cSld>
  <p:clrMapOvr>
    <a:masterClrMapping/>
  </p:clrMapOvr>
  <p:transition/>
  <p:timing/>
</p:sldLayout>
</file>

<file path=ppt/slideLayouts/slideLayout3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3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3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3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14851" y="2492376"/>
            <a:ext cx="3735916" cy="2265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8453968" y="2492376"/>
            <a:ext cx="3738033" cy="2265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3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页脚占位符 6"/>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3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页脚占位符 2"/>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4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页脚占位符 1"/>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4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09601" y="273050"/>
            <a:ext cx="4011084"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4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页脚占位符 4"/>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4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4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文本">
    <p:spTree>
      <p:nvGrpSpPr>
        <p:cNvPr id="1" name=""/>
        <p:cNvGrpSpPr/>
        <p:nvPr/>
      </p:nvGrpSpPr>
      <p:grpSpPr>
        <a:xfrm>
          <a:off x="0" y="0"/>
          <a:ext cx="0" cy="0"/>
        </a:xfrm>
      </p:grpSpPr>
      <p:sp>
        <p:nvSpPr>
          <p:cNvPr id="2" name="竖排标题 1"/>
          <p:cNvSpPr>
            <a:spLocks noGrp="1"/>
          </p:cNvSpPr>
          <p:nvPr>
            <p:ph type="title" orient="vert"/>
          </p:nvPr>
        </p:nvSpPr>
        <p:spPr>
          <a:xfrm>
            <a:off x="9296400" y="274638"/>
            <a:ext cx="2895600" cy="4483100"/>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8"/>
            <a:ext cx="8483600" cy="44831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页脚占位符 3"/>
          <p:cNvSpPr>
            <a:spLocks noGrp="1"/>
          </p:cNvSpPr>
          <p:nvPr>
            <p:ph type="ftr"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image" Target="file:///D:\qq&#25991;&#20214;\712321467\Image\C2C\Image2\%7b75232B38-A165-1FB7-499C-2E1C792CACB5%7d.png" TargetMode="External" /><Relationship Id="rId13" Type="http://schemas.openxmlformats.org/officeDocument/2006/relationships/image" Target="../media/image2.png" /><Relationship Id="rId14"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12.xml" /><Relationship Id="rId10" Type="http://schemas.openxmlformats.org/officeDocument/2006/relationships/slideLayout" Target="../slideLayouts/slideLayout21.xml" /><Relationship Id="rId11" Type="http://schemas.openxmlformats.org/officeDocument/2006/relationships/slideLayout" Target="../slideLayouts/slideLayout22.xml" /><Relationship Id="rId12" Type="http://schemas.openxmlformats.org/officeDocument/2006/relationships/image" Target="file:///D:\qq&#25991;&#20214;\712321467\Image\C2C\Image2\%7b75232B38-A165-1FB7-499C-2E1C792CACB5%7d.png" TargetMode="External" /><Relationship Id="rId13" Type="http://schemas.openxmlformats.org/officeDocument/2006/relationships/image" Target="../media/image2.png" /><Relationship Id="rId14" Type="http://schemas.openxmlformats.org/officeDocument/2006/relationships/image" Target="../media/image3.jpeg" /><Relationship Id="rId15" Type="http://schemas.openxmlformats.org/officeDocument/2006/relationships/theme" Target="../theme/theme2.xml" /><Relationship Id="rId2" Type="http://schemas.openxmlformats.org/officeDocument/2006/relationships/slideLayout" Target="../slideLayouts/slideLayout13.xml" /><Relationship Id="rId3" Type="http://schemas.openxmlformats.org/officeDocument/2006/relationships/slideLayout" Target="../slideLayouts/slideLayout14.xml" /><Relationship Id="rId4" Type="http://schemas.openxmlformats.org/officeDocument/2006/relationships/slideLayout" Target="../slideLayouts/slideLayout15.xml" /><Relationship Id="rId5" Type="http://schemas.openxmlformats.org/officeDocument/2006/relationships/slideLayout" Target="../slideLayouts/slideLayout16.xml" /><Relationship Id="rId6" Type="http://schemas.openxmlformats.org/officeDocument/2006/relationships/slideLayout" Target="../slideLayouts/slideLayout17.xml" /><Relationship Id="rId7" Type="http://schemas.openxmlformats.org/officeDocument/2006/relationships/slideLayout" Target="../slideLayouts/slideLayout18.xml" /><Relationship Id="rId8" Type="http://schemas.openxmlformats.org/officeDocument/2006/relationships/slideLayout" Target="../slideLayouts/slideLayout19.xml" /><Relationship Id="rId9" Type="http://schemas.openxmlformats.org/officeDocument/2006/relationships/slideLayout" Target="../slideLayouts/slideLayout20.xml" /></Relationships>
</file>

<file path=ppt/slideMasters/_rels/slideMaster3.xml.rels>&#65279;<?xml version="1.0" encoding="utf-8" standalone="yes"?><Relationships xmlns="http://schemas.openxmlformats.org/package/2006/relationships"><Relationship Id="rId1" Type="http://schemas.openxmlformats.org/officeDocument/2006/relationships/slideLayout" Target="../slideLayouts/slideLayout23.xml" /><Relationship Id="rId10" Type="http://schemas.openxmlformats.org/officeDocument/2006/relationships/slideLayout" Target="../slideLayouts/slideLayout32.xml" /><Relationship Id="rId11" Type="http://schemas.openxmlformats.org/officeDocument/2006/relationships/slideLayout" Target="../slideLayouts/slideLayout33.xml" /><Relationship Id="rId12" Type="http://schemas.openxmlformats.org/officeDocument/2006/relationships/image" Target="file:///D:\qq&#25991;&#20214;\712321467\Image\C2C\Image2\%7b75232B38-A165-1FB7-499C-2E1C792CACB5%7d.png" TargetMode="External" /><Relationship Id="rId13" Type="http://schemas.openxmlformats.org/officeDocument/2006/relationships/image" Target="../media/image2.png" /><Relationship Id="rId14" Type="http://schemas.openxmlformats.org/officeDocument/2006/relationships/image" Target="../media/image4.jpeg" /><Relationship Id="rId15" Type="http://schemas.openxmlformats.org/officeDocument/2006/relationships/theme" Target="../theme/theme3.xml" /><Relationship Id="rId2" Type="http://schemas.openxmlformats.org/officeDocument/2006/relationships/slideLayout" Target="../slideLayouts/slideLayout24.xml" /><Relationship Id="rId3" Type="http://schemas.openxmlformats.org/officeDocument/2006/relationships/slideLayout" Target="../slideLayouts/slideLayout25.xml" /><Relationship Id="rId4" Type="http://schemas.openxmlformats.org/officeDocument/2006/relationships/slideLayout" Target="../slideLayouts/slideLayout26.xml" /><Relationship Id="rId5" Type="http://schemas.openxmlformats.org/officeDocument/2006/relationships/slideLayout" Target="../slideLayouts/slideLayout27.xml" /><Relationship Id="rId6" Type="http://schemas.openxmlformats.org/officeDocument/2006/relationships/slideLayout" Target="../slideLayouts/slideLayout28.xml" /><Relationship Id="rId7" Type="http://schemas.openxmlformats.org/officeDocument/2006/relationships/slideLayout" Target="../slideLayouts/slideLayout29.xml" /><Relationship Id="rId8" Type="http://schemas.openxmlformats.org/officeDocument/2006/relationships/slideLayout" Target="../slideLayouts/slideLayout30.xml" /><Relationship Id="rId9" Type="http://schemas.openxmlformats.org/officeDocument/2006/relationships/slideLayout" Target="../slideLayouts/slideLayout31.xml" /></Relationships>
</file>

<file path=ppt/slideMasters/_rels/slideMaster4.xml.rels>&#65279;<?xml version="1.0" encoding="utf-8" standalone="yes"?><Relationships xmlns="http://schemas.openxmlformats.org/package/2006/relationships"><Relationship Id="rId1" Type="http://schemas.openxmlformats.org/officeDocument/2006/relationships/slideLayout" Target="../slideLayouts/slideLayout34.xml" /><Relationship Id="rId10" Type="http://schemas.openxmlformats.org/officeDocument/2006/relationships/slideLayout" Target="../slideLayouts/slideLayout43.xml" /><Relationship Id="rId11" Type="http://schemas.openxmlformats.org/officeDocument/2006/relationships/slideLayout" Target="../slideLayouts/slideLayout44.xml" /><Relationship Id="rId12" Type="http://schemas.openxmlformats.org/officeDocument/2006/relationships/image" Target="file:///D:\qq&#25991;&#20214;\712321467\Image\C2C\Image2\%7b75232B38-A165-1FB7-499C-2E1C792CACB5%7d.png" TargetMode="External" /><Relationship Id="rId13" Type="http://schemas.openxmlformats.org/officeDocument/2006/relationships/image" Target="../media/image2.png" /><Relationship Id="rId14" Type="http://schemas.openxmlformats.org/officeDocument/2006/relationships/image" Target="../media/image5.jpeg" /><Relationship Id="rId15" Type="http://schemas.openxmlformats.org/officeDocument/2006/relationships/theme" Target="../theme/theme4.xml" /><Relationship Id="rId2" Type="http://schemas.openxmlformats.org/officeDocument/2006/relationships/slideLayout" Target="../slideLayouts/slideLayout35.xml" /><Relationship Id="rId3" Type="http://schemas.openxmlformats.org/officeDocument/2006/relationships/slideLayout" Target="../slideLayouts/slideLayout36.xml" /><Relationship Id="rId4" Type="http://schemas.openxmlformats.org/officeDocument/2006/relationships/slideLayout" Target="../slideLayouts/slideLayout37.xml" /><Relationship Id="rId5" Type="http://schemas.openxmlformats.org/officeDocument/2006/relationships/slideLayout" Target="../slideLayouts/slideLayout38.xml" /><Relationship Id="rId6" Type="http://schemas.openxmlformats.org/officeDocument/2006/relationships/slideLayout" Target="../slideLayouts/slideLayout39.xml" /><Relationship Id="rId7" Type="http://schemas.openxmlformats.org/officeDocument/2006/relationships/slideLayout" Target="../slideLayouts/slideLayout40.xml" /><Relationship Id="rId8" Type="http://schemas.openxmlformats.org/officeDocument/2006/relationships/slideLayout" Target="../slideLayouts/slideLayout41.xml" /><Relationship Id="rId9" Type="http://schemas.openxmlformats.org/officeDocument/2006/relationships/slideLayout" Target="../slideLayouts/slideLayout42.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a:effectLst/>
      </p:bgPr>
    </p:bg>
    <p:spTree>
      <p:nvGrpSpPr>
        <p:cNvPr id="1" name=""/>
        <p:cNvGrpSpPr/>
        <p:nvPr/>
      </p:nvGrpSpPr>
      <p:grpSpPr>
        <a:xfrm>
          <a:off x="0" y="0"/>
          <a:ext cx="0" cy="0"/>
        </a:xfrm>
      </p:grpSpPr>
      <p:sp>
        <p:nvSpPr>
          <p:cNvPr id="1026" name="Rectangle 2"/>
          <p:cNvSpPr>
            <a:spLocks noGrp="1"/>
          </p:cNvSpPr>
          <p:nvPr>
            <p:ph type="title"/>
          </p:nvPr>
        </p:nvSpPr>
        <p:spPr>
          <a:xfrm>
            <a:off x="609600" y="274638"/>
            <a:ext cx="10972800" cy="1143000"/>
          </a:xfrm>
          <a:prstGeom prst="rect">
            <a:avLst/>
          </a:prstGeom>
          <a:noFill/>
          <a:ln w="9525">
            <a:noFill/>
          </a:ln>
        </p:spPr>
        <p:txBody>
          <a:bodyPr anchor="ctr"/>
          <a:lstStyle/>
          <a:p>
            <a:pPr lvl="0"/>
            <a:r>
              <a:rPr lang="zh-CN" altLang="zh-CN"/>
              <a:t>单击此处编辑母版标题样式</a:t>
            </a:r>
          </a:p>
        </p:txBody>
      </p:sp>
      <p:sp>
        <p:nvSpPr>
          <p:cNvPr id="1027" name="Rectangle 3"/>
          <p:cNvSpPr>
            <a:spLocks noGrp="1"/>
          </p:cNvSpPr>
          <p:nvPr>
            <p:ph type="body" idx="1"/>
          </p:nvPr>
        </p:nvSpPr>
        <p:spPr>
          <a:xfrm>
            <a:off x="609600" y="1600200"/>
            <a:ext cx="10972800" cy="4525963"/>
          </a:xfrm>
          <a:prstGeom prst="rect">
            <a:avLst/>
          </a:prstGeom>
          <a:noFill/>
          <a:ln w="9525">
            <a:noFill/>
          </a:ln>
        </p:spPr>
        <p:txBody>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900">
                <a:latin typeface="+mn-ea"/>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900">
                <a:latin typeface="+mn-ea"/>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a:ln>
                <a:noFill/>
              </a:ln>
              <a:solidFill>
                <a:schemeClr val="tx1"/>
              </a:solidFill>
              <a:effectLst/>
              <a:uLnTx/>
              <a:uFillTx/>
              <a:latin typeface="+mn-ea"/>
              <a:ea typeface="+mn-ea"/>
              <a:cs typeface="+mn-cs"/>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900" smtClean="0">
                <a:latin typeface="微软雅黑" panose="020b0503020204020204" pitchFamily="34" charset="-122"/>
                <a:ea typeface="微软雅黑" panose="020b0503020204020204" pitchFamily="34"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CF1027BB-07F5-4337-83FD-8AE6EF262BDB}" type="slidenum">
              <a:rPr kumimoji="0" lang="zh-CN" altLang="en-US"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rPr>
              <a:t>‹#›</a:t>
            </a:fld>
            <a:endParaRPr kumimoji="0" lang="en-US" altLang="zh-CN" sz="9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pic>
        <p:nvPicPr>
          <p:cNvPr id="1031" name="图片 1073743875" descr="学科网 zxxk.com" title=""/>
          <p:cNvPicPr>
            <a:picLocks noChangeAspect="1"/>
          </p:cNvPicPr>
          <p:nvPr/>
        </p:nvPicPr>
        <p:blipFill>
          <a:blip r:embed="rId13" r:link="rId12"/>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7">
                                            <p:txEl>
                                              <p:pRg st="0" end="0"/>
                                            </p:txEl>
                                          </p:spTgt>
                                        </p:tgtEl>
                                        <p:attrNameLst>
                                          <p:attrName>style.visibility</p:attrName>
                                        </p:attrNameLst>
                                      </p:cBhvr>
                                      <p:to>
                                        <p:strVal val="visible"/>
                                      </p:to>
                                    </p:set>
                                    <p:animEffect transition="in" filter="fade">
                                      <p:cBhvr>
                                        <p:cTn id="12" dur="2000"/>
                                        <p:tgtEl>
                                          <p:spTgt spid="102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27">
                                            <p:txEl>
                                              <p:pRg st="1" end="1"/>
                                            </p:txEl>
                                          </p:spTgt>
                                        </p:tgtEl>
                                        <p:attrNameLst>
                                          <p:attrName>style.visibility</p:attrName>
                                        </p:attrNameLst>
                                      </p:cBhvr>
                                      <p:to>
                                        <p:strVal val="visible"/>
                                      </p:to>
                                    </p:set>
                                    <p:animEffect transition="in" filter="fade">
                                      <p:cBhvr>
                                        <p:cTn id="15" dur="2000"/>
                                        <p:tgtEl>
                                          <p:spTgt spid="102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27">
                                            <p:txEl>
                                              <p:pRg st="2" end="2"/>
                                            </p:txEl>
                                          </p:spTgt>
                                        </p:tgtEl>
                                        <p:attrNameLst>
                                          <p:attrName>style.visibility</p:attrName>
                                        </p:attrNameLst>
                                      </p:cBhvr>
                                      <p:to>
                                        <p:strVal val="visible"/>
                                      </p:to>
                                    </p:set>
                                    <p:animEffect transition="in" filter="fade">
                                      <p:cBhvr>
                                        <p:cTn id="18" dur="2000"/>
                                        <p:tgtEl>
                                          <p:spTgt spid="1027">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27">
                                            <p:txEl>
                                              <p:pRg st="3" end="3"/>
                                            </p:txEl>
                                          </p:spTgt>
                                        </p:tgtEl>
                                        <p:attrNameLst>
                                          <p:attrName>style.visibility</p:attrName>
                                        </p:attrNameLst>
                                      </p:cBhvr>
                                      <p:to>
                                        <p:strVal val="visible"/>
                                      </p:to>
                                    </p:set>
                                    <p:animEffect transition="in" filter="fade">
                                      <p:cBhvr>
                                        <p:cTn id="21" dur="2000"/>
                                        <p:tgtEl>
                                          <p:spTgt spid="1027">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27">
                                            <p:txEl>
                                              <p:pRg st="4" end="4"/>
                                            </p:txEl>
                                          </p:spTgt>
                                        </p:tgtEl>
                                        <p:attrNameLst>
                                          <p:attrName>style.visibility</p:attrName>
                                        </p:attrNameLst>
                                      </p:cBhvr>
                                      <p:to>
                                        <p:strVal val="visible"/>
                                      </p:to>
                                    </p:set>
                                    <p:animEffect transition="in" filter="fade">
                                      <p:cBhvr>
                                        <p:cTn id="24" dur="20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uiExpand="1" build="p"/>
    </p:bldLst>
  </p:timing>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anose="020b0604020202020204" pitchFamily="34" charset="0"/>
          <a:ea typeface="微软雅黑" panose="020b0503020204020204" pitchFamily="34" charset="-122"/>
        </a:defRPr>
      </a:lvl2pPr>
      <a:lvl3pPr algn="ctr" rtl="0" eaLnBrk="0" fontAlgn="base" hangingPunct="0">
        <a:spcBef>
          <a:spcPct val="0"/>
        </a:spcBef>
        <a:spcAft>
          <a:spcPct val="0"/>
        </a:spcAft>
        <a:defRPr sz="3200">
          <a:solidFill>
            <a:schemeClr val="tx2"/>
          </a:solidFill>
          <a:latin typeface="Arial" panose="020b0604020202020204" pitchFamily="34" charset="0"/>
          <a:ea typeface="微软雅黑" panose="020b0503020204020204" pitchFamily="34" charset="-122"/>
        </a:defRPr>
      </a:lvl3pPr>
      <a:lvl4pPr algn="ctr" rtl="0" eaLnBrk="0" fontAlgn="base" hangingPunct="0">
        <a:spcBef>
          <a:spcPct val="0"/>
        </a:spcBef>
        <a:spcAft>
          <a:spcPct val="0"/>
        </a:spcAft>
        <a:defRPr sz="3200">
          <a:solidFill>
            <a:schemeClr val="tx2"/>
          </a:solidFill>
          <a:latin typeface="Arial" panose="020b0604020202020204" pitchFamily="34" charset="0"/>
          <a:ea typeface="微软雅黑" panose="020b0503020204020204" pitchFamily="34" charset="-122"/>
        </a:defRPr>
      </a:lvl4pPr>
      <a:lvl5pPr algn="ctr" rtl="0" eaLnBrk="0" fontAlgn="base" hangingPunct="0">
        <a:spcBef>
          <a:spcPct val="0"/>
        </a:spcBef>
        <a:spcAft>
          <a:spcPct val="0"/>
        </a:spcAft>
        <a:defRPr sz="3200">
          <a:solidFill>
            <a:schemeClr val="tx2"/>
          </a:solidFill>
          <a:latin typeface="Arial" panose="020b0604020202020204" pitchFamily="34" charset="0"/>
          <a:ea typeface="微软雅黑" panose="020b0503020204020204" pitchFamily="34" charset="-122"/>
        </a:defRPr>
      </a:lvl5pPr>
      <a:lvl6pPr marL="457200" algn="ctr" rtl="0" fontAlgn="base">
        <a:spcBef>
          <a:spcPct val="0"/>
        </a:spcBef>
        <a:spcAft>
          <a:spcPct val="0"/>
        </a:spcAft>
        <a:defRPr sz="3200">
          <a:solidFill>
            <a:schemeClr val="tx2"/>
          </a:solidFill>
          <a:latin typeface="Arial" panose="020b0604020202020204" pitchFamily="34" charset="0"/>
          <a:ea typeface="微软雅黑" panose="020b0503020204020204" pitchFamily="34" charset="-122"/>
        </a:defRPr>
      </a:lvl6pPr>
      <a:lvl7pPr marL="914400" algn="ctr" rtl="0" fontAlgn="base">
        <a:spcBef>
          <a:spcPct val="0"/>
        </a:spcBef>
        <a:spcAft>
          <a:spcPct val="0"/>
        </a:spcAft>
        <a:defRPr sz="3200">
          <a:solidFill>
            <a:schemeClr val="tx2"/>
          </a:solidFill>
          <a:latin typeface="Arial" panose="020b0604020202020204" pitchFamily="34" charset="0"/>
          <a:ea typeface="微软雅黑" panose="020b0503020204020204" pitchFamily="34" charset="-122"/>
        </a:defRPr>
      </a:lvl7pPr>
      <a:lvl8pPr marL="1371600" algn="ctr" rtl="0" fontAlgn="base">
        <a:spcBef>
          <a:spcPct val="0"/>
        </a:spcBef>
        <a:spcAft>
          <a:spcPct val="0"/>
        </a:spcAft>
        <a:defRPr sz="3200">
          <a:solidFill>
            <a:schemeClr val="tx2"/>
          </a:solidFill>
          <a:latin typeface="Arial" panose="020b0604020202020204" pitchFamily="34" charset="0"/>
          <a:ea typeface="微软雅黑" panose="020b0503020204020204" pitchFamily="34" charset="-122"/>
        </a:defRPr>
      </a:lvl8pPr>
      <a:lvl9pPr marL="1828800" algn="ctr" rtl="0" fontAlgn="base">
        <a:spcBef>
          <a:spcPct val="0"/>
        </a:spcBef>
        <a:spcAft>
          <a:spcPct val="0"/>
        </a:spcAft>
        <a:defRPr sz="32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ea typeface="+mn-ea"/>
        </a:defRPr>
      </a:lvl2pPr>
      <a:lvl3pPr marL="1143000" indent="-228600" algn="l" rtl="0" eaLnBrk="0" fontAlgn="base" hangingPunct="0">
        <a:spcBef>
          <a:spcPct val="20000"/>
        </a:spcBef>
        <a:spcAft>
          <a:spcPct val="0"/>
        </a:spcAft>
        <a:buChar char="•"/>
        <a:defRPr sz="1600">
          <a:solidFill>
            <a:schemeClr val="tx1"/>
          </a:solidFill>
          <a:latin typeface="+mn-lt"/>
          <a:ea typeface="+mn-ea"/>
        </a:defRPr>
      </a:lvl3pPr>
      <a:lvl4pPr marL="1600200" indent="-228600" algn="l" rtl="0" eaLnBrk="0" fontAlgn="base" hangingPunct="0">
        <a:spcBef>
          <a:spcPct val="20000"/>
        </a:spcBef>
        <a:spcAft>
          <a:spcPct val="0"/>
        </a:spcAft>
        <a:buChar char="–"/>
        <a:defRPr sz="1400">
          <a:solidFill>
            <a:schemeClr val="tx1"/>
          </a:solidFill>
          <a:latin typeface="+mn-lt"/>
          <a:ea typeface="+mn-ea"/>
        </a:defRPr>
      </a:lvl4pPr>
      <a:lvl5pPr marL="2057400" indent="-228600" algn="l" rtl="0" eaLnBrk="0" fontAlgn="base" hangingPunct="0">
        <a:spcBef>
          <a:spcPct val="20000"/>
        </a:spcBef>
        <a:spcAft>
          <a:spcPct val="0"/>
        </a:spcAft>
        <a:buChar char="»"/>
        <a:defRPr sz="1400">
          <a:solidFill>
            <a:schemeClr val="tx1"/>
          </a:solidFill>
          <a:latin typeface="+mn-lt"/>
          <a:ea typeface="+mn-ea"/>
        </a:defRPr>
      </a:lvl5pPr>
      <a:lvl6pPr marL="2514600" indent="-228600" algn="l" rtl="0" fontAlgn="base">
        <a:spcBef>
          <a:spcPct val="20000"/>
        </a:spcBef>
        <a:spcAft>
          <a:spcPct val="0"/>
        </a:spcAft>
        <a:buChar char="»"/>
        <a:defRPr sz="1400">
          <a:solidFill>
            <a:schemeClr val="tx1"/>
          </a:solidFill>
          <a:latin typeface="+mn-lt"/>
          <a:ea typeface="+mn-ea"/>
        </a:defRPr>
      </a:lvl6pPr>
      <a:lvl7pPr marL="2971800" indent="-228600" algn="l" rtl="0" fontAlgn="base">
        <a:spcBef>
          <a:spcPct val="20000"/>
        </a:spcBef>
        <a:spcAft>
          <a:spcPct val="0"/>
        </a:spcAft>
        <a:buChar char="»"/>
        <a:defRPr sz="1400">
          <a:solidFill>
            <a:schemeClr val="tx1"/>
          </a:solidFill>
          <a:latin typeface="+mn-lt"/>
          <a:ea typeface="+mn-ea"/>
        </a:defRPr>
      </a:lvl7pPr>
      <a:lvl8pPr marL="3429000" indent="-228600" algn="l" rtl="0" fontAlgn="base">
        <a:spcBef>
          <a:spcPct val="20000"/>
        </a:spcBef>
        <a:spcAft>
          <a:spcPct val="0"/>
        </a:spcAft>
        <a:buChar char="»"/>
        <a:defRPr sz="1400">
          <a:solidFill>
            <a:schemeClr val="tx1"/>
          </a:solidFill>
          <a:latin typeface="+mn-lt"/>
          <a:ea typeface="+mn-ea"/>
        </a:defRPr>
      </a:lvl8pPr>
      <a:lvl9pPr marL="3886200" indent="-228600" algn="l" rtl="0" fontAlgn="base">
        <a:spcBef>
          <a:spcPct val="20000"/>
        </a:spcBef>
        <a:spcAft>
          <a:spcPct val="0"/>
        </a:spcAft>
        <a:buChar char="»"/>
        <a:defRPr sz="14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Pr>
        <a:blipFill rotWithShape="0">
          <a:blip r:embed="rId14"/>
          <a:stretch>
            <a:fillRect/>
          </a:stretch>
        </a:blipFill>
        <a:effectLst/>
      </p:bgPr>
    </p:bg>
    <p:spTree>
      <p:nvGrpSpPr>
        <p:cNvPr id="1" name=""/>
        <p:cNvGrpSpPr/>
        <p:nvPr/>
      </p:nvGrpSpPr>
      <p:grpSpPr>
        <a:xfrm>
          <a:off x="0" y="0"/>
          <a:ext cx="0" cy="0"/>
        </a:xfrm>
      </p:grpSpPr>
      <p:sp>
        <p:nvSpPr>
          <p:cNvPr id="3074" name="Rectangle 2"/>
          <p:cNvSpPr>
            <a:spLocks noGrp="1"/>
          </p:cNvSpPr>
          <p:nvPr>
            <p:ph type="title"/>
          </p:nvPr>
        </p:nvSpPr>
        <p:spPr>
          <a:xfrm>
            <a:off x="609600" y="274638"/>
            <a:ext cx="10972800" cy="1143000"/>
          </a:xfrm>
          <a:prstGeom prst="rect">
            <a:avLst/>
          </a:prstGeom>
          <a:noFill/>
          <a:ln w="9525">
            <a:noFill/>
          </a:ln>
        </p:spPr>
        <p:txBody>
          <a:bodyPr anchor="ctr"/>
          <a:lstStyle/>
          <a:p>
            <a:pPr lvl="0"/>
            <a:r>
              <a:rPr lang="zh-CN" altLang="zh-CN"/>
              <a:t>目录</a:t>
            </a:r>
          </a:p>
        </p:txBody>
      </p:sp>
      <p:sp>
        <p:nvSpPr>
          <p:cNvPr id="3075" name="Rectangle 3"/>
          <p:cNvSpPr>
            <a:spLocks noGrp="1"/>
          </p:cNvSpPr>
          <p:nvPr>
            <p:ph type="body" idx="1"/>
          </p:nvPr>
        </p:nvSpPr>
        <p:spPr>
          <a:xfrm>
            <a:off x="609600" y="1600200"/>
            <a:ext cx="10972800" cy="4525963"/>
          </a:xfrm>
          <a:prstGeom prst="rect">
            <a:avLst/>
          </a:prstGeom>
          <a:noFill/>
          <a:ln w="9525">
            <a:noFill/>
          </a:ln>
        </p:spPr>
        <p:txBody>
          <a:bodyPr/>
          <a:lstStyle/>
          <a:p>
            <a:pPr lvl="0"/>
            <a:r>
              <a:rPr lang="zh-CN" altLang="zh-CN"/>
              <a:t>轻松学习  快乐办公</a:t>
            </a:r>
          </a:p>
          <a:p>
            <a:pPr lvl="1"/>
            <a:r>
              <a:rPr lang="zh-CN" altLang="zh-CN"/>
              <a:t>轻松每一分钟</a:t>
            </a:r>
          </a:p>
          <a:p>
            <a:pPr lvl="2"/>
            <a:r>
              <a:rPr lang="zh-CN" altLang="zh-CN"/>
              <a:t>快乐每一时刻</a:t>
            </a:r>
          </a:p>
          <a:p>
            <a:pPr lvl="3"/>
            <a:r>
              <a:rPr lang="zh-CN" altLang="zh-CN"/>
              <a:t>轻松、快乐一起办公</a:t>
            </a:r>
          </a:p>
        </p:txBody>
      </p:sp>
      <p:sp>
        <p:nvSpPr>
          <p:cNvPr id="3076" name="Rectangle 4"/>
          <p:cNvSpPr>
            <a:spLocks noGrp="1" noChangeArrowheads="1"/>
          </p:cNvSpPr>
          <p:nvPr>
            <p:ph type="ftr" sz="quarter" idx="3"/>
          </p:nvPr>
        </p:nvSpPr>
        <p:spPr bwMode="auto">
          <a:xfrm>
            <a:off x="9586913" y="6381750"/>
            <a:ext cx="2605088"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2 </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目录</a:t>
            </a:r>
          </a:p>
        </p:txBody>
      </p:sp>
      <p:pic>
        <p:nvPicPr>
          <p:cNvPr id="3077" name="图片 1073743875" descr="学科网 zxxk.com" title=""/>
          <p:cNvPicPr>
            <a:picLocks noChangeAspect="1"/>
          </p:cNvPicPr>
          <p:nvPr/>
        </p:nvPicPr>
        <p:blipFill>
          <a:blip r:embed="rId13" r:link="rId12"/>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5">
                                            <p:txEl>
                                              <p:pRg st="0" end="0"/>
                                            </p:txEl>
                                          </p:spTgt>
                                        </p:tgtEl>
                                        <p:attrNameLst>
                                          <p:attrName>style.visibility</p:attrName>
                                        </p:attrNameLst>
                                      </p:cBhvr>
                                      <p:to>
                                        <p:strVal val="visible"/>
                                      </p:to>
                                    </p:set>
                                    <p:animEffect transition="in" filter="fade">
                                      <p:cBhvr>
                                        <p:cTn id="12" dur="2000"/>
                                        <p:tgtEl>
                                          <p:spTgt spid="3075">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075">
                                            <p:txEl>
                                              <p:pRg st="1" end="1"/>
                                            </p:txEl>
                                          </p:spTgt>
                                        </p:tgtEl>
                                        <p:attrNameLst>
                                          <p:attrName>style.visibility</p:attrName>
                                        </p:attrNameLst>
                                      </p:cBhvr>
                                      <p:to>
                                        <p:strVal val="visible"/>
                                      </p:to>
                                    </p:set>
                                    <p:animEffect transition="in" filter="fade">
                                      <p:cBhvr>
                                        <p:cTn id="15" dur="2000"/>
                                        <p:tgtEl>
                                          <p:spTgt spid="3075">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075">
                                            <p:txEl>
                                              <p:pRg st="2" end="2"/>
                                            </p:txEl>
                                          </p:spTgt>
                                        </p:tgtEl>
                                        <p:attrNameLst>
                                          <p:attrName>style.visibility</p:attrName>
                                        </p:attrNameLst>
                                      </p:cBhvr>
                                      <p:to>
                                        <p:strVal val="visible"/>
                                      </p:to>
                                    </p:set>
                                    <p:animEffect transition="in" filter="fade">
                                      <p:cBhvr>
                                        <p:cTn id="18" dur="2000"/>
                                        <p:tgtEl>
                                          <p:spTgt spid="3075">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075">
                                            <p:txEl>
                                              <p:pRg st="3" end="3"/>
                                            </p:txEl>
                                          </p:spTgt>
                                        </p:tgtEl>
                                        <p:attrNameLst>
                                          <p:attrName>style.visibility</p:attrName>
                                        </p:attrNameLst>
                                      </p:cBhvr>
                                      <p:to>
                                        <p:strVal val="visible"/>
                                      </p:to>
                                    </p:set>
                                    <p:animEffect transition="in" filter="fade">
                                      <p:cBhvr>
                                        <p:cTn id="21" dur="2000"/>
                                        <p:tgtEl>
                                          <p:spTgt spid="30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uiExpand="1" bui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Pr>
        <a:blipFill rotWithShape="0">
          <a:blip r:embed="rId14"/>
          <a:stretch>
            <a:fillRect/>
          </a:stretch>
        </a:blipFill>
        <a:effectLst/>
      </p:bgPr>
    </p:bg>
    <p:spTree>
      <p:nvGrpSpPr>
        <p:cNvPr id="1" name=""/>
        <p:cNvGrpSpPr/>
        <p:nvPr/>
      </p:nvGrpSpPr>
      <p:grpSpPr>
        <a:xfrm>
          <a:off x="0" y="0"/>
          <a:ext cx="0" cy="0"/>
        </a:xfrm>
      </p:grpSpPr>
      <p:sp>
        <p:nvSpPr>
          <p:cNvPr id="5122" name="Rectangle 2"/>
          <p:cNvSpPr>
            <a:spLocks noGrp="1"/>
          </p:cNvSpPr>
          <p:nvPr>
            <p:ph type="title"/>
          </p:nvPr>
        </p:nvSpPr>
        <p:spPr>
          <a:xfrm>
            <a:off x="609600" y="274638"/>
            <a:ext cx="10972800" cy="1143000"/>
          </a:xfrm>
          <a:prstGeom prst="rect">
            <a:avLst/>
          </a:prstGeom>
          <a:noFill/>
          <a:ln w="9525">
            <a:noFill/>
          </a:ln>
        </p:spPr>
        <p:txBody>
          <a:bodyPr anchor="ctr"/>
          <a:lstStyle/>
          <a:p>
            <a:pPr lvl="0"/>
            <a:r>
              <a:rPr lang="zh-CN" altLang="zh-CN"/>
              <a:t>怎么做好轻松、快乐办公？</a:t>
            </a:r>
          </a:p>
        </p:txBody>
      </p:sp>
      <p:sp>
        <p:nvSpPr>
          <p:cNvPr id="5123" name="Rectangle 3"/>
          <p:cNvSpPr>
            <a:spLocks noGrp="1"/>
          </p:cNvSpPr>
          <p:nvPr>
            <p:ph type="body" idx="1"/>
          </p:nvPr>
        </p:nvSpPr>
        <p:spPr>
          <a:xfrm>
            <a:off x="609600" y="1600200"/>
            <a:ext cx="10972800" cy="4525963"/>
          </a:xfrm>
          <a:prstGeom prst="rect">
            <a:avLst/>
          </a:prstGeom>
          <a:noFill/>
          <a:ln w="9525">
            <a:noFill/>
          </a:ln>
        </p:spPr>
        <p:txBody>
          <a:bodyPr/>
          <a:lstStyle/>
          <a:p>
            <a:pPr lvl="0"/>
            <a:r>
              <a:rPr lang="zh-CN" altLang="zh-CN"/>
              <a:t>单击此处编辑母版文本样式</a:t>
            </a:r>
          </a:p>
          <a:p>
            <a:pPr lvl="1"/>
            <a:r>
              <a:rPr lang="zh-CN" altLang="zh-CN"/>
              <a:t>第二级</a:t>
            </a:r>
          </a:p>
          <a:p>
            <a:pPr lvl="2"/>
            <a:r>
              <a:rPr lang="zh-CN" altLang="zh-CN"/>
              <a:t>第三级</a:t>
            </a:r>
          </a:p>
          <a:p>
            <a:pPr lvl="3"/>
            <a:r>
              <a:rPr lang="zh-CN" altLang="zh-CN"/>
              <a:t>第四级</a:t>
            </a:r>
          </a:p>
          <a:p>
            <a:pPr lvl="4"/>
            <a:r>
              <a:rPr lang="zh-CN" altLang="zh-CN"/>
              <a:t>第五级</a:t>
            </a:r>
          </a:p>
        </p:txBody>
      </p:sp>
      <p:sp>
        <p:nvSpPr>
          <p:cNvPr id="5124" name="Rectangle 4"/>
          <p:cNvSpPr>
            <a:spLocks noGrp="1" noChangeArrowheads="1"/>
          </p:cNvSpPr>
          <p:nvPr>
            <p:ph type="ftr" sz="quarter" idx="3"/>
          </p:nvPr>
        </p:nvSpPr>
        <p:spPr bwMode="auto">
          <a:xfrm>
            <a:off x="9398000" y="6245225"/>
            <a:ext cx="27940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4</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内容</a:t>
            </a:r>
          </a:p>
        </p:txBody>
      </p:sp>
      <p:pic>
        <p:nvPicPr>
          <p:cNvPr id="5125" name="图片 1073743875" descr="学科网 zxxk.com" title=""/>
          <p:cNvPicPr>
            <a:picLocks noChangeAspect="1"/>
          </p:cNvPicPr>
          <p:nvPr/>
        </p:nvPicPr>
        <p:blipFill>
          <a:blip r:embed="rId13" r:link="rId12"/>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2000"/>
                                        <p:tgtEl>
                                          <p:spTgt spid="5122"/>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Effect transition="in" filter="fade">
                                      <p:cBhvr>
                                        <p:cTn id="12" dur="2000"/>
                                        <p:tgtEl>
                                          <p:spTgt spid="512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123">
                                            <p:txEl>
                                              <p:pRg st="1" end="1"/>
                                            </p:txEl>
                                          </p:spTgt>
                                        </p:tgtEl>
                                        <p:attrNameLst>
                                          <p:attrName>style.visibility</p:attrName>
                                        </p:attrNameLst>
                                      </p:cBhvr>
                                      <p:to>
                                        <p:strVal val="visible"/>
                                      </p:to>
                                    </p:set>
                                    <p:animEffect transition="in" filter="fade">
                                      <p:cBhvr>
                                        <p:cTn id="15" dur="2000"/>
                                        <p:tgtEl>
                                          <p:spTgt spid="512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123">
                                            <p:txEl>
                                              <p:pRg st="2" end="2"/>
                                            </p:txEl>
                                          </p:spTgt>
                                        </p:tgtEl>
                                        <p:attrNameLst>
                                          <p:attrName>style.visibility</p:attrName>
                                        </p:attrNameLst>
                                      </p:cBhvr>
                                      <p:to>
                                        <p:strVal val="visible"/>
                                      </p:to>
                                    </p:set>
                                    <p:animEffect transition="in" filter="fade">
                                      <p:cBhvr>
                                        <p:cTn id="18" dur="2000"/>
                                        <p:tgtEl>
                                          <p:spTgt spid="512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123">
                                            <p:txEl>
                                              <p:pRg st="3" end="3"/>
                                            </p:txEl>
                                          </p:spTgt>
                                        </p:tgtEl>
                                        <p:attrNameLst>
                                          <p:attrName>style.visibility</p:attrName>
                                        </p:attrNameLst>
                                      </p:cBhvr>
                                      <p:to>
                                        <p:strVal val="visible"/>
                                      </p:to>
                                    </p:set>
                                    <p:animEffect transition="in" filter="fade">
                                      <p:cBhvr>
                                        <p:cTn id="21" dur="2000"/>
                                        <p:tgtEl>
                                          <p:spTgt spid="512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123">
                                            <p:txEl>
                                              <p:pRg st="4" end="4"/>
                                            </p:txEl>
                                          </p:spTgt>
                                        </p:tgtEl>
                                        <p:attrNameLst>
                                          <p:attrName>style.visibility</p:attrName>
                                        </p:attrNameLst>
                                      </p:cBhvr>
                                      <p:to>
                                        <p:strVal val="visible"/>
                                      </p:to>
                                    </p:set>
                                    <p:animEffect transition="in" filter="fade">
                                      <p:cBhvr>
                                        <p:cTn id="24" dur="2000"/>
                                        <p:tgtEl>
                                          <p:spTgt spid="5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uiExpand="1" build="p"/>
    </p:bldLst>
  </p:timing>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36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36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Pr>
        <a:blipFill rotWithShape="0">
          <a:blip r:embed="rId14"/>
          <a:stretch>
            <a:fillRect/>
          </a:stretch>
        </a:blipFill>
        <a:effectLst/>
      </p:bgPr>
    </p:bg>
    <p:spTree>
      <p:nvGrpSpPr>
        <p:cNvPr id="1" name=""/>
        <p:cNvGrpSpPr/>
        <p:nvPr/>
      </p:nvGrpSpPr>
      <p:grpSpPr>
        <a:xfrm>
          <a:off x="0" y="0"/>
          <a:ext cx="0" cy="0"/>
        </a:xfrm>
      </p:grpSpPr>
      <p:sp>
        <p:nvSpPr>
          <p:cNvPr id="6146" name="Rectangle 2"/>
          <p:cNvSpPr>
            <a:spLocks noGrp="1"/>
          </p:cNvSpPr>
          <p:nvPr>
            <p:ph type="body" idx="1"/>
          </p:nvPr>
        </p:nvSpPr>
        <p:spPr>
          <a:xfrm>
            <a:off x="4514850" y="2492375"/>
            <a:ext cx="7677150" cy="2265363"/>
          </a:xfrm>
          <a:prstGeom prst="rect">
            <a:avLst/>
          </a:prstGeom>
          <a:noFill/>
          <a:ln w="9525">
            <a:noFill/>
          </a:ln>
        </p:spPr>
        <p:txBody>
          <a:bodyPr/>
          <a:lstStyle/>
          <a:p>
            <a:pPr lvl="0"/>
            <a:r>
              <a:rPr lang="zh-CN" altLang="zh-CN"/>
              <a:t>谢谢聆听！</a:t>
            </a:r>
          </a:p>
        </p:txBody>
      </p:sp>
      <p:sp>
        <p:nvSpPr>
          <p:cNvPr id="6147" name="Rectangle 3"/>
          <p:cNvSpPr>
            <a:spLocks noGrp="1" noChangeArrowheads="1"/>
          </p:cNvSpPr>
          <p:nvPr>
            <p:ph type="ftr" sz="quarter" idx="3"/>
          </p:nvPr>
        </p:nvSpPr>
        <p:spPr bwMode="auto">
          <a:xfrm>
            <a:off x="9398000" y="6381750"/>
            <a:ext cx="27940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eaLnBrk="1" hangingPunct="1">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5</a:t>
            </a:r>
            <a:r>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底页</a:t>
            </a:r>
          </a:p>
        </p:txBody>
      </p:sp>
      <p:pic>
        <p:nvPicPr>
          <p:cNvPr id="6148" name="图片 1073743875" descr="学科网 zxxk.com" title=""/>
          <p:cNvPicPr>
            <a:picLocks noChangeAspect="1"/>
          </p:cNvPicPr>
          <p:nvPr/>
        </p:nvPicPr>
        <p:blipFill>
          <a:blip r:embed="rId13" r:link="rId12"/>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fade">
                                      <p:cBhvr>
                                        <p:cTn id="7" dur="2000"/>
                                        <p:tgtEl>
                                          <p:spTgt spid="61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bui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defRPr sz="60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j-ea"/>
        </a:defRPr>
      </a:lvl2pPr>
      <a:lvl3pPr marL="1143000" indent="-228600" algn="l" rtl="0" eaLnBrk="0" fontAlgn="base" hangingPunct="0">
        <a:spcBef>
          <a:spcPct val="20000"/>
        </a:spcBef>
        <a:spcAft>
          <a:spcPct val="0"/>
        </a:spcAft>
        <a:buChar char="•"/>
        <a:defRPr sz="2400">
          <a:solidFill>
            <a:schemeClr val="tx1"/>
          </a:solidFill>
          <a:latin typeface="+mn-lt"/>
          <a:ea typeface="+mj-ea"/>
        </a:defRPr>
      </a:lvl3pPr>
      <a:lvl4pPr marL="1600200" indent="-228600" algn="l" rtl="0" eaLnBrk="0" fontAlgn="base" hangingPunct="0">
        <a:spcBef>
          <a:spcPct val="20000"/>
        </a:spcBef>
        <a:spcAft>
          <a:spcPct val="0"/>
        </a:spcAft>
        <a:buChar char="–"/>
        <a:defRPr sz="2000">
          <a:solidFill>
            <a:schemeClr val="tx1"/>
          </a:solidFill>
          <a:latin typeface="+mn-lt"/>
          <a:ea typeface="+mj-ea"/>
        </a:defRPr>
      </a:lvl4pPr>
      <a:lvl5pPr marL="2057400" indent="-228600" algn="l" rtl="0" eaLnBrk="0" fontAlgn="base" hangingPunct="0">
        <a:spcBef>
          <a:spcPct val="20000"/>
        </a:spcBef>
        <a:spcAft>
          <a:spcPct val="0"/>
        </a:spcAft>
        <a:buChar char="»"/>
        <a:defRPr sz="2000">
          <a:solidFill>
            <a:schemeClr val="tx1"/>
          </a:solidFill>
          <a:latin typeface="+mn-lt"/>
          <a:ea typeface="+mj-ea"/>
        </a:defRPr>
      </a:lvl5pPr>
      <a:lvl6pPr marL="2514600" indent="-228600" algn="l" rtl="0" fontAlgn="base">
        <a:spcBef>
          <a:spcPct val="20000"/>
        </a:spcBef>
        <a:spcAft>
          <a:spcPct val="0"/>
        </a:spcAft>
        <a:buChar char="»"/>
        <a:defRPr sz="2000">
          <a:solidFill>
            <a:schemeClr val="tx1"/>
          </a:solidFill>
          <a:latin typeface="+mn-lt"/>
          <a:ea typeface="+mj-ea"/>
        </a:defRPr>
      </a:lvl6pPr>
      <a:lvl7pPr marL="2971800" indent="-228600" algn="l" rtl="0" fontAlgn="base">
        <a:spcBef>
          <a:spcPct val="20000"/>
        </a:spcBef>
        <a:spcAft>
          <a:spcPct val="0"/>
        </a:spcAft>
        <a:buChar char="»"/>
        <a:defRPr sz="2000">
          <a:solidFill>
            <a:schemeClr val="tx1"/>
          </a:solidFill>
          <a:latin typeface="+mn-lt"/>
          <a:ea typeface="+mj-ea"/>
        </a:defRPr>
      </a:lvl7pPr>
      <a:lvl8pPr marL="3429000" indent="-228600" algn="l" rtl="0" fontAlgn="base">
        <a:spcBef>
          <a:spcPct val="20000"/>
        </a:spcBef>
        <a:spcAft>
          <a:spcPct val="0"/>
        </a:spcAft>
        <a:buChar char="»"/>
        <a:defRPr sz="2000">
          <a:solidFill>
            <a:schemeClr val="tx1"/>
          </a:solidFill>
          <a:latin typeface="+mn-lt"/>
          <a:ea typeface="+mj-ea"/>
        </a:defRPr>
      </a:lvl8pPr>
      <a:lvl9pPr marL="3886200" indent="-228600" algn="l" rtl="0" fontAlgn="base">
        <a:spcBef>
          <a:spcPct val="20000"/>
        </a:spcBef>
        <a:spcAft>
          <a:spcPct val="0"/>
        </a:spcAft>
        <a:buChar char="»"/>
        <a:defRPr sz="2000">
          <a:solidFill>
            <a:schemeClr val="tx1"/>
          </a:solidFill>
          <a:latin typeface="+mn-lt"/>
          <a:ea typeface="+mj-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notesSlide" Target="../notesSlides/notesSlide1.xml" /><Relationship Id="rId3" Type="http://schemas.openxmlformats.org/officeDocument/2006/relationships/image" Target="../media/image6.jpe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 Id="rId3" Type="http://schemas.openxmlformats.org/officeDocument/2006/relationships/image" Target="../media/image8.pn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7.jpe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 name="任意多边形 3" title=""/>
          <p:cNvSpPr/>
          <p:nvPr/>
        </p:nvSpPr>
        <p:spPr>
          <a:xfrm flipH="1">
            <a:off x="289817" y="628780"/>
            <a:ext cx="6096347" cy="5711987"/>
          </a:xfrm>
          <a:custGeom>
            <a:gdLst>
              <a:gd name="connsiteX0" fmla="*/ 1446530 w 7232650"/>
              <a:gd name="connsiteY0" fmla="*/ 0 h 7232651"/>
              <a:gd name="connsiteX1" fmla="*/ 7232650 w 7232650"/>
              <a:gd name="connsiteY1" fmla="*/ 0 h 7232651"/>
              <a:gd name="connsiteX2" fmla="*/ 7232650 w 7232650"/>
              <a:gd name="connsiteY2" fmla="*/ 7232651 h 7232651"/>
              <a:gd name="connsiteX3" fmla="*/ 0 w 7232650"/>
              <a:gd name="connsiteY3" fmla="*/ 7232651 h 7232651"/>
            </a:gdLst>
            <a:cxnLst>
              <a:cxn ang="0">
                <a:pos x="connsiteX0" y="connsiteY0"/>
              </a:cxn>
              <a:cxn ang="0">
                <a:pos x="connsiteX1" y="connsiteY1"/>
              </a:cxn>
              <a:cxn ang="0">
                <a:pos x="connsiteX2" y="connsiteY2"/>
              </a:cxn>
              <a:cxn ang="0">
                <a:pos x="connsiteX3" y="connsiteY3"/>
              </a:cxn>
            </a:cxnLst>
            <a:rect l="l" t="t" r="r" b="b"/>
            <a:pathLst>
              <a:path w="7232650" h="7232651">
                <a:moveTo>
                  <a:pt x="1446530" y="0"/>
                </a:moveTo>
                <a:lnTo>
                  <a:pt x="7232650" y="0"/>
                </a:lnTo>
                <a:lnTo>
                  <a:pt x="7232650" y="7232651"/>
                </a:lnTo>
                <a:lnTo>
                  <a:pt x="0" y="7232651"/>
                </a:lnTo>
                <a:close/>
              </a:path>
            </a:pathLst>
          </a:custGeom>
          <a:blipFill>
            <a:blip r:embed="rId3">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3" name="图片 2" title=""/>
          <p:cNvPicPr>
            <a:picLocks noChangeAspect="1"/>
          </p:cNvPicPr>
          <p:nvPr/>
        </p:nvPicPr>
        <p:blipFill>
          <a:blip r:embed="rId3">
            <a:alphaModFix amt="10000"/>
            <a:extLst>
              <a:ext uri="{28A0092B-C50C-407E-A947-70E740481C1C}">
                <a14:useLocalDpi xmlns:a14="http://schemas.microsoft.com/office/drawing/2010/main" val="0"/>
              </a:ext>
            </a:extLst>
          </a:blip>
          <a:stretch>
            <a:fillRect/>
          </a:stretch>
        </p:blipFill>
        <p:spPr>
          <a:xfrm flipH="1">
            <a:off x="4500" y="0"/>
            <a:ext cx="12187500" cy="6858000"/>
          </a:xfrm>
          <a:prstGeom prst="rect">
            <a:avLst/>
          </a:prstGeom>
        </p:spPr>
      </p:pic>
      <p:sp>
        <p:nvSpPr>
          <p:cNvPr id="8" name="Rectangle 18" title=""/>
          <p:cNvSpPr>
            <a:spLocks noChangeArrowheads="1"/>
          </p:cNvSpPr>
          <p:nvPr/>
        </p:nvSpPr>
        <p:spPr bwMode="auto">
          <a:xfrm>
            <a:off x="5877391" y="2981021"/>
            <a:ext cx="6164276" cy="106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lnSpc>
                <a:spcPct val="150000"/>
              </a:lnSpc>
              <a:spcBef>
                <a:spcPct val="0"/>
              </a:spcBef>
              <a:spcAft>
                <a:spcPct val="0"/>
              </a:spcAft>
            </a:pPr>
            <a:r>
              <a:rPr lang="zh-CN" altLang="en-US" sz="2275">
                <a:latin typeface="微软雅黑" panose="020b0503020204020204" pitchFamily="34" charset="-122"/>
                <a:ea typeface="微软雅黑" panose="020b0503020204020204" pitchFamily="34" charset="-122"/>
                <a:cs typeface="+mn-ea"/>
                <a:sym typeface="+mn-lt"/>
              </a:rPr>
              <a:t>第六单元</a:t>
            </a:r>
            <a:r>
              <a:rPr lang="en-US" altLang="zh-CN" sz="2275">
                <a:latin typeface="微软雅黑" panose="020b0503020204020204" pitchFamily="34" charset="-122"/>
                <a:ea typeface="微软雅黑" panose="020b0503020204020204" pitchFamily="34" charset="-122"/>
                <a:cs typeface="+mn-ea"/>
                <a:sym typeface="+mn-lt"/>
              </a:rPr>
              <a:t>-</a:t>
            </a:r>
            <a:r>
              <a:rPr lang="zh-CN" altLang="en-US" sz="2275">
                <a:latin typeface="微软雅黑" panose="020b0503020204020204" pitchFamily="34" charset="-122"/>
                <a:ea typeface="微软雅黑" panose="020b0503020204020204" pitchFamily="34" charset="-122"/>
                <a:cs typeface="+mn-ea"/>
                <a:sym typeface="+mn-lt"/>
              </a:rPr>
              <a:t>第</a:t>
            </a:r>
            <a:r>
              <a:rPr lang="en-US" altLang="zh-CN" sz="2275">
                <a:latin typeface="微软雅黑" panose="020b0503020204020204" pitchFamily="34" charset="-122"/>
                <a:ea typeface="微软雅黑" panose="020b0503020204020204" pitchFamily="34" charset="-122"/>
                <a:cs typeface="+mn-ea"/>
                <a:sym typeface="+mn-lt"/>
              </a:rPr>
              <a:t>13</a:t>
            </a:r>
            <a:r>
              <a:rPr lang="zh-CN" altLang="en-US" sz="2275">
                <a:latin typeface="微软雅黑" panose="020b0503020204020204" pitchFamily="34" charset="-122"/>
                <a:ea typeface="微软雅黑" panose="020b0503020204020204" pitchFamily="34" charset="-122"/>
                <a:cs typeface="+mn-ea"/>
                <a:sym typeface="+mn-lt"/>
              </a:rPr>
              <a:t>课  </a:t>
            </a:r>
            <a:endParaRPr lang="en-US" altLang="zh-CN" sz="2275">
              <a:latin typeface="微软雅黑" panose="020b0503020204020204" pitchFamily="34" charset="-122"/>
              <a:ea typeface="微软雅黑" panose="020b0503020204020204" pitchFamily="34" charset="-122"/>
              <a:cs typeface="+mn-ea"/>
              <a:sym typeface="+mn-lt"/>
            </a:endParaRPr>
          </a:p>
          <a:p>
            <a:pPr algn="ctr">
              <a:lnSpc>
                <a:spcPct val="150000"/>
              </a:lnSpc>
            </a:pPr>
            <a:r>
              <a:rPr lang="zh-CN" altLang="en-US" sz="2655" b="1">
                <a:latin typeface="微软雅黑" panose="020b0503020204020204" pitchFamily="34" charset="-122"/>
                <a:ea typeface="微软雅黑" panose="020b0503020204020204" pitchFamily="34" charset="-122"/>
                <a:cs typeface="+mn-ea"/>
                <a:sym typeface="+mn-lt"/>
              </a:rPr>
              <a:t>上图书馆</a:t>
            </a:r>
            <a:endParaRPr lang="en-US" altLang="zh-CN">
              <a:latin typeface="微软雅黑" panose="020b0503020204020204" pitchFamily="34" charset="-122"/>
              <a:ea typeface="微软雅黑" panose="020b0503020204020204" pitchFamily="34" charset="-122"/>
              <a:cs typeface="+mn-ea"/>
              <a:sym typeface="+mn-lt"/>
            </a:endParaRPr>
          </a:p>
        </p:txBody>
      </p:sp>
      <p:sp>
        <p:nvSpPr>
          <p:cNvPr id="9" name="Rectangle 18" title=""/>
          <p:cNvSpPr>
            <a:spLocks noChangeArrowheads="1"/>
          </p:cNvSpPr>
          <p:nvPr/>
        </p:nvSpPr>
        <p:spPr bwMode="auto">
          <a:xfrm>
            <a:off x="5863527" y="2492328"/>
            <a:ext cx="3716499" cy="386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lnSpc>
                <a:spcPct val="150000"/>
              </a:lnSpc>
              <a:spcBef>
                <a:spcPct val="0"/>
              </a:spcBef>
              <a:spcAft>
                <a:spcPct val="0"/>
              </a:spcAft>
            </a:pPr>
            <a:r>
              <a:rPr lang="zh-CN" altLang="en-US" sz="1895" b="1">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部编版高中语文必修上册</a:t>
            </a:r>
            <a:endParaRPr lang="en-US" altLang="zh-CN" sz="2275" b="1">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0" name="矩形 9" title=""/>
          <p:cNvSpPr/>
          <p:nvPr/>
        </p:nvSpPr>
        <p:spPr>
          <a:xfrm>
            <a:off x="156140" y="150970"/>
            <a:ext cx="11879720" cy="6555196"/>
          </a:xfrm>
          <a:prstGeom prst="rect">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500"/>
                                        <p:tgtEl>
                                          <p:spTgt spid="4"/>
                                        </p:tgtEl>
                                      </p:cBhvr>
                                    </p:animEffect>
                                  </p:childTnLst>
                                </p:cTn>
                              </p:par>
                            </p:childTnLst>
                          </p:cTn>
                        </p:par>
                        <p:par>
                          <p:cTn id="8" fill="hold" nodeType="afterGroup">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par>
                          <p:cTn id="12" fill="hold" nodeType="afterGroup">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98425"/>
            <a:ext cx="12191365" cy="6956425"/>
          </a:xfrm>
          <a:prstGeom prst="rect">
            <a:avLst/>
          </a:prstGeom>
        </p:spPr>
      </p:pic>
      <p:sp>
        <p:nvSpPr>
          <p:cNvPr id="100" name="文本框 99" title=""/>
          <p:cNvSpPr txBox="1"/>
          <p:nvPr/>
        </p:nvSpPr>
        <p:spPr>
          <a:xfrm>
            <a:off x="1277620" y="1416050"/>
            <a:ext cx="9651365" cy="3784600"/>
          </a:xfrm>
          <a:prstGeom prst="rect">
            <a:avLst/>
          </a:prstGeom>
          <a:noFill/>
          <a:ln w="9525">
            <a:noFill/>
          </a:ln>
        </p:spPr>
        <p:txBody>
          <a:bodyPr wrap="square">
            <a:spAutoFit/>
          </a:bodyPr>
          <a:lstStyle/>
          <a:p>
            <a:pPr indent="266700"/>
            <a:r>
              <a:rPr lang="zh-CN" sz="4000">
                <a:solidFill>
                  <a:srgbClr val="FF0000"/>
                </a:solidFill>
                <a:ea typeface="宋体" panose="02010600030101010101" pitchFamily="2" charset="-122"/>
              </a:rPr>
              <a:t>四、教考融合</a:t>
            </a:r>
            <a:endParaRPr lang="en-US" sz="4000">
              <a:solidFill>
                <a:srgbClr val="FF0000"/>
              </a:solidFill>
              <a:latin typeface="仿宋" panose="02010609060101010101" charset="-122"/>
              <a:ea typeface="宋体" panose="02010600030101010101" pitchFamily="2" charset="-122"/>
            </a:endParaRPr>
          </a:p>
          <a:p>
            <a:pPr indent="266700"/>
            <a:r>
              <a:rPr lang="en-US" sz="4000">
                <a:solidFill>
                  <a:srgbClr val="FF0000"/>
                </a:solidFill>
                <a:latin typeface="仿宋" panose="02010609060101010101" charset="-122"/>
                <a:ea typeface="宋体" panose="02010600030101010101" pitchFamily="2" charset="-122"/>
              </a:rPr>
              <a:t>1.B</a:t>
            </a:r>
            <a:endParaRPr lang="zh-CN" sz="4000">
              <a:solidFill>
                <a:srgbClr val="FF0000"/>
              </a:solidFill>
              <a:ea typeface="宋体" panose="02010600030101010101" pitchFamily="2" charset="-122"/>
            </a:endParaRPr>
          </a:p>
          <a:p>
            <a:pPr indent="266700"/>
            <a:r>
              <a:rPr lang="zh-CN" sz="4000">
                <a:solidFill>
                  <a:srgbClr val="FF0000"/>
                </a:solidFill>
                <a:ea typeface="宋体" panose="02010600030101010101" pitchFamily="2" charset="-122"/>
              </a:rPr>
              <a:t>【解析】B项和文中“书本身并不重要”前的冒号均表示解释说明。A项，该冒号表示提示下文。C项，该冒号用在称呼语的后面。D项，该冒号表示总结上文。</a:t>
            </a:r>
            <a:endParaRPr lang="zh-CN" altLang="en-US" sz="4000"/>
          </a:p>
        </p:txBody>
      </p:sp>
    </p:spTree>
  </p:cSld>
  <p:clrMapOvr>
    <a:masterClrMapping/>
  </p:clrMapOvr>
  <p:transition/>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635" y="120650"/>
            <a:ext cx="12191365" cy="6956425"/>
          </a:xfrm>
          <a:prstGeom prst="rect">
            <a:avLst/>
          </a:prstGeom>
        </p:spPr>
      </p:pic>
      <p:sp>
        <p:nvSpPr>
          <p:cNvPr id="100" name="文本框 99" title=""/>
          <p:cNvSpPr txBox="1"/>
          <p:nvPr/>
        </p:nvSpPr>
        <p:spPr>
          <a:xfrm>
            <a:off x="1169035" y="1978025"/>
            <a:ext cx="10329545" cy="4030980"/>
          </a:xfrm>
          <a:prstGeom prst="rect">
            <a:avLst/>
          </a:prstGeom>
          <a:noFill/>
          <a:ln w="9525">
            <a:noFill/>
          </a:ln>
        </p:spPr>
        <p:txBody>
          <a:bodyPr wrap="square">
            <a:spAutoFit/>
          </a:bodyPr>
          <a:lstStyle/>
          <a:p>
            <a:pPr indent="266700"/>
            <a:r>
              <a:rPr lang="en-US" sz="3200">
                <a:solidFill>
                  <a:srgbClr val="FF0000"/>
                </a:solidFill>
                <a:latin typeface="仿宋" panose="02010609060101010101" charset="-122"/>
                <a:ea typeface="宋体" panose="02010600030101010101" pitchFamily="2" charset="-122"/>
              </a:rPr>
              <a:t>2.D</a:t>
            </a:r>
            <a:endParaRPr lang="zh-CN" sz="3200">
              <a:solidFill>
                <a:srgbClr val="FF0000"/>
              </a:solidFill>
              <a:ea typeface="宋体" panose="02010600030101010101" pitchFamily="2" charset="-122"/>
            </a:endParaRPr>
          </a:p>
          <a:p>
            <a:pPr indent="266700"/>
            <a:r>
              <a:rPr lang="zh-CN" sz="3200">
                <a:solidFill>
                  <a:srgbClr val="FF0000"/>
                </a:solidFill>
                <a:ea typeface="宋体" panose="02010600030101010101" pitchFamily="2" charset="-122"/>
              </a:rPr>
              <a:t>【解析】画线句存在两处语病：一是“如果”位置不当；二是假设关系不成立。A项，语序不当，“即使”应移到“一个城市”之后；“即使……就……”不能搭配，应改为“即使……也……”。B项，“至少应该有包容之心，更不能再雪上加霜”递进关系不成立。C项，语序不当，“如果”应移到“一个城市”之后；“应该有包容之心，更不能再雪上加霜”递进关系不成立。</a:t>
            </a:r>
            <a:endParaRPr lang="zh-CN" altLang="en-US" sz="3200"/>
          </a:p>
        </p:txBody>
      </p:sp>
    </p:spTree>
  </p:cSld>
  <p:clrMapOvr>
    <a:masterClrMapping/>
  </p:clrMapOvr>
  <p:transition/>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598170" y="1763395"/>
            <a:ext cx="10964545" cy="3169285"/>
          </a:xfrm>
          <a:prstGeom prst="rect">
            <a:avLst/>
          </a:prstGeom>
          <a:noFill/>
          <a:ln w="9525">
            <a:noFill/>
          </a:ln>
        </p:spPr>
        <p:txBody>
          <a:bodyPr wrap="square">
            <a:spAutoFit/>
          </a:bodyPr>
          <a:lstStyle/>
          <a:p>
            <a:pPr indent="266700"/>
            <a:r>
              <a:rPr lang="en-US" sz="4000">
                <a:solidFill>
                  <a:srgbClr val="FF0000"/>
                </a:solidFill>
                <a:latin typeface="仿宋" panose="02010609060101010101" charset="-122"/>
                <a:ea typeface="宋体" panose="02010600030101010101" pitchFamily="2" charset="-122"/>
              </a:rPr>
              <a:t>3.A</a:t>
            </a:r>
            <a:endParaRPr lang="zh-CN" sz="4000">
              <a:solidFill>
                <a:srgbClr val="FF0000"/>
              </a:solidFill>
              <a:ea typeface="宋体" panose="02010600030101010101" pitchFamily="2" charset="-122"/>
            </a:endParaRPr>
          </a:p>
          <a:p>
            <a:pPr indent="266700"/>
            <a:r>
              <a:rPr lang="zh-CN" sz="4000">
                <a:solidFill>
                  <a:srgbClr val="FF0000"/>
                </a:solidFill>
                <a:ea typeface="宋体" panose="02010600030101010101" pitchFamily="2" charset="-122"/>
              </a:rPr>
              <a:t>【解析】A前面是“不是靠……”的句式，因而括号内的语句应是“而是靠……”，这样衔接更紧密，故排除B、D两项；根据前文，应先说“书店”，然后说“文化人”，故排除C项。</a:t>
            </a:r>
            <a:endParaRPr lang="zh-CN" altLang="en-US" sz="4000"/>
          </a:p>
        </p:txBody>
      </p:sp>
    </p:spTree>
  </p:cSld>
  <p:clrMapOvr>
    <a:masterClrMapping/>
  </p:clrMapOvr>
  <p:transition/>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825500" y="1297940"/>
            <a:ext cx="10723245" cy="5262245"/>
          </a:xfrm>
          <a:prstGeom prst="rect">
            <a:avLst/>
          </a:prstGeom>
          <a:noFill/>
          <a:ln w="9525">
            <a:noFill/>
          </a:ln>
        </p:spPr>
        <p:txBody>
          <a:bodyPr wrap="square">
            <a:spAutoFit/>
          </a:bodyPr>
          <a:lstStyle/>
          <a:p>
            <a:pPr indent="266700"/>
            <a:r>
              <a:rPr lang="zh-CN" sz="2800">
                <a:solidFill>
                  <a:srgbClr val="FF0000"/>
                </a:solidFill>
                <a:ea typeface="宋体" panose="02010600030101010101" pitchFamily="2" charset="-122"/>
              </a:rPr>
              <a:t>4.公共图书馆是由中央或地方政府管理、资助和支持的，免费为所有普通居民提供非专业书籍并为社区活动提供场所的公共文化机构。</a:t>
            </a:r>
          </a:p>
          <a:p>
            <a:pPr indent="266700"/>
            <a:r>
              <a:rPr lang="zh-CN" sz="2800">
                <a:solidFill>
                  <a:srgbClr val="FF0000"/>
                </a:solidFill>
                <a:ea typeface="宋体" panose="02010600030101010101" pitchFamily="2" charset="-122"/>
              </a:rPr>
              <a:t>【解析】本题考查压缩语段的能力。解答此题，第一步，明确要定义的对象“公共图书馆”。第二步，在所提供的材料里筛选关键信息，从第一句提取出要点“免费为市民服务”“由中央或地方政府管理、资助和支持”；从第三句提取出要点“服务对象广泛”“所有的普通居民”；从第四句提取出要点“非专业的图书”；从第五句提取出要点“提供社区活动的场所”。第三步，将以上所筛选的信息整合成单句：公共图书馆是由中央或地方政府管理、资助和支持的，免费为所有普通居民提供非专业书籍并为社区活动提供场所的公共文化机构。</a:t>
            </a:r>
            <a:endParaRPr lang="zh-CN" altLang="en-US" sz="2800">
              <a:solidFill>
                <a:srgbClr val="FF0000"/>
              </a:solidFill>
              <a:ea typeface="宋体" panose="02010600030101010101" pitchFamily="2" charset="-122"/>
            </a:endParaRPr>
          </a:p>
        </p:txBody>
      </p:sp>
    </p:spTree>
  </p:cSld>
  <p:clrMapOvr>
    <a:masterClrMapping/>
  </p:clrMapOvr>
  <p:transition/>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1518920" y="2095500"/>
            <a:ext cx="9878695" cy="1938020"/>
          </a:xfrm>
          <a:prstGeom prst="rect">
            <a:avLst/>
          </a:prstGeom>
          <a:noFill/>
          <a:ln w="9525">
            <a:noFill/>
          </a:ln>
        </p:spPr>
        <p:txBody>
          <a:bodyPr wrap="square">
            <a:spAutoFit/>
          </a:bodyPr>
          <a:lstStyle/>
          <a:p>
            <a:pPr indent="266700"/>
            <a:r>
              <a:rPr lang="en-US" sz="4000">
                <a:solidFill>
                  <a:srgbClr val="FF0000"/>
                </a:solidFill>
                <a:latin typeface="仿宋" panose="02010609060101010101" charset="-122"/>
                <a:ea typeface="宋体" panose="02010600030101010101" pitchFamily="2" charset="-122"/>
              </a:rPr>
              <a:t>5</a:t>
            </a:r>
            <a:r>
              <a:rPr lang="zh-CN" sz="4000">
                <a:solidFill>
                  <a:srgbClr val="FF0000"/>
                </a:solidFill>
                <a:ea typeface="宋体" panose="02010600030101010101" pitchFamily="2" charset="-122"/>
              </a:rPr>
              <a:t>．读者入馆阅览，阅毕后将书归还原处方可离馆；若需复印，须办理借印登记，印后办理归还手续，才可离馆。</a:t>
            </a:r>
            <a:endParaRPr lang="zh-CN" altLang="en-US" sz="4000"/>
          </a:p>
        </p:txBody>
      </p:sp>
    </p:spTree>
  </p:cSld>
  <p:clrMapOvr>
    <a:masterClrMapping/>
  </p:clrMapOvr>
  <p:transition/>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98425"/>
            <a:ext cx="12191365" cy="6956425"/>
          </a:xfrm>
          <a:prstGeom prst="rect">
            <a:avLst/>
          </a:prstGeom>
        </p:spPr>
      </p:pic>
      <p:sp>
        <p:nvSpPr>
          <p:cNvPr id="100" name="文本框 99" title=""/>
          <p:cNvSpPr txBox="1"/>
          <p:nvPr/>
        </p:nvSpPr>
        <p:spPr>
          <a:xfrm>
            <a:off x="1851025" y="1928495"/>
            <a:ext cx="9455150" cy="3969385"/>
          </a:xfrm>
          <a:prstGeom prst="rect">
            <a:avLst/>
          </a:prstGeom>
          <a:noFill/>
          <a:ln w="9525">
            <a:noFill/>
          </a:ln>
        </p:spPr>
        <p:txBody>
          <a:bodyPr wrap="square">
            <a:spAutoFit/>
          </a:bodyPr>
          <a:lstStyle/>
          <a:p>
            <a:pPr indent="266700"/>
            <a:r>
              <a:rPr lang="en-US" sz="3600">
                <a:solidFill>
                  <a:srgbClr val="FF0000"/>
                </a:solidFill>
                <a:latin typeface="仿宋" panose="02010609060101010101" charset="-122"/>
                <a:ea typeface="宋体" panose="02010600030101010101" pitchFamily="2" charset="-122"/>
              </a:rPr>
              <a:t>6.B</a:t>
            </a:r>
            <a:endParaRPr lang="zh-CN" sz="3600">
              <a:solidFill>
                <a:srgbClr val="FF0000"/>
              </a:solidFill>
              <a:ea typeface="宋体" panose="02010600030101010101" pitchFamily="2" charset="-122"/>
            </a:endParaRPr>
          </a:p>
          <a:p>
            <a:pPr indent="266700"/>
            <a:r>
              <a:rPr lang="zh-CN" sz="3600">
                <a:solidFill>
                  <a:srgbClr val="FF0000"/>
                </a:solidFill>
                <a:ea typeface="宋体" panose="02010600030101010101" pitchFamily="2" charset="-122"/>
              </a:rPr>
              <a:t>【解析】A项，无中生有。店主对书店的发展感觉是“逆水行舟”。C项，“只有……才……”错误。D项，“电子阅读的时代”值得商榷，“电子时代的阅读”更恰当，“年轻人普遍喜欢……中老年人则喜欢……”以偏概全。</a:t>
            </a:r>
            <a:endParaRPr lang="zh-CN" altLang="en-US" sz="3600"/>
          </a:p>
        </p:txBody>
      </p:sp>
    </p:spTree>
  </p:cSld>
  <p:clrMapOvr>
    <a:masterClrMapping/>
  </p:clrMapOvr>
  <p:transition/>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734060" y="1226820"/>
            <a:ext cx="10723245" cy="5631180"/>
          </a:xfrm>
          <a:prstGeom prst="rect">
            <a:avLst/>
          </a:prstGeom>
          <a:noFill/>
          <a:ln w="9525">
            <a:noFill/>
          </a:ln>
        </p:spPr>
        <p:txBody>
          <a:bodyPr wrap="square">
            <a:spAutoFit/>
          </a:bodyPr>
          <a:lstStyle/>
          <a:p>
            <a:pPr indent="266700"/>
            <a:r>
              <a:rPr lang="en-US" sz="4000">
                <a:solidFill>
                  <a:srgbClr val="FF0000"/>
                </a:solidFill>
                <a:latin typeface="仿宋" panose="02010609060101010101" charset="-122"/>
                <a:ea typeface="宋体" panose="02010600030101010101" pitchFamily="2" charset="-122"/>
              </a:rPr>
              <a:t>7.</a:t>
            </a:r>
            <a:r>
              <a:rPr lang="zh-CN" sz="4000">
                <a:solidFill>
                  <a:srgbClr val="FF0000"/>
                </a:solidFill>
                <a:ea typeface="宋体" panose="02010600030101010101" pitchFamily="2" charset="-122"/>
              </a:rPr>
              <a:t>三则材料围绕着“第24个世界读书日”活动，从三个角度进行报道。①销售者角度：材料一报道了目前图书销售的现状，虽经营惨淡，但用心良苦，营销者不仅追求盈利，更追求文化品位和民族精神。②作者角度：材料二从国内市场报道中国作家创作、签名售书的情况，前景较为乐观。③读者角度：材料三报道了读者的阅读现状，包括阅读习惯、阅读目的、阅读体验等。</a:t>
            </a:r>
            <a:endParaRPr lang="zh-CN" altLang="en-US" sz="4000"/>
          </a:p>
        </p:txBody>
      </p:sp>
    </p:spTree>
  </p:cSld>
  <p:clrMapOvr>
    <a:masterClrMapping/>
  </p:clrMapOvr>
  <p:transition/>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614045" y="962660"/>
            <a:ext cx="10964545" cy="5631180"/>
          </a:xfrm>
          <a:prstGeom prst="rect">
            <a:avLst/>
          </a:prstGeom>
          <a:noFill/>
          <a:ln w="9525">
            <a:noFill/>
          </a:ln>
        </p:spPr>
        <p:txBody>
          <a:bodyPr wrap="square">
            <a:spAutoFit/>
          </a:bodyPr>
          <a:lstStyle/>
          <a:p>
            <a:pPr indent="266700"/>
            <a:r>
              <a:rPr lang="en-US" sz="3600">
                <a:solidFill>
                  <a:srgbClr val="FF0000"/>
                </a:solidFill>
                <a:latin typeface="仿宋" panose="02010609060101010101" charset="-122"/>
                <a:ea typeface="宋体" panose="02010600030101010101" pitchFamily="2" charset="-122"/>
              </a:rPr>
              <a:t>8.</a:t>
            </a:r>
            <a:r>
              <a:rPr lang="zh-CN" sz="3600">
                <a:solidFill>
                  <a:srgbClr val="FF0000"/>
                </a:solidFill>
                <a:ea typeface="宋体" panose="02010600030101010101" pitchFamily="2" charset="-122"/>
              </a:rPr>
              <a:t>观点一：图书品质是盘活阅读市场的根本，是谓“酒香不怕巷子深，书好岂嫌门面小”。①小书店店主都知道淘选精品，天泽书店把“好书”奉为圭臬；守望者书店守望着“个性、灵感和文艺范儿”；荒岛书店做足了“人是感情动物”的生意。②爱好阅读的人，把读书看作是世界上门槛最低的高贵之举，他们在小店里“捧起一本心仪的书，每一页都有温度，那感觉叫幸福”，他们读心爱的书，“沉甸甸的书拿在手里细细品读，让人觉得这就是知识的重量，每读完一本都很有成就感”。</a:t>
            </a:r>
            <a:endParaRPr lang="zh-CN" altLang="en-US" sz="3600"/>
          </a:p>
        </p:txBody>
      </p:sp>
    </p:spTree>
  </p:cSld>
  <p:clrMapOvr>
    <a:masterClrMapping/>
  </p:clrMapOvr>
  <p:transition/>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568325" y="997585"/>
            <a:ext cx="11402060" cy="4523105"/>
          </a:xfrm>
          <a:prstGeom prst="rect">
            <a:avLst/>
          </a:prstGeom>
          <a:noFill/>
          <a:ln w="9525">
            <a:noFill/>
          </a:ln>
        </p:spPr>
        <p:txBody>
          <a:bodyPr wrap="square">
            <a:spAutoFit/>
          </a:bodyPr>
          <a:lstStyle/>
          <a:p>
            <a:pPr indent="266700"/>
            <a:r>
              <a:rPr lang="zh-CN" sz="3600">
                <a:solidFill>
                  <a:srgbClr val="FF0000"/>
                </a:solidFill>
                <a:ea typeface="宋体" panose="02010600030101010101" pitchFamily="2" charset="-122"/>
              </a:rPr>
              <a:t>观点二：在信息社会，媒体宣传、广告效应不容忽视，是谓“人是衣裳，马是鞍，包装宣传勿小看”。①“世界读书日”(4月23日)，自1995年联合国教科文组织宣布确定以来，世界各地都在践行传播知识、表达观念和交流信息的宗旨，比如中国“德阳本土作家签名售书”活动。②商家(书店)八仙过海，各显神通。天泽书店请资中筠等学者举办讲座，荒岛书店的小猫咪以及他们开展的各种有趣的读书会和荒影会。</a:t>
            </a:r>
            <a:endParaRPr lang="zh-CN" altLang="en-US" sz="3600">
              <a:solidFill>
                <a:srgbClr val="FF0000"/>
              </a:solidFill>
              <a:ea typeface="宋体" panose="02010600030101010101" pitchFamily="2" charset="-122"/>
            </a:endParaRPr>
          </a:p>
        </p:txBody>
      </p:sp>
    </p:spTree>
  </p:cSld>
  <p:clrMapOvr>
    <a:masterClrMapping/>
  </p:clrMapOvr>
  <p:transition/>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327025" y="941070"/>
            <a:ext cx="11476990" cy="5692775"/>
          </a:xfrm>
          <a:prstGeom prst="rect">
            <a:avLst/>
          </a:prstGeom>
          <a:noFill/>
          <a:ln w="9525">
            <a:noFill/>
          </a:ln>
        </p:spPr>
        <p:txBody>
          <a:bodyPr wrap="square">
            <a:spAutoFit/>
          </a:bodyPr>
          <a:lstStyle/>
          <a:p>
            <a:pPr indent="266700"/>
            <a:r>
              <a:rPr lang="zh-CN" sz="2800">
                <a:solidFill>
                  <a:srgbClr val="FF0000"/>
                </a:solidFill>
                <a:ea typeface="宋体" panose="02010600030101010101" pitchFamily="2" charset="-122"/>
              </a:rPr>
              <a:t>观点三：木南觉得，有些东西是不变的——人类对话交流积极、向善的本性一致且不变。①阅读是读者与作者的对话，读者不仅通过文字与作者对话，还渴望通过作家签字售书等形式零距离对话，在德阳，很多人在签售台前排队候购，作者和读者们亲切交流互动。②阅读是商家与读者的对话，好的书商不仅自己读书，还想尽办法替读者淘到好书，而且善于和读者交流沟通，荒岛书店的土著木南说：“人是感情动物，不能用有用没用来衡量读书。”守望者书店的马利强“随时可以和读者联系，聊天”，这种亲和力以及自身的独特气质，是他的小书店的生命力所在。③阅读是读者和读者的对话，“一千个读者就有一千个哈姆雷特”，“一本书不论在国外国内，都不可避免被误读或捧读”，误读也好，捧读也罢，阅读鉴赏是开放的，正如市民小刘说：“有时候还能在论坛上和读友们一起聊聊小说情节，阅读体验更丰富，既能欣赏小说内容，又能与人分享，一举两得。”</a:t>
            </a:r>
            <a:endParaRPr lang="zh-CN" altLang="en-US" sz="2800">
              <a:solidFill>
                <a:srgbClr val="FF0000"/>
              </a:solidFill>
              <a:ea typeface="宋体" panose="02010600030101010101" pitchFamily="2" charset="-122"/>
            </a:endParaRPr>
          </a:p>
        </p:txBody>
      </p:sp>
    </p:spTree>
  </p:cSld>
  <p:clrMapOvr>
    <a:masterClrMapping/>
  </p:clrMapOvr>
  <p:transition/>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779780" y="1610995"/>
            <a:ext cx="10556875" cy="4399915"/>
          </a:xfrm>
          <a:prstGeom prst="rect">
            <a:avLst/>
          </a:prstGeom>
          <a:noFill/>
          <a:ln w="9525">
            <a:noFill/>
          </a:ln>
        </p:spPr>
        <p:txBody>
          <a:bodyPr wrap="square">
            <a:spAutoFit/>
          </a:bodyPr>
          <a:lstStyle/>
          <a:p>
            <a:pPr indent="266700"/>
            <a:r>
              <a:rPr lang="zh-CN" sz="4000">
                <a:solidFill>
                  <a:srgbClr val="FF0000"/>
                </a:solidFill>
                <a:ea typeface="宋体" panose="02010600030101010101" pitchFamily="2" charset="-122"/>
              </a:rPr>
              <a:t>二、自主学习</a:t>
            </a:r>
          </a:p>
          <a:p>
            <a:pPr indent="266700"/>
            <a:r>
              <a:rPr lang="zh-CN" sz="4000">
                <a:solidFill>
                  <a:srgbClr val="FF0000"/>
                </a:solidFill>
                <a:ea typeface="宋体" panose="02010600030101010101" pitchFamily="2" charset="-122"/>
              </a:rPr>
              <a:t>（一）作者、作品简介</a:t>
            </a:r>
          </a:p>
          <a:p>
            <a:pPr indent="266700"/>
            <a:r>
              <a:rPr lang="zh-CN" sz="4000">
                <a:solidFill>
                  <a:srgbClr val="FF0000"/>
                </a:solidFill>
                <a:ea typeface="宋体" panose="02010600030101010101" pitchFamily="2" charset="-122"/>
              </a:rPr>
              <a:t>英语</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英语</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英语</a:t>
            </a:r>
          </a:p>
          <a:p>
            <a:pPr indent="266700"/>
            <a:r>
              <a:rPr lang="zh-CN" sz="4000">
                <a:solidFill>
                  <a:srgbClr val="FF0000"/>
                </a:solidFill>
                <a:ea typeface="宋体" panose="02010600030101010101" pitchFamily="2" charset="-122"/>
              </a:rPr>
              <a:t>（二）写作背景</a:t>
            </a:r>
          </a:p>
          <a:p>
            <a:pPr indent="266700"/>
            <a:r>
              <a:rPr lang="zh-CN" sz="4000">
                <a:solidFill>
                  <a:srgbClr val="FF0000"/>
                </a:solidFill>
                <a:ea typeface="宋体" panose="02010600030101010101" pitchFamily="2" charset="-122"/>
              </a:rPr>
              <a:t>图书馆</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上图书馆</a:t>
            </a:r>
          </a:p>
          <a:p>
            <a:pPr indent="266700"/>
            <a:r>
              <a:rPr lang="zh-CN" sz="4000">
                <a:solidFill>
                  <a:srgbClr val="FF0000"/>
                </a:solidFill>
                <a:ea typeface="宋体" panose="02010600030101010101" pitchFamily="2" charset="-122"/>
              </a:rPr>
              <a:t>（三）题目解读</a:t>
            </a:r>
            <a:r>
              <a:rPr lang="en-US" sz="4000">
                <a:solidFill>
                  <a:srgbClr val="FF0000"/>
                </a:solidFill>
                <a:latin typeface="仿宋" panose="02010609060101010101" charset="-122"/>
                <a:ea typeface="宋体" panose="02010600030101010101" pitchFamily="2" charset="-122"/>
              </a:rPr>
              <a:t>  </a:t>
            </a:r>
            <a:endParaRPr lang="zh-CN" sz="4000">
              <a:solidFill>
                <a:srgbClr val="FF0000"/>
              </a:solidFill>
              <a:ea typeface="宋体" panose="02010600030101010101" pitchFamily="2" charset="-122"/>
            </a:endParaRPr>
          </a:p>
          <a:p>
            <a:pPr indent="266700"/>
            <a:r>
              <a:rPr lang="zh-CN" sz="4000">
                <a:solidFill>
                  <a:srgbClr val="FF0000"/>
                </a:solidFill>
                <a:ea typeface="宋体" panose="02010600030101010101" pitchFamily="2" charset="-122"/>
              </a:rPr>
              <a:t>去图书馆的经历</a:t>
            </a:r>
            <a:endParaRPr lang="zh-CN" altLang="en-US" sz="4000"/>
          </a:p>
        </p:txBody>
      </p:sp>
    </p:spTree>
  </p:cSld>
  <p:clrMapOvr>
    <a:masterClrMapping/>
  </p:clrMapOvr>
  <p:transition/>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583565" y="1570990"/>
            <a:ext cx="10979785" cy="2553335"/>
          </a:xfrm>
          <a:prstGeom prst="rect">
            <a:avLst/>
          </a:prstGeom>
          <a:noFill/>
          <a:ln w="9525">
            <a:noFill/>
          </a:ln>
        </p:spPr>
        <p:txBody>
          <a:bodyPr wrap="square">
            <a:spAutoFit/>
          </a:bodyPr>
          <a:lstStyle/>
          <a:p>
            <a:pPr indent="266700"/>
            <a:r>
              <a:rPr lang="zh-CN" sz="4000">
                <a:solidFill>
                  <a:srgbClr val="FF0000"/>
                </a:solidFill>
                <a:ea typeface="宋体" panose="02010600030101010101" pitchFamily="2" charset="-122"/>
              </a:rPr>
              <a:t>（四）记字音</a:t>
            </a:r>
          </a:p>
          <a:p>
            <a:pPr indent="266700"/>
            <a:r>
              <a:rPr lang="zh-CN" sz="4000">
                <a:solidFill>
                  <a:srgbClr val="FF0000"/>
                </a:solidFill>
                <a:ea typeface="宋体" panose="02010600030101010101" pitchFamily="2" charset="-122"/>
              </a:rPr>
              <a:t>①教益(yì)　 ②音讯(xùn) ③高耸(sǒng)</a:t>
            </a:r>
            <a:r>
              <a:rPr lang="en-US" sz="4000">
                <a:solidFill>
                  <a:srgbClr val="FF0000"/>
                </a:solidFill>
                <a:latin typeface="仿宋" panose="02010609060101010101" charset="-122"/>
                <a:ea typeface="宋体" panose="02010600030101010101" pitchFamily="2" charset="-122"/>
              </a:rPr>
              <a:t>   </a:t>
            </a:r>
          </a:p>
          <a:p>
            <a:pPr indent="266700"/>
            <a:r>
              <a:rPr lang="zh-CN" sz="4000">
                <a:solidFill>
                  <a:srgbClr val="FF0000"/>
                </a:solidFill>
                <a:ea typeface="宋体" panose="02010600030101010101" pitchFamily="2" charset="-122"/>
              </a:rPr>
              <a:t>④苍穹(qióng) ⑤白炽灯(chì)   </a:t>
            </a:r>
          </a:p>
          <a:p>
            <a:pPr indent="266700"/>
            <a:r>
              <a:rPr lang="zh-CN" sz="4000">
                <a:solidFill>
                  <a:srgbClr val="FF0000"/>
                </a:solidFill>
                <a:ea typeface="宋体" panose="02010600030101010101" pitchFamily="2" charset="-122"/>
              </a:rPr>
              <a:t>⑥间隙(jiàn)</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⑦覆盖(fù)   ⑧吟啸(xiào)</a:t>
            </a:r>
            <a:endParaRPr lang="zh-CN" altLang="en-US" sz="4000"/>
          </a:p>
        </p:txBody>
      </p:sp>
    </p:spTree>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764540" y="2019300"/>
            <a:ext cx="10647045" cy="3169285"/>
          </a:xfrm>
          <a:prstGeom prst="rect">
            <a:avLst/>
          </a:prstGeom>
          <a:noFill/>
          <a:ln w="9525">
            <a:noFill/>
          </a:ln>
        </p:spPr>
        <p:txBody>
          <a:bodyPr wrap="square">
            <a:spAutoFit/>
          </a:bodyPr>
          <a:lstStyle/>
          <a:p>
            <a:pPr indent="266700"/>
            <a:r>
              <a:rPr lang="zh-CN" sz="4000">
                <a:solidFill>
                  <a:srgbClr val="FF0000"/>
                </a:solidFill>
                <a:ea typeface="宋体" panose="02010600030101010101" pitchFamily="2" charset="-122"/>
              </a:rPr>
              <a:t>（五）识字形</a:t>
            </a:r>
          </a:p>
          <a:p>
            <a:pPr indent="266700"/>
            <a:r>
              <a:rPr lang="zh-CN" sz="4000">
                <a:solidFill>
                  <a:srgbClr val="FF0000"/>
                </a:solidFill>
                <a:ea typeface="宋体" panose="02010600030101010101" pitchFamily="2" charset="-122"/>
              </a:rPr>
              <a:t>①愉（yú）</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愉快</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瑜</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（yú）瑕瑜互见   </a:t>
            </a:r>
          </a:p>
          <a:p>
            <a:pPr indent="266700"/>
            <a:r>
              <a:rPr lang="zh-CN" sz="4000">
                <a:solidFill>
                  <a:srgbClr val="FF0000"/>
                </a:solidFill>
                <a:ea typeface="宋体" panose="02010600030101010101" pitchFamily="2" charset="-122"/>
              </a:rPr>
              <a:t>②链（liàn）</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锁链</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涟（lián）</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涟漪</a:t>
            </a:r>
          </a:p>
          <a:p>
            <a:pPr indent="266700"/>
            <a:r>
              <a:rPr lang="zh-CN" sz="4000">
                <a:solidFill>
                  <a:srgbClr val="FF0000"/>
                </a:solidFill>
                <a:ea typeface="宋体" panose="02010600030101010101" pitchFamily="2" charset="-122"/>
              </a:rPr>
              <a:t>③讯（xùn）</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音讯</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汛</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（xùn）汛期   </a:t>
            </a:r>
            <a:r>
              <a:rPr lang="en-US" sz="4000">
                <a:solidFill>
                  <a:srgbClr val="FF0000"/>
                </a:solidFill>
                <a:latin typeface="仿宋" panose="02010609060101010101" charset="-122"/>
                <a:ea typeface="宋体" panose="02010600030101010101" pitchFamily="2" charset="-122"/>
              </a:rPr>
              <a:t>   </a:t>
            </a:r>
          </a:p>
          <a:p>
            <a:pPr indent="266700"/>
            <a:r>
              <a:rPr lang="zh-CN" sz="4000">
                <a:solidFill>
                  <a:srgbClr val="FF0000"/>
                </a:solidFill>
                <a:ea typeface="宋体" panose="02010600030101010101" pitchFamily="2" charset="-122"/>
              </a:rPr>
              <a:t>④炽（chì）</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炽热</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帜（zhì）</a:t>
            </a:r>
            <a:r>
              <a:rPr lang="en-US" sz="4000">
                <a:solidFill>
                  <a:srgbClr val="FF0000"/>
                </a:solidFill>
                <a:latin typeface="仿宋" panose="02010609060101010101" charset="-122"/>
                <a:ea typeface="宋体" panose="02010600030101010101" pitchFamily="2" charset="-122"/>
              </a:rPr>
              <a:t>   </a:t>
            </a:r>
            <a:r>
              <a:rPr lang="zh-CN" sz="4000">
                <a:solidFill>
                  <a:srgbClr val="FF0000"/>
                </a:solidFill>
                <a:ea typeface="宋体" panose="02010600030101010101" pitchFamily="2" charset="-122"/>
              </a:rPr>
              <a:t>旗帜</a:t>
            </a:r>
            <a:endParaRPr lang="zh-CN" altLang="en-US" sz="4000"/>
          </a:p>
        </p:txBody>
      </p:sp>
      <p:pic>
        <p:nvPicPr>
          <p:cNvPr id="3" name="Picture 3"/>
          <p:cNvPicPr>
            <a:picLocks noChangeAspect="1"/>
          </p:cNvPicPr>
          <p:nvPr/>
        </p:nvPicPr>
        <p:blipFill>
          <a:blip r:embed="rId3"/>
          <a:stretch>
            <a:fillRect/>
          </a:stretch>
        </p:blipFill>
        <p:spPr>
          <a:xfrm flipH="1">
            <a:off x="12661900" y="11760200"/>
            <a:ext cx="0" cy="0"/>
          </a:xfrm>
          <a:prstGeom prst="rect">
            <a:avLst/>
          </a:prstGeom>
          <a:ln>
            <a:noFill/>
          </a:ln>
        </p:spPr>
      </p:pic>
    </p:spTree>
  </p:cSld>
  <p:clrMapOvr>
    <a:masterClrMapping/>
  </p:clrMapOvr>
  <p:transition/>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523240" y="1666240"/>
            <a:ext cx="11416030" cy="3046095"/>
          </a:xfrm>
          <a:prstGeom prst="rect">
            <a:avLst/>
          </a:prstGeom>
          <a:noFill/>
          <a:ln w="9525">
            <a:noFill/>
          </a:ln>
        </p:spPr>
        <p:txBody>
          <a:bodyPr wrap="square">
            <a:spAutoFit/>
          </a:bodyPr>
          <a:lstStyle/>
          <a:p>
            <a:pPr indent="266700"/>
            <a:r>
              <a:rPr lang="zh-CN" sz="3200">
                <a:solidFill>
                  <a:srgbClr val="FF0000"/>
                </a:solidFill>
                <a:ea typeface="宋体" panose="02010600030101010101" pitchFamily="2" charset="-122"/>
              </a:rPr>
              <a:t>（七）积成语</a:t>
            </a:r>
          </a:p>
          <a:p>
            <a:pPr indent="266700"/>
            <a:r>
              <a:rPr lang="zh-CN" sz="3200">
                <a:solidFill>
                  <a:srgbClr val="FF0000"/>
                </a:solidFill>
                <a:ea typeface="宋体" panose="02010600030101010101" pitchFamily="2" charset="-122"/>
              </a:rPr>
              <a:t>①一灯如豆：一盏只有豆粒那样大光线的灯。形容灯光暗弱。</a:t>
            </a:r>
          </a:p>
          <a:p>
            <a:pPr indent="266700"/>
            <a:r>
              <a:rPr lang="zh-CN" sz="3200">
                <a:solidFill>
                  <a:srgbClr val="FF0000"/>
                </a:solidFill>
                <a:ea typeface="宋体" panose="02010600030101010101" pitchFamily="2" charset="-122"/>
              </a:rPr>
              <a:t>②豁然开朗：原形容由狭窄幽暗突然变得宽阔明亮的样子，现比喻对于百思不得其解的事物，在突然间开阔了思路，明白了其中的奥秘。形容突然明白某件事。</a:t>
            </a:r>
          </a:p>
          <a:p>
            <a:pPr indent="266700"/>
            <a:r>
              <a:rPr lang="zh-CN" sz="3200">
                <a:solidFill>
                  <a:srgbClr val="FF0000"/>
                </a:solidFill>
                <a:ea typeface="宋体" panose="02010600030101010101" pitchFamily="2" charset="-122"/>
              </a:rPr>
              <a:t>③牵强附会：把关系不大的事物勉强地扯在一起，加以比附。</a:t>
            </a:r>
            <a:endParaRPr lang="zh-CN" altLang="en-US" sz="3200">
              <a:solidFill>
                <a:srgbClr val="FF0000"/>
              </a:solidFill>
              <a:ea typeface="宋体" panose="02010600030101010101" pitchFamily="2" charset="-122"/>
            </a:endParaRPr>
          </a:p>
        </p:txBody>
      </p:sp>
    </p:spTree>
  </p:cSld>
  <p:clrMapOvr>
    <a:masterClrMapping/>
  </p:clrMapOvr>
  <p:transition/>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749935" y="988695"/>
            <a:ext cx="11266805" cy="4523105"/>
          </a:xfrm>
          <a:prstGeom prst="rect">
            <a:avLst/>
          </a:prstGeom>
          <a:noFill/>
          <a:ln w="9525">
            <a:noFill/>
          </a:ln>
        </p:spPr>
        <p:txBody>
          <a:bodyPr wrap="square">
            <a:spAutoFit/>
          </a:bodyPr>
          <a:lstStyle/>
          <a:p>
            <a:pPr indent="266700"/>
            <a:r>
              <a:rPr lang="zh-CN" sz="4800">
                <a:solidFill>
                  <a:srgbClr val="FF0000"/>
                </a:solidFill>
                <a:ea typeface="宋体" panose="02010600030101010101" pitchFamily="2" charset="-122"/>
              </a:rPr>
              <a:t>（八）下面是本文结构思维导图，读完课文后，将①～④处的内容填写完整。</a:t>
            </a:r>
          </a:p>
          <a:p>
            <a:pPr indent="266700"/>
            <a:r>
              <a:rPr lang="zh-CN" sz="4800">
                <a:solidFill>
                  <a:srgbClr val="FF0000"/>
                </a:solidFill>
                <a:ea typeface="宋体" panose="02010600030101010101" pitchFamily="2" charset="-122"/>
              </a:rPr>
              <a:t>①上图书馆之乐</a:t>
            </a:r>
          </a:p>
          <a:p>
            <a:pPr indent="266700"/>
            <a:r>
              <a:rPr lang="zh-CN" sz="4800">
                <a:solidFill>
                  <a:srgbClr val="FF0000"/>
                </a:solidFill>
                <a:ea typeface="宋体" panose="02010600030101010101" pitchFamily="2" charset="-122"/>
              </a:rPr>
              <a:t>②中英文藏书丰富</a:t>
            </a:r>
          </a:p>
          <a:p>
            <a:pPr indent="266700"/>
            <a:r>
              <a:rPr lang="zh-CN" sz="4800">
                <a:solidFill>
                  <a:srgbClr val="FF0000"/>
                </a:solidFill>
                <a:ea typeface="宋体" panose="02010600030101010101" pitchFamily="2" charset="-122"/>
              </a:rPr>
              <a:t>③比“公书林”更神气</a:t>
            </a:r>
          </a:p>
          <a:p>
            <a:pPr indent="266700"/>
            <a:r>
              <a:rPr lang="zh-CN" sz="4800">
                <a:solidFill>
                  <a:srgbClr val="FF0000"/>
                </a:solidFill>
                <a:ea typeface="宋体" panose="02010600030101010101" pitchFamily="2" charset="-122"/>
              </a:rPr>
              <a:t>④包德林图书馆</a:t>
            </a:r>
            <a:endParaRPr lang="zh-CN" altLang="en-US" sz="4800">
              <a:solidFill>
                <a:srgbClr val="FF0000"/>
              </a:solidFill>
              <a:ea typeface="宋体" panose="02010600030101010101" pitchFamily="2" charset="-122"/>
            </a:endParaRPr>
          </a:p>
        </p:txBody>
      </p:sp>
    </p:spTree>
  </p:cSld>
  <p:clrMapOvr>
    <a:masterClrMapping/>
  </p:clrMapOvr>
  <p:transition/>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508000" y="1515745"/>
            <a:ext cx="11265535" cy="3784600"/>
          </a:xfrm>
          <a:prstGeom prst="rect">
            <a:avLst/>
          </a:prstGeom>
          <a:noFill/>
          <a:ln w="9525">
            <a:noFill/>
          </a:ln>
        </p:spPr>
        <p:txBody>
          <a:bodyPr wrap="square">
            <a:spAutoFit/>
          </a:bodyPr>
          <a:lstStyle/>
          <a:p>
            <a:pPr indent="266700"/>
            <a:r>
              <a:rPr lang="zh-CN" sz="4000">
                <a:solidFill>
                  <a:srgbClr val="FF0000"/>
                </a:solidFill>
                <a:ea typeface="宋体" panose="02010600030101010101" pitchFamily="2" charset="-122"/>
              </a:rPr>
              <a:t>三、合作学习</a:t>
            </a:r>
            <a:endParaRPr lang="en-US" sz="4000">
              <a:solidFill>
                <a:srgbClr val="FF0000"/>
              </a:solidFill>
              <a:latin typeface="仿宋" panose="02010609060101010101" charset="-122"/>
              <a:ea typeface="宋体" panose="02010600030101010101" pitchFamily="2" charset="-122"/>
            </a:endParaRPr>
          </a:p>
          <a:p>
            <a:pPr indent="266700"/>
            <a:r>
              <a:rPr lang="en-US" sz="4000">
                <a:solidFill>
                  <a:srgbClr val="FF0000"/>
                </a:solidFill>
                <a:latin typeface="仿宋" panose="02010609060101010101" charset="-122"/>
                <a:ea typeface="宋体" panose="02010600030101010101" pitchFamily="2" charset="-122"/>
              </a:rPr>
              <a:t>1</a:t>
            </a:r>
            <a:r>
              <a:rPr lang="zh-CN" sz="4000">
                <a:solidFill>
                  <a:srgbClr val="FF0000"/>
                </a:solidFill>
                <a:ea typeface="宋体" panose="02010600030101010101" pitchFamily="2" charset="-122"/>
              </a:rPr>
              <a:t>．</a:t>
            </a:r>
            <a:r>
              <a:rPr lang="en-US" sz="4000">
                <a:solidFill>
                  <a:srgbClr val="FF0000"/>
                </a:solidFill>
                <a:latin typeface="仿宋" panose="02010609060101010101" charset="-122"/>
                <a:ea typeface="宋体" panose="02010600030101010101" pitchFamily="2" charset="-122"/>
              </a:rPr>
              <a:t>A    2</a:t>
            </a:r>
            <a:r>
              <a:rPr lang="zh-CN" sz="4000">
                <a:solidFill>
                  <a:srgbClr val="FF0000"/>
                </a:solidFill>
                <a:ea typeface="宋体" panose="02010600030101010101" pitchFamily="2" charset="-122"/>
              </a:rPr>
              <a:t>．</a:t>
            </a:r>
            <a:r>
              <a:rPr lang="en-US" sz="4000">
                <a:solidFill>
                  <a:srgbClr val="FF0000"/>
                </a:solidFill>
                <a:latin typeface="仿宋" panose="02010609060101010101" charset="-122"/>
                <a:ea typeface="宋体" panose="02010600030101010101" pitchFamily="2" charset="-122"/>
              </a:rPr>
              <a:t>B    3</a:t>
            </a:r>
            <a:r>
              <a:rPr lang="zh-CN" sz="4000">
                <a:solidFill>
                  <a:srgbClr val="FF0000"/>
                </a:solidFill>
                <a:ea typeface="宋体" panose="02010600030101010101" pitchFamily="2" charset="-122"/>
              </a:rPr>
              <a:t>．</a:t>
            </a:r>
            <a:r>
              <a:rPr lang="en-US" sz="4000">
                <a:solidFill>
                  <a:srgbClr val="FF0000"/>
                </a:solidFill>
                <a:latin typeface="仿宋" panose="02010609060101010101" charset="-122"/>
                <a:ea typeface="宋体" panose="02010600030101010101" pitchFamily="2" charset="-122"/>
              </a:rPr>
              <a:t>D</a:t>
            </a:r>
          </a:p>
          <a:p>
            <a:pPr indent="266700"/>
            <a:r>
              <a:rPr lang="en-US" sz="4000">
                <a:solidFill>
                  <a:srgbClr val="FF0000"/>
                </a:solidFill>
                <a:latin typeface="仿宋" panose="02010609060101010101" charset="-122"/>
                <a:ea typeface="宋体" panose="02010600030101010101" pitchFamily="2" charset="-122"/>
              </a:rPr>
              <a:t>4</a:t>
            </a:r>
            <a:r>
              <a:rPr lang="zh-CN" sz="4000">
                <a:solidFill>
                  <a:srgbClr val="FF0000"/>
                </a:solidFill>
                <a:ea typeface="宋体" panose="02010600030101010101" pitchFamily="2" charset="-122"/>
              </a:rPr>
              <a:t>．引用莎翁的话表面是赞美图书馆建筑的宏伟，实则是说图书馆的作用巨大。</a:t>
            </a:r>
            <a:r>
              <a:rPr lang="en-US" sz="4000">
                <a:solidFill>
                  <a:srgbClr val="FF0000"/>
                </a:solidFill>
                <a:latin typeface="仿宋" panose="02010609060101010101" charset="-122"/>
                <a:ea typeface="宋体" panose="02010600030101010101" pitchFamily="2" charset="-122"/>
              </a:rPr>
              <a:t>    </a:t>
            </a:r>
          </a:p>
          <a:p>
            <a:pPr indent="266700"/>
            <a:r>
              <a:rPr lang="en-US" sz="4000">
                <a:solidFill>
                  <a:srgbClr val="FF0000"/>
                </a:solidFill>
                <a:latin typeface="仿宋" panose="02010609060101010101" charset="-122"/>
                <a:ea typeface="宋体" panose="02010600030101010101" pitchFamily="2" charset="-122"/>
              </a:rPr>
              <a:t>5</a:t>
            </a:r>
            <a:r>
              <a:rPr lang="zh-CN" sz="4000">
                <a:solidFill>
                  <a:srgbClr val="FF0000"/>
                </a:solidFill>
                <a:ea typeface="宋体" panose="02010600030101010101" pitchFamily="2" charset="-122"/>
              </a:rPr>
              <a:t>．（1）公书林、清华图书馆、包德林图书馆、英国博物馆的圆形图书馆。（2）时间顺序。</a:t>
            </a:r>
            <a:endParaRPr lang="zh-CN" altLang="en-US" sz="4000"/>
          </a:p>
        </p:txBody>
      </p:sp>
    </p:spTree>
  </p:cSld>
  <p:clrMapOvr>
    <a:masterClrMapping/>
  </p:clrMapOvr>
  <p:transition/>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98425"/>
            <a:ext cx="12191365" cy="6956425"/>
          </a:xfrm>
          <a:prstGeom prst="rect">
            <a:avLst/>
          </a:prstGeom>
        </p:spPr>
      </p:pic>
      <p:sp>
        <p:nvSpPr>
          <p:cNvPr id="100" name="文本框 99" title=""/>
          <p:cNvSpPr txBox="1"/>
          <p:nvPr/>
        </p:nvSpPr>
        <p:spPr>
          <a:xfrm>
            <a:off x="1005205" y="1561465"/>
            <a:ext cx="10708640" cy="3538220"/>
          </a:xfrm>
          <a:prstGeom prst="rect">
            <a:avLst/>
          </a:prstGeom>
          <a:noFill/>
          <a:ln w="9525">
            <a:noFill/>
          </a:ln>
        </p:spPr>
        <p:txBody>
          <a:bodyPr wrap="square">
            <a:spAutoFit/>
          </a:bodyPr>
          <a:lstStyle/>
          <a:p>
            <a:pPr indent="266700"/>
            <a:r>
              <a:rPr lang="en-US" sz="3200">
                <a:solidFill>
                  <a:srgbClr val="FF0000"/>
                </a:solidFill>
                <a:latin typeface="仿宋" panose="02010609060101010101" charset="-122"/>
                <a:ea typeface="宋体" panose="02010600030101010101" pitchFamily="2" charset="-122"/>
              </a:rPr>
              <a:t>6</a:t>
            </a:r>
            <a:r>
              <a:rPr lang="zh-CN" sz="3200">
                <a:solidFill>
                  <a:srgbClr val="FF0000"/>
                </a:solidFill>
                <a:ea typeface="宋体" panose="02010600030101010101" pitchFamily="2" charset="-122"/>
              </a:rPr>
              <a:t>．</a:t>
            </a:r>
            <a:r>
              <a:rPr lang="en-US" sz="3200">
                <a:solidFill>
                  <a:srgbClr val="FF0000"/>
                </a:solidFill>
                <a:latin typeface="仿宋" panose="02010609060101010101" charset="-122"/>
                <a:ea typeface="宋体" panose="02010600030101010101" pitchFamily="2" charset="-122"/>
              </a:rPr>
              <a:t>B    7</a:t>
            </a:r>
            <a:r>
              <a:rPr lang="zh-CN" sz="3200">
                <a:solidFill>
                  <a:srgbClr val="FF0000"/>
                </a:solidFill>
                <a:ea typeface="宋体" panose="02010600030101010101" pitchFamily="2" charset="-122"/>
              </a:rPr>
              <a:t>．</a:t>
            </a:r>
            <a:r>
              <a:rPr lang="en-US" sz="3200">
                <a:solidFill>
                  <a:srgbClr val="FF0000"/>
                </a:solidFill>
                <a:latin typeface="仿宋" panose="02010609060101010101" charset="-122"/>
                <a:ea typeface="宋体" panose="02010600030101010101" pitchFamily="2" charset="-122"/>
              </a:rPr>
              <a:t>A   </a:t>
            </a:r>
          </a:p>
          <a:p>
            <a:pPr indent="266700"/>
            <a:r>
              <a:rPr lang="en-US" sz="3200">
                <a:solidFill>
                  <a:srgbClr val="FF0000"/>
                </a:solidFill>
                <a:latin typeface="仿宋" panose="02010609060101010101" charset="-122"/>
                <a:ea typeface="宋体" panose="02010600030101010101" pitchFamily="2" charset="-122"/>
              </a:rPr>
              <a:t>8</a:t>
            </a:r>
            <a:r>
              <a:rPr lang="zh-CN" sz="3200">
                <a:solidFill>
                  <a:srgbClr val="FF0000"/>
                </a:solidFill>
                <a:ea typeface="宋体" panose="02010600030101010101" pitchFamily="2" charset="-122"/>
              </a:rPr>
              <a:t>．①政府方面：一方面加大对公共图书馆，尤其是基层图书馆的财政拨款及购书专项基金的投入，提高硬件标准；另一方面加大宣传力度，改善服务态度，降低阅读的门槛，提升软件实力。②民众方面：充分认识读书的价值，逐步培养良好的读书习惯，提升个人的文化素养，共同营造“书香社会”的良好氛围。  </a:t>
            </a:r>
            <a:endParaRPr lang="zh-CN" altLang="en-US" sz="3200"/>
          </a:p>
        </p:txBody>
      </p:sp>
    </p:spTree>
  </p:cSld>
  <p:clrMapOvr>
    <a:masterClrMapping/>
  </p:clrMapOvr>
  <p:transition/>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title=""/>
          <p:cNvPicPr>
            <a:picLocks noChangeAspect="1"/>
          </p:cNvPicPr>
          <p:nvPr/>
        </p:nvPicPr>
        <p:blipFill>
          <a:blip r:embed="rId2"/>
          <a:stretch>
            <a:fillRect/>
          </a:stretch>
        </p:blipFill>
        <p:spPr>
          <a:xfrm>
            <a:off x="0" y="0"/>
            <a:ext cx="12191365" cy="6956425"/>
          </a:xfrm>
          <a:prstGeom prst="rect">
            <a:avLst/>
          </a:prstGeom>
        </p:spPr>
      </p:pic>
      <p:sp>
        <p:nvSpPr>
          <p:cNvPr id="100" name="文本框 99" title=""/>
          <p:cNvSpPr txBox="1"/>
          <p:nvPr/>
        </p:nvSpPr>
        <p:spPr>
          <a:xfrm>
            <a:off x="1971040" y="2079625"/>
            <a:ext cx="8987155" cy="3538220"/>
          </a:xfrm>
          <a:prstGeom prst="rect">
            <a:avLst/>
          </a:prstGeom>
          <a:noFill/>
          <a:ln w="9525">
            <a:noFill/>
          </a:ln>
        </p:spPr>
        <p:txBody>
          <a:bodyPr wrap="square">
            <a:spAutoFit/>
          </a:bodyPr>
          <a:lstStyle/>
          <a:p>
            <a:pPr indent="266700"/>
            <a:r>
              <a:rPr lang="en-US" sz="3200">
                <a:solidFill>
                  <a:srgbClr val="FF0000"/>
                </a:solidFill>
                <a:latin typeface="仿宋" panose="02010609060101010101" charset="-122"/>
                <a:ea typeface="宋体" panose="02010600030101010101" pitchFamily="2" charset="-122"/>
              </a:rPr>
              <a:t>9</a:t>
            </a:r>
            <a:r>
              <a:rPr lang="zh-CN" sz="3200">
                <a:solidFill>
                  <a:srgbClr val="FF0000"/>
                </a:solidFill>
                <a:ea typeface="宋体" panose="02010600030101010101" pitchFamily="2" charset="-122"/>
              </a:rPr>
              <a:t>．赞同他的说法。在课文中有多处也都印证了这种说法，比如文章开头就说道“（法国国立图书馆）在巴黎里胥力欧大街，是一所华美的房子。光这建筑，且不讲其中藏的几百万册书，也使人爱它”。由此可见，图书馆的建筑样式本身就是一种艺术，要力求特色鲜明，能够让人为之心动。</a:t>
            </a:r>
            <a:endParaRPr lang="zh-CN" altLang="en-US" sz="3200"/>
          </a:p>
        </p:txBody>
      </p:sp>
    </p:spTree>
  </p:cSld>
  <p:clrMapOvr>
    <a:masterClrMapping/>
  </p:clrMapOvr>
  <p:transition/>
  <p:timing/>
</p:sld>
</file>

<file path=ppt/tags/tag1.xml><?xml version="1.0" encoding="utf-8"?>
<p:tagLst xmlns:p="http://schemas.openxmlformats.org/presentationml/2006/main">
  <p:tag name="AS_OS" val="Unix 3.10 unknown"/>
  <p:tag name="AS_RELEASE_DATE" val="2023.03.31"/>
  <p:tag name="AS_TITLE" val="Aspose.Slides for Java"/>
  <p:tag name="AS_VERSION" val="23.3"/>
  <p:tag name="KSO_WM_DOC_GUID" val="{21074fc8-fadd-4404-8281-3abfa2653325}"/>
</p:tagLst>
</file>

<file path=ppt/theme/theme1.xml><?xml version="1.0" encoding="utf-8"?>
<a:theme xmlns:r="http://schemas.openxmlformats.org/officeDocument/2006/relationships"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1_自定义设计方案">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宋体"/>
        <a:cs typeface="Arial"/>
      </a:majorFont>
      <a:minorFont>
        <a:latin typeface="Arial"/>
        <a:ea typeface="宋体"/>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3_自定义设计方案">
  <a:themeElements>
    <a:clrScheme name="3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自定义设计方案">
      <a:majorFont>
        <a:latin typeface="Arial"/>
        <a:ea typeface="宋体"/>
        <a:cs typeface="Arial"/>
      </a:majorFont>
      <a:minorFont>
        <a:latin typeface="Arial"/>
        <a:ea typeface="宋体"/>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r="http://schemas.openxmlformats.org/officeDocument/2006/relationships" xmlns:a="http://schemas.openxmlformats.org/drawingml/2006/main" name="2_自定义设计方案">
  <a:themeElements>
    <a:clrScheme name="2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自定义设计方案">
      <a:majorFont>
        <a:latin typeface="Arial"/>
        <a:ea typeface="宋体"/>
        <a:cs typeface="Arial"/>
      </a:majorFont>
      <a:minorFont>
        <a:latin typeface="Arial"/>
        <a:ea typeface="华文行楷"/>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r="http://schemas.openxmlformats.org/officeDocument/2006/relationships"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Calibri"/>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学科网</Company>
  <Paragraphs>51</Paragraphs>
  <Slides>19</Slides>
  <Notes>1</Notes>
  <TotalTime>0</TotalTime>
  <HiddenSlides>0</HiddenSlides>
  <MMClips>0</MMClips>
  <ScaleCrop>0</ScaleCrop>
  <HeadingPairs>
    <vt:vector baseType="variant" size="6">
      <vt:variant>
        <vt:lpstr>Fonts used</vt:lpstr>
      </vt:variant>
      <vt:variant>
        <vt:i4>7</vt:i4>
      </vt:variant>
      <vt:variant>
        <vt:lpstr>Theme</vt:lpstr>
      </vt:variant>
      <vt:variant>
        <vt:i4>1</vt:i4>
      </vt:variant>
      <vt:variant>
        <vt:lpstr>Slide Titles</vt:lpstr>
      </vt:variant>
      <vt:variant>
        <vt:i4>19</vt:i4>
      </vt:variant>
    </vt:vector>
  </HeadingPairs>
  <TitlesOfParts>
    <vt:vector baseType="lpstr" size="27">
      <vt:lpstr>Arial</vt:lpstr>
      <vt:lpstr>微软雅黑</vt:lpstr>
      <vt:lpstr>方正黄草简体</vt:lpstr>
      <vt:lpstr>华文行楷</vt:lpstr>
      <vt:lpstr>宋体</vt:lpstr>
      <vt:lpstr>Calibri</vt:lpstr>
      <vt:lpstr>仿宋</vt:lpstr>
      <vt:lpstr>默认设计模板</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Java</Application>
  <AppVersion>23.0300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creator>rbm.xkw.com</dc:creator>
  <cp:revision>1</cp:revision>
  <cp:lastPrinted>2023-08-01T17:26:21.955</cp:lastPrinted>
  <dcterms:created xsi:type="dcterms:W3CDTF">2023-08-01T17:26:21Z</dcterms:created>
  <dcterms:modified xsi:type="dcterms:W3CDTF">2023-08-01T09:26:21Z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